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61"/>
  </p:notesMasterIdLst>
  <p:sldIdLst>
    <p:sldId id="256" r:id="rId5"/>
    <p:sldId id="257" r:id="rId6"/>
    <p:sldId id="258" r:id="rId7"/>
    <p:sldId id="259" r:id="rId8"/>
    <p:sldId id="260" r:id="rId9"/>
    <p:sldId id="261" r:id="rId10"/>
    <p:sldId id="263" r:id="rId11"/>
    <p:sldId id="264" r:id="rId12"/>
    <p:sldId id="265" r:id="rId13"/>
    <p:sldId id="266" r:id="rId14"/>
    <p:sldId id="268" r:id="rId15"/>
    <p:sldId id="270" r:id="rId16"/>
    <p:sldId id="272" r:id="rId17"/>
    <p:sldId id="274" r:id="rId18"/>
    <p:sldId id="276" r:id="rId19"/>
    <p:sldId id="278" r:id="rId20"/>
    <p:sldId id="280" r:id="rId21"/>
    <p:sldId id="281" r:id="rId22"/>
    <p:sldId id="283" r:id="rId23"/>
    <p:sldId id="284" r:id="rId24"/>
    <p:sldId id="286" r:id="rId25"/>
    <p:sldId id="288" r:id="rId26"/>
    <p:sldId id="290" r:id="rId27"/>
    <p:sldId id="292" r:id="rId28"/>
    <p:sldId id="294" r:id="rId29"/>
    <p:sldId id="295" r:id="rId30"/>
    <p:sldId id="296" r:id="rId31"/>
    <p:sldId id="297" r:id="rId32"/>
    <p:sldId id="298" r:id="rId33"/>
    <p:sldId id="299" r:id="rId34"/>
    <p:sldId id="300" r:id="rId35"/>
    <p:sldId id="301" r:id="rId36"/>
    <p:sldId id="303" r:id="rId37"/>
    <p:sldId id="305" r:id="rId38"/>
    <p:sldId id="306" r:id="rId39"/>
    <p:sldId id="308" r:id="rId40"/>
    <p:sldId id="310" r:id="rId41"/>
    <p:sldId id="311" r:id="rId42"/>
    <p:sldId id="312" r:id="rId43"/>
    <p:sldId id="313" r:id="rId44"/>
    <p:sldId id="315" r:id="rId45"/>
    <p:sldId id="317" r:id="rId46"/>
    <p:sldId id="319" r:id="rId47"/>
    <p:sldId id="321" r:id="rId48"/>
    <p:sldId id="323" r:id="rId49"/>
    <p:sldId id="325" r:id="rId50"/>
    <p:sldId id="327" r:id="rId51"/>
    <p:sldId id="329" r:id="rId52"/>
    <p:sldId id="346" r:id="rId53"/>
    <p:sldId id="330" r:id="rId54"/>
    <p:sldId id="349" r:id="rId55"/>
    <p:sldId id="351" r:id="rId56"/>
    <p:sldId id="352" r:id="rId57"/>
    <p:sldId id="353" r:id="rId58"/>
    <p:sldId id="344" r:id="rId59"/>
    <p:sldId id="345" r:id="rId60"/>
  </p:sldIdLst>
  <p:sldSz cx="9144000" cy="6858000" type="screen4x3"/>
  <p:notesSz cx="6807200" cy="99393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5" roundtripDataSignature="AMtx7miTfzlKgjtMteoeO6jK4mC/tSof3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A767FE-CAC3-4AC5-B54D-4D323E503916}" v="1" dt="2025-10-29T09:46:20.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940" autoAdjust="0"/>
  </p:normalViewPr>
  <p:slideViewPr>
    <p:cSldViewPr snapToGrid="0">
      <p:cViewPr varScale="1">
        <p:scale>
          <a:sx n="52" d="100"/>
          <a:sy n="52" d="100"/>
        </p:scale>
        <p:origin x="1628" y="32"/>
      </p:cViewPr>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9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notesMaster" Target="notesMasters/notesMaster1.xml"/><Relationship Id="rId95" Type="http://customschemas.google.com/relationships/presentationmetadata" Target="meta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100"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武本 悠花(TAKEMOTO Yuka)" userId="e348e4fd-9694-4d6f-b7fa-664125e8ba57" providerId="ADAL" clId="{43D8329D-0919-4CFD-8D94-7930DF691FA0}"/>
    <pc:docChg chg="modSld modNotesMaster">
      <pc:chgData name="武本 悠花(TAKEMOTO Yuka)" userId="e348e4fd-9694-4d6f-b7fa-664125e8ba57" providerId="ADAL" clId="{43D8329D-0919-4CFD-8D94-7930DF691FA0}" dt="2025-10-29T09:46:20.512" v="0"/>
      <pc:docMkLst>
        <pc:docMk/>
      </pc:docMkLst>
      <pc:sldChg chg="modNotes">
        <pc:chgData name="武本 悠花(TAKEMOTO Yuka)" userId="e348e4fd-9694-4d6f-b7fa-664125e8ba57" providerId="ADAL" clId="{43D8329D-0919-4CFD-8D94-7930DF691FA0}" dt="2025-10-29T09:46:20.512" v="0"/>
        <pc:sldMkLst>
          <pc:docMk/>
          <pc:sldMk cId="0" sldId="256"/>
        </pc:sldMkLst>
      </pc:sldChg>
      <pc:sldChg chg="modNotes">
        <pc:chgData name="武本 悠花(TAKEMOTO Yuka)" userId="e348e4fd-9694-4d6f-b7fa-664125e8ba57" providerId="ADAL" clId="{43D8329D-0919-4CFD-8D94-7930DF691FA0}" dt="2025-10-29T09:46:20.512" v="0"/>
        <pc:sldMkLst>
          <pc:docMk/>
          <pc:sldMk cId="0" sldId="257"/>
        </pc:sldMkLst>
      </pc:sldChg>
      <pc:sldChg chg="modNotes">
        <pc:chgData name="武本 悠花(TAKEMOTO Yuka)" userId="e348e4fd-9694-4d6f-b7fa-664125e8ba57" providerId="ADAL" clId="{43D8329D-0919-4CFD-8D94-7930DF691FA0}" dt="2025-10-29T09:46:20.512" v="0"/>
        <pc:sldMkLst>
          <pc:docMk/>
          <pc:sldMk cId="0" sldId="258"/>
        </pc:sldMkLst>
      </pc:sldChg>
      <pc:sldChg chg="modNotes">
        <pc:chgData name="武本 悠花(TAKEMOTO Yuka)" userId="e348e4fd-9694-4d6f-b7fa-664125e8ba57" providerId="ADAL" clId="{43D8329D-0919-4CFD-8D94-7930DF691FA0}" dt="2025-10-29T09:46:20.512" v="0"/>
        <pc:sldMkLst>
          <pc:docMk/>
          <pc:sldMk cId="0" sldId="259"/>
        </pc:sldMkLst>
      </pc:sldChg>
      <pc:sldChg chg="modNotes">
        <pc:chgData name="武本 悠花(TAKEMOTO Yuka)" userId="e348e4fd-9694-4d6f-b7fa-664125e8ba57" providerId="ADAL" clId="{43D8329D-0919-4CFD-8D94-7930DF691FA0}" dt="2025-10-29T09:46:20.512" v="0"/>
        <pc:sldMkLst>
          <pc:docMk/>
          <pc:sldMk cId="0" sldId="260"/>
        </pc:sldMkLst>
      </pc:sldChg>
      <pc:sldChg chg="modNotes">
        <pc:chgData name="武本 悠花(TAKEMOTO Yuka)" userId="e348e4fd-9694-4d6f-b7fa-664125e8ba57" providerId="ADAL" clId="{43D8329D-0919-4CFD-8D94-7930DF691FA0}" dt="2025-10-29T09:46:20.512" v="0"/>
        <pc:sldMkLst>
          <pc:docMk/>
          <pc:sldMk cId="0" sldId="261"/>
        </pc:sldMkLst>
      </pc:sldChg>
      <pc:sldChg chg="modNotes">
        <pc:chgData name="武本 悠花(TAKEMOTO Yuka)" userId="e348e4fd-9694-4d6f-b7fa-664125e8ba57" providerId="ADAL" clId="{43D8329D-0919-4CFD-8D94-7930DF691FA0}" dt="2025-10-29T09:46:20.512" v="0"/>
        <pc:sldMkLst>
          <pc:docMk/>
          <pc:sldMk cId="0" sldId="263"/>
        </pc:sldMkLst>
      </pc:sldChg>
      <pc:sldChg chg="modNotes">
        <pc:chgData name="武本 悠花(TAKEMOTO Yuka)" userId="e348e4fd-9694-4d6f-b7fa-664125e8ba57" providerId="ADAL" clId="{43D8329D-0919-4CFD-8D94-7930DF691FA0}" dt="2025-10-29T09:46:20.512" v="0"/>
        <pc:sldMkLst>
          <pc:docMk/>
          <pc:sldMk cId="0" sldId="264"/>
        </pc:sldMkLst>
      </pc:sldChg>
      <pc:sldChg chg="modNotes">
        <pc:chgData name="武本 悠花(TAKEMOTO Yuka)" userId="e348e4fd-9694-4d6f-b7fa-664125e8ba57" providerId="ADAL" clId="{43D8329D-0919-4CFD-8D94-7930DF691FA0}" dt="2025-10-29T09:46:20.512" v="0"/>
        <pc:sldMkLst>
          <pc:docMk/>
          <pc:sldMk cId="0" sldId="265"/>
        </pc:sldMkLst>
      </pc:sldChg>
      <pc:sldChg chg="modNotes">
        <pc:chgData name="武本 悠花(TAKEMOTO Yuka)" userId="e348e4fd-9694-4d6f-b7fa-664125e8ba57" providerId="ADAL" clId="{43D8329D-0919-4CFD-8D94-7930DF691FA0}" dt="2025-10-29T09:46:20.512" v="0"/>
        <pc:sldMkLst>
          <pc:docMk/>
          <pc:sldMk cId="0" sldId="266"/>
        </pc:sldMkLst>
      </pc:sldChg>
      <pc:sldChg chg="modNotes">
        <pc:chgData name="武本 悠花(TAKEMOTO Yuka)" userId="e348e4fd-9694-4d6f-b7fa-664125e8ba57" providerId="ADAL" clId="{43D8329D-0919-4CFD-8D94-7930DF691FA0}" dt="2025-10-29T09:46:20.512" v="0"/>
        <pc:sldMkLst>
          <pc:docMk/>
          <pc:sldMk cId="0" sldId="268"/>
        </pc:sldMkLst>
      </pc:sldChg>
      <pc:sldChg chg="modNotes">
        <pc:chgData name="武本 悠花(TAKEMOTO Yuka)" userId="e348e4fd-9694-4d6f-b7fa-664125e8ba57" providerId="ADAL" clId="{43D8329D-0919-4CFD-8D94-7930DF691FA0}" dt="2025-10-29T09:46:20.512" v="0"/>
        <pc:sldMkLst>
          <pc:docMk/>
          <pc:sldMk cId="0" sldId="270"/>
        </pc:sldMkLst>
      </pc:sldChg>
      <pc:sldChg chg="modNotes">
        <pc:chgData name="武本 悠花(TAKEMOTO Yuka)" userId="e348e4fd-9694-4d6f-b7fa-664125e8ba57" providerId="ADAL" clId="{43D8329D-0919-4CFD-8D94-7930DF691FA0}" dt="2025-10-29T09:46:20.512" v="0"/>
        <pc:sldMkLst>
          <pc:docMk/>
          <pc:sldMk cId="0" sldId="272"/>
        </pc:sldMkLst>
      </pc:sldChg>
      <pc:sldChg chg="modNotes">
        <pc:chgData name="武本 悠花(TAKEMOTO Yuka)" userId="e348e4fd-9694-4d6f-b7fa-664125e8ba57" providerId="ADAL" clId="{43D8329D-0919-4CFD-8D94-7930DF691FA0}" dt="2025-10-29T09:46:20.512" v="0"/>
        <pc:sldMkLst>
          <pc:docMk/>
          <pc:sldMk cId="0" sldId="274"/>
        </pc:sldMkLst>
      </pc:sldChg>
      <pc:sldChg chg="modNotes">
        <pc:chgData name="武本 悠花(TAKEMOTO Yuka)" userId="e348e4fd-9694-4d6f-b7fa-664125e8ba57" providerId="ADAL" clId="{43D8329D-0919-4CFD-8D94-7930DF691FA0}" dt="2025-10-29T09:46:20.512" v="0"/>
        <pc:sldMkLst>
          <pc:docMk/>
          <pc:sldMk cId="0" sldId="276"/>
        </pc:sldMkLst>
      </pc:sldChg>
      <pc:sldChg chg="modNotes">
        <pc:chgData name="武本 悠花(TAKEMOTO Yuka)" userId="e348e4fd-9694-4d6f-b7fa-664125e8ba57" providerId="ADAL" clId="{43D8329D-0919-4CFD-8D94-7930DF691FA0}" dt="2025-10-29T09:46:20.512" v="0"/>
        <pc:sldMkLst>
          <pc:docMk/>
          <pc:sldMk cId="0" sldId="278"/>
        </pc:sldMkLst>
      </pc:sldChg>
      <pc:sldChg chg="modNotes">
        <pc:chgData name="武本 悠花(TAKEMOTO Yuka)" userId="e348e4fd-9694-4d6f-b7fa-664125e8ba57" providerId="ADAL" clId="{43D8329D-0919-4CFD-8D94-7930DF691FA0}" dt="2025-10-29T09:46:20.512" v="0"/>
        <pc:sldMkLst>
          <pc:docMk/>
          <pc:sldMk cId="0" sldId="280"/>
        </pc:sldMkLst>
      </pc:sldChg>
      <pc:sldChg chg="modNotes">
        <pc:chgData name="武本 悠花(TAKEMOTO Yuka)" userId="e348e4fd-9694-4d6f-b7fa-664125e8ba57" providerId="ADAL" clId="{43D8329D-0919-4CFD-8D94-7930DF691FA0}" dt="2025-10-29T09:46:20.512" v="0"/>
        <pc:sldMkLst>
          <pc:docMk/>
          <pc:sldMk cId="0" sldId="281"/>
        </pc:sldMkLst>
      </pc:sldChg>
      <pc:sldChg chg="modNotes">
        <pc:chgData name="武本 悠花(TAKEMOTO Yuka)" userId="e348e4fd-9694-4d6f-b7fa-664125e8ba57" providerId="ADAL" clId="{43D8329D-0919-4CFD-8D94-7930DF691FA0}" dt="2025-10-29T09:46:20.512" v="0"/>
        <pc:sldMkLst>
          <pc:docMk/>
          <pc:sldMk cId="0" sldId="283"/>
        </pc:sldMkLst>
      </pc:sldChg>
      <pc:sldChg chg="modNotes">
        <pc:chgData name="武本 悠花(TAKEMOTO Yuka)" userId="e348e4fd-9694-4d6f-b7fa-664125e8ba57" providerId="ADAL" clId="{43D8329D-0919-4CFD-8D94-7930DF691FA0}" dt="2025-10-29T09:46:20.512" v="0"/>
        <pc:sldMkLst>
          <pc:docMk/>
          <pc:sldMk cId="0" sldId="284"/>
        </pc:sldMkLst>
      </pc:sldChg>
      <pc:sldChg chg="modNotes">
        <pc:chgData name="武本 悠花(TAKEMOTO Yuka)" userId="e348e4fd-9694-4d6f-b7fa-664125e8ba57" providerId="ADAL" clId="{43D8329D-0919-4CFD-8D94-7930DF691FA0}" dt="2025-10-29T09:46:20.512" v="0"/>
        <pc:sldMkLst>
          <pc:docMk/>
          <pc:sldMk cId="0" sldId="286"/>
        </pc:sldMkLst>
      </pc:sldChg>
      <pc:sldChg chg="modNotes">
        <pc:chgData name="武本 悠花(TAKEMOTO Yuka)" userId="e348e4fd-9694-4d6f-b7fa-664125e8ba57" providerId="ADAL" clId="{43D8329D-0919-4CFD-8D94-7930DF691FA0}" dt="2025-10-29T09:46:20.512" v="0"/>
        <pc:sldMkLst>
          <pc:docMk/>
          <pc:sldMk cId="0" sldId="288"/>
        </pc:sldMkLst>
      </pc:sldChg>
      <pc:sldChg chg="modNotes">
        <pc:chgData name="武本 悠花(TAKEMOTO Yuka)" userId="e348e4fd-9694-4d6f-b7fa-664125e8ba57" providerId="ADAL" clId="{43D8329D-0919-4CFD-8D94-7930DF691FA0}" dt="2025-10-29T09:46:20.512" v="0"/>
        <pc:sldMkLst>
          <pc:docMk/>
          <pc:sldMk cId="0" sldId="290"/>
        </pc:sldMkLst>
      </pc:sldChg>
      <pc:sldChg chg="modNotes">
        <pc:chgData name="武本 悠花(TAKEMOTO Yuka)" userId="e348e4fd-9694-4d6f-b7fa-664125e8ba57" providerId="ADAL" clId="{43D8329D-0919-4CFD-8D94-7930DF691FA0}" dt="2025-10-29T09:46:20.512" v="0"/>
        <pc:sldMkLst>
          <pc:docMk/>
          <pc:sldMk cId="0" sldId="292"/>
        </pc:sldMkLst>
      </pc:sldChg>
      <pc:sldChg chg="modNotes">
        <pc:chgData name="武本 悠花(TAKEMOTO Yuka)" userId="e348e4fd-9694-4d6f-b7fa-664125e8ba57" providerId="ADAL" clId="{43D8329D-0919-4CFD-8D94-7930DF691FA0}" dt="2025-10-29T09:46:20.512" v="0"/>
        <pc:sldMkLst>
          <pc:docMk/>
          <pc:sldMk cId="0" sldId="294"/>
        </pc:sldMkLst>
      </pc:sldChg>
      <pc:sldChg chg="modNotes">
        <pc:chgData name="武本 悠花(TAKEMOTO Yuka)" userId="e348e4fd-9694-4d6f-b7fa-664125e8ba57" providerId="ADAL" clId="{43D8329D-0919-4CFD-8D94-7930DF691FA0}" dt="2025-10-29T09:46:20.512" v="0"/>
        <pc:sldMkLst>
          <pc:docMk/>
          <pc:sldMk cId="0" sldId="295"/>
        </pc:sldMkLst>
      </pc:sldChg>
      <pc:sldChg chg="modNotes">
        <pc:chgData name="武本 悠花(TAKEMOTO Yuka)" userId="e348e4fd-9694-4d6f-b7fa-664125e8ba57" providerId="ADAL" clId="{43D8329D-0919-4CFD-8D94-7930DF691FA0}" dt="2025-10-29T09:46:20.512" v="0"/>
        <pc:sldMkLst>
          <pc:docMk/>
          <pc:sldMk cId="0" sldId="296"/>
        </pc:sldMkLst>
      </pc:sldChg>
      <pc:sldChg chg="modNotes">
        <pc:chgData name="武本 悠花(TAKEMOTO Yuka)" userId="e348e4fd-9694-4d6f-b7fa-664125e8ba57" providerId="ADAL" clId="{43D8329D-0919-4CFD-8D94-7930DF691FA0}" dt="2025-10-29T09:46:20.512" v="0"/>
        <pc:sldMkLst>
          <pc:docMk/>
          <pc:sldMk cId="0" sldId="297"/>
        </pc:sldMkLst>
      </pc:sldChg>
      <pc:sldChg chg="modNotes">
        <pc:chgData name="武本 悠花(TAKEMOTO Yuka)" userId="e348e4fd-9694-4d6f-b7fa-664125e8ba57" providerId="ADAL" clId="{43D8329D-0919-4CFD-8D94-7930DF691FA0}" dt="2025-10-29T09:46:20.512" v="0"/>
        <pc:sldMkLst>
          <pc:docMk/>
          <pc:sldMk cId="0" sldId="298"/>
        </pc:sldMkLst>
      </pc:sldChg>
      <pc:sldChg chg="modNotes">
        <pc:chgData name="武本 悠花(TAKEMOTO Yuka)" userId="e348e4fd-9694-4d6f-b7fa-664125e8ba57" providerId="ADAL" clId="{43D8329D-0919-4CFD-8D94-7930DF691FA0}" dt="2025-10-29T09:46:20.512" v="0"/>
        <pc:sldMkLst>
          <pc:docMk/>
          <pc:sldMk cId="0" sldId="299"/>
        </pc:sldMkLst>
      </pc:sldChg>
      <pc:sldChg chg="modNotes">
        <pc:chgData name="武本 悠花(TAKEMOTO Yuka)" userId="e348e4fd-9694-4d6f-b7fa-664125e8ba57" providerId="ADAL" clId="{43D8329D-0919-4CFD-8D94-7930DF691FA0}" dt="2025-10-29T09:46:20.512" v="0"/>
        <pc:sldMkLst>
          <pc:docMk/>
          <pc:sldMk cId="0" sldId="300"/>
        </pc:sldMkLst>
      </pc:sldChg>
      <pc:sldChg chg="modNotes">
        <pc:chgData name="武本 悠花(TAKEMOTO Yuka)" userId="e348e4fd-9694-4d6f-b7fa-664125e8ba57" providerId="ADAL" clId="{43D8329D-0919-4CFD-8D94-7930DF691FA0}" dt="2025-10-29T09:46:20.512" v="0"/>
        <pc:sldMkLst>
          <pc:docMk/>
          <pc:sldMk cId="0" sldId="301"/>
        </pc:sldMkLst>
      </pc:sldChg>
      <pc:sldChg chg="modNotes">
        <pc:chgData name="武本 悠花(TAKEMOTO Yuka)" userId="e348e4fd-9694-4d6f-b7fa-664125e8ba57" providerId="ADAL" clId="{43D8329D-0919-4CFD-8D94-7930DF691FA0}" dt="2025-10-29T09:46:20.512" v="0"/>
        <pc:sldMkLst>
          <pc:docMk/>
          <pc:sldMk cId="0" sldId="303"/>
        </pc:sldMkLst>
      </pc:sldChg>
      <pc:sldChg chg="modNotes">
        <pc:chgData name="武本 悠花(TAKEMOTO Yuka)" userId="e348e4fd-9694-4d6f-b7fa-664125e8ba57" providerId="ADAL" clId="{43D8329D-0919-4CFD-8D94-7930DF691FA0}" dt="2025-10-29T09:46:20.512" v="0"/>
        <pc:sldMkLst>
          <pc:docMk/>
          <pc:sldMk cId="0" sldId="305"/>
        </pc:sldMkLst>
      </pc:sldChg>
      <pc:sldChg chg="modNotes">
        <pc:chgData name="武本 悠花(TAKEMOTO Yuka)" userId="e348e4fd-9694-4d6f-b7fa-664125e8ba57" providerId="ADAL" clId="{43D8329D-0919-4CFD-8D94-7930DF691FA0}" dt="2025-10-29T09:46:20.512" v="0"/>
        <pc:sldMkLst>
          <pc:docMk/>
          <pc:sldMk cId="0" sldId="306"/>
        </pc:sldMkLst>
      </pc:sldChg>
      <pc:sldChg chg="modNotes">
        <pc:chgData name="武本 悠花(TAKEMOTO Yuka)" userId="e348e4fd-9694-4d6f-b7fa-664125e8ba57" providerId="ADAL" clId="{43D8329D-0919-4CFD-8D94-7930DF691FA0}" dt="2025-10-29T09:46:20.512" v="0"/>
        <pc:sldMkLst>
          <pc:docMk/>
          <pc:sldMk cId="0" sldId="308"/>
        </pc:sldMkLst>
      </pc:sldChg>
      <pc:sldChg chg="modNotes">
        <pc:chgData name="武本 悠花(TAKEMOTO Yuka)" userId="e348e4fd-9694-4d6f-b7fa-664125e8ba57" providerId="ADAL" clId="{43D8329D-0919-4CFD-8D94-7930DF691FA0}" dt="2025-10-29T09:46:20.512" v="0"/>
        <pc:sldMkLst>
          <pc:docMk/>
          <pc:sldMk cId="0" sldId="310"/>
        </pc:sldMkLst>
      </pc:sldChg>
      <pc:sldChg chg="modNotes">
        <pc:chgData name="武本 悠花(TAKEMOTO Yuka)" userId="e348e4fd-9694-4d6f-b7fa-664125e8ba57" providerId="ADAL" clId="{43D8329D-0919-4CFD-8D94-7930DF691FA0}" dt="2025-10-29T09:46:20.512" v="0"/>
        <pc:sldMkLst>
          <pc:docMk/>
          <pc:sldMk cId="0" sldId="311"/>
        </pc:sldMkLst>
      </pc:sldChg>
      <pc:sldChg chg="modNotes">
        <pc:chgData name="武本 悠花(TAKEMOTO Yuka)" userId="e348e4fd-9694-4d6f-b7fa-664125e8ba57" providerId="ADAL" clId="{43D8329D-0919-4CFD-8D94-7930DF691FA0}" dt="2025-10-29T09:46:20.512" v="0"/>
        <pc:sldMkLst>
          <pc:docMk/>
          <pc:sldMk cId="0" sldId="312"/>
        </pc:sldMkLst>
      </pc:sldChg>
      <pc:sldChg chg="modNotes">
        <pc:chgData name="武本 悠花(TAKEMOTO Yuka)" userId="e348e4fd-9694-4d6f-b7fa-664125e8ba57" providerId="ADAL" clId="{43D8329D-0919-4CFD-8D94-7930DF691FA0}" dt="2025-10-29T09:46:20.512" v="0"/>
        <pc:sldMkLst>
          <pc:docMk/>
          <pc:sldMk cId="0" sldId="313"/>
        </pc:sldMkLst>
      </pc:sldChg>
      <pc:sldChg chg="modNotes">
        <pc:chgData name="武本 悠花(TAKEMOTO Yuka)" userId="e348e4fd-9694-4d6f-b7fa-664125e8ba57" providerId="ADAL" clId="{43D8329D-0919-4CFD-8D94-7930DF691FA0}" dt="2025-10-29T09:46:20.512" v="0"/>
        <pc:sldMkLst>
          <pc:docMk/>
          <pc:sldMk cId="0" sldId="315"/>
        </pc:sldMkLst>
      </pc:sldChg>
      <pc:sldChg chg="modNotes">
        <pc:chgData name="武本 悠花(TAKEMOTO Yuka)" userId="e348e4fd-9694-4d6f-b7fa-664125e8ba57" providerId="ADAL" clId="{43D8329D-0919-4CFD-8D94-7930DF691FA0}" dt="2025-10-29T09:46:20.512" v="0"/>
        <pc:sldMkLst>
          <pc:docMk/>
          <pc:sldMk cId="0" sldId="317"/>
        </pc:sldMkLst>
      </pc:sldChg>
      <pc:sldChg chg="modNotes">
        <pc:chgData name="武本 悠花(TAKEMOTO Yuka)" userId="e348e4fd-9694-4d6f-b7fa-664125e8ba57" providerId="ADAL" clId="{43D8329D-0919-4CFD-8D94-7930DF691FA0}" dt="2025-10-29T09:46:20.512" v="0"/>
        <pc:sldMkLst>
          <pc:docMk/>
          <pc:sldMk cId="0" sldId="319"/>
        </pc:sldMkLst>
      </pc:sldChg>
      <pc:sldChg chg="modNotes">
        <pc:chgData name="武本 悠花(TAKEMOTO Yuka)" userId="e348e4fd-9694-4d6f-b7fa-664125e8ba57" providerId="ADAL" clId="{43D8329D-0919-4CFD-8D94-7930DF691FA0}" dt="2025-10-29T09:46:20.512" v="0"/>
        <pc:sldMkLst>
          <pc:docMk/>
          <pc:sldMk cId="0" sldId="321"/>
        </pc:sldMkLst>
      </pc:sldChg>
      <pc:sldChg chg="modNotes">
        <pc:chgData name="武本 悠花(TAKEMOTO Yuka)" userId="e348e4fd-9694-4d6f-b7fa-664125e8ba57" providerId="ADAL" clId="{43D8329D-0919-4CFD-8D94-7930DF691FA0}" dt="2025-10-29T09:46:20.512" v="0"/>
        <pc:sldMkLst>
          <pc:docMk/>
          <pc:sldMk cId="0" sldId="323"/>
        </pc:sldMkLst>
      </pc:sldChg>
      <pc:sldChg chg="modNotes">
        <pc:chgData name="武本 悠花(TAKEMOTO Yuka)" userId="e348e4fd-9694-4d6f-b7fa-664125e8ba57" providerId="ADAL" clId="{43D8329D-0919-4CFD-8D94-7930DF691FA0}" dt="2025-10-29T09:46:20.512" v="0"/>
        <pc:sldMkLst>
          <pc:docMk/>
          <pc:sldMk cId="0" sldId="325"/>
        </pc:sldMkLst>
      </pc:sldChg>
      <pc:sldChg chg="modNotes">
        <pc:chgData name="武本 悠花(TAKEMOTO Yuka)" userId="e348e4fd-9694-4d6f-b7fa-664125e8ba57" providerId="ADAL" clId="{43D8329D-0919-4CFD-8D94-7930DF691FA0}" dt="2025-10-29T09:46:20.512" v="0"/>
        <pc:sldMkLst>
          <pc:docMk/>
          <pc:sldMk cId="0" sldId="327"/>
        </pc:sldMkLst>
      </pc:sldChg>
      <pc:sldChg chg="modNotes">
        <pc:chgData name="武本 悠花(TAKEMOTO Yuka)" userId="e348e4fd-9694-4d6f-b7fa-664125e8ba57" providerId="ADAL" clId="{43D8329D-0919-4CFD-8D94-7930DF691FA0}" dt="2025-10-29T09:46:20.512" v="0"/>
        <pc:sldMkLst>
          <pc:docMk/>
          <pc:sldMk cId="0" sldId="329"/>
        </pc:sldMkLst>
      </pc:sldChg>
      <pc:sldChg chg="modNotes">
        <pc:chgData name="武本 悠花(TAKEMOTO Yuka)" userId="e348e4fd-9694-4d6f-b7fa-664125e8ba57" providerId="ADAL" clId="{43D8329D-0919-4CFD-8D94-7930DF691FA0}" dt="2025-10-29T09:46:20.512" v="0"/>
        <pc:sldMkLst>
          <pc:docMk/>
          <pc:sldMk cId="0" sldId="330"/>
        </pc:sldMkLst>
      </pc:sldChg>
      <pc:sldChg chg="modNotes">
        <pc:chgData name="武本 悠花(TAKEMOTO Yuka)" userId="e348e4fd-9694-4d6f-b7fa-664125e8ba57" providerId="ADAL" clId="{43D8329D-0919-4CFD-8D94-7930DF691FA0}" dt="2025-10-29T09:46:20.512" v="0"/>
        <pc:sldMkLst>
          <pc:docMk/>
          <pc:sldMk cId="0" sldId="344"/>
        </pc:sldMkLst>
      </pc:sldChg>
      <pc:sldChg chg="modNotes">
        <pc:chgData name="武本 悠花(TAKEMOTO Yuka)" userId="e348e4fd-9694-4d6f-b7fa-664125e8ba57" providerId="ADAL" clId="{43D8329D-0919-4CFD-8D94-7930DF691FA0}" dt="2025-10-29T09:46:20.512" v="0"/>
        <pc:sldMkLst>
          <pc:docMk/>
          <pc:sldMk cId="1468552622" sldId="346"/>
        </pc:sldMkLst>
      </pc:sldChg>
      <pc:sldChg chg="modNotes">
        <pc:chgData name="武本 悠花(TAKEMOTO Yuka)" userId="e348e4fd-9694-4d6f-b7fa-664125e8ba57" providerId="ADAL" clId="{43D8329D-0919-4CFD-8D94-7930DF691FA0}" dt="2025-10-29T09:46:20.512" v="0"/>
        <pc:sldMkLst>
          <pc:docMk/>
          <pc:sldMk cId="2357225589" sldId="349"/>
        </pc:sldMkLst>
      </pc:sldChg>
      <pc:sldChg chg="modNotes">
        <pc:chgData name="武本 悠花(TAKEMOTO Yuka)" userId="e348e4fd-9694-4d6f-b7fa-664125e8ba57" providerId="ADAL" clId="{43D8329D-0919-4CFD-8D94-7930DF691FA0}" dt="2025-10-29T09:46:20.512" v="0"/>
        <pc:sldMkLst>
          <pc:docMk/>
          <pc:sldMk cId="3680755625" sldId="351"/>
        </pc:sldMkLst>
      </pc:sldChg>
      <pc:sldChg chg="modNotes">
        <pc:chgData name="武本 悠花(TAKEMOTO Yuka)" userId="e348e4fd-9694-4d6f-b7fa-664125e8ba57" providerId="ADAL" clId="{43D8329D-0919-4CFD-8D94-7930DF691FA0}" dt="2025-10-29T09:46:20.512" v="0"/>
        <pc:sldMkLst>
          <pc:docMk/>
          <pc:sldMk cId="1620794440" sldId="352"/>
        </pc:sldMkLst>
      </pc:sldChg>
      <pc:sldChg chg="modNotes">
        <pc:chgData name="武本 悠花(TAKEMOTO Yuka)" userId="e348e4fd-9694-4d6f-b7fa-664125e8ba57" providerId="ADAL" clId="{43D8329D-0919-4CFD-8D94-7930DF691FA0}" dt="2025-10-29T09:46:20.512" v="0"/>
        <pc:sldMkLst>
          <pc:docMk/>
          <pc:sldMk cId="1399006814" sldId="353"/>
        </pc:sldMkLst>
      </pc:sldChg>
    </pc:docChg>
  </pc:docChgLst>
  <pc:docChgLst>
    <pc:chgData name="望月 桃華" userId="bdf8ffba-9f54-4fbd-9bf5-11cfa7c5f555" providerId="ADAL" clId="{3581B4A2-981F-4340-B9E5-4B3EAAFFFB23}"/>
    <pc:docChg chg="modSld">
      <pc:chgData name="望月 桃華" userId="bdf8ffba-9f54-4fbd-9bf5-11cfa7c5f555" providerId="ADAL" clId="{3581B4A2-981F-4340-B9E5-4B3EAAFFFB23}" dt="2025-10-29T00:02:27.554" v="0" actId="20577"/>
      <pc:docMkLst>
        <pc:docMk/>
      </pc:docMkLst>
      <pc:sldChg chg="modNotesTx">
        <pc:chgData name="望月 桃華" userId="bdf8ffba-9f54-4fbd-9bf5-11cfa7c5f555" providerId="ADAL" clId="{3581B4A2-981F-4340-B9E5-4B3EAAFFFB23}" dt="2025-10-29T00:02:27.554" v="0" actId="20577"/>
        <pc:sldMkLst>
          <pc:docMk/>
          <pc:sldMk cId="0" sldId="25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2"/>
            <a:ext cx="2949787" cy="498692"/>
          </a:xfrm>
          <a:prstGeom prst="rect">
            <a:avLst/>
          </a:prstGeom>
          <a:noFill/>
          <a:ln>
            <a:noFill/>
          </a:ln>
        </p:spPr>
        <p:txBody>
          <a:bodyPr spcFirstLastPara="1" wrap="square" lIns="91090" tIns="45532" rIns="91090" bIns="45532" anchor="t" anchorCtr="0">
            <a:noAutofit/>
          </a:bodyPr>
          <a:lstStyle>
            <a:lvl1pPr marR="0" lvl="0" algn="l" rtl="0">
              <a:spcBef>
                <a:spcPts val="0"/>
              </a:spcBef>
              <a:spcAft>
                <a:spcPts val="0"/>
              </a:spcAft>
              <a:buSzPts val="1400"/>
              <a:buNone/>
              <a:defRPr sz="1200" b="0" i="0" u="none" strike="noStrike" cap="none">
                <a:solidFill>
                  <a:schemeClr val="dk1"/>
                </a:solidFill>
                <a:latin typeface="BIZ UDPゴシック" panose="020B0400000000000000" pitchFamily="50" charset="-128"/>
                <a:ea typeface="BIZ UDPゴシック" panose="020B0400000000000000"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4" name="Google Shape;4;n"/>
          <p:cNvSpPr txBox="1">
            <a:spLocks noGrp="1"/>
          </p:cNvSpPr>
          <p:nvPr>
            <p:ph type="dt" idx="10"/>
          </p:nvPr>
        </p:nvSpPr>
        <p:spPr>
          <a:xfrm>
            <a:off x="3855839" y="2"/>
            <a:ext cx="2949787" cy="498692"/>
          </a:xfrm>
          <a:prstGeom prst="rect">
            <a:avLst/>
          </a:prstGeom>
          <a:noFill/>
          <a:ln>
            <a:noFill/>
          </a:ln>
        </p:spPr>
        <p:txBody>
          <a:bodyPr spcFirstLastPara="1" wrap="square" lIns="91090" tIns="45532" rIns="91090" bIns="45532" anchor="t" anchorCtr="0">
            <a:noAutofit/>
          </a:bodyPr>
          <a:lstStyle>
            <a:lvl1pPr marR="0" lvl="0" algn="r" rtl="0">
              <a:spcBef>
                <a:spcPts val="0"/>
              </a:spcBef>
              <a:spcAft>
                <a:spcPts val="0"/>
              </a:spcAft>
              <a:buSzPts val="1400"/>
              <a:buNone/>
              <a:defRPr sz="1200" b="0" i="0" u="none" strike="noStrike" cap="none">
                <a:solidFill>
                  <a:schemeClr val="dk1"/>
                </a:solidFill>
                <a:latin typeface="BIZ UDPゴシック" panose="020B0400000000000000" pitchFamily="50" charset="-128"/>
                <a:ea typeface="BIZ UDPゴシック" panose="020B0400000000000000"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5" name="Google Shape;5;n"/>
          <p:cNvSpPr>
            <a:spLocks noGrp="1" noRot="1" noChangeAspect="1"/>
          </p:cNvSpPr>
          <p:nvPr>
            <p:ph type="sldImg" idx="3"/>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dirty="0"/>
          </a:p>
        </p:txBody>
      </p:sp>
      <p:sp>
        <p:nvSpPr>
          <p:cNvPr id="7" name="Google Shape;7;n"/>
          <p:cNvSpPr txBox="1">
            <a:spLocks noGrp="1"/>
          </p:cNvSpPr>
          <p:nvPr>
            <p:ph type="ftr" idx="11"/>
          </p:nvPr>
        </p:nvSpPr>
        <p:spPr>
          <a:xfrm>
            <a:off x="1" y="9440648"/>
            <a:ext cx="2949787" cy="498691"/>
          </a:xfrm>
          <a:prstGeom prst="rect">
            <a:avLst/>
          </a:prstGeom>
          <a:noFill/>
          <a:ln>
            <a:noFill/>
          </a:ln>
        </p:spPr>
        <p:txBody>
          <a:bodyPr spcFirstLastPara="1" wrap="square" lIns="91090" tIns="45532" rIns="91090" bIns="45532" anchor="b" anchorCtr="0">
            <a:noAutofit/>
          </a:bodyPr>
          <a:lstStyle>
            <a:lvl1pPr marR="0" lvl="0" algn="l" rtl="0">
              <a:spcBef>
                <a:spcPts val="0"/>
              </a:spcBef>
              <a:spcAft>
                <a:spcPts val="0"/>
              </a:spcAft>
              <a:buSzPts val="1400"/>
              <a:buNone/>
              <a:defRPr sz="1200" b="0" i="0" u="none" strike="noStrike" cap="none">
                <a:solidFill>
                  <a:schemeClr val="dk1"/>
                </a:solidFill>
                <a:latin typeface="BIZ UDPゴシック" panose="020B0400000000000000" pitchFamily="50" charset="-128"/>
                <a:ea typeface="BIZ UDPゴシック" panose="020B0400000000000000"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8" name="Google Shape;8;n"/>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lvl1pPr>
              <a:defRPr>
                <a:latin typeface="BIZ UDPゴシック" panose="020B0400000000000000" pitchFamily="50" charset="-128"/>
                <a:ea typeface="BIZ UDPゴシック" panose="020B0400000000000000" pitchFamily="50" charset="-128"/>
              </a:defRPr>
            </a:lvl1pPr>
          </a:lstStyle>
          <a:p>
            <a:pPr algn="r"/>
            <a:fld id="{00000000-1234-1234-1234-123412341234}" type="slidenum">
              <a:rPr lang="en-US" altLang="ja-JP" sz="1200" smtClean="0">
                <a:solidFill>
                  <a:schemeClr val="dk1"/>
                </a:solidFill>
              </a:rPr>
              <a:pPr algn="r"/>
              <a:t>‹#›</a:t>
            </a:fld>
            <a:endParaRPr lang="ja-JP" altLang="en-US" sz="1200" dirty="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BIZ UDPゴシック" panose="020B0400000000000000" pitchFamily="50" charset="-128"/>
        <a:ea typeface="BIZ UDP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70" name="Google Shape;70;p1: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a:t>
            </a:fld>
            <a:endParaRPr dirty="0"/>
          </a:p>
        </p:txBody>
      </p:sp>
      <p:sp>
        <p:nvSpPr>
          <p:cNvPr id="71" name="Google Shape;71;p1: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1: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230" name="Google Shape;230;p11: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10</a:t>
            </a:fld>
            <a:endParaRPr dirty="0"/>
          </a:p>
        </p:txBody>
      </p:sp>
      <p:sp>
        <p:nvSpPr>
          <p:cNvPr id="231" name="Google Shape;231;p11: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3: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272" name="Google Shape;272;p13: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11</a:t>
            </a:fld>
            <a:endParaRPr dirty="0"/>
          </a:p>
        </p:txBody>
      </p:sp>
      <p:sp>
        <p:nvSpPr>
          <p:cNvPr id="273" name="Google Shape;273;p13: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314" name="Google Shape;314;p1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12</a:t>
            </a:fld>
            <a:endParaRPr dirty="0"/>
          </a:p>
        </p:txBody>
      </p:sp>
      <p:sp>
        <p:nvSpPr>
          <p:cNvPr id="315" name="Google Shape;315;p1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7: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358" name="Google Shape;358;p17: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13</a:t>
            </a:fld>
            <a:endParaRPr dirty="0"/>
          </a:p>
        </p:txBody>
      </p:sp>
      <p:sp>
        <p:nvSpPr>
          <p:cNvPr id="359" name="Google Shape;359;p17: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9: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400" name="Google Shape;400;p19: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14</a:t>
            </a:fld>
            <a:endParaRPr dirty="0"/>
          </a:p>
        </p:txBody>
      </p:sp>
      <p:sp>
        <p:nvSpPr>
          <p:cNvPr id="401" name="Google Shape;401;p19: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1: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444" name="Google Shape;444;p21: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15</a:t>
            </a:fld>
            <a:endParaRPr dirty="0"/>
          </a:p>
        </p:txBody>
      </p:sp>
      <p:sp>
        <p:nvSpPr>
          <p:cNvPr id="445" name="Google Shape;445;p21: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3: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486" name="Google Shape;486;p23: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16</a:t>
            </a:fld>
            <a:endParaRPr dirty="0"/>
          </a:p>
        </p:txBody>
      </p:sp>
      <p:sp>
        <p:nvSpPr>
          <p:cNvPr id="487" name="Google Shape;487;p23: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526" name="Google Shape;526;p2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17</a:t>
            </a:fld>
            <a:endParaRPr dirty="0"/>
          </a:p>
        </p:txBody>
      </p:sp>
      <p:sp>
        <p:nvSpPr>
          <p:cNvPr id="527" name="Google Shape;527;p2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26: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540" name="Google Shape;540;p26: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18</a:t>
            </a:fld>
            <a:endParaRPr dirty="0"/>
          </a:p>
        </p:txBody>
      </p:sp>
      <p:sp>
        <p:nvSpPr>
          <p:cNvPr id="541" name="Google Shape;541;p26: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28: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578" name="Google Shape;578;p28: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19</a:t>
            </a:fld>
            <a:endParaRPr dirty="0"/>
          </a:p>
        </p:txBody>
      </p:sp>
      <p:sp>
        <p:nvSpPr>
          <p:cNvPr id="579" name="Google Shape;579;p28: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a:t>
            </a:fld>
            <a:endParaRPr dirty="0"/>
          </a:p>
        </p:txBody>
      </p:sp>
      <p:sp>
        <p:nvSpPr>
          <p:cNvPr id="80" name="Google Shape;80;p2: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81" name="Google Shape;81;p2: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9: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591" name="Google Shape;591;p29: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20</a:t>
            </a:fld>
            <a:endParaRPr dirty="0"/>
          </a:p>
        </p:txBody>
      </p:sp>
      <p:sp>
        <p:nvSpPr>
          <p:cNvPr id="592" name="Google Shape;592;p29: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31: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631" name="Google Shape;631;p31: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21</a:t>
            </a:fld>
            <a:endParaRPr dirty="0"/>
          </a:p>
        </p:txBody>
      </p:sp>
      <p:sp>
        <p:nvSpPr>
          <p:cNvPr id="632" name="Google Shape;632;p31: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33: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lang="ja-JP" altLang="en-US" dirty="0">
              <a:latin typeface="BIZ UDPゴシック" panose="020B0400000000000000" pitchFamily="50" charset="-128"/>
              <a:ea typeface="BIZ UDPゴシック" panose="020B0400000000000000" pitchFamily="50" charset="-128"/>
            </a:endParaRPr>
          </a:p>
        </p:txBody>
      </p:sp>
      <p:sp>
        <p:nvSpPr>
          <p:cNvPr id="671" name="Google Shape;671;p33: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22</a:t>
            </a:fld>
            <a:endParaRPr dirty="0"/>
          </a:p>
        </p:txBody>
      </p:sp>
      <p:sp>
        <p:nvSpPr>
          <p:cNvPr id="672" name="Google Shape;672;p33: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3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709" name="Google Shape;709;p3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23</a:t>
            </a:fld>
            <a:endParaRPr dirty="0"/>
          </a:p>
        </p:txBody>
      </p:sp>
      <p:sp>
        <p:nvSpPr>
          <p:cNvPr id="710" name="Google Shape;710;p3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37: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749" name="Google Shape;749;p37: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24</a:t>
            </a:fld>
            <a:endParaRPr dirty="0"/>
          </a:p>
        </p:txBody>
      </p:sp>
      <p:sp>
        <p:nvSpPr>
          <p:cNvPr id="750" name="Google Shape;750;p37: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9: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25</a:t>
            </a:fld>
            <a:endParaRPr dirty="0"/>
          </a:p>
        </p:txBody>
      </p:sp>
      <p:sp>
        <p:nvSpPr>
          <p:cNvPr id="787" name="Google Shape;787;p39: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788" name="Google Shape;788;p39: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40: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803" name="Google Shape;803;p40: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26</a:t>
            </a:fld>
            <a:endParaRPr dirty="0"/>
          </a:p>
        </p:txBody>
      </p:sp>
      <p:sp>
        <p:nvSpPr>
          <p:cNvPr id="804" name="Google Shape;804;p40: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41: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27</a:t>
            </a:fld>
            <a:endParaRPr dirty="0"/>
          </a:p>
        </p:txBody>
      </p:sp>
      <p:sp>
        <p:nvSpPr>
          <p:cNvPr id="811" name="Google Shape;811;p41: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812" name="Google Shape;812;p41: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42: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830" name="Google Shape;830;p42: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28</a:t>
            </a:fld>
            <a:endParaRPr dirty="0"/>
          </a:p>
        </p:txBody>
      </p:sp>
      <p:sp>
        <p:nvSpPr>
          <p:cNvPr id="831" name="Google Shape;831;p42: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43: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29</a:t>
            </a:fld>
            <a:endParaRPr dirty="0"/>
          </a:p>
        </p:txBody>
      </p:sp>
      <p:sp>
        <p:nvSpPr>
          <p:cNvPr id="844" name="Google Shape;844;p43: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845" name="Google Shape;845;p43: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a:t>
            </a:fld>
            <a:endParaRPr dirty="0"/>
          </a:p>
        </p:txBody>
      </p:sp>
      <p:sp>
        <p:nvSpPr>
          <p:cNvPr id="111" name="Google Shape;111;p3: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12" name="Google Shape;112;p3: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44: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860" name="Google Shape;860;p44: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30</a:t>
            </a:fld>
            <a:endParaRPr dirty="0"/>
          </a:p>
        </p:txBody>
      </p:sp>
      <p:sp>
        <p:nvSpPr>
          <p:cNvPr id="861" name="Google Shape;861;p44: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4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878" name="Google Shape;878;p4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31</a:t>
            </a:fld>
            <a:endParaRPr dirty="0"/>
          </a:p>
        </p:txBody>
      </p:sp>
      <p:sp>
        <p:nvSpPr>
          <p:cNvPr id="879" name="Google Shape;879;p4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46: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899" name="Google Shape;899;p46: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32</a:t>
            </a:fld>
            <a:endParaRPr dirty="0"/>
          </a:p>
        </p:txBody>
      </p:sp>
      <p:sp>
        <p:nvSpPr>
          <p:cNvPr id="900" name="Google Shape;900;p46: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48: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937" name="Google Shape;937;p48: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33</a:t>
            </a:fld>
            <a:endParaRPr dirty="0"/>
          </a:p>
        </p:txBody>
      </p:sp>
      <p:sp>
        <p:nvSpPr>
          <p:cNvPr id="938" name="Google Shape;938;p48: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50: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34</a:t>
            </a:fld>
            <a:endParaRPr dirty="0"/>
          </a:p>
        </p:txBody>
      </p:sp>
      <p:sp>
        <p:nvSpPr>
          <p:cNvPr id="971" name="Google Shape;971;p50: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972" name="Google Shape;972;p50: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51: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983" name="Google Shape;983;p51: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35</a:t>
            </a:fld>
            <a:endParaRPr dirty="0"/>
          </a:p>
        </p:txBody>
      </p:sp>
      <p:sp>
        <p:nvSpPr>
          <p:cNvPr id="984" name="Google Shape;984;p51: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53: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021" name="Google Shape;1021;p53: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36</a:t>
            </a:fld>
            <a:endParaRPr dirty="0"/>
          </a:p>
        </p:txBody>
      </p:sp>
      <p:sp>
        <p:nvSpPr>
          <p:cNvPr id="1022" name="Google Shape;1022;p53: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5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057" name="Google Shape;1057;p5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37</a:t>
            </a:fld>
            <a:endParaRPr dirty="0"/>
          </a:p>
        </p:txBody>
      </p:sp>
      <p:sp>
        <p:nvSpPr>
          <p:cNvPr id="1058" name="Google Shape;1058;p5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56: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070" name="Google Shape;1070;p56: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38</a:t>
            </a:fld>
            <a:endParaRPr dirty="0"/>
          </a:p>
        </p:txBody>
      </p:sp>
      <p:sp>
        <p:nvSpPr>
          <p:cNvPr id="1071" name="Google Shape;1071;p56: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57: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39</a:t>
            </a:fld>
            <a:endParaRPr dirty="0"/>
          </a:p>
        </p:txBody>
      </p:sp>
      <p:sp>
        <p:nvSpPr>
          <p:cNvPr id="1078" name="Google Shape;1078;p57: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079" name="Google Shape;1079;p57: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34" name="Google Shape;134;p4: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a:t>
            </a:fld>
            <a:endParaRPr dirty="0"/>
          </a:p>
        </p:txBody>
      </p:sp>
      <p:sp>
        <p:nvSpPr>
          <p:cNvPr id="135" name="Google Shape;135;p4: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58: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090" name="Google Shape;1090;p58: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40</a:t>
            </a:fld>
            <a:endParaRPr dirty="0"/>
          </a:p>
        </p:txBody>
      </p:sp>
      <p:sp>
        <p:nvSpPr>
          <p:cNvPr id="1091" name="Google Shape;1091;p58: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60: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128" name="Google Shape;1128;p60: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41</a:t>
            </a:fld>
            <a:endParaRPr dirty="0"/>
          </a:p>
        </p:txBody>
      </p:sp>
      <p:sp>
        <p:nvSpPr>
          <p:cNvPr id="1129" name="Google Shape;1129;p60: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62: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166" name="Google Shape;1166;p62: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42</a:t>
            </a:fld>
            <a:endParaRPr dirty="0"/>
          </a:p>
        </p:txBody>
      </p:sp>
      <p:sp>
        <p:nvSpPr>
          <p:cNvPr id="1167" name="Google Shape;1167;p62: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64: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204" name="Google Shape;1204;p64: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43</a:t>
            </a:fld>
            <a:endParaRPr dirty="0"/>
          </a:p>
        </p:txBody>
      </p:sp>
      <p:sp>
        <p:nvSpPr>
          <p:cNvPr id="1205" name="Google Shape;1205;p64: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66: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254" name="Google Shape;1254;p66: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44</a:t>
            </a:fld>
            <a:endParaRPr dirty="0"/>
          </a:p>
        </p:txBody>
      </p:sp>
      <p:sp>
        <p:nvSpPr>
          <p:cNvPr id="1255" name="Google Shape;1255;p66: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68: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290" name="Google Shape;1290;p68: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45</a:t>
            </a:fld>
            <a:endParaRPr dirty="0"/>
          </a:p>
        </p:txBody>
      </p:sp>
      <p:sp>
        <p:nvSpPr>
          <p:cNvPr id="1291" name="Google Shape;1291;p68: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p70: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324" name="Google Shape;1324;p70: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46</a:t>
            </a:fld>
            <a:endParaRPr dirty="0"/>
          </a:p>
        </p:txBody>
      </p:sp>
      <p:sp>
        <p:nvSpPr>
          <p:cNvPr id="1325" name="Google Shape;1325;p70: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p72: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364" name="Google Shape;1364;p72: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47</a:t>
            </a:fld>
            <a:endParaRPr dirty="0"/>
          </a:p>
        </p:txBody>
      </p:sp>
      <p:sp>
        <p:nvSpPr>
          <p:cNvPr id="1365" name="Google Shape;1365;p72: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74: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406" name="Google Shape;1406;p74: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48</a:t>
            </a:fld>
            <a:endParaRPr dirty="0"/>
          </a:p>
        </p:txBody>
      </p:sp>
      <p:sp>
        <p:nvSpPr>
          <p:cNvPr id="1407" name="Google Shape;1407;p74: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7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420" name="Google Shape;1420;p7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49</a:t>
            </a:fld>
            <a:endParaRPr dirty="0"/>
          </a:p>
        </p:txBody>
      </p:sp>
      <p:sp>
        <p:nvSpPr>
          <p:cNvPr id="1421" name="Google Shape;1421;p7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657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42" name="Google Shape;142;p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5</a:t>
            </a:fld>
            <a:endParaRPr dirty="0"/>
          </a:p>
        </p:txBody>
      </p:sp>
      <p:sp>
        <p:nvSpPr>
          <p:cNvPr id="143" name="Google Shape;143;p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7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420" name="Google Shape;1420;p7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50</a:t>
            </a:fld>
            <a:endParaRPr dirty="0"/>
          </a:p>
        </p:txBody>
      </p:sp>
      <p:sp>
        <p:nvSpPr>
          <p:cNvPr id="1421" name="Google Shape;1421;p7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82: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541" name="Google Shape;1541;p82: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51</a:t>
            </a:fld>
            <a:endParaRPr dirty="0"/>
          </a:p>
        </p:txBody>
      </p:sp>
      <p:sp>
        <p:nvSpPr>
          <p:cNvPr id="1542" name="Google Shape;1542;p82: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25438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82: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541" name="Google Shape;1541;p82: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52</a:t>
            </a:fld>
            <a:endParaRPr dirty="0"/>
          </a:p>
        </p:txBody>
      </p:sp>
      <p:sp>
        <p:nvSpPr>
          <p:cNvPr id="1542" name="Google Shape;1542;p82: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82932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7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420" name="Google Shape;1420;p7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53</a:t>
            </a:fld>
            <a:endParaRPr dirty="0"/>
          </a:p>
        </p:txBody>
      </p:sp>
      <p:sp>
        <p:nvSpPr>
          <p:cNvPr id="1421" name="Google Shape;1421;p7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490169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7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lang="ja-JP" altLang="en-US" dirty="0">
              <a:latin typeface="BIZ UDPゴシック" panose="020B0400000000000000" pitchFamily="50" charset="-128"/>
              <a:ea typeface="BIZ UDPゴシック" panose="020B0400000000000000" pitchFamily="50" charset="-128"/>
            </a:endParaRPr>
          </a:p>
        </p:txBody>
      </p:sp>
      <p:sp>
        <p:nvSpPr>
          <p:cNvPr id="1420" name="Google Shape;1420;p7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54</a:t>
            </a:fld>
            <a:endParaRPr dirty="0"/>
          </a:p>
        </p:txBody>
      </p:sp>
      <p:sp>
        <p:nvSpPr>
          <p:cNvPr id="1421" name="Google Shape;1421;p7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82674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p89: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55</a:t>
            </a:fld>
            <a:endParaRPr dirty="0"/>
          </a:p>
        </p:txBody>
      </p:sp>
      <p:sp>
        <p:nvSpPr>
          <p:cNvPr id="1666" name="Google Shape;1666;p89: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667" name="Google Shape;1667;p89: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idx="12"/>
          </p:nvPr>
        </p:nvSpPr>
        <p:spPr/>
        <p:txBody>
          <a:bodyPr/>
          <a:lstStyle/>
          <a:p>
            <a:pPr algn="r"/>
            <a:fld id="{00000000-1234-1234-1234-123412341234}" type="slidenum">
              <a:rPr lang="en-US" altLang="ja-JP" sz="1200">
                <a:solidFill>
                  <a:schemeClr val="dk1"/>
                </a:solidFill>
              </a:rPr>
              <a:pPr algn="r"/>
              <a:t>56</a:t>
            </a:fld>
            <a:endParaRPr lang="ja-JP" altLang="en-US" sz="1200" dirty="0">
              <a:solidFill>
                <a:schemeClr val="dk1"/>
              </a:solidFill>
            </a:endParaRPr>
          </a:p>
        </p:txBody>
      </p:sp>
    </p:spTree>
    <p:extLst>
      <p:ext uri="{BB962C8B-B14F-4D97-AF65-F5344CB8AC3E}">
        <p14:creationId xmlns:p14="http://schemas.microsoft.com/office/powerpoint/2010/main" val="4200656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lang="ja-JP" altLang="en-US" dirty="0">
              <a:latin typeface="BIZ UDPゴシック" panose="020B0400000000000000" pitchFamily="50" charset="-128"/>
              <a:ea typeface="BIZ UDPゴシック" panose="020B0400000000000000" pitchFamily="50" charset="-128"/>
            </a:endParaRPr>
          </a:p>
        </p:txBody>
      </p:sp>
      <p:sp>
        <p:nvSpPr>
          <p:cNvPr id="154" name="Google Shape;154;p6: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6</a:t>
            </a:fld>
            <a:endParaRPr dirty="0"/>
          </a:p>
        </p:txBody>
      </p:sp>
      <p:sp>
        <p:nvSpPr>
          <p:cNvPr id="155" name="Google Shape;155;p6: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88" name="Google Shape;188;p8: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7</a:t>
            </a:fld>
            <a:endParaRPr dirty="0"/>
          </a:p>
        </p:txBody>
      </p:sp>
      <p:sp>
        <p:nvSpPr>
          <p:cNvPr id="189" name="Google Shape;189;p8: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201" name="Google Shape;201;p9: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8</a:t>
            </a:fld>
            <a:endParaRPr dirty="0"/>
          </a:p>
        </p:txBody>
      </p:sp>
      <p:sp>
        <p:nvSpPr>
          <p:cNvPr id="202" name="Google Shape;202;p9: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222" name="Google Shape;222;p10: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9</a:t>
            </a:fld>
            <a:endParaRPr dirty="0"/>
          </a:p>
        </p:txBody>
      </p:sp>
      <p:sp>
        <p:nvSpPr>
          <p:cNvPr id="223" name="Google Shape;223;p10: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タイトル スライド">
  <p:cSld name="4_タイトル スライド">
    <p:spTree>
      <p:nvGrpSpPr>
        <p:cNvPr id="1" name="Shape 15"/>
        <p:cNvGrpSpPr/>
        <p:nvPr/>
      </p:nvGrpSpPr>
      <p:grpSpPr>
        <a:xfrm>
          <a:off x="0" y="0"/>
          <a:ext cx="0" cy="0"/>
          <a:chOff x="0" y="0"/>
          <a:chExt cx="0" cy="0"/>
        </a:xfrm>
      </p:grpSpPr>
      <p:sp>
        <p:nvSpPr>
          <p:cNvPr id="16" name="Google Shape;16;p91"/>
          <p:cNvSpPr/>
          <p:nvPr/>
        </p:nvSpPr>
        <p:spPr>
          <a:xfrm>
            <a:off x="616027" y="1916832"/>
            <a:ext cx="7805010" cy="2736304"/>
          </a:xfrm>
          <a:prstGeom prst="rect">
            <a:avLst/>
          </a:prstGeom>
          <a:solidFill>
            <a:srgbClr val="F9FBFD"/>
          </a:solidFill>
          <a:ln w="28575"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b="0" i="0" u="none" strike="noStrike" cap="none" dirty="0">
              <a:solidFill>
                <a:srgbClr val="FFFFFF"/>
              </a:solidFill>
              <a:latin typeface="BIZ UDPゴシック" panose="020B0400000000000000" pitchFamily="50" charset="-128"/>
              <a:ea typeface="BIZ UDPゴシック" panose="020B0400000000000000" pitchFamily="50" charset="-128"/>
              <a:cs typeface="Arial"/>
              <a:sym typeface="Arial"/>
            </a:endParaRPr>
          </a:p>
        </p:txBody>
      </p:sp>
      <p:pic>
        <p:nvPicPr>
          <p:cNvPr id="17" name="Google Shape;17;p91" descr="「デジタル活用支援推進事業」を表すロゴマーク"/>
          <p:cNvPicPr preferRelativeResize="0"/>
          <p:nvPr/>
        </p:nvPicPr>
        <p:blipFill rotWithShape="1">
          <a:blip r:embed="rId2">
            <a:alphaModFix/>
          </a:blip>
          <a:srcRect/>
          <a:stretch/>
        </p:blipFill>
        <p:spPr>
          <a:xfrm>
            <a:off x="8045961" y="290775"/>
            <a:ext cx="750152" cy="1113738"/>
          </a:xfrm>
          <a:prstGeom prst="rect">
            <a:avLst/>
          </a:prstGeom>
          <a:noFill/>
          <a:ln>
            <a:noFill/>
          </a:ln>
        </p:spPr>
      </p:pic>
      <p:sp>
        <p:nvSpPr>
          <p:cNvPr id="18" name="Google Shape;18;p91"/>
          <p:cNvSpPr txBox="1"/>
          <p:nvPr/>
        </p:nvSpPr>
        <p:spPr>
          <a:xfrm>
            <a:off x="616027" y="2249887"/>
            <a:ext cx="7805010" cy="2197422"/>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dk1"/>
              </a:buClr>
              <a:buSzPts val="5291"/>
              <a:buFont typeface="Meiryo"/>
              <a:buNone/>
            </a:pPr>
            <a:endParaRPr sz="5291" b="1" i="0" u="none" strike="noStrike" cap="none" dirty="0">
              <a:solidFill>
                <a:srgbClr val="4472C4"/>
              </a:solidFill>
              <a:latin typeface="BIZ UDPゴシック" panose="020B0400000000000000" pitchFamily="50" charset="-128"/>
              <a:ea typeface="BIZ UDPゴシック" panose="020B0400000000000000" pitchFamily="50" charset="-128"/>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62"/>
        <p:cNvGrpSpPr/>
        <p:nvPr/>
      </p:nvGrpSpPr>
      <p:grpSpPr>
        <a:xfrm>
          <a:off x="0" y="0"/>
          <a:ext cx="0" cy="0"/>
          <a:chOff x="0" y="0"/>
          <a:chExt cx="0" cy="0"/>
        </a:xfrm>
      </p:grpSpPr>
      <p:sp>
        <p:nvSpPr>
          <p:cNvPr id="63" name="Google Shape;63;p10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atin typeface="BIZ UDPゴシック" panose="020B0400000000000000" pitchFamily="50" charset="-128"/>
                <a:ea typeface="BIZ UDPゴシック" panose="020B0400000000000000" pitchFamily="50" charset="-128"/>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4" name="Google Shape;64;p10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BIZ UDPゴシック" panose="020B0400000000000000" pitchFamily="50" charset="-128"/>
                <a:ea typeface="BIZ UDPゴシック" panose="020B0400000000000000" pitchFamily="50" charset="-128"/>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5" name="Google Shape;65;p10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BIZ UDPゴシック" panose="020B0400000000000000" pitchFamily="50" charset="-128"/>
                <a:ea typeface="BIZ UDPゴシック" panose="020B0400000000000000" pitchFamily="50" charset="-128"/>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66" name="Google Shape;66;p10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BIZ UDPゴシック" panose="020B0400000000000000" pitchFamily="50" charset="-128"/>
                <a:ea typeface="BIZ UDPゴシック" panose="020B0400000000000000" pitchFamily="50" charset="-128"/>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67" name="Google Shape;67;p10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latin typeface="BIZ UDPゴシック" panose="020B0400000000000000" pitchFamily="50" charset="-128"/>
                <a:ea typeface="BIZ UDPゴシック" panose="020B0400000000000000" pitchFamily="50" charset="-128"/>
                <a:cs typeface="Arial"/>
                <a:sym typeface="Arial"/>
              </a:defRPr>
            </a:lvl1pPr>
            <a:lvl2pPr marL="0" lvl="1" indent="0" algn="r">
              <a:spcBef>
                <a:spcPts val="0"/>
              </a:spcBef>
              <a:buNone/>
              <a:defRPr sz="1200">
                <a:solidFill>
                  <a:srgbClr val="888888"/>
                </a:solidFill>
                <a:latin typeface="Arial"/>
                <a:ea typeface="Arial"/>
                <a:cs typeface="Arial"/>
                <a:sym typeface="Arial"/>
              </a:defRPr>
            </a:lvl2pPr>
            <a:lvl3pPr marL="0" lvl="2" indent="0" algn="r">
              <a:spcBef>
                <a:spcPts val="0"/>
              </a:spcBef>
              <a:buNone/>
              <a:defRPr sz="1200">
                <a:solidFill>
                  <a:srgbClr val="888888"/>
                </a:solidFill>
                <a:latin typeface="Arial"/>
                <a:ea typeface="Arial"/>
                <a:cs typeface="Arial"/>
                <a:sym typeface="Arial"/>
              </a:defRPr>
            </a:lvl3pPr>
            <a:lvl4pPr marL="0" lvl="3" indent="0" algn="r">
              <a:spcBef>
                <a:spcPts val="0"/>
              </a:spcBef>
              <a:buNone/>
              <a:defRPr sz="1200">
                <a:solidFill>
                  <a:srgbClr val="888888"/>
                </a:solidFill>
                <a:latin typeface="Arial"/>
                <a:ea typeface="Arial"/>
                <a:cs typeface="Arial"/>
                <a:sym typeface="Arial"/>
              </a:defRPr>
            </a:lvl4pPr>
            <a:lvl5pPr marL="0" lvl="4" indent="0" algn="r">
              <a:spcBef>
                <a:spcPts val="0"/>
              </a:spcBef>
              <a:buNone/>
              <a:defRPr sz="1200">
                <a:solidFill>
                  <a:srgbClr val="888888"/>
                </a:solidFill>
                <a:latin typeface="Arial"/>
                <a:ea typeface="Arial"/>
                <a:cs typeface="Arial"/>
                <a:sym typeface="Arial"/>
              </a:defRPr>
            </a:lvl5pPr>
            <a:lvl6pPr marL="0" lvl="5" indent="0" algn="r">
              <a:spcBef>
                <a:spcPts val="0"/>
              </a:spcBef>
              <a:buNone/>
              <a:defRPr sz="1200">
                <a:solidFill>
                  <a:srgbClr val="888888"/>
                </a:solidFill>
                <a:latin typeface="Arial"/>
                <a:ea typeface="Arial"/>
                <a:cs typeface="Arial"/>
                <a:sym typeface="Arial"/>
              </a:defRPr>
            </a:lvl6pPr>
            <a:lvl7pPr marL="0" lvl="6" indent="0" algn="r">
              <a:spcBef>
                <a:spcPts val="0"/>
              </a:spcBef>
              <a:buNone/>
              <a:defRPr sz="1200">
                <a:solidFill>
                  <a:srgbClr val="888888"/>
                </a:solidFill>
                <a:latin typeface="Arial"/>
                <a:ea typeface="Arial"/>
                <a:cs typeface="Arial"/>
                <a:sym typeface="Arial"/>
              </a:defRPr>
            </a:lvl7pPr>
            <a:lvl8pPr marL="0" lvl="7" indent="0" algn="r">
              <a:spcBef>
                <a:spcPts val="0"/>
              </a:spcBef>
              <a:buNone/>
              <a:defRPr sz="1200">
                <a:solidFill>
                  <a:srgbClr val="888888"/>
                </a:solidFill>
                <a:latin typeface="Arial"/>
                <a:ea typeface="Arial"/>
                <a:cs typeface="Arial"/>
                <a:sym typeface="Arial"/>
              </a:defRPr>
            </a:lvl8pPr>
            <a:lvl9pPr marL="0" lvl="8" indent="0" algn="r">
              <a:spcBef>
                <a:spcPts val="0"/>
              </a:spcBef>
              <a:buNone/>
              <a:defRPr sz="1200">
                <a:solidFill>
                  <a:srgbClr val="888888"/>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コンテンツ">
  <p:cSld name="コンテンツ">
    <p:spTree>
      <p:nvGrpSpPr>
        <p:cNvPr id="1" name="Shape 19"/>
        <p:cNvGrpSpPr/>
        <p:nvPr/>
      </p:nvGrpSpPr>
      <p:grpSpPr>
        <a:xfrm>
          <a:off x="0" y="0"/>
          <a:ext cx="0" cy="0"/>
          <a:chOff x="0" y="0"/>
          <a:chExt cx="0" cy="0"/>
        </a:xfrm>
      </p:grpSpPr>
      <p:sp>
        <p:nvSpPr>
          <p:cNvPr id="20" name="Google Shape;20;p92"/>
          <p:cNvSpPr/>
          <p:nvPr/>
        </p:nvSpPr>
        <p:spPr>
          <a:xfrm>
            <a:off x="2217907" y="1279270"/>
            <a:ext cx="6541182" cy="1656184"/>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endParaRPr sz="1600" b="0" i="0" u="none" strike="noStrike" cap="none" dirty="0">
              <a:solidFill>
                <a:srgbClr val="000000"/>
              </a:solidFill>
              <a:latin typeface="BIZ UDPゴシック" panose="020B0400000000000000" pitchFamily="50" charset="-128"/>
              <a:ea typeface="BIZ UDPゴシック" panose="020B0400000000000000" pitchFamily="50" charset="-128"/>
              <a:cs typeface="Arial"/>
              <a:sym typeface="Arial"/>
            </a:endParaRPr>
          </a:p>
        </p:txBody>
      </p:sp>
      <p:sp>
        <p:nvSpPr>
          <p:cNvPr id="21" name="Google Shape;21;p92"/>
          <p:cNvSpPr/>
          <p:nvPr/>
        </p:nvSpPr>
        <p:spPr>
          <a:xfrm>
            <a:off x="2217907" y="4556695"/>
            <a:ext cx="6541182" cy="1656184"/>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endParaRPr sz="1600" b="0" i="0" u="none" strike="noStrike" cap="none" dirty="0">
              <a:solidFill>
                <a:srgbClr val="000000"/>
              </a:solidFill>
              <a:latin typeface="BIZ UDPゴシック" panose="020B0400000000000000" pitchFamily="50" charset="-128"/>
              <a:ea typeface="BIZ UDPゴシック" panose="020B0400000000000000" pitchFamily="50" charset="-128"/>
              <a:cs typeface="Arial"/>
              <a:sym typeface="Arial"/>
            </a:endParaRPr>
          </a:p>
        </p:txBody>
      </p:sp>
      <p:sp>
        <p:nvSpPr>
          <p:cNvPr id="22" name="Google Shape;22;p92"/>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2799"/>
              <a:buFont typeface="Arial"/>
              <a:buNone/>
              <a:defRPr sz="2799" b="1" i="0">
                <a:solidFill>
                  <a:schemeClr val="accent1"/>
                </a:solidFill>
                <a:latin typeface="BIZ UDPゴシック" panose="020B0400000000000000" pitchFamily="50" charset="-128"/>
                <a:ea typeface="BIZ UDPゴシック" panose="020B0400000000000000" pitchFamily="50" charset="-128"/>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92"/>
          <p:cNvSpPr txBox="1"/>
          <p:nvPr/>
        </p:nvSpPr>
        <p:spPr>
          <a:xfrm>
            <a:off x="0" y="1"/>
            <a:ext cx="1259467" cy="89443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799"/>
              <a:buFont typeface="Arial"/>
              <a:buNone/>
            </a:pPr>
            <a:endParaRPr sz="2799" b="0" i="0" u="none" strike="noStrike" cap="none" dirty="0">
              <a:solidFill>
                <a:srgbClr val="000000"/>
              </a:solidFill>
              <a:latin typeface="BIZ UDPゴシック" panose="020B0400000000000000" pitchFamily="50" charset="-128"/>
              <a:ea typeface="BIZ UDPゴシック" panose="020B0400000000000000" pitchFamily="50" charset="-128"/>
              <a:cs typeface="Arial"/>
              <a:sym typeface="Arial"/>
            </a:endParaRPr>
          </a:p>
        </p:txBody>
      </p:sp>
      <p:cxnSp>
        <p:nvCxnSpPr>
          <p:cNvPr id="24" name="Google Shape;24;p92"/>
          <p:cNvCxnSpPr/>
          <p:nvPr/>
        </p:nvCxnSpPr>
        <p:spPr>
          <a:xfrm rot="10800000">
            <a:off x="1259476" y="1"/>
            <a:ext cx="0" cy="883627"/>
          </a:xfrm>
          <a:prstGeom prst="straightConnector1">
            <a:avLst/>
          </a:prstGeom>
          <a:noFill/>
          <a:ln w="9525" cap="flat" cmpd="sng">
            <a:solidFill>
              <a:schemeClr val="dk1"/>
            </a:solidFill>
            <a:prstDash val="solid"/>
            <a:miter lim="800000"/>
            <a:headEnd type="none" w="sm" len="sm"/>
            <a:tailEnd type="none" w="sm" len="sm"/>
          </a:ln>
        </p:spPr>
      </p:cxnSp>
      <p:cxnSp>
        <p:nvCxnSpPr>
          <p:cNvPr id="25" name="Google Shape;25;p92"/>
          <p:cNvCxnSpPr/>
          <p:nvPr/>
        </p:nvCxnSpPr>
        <p:spPr>
          <a:xfrm>
            <a:off x="-36512" y="883627"/>
            <a:ext cx="9180512"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タイトル スライド">
  <p:cSld name="2_タイトル スライド">
    <p:spTree>
      <p:nvGrpSpPr>
        <p:cNvPr id="1" name="Shape 26"/>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タイトル スライド">
  <p:cSld name="5_タイトル スライド">
    <p:spTree>
      <p:nvGrpSpPr>
        <p:cNvPr id="1" name="Shape 27"/>
        <p:cNvGrpSpPr/>
        <p:nvPr/>
      </p:nvGrpSpPr>
      <p:grpSpPr>
        <a:xfrm>
          <a:off x="0" y="0"/>
          <a:ext cx="0" cy="0"/>
          <a:chOff x="0" y="0"/>
          <a:chExt cx="0" cy="0"/>
        </a:xfrm>
      </p:grpSpPr>
      <p:sp>
        <p:nvSpPr>
          <p:cNvPr id="28" name="Google Shape;28;p94"/>
          <p:cNvSpPr/>
          <p:nvPr/>
        </p:nvSpPr>
        <p:spPr>
          <a:xfrm>
            <a:off x="616027" y="1916832"/>
            <a:ext cx="7805010" cy="2736304"/>
          </a:xfrm>
          <a:prstGeom prst="rect">
            <a:avLst/>
          </a:prstGeom>
          <a:solidFill>
            <a:srgbClr val="F9FBFD"/>
          </a:solidFill>
          <a:ln w="28575"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cs typeface="Arial"/>
              <a:sym typeface="Arial"/>
            </a:endParaRPr>
          </a:p>
        </p:txBody>
      </p:sp>
      <p:sp>
        <p:nvSpPr>
          <p:cNvPr id="29" name="Google Shape;29;p94"/>
          <p:cNvSpPr txBox="1"/>
          <p:nvPr/>
        </p:nvSpPr>
        <p:spPr>
          <a:xfrm>
            <a:off x="616027" y="2249887"/>
            <a:ext cx="7805010" cy="2197422"/>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dk1"/>
              </a:buClr>
              <a:buSzPts val="5291"/>
              <a:buFont typeface="Meiryo"/>
              <a:buNone/>
            </a:pPr>
            <a:endParaRPr sz="5291" b="1" i="0" dirty="0">
              <a:solidFill>
                <a:srgbClr val="4472C4"/>
              </a:solidFill>
              <a:latin typeface="BIZ UDPゴシック" panose="020B0400000000000000" pitchFamily="50" charset="-128"/>
              <a:ea typeface="BIZ UDPゴシック" panose="020B0400000000000000" pitchFamily="50" charset="-128"/>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タイトル スライド">
  <p:cSld name="7_タイトル スライド">
    <p:spTree>
      <p:nvGrpSpPr>
        <p:cNvPr id="1" name="Shape 30"/>
        <p:cNvGrpSpPr/>
        <p:nvPr/>
      </p:nvGrpSpPr>
      <p:grpSpPr>
        <a:xfrm>
          <a:off x="0" y="0"/>
          <a:ext cx="0" cy="0"/>
          <a:chOff x="0" y="0"/>
          <a:chExt cx="0" cy="0"/>
        </a:xfrm>
      </p:grpSpPr>
      <p:sp>
        <p:nvSpPr>
          <p:cNvPr id="31" name="Google Shape;31;p95"/>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2799"/>
              <a:buFont typeface="Arial"/>
              <a:buNone/>
              <a:defRPr sz="2799" b="1" i="0">
                <a:solidFill>
                  <a:schemeClr val="accent1"/>
                </a:solidFill>
                <a:latin typeface="BIZ UDPゴシック" panose="020B0400000000000000" pitchFamily="50" charset="-128"/>
                <a:ea typeface="BIZ UDPゴシック" panose="020B0400000000000000" pitchFamily="50" charset="-128"/>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2" name="Google Shape;32;p95"/>
          <p:cNvSpPr txBox="1"/>
          <p:nvPr/>
        </p:nvSpPr>
        <p:spPr>
          <a:xfrm>
            <a:off x="0" y="1"/>
            <a:ext cx="1259467" cy="89443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799"/>
              <a:buFont typeface="Arial"/>
              <a:buNone/>
            </a:pPr>
            <a:endParaRPr sz="2799" dirty="0">
              <a:solidFill>
                <a:srgbClr val="000000"/>
              </a:solidFill>
              <a:latin typeface="BIZ UDPゴシック" panose="020B0400000000000000" pitchFamily="50" charset="-128"/>
              <a:ea typeface="BIZ UDPゴシック" panose="020B0400000000000000" pitchFamily="50" charset="-128"/>
              <a:cs typeface="Arial"/>
              <a:sym typeface="Arial"/>
            </a:endParaRPr>
          </a:p>
        </p:txBody>
      </p:sp>
      <p:cxnSp>
        <p:nvCxnSpPr>
          <p:cNvPr id="33" name="Google Shape;33;p95"/>
          <p:cNvCxnSpPr/>
          <p:nvPr/>
        </p:nvCxnSpPr>
        <p:spPr>
          <a:xfrm rot="10800000">
            <a:off x="1259476" y="1"/>
            <a:ext cx="0" cy="883627"/>
          </a:xfrm>
          <a:prstGeom prst="straightConnector1">
            <a:avLst/>
          </a:prstGeom>
          <a:noFill/>
          <a:ln w="9525" cap="flat" cmpd="sng">
            <a:solidFill>
              <a:schemeClr val="dk1"/>
            </a:solidFill>
            <a:prstDash val="solid"/>
            <a:miter lim="800000"/>
            <a:headEnd type="none" w="sm" len="sm"/>
            <a:tailEnd type="none" w="sm" len="sm"/>
          </a:ln>
        </p:spPr>
      </p:cxnSp>
      <p:cxnSp>
        <p:nvCxnSpPr>
          <p:cNvPr id="34" name="Google Shape;34;p95"/>
          <p:cNvCxnSpPr/>
          <p:nvPr/>
        </p:nvCxnSpPr>
        <p:spPr>
          <a:xfrm>
            <a:off x="-36512" y="883627"/>
            <a:ext cx="9180512"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guide id="14" pos="2064">
          <p15:clr>
            <a:srgbClr val="FBAE40"/>
          </p15:clr>
        </p15:guide>
        <p15:guide id="15" pos="3787">
          <p15:clr>
            <a:srgbClr val="FBAE40"/>
          </p15:clr>
        </p15:guide>
        <p15:guide id="16" pos="5375">
          <p15:clr>
            <a:srgbClr val="FBAE40"/>
          </p15:clr>
        </p15:guide>
        <p15:guide id="17" orient="horz" pos="1253">
          <p15:clr>
            <a:srgbClr val="FBAE40"/>
          </p15:clr>
        </p15:guide>
        <p15:guide id="18" orient="horz" pos="1026">
          <p15:clr>
            <a:srgbClr val="FBAE40"/>
          </p15:clr>
        </p15:guide>
        <p15:guide id="19" orient="horz" pos="1480">
          <p15:clr>
            <a:srgbClr val="FBAE40"/>
          </p15:clr>
        </p15:guide>
        <p15:guide id="20" orient="horz" pos="1706">
          <p15:clr>
            <a:srgbClr val="FBAE40"/>
          </p15:clr>
        </p15:guide>
        <p15:guide id="21" orient="horz" pos="3861">
          <p15:clr>
            <a:srgbClr val="FBAE40"/>
          </p15:clr>
        </p15:guide>
        <p15:guide id="22" pos="1837">
          <p15:clr>
            <a:srgbClr val="FBAE40"/>
          </p15:clr>
        </p15:guide>
        <p15:guide id="23" pos="4014">
          <p15:clr>
            <a:srgbClr val="FBAE40"/>
          </p15:clr>
        </p15:guide>
        <p15:guide id="24" pos="2290">
          <p15:clr>
            <a:srgbClr val="FBAE40"/>
          </p15:clr>
        </p15:guide>
        <p15:guide id="25" pos="612">
          <p15:clr>
            <a:srgbClr val="FBAE40"/>
          </p15:clr>
        </p15:guide>
        <p15:guide id="26" pos="310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タイトル スライド">
  <p:cSld name="6_タイトル スライド">
    <p:spTree>
      <p:nvGrpSpPr>
        <p:cNvPr id="1" name="Shape 35"/>
        <p:cNvGrpSpPr/>
        <p:nvPr/>
      </p:nvGrpSpPr>
      <p:grpSpPr>
        <a:xfrm>
          <a:off x="0" y="0"/>
          <a:ext cx="0" cy="0"/>
          <a:chOff x="0" y="0"/>
          <a:chExt cx="0" cy="0"/>
        </a:xfrm>
      </p:grpSpPr>
      <p:sp>
        <p:nvSpPr>
          <p:cNvPr id="36" name="Google Shape;36;p96"/>
          <p:cNvSpPr txBox="1"/>
          <p:nvPr/>
        </p:nvSpPr>
        <p:spPr>
          <a:xfrm>
            <a:off x="61340" y="2998113"/>
            <a:ext cx="1447648" cy="86177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472C4"/>
              </a:buClr>
              <a:buSzPts val="3599"/>
              <a:buFont typeface="Arial"/>
              <a:buNone/>
            </a:pPr>
            <a:r>
              <a:rPr lang="ja-JP" sz="3599" b="1" dirty="0">
                <a:solidFill>
                  <a:srgbClr val="4472C4"/>
                </a:solidFill>
                <a:latin typeface="BIZ UDPゴシック" panose="020B0400000000000000" pitchFamily="50" charset="-128"/>
                <a:ea typeface="BIZ UDPゴシック" panose="020B0400000000000000" pitchFamily="50" charset="-128"/>
                <a:cs typeface="Arial"/>
                <a:sym typeface="Arial"/>
              </a:rPr>
              <a:t>目次</a:t>
            </a:r>
            <a:endParaRPr dirty="0">
              <a:latin typeface="BIZ UDPゴシック" panose="020B0400000000000000" pitchFamily="50" charset="-128"/>
              <a:ea typeface="BIZ UDPゴシック" panose="020B0400000000000000" pitchFamily="50" charset="-128"/>
            </a:endParaRPr>
          </a:p>
        </p:txBody>
      </p:sp>
      <p:sp>
        <p:nvSpPr>
          <p:cNvPr id="37" name="Google Shape;37;p96"/>
          <p:cNvSpPr/>
          <p:nvPr/>
        </p:nvSpPr>
        <p:spPr>
          <a:xfrm>
            <a:off x="2217907" y="1279270"/>
            <a:ext cx="6541182" cy="1656184"/>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endParaRPr sz="1600" dirty="0">
              <a:solidFill>
                <a:srgbClr val="000000"/>
              </a:solidFill>
              <a:latin typeface="BIZ UDPゴシック" panose="020B0400000000000000" pitchFamily="50" charset="-128"/>
              <a:ea typeface="BIZ UDPゴシック" panose="020B0400000000000000" pitchFamily="50" charset="-128"/>
              <a:cs typeface="Arial"/>
              <a:sym typeface="Arial"/>
            </a:endParaRPr>
          </a:p>
        </p:txBody>
      </p:sp>
      <p:sp>
        <p:nvSpPr>
          <p:cNvPr id="38" name="Google Shape;38;p96"/>
          <p:cNvSpPr/>
          <p:nvPr/>
        </p:nvSpPr>
        <p:spPr>
          <a:xfrm>
            <a:off x="2217907" y="4556695"/>
            <a:ext cx="6541182" cy="1656184"/>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endParaRPr sz="1600" dirty="0">
              <a:solidFill>
                <a:srgbClr val="000000"/>
              </a:solidFill>
              <a:latin typeface="BIZ UDPゴシック" panose="020B0400000000000000" pitchFamily="50" charset="-128"/>
              <a:ea typeface="BIZ UDPゴシック" panose="020B0400000000000000" pitchFamily="50" charset="-128"/>
              <a:cs typeface="Arial"/>
              <a:sym typeface="Arial"/>
            </a:endParaRPr>
          </a:p>
        </p:txBody>
      </p:sp>
      <p:cxnSp>
        <p:nvCxnSpPr>
          <p:cNvPr id="39" name="Google Shape;39;p96"/>
          <p:cNvCxnSpPr/>
          <p:nvPr/>
        </p:nvCxnSpPr>
        <p:spPr>
          <a:xfrm rot="10800000">
            <a:off x="1699621" y="0"/>
            <a:ext cx="0" cy="68580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タイトル スライド">
  <p:cSld name="3_タイトル スライド">
    <p:spTree>
      <p:nvGrpSpPr>
        <p:cNvPr id="1" name="Shape 40"/>
        <p:cNvGrpSpPr/>
        <p:nvPr/>
      </p:nvGrpSpPr>
      <p:grpSpPr>
        <a:xfrm>
          <a:off x="0" y="0"/>
          <a:ext cx="0" cy="0"/>
          <a:chOff x="0" y="0"/>
          <a:chExt cx="0" cy="0"/>
        </a:xfrm>
      </p:grpSpPr>
      <p:sp>
        <p:nvSpPr>
          <p:cNvPr id="41" name="Google Shape;41;p97"/>
          <p:cNvSpPr/>
          <p:nvPr/>
        </p:nvSpPr>
        <p:spPr>
          <a:xfrm>
            <a:off x="4397496" y="6317066"/>
            <a:ext cx="360000" cy="360000"/>
          </a:xfrm>
          <a:prstGeom prst="ellipse">
            <a:avLst/>
          </a:prstGeom>
          <a:solidFill>
            <a:schemeClr val="lt1"/>
          </a:solidFill>
          <a:ln w="19050" cap="flat" cmpd="sng">
            <a:solidFill>
              <a:srgbClr val="0096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42" name="Google Shape;42;p97"/>
          <p:cNvSpPr txBox="1"/>
          <p:nvPr/>
        </p:nvSpPr>
        <p:spPr>
          <a:xfrm>
            <a:off x="4221932" y="6328430"/>
            <a:ext cx="720000"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ja-JP" sz="1600" b="1" i="0">
                <a:solidFill>
                  <a:srgbClr val="009650"/>
                </a:solidFill>
                <a:latin typeface="BIZ UDPゴシック" panose="020B0400000000000000" pitchFamily="50" charset="-128"/>
                <a:ea typeface="BIZ UDPゴシック" panose="020B0400000000000000" pitchFamily="50" charset="-128"/>
                <a:cs typeface="Arial"/>
                <a:sym typeface="Arial"/>
              </a:rPr>
              <a:t>‹#›</a:t>
            </a:fld>
            <a:endParaRPr sz="1600" b="1" i="0" dirty="0">
              <a:solidFill>
                <a:srgbClr val="009650"/>
              </a:solidFill>
              <a:latin typeface="BIZ UDPゴシック" panose="020B0400000000000000" pitchFamily="50" charset="-128"/>
              <a:ea typeface="BIZ UDPゴシック" panose="020B0400000000000000" pitchFamily="50" charset="-128"/>
              <a:cs typeface="Arial"/>
              <a:sym typeface="Arial"/>
            </a:endParaRPr>
          </a:p>
        </p:txBody>
      </p:sp>
      <p:sp>
        <p:nvSpPr>
          <p:cNvPr id="43" name="Google Shape;43;p9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atin typeface="BIZ UDPゴシック" panose="020B0400000000000000" pitchFamily="50" charset="-128"/>
                <a:ea typeface="BIZ UDPゴシック" panose="020B0400000000000000" pitchFamily="50" charset="-128"/>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 name="Google Shape;44;p9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BIZ UDPゴシック" panose="020B0400000000000000" pitchFamily="50" charset="-128"/>
                <a:ea typeface="BIZ UDPゴシック" panose="020B0400000000000000" pitchFamily="50" charset="-128"/>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45" name="Google Shape;45;p9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BIZ UDPゴシック" panose="020B0400000000000000" pitchFamily="50" charset="-128"/>
                <a:ea typeface="BIZ UDPゴシック" panose="020B0400000000000000" pitchFamily="50" charset="-128"/>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46" name="Google Shape;46;p9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latin typeface="BIZ UDPゴシック" panose="020B0400000000000000" pitchFamily="50" charset="-128"/>
                <a:ea typeface="BIZ UDPゴシック" panose="020B0400000000000000" pitchFamily="50" charset="-128"/>
                <a:cs typeface="Arial"/>
                <a:sym typeface="Arial"/>
              </a:defRPr>
            </a:lvl1pPr>
            <a:lvl2pPr marL="0" lvl="1" indent="0" algn="r">
              <a:spcBef>
                <a:spcPts val="0"/>
              </a:spcBef>
              <a:buNone/>
              <a:defRPr sz="1200">
                <a:solidFill>
                  <a:srgbClr val="888888"/>
                </a:solidFill>
                <a:latin typeface="Arial"/>
                <a:ea typeface="Arial"/>
                <a:cs typeface="Arial"/>
                <a:sym typeface="Arial"/>
              </a:defRPr>
            </a:lvl2pPr>
            <a:lvl3pPr marL="0" lvl="2" indent="0" algn="r">
              <a:spcBef>
                <a:spcPts val="0"/>
              </a:spcBef>
              <a:buNone/>
              <a:defRPr sz="1200">
                <a:solidFill>
                  <a:srgbClr val="888888"/>
                </a:solidFill>
                <a:latin typeface="Arial"/>
                <a:ea typeface="Arial"/>
                <a:cs typeface="Arial"/>
                <a:sym typeface="Arial"/>
              </a:defRPr>
            </a:lvl3pPr>
            <a:lvl4pPr marL="0" lvl="3" indent="0" algn="r">
              <a:spcBef>
                <a:spcPts val="0"/>
              </a:spcBef>
              <a:buNone/>
              <a:defRPr sz="1200">
                <a:solidFill>
                  <a:srgbClr val="888888"/>
                </a:solidFill>
                <a:latin typeface="Arial"/>
                <a:ea typeface="Arial"/>
                <a:cs typeface="Arial"/>
                <a:sym typeface="Arial"/>
              </a:defRPr>
            </a:lvl4pPr>
            <a:lvl5pPr marL="0" lvl="4" indent="0" algn="r">
              <a:spcBef>
                <a:spcPts val="0"/>
              </a:spcBef>
              <a:buNone/>
              <a:defRPr sz="1200">
                <a:solidFill>
                  <a:srgbClr val="888888"/>
                </a:solidFill>
                <a:latin typeface="Arial"/>
                <a:ea typeface="Arial"/>
                <a:cs typeface="Arial"/>
                <a:sym typeface="Arial"/>
              </a:defRPr>
            </a:lvl5pPr>
            <a:lvl6pPr marL="0" lvl="5" indent="0" algn="r">
              <a:spcBef>
                <a:spcPts val="0"/>
              </a:spcBef>
              <a:buNone/>
              <a:defRPr sz="1200">
                <a:solidFill>
                  <a:srgbClr val="888888"/>
                </a:solidFill>
                <a:latin typeface="Arial"/>
                <a:ea typeface="Arial"/>
                <a:cs typeface="Arial"/>
                <a:sym typeface="Arial"/>
              </a:defRPr>
            </a:lvl6pPr>
            <a:lvl7pPr marL="0" lvl="6" indent="0" algn="r">
              <a:spcBef>
                <a:spcPts val="0"/>
              </a:spcBef>
              <a:buNone/>
              <a:defRPr sz="1200">
                <a:solidFill>
                  <a:srgbClr val="888888"/>
                </a:solidFill>
                <a:latin typeface="Arial"/>
                <a:ea typeface="Arial"/>
                <a:cs typeface="Arial"/>
                <a:sym typeface="Arial"/>
              </a:defRPr>
            </a:lvl7pPr>
            <a:lvl8pPr marL="0" lvl="7" indent="0" algn="r">
              <a:spcBef>
                <a:spcPts val="0"/>
              </a:spcBef>
              <a:buNone/>
              <a:defRPr sz="1200">
                <a:solidFill>
                  <a:srgbClr val="888888"/>
                </a:solidFill>
                <a:latin typeface="Arial"/>
                <a:ea typeface="Arial"/>
                <a:cs typeface="Arial"/>
                <a:sym typeface="Arial"/>
              </a:defRPr>
            </a:lvl8pPr>
            <a:lvl9pPr marL="0" lvl="8" indent="0" algn="r">
              <a:spcBef>
                <a:spcPts val="0"/>
              </a:spcBef>
              <a:buNone/>
              <a:defRPr sz="1200">
                <a:solidFill>
                  <a:srgbClr val="888888"/>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47"/>
        <p:cNvGrpSpPr/>
        <p:nvPr/>
      </p:nvGrpSpPr>
      <p:grpSpPr>
        <a:xfrm>
          <a:off x="0" y="0"/>
          <a:ext cx="0" cy="0"/>
          <a:chOff x="0" y="0"/>
          <a:chExt cx="0" cy="0"/>
        </a:xfrm>
      </p:grpSpPr>
      <p:sp>
        <p:nvSpPr>
          <p:cNvPr id="48" name="Google Shape;48;p98"/>
          <p:cNvSpPr/>
          <p:nvPr/>
        </p:nvSpPr>
        <p:spPr>
          <a:xfrm>
            <a:off x="251289" y="188465"/>
            <a:ext cx="8640000" cy="6300000"/>
          </a:xfrm>
          <a:prstGeom prst="roundRect">
            <a:avLst>
              <a:gd name="adj" fmla="val 11066"/>
            </a:avLst>
          </a:prstGeom>
          <a:noFill/>
          <a:ln w="19050" cap="flat" cmpd="sng">
            <a:solidFill>
              <a:srgbClr val="0096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BIZ UDPゴシック" panose="020B0400000000000000" pitchFamily="50" charset="-128"/>
              <a:ea typeface="BIZ UDPゴシック" panose="020B0400000000000000" pitchFamily="50" charset="-128"/>
              <a:cs typeface="Arial"/>
              <a:sym typeface="Arial"/>
            </a:endParaRPr>
          </a:p>
        </p:txBody>
      </p:sp>
      <p:sp>
        <p:nvSpPr>
          <p:cNvPr id="49" name="Google Shape;49;p98"/>
          <p:cNvSpPr/>
          <p:nvPr/>
        </p:nvSpPr>
        <p:spPr>
          <a:xfrm>
            <a:off x="4397496" y="6317066"/>
            <a:ext cx="360000" cy="360000"/>
          </a:xfrm>
          <a:prstGeom prst="ellipse">
            <a:avLst/>
          </a:prstGeom>
          <a:solidFill>
            <a:schemeClr val="lt1"/>
          </a:solidFill>
          <a:ln w="19050" cap="flat" cmpd="sng">
            <a:solidFill>
              <a:srgbClr val="0096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0" name="Google Shape;50;p98"/>
          <p:cNvSpPr txBox="1">
            <a:spLocks noGrp="1"/>
          </p:cNvSpPr>
          <p:nvPr>
            <p:ph type="ctrTitle"/>
          </p:nvPr>
        </p:nvSpPr>
        <p:spPr>
          <a:xfrm>
            <a:off x="1767718" y="529052"/>
            <a:ext cx="7200000" cy="540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9650"/>
              </a:buClr>
              <a:buSzPts val="3200"/>
              <a:buFont typeface="Arial"/>
              <a:buNone/>
              <a:defRPr sz="3200" b="1" i="0">
                <a:solidFill>
                  <a:srgbClr val="009650"/>
                </a:solidFill>
                <a:latin typeface="BIZ UDPゴシック" panose="020B0400000000000000" pitchFamily="50" charset="-128"/>
                <a:ea typeface="BIZ UDPゴシック" panose="020B0400000000000000" pitchFamily="50" charset="-128"/>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1" name="Google Shape;51;p98"/>
          <p:cNvSpPr txBox="1">
            <a:spLocks noGrp="1"/>
          </p:cNvSpPr>
          <p:nvPr>
            <p:ph type="subTitle" idx="1"/>
          </p:nvPr>
        </p:nvSpPr>
        <p:spPr>
          <a:xfrm>
            <a:off x="1771210" y="1459133"/>
            <a:ext cx="6858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b="1" i="0">
                <a:latin typeface="BIZ UDPゴシック" panose="020B0400000000000000" pitchFamily="50" charset="-128"/>
                <a:ea typeface="BIZ UDPゴシック" panose="020B0400000000000000" pitchFamily="50" charset="-128"/>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cxnSp>
        <p:nvCxnSpPr>
          <p:cNvPr id="52" name="Google Shape;52;p98"/>
          <p:cNvCxnSpPr/>
          <p:nvPr/>
        </p:nvCxnSpPr>
        <p:spPr>
          <a:xfrm>
            <a:off x="251289" y="1268413"/>
            <a:ext cx="8640000" cy="0"/>
          </a:xfrm>
          <a:prstGeom prst="straightConnector1">
            <a:avLst/>
          </a:prstGeom>
          <a:noFill/>
          <a:ln w="19050" cap="flat" cmpd="sng">
            <a:solidFill>
              <a:srgbClr val="009650"/>
            </a:solidFill>
            <a:prstDash val="solid"/>
            <a:miter lim="800000"/>
            <a:headEnd type="none" w="sm" len="sm"/>
            <a:tailEnd type="none" w="sm" len="sm"/>
          </a:ln>
        </p:spPr>
      </p:cxnSp>
      <p:cxnSp>
        <p:nvCxnSpPr>
          <p:cNvPr id="53" name="Google Shape;53;p98"/>
          <p:cNvCxnSpPr/>
          <p:nvPr/>
        </p:nvCxnSpPr>
        <p:spPr>
          <a:xfrm>
            <a:off x="1692275" y="1269700"/>
            <a:ext cx="0" cy="5220000"/>
          </a:xfrm>
          <a:prstGeom prst="straightConnector1">
            <a:avLst/>
          </a:prstGeom>
          <a:noFill/>
          <a:ln w="19050" cap="flat" cmpd="sng">
            <a:solidFill>
              <a:srgbClr val="009650"/>
            </a:solidFill>
            <a:prstDash val="solid"/>
            <a:miter lim="800000"/>
            <a:headEnd type="none" w="sm" len="sm"/>
            <a:tailEnd type="none" w="sm" len="sm"/>
          </a:ln>
        </p:spPr>
      </p:cxnSp>
      <p:sp>
        <p:nvSpPr>
          <p:cNvPr id="54" name="Google Shape;54;p98"/>
          <p:cNvSpPr txBox="1"/>
          <p:nvPr/>
        </p:nvSpPr>
        <p:spPr>
          <a:xfrm>
            <a:off x="4221932" y="6328430"/>
            <a:ext cx="720000"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ja-JP" sz="1600" b="1" i="0">
                <a:solidFill>
                  <a:srgbClr val="009650"/>
                </a:solidFill>
                <a:latin typeface="BIZ UDPゴシック" panose="020B0400000000000000" pitchFamily="50" charset="-128"/>
                <a:ea typeface="BIZ UDPゴシック" panose="020B0400000000000000" pitchFamily="50" charset="-128"/>
                <a:cs typeface="Arial"/>
                <a:sym typeface="Arial"/>
              </a:rPr>
              <a:t>‹#›</a:t>
            </a:fld>
            <a:endParaRPr sz="1600" b="1" i="0" dirty="0">
              <a:solidFill>
                <a:srgbClr val="009650"/>
              </a:solidFill>
              <a:latin typeface="BIZ UDPゴシック" panose="020B0400000000000000" pitchFamily="50" charset="-128"/>
              <a:ea typeface="BIZ UDPゴシック" panose="020B0400000000000000" pitchFamily="50" charset="-128"/>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タイトル スライド">
  <p:cSld name="1_タイトル スライド">
    <p:spTree>
      <p:nvGrpSpPr>
        <p:cNvPr id="1" name="Shape 55"/>
        <p:cNvGrpSpPr/>
        <p:nvPr/>
      </p:nvGrpSpPr>
      <p:grpSpPr>
        <a:xfrm>
          <a:off x="0" y="0"/>
          <a:ext cx="0" cy="0"/>
          <a:chOff x="0" y="0"/>
          <a:chExt cx="0" cy="0"/>
        </a:xfrm>
      </p:grpSpPr>
      <p:sp>
        <p:nvSpPr>
          <p:cNvPr id="56" name="Google Shape;56;p99"/>
          <p:cNvSpPr/>
          <p:nvPr/>
        </p:nvSpPr>
        <p:spPr>
          <a:xfrm>
            <a:off x="251289" y="188465"/>
            <a:ext cx="8640000" cy="6300000"/>
          </a:xfrm>
          <a:prstGeom prst="roundRect">
            <a:avLst>
              <a:gd name="adj" fmla="val 11066"/>
            </a:avLst>
          </a:prstGeom>
          <a:noFill/>
          <a:ln w="19050" cap="flat" cmpd="sng">
            <a:solidFill>
              <a:srgbClr val="0096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BIZ UDPゴシック" panose="020B0400000000000000" pitchFamily="50" charset="-128"/>
              <a:ea typeface="BIZ UDPゴシック" panose="020B0400000000000000" pitchFamily="50" charset="-128"/>
              <a:cs typeface="Arial"/>
              <a:sym typeface="Arial"/>
            </a:endParaRPr>
          </a:p>
        </p:txBody>
      </p:sp>
      <p:sp>
        <p:nvSpPr>
          <p:cNvPr id="57" name="Google Shape;57;p99"/>
          <p:cNvSpPr/>
          <p:nvPr/>
        </p:nvSpPr>
        <p:spPr>
          <a:xfrm>
            <a:off x="4397496" y="6317066"/>
            <a:ext cx="360000" cy="360000"/>
          </a:xfrm>
          <a:prstGeom prst="ellipse">
            <a:avLst/>
          </a:prstGeom>
          <a:solidFill>
            <a:schemeClr val="lt1"/>
          </a:solidFill>
          <a:ln w="19050" cap="flat" cmpd="sng">
            <a:solidFill>
              <a:srgbClr val="0096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8" name="Google Shape;58;p99"/>
          <p:cNvSpPr txBox="1">
            <a:spLocks noGrp="1"/>
          </p:cNvSpPr>
          <p:nvPr>
            <p:ph type="ctrTitle"/>
          </p:nvPr>
        </p:nvSpPr>
        <p:spPr>
          <a:xfrm>
            <a:off x="1767718" y="529052"/>
            <a:ext cx="7200000" cy="540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9650"/>
              </a:buClr>
              <a:buSzPts val="3200"/>
              <a:buFont typeface="Arial"/>
              <a:buNone/>
              <a:defRPr sz="3200" b="1" i="0">
                <a:solidFill>
                  <a:srgbClr val="009650"/>
                </a:solidFill>
                <a:latin typeface="BIZ UDPゴシック" panose="020B0400000000000000" pitchFamily="50" charset="-128"/>
                <a:ea typeface="BIZ UDPゴシック" panose="020B0400000000000000" pitchFamily="50" charset="-128"/>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9" name="Google Shape;59;p99"/>
          <p:cNvSpPr txBox="1">
            <a:spLocks noGrp="1"/>
          </p:cNvSpPr>
          <p:nvPr>
            <p:ph type="subTitle" idx="1"/>
          </p:nvPr>
        </p:nvSpPr>
        <p:spPr>
          <a:xfrm>
            <a:off x="507804" y="1459133"/>
            <a:ext cx="8280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b="1" i="0">
                <a:latin typeface="BIZ UDPゴシック" panose="020B0400000000000000" pitchFamily="50" charset="-128"/>
                <a:ea typeface="BIZ UDPゴシック" panose="020B0400000000000000" pitchFamily="50" charset="-128"/>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cxnSp>
        <p:nvCxnSpPr>
          <p:cNvPr id="60" name="Google Shape;60;p99"/>
          <p:cNvCxnSpPr/>
          <p:nvPr/>
        </p:nvCxnSpPr>
        <p:spPr>
          <a:xfrm>
            <a:off x="251289" y="1268413"/>
            <a:ext cx="8640000" cy="0"/>
          </a:xfrm>
          <a:prstGeom prst="straightConnector1">
            <a:avLst/>
          </a:prstGeom>
          <a:noFill/>
          <a:ln w="19050" cap="flat" cmpd="sng">
            <a:solidFill>
              <a:srgbClr val="009650"/>
            </a:solidFill>
            <a:prstDash val="solid"/>
            <a:miter lim="800000"/>
            <a:headEnd type="none" w="sm" len="sm"/>
            <a:tailEnd type="none" w="sm" len="sm"/>
          </a:ln>
        </p:spPr>
      </p:cxnSp>
      <p:sp>
        <p:nvSpPr>
          <p:cNvPr id="61" name="Google Shape;61;p99"/>
          <p:cNvSpPr txBox="1"/>
          <p:nvPr/>
        </p:nvSpPr>
        <p:spPr>
          <a:xfrm>
            <a:off x="4221932" y="6328430"/>
            <a:ext cx="720000"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ja-JP" sz="1600" b="1" i="0">
                <a:solidFill>
                  <a:srgbClr val="009650"/>
                </a:solidFill>
                <a:latin typeface="BIZ UDPゴシック" panose="020B0400000000000000" pitchFamily="50" charset="-128"/>
                <a:ea typeface="BIZ UDPゴシック" panose="020B0400000000000000" pitchFamily="50" charset="-128"/>
                <a:cs typeface="Arial"/>
                <a:sym typeface="Arial"/>
              </a:rPr>
              <a:t>‹#›</a:t>
            </a:fld>
            <a:endParaRPr sz="1600" b="1" i="0" dirty="0">
              <a:solidFill>
                <a:srgbClr val="009650"/>
              </a:solidFill>
              <a:latin typeface="BIZ UDPゴシック" panose="020B0400000000000000" pitchFamily="50" charset="-128"/>
              <a:ea typeface="BIZ UDPゴシック" panose="020B0400000000000000" pitchFamily="50" charset="-128"/>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guide id="14" pos="2086">
          <p15:clr>
            <a:srgbClr val="FBAE40"/>
          </p15:clr>
        </p15:guide>
        <p15:guide id="15" pos="4127">
          <p15:clr>
            <a:srgbClr val="FBAE40"/>
          </p15:clr>
        </p15:guide>
        <p15:guide id="16" pos="5375">
          <p15:clr>
            <a:srgbClr val="FBAE40"/>
          </p15:clr>
        </p15:guide>
        <p15:guide id="17" pos="2767">
          <p15:clr>
            <a:srgbClr val="FBAE40"/>
          </p15:clr>
        </p15:guide>
        <p15:guide id="18" pos="2993">
          <p15:clr>
            <a:srgbClr val="FBAE40"/>
          </p15:clr>
        </p15:guide>
        <p15:guide id="19" orient="horz" pos="1933">
          <p15:clr>
            <a:srgbClr val="FBAE40"/>
          </p15:clr>
        </p15:guide>
        <p15:guide id="20" orient="horz" pos="1706">
          <p15:clr>
            <a:srgbClr val="FBAE40"/>
          </p15:clr>
        </p15:guide>
        <p15:guide id="21" orient="horz" pos="1480">
          <p15:clr>
            <a:srgbClr val="FBAE40"/>
          </p15:clr>
        </p15:guide>
        <p15:guide id="22" orient="horz" pos="1253">
          <p15:clr>
            <a:srgbClr val="FBAE40"/>
          </p15:clr>
        </p15:guide>
        <p15:guide id="23" orient="horz" pos="2387">
          <p15:clr>
            <a:srgbClr val="FBAE40"/>
          </p15:clr>
        </p15:guide>
        <p15:guide id="24" orient="horz" pos="2614">
          <p15:clr>
            <a:srgbClr val="FBAE40"/>
          </p15:clr>
        </p15:guide>
        <p15:guide id="25" orient="horz" pos="3861">
          <p15:clr>
            <a:srgbClr val="FBAE40"/>
          </p15:clr>
        </p15:guide>
        <p15:guide id="26" pos="4354">
          <p15:clr>
            <a:srgbClr val="FBAE40"/>
          </p15:clr>
        </p15:guide>
        <p15:guide id="27" pos="3107">
          <p15:clr>
            <a:srgbClr val="FBAE40"/>
          </p15:clr>
        </p15:guide>
        <p15:guide id="28" pos="3334">
          <p15:clr>
            <a:srgbClr val="FBAE40"/>
          </p15:clr>
        </p15:guide>
        <p15:guide id="29" pos="2653">
          <p15:clr>
            <a:srgbClr val="FBAE40"/>
          </p15:clr>
        </p15:guide>
        <p15:guide id="30" pos="1859">
          <p15:clr>
            <a:srgbClr val="FBAE40"/>
          </p15:clr>
        </p15:guide>
        <p15:guide id="31" pos="446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9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9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BIZ UDPゴシック" panose="020B0400000000000000" pitchFamily="50" charset="-128"/>
                <a:ea typeface="BIZ UDPゴシック" panose="020B0400000000000000"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ja-JP" altLang="en-US" dirty="0"/>
          </a:p>
        </p:txBody>
      </p:sp>
      <p:sp>
        <p:nvSpPr>
          <p:cNvPr id="13" name="Google Shape;13;p9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BIZ UDPゴシック" panose="020B0400000000000000" pitchFamily="50" charset="-128"/>
                <a:ea typeface="BIZ UDPゴシック" panose="020B0400000000000000"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ja-JP" altLang="en-US" dirty="0"/>
          </a:p>
        </p:txBody>
      </p:sp>
      <p:sp>
        <p:nvSpPr>
          <p:cNvPr id="14" name="Google Shape;14;p9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BIZ UDPゴシック" panose="020B0400000000000000" pitchFamily="50" charset="-128"/>
                <a:ea typeface="BIZ UDPゴシック" panose="020B0400000000000000" pitchFamily="50" charset="-128"/>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BIZ UDPゴシック" panose="020B0400000000000000" pitchFamily="50" charset="-128"/>
          <a:ea typeface="BIZ UDP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BIZ UDPゴシック" panose="020B0400000000000000" pitchFamily="50" charset="-128"/>
          <a:ea typeface="BIZ UDP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43.jp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57.jp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8.jp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91.png"/><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102.png"/></Relationships>
</file>

<file path=ppt/slides/_rels/slide55.xml.rels><?xml version="1.0" encoding="UTF-8" standalone="yes"?>
<Relationships xmlns="http://schemas.openxmlformats.org/package/2006/relationships"><Relationship Id="rId3" Type="http://schemas.openxmlformats.org/officeDocument/2006/relationships/hyperlink" Target="https://www.digital.go.jp/policies/account_registration/"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hyperlink" Target="https://www.digital.go.jp/policies/account_registration_finance/" TargetMode="Externa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
          <p:cNvSpPr txBox="1"/>
          <p:nvPr/>
        </p:nvSpPr>
        <p:spPr>
          <a:xfrm>
            <a:off x="7544393" y="6384107"/>
            <a:ext cx="1117935" cy="276999"/>
          </a:xfrm>
          <a:prstGeom prst="rect">
            <a:avLst/>
          </a:prstGeom>
          <a:noFill/>
          <a:ln>
            <a:noFill/>
          </a:ln>
        </p:spPr>
        <p:txBody>
          <a:bodyPr spcFirstLastPara="1" wrap="square" lIns="91425" tIns="45700" rIns="91425" bIns="45700" anchor="t" anchorCtr="0">
            <a:spAutoFit/>
          </a:bodyPr>
          <a:lstStyle/>
          <a:p>
            <a:pPr marL="7938" marR="0" lvl="0" indent="0" algn="l" rtl="0">
              <a:spcBef>
                <a:spcPts val="0"/>
              </a:spcBef>
              <a:spcAft>
                <a:spcPts val="0"/>
              </a:spcAft>
              <a:buNone/>
            </a:pPr>
            <a:r>
              <a:rPr lang="ja-JP" sz="1200" b="1" i="0" u="none" strike="noStrike" cap="none" dirty="0">
                <a:solidFill>
                  <a:schemeClr val="dk1"/>
                </a:solidFill>
                <a:latin typeface="BIZ UDPゴシック" panose="020B0400000000000000" pitchFamily="50" charset="-128"/>
                <a:ea typeface="BIZ UDPゴシック" panose="020B0400000000000000" pitchFamily="50" charset="-128"/>
                <a:sym typeface="Arial"/>
              </a:rPr>
              <a:t>令和7年11月</a:t>
            </a:r>
            <a:endParaRPr dirty="0">
              <a:latin typeface="BIZ UDPゴシック" panose="020B0400000000000000" pitchFamily="50" charset="-128"/>
              <a:ea typeface="BIZ UDPゴシック" panose="020B0400000000000000" pitchFamily="50" charset="-128"/>
            </a:endParaRPr>
          </a:p>
        </p:txBody>
      </p:sp>
      <p:sp>
        <p:nvSpPr>
          <p:cNvPr id="74" name="Google Shape;74;p1"/>
          <p:cNvSpPr txBox="1"/>
          <p:nvPr/>
        </p:nvSpPr>
        <p:spPr>
          <a:xfrm>
            <a:off x="620029" y="2305116"/>
            <a:ext cx="7805009" cy="1942781"/>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4472C4"/>
              </a:buClr>
              <a:buSzPts val="4400"/>
              <a:buFont typeface="Arial"/>
              <a:buNone/>
            </a:pPr>
            <a:r>
              <a:rPr lang="ja-JP" sz="4400" b="1" i="0" u="none" strike="noStrike" cap="none" dirty="0">
                <a:solidFill>
                  <a:srgbClr val="4472C4"/>
                </a:solidFill>
                <a:latin typeface="BIZ UDPゴシック" panose="020B0400000000000000" pitchFamily="50" charset="-128"/>
                <a:ea typeface="BIZ UDPゴシック" panose="020B0400000000000000" pitchFamily="50" charset="-128"/>
                <a:sym typeface="Arial"/>
              </a:rPr>
              <a:t>マイナンバーカードを</a:t>
            </a:r>
            <a:endParaRPr dirty="0">
              <a:latin typeface="BIZ UDPゴシック" panose="020B0400000000000000" pitchFamily="50" charset="-128"/>
              <a:ea typeface="BIZ UDPゴシック" panose="020B0400000000000000" pitchFamily="50" charset="-128"/>
            </a:endParaRPr>
          </a:p>
          <a:p>
            <a:pPr marL="0" marR="0" lvl="0" indent="0" algn="ctr" rtl="0">
              <a:lnSpc>
                <a:spcPct val="120000"/>
              </a:lnSpc>
              <a:spcBef>
                <a:spcPts val="1000"/>
              </a:spcBef>
              <a:spcAft>
                <a:spcPts val="0"/>
              </a:spcAft>
              <a:buClr>
                <a:srgbClr val="4472C4"/>
              </a:buClr>
              <a:buSzPts val="4400"/>
              <a:buFont typeface="Arial"/>
              <a:buNone/>
            </a:pPr>
            <a:r>
              <a:rPr lang="ja-JP" sz="4400" b="1" i="0" u="none" strike="noStrike" cap="none" dirty="0">
                <a:solidFill>
                  <a:srgbClr val="4472C4"/>
                </a:solidFill>
                <a:latin typeface="BIZ UDPゴシック" panose="020B0400000000000000" pitchFamily="50" charset="-128"/>
                <a:ea typeface="BIZ UDPゴシック" panose="020B0400000000000000" pitchFamily="50" charset="-128"/>
                <a:sym typeface="Arial"/>
              </a:rPr>
              <a:t>健康保険証として利用しよう・公金受取口座の登録をしよう</a:t>
            </a:r>
            <a:endParaRPr dirty="0">
              <a:latin typeface="BIZ UDPゴシック" panose="020B0400000000000000" pitchFamily="50" charset="-128"/>
              <a:ea typeface="BIZ UDPゴシック" panose="020B0400000000000000" pitchFamily="50" charset="-128"/>
            </a:endParaRPr>
          </a:p>
        </p:txBody>
      </p:sp>
      <p:pic>
        <p:nvPicPr>
          <p:cNvPr id="75" name="Google Shape;75;p1" descr="図形, 正方形&#10;&#10;自動的に生成された説明"/>
          <p:cNvPicPr preferRelativeResize="0"/>
          <p:nvPr/>
        </p:nvPicPr>
        <p:blipFill rotWithShape="1">
          <a:blip r:embed="rId3">
            <a:alphaModFix/>
          </a:blip>
          <a:srcRect/>
          <a:stretch/>
        </p:blipFill>
        <p:spPr>
          <a:xfrm rot="5400000">
            <a:off x="1264030" y="3859399"/>
            <a:ext cx="1792300" cy="3535360"/>
          </a:xfrm>
          <a:prstGeom prst="rect">
            <a:avLst/>
          </a:prstGeom>
          <a:noFill/>
          <a:ln>
            <a:noFill/>
          </a:ln>
        </p:spPr>
      </p:pic>
      <p:sp>
        <p:nvSpPr>
          <p:cNvPr id="76" name="Google Shape;76;p1"/>
          <p:cNvSpPr/>
          <p:nvPr/>
        </p:nvSpPr>
        <p:spPr>
          <a:xfrm>
            <a:off x="754743" y="4767580"/>
            <a:ext cx="2844800" cy="1732789"/>
          </a:xfrm>
          <a:prstGeom prst="rect">
            <a:avLst/>
          </a:prstGeom>
          <a:noFill/>
          <a:ln w="1905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7" name="Google Shape;77;p1"/>
          <p:cNvPicPr preferRelativeResize="0"/>
          <p:nvPr/>
        </p:nvPicPr>
        <p:blipFill rotWithShape="1">
          <a:blip r:embed="rId4">
            <a:alphaModFix/>
          </a:blip>
          <a:srcRect/>
          <a:stretch/>
        </p:blipFill>
        <p:spPr>
          <a:xfrm>
            <a:off x="891339" y="4875537"/>
            <a:ext cx="2425903" cy="176257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11"/>
          <p:cNvPicPr preferRelativeResize="0"/>
          <p:nvPr/>
        </p:nvPicPr>
        <p:blipFill rotWithShape="1">
          <a:blip r:embed="rId3">
            <a:alphaModFix/>
          </a:blip>
          <a:srcRect/>
          <a:stretch/>
        </p:blipFill>
        <p:spPr>
          <a:xfrm>
            <a:off x="5689792" y="2330028"/>
            <a:ext cx="1993847" cy="4320000"/>
          </a:xfrm>
          <a:prstGeom prst="rect">
            <a:avLst/>
          </a:prstGeom>
          <a:noFill/>
          <a:ln w="9525" cap="flat" cmpd="sng">
            <a:solidFill>
              <a:schemeClr val="dk1"/>
            </a:solidFill>
            <a:prstDash val="solid"/>
            <a:round/>
            <a:headEnd type="none" w="sm" len="sm"/>
            <a:tailEnd type="none" w="sm" len="sm"/>
          </a:ln>
        </p:spPr>
      </p:pic>
      <p:sp>
        <p:nvSpPr>
          <p:cNvPr id="234" name="Google Shape;234;p11"/>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2-A</a:t>
            </a:r>
            <a:endParaRPr dirty="0">
              <a:latin typeface="BIZ UDPゴシック" panose="020B0400000000000000" pitchFamily="50" charset="-128"/>
              <a:ea typeface="BIZ UDPゴシック" panose="020B0400000000000000" pitchFamily="50" charset="-128"/>
            </a:endParaRPr>
          </a:p>
        </p:txBody>
      </p:sp>
      <p:cxnSp>
        <p:nvCxnSpPr>
          <p:cNvPr id="235" name="Google Shape;235;p11"/>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236" name="Google Shape;236;p11"/>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237" name="Google Shape;237;p11"/>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pic>
        <p:nvPicPr>
          <p:cNvPr id="238" name="Google Shape;238;p11"/>
          <p:cNvPicPr preferRelativeResize="0"/>
          <p:nvPr/>
        </p:nvPicPr>
        <p:blipFill rotWithShape="1">
          <a:blip r:embed="rId4">
            <a:alphaModFix/>
          </a:blip>
          <a:srcRect/>
          <a:stretch/>
        </p:blipFill>
        <p:spPr>
          <a:xfrm>
            <a:off x="1427933" y="2330028"/>
            <a:ext cx="1993846" cy="4320000"/>
          </a:xfrm>
          <a:prstGeom prst="rect">
            <a:avLst/>
          </a:prstGeom>
          <a:noFill/>
          <a:ln w="9525" cap="flat" cmpd="sng">
            <a:solidFill>
              <a:schemeClr val="dk1"/>
            </a:solidFill>
            <a:prstDash val="solid"/>
            <a:round/>
            <a:headEnd type="none" w="sm" len="sm"/>
            <a:tailEnd type="none" w="sm" len="sm"/>
          </a:ln>
        </p:spPr>
      </p:pic>
      <p:sp>
        <p:nvSpPr>
          <p:cNvPr id="239" name="Google Shape;239;p11"/>
          <p:cNvSpPr/>
          <p:nvPr/>
        </p:nvSpPr>
        <p:spPr>
          <a:xfrm>
            <a:off x="2471350" y="5272862"/>
            <a:ext cx="362310" cy="360000"/>
          </a:xfrm>
          <a:prstGeom prst="roundRect">
            <a:avLst>
              <a:gd name="adj" fmla="val 10479"/>
            </a:avLst>
          </a:prstGeom>
          <a:noFill/>
          <a:ln w="28575" cap="flat" cmpd="sng">
            <a:solidFill>
              <a:srgbClr val="FF330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240" name="Google Shape;240;p11"/>
          <p:cNvSpPr/>
          <p:nvPr/>
        </p:nvSpPr>
        <p:spPr>
          <a:xfrm>
            <a:off x="5715676" y="2502136"/>
            <a:ext cx="1584026" cy="360000"/>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241" name="Google Shape;241;p11"/>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7</a:t>
            </a:r>
            <a:endParaRPr dirty="0">
              <a:latin typeface="BIZ UDPゴシック" panose="020B0400000000000000" pitchFamily="50" charset="-128"/>
              <a:ea typeface="BIZ UDPゴシック" panose="020B0400000000000000" pitchFamily="50" charset="-128"/>
            </a:endParaRPr>
          </a:p>
        </p:txBody>
      </p:sp>
      <p:sp>
        <p:nvSpPr>
          <p:cNvPr id="242" name="Google Shape;242;p11"/>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マイナポータルアプリをインストールします</a:t>
            </a:r>
            <a:endParaRPr dirty="0">
              <a:latin typeface="BIZ UDPゴシック" panose="020B0400000000000000" pitchFamily="50" charset="-128"/>
              <a:ea typeface="BIZ UDPゴシック" panose="020B0400000000000000" pitchFamily="50" charset="-128"/>
            </a:endParaRPr>
          </a:p>
        </p:txBody>
      </p:sp>
      <p:sp>
        <p:nvSpPr>
          <p:cNvPr id="243" name="Google Shape;243;p11"/>
          <p:cNvSpPr txBox="1"/>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472C4"/>
              </a:buClr>
              <a:buSzPts val="2800"/>
              <a:buFont typeface="Arial"/>
              <a:buNone/>
            </a:pPr>
            <a:r>
              <a:rPr lang="ja-JP" sz="2800" b="1" i="0" dirty="0">
                <a:solidFill>
                  <a:srgbClr val="4472C4"/>
                </a:solidFill>
                <a:latin typeface="BIZ UDPゴシック" panose="020B0400000000000000" pitchFamily="50" charset="-128"/>
                <a:ea typeface="BIZ UDPゴシック" panose="020B0400000000000000" pitchFamily="50" charset="-128"/>
                <a:sym typeface="Arial"/>
              </a:rPr>
              <a:t>マイナポータルアプリのインストールのしかた</a:t>
            </a:r>
            <a:endParaRPr sz="2799" b="1" i="0" dirty="0">
              <a:solidFill>
                <a:srgbClr val="4472C4"/>
              </a:solidFill>
              <a:latin typeface="BIZ UDPゴシック" panose="020B0400000000000000" pitchFamily="50" charset="-128"/>
              <a:ea typeface="BIZ UDPゴシック" panose="020B0400000000000000" pitchFamily="50" charset="-128"/>
              <a:sym typeface="Arial"/>
            </a:endParaRPr>
          </a:p>
        </p:txBody>
      </p:sp>
      <p:sp>
        <p:nvSpPr>
          <p:cNvPr id="244" name="Google Shape;244;p11"/>
          <p:cNvSpPr txBox="1"/>
          <p:nvPr/>
        </p:nvSpPr>
        <p:spPr>
          <a:xfrm>
            <a:off x="1412435" y="1512998"/>
            <a:ext cx="3042607"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Playストア　　　 を押します</a:t>
            </a:r>
            <a:endParaRPr dirty="0">
              <a:latin typeface="BIZ UDPゴシック" panose="020B0400000000000000" pitchFamily="50" charset="-128"/>
              <a:ea typeface="BIZ UDPゴシック" panose="020B0400000000000000" pitchFamily="50" charset="-128"/>
            </a:endParaRPr>
          </a:p>
        </p:txBody>
      </p:sp>
      <p:sp>
        <p:nvSpPr>
          <p:cNvPr id="245" name="Google Shape;245;p11"/>
          <p:cNvSpPr txBox="1"/>
          <p:nvPr/>
        </p:nvSpPr>
        <p:spPr>
          <a:xfrm>
            <a:off x="5607129" y="1484613"/>
            <a:ext cx="3192520" cy="812490"/>
          </a:xfrm>
          <a:prstGeom prst="rect">
            <a:avLst/>
          </a:prstGeom>
          <a:noFill/>
          <a:ln>
            <a:noFill/>
          </a:ln>
        </p:spPr>
        <p:txBody>
          <a:bodyPr spcFirstLastPara="1" wrap="square" lIns="91425" tIns="45700" rIns="91425" bIns="45700" anchor="ctr"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「アプリやゲームを検索」を</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押します</a:t>
            </a:r>
            <a:endParaRPr dirty="0">
              <a:latin typeface="BIZ UDPゴシック" panose="020B0400000000000000" pitchFamily="50" charset="-128"/>
              <a:ea typeface="BIZ UDPゴシック" panose="020B0400000000000000" pitchFamily="50" charset="-128"/>
            </a:endParaRPr>
          </a:p>
        </p:txBody>
      </p:sp>
      <p:pic>
        <p:nvPicPr>
          <p:cNvPr id="246" name="Google Shape;246;p11" descr="グラフィカル ユーザー インターフェイス, アプリケーション&#10;&#10;説明は自動で生成されたものです"/>
          <p:cNvPicPr preferRelativeResize="0"/>
          <p:nvPr/>
        </p:nvPicPr>
        <p:blipFill rotWithShape="1">
          <a:blip r:embed="rId5">
            <a:alphaModFix/>
          </a:blip>
          <a:srcRect l="31523" t="60375" r="55899" b="33601"/>
          <a:stretch/>
        </p:blipFill>
        <p:spPr>
          <a:xfrm>
            <a:off x="2606612" y="1471099"/>
            <a:ext cx="535937" cy="535937"/>
          </a:xfrm>
          <a:custGeom>
            <a:avLst/>
            <a:gdLst/>
            <a:ahLst/>
            <a:cxnLst/>
            <a:rect l="l" t="t" r="r" b="b"/>
            <a:pathLst>
              <a:path w="514350" h="514350" extrusionOk="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noFill/>
          <a:ln>
            <a:noFill/>
          </a:ln>
        </p:spPr>
      </p:pic>
      <p:sp>
        <p:nvSpPr>
          <p:cNvPr id="247" name="Google Shape;247;p11"/>
          <p:cNvSpPr txBox="1"/>
          <p:nvPr/>
        </p:nvSpPr>
        <p:spPr>
          <a:xfrm>
            <a:off x="7750071" y="910426"/>
            <a:ext cx="1315021" cy="646331"/>
          </a:xfrm>
          <a:prstGeom prst="rect">
            <a:avLst/>
          </a:prstGeom>
          <a:solidFill>
            <a:srgbClr val="F7CA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dirty="0">
                <a:solidFill>
                  <a:schemeClr val="dk1"/>
                </a:solidFill>
                <a:latin typeface="BIZ UDPゴシック" panose="020B0400000000000000" pitchFamily="50" charset="-128"/>
                <a:ea typeface="BIZ UDPゴシック" panose="020B0400000000000000" pitchFamily="50" charset="-128"/>
                <a:sym typeface="Arial"/>
              </a:rPr>
              <a:t>Androidの場合</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13"/>
          <p:cNvPicPr preferRelativeResize="0"/>
          <p:nvPr/>
        </p:nvPicPr>
        <p:blipFill rotWithShape="1">
          <a:blip r:embed="rId3">
            <a:alphaModFix/>
          </a:blip>
          <a:srcRect/>
          <a:stretch/>
        </p:blipFill>
        <p:spPr>
          <a:xfrm>
            <a:off x="5689793" y="2330028"/>
            <a:ext cx="1993846" cy="4320000"/>
          </a:xfrm>
          <a:prstGeom prst="rect">
            <a:avLst/>
          </a:prstGeom>
          <a:noFill/>
          <a:ln w="9525" cap="flat" cmpd="sng">
            <a:solidFill>
              <a:srgbClr val="000000"/>
            </a:solidFill>
            <a:prstDash val="solid"/>
            <a:miter lim="800000"/>
            <a:headEnd type="none" w="sm" len="sm"/>
            <a:tailEnd type="none" w="sm" len="sm"/>
          </a:ln>
        </p:spPr>
      </p:pic>
      <p:pic>
        <p:nvPicPr>
          <p:cNvPr id="276" name="Google Shape;276;p13"/>
          <p:cNvPicPr preferRelativeResize="0"/>
          <p:nvPr/>
        </p:nvPicPr>
        <p:blipFill rotWithShape="1">
          <a:blip r:embed="rId3">
            <a:alphaModFix/>
          </a:blip>
          <a:srcRect/>
          <a:stretch/>
        </p:blipFill>
        <p:spPr>
          <a:xfrm>
            <a:off x="1430623" y="2330028"/>
            <a:ext cx="1993846" cy="4320000"/>
          </a:xfrm>
          <a:prstGeom prst="rect">
            <a:avLst/>
          </a:prstGeom>
          <a:noFill/>
          <a:ln w="9525" cap="flat" cmpd="sng">
            <a:solidFill>
              <a:srgbClr val="000000"/>
            </a:solidFill>
            <a:prstDash val="solid"/>
            <a:miter lim="800000"/>
            <a:headEnd type="none" w="sm" len="sm"/>
            <a:tailEnd type="none" w="sm" len="sm"/>
          </a:ln>
        </p:spPr>
      </p:pic>
      <p:sp>
        <p:nvSpPr>
          <p:cNvPr id="277" name="Google Shape;277;p13"/>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2-A</a:t>
            </a:r>
            <a:endParaRPr dirty="0">
              <a:latin typeface="BIZ UDPゴシック" panose="020B0400000000000000" pitchFamily="50" charset="-128"/>
              <a:ea typeface="BIZ UDPゴシック" panose="020B0400000000000000" pitchFamily="50" charset="-128"/>
            </a:endParaRPr>
          </a:p>
        </p:txBody>
      </p:sp>
      <p:sp>
        <p:nvSpPr>
          <p:cNvPr id="278" name="Google Shape;278;p13"/>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マイナポータルアプリをインストールします</a:t>
            </a:r>
            <a:endParaRPr dirty="0">
              <a:latin typeface="BIZ UDPゴシック" panose="020B0400000000000000" pitchFamily="50" charset="-128"/>
              <a:ea typeface="BIZ UDPゴシック" panose="020B0400000000000000" pitchFamily="50" charset="-128"/>
            </a:endParaRPr>
          </a:p>
        </p:txBody>
      </p:sp>
      <p:cxnSp>
        <p:nvCxnSpPr>
          <p:cNvPr id="279" name="Google Shape;279;p13"/>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280" name="Google Shape;280;p13"/>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281" name="Google Shape;281;p13"/>
          <p:cNvSpPr txBox="1"/>
          <p:nvPr/>
        </p:nvSpPr>
        <p:spPr>
          <a:xfrm>
            <a:off x="1412435" y="1512998"/>
            <a:ext cx="2638387"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「まいなぽーたる」と</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入力します</a:t>
            </a:r>
            <a:endParaRPr dirty="0">
              <a:latin typeface="BIZ UDPゴシック" panose="020B0400000000000000" pitchFamily="50" charset="-128"/>
              <a:ea typeface="BIZ UDPゴシック" panose="020B0400000000000000" pitchFamily="50" charset="-128"/>
            </a:endParaRPr>
          </a:p>
        </p:txBody>
      </p:sp>
      <p:sp>
        <p:nvSpPr>
          <p:cNvPr id="282" name="Google Shape;282;p13"/>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283" name="Google Shape;283;p13"/>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8</a:t>
            </a:r>
            <a:endParaRPr dirty="0">
              <a:latin typeface="BIZ UDPゴシック" panose="020B0400000000000000" pitchFamily="50" charset="-128"/>
              <a:ea typeface="BIZ UDPゴシック" panose="020B0400000000000000" pitchFamily="50" charset="-128"/>
            </a:endParaRPr>
          </a:p>
        </p:txBody>
      </p:sp>
      <p:sp>
        <p:nvSpPr>
          <p:cNvPr id="284" name="Google Shape;284;p13"/>
          <p:cNvSpPr txBox="1"/>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472C4"/>
              </a:buClr>
              <a:buSzPts val="2800"/>
              <a:buFont typeface="Arial"/>
              <a:buNone/>
            </a:pPr>
            <a:r>
              <a:rPr lang="ja-JP" sz="2800" b="1" i="0" dirty="0">
                <a:solidFill>
                  <a:srgbClr val="4472C4"/>
                </a:solidFill>
                <a:latin typeface="BIZ UDPゴシック" panose="020B0400000000000000" pitchFamily="50" charset="-128"/>
                <a:ea typeface="BIZ UDPゴシック" panose="020B0400000000000000" pitchFamily="50" charset="-128"/>
                <a:sym typeface="Arial"/>
              </a:rPr>
              <a:t>マイナポータルアプリのインストールのしかた</a:t>
            </a:r>
            <a:endParaRPr sz="2799" b="1" i="0" dirty="0">
              <a:solidFill>
                <a:srgbClr val="4472C4"/>
              </a:solidFill>
              <a:latin typeface="BIZ UDPゴシック" panose="020B0400000000000000" pitchFamily="50" charset="-128"/>
              <a:ea typeface="BIZ UDPゴシック" panose="020B0400000000000000" pitchFamily="50" charset="-128"/>
              <a:sym typeface="Arial"/>
            </a:endParaRPr>
          </a:p>
        </p:txBody>
      </p:sp>
      <p:sp>
        <p:nvSpPr>
          <p:cNvPr id="285" name="Google Shape;285;p13"/>
          <p:cNvSpPr txBox="1"/>
          <p:nvPr/>
        </p:nvSpPr>
        <p:spPr>
          <a:xfrm>
            <a:off x="5607129" y="1512998"/>
            <a:ext cx="3192520"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　　　　を押します</a:t>
            </a:r>
            <a:endParaRPr dirty="0">
              <a:latin typeface="BIZ UDPゴシック" panose="020B0400000000000000" pitchFamily="50" charset="-128"/>
              <a:ea typeface="BIZ UDPゴシック" panose="020B0400000000000000" pitchFamily="50" charset="-128"/>
            </a:endParaRPr>
          </a:p>
        </p:txBody>
      </p:sp>
      <p:pic>
        <p:nvPicPr>
          <p:cNvPr id="286" name="Google Shape;286;p13"/>
          <p:cNvPicPr preferRelativeResize="0"/>
          <p:nvPr/>
        </p:nvPicPr>
        <p:blipFill rotWithShape="1">
          <a:blip r:embed="rId4">
            <a:alphaModFix/>
          </a:blip>
          <a:srcRect l="82982" t="85235" r="2331" b="7988"/>
          <a:stretch/>
        </p:blipFill>
        <p:spPr>
          <a:xfrm>
            <a:off x="5789740" y="1544172"/>
            <a:ext cx="395730" cy="395622"/>
          </a:xfrm>
          <a:custGeom>
            <a:avLst/>
            <a:gdLst/>
            <a:ahLst/>
            <a:cxnLst/>
            <a:rect l="l" t="t" r="r" b="b"/>
            <a:pathLst>
              <a:path w="554784" h="554633" extrusionOk="0">
                <a:moveTo>
                  <a:pt x="64959" y="0"/>
                </a:moveTo>
                <a:lnTo>
                  <a:pt x="489825" y="0"/>
                </a:lnTo>
                <a:cubicBezTo>
                  <a:pt x="525701" y="0"/>
                  <a:pt x="554784" y="29083"/>
                  <a:pt x="554784" y="64959"/>
                </a:cubicBezTo>
                <a:lnTo>
                  <a:pt x="554784" y="489674"/>
                </a:lnTo>
                <a:cubicBezTo>
                  <a:pt x="554784" y="525550"/>
                  <a:pt x="525701" y="554633"/>
                  <a:pt x="489825" y="554633"/>
                </a:cubicBezTo>
                <a:lnTo>
                  <a:pt x="64959" y="554633"/>
                </a:lnTo>
                <a:cubicBezTo>
                  <a:pt x="29083" y="554633"/>
                  <a:pt x="0" y="525550"/>
                  <a:pt x="0" y="489674"/>
                </a:cubicBezTo>
                <a:lnTo>
                  <a:pt x="0" y="64959"/>
                </a:lnTo>
                <a:cubicBezTo>
                  <a:pt x="0" y="29083"/>
                  <a:pt x="29083" y="0"/>
                  <a:pt x="64959" y="0"/>
                </a:cubicBezTo>
                <a:close/>
              </a:path>
            </a:pathLst>
          </a:custGeom>
          <a:noFill/>
          <a:ln>
            <a:noFill/>
          </a:ln>
        </p:spPr>
      </p:pic>
      <p:sp>
        <p:nvSpPr>
          <p:cNvPr id="287" name="Google Shape;287;p13"/>
          <p:cNvSpPr/>
          <p:nvPr/>
        </p:nvSpPr>
        <p:spPr>
          <a:xfrm>
            <a:off x="7227453" y="5905544"/>
            <a:ext cx="516144" cy="529877"/>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288" name="Google Shape;288;p13"/>
          <p:cNvSpPr/>
          <p:nvPr/>
        </p:nvSpPr>
        <p:spPr>
          <a:xfrm>
            <a:off x="1657159" y="2454996"/>
            <a:ext cx="1524452" cy="360000"/>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289" name="Google Shape;289;p13"/>
          <p:cNvSpPr txBox="1"/>
          <p:nvPr/>
        </p:nvSpPr>
        <p:spPr>
          <a:xfrm>
            <a:off x="7750071" y="910426"/>
            <a:ext cx="1315021" cy="646331"/>
          </a:xfrm>
          <a:prstGeom prst="rect">
            <a:avLst/>
          </a:prstGeom>
          <a:solidFill>
            <a:srgbClr val="F7CA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dirty="0">
                <a:solidFill>
                  <a:schemeClr val="dk1"/>
                </a:solidFill>
                <a:latin typeface="BIZ UDPゴシック" panose="020B0400000000000000" pitchFamily="50" charset="-128"/>
                <a:ea typeface="BIZ UDPゴシック" panose="020B0400000000000000" pitchFamily="50" charset="-128"/>
                <a:sym typeface="Arial"/>
              </a:rPr>
              <a:t>Androidの場合</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15" descr="グラフィカル ユーザー インターフェイス, アプリケーション&#10;&#10;自動的に生成された説明"/>
          <p:cNvPicPr preferRelativeResize="0"/>
          <p:nvPr/>
        </p:nvPicPr>
        <p:blipFill rotWithShape="1">
          <a:blip r:embed="rId3">
            <a:alphaModFix/>
          </a:blip>
          <a:srcRect/>
          <a:stretch/>
        </p:blipFill>
        <p:spPr>
          <a:xfrm>
            <a:off x="1419474" y="2321845"/>
            <a:ext cx="2017241" cy="4342057"/>
          </a:xfrm>
          <a:prstGeom prst="rect">
            <a:avLst/>
          </a:prstGeom>
          <a:noFill/>
          <a:ln>
            <a:noFill/>
          </a:ln>
        </p:spPr>
      </p:pic>
      <p:pic>
        <p:nvPicPr>
          <p:cNvPr id="318" name="Google Shape;318;p15"/>
          <p:cNvPicPr preferRelativeResize="0"/>
          <p:nvPr/>
        </p:nvPicPr>
        <p:blipFill rotWithShape="1">
          <a:blip r:embed="rId4">
            <a:alphaModFix/>
          </a:blip>
          <a:srcRect/>
          <a:stretch/>
        </p:blipFill>
        <p:spPr>
          <a:xfrm>
            <a:off x="5683470" y="2334682"/>
            <a:ext cx="1993846" cy="4320000"/>
          </a:xfrm>
          <a:prstGeom prst="rect">
            <a:avLst/>
          </a:prstGeom>
          <a:noFill/>
          <a:ln w="9525" cap="flat" cmpd="sng">
            <a:solidFill>
              <a:srgbClr val="000000"/>
            </a:solidFill>
            <a:prstDash val="solid"/>
            <a:miter lim="800000"/>
            <a:headEnd type="none" w="sm" len="sm"/>
            <a:tailEnd type="none" w="sm" len="sm"/>
          </a:ln>
        </p:spPr>
      </p:pic>
      <p:sp>
        <p:nvSpPr>
          <p:cNvPr id="319" name="Google Shape;319;p1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2-A</a:t>
            </a:r>
            <a:endParaRPr dirty="0">
              <a:latin typeface="BIZ UDPゴシック" panose="020B0400000000000000" pitchFamily="50" charset="-128"/>
              <a:ea typeface="BIZ UDPゴシック" panose="020B0400000000000000" pitchFamily="50" charset="-128"/>
            </a:endParaRPr>
          </a:p>
        </p:txBody>
      </p:sp>
      <p:sp>
        <p:nvSpPr>
          <p:cNvPr id="320" name="Google Shape;320;p15"/>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マイナポータルアプリをインストールします</a:t>
            </a:r>
            <a:endParaRPr dirty="0">
              <a:latin typeface="BIZ UDPゴシック" panose="020B0400000000000000" pitchFamily="50" charset="-128"/>
              <a:ea typeface="BIZ UDPゴシック" panose="020B0400000000000000" pitchFamily="50" charset="-128"/>
            </a:endParaRPr>
          </a:p>
        </p:txBody>
      </p:sp>
      <p:cxnSp>
        <p:nvCxnSpPr>
          <p:cNvPr id="321" name="Google Shape;321;p15"/>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322" name="Google Shape;322;p15"/>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❺</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323" name="Google Shape;323;p15"/>
          <p:cNvSpPr txBox="1"/>
          <p:nvPr/>
        </p:nvSpPr>
        <p:spPr>
          <a:xfrm>
            <a:off x="1412435" y="1512998"/>
            <a:ext cx="3347111"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「マイナポータル」を選択します</a:t>
            </a:r>
            <a:endParaRPr dirty="0">
              <a:latin typeface="BIZ UDPゴシック" panose="020B0400000000000000" pitchFamily="50" charset="-128"/>
              <a:ea typeface="BIZ UDPゴシック" panose="020B0400000000000000" pitchFamily="50" charset="-128"/>
            </a:endParaRPr>
          </a:p>
        </p:txBody>
      </p:sp>
      <p:sp>
        <p:nvSpPr>
          <p:cNvPr id="324" name="Google Shape;324;p15"/>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❻</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325" name="Google Shape;325;p1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９</a:t>
            </a:r>
            <a:endParaRPr sz="1800" b="1" i="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326" name="Google Shape;326;p15"/>
          <p:cNvSpPr txBox="1"/>
          <p:nvPr/>
        </p:nvSpPr>
        <p:spPr>
          <a:xfrm>
            <a:off x="7750071" y="910426"/>
            <a:ext cx="1315021" cy="646331"/>
          </a:xfrm>
          <a:prstGeom prst="rect">
            <a:avLst/>
          </a:prstGeom>
          <a:solidFill>
            <a:srgbClr val="F7CA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dirty="0">
                <a:solidFill>
                  <a:schemeClr val="dk1"/>
                </a:solidFill>
                <a:latin typeface="BIZ UDPゴシック" panose="020B0400000000000000" pitchFamily="50" charset="-128"/>
                <a:ea typeface="BIZ UDPゴシック" panose="020B0400000000000000" pitchFamily="50" charset="-128"/>
                <a:sym typeface="Arial"/>
              </a:rPr>
              <a:t>Androidの場合</a:t>
            </a:r>
            <a:endParaRPr dirty="0">
              <a:latin typeface="BIZ UDPゴシック" panose="020B0400000000000000" pitchFamily="50" charset="-128"/>
              <a:ea typeface="BIZ UDPゴシック" panose="020B0400000000000000" pitchFamily="50" charset="-128"/>
            </a:endParaRPr>
          </a:p>
        </p:txBody>
      </p:sp>
      <p:sp>
        <p:nvSpPr>
          <p:cNvPr id="327" name="Google Shape;327;p15"/>
          <p:cNvSpPr txBox="1"/>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472C4"/>
              </a:buClr>
              <a:buSzPts val="2800"/>
              <a:buFont typeface="Arial"/>
              <a:buNone/>
            </a:pPr>
            <a:r>
              <a:rPr lang="ja-JP" sz="2800" b="1" i="0" dirty="0">
                <a:solidFill>
                  <a:srgbClr val="4472C4"/>
                </a:solidFill>
                <a:latin typeface="BIZ UDPゴシック" panose="020B0400000000000000" pitchFamily="50" charset="-128"/>
                <a:ea typeface="BIZ UDPゴシック" panose="020B0400000000000000" pitchFamily="50" charset="-128"/>
                <a:sym typeface="Arial"/>
              </a:rPr>
              <a:t>マイナポータルアプリのインストールのしかた</a:t>
            </a:r>
            <a:endParaRPr sz="2799" b="1" i="0" dirty="0">
              <a:solidFill>
                <a:srgbClr val="4472C4"/>
              </a:solidFill>
              <a:latin typeface="BIZ UDPゴシック" panose="020B0400000000000000" pitchFamily="50" charset="-128"/>
              <a:ea typeface="BIZ UDPゴシック" panose="020B0400000000000000" pitchFamily="50" charset="-128"/>
              <a:sym typeface="Arial"/>
            </a:endParaRPr>
          </a:p>
        </p:txBody>
      </p:sp>
      <p:sp>
        <p:nvSpPr>
          <p:cNvPr id="328" name="Google Shape;328;p15"/>
          <p:cNvSpPr txBox="1"/>
          <p:nvPr/>
        </p:nvSpPr>
        <p:spPr>
          <a:xfrm>
            <a:off x="5607129" y="1512998"/>
            <a:ext cx="3192520"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「インストール」を押します</a:t>
            </a:r>
            <a:endParaRPr dirty="0">
              <a:latin typeface="BIZ UDPゴシック" panose="020B0400000000000000" pitchFamily="50" charset="-128"/>
              <a:ea typeface="BIZ UDPゴシック" panose="020B0400000000000000" pitchFamily="50" charset="-128"/>
            </a:endParaRPr>
          </a:p>
        </p:txBody>
      </p:sp>
      <p:sp>
        <p:nvSpPr>
          <p:cNvPr id="329" name="Google Shape;329;p15"/>
          <p:cNvSpPr/>
          <p:nvPr/>
        </p:nvSpPr>
        <p:spPr>
          <a:xfrm>
            <a:off x="5554876" y="3768167"/>
            <a:ext cx="2328259" cy="464204"/>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330" name="Google Shape;330;p15"/>
          <p:cNvSpPr/>
          <p:nvPr/>
        </p:nvSpPr>
        <p:spPr>
          <a:xfrm>
            <a:off x="1378072" y="2716791"/>
            <a:ext cx="2094491" cy="883172"/>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331" name="Google Shape;331;p15"/>
          <p:cNvSpPr txBox="1"/>
          <p:nvPr/>
        </p:nvSpPr>
        <p:spPr>
          <a:xfrm>
            <a:off x="3425017" y="4160351"/>
            <a:ext cx="2236467" cy="1772753"/>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200" dirty="0">
                <a:solidFill>
                  <a:srgbClr val="4472C4"/>
                </a:solidFill>
                <a:latin typeface="BIZ UDPゴシック" panose="020B0400000000000000" pitchFamily="50" charset="-128"/>
                <a:ea typeface="BIZ UDPゴシック" panose="020B0400000000000000" pitchFamily="50" charset="-128"/>
                <a:sym typeface="Arial"/>
              </a:rPr>
              <a:t>※マイナポータルアプリが見つからない場合はAndroid6.0以上、ブラウザがChrome69以上の条件を満たしていない可能性があります。</a:t>
            </a:r>
            <a:r>
              <a:rPr lang="ja-JP" sz="1200" dirty="0">
                <a:solidFill>
                  <a:schemeClr val="accent1"/>
                </a:solidFill>
                <a:latin typeface="BIZ UDPゴシック" panose="020B0400000000000000" pitchFamily="50" charset="-128"/>
                <a:ea typeface="BIZ UDPゴシック" panose="020B0400000000000000" pitchFamily="50" charset="-128"/>
                <a:sym typeface="Arial"/>
              </a:rPr>
              <a:t>アップデート後、再度インストールしてください。</a:t>
            </a:r>
            <a:endParaRPr sz="1200" dirty="0">
              <a:solidFill>
                <a:srgbClr val="4472C4"/>
              </a:solidFill>
              <a:latin typeface="BIZ UDPゴシック" panose="020B0400000000000000" pitchFamily="50" charset="-128"/>
              <a:ea typeface="BIZ UDPゴシック" panose="020B0400000000000000" pitchFamily="50" charset="-128"/>
              <a:sym typeface="Arial"/>
            </a:endParaRPr>
          </a:p>
        </p:txBody>
      </p:sp>
      <p:sp>
        <p:nvSpPr>
          <p:cNvPr id="332" name="Google Shape;332;p15"/>
          <p:cNvSpPr txBox="1"/>
          <p:nvPr/>
        </p:nvSpPr>
        <p:spPr>
          <a:xfrm>
            <a:off x="3453766" y="3099959"/>
            <a:ext cx="2236467"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200" dirty="0">
                <a:solidFill>
                  <a:srgbClr val="4472C4"/>
                </a:solidFill>
                <a:latin typeface="BIZ UDPゴシック" panose="020B0400000000000000" pitchFamily="50" charset="-128"/>
                <a:ea typeface="BIZ UDPゴシック" panose="020B0400000000000000" pitchFamily="50" charset="-128"/>
                <a:sym typeface="Arial"/>
              </a:rPr>
              <a:t>※ WEBサイトへ接続するため別途通信料がかかることがあります。</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17"/>
          <p:cNvPicPr preferRelativeResize="0"/>
          <p:nvPr/>
        </p:nvPicPr>
        <p:blipFill rotWithShape="1">
          <a:blip r:embed="rId3">
            <a:alphaModFix/>
          </a:blip>
          <a:srcRect/>
          <a:stretch/>
        </p:blipFill>
        <p:spPr>
          <a:xfrm>
            <a:off x="5477478" y="2245295"/>
            <a:ext cx="2475191" cy="4377307"/>
          </a:xfrm>
          <a:prstGeom prst="rect">
            <a:avLst/>
          </a:prstGeom>
          <a:noFill/>
          <a:ln>
            <a:noFill/>
          </a:ln>
        </p:spPr>
      </p:pic>
      <p:sp>
        <p:nvSpPr>
          <p:cNvPr id="362" name="Google Shape;362;p17"/>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１０</a:t>
            </a:r>
            <a:endParaRPr sz="1800" b="1" i="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363" name="Google Shape;363;p17"/>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2-A</a:t>
            </a:r>
            <a:endParaRPr dirty="0">
              <a:latin typeface="BIZ UDPゴシック" panose="020B0400000000000000" pitchFamily="50" charset="-128"/>
              <a:ea typeface="BIZ UDPゴシック" panose="020B0400000000000000" pitchFamily="50" charset="-128"/>
            </a:endParaRPr>
          </a:p>
        </p:txBody>
      </p:sp>
      <p:sp>
        <p:nvSpPr>
          <p:cNvPr id="364" name="Google Shape;364;p17"/>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マイナポータルアプリをインストールします</a:t>
            </a:r>
            <a:endParaRPr dirty="0">
              <a:latin typeface="BIZ UDPゴシック" panose="020B0400000000000000" pitchFamily="50" charset="-128"/>
              <a:ea typeface="BIZ UDPゴシック" panose="020B0400000000000000" pitchFamily="50" charset="-128"/>
            </a:endParaRPr>
          </a:p>
        </p:txBody>
      </p:sp>
      <p:sp>
        <p:nvSpPr>
          <p:cNvPr id="365" name="Google Shape;365;p17"/>
          <p:cNvSpPr txBox="1"/>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472C4"/>
              </a:buClr>
              <a:buSzPts val="2800"/>
              <a:buFont typeface="Arial"/>
              <a:buNone/>
            </a:pPr>
            <a:r>
              <a:rPr lang="ja-JP" sz="2800" b="1" i="0" dirty="0">
                <a:solidFill>
                  <a:srgbClr val="4472C4"/>
                </a:solidFill>
                <a:latin typeface="BIZ UDPゴシック" panose="020B0400000000000000" pitchFamily="50" charset="-128"/>
                <a:ea typeface="BIZ UDPゴシック" panose="020B0400000000000000" pitchFamily="50" charset="-128"/>
                <a:sym typeface="Arial"/>
              </a:rPr>
              <a:t>マイナポータルアプリのインストールのしかた</a:t>
            </a:r>
            <a:endParaRPr sz="2799" b="1" i="0" dirty="0">
              <a:solidFill>
                <a:srgbClr val="4472C4"/>
              </a:solidFill>
              <a:latin typeface="BIZ UDPゴシック" panose="020B0400000000000000" pitchFamily="50" charset="-128"/>
              <a:ea typeface="BIZ UDPゴシック" panose="020B0400000000000000" pitchFamily="50" charset="-128"/>
              <a:sym typeface="Arial"/>
            </a:endParaRPr>
          </a:p>
        </p:txBody>
      </p:sp>
      <p:pic>
        <p:nvPicPr>
          <p:cNvPr id="366" name="Google Shape;366;p17"/>
          <p:cNvPicPr preferRelativeResize="0"/>
          <p:nvPr/>
        </p:nvPicPr>
        <p:blipFill rotWithShape="1">
          <a:blip r:embed="rId4">
            <a:alphaModFix/>
          </a:blip>
          <a:srcRect/>
          <a:stretch/>
        </p:blipFill>
        <p:spPr>
          <a:xfrm>
            <a:off x="1168422" y="2272501"/>
            <a:ext cx="2449026" cy="4356000"/>
          </a:xfrm>
          <a:prstGeom prst="rect">
            <a:avLst/>
          </a:prstGeom>
          <a:noFill/>
          <a:ln w="9525" cap="flat" cmpd="sng">
            <a:solidFill>
              <a:srgbClr val="000000"/>
            </a:solidFill>
            <a:prstDash val="solid"/>
            <a:miter lim="800000"/>
            <a:headEnd type="none" w="sm" len="sm"/>
            <a:tailEnd type="none" w="sm" len="sm"/>
          </a:ln>
        </p:spPr>
      </p:pic>
      <p:sp>
        <p:nvSpPr>
          <p:cNvPr id="367" name="Google Shape;367;p17"/>
          <p:cNvSpPr/>
          <p:nvPr/>
        </p:nvSpPr>
        <p:spPr>
          <a:xfrm>
            <a:off x="2415498" y="4722059"/>
            <a:ext cx="504000" cy="473621"/>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cxnSp>
        <p:nvCxnSpPr>
          <p:cNvPr id="368" name="Google Shape;368;p17"/>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369" name="Google Shape;369;p17"/>
          <p:cNvSpPr txBox="1"/>
          <p:nvPr/>
        </p:nvSpPr>
        <p:spPr>
          <a:xfrm>
            <a:off x="889484" y="1406120"/>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370" name="Google Shape;370;p17"/>
          <p:cNvSpPr txBox="1"/>
          <p:nvPr/>
        </p:nvSpPr>
        <p:spPr>
          <a:xfrm>
            <a:off x="5207478" y="1406120"/>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371" name="Google Shape;371;p17"/>
          <p:cNvSpPr txBox="1"/>
          <p:nvPr/>
        </p:nvSpPr>
        <p:spPr>
          <a:xfrm>
            <a:off x="5721428" y="1460863"/>
            <a:ext cx="3422571" cy="452391"/>
          </a:xfrm>
          <a:prstGeom prst="rect">
            <a:avLst/>
          </a:prstGeom>
          <a:noFill/>
          <a:ln>
            <a:noFill/>
          </a:ln>
        </p:spPr>
        <p:txBody>
          <a:bodyPr spcFirstLastPara="1" wrap="square" lIns="91425" tIns="45700" rIns="91425" bIns="45700" anchor="ctr" anchorCtr="0">
            <a:spAutoFit/>
          </a:bodyPr>
          <a:lstStyle/>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｢検索｣を押します</a:t>
            </a:r>
            <a:endParaRPr dirty="0">
              <a:latin typeface="BIZ UDPゴシック" panose="020B0400000000000000" pitchFamily="50" charset="-128"/>
              <a:ea typeface="BIZ UDPゴシック" panose="020B0400000000000000" pitchFamily="50" charset="-128"/>
            </a:endParaRPr>
          </a:p>
        </p:txBody>
      </p:sp>
      <p:sp>
        <p:nvSpPr>
          <p:cNvPr id="372" name="Google Shape;372;p17"/>
          <p:cNvSpPr txBox="1"/>
          <p:nvPr/>
        </p:nvSpPr>
        <p:spPr>
          <a:xfrm>
            <a:off x="1412435" y="1489248"/>
            <a:ext cx="3484568"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App Store　 　 　を押します</a:t>
            </a:r>
            <a:endParaRPr dirty="0">
              <a:latin typeface="BIZ UDPゴシック" panose="020B0400000000000000" pitchFamily="50" charset="-128"/>
              <a:ea typeface="BIZ UDPゴシック" panose="020B0400000000000000" pitchFamily="50" charset="-128"/>
            </a:endParaRPr>
          </a:p>
        </p:txBody>
      </p:sp>
      <p:pic>
        <p:nvPicPr>
          <p:cNvPr id="373" name="Google Shape;373;p17"/>
          <p:cNvPicPr preferRelativeResize="0"/>
          <p:nvPr/>
        </p:nvPicPr>
        <p:blipFill rotWithShape="1">
          <a:blip r:embed="rId5">
            <a:alphaModFix/>
          </a:blip>
          <a:srcRect/>
          <a:stretch/>
        </p:blipFill>
        <p:spPr>
          <a:xfrm>
            <a:off x="2841749" y="1498578"/>
            <a:ext cx="464796" cy="442043"/>
          </a:xfrm>
          <a:custGeom>
            <a:avLst/>
            <a:gdLst/>
            <a:ahLst/>
            <a:cxnLst/>
            <a:rect l="l" t="t" r="r" b="b"/>
            <a:pathLst>
              <a:path w="717550" h="717550" extrusionOk="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noFill/>
          <a:ln>
            <a:noFill/>
          </a:ln>
        </p:spPr>
      </p:pic>
      <p:sp>
        <p:nvSpPr>
          <p:cNvPr id="374" name="Google Shape;374;p17"/>
          <p:cNvSpPr/>
          <p:nvPr/>
        </p:nvSpPr>
        <p:spPr>
          <a:xfrm>
            <a:off x="7447283" y="6228213"/>
            <a:ext cx="475192" cy="473621"/>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375" name="Google Shape;375;p17"/>
          <p:cNvSpPr txBox="1"/>
          <p:nvPr/>
        </p:nvSpPr>
        <p:spPr>
          <a:xfrm>
            <a:off x="7750072" y="910427"/>
            <a:ext cx="1314000" cy="646331"/>
          </a:xfrm>
          <a:prstGeom prst="rect">
            <a:avLst/>
          </a:prstGeom>
          <a:solidFill>
            <a:srgbClr val="9CC2E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dirty="0">
                <a:solidFill>
                  <a:schemeClr val="dk1"/>
                </a:solidFill>
                <a:latin typeface="BIZ UDPゴシック" panose="020B0400000000000000" pitchFamily="50" charset="-128"/>
                <a:ea typeface="BIZ UDPゴシック" panose="020B0400000000000000" pitchFamily="50" charset="-128"/>
                <a:sym typeface="Arial"/>
              </a:rPr>
              <a:t>iPhoneの場合</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19" descr="白いバックグラウンドのスクリーンショット&#10;&#10;自動的に生成された説明"/>
          <p:cNvPicPr preferRelativeResize="0"/>
          <p:nvPr/>
        </p:nvPicPr>
        <p:blipFill rotWithShape="1">
          <a:blip r:embed="rId3">
            <a:alphaModFix/>
          </a:blip>
          <a:srcRect/>
          <a:stretch/>
        </p:blipFill>
        <p:spPr>
          <a:xfrm>
            <a:off x="1117717" y="2282331"/>
            <a:ext cx="2471675" cy="4378079"/>
          </a:xfrm>
          <a:prstGeom prst="rect">
            <a:avLst/>
          </a:prstGeom>
          <a:noFill/>
          <a:ln>
            <a:noFill/>
          </a:ln>
        </p:spPr>
      </p:pic>
      <p:pic>
        <p:nvPicPr>
          <p:cNvPr id="404" name="Google Shape;404;p19"/>
          <p:cNvPicPr preferRelativeResize="0"/>
          <p:nvPr/>
        </p:nvPicPr>
        <p:blipFill rotWithShape="1">
          <a:blip r:embed="rId4">
            <a:alphaModFix/>
          </a:blip>
          <a:srcRect/>
          <a:stretch/>
        </p:blipFill>
        <p:spPr>
          <a:xfrm>
            <a:off x="5483808" y="2286618"/>
            <a:ext cx="2449026" cy="4356000"/>
          </a:xfrm>
          <a:prstGeom prst="rect">
            <a:avLst/>
          </a:prstGeom>
          <a:noFill/>
          <a:ln w="9525" cap="flat" cmpd="sng">
            <a:solidFill>
              <a:srgbClr val="000000"/>
            </a:solidFill>
            <a:prstDash val="solid"/>
            <a:miter lim="800000"/>
            <a:headEnd type="none" w="sm" len="sm"/>
            <a:tailEnd type="none" w="sm" len="sm"/>
          </a:ln>
        </p:spPr>
      </p:pic>
      <p:cxnSp>
        <p:nvCxnSpPr>
          <p:cNvPr id="405" name="Google Shape;405;p19"/>
          <p:cNvCxnSpPr/>
          <p:nvPr/>
        </p:nvCxnSpPr>
        <p:spPr>
          <a:xfrm>
            <a:off x="435557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406" name="Google Shape;406;p19"/>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１1</a:t>
            </a:r>
            <a:endParaRPr dirty="0">
              <a:latin typeface="BIZ UDPゴシック" panose="020B0400000000000000" pitchFamily="50" charset="-128"/>
              <a:ea typeface="BIZ UDPゴシック" panose="020B0400000000000000" pitchFamily="50" charset="-128"/>
            </a:endParaRPr>
          </a:p>
        </p:txBody>
      </p:sp>
      <p:sp>
        <p:nvSpPr>
          <p:cNvPr id="407" name="Google Shape;407;p19"/>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2-A</a:t>
            </a:r>
            <a:endParaRPr dirty="0">
              <a:latin typeface="BIZ UDPゴシック" panose="020B0400000000000000" pitchFamily="50" charset="-128"/>
              <a:ea typeface="BIZ UDPゴシック" panose="020B0400000000000000" pitchFamily="50" charset="-128"/>
            </a:endParaRPr>
          </a:p>
        </p:txBody>
      </p:sp>
      <p:sp>
        <p:nvSpPr>
          <p:cNvPr id="408" name="Google Shape;408;p19"/>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マイナポータルアプリをインストールします</a:t>
            </a:r>
            <a:endParaRPr dirty="0">
              <a:latin typeface="BIZ UDPゴシック" panose="020B0400000000000000" pitchFamily="50" charset="-128"/>
              <a:ea typeface="BIZ UDPゴシック" panose="020B0400000000000000" pitchFamily="50" charset="-128"/>
            </a:endParaRPr>
          </a:p>
        </p:txBody>
      </p:sp>
      <p:sp>
        <p:nvSpPr>
          <p:cNvPr id="409" name="Google Shape;409;p19"/>
          <p:cNvSpPr txBox="1"/>
          <p:nvPr/>
        </p:nvSpPr>
        <p:spPr>
          <a:xfrm>
            <a:off x="3637674" y="4141558"/>
            <a:ext cx="1836707" cy="1772753"/>
          </a:xfrm>
          <a:prstGeom prst="rect">
            <a:avLst/>
          </a:prstGeom>
          <a:noFill/>
          <a:ln>
            <a:noFill/>
          </a:ln>
        </p:spPr>
        <p:txBody>
          <a:bodyPr spcFirstLastPara="1" wrap="square" lIns="0" tIns="45700" rIns="0" bIns="45700" anchor="t" anchorCtr="0">
            <a:spAutoFit/>
          </a:bodyPr>
          <a:lstStyle/>
          <a:p>
            <a:pPr marL="0" marR="0" lvl="0" indent="0" algn="l" rtl="0">
              <a:lnSpc>
                <a:spcPct val="130000"/>
              </a:lnSpc>
              <a:spcBef>
                <a:spcPts val="0"/>
              </a:spcBef>
              <a:spcAft>
                <a:spcPts val="0"/>
              </a:spcAft>
              <a:buNone/>
            </a:pPr>
            <a:r>
              <a:rPr lang="ja-JP" sz="1200" dirty="0">
                <a:solidFill>
                  <a:schemeClr val="accent1"/>
                </a:solidFill>
                <a:latin typeface="BIZ UDPゴシック" panose="020B0400000000000000" pitchFamily="50" charset="-128"/>
                <a:ea typeface="BIZ UDPゴシック" panose="020B0400000000000000" pitchFamily="50" charset="-128"/>
                <a:sym typeface="Arial"/>
              </a:rPr>
              <a:t>※マイナポータルアプリ</a:t>
            </a:r>
            <a:endParaRPr sz="1200" dirty="0">
              <a:solidFill>
                <a:schemeClr val="accent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200" dirty="0">
                <a:solidFill>
                  <a:schemeClr val="accent1"/>
                </a:solidFill>
                <a:latin typeface="BIZ UDPゴシック" panose="020B0400000000000000" pitchFamily="50" charset="-128"/>
                <a:ea typeface="BIZ UDPゴシック" panose="020B0400000000000000" pitchFamily="50" charset="-128"/>
                <a:sym typeface="Arial"/>
              </a:rPr>
              <a:t>が見つからない場合は、iOS14.0以上、ブラウザがSafari13以上の条件を満たしていない可能性があります。アップデート後、再度インストールしてください。</a:t>
            </a:r>
            <a:endParaRPr sz="1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410" name="Google Shape;410;p19"/>
          <p:cNvSpPr txBox="1"/>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472C4"/>
              </a:buClr>
              <a:buSzPts val="2800"/>
              <a:buFont typeface="Arial"/>
              <a:buNone/>
            </a:pPr>
            <a:r>
              <a:rPr lang="ja-JP" sz="2800" b="1" i="0" dirty="0">
                <a:solidFill>
                  <a:srgbClr val="4472C4"/>
                </a:solidFill>
                <a:latin typeface="BIZ UDPゴシック" panose="020B0400000000000000" pitchFamily="50" charset="-128"/>
                <a:ea typeface="BIZ UDPゴシック" panose="020B0400000000000000" pitchFamily="50" charset="-128"/>
                <a:sym typeface="Arial"/>
              </a:rPr>
              <a:t>マイナポータルアプリのインストールのしかた</a:t>
            </a:r>
            <a:endParaRPr sz="2799" b="1" i="0" dirty="0">
              <a:solidFill>
                <a:srgbClr val="4472C4"/>
              </a:solidFill>
              <a:latin typeface="BIZ UDPゴシック" panose="020B0400000000000000" pitchFamily="50" charset="-128"/>
              <a:ea typeface="BIZ UDPゴシック" panose="020B0400000000000000" pitchFamily="50" charset="-128"/>
              <a:sym typeface="Arial"/>
            </a:endParaRPr>
          </a:p>
        </p:txBody>
      </p:sp>
      <p:sp>
        <p:nvSpPr>
          <p:cNvPr id="411" name="Google Shape;411;p19"/>
          <p:cNvSpPr/>
          <p:nvPr/>
        </p:nvSpPr>
        <p:spPr>
          <a:xfrm>
            <a:off x="1247946" y="2398152"/>
            <a:ext cx="1629523" cy="397836"/>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412" name="Google Shape;412;p19"/>
          <p:cNvSpPr txBox="1"/>
          <p:nvPr/>
        </p:nvSpPr>
        <p:spPr>
          <a:xfrm>
            <a:off x="889484" y="1406120"/>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413" name="Google Shape;413;p19"/>
          <p:cNvSpPr txBox="1"/>
          <p:nvPr/>
        </p:nvSpPr>
        <p:spPr>
          <a:xfrm>
            <a:off x="5207478" y="1406120"/>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414" name="Google Shape;414;p19"/>
          <p:cNvSpPr txBox="1"/>
          <p:nvPr/>
        </p:nvSpPr>
        <p:spPr>
          <a:xfrm>
            <a:off x="5721428" y="1460863"/>
            <a:ext cx="3422571" cy="812490"/>
          </a:xfrm>
          <a:prstGeom prst="rect">
            <a:avLst/>
          </a:prstGeom>
          <a:noFill/>
          <a:ln>
            <a:noFill/>
          </a:ln>
        </p:spPr>
        <p:txBody>
          <a:bodyPr spcFirstLastPara="1" wrap="square" lIns="91425" tIns="45700" rIns="91425" bIns="45700" anchor="ctr" anchorCtr="0">
            <a:spAutoFit/>
          </a:bodyPr>
          <a:lstStyle/>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右下の検索ボタンを</a:t>
            </a:r>
            <a:endParaRPr sz="18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押し検索します</a:t>
            </a:r>
            <a:endParaRPr dirty="0">
              <a:latin typeface="BIZ UDPゴシック" panose="020B0400000000000000" pitchFamily="50" charset="-128"/>
              <a:ea typeface="BIZ UDPゴシック" panose="020B0400000000000000" pitchFamily="50" charset="-128"/>
            </a:endParaRPr>
          </a:p>
        </p:txBody>
      </p:sp>
      <p:sp>
        <p:nvSpPr>
          <p:cNvPr id="415" name="Google Shape;415;p19"/>
          <p:cNvSpPr txBox="1"/>
          <p:nvPr/>
        </p:nvSpPr>
        <p:spPr>
          <a:xfrm>
            <a:off x="1412435" y="1489248"/>
            <a:ext cx="3484568"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検索枠に「まいなぽーたる」と</a:t>
            </a:r>
            <a:endParaRPr sz="18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入力します</a:t>
            </a:r>
            <a:endParaRPr dirty="0">
              <a:latin typeface="BIZ UDPゴシック" panose="020B0400000000000000" pitchFamily="50" charset="-128"/>
              <a:ea typeface="BIZ UDPゴシック" panose="020B0400000000000000" pitchFamily="50" charset="-128"/>
            </a:endParaRPr>
          </a:p>
        </p:txBody>
      </p:sp>
      <p:sp>
        <p:nvSpPr>
          <p:cNvPr id="416" name="Google Shape;416;p19"/>
          <p:cNvSpPr/>
          <p:nvPr/>
        </p:nvSpPr>
        <p:spPr>
          <a:xfrm>
            <a:off x="7361530" y="5871914"/>
            <a:ext cx="647688" cy="822081"/>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417" name="Google Shape;417;p19"/>
          <p:cNvSpPr txBox="1"/>
          <p:nvPr/>
        </p:nvSpPr>
        <p:spPr>
          <a:xfrm>
            <a:off x="7750071" y="910427"/>
            <a:ext cx="1379415" cy="646331"/>
          </a:xfrm>
          <a:prstGeom prst="rect">
            <a:avLst/>
          </a:prstGeom>
          <a:solidFill>
            <a:srgbClr val="9CC2E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dirty="0">
                <a:solidFill>
                  <a:schemeClr val="dk1"/>
                </a:solidFill>
                <a:latin typeface="BIZ UDPゴシック" panose="020B0400000000000000" pitchFamily="50" charset="-128"/>
                <a:ea typeface="BIZ UDPゴシック" panose="020B0400000000000000" pitchFamily="50" charset="-128"/>
                <a:sym typeface="Arial"/>
              </a:rPr>
              <a:t>iPhoneの場合</a:t>
            </a:r>
            <a:endParaRPr dirty="0">
              <a:latin typeface="BIZ UDPゴシック" panose="020B0400000000000000" pitchFamily="50" charset="-128"/>
              <a:ea typeface="BIZ UDPゴシック" panose="020B0400000000000000" pitchFamily="50" charset="-128"/>
            </a:endParaRPr>
          </a:p>
        </p:txBody>
      </p:sp>
      <p:sp>
        <p:nvSpPr>
          <p:cNvPr id="418" name="Google Shape;418;p19"/>
          <p:cNvSpPr txBox="1"/>
          <p:nvPr/>
        </p:nvSpPr>
        <p:spPr>
          <a:xfrm>
            <a:off x="3637674" y="3255297"/>
            <a:ext cx="1836707" cy="812490"/>
          </a:xfrm>
          <a:prstGeom prst="rect">
            <a:avLst/>
          </a:prstGeom>
          <a:noFill/>
          <a:ln>
            <a:noFill/>
          </a:ln>
        </p:spPr>
        <p:txBody>
          <a:bodyPr spcFirstLastPara="1" wrap="square" lIns="0" tIns="45700" rIns="0" bIns="45700" anchor="t" anchorCtr="0">
            <a:spAutoFit/>
          </a:bodyPr>
          <a:lstStyle/>
          <a:p>
            <a:pPr marL="0" marR="0" lvl="0" indent="0" algn="l" rtl="0">
              <a:lnSpc>
                <a:spcPct val="130000"/>
              </a:lnSpc>
              <a:spcBef>
                <a:spcPts val="0"/>
              </a:spcBef>
              <a:spcAft>
                <a:spcPts val="0"/>
              </a:spcAft>
              <a:buNone/>
            </a:pPr>
            <a:r>
              <a:rPr lang="ja-JP" sz="1200" dirty="0">
                <a:solidFill>
                  <a:schemeClr val="accent1"/>
                </a:solidFill>
                <a:latin typeface="BIZ UDPゴシック" panose="020B0400000000000000" pitchFamily="50" charset="-128"/>
                <a:ea typeface="BIZ UDPゴシック" panose="020B0400000000000000" pitchFamily="50" charset="-128"/>
                <a:sym typeface="Arial"/>
              </a:rPr>
              <a:t>※ WEBサイトへ接続するため別途通信料がかかることがあります。</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21" descr="グラフィカル ユーザー インターフェイス, テキスト, アプリケーション, チャットまたはテキスト メッセージ&#10;&#10;自動的に生成された説明"/>
          <p:cNvPicPr preferRelativeResize="0"/>
          <p:nvPr/>
        </p:nvPicPr>
        <p:blipFill rotWithShape="1">
          <a:blip r:embed="rId3">
            <a:alphaModFix/>
          </a:blip>
          <a:srcRect/>
          <a:stretch/>
        </p:blipFill>
        <p:spPr>
          <a:xfrm>
            <a:off x="5463605" y="2261640"/>
            <a:ext cx="2471675" cy="4378079"/>
          </a:xfrm>
          <a:prstGeom prst="rect">
            <a:avLst/>
          </a:prstGeom>
          <a:noFill/>
          <a:ln>
            <a:noFill/>
          </a:ln>
        </p:spPr>
      </p:pic>
      <p:pic>
        <p:nvPicPr>
          <p:cNvPr id="448" name="Google Shape;448;p21" descr="グラフィカル ユーザー インターフェイス, テキスト, アプリケーション, チャットまたはテキスト メッセージ&#10;&#10;自動的に生成された説明"/>
          <p:cNvPicPr preferRelativeResize="0"/>
          <p:nvPr/>
        </p:nvPicPr>
        <p:blipFill rotWithShape="1">
          <a:blip r:embed="rId4">
            <a:alphaModFix/>
          </a:blip>
          <a:srcRect/>
          <a:stretch/>
        </p:blipFill>
        <p:spPr>
          <a:xfrm>
            <a:off x="1148665" y="2266939"/>
            <a:ext cx="2471675" cy="4378079"/>
          </a:xfrm>
          <a:prstGeom prst="rect">
            <a:avLst/>
          </a:prstGeom>
          <a:noFill/>
          <a:ln>
            <a:noFill/>
          </a:ln>
        </p:spPr>
      </p:pic>
      <p:cxnSp>
        <p:nvCxnSpPr>
          <p:cNvPr id="449" name="Google Shape;449;p21"/>
          <p:cNvCxnSpPr/>
          <p:nvPr/>
        </p:nvCxnSpPr>
        <p:spPr>
          <a:xfrm>
            <a:off x="435557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450" name="Google Shape;450;p21"/>
          <p:cNvSpPr txBox="1"/>
          <p:nvPr/>
        </p:nvSpPr>
        <p:spPr>
          <a:xfrm>
            <a:off x="1412433" y="1512998"/>
            <a:ext cx="3353001"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「入手」を押します</a:t>
            </a:r>
            <a:endParaRPr dirty="0">
              <a:latin typeface="BIZ UDPゴシック" panose="020B0400000000000000" pitchFamily="50" charset="-128"/>
              <a:ea typeface="BIZ UDPゴシック" panose="020B0400000000000000" pitchFamily="50" charset="-128"/>
            </a:endParaRPr>
          </a:p>
        </p:txBody>
      </p:sp>
      <p:sp>
        <p:nvSpPr>
          <p:cNvPr id="451" name="Google Shape;451;p21"/>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１2</a:t>
            </a:r>
            <a:endParaRPr dirty="0">
              <a:latin typeface="BIZ UDPゴシック" panose="020B0400000000000000" pitchFamily="50" charset="-128"/>
              <a:ea typeface="BIZ UDPゴシック" panose="020B0400000000000000" pitchFamily="50" charset="-128"/>
            </a:endParaRPr>
          </a:p>
        </p:txBody>
      </p:sp>
      <p:sp>
        <p:nvSpPr>
          <p:cNvPr id="452" name="Google Shape;452;p21"/>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2-A</a:t>
            </a:r>
            <a:endParaRPr dirty="0">
              <a:latin typeface="BIZ UDPゴシック" panose="020B0400000000000000" pitchFamily="50" charset="-128"/>
              <a:ea typeface="BIZ UDPゴシック" panose="020B0400000000000000" pitchFamily="50" charset="-128"/>
            </a:endParaRPr>
          </a:p>
        </p:txBody>
      </p:sp>
      <p:sp>
        <p:nvSpPr>
          <p:cNvPr id="453" name="Google Shape;453;p21"/>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マイナポータルアプリをインストールします</a:t>
            </a:r>
            <a:endParaRPr dirty="0">
              <a:latin typeface="BIZ UDPゴシック" panose="020B0400000000000000" pitchFamily="50" charset="-128"/>
              <a:ea typeface="BIZ UDPゴシック" panose="020B0400000000000000" pitchFamily="50" charset="-128"/>
            </a:endParaRPr>
          </a:p>
        </p:txBody>
      </p:sp>
      <p:sp>
        <p:nvSpPr>
          <p:cNvPr id="454" name="Google Shape;454;p21"/>
          <p:cNvSpPr txBox="1"/>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472C4"/>
              </a:buClr>
              <a:buSzPts val="2800"/>
              <a:buFont typeface="Arial"/>
              <a:buNone/>
            </a:pPr>
            <a:r>
              <a:rPr lang="ja-JP" sz="2800" b="1" i="0" dirty="0">
                <a:solidFill>
                  <a:srgbClr val="4472C4"/>
                </a:solidFill>
                <a:latin typeface="BIZ UDPゴシック" panose="020B0400000000000000" pitchFamily="50" charset="-128"/>
                <a:ea typeface="BIZ UDPゴシック" panose="020B0400000000000000" pitchFamily="50" charset="-128"/>
                <a:sym typeface="Arial"/>
              </a:rPr>
              <a:t>マイナポータルアプリのインストールのしかた</a:t>
            </a:r>
            <a:endParaRPr sz="2799" b="1" i="0" dirty="0">
              <a:solidFill>
                <a:srgbClr val="4472C4"/>
              </a:solidFill>
              <a:latin typeface="BIZ UDPゴシック" panose="020B0400000000000000" pitchFamily="50" charset="-128"/>
              <a:ea typeface="BIZ UDPゴシック" panose="020B0400000000000000" pitchFamily="50" charset="-128"/>
              <a:sym typeface="Arial"/>
            </a:endParaRPr>
          </a:p>
        </p:txBody>
      </p:sp>
      <p:sp>
        <p:nvSpPr>
          <p:cNvPr id="455" name="Google Shape;455;p21"/>
          <p:cNvSpPr/>
          <p:nvPr/>
        </p:nvSpPr>
        <p:spPr>
          <a:xfrm>
            <a:off x="7199157" y="2927229"/>
            <a:ext cx="716446" cy="397836"/>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456" name="Google Shape;456;p21"/>
          <p:cNvSpPr txBox="1"/>
          <p:nvPr/>
        </p:nvSpPr>
        <p:spPr>
          <a:xfrm>
            <a:off x="889484" y="1406120"/>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❺</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457" name="Google Shape;457;p21"/>
          <p:cNvSpPr txBox="1"/>
          <p:nvPr/>
        </p:nvSpPr>
        <p:spPr>
          <a:xfrm>
            <a:off x="5207478" y="1406120"/>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❻</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458" name="Google Shape;458;p21"/>
          <p:cNvSpPr txBox="1"/>
          <p:nvPr/>
        </p:nvSpPr>
        <p:spPr>
          <a:xfrm>
            <a:off x="5721428" y="1460863"/>
            <a:ext cx="3422571" cy="812490"/>
          </a:xfrm>
          <a:prstGeom prst="rect">
            <a:avLst/>
          </a:prstGeom>
          <a:noFill/>
          <a:ln>
            <a:noFill/>
          </a:ln>
        </p:spPr>
        <p:txBody>
          <a:bodyPr spcFirstLastPara="1" wrap="square" lIns="91425" tIns="45700" rIns="91425" bIns="45700" anchor="ctr" anchorCtr="0">
            <a:spAutoFit/>
          </a:bodyPr>
          <a:lstStyle/>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インストールが完了すると</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表示が「開く」に変わります</a:t>
            </a:r>
            <a:endParaRPr dirty="0">
              <a:latin typeface="BIZ UDPゴシック" panose="020B0400000000000000" pitchFamily="50" charset="-128"/>
              <a:ea typeface="BIZ UDPゴシック" panose="020B0400000000000000" pitchFamily="50" charset="-128"/>
            </a:endParaRPr>
          </a:p>
        </p:txBody>
      </p:sp>
      <p:sp>
        <p:nvSpPr>
          <p:cNvPr id="459" name="Google Shape;459;p21"/>
          <p:cNvSpPr/>
          <p:nvPr/>
        </p:nvSpPr>
        <p:spPr>
          <a:xfrm>
            <a:off x="2885934" y="2927229"/>
            <a:ext cx="716446" cy="397836"/>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460" name="Google Shape;460;p21"/>
          <p:cNvSpPr/>
          <p:nvPr/>
        </p:nvSpPr>
        <p:spPr>
          <a:xfrm>
            <a:off x="3012625" y="3235741"/>
            <a:ext cx="389436" cy="616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1" name="Google Shape;461;p21"/>
          <p:cNvSpPr txBox="1"/>
          <p:nvPr/>
        </p:nvSpPr>
        <p:spPr>
          <a:xfrm>
            <a:off x="7750071" y="910427"/>
            <a:ext cx="1379415" cy="646331"/>
          </a:xfrm>
          <a:prstGeom prst="rect">
            <a:avLst/>
          </a:prstGeom>
          <a:solidFill>
            <a:srgbClr val="9CC2E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dirty="0">
                <a:solidFill>
                  <a:schemeClr val="dk1"/>
                </a:solidFill>
                <a:latin typeface="BIZ UDPゴシック" panose="020B0400000000000000" pitchFamily="50" charset="-128"/>
                <a:ea typeface="BIZ UDPゴシック" panose="020B0400000000000000" pitchFamily="50" charset="-128"/>
                <a:sym typeface="Arial"/>
              </a:rPr>
              <a:t>iPhoneの場合</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23"/>
          <p:cNvPicPr preferRelativeResize="0"/>
          <p:nvPr/>
        </p:nvPicPr>
        <p:blipFill rotWithShape="1">
          <a:blip r:embed="rId3">
            <a:alphaModFix/>
          </a:blip>
          <a:srcRect/>
          <a:stretch/>
        </p:blipFill>
        <p:spPr>
          <a:xfrm>
            <a:off x="1242526" y="2406593"/>
            <a:ext cx="2428786" cy="4320000"/>
          </a:xfrm>
          <a:prstGeom prst="rect">
            <a:avLst/>
          </a:prstGeom>
          <a:noFill/>
          <a:ln w="9525" cap="flat" cmpd="sng">
            <a:solidFill>
              <a:srgbClr val="000000"/>
            </a:solidFill>
            <a:prstDash val="solid"/>
            <a:miter lim="800000"/>
            <a:headEnd type="none" w="sm" len="sm"/>
            <a:tailEnd type="none" w="sm" len="sm"/>
          </a:ln>
        </p:spPr>
      </p:pic>
      <p:cxnSp>
        <p:nvCxnSpPr>
          <p:cNvPr id="490" name="Google Shape;490;p23"/>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491" name="Google Shape;491;p23"/>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492" name="Google Shape;492;p23"/>
          <p:cNvSpPr txBox="1"/>
          <p:nvPr/>
        </p:nvSpPr>
        <p:spPr>
          <a:xfrm>
            <a:off x="1412435" y="1512998"/>
            <a:ext cx="3042607"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マイナポータル      を</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押します</a:t>
            </a:r>
            <a:endParaRPr dirty="0">
              <a:latin typeface="BIZ UDPゴシック" panose="020B0400000000000000" pitchFamily="50" charset="-128"/>
              <a:ea typeface="BIZ UDPゴシック" panose="020B0400000000000000" pitchFamily="50" charset="-128"/>
            </a:endParaRPr>
          </a:p>
        </p:txBody>
      </p:sp>
      <p:sp>
        <p:nvSpPr>
          <p:cNvPr id="493" name="Google Shape;493;p23"/>
          <p:cNvSpPr/>
          <p:nvPr/>
        </p:nvSpPr>
        <p:spPr>
          <a:xfrm>
            <a:off x="1929071" y="2557384"/>
            <a:ext cx="474520" cy="468204"/>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494" name="Google Shape;494;p23"/>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１3</a:t>
            </a:r>
            <a:endParaRPr dirty="0">
              <a:latin typeface="BIZ UDPゴシック" panose="020B0400000000000000" pitchFamily="50" charset="-128"/>
              <a:ea typeface="BIZ UDPゴシック" panose="020B0400000000000000" pitchFamily="50" charset="-128"/>
            </a:endParaRPr>
          </a:p>
        </p:txBody>
      </p:sp>
      <p:sp>
        <p:nvSpPr>
          <p:cNvPr id="495" name="Google Shape;495;p23"/>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マイナポータルのログイン/ログアウト方法</a:t>
            </a:r>
            <a:endParaRPr dirty="0"/>
          </a:p>
        </p:txBody>
      </p:sp>
      <p:sp>
        <p:nvSpPr>
          <p:cNvPr id="496" name="Google Shape;496;p23"/>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2-B</a:t>
            </a:r>
            <a:endParaRPr dirty="0">
              <a:latin typeface="BIZ UDPゴシック" panose="020B0400000000000000" pitchFamily="50" charset="-128"/>
              <a:ea typeface="BIZ UDPゴシック" panose="020B0400000000000000" pitchFamily="50" charset="-128"/>
            </a:endParaRPr>
          </a:p>
        </p:txBody>
      </p:sp>
      <p:sp>
        <p:nvSpPr>
          <p:cNvPr id="497" name="Google Shape;497;p23"/>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マイナポータルアプリを立ち上げましょう</a:t>
            </a:r>
            <a:endParaRPr dirty="0">
              <a:latin typeface="BIZ UDPゴシック" panose="020B0400000000000000" pitchFamily="50" charset="-128"/>
              <a:ea typeface="BIZ UDPゴシック" panose="020B0400000000000000" pitchFamily="50" charset="-128"/>
            </a:endParaRPr>
          </a:p>
        </p:txBody>
      </p:sp>
      <p:pic>
        <p:nvPicPr>
          <p:cNvPr id="498" name="Google Shape;498;p23"/>
          <p:cNvPicPr preferRelativeResize="0"/>
          <p:nvPr/>
        </p:nvPicPr>
        <p:blipFill rotWithShape="1">
          <a:blip r:embed="rId4">
            <a:alphaModFix/>
          </a:blip>
          <a:srcRect l="30540" t="4618" r="53745" b="86547"/>
          <a:stretch/>
        </p:blipFill>
        <p:spPr>
          <a:xfrm>
            <a:off x="3014120" y="1519570"/>
            <a:ext cx="396000" cy="396000"/>
          </a:xfrm>
          <a:custGeom>
            <a:avLst/>
            <a:gdLst/>
            <a:ahLst/>
            <a:cxnLst/>
            <a:rect l="l" t="t" r="r" b="b"/>
            <a:pathLst>
              <a:path w="630000" h="630000" extrusionOk="0">
                <a:moveTo>
                  <a:pt x="159787" y="0"/>
                </a:moveTo>
                <a:lnTo>
                  <a:pt x="470213" y="0"/>
                </a:lnTo>
                <a:cubicBezTo>
                  <a:pt x="558461" y="0"/>
                  <a:pt x="630000" y="71539"/>
                  <a:pt x="630000" y="159787"/>
                </a:cubicBezTo>
                <a:lnTo>
                  <a:pt x="630000" y="470213"/>
                </a:lnTo>
                <a:cubicBezTo>
                  <a:pt x="630000" y="558461"/>
                  <a:pt x="558461" y="630000"/>
                  <a:pt x="470213" y="630000"/>
                </a:cubicBezTo>
                <a:lnTo>
                  <a:pt x="159787" y="630000"/>
                </a:lnTo>
                <a:cubicBezTo>
                  <a:pt x="71539" y="630000"/>
                  <a:pt x="0" y="558461"/>
                  <a:pt x="0" y="470213"/>
                </a:cubicBezTo>
                <a:lnTo>
                  <a:pt x="0" y="159787"/>
                </a:lnTo>
                <a:cubicBezTo>
                  <a:pt x="0" y="71539"/>
                  <a:pt x="71539" y="0"/>
                  <a:pt x="159787" y="0"/>
                </a:cubicBezTo>
                <a:close/>
              </a:path>
            </a:pathLst>
          </a:custGeom>
          <a:noFill/>
          <a:ln>
            <a:noFill/>
          </a:ln>
        </p:spPr>
      </p:pic>
      <p:pic>
        <p:nvPicPr>
          <p:cNvPr id="500" name="Google Shape;500;p23" descr="グラフィカル ユーザー インターフェイス&#10;&#10;AI によって生成されたコンテンツは間違っている可能性があります。"/>
          <p:cNvPicPr preferRelativeResize="0"/>
          <p:nvPr/>
        </p:nvPicPr>
        <p:blipFill rotWithShape="1">
          <a:blip r:embed="rId5">
            <a:alphaModFix/>
          </a:blip>
          <a:srcRect/>
          <a:stretch/>
        </p:blipFill>
        <p:spPr>
          <a:xfrm>
            <a:off x="5437240" y="2406593"/>
            <a:ext cx="2428786" cy="4320000"/>
          </a:xfrm>
          <a:prstGeom prst="rect">
            <a:avLst/>
          </a:prstGeom>
          <a:noFill/>
          <a:ln w="9525" cap="flat" cmpd="sng">
            <a:solidFill>
              <a:schemeClr val="dk1"/>
            </a:solidFill>
            <a:prstDash val="solid"/>
            <a:round/>
            <a:headEnd type="none" w="sm" len="sm"/>
            <a:tailEnd type="none" w="sm" len="sm"/>
          </a:ln>
        </p:spPr>
      </p:pic>
      <p:sp>
        <p:nvSpPr>
          <p:cNvPr id="501" name="Google Shape;501;p23"/>
          <p:cNvSpPr/>
          <p:nvPr/>
        </p:nvSpPr>
        <p:spPr>
          <a:xfrm>
            <a:off x="5335304" y="4126498"/>
            <a:ext cx="1382019" cy="902701"/>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502" name="Google Shape;502;p23"/>
          <p:cNvSpPr txBox="1"/>
          <p:nvPr/>
        </p:nvSpPr>
        <p:spPr>
          <a:xfrm>
            <a:off x="5607129" y="1512998"/>
            <a:ext cx="3192520"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「マイナポータルにログイン」を押します</a:t>
            </a:r>
            <a:endParaRPr dirty="0">
              <a:latin typeface="BIZ UDPゴシック" panose="020B0400000000000000" pitchFamily="50" charset="-128"/>
              <a:ea typeface="BIZ UDPゴシック" panose="020B0400000000000000" pitchFamily="50" charset="-128"/>
            </a:endParaRPr>
          </a:p>
        </p:txBody>
      </p:sp>
      <p:sp>
        <p:nvSpPr>
          <p:cNvPr id="503" name="Google Shape;503;p23"/>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25" descr="ダイアグラム&#10;&#10;AI によって生成されたコンテンツは間違っている可能性があります。"/>
          <p:cNvPicPr preferRelativeResize="0"/>
          <p:nvPr/>
        </p:nvPicPr>
        <p:blipFill rotWithShape="1">
          <a:blip r:embed="rId3">
            <a:alphaModFix/>
          </a:blip>
          <a:srcRect/>
          <a:stretch/>
        </p:blipFill>
        <p:spPr>
          <a:xfrm>
            <a:off x="1241336" y="2405008"/>
            <a:ext cx="2428786" cy="4320000"/>
          </a:xfrm>
          <a:prstGeom prst="rect">
            <a:avLst/>
          </a:prstGeom>
          <a:noFill/>
          <a:ln w="9525" cap="flat" cmpd="sng">
            <a:solidFill>
              <a:schemeClr val="dk1"/>
            </a:solidFill>
            <a:prstDash val="solid"/>
            <a:round/>
            <a:headEnd type="none" w="sm" len="sm"/>
            <a:tailEnd type="none" w="sm" len="sm"/>
          </a:ln>
        </p:spPr>
      </p:pic>
      <p:sp>
        <p:nvSpPr>
          <p:cNvPr id="530" name="Google Shape;530;p25"/>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531" name="Google Shape;531;p25"/>
          <p:cNvSpPr txBox="1"/>
          <p:nvPr/>
        </p:nvSpPr>
        <p:spPr>
          <a:xfrm>
            <a:off x="1412435" y="1512998"/>
            <a:ext cx="3546122"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利用者証明用電子証明書のパスワード（数字4ケタ）を入力します</a:t>
            </a:r>
            <a:endParaRPr dirty="0">
              <a:latin typeface="BIZ UDPゴシック" panose="020B0400000000000000" pitchFamily="50" charset="-128"/>
              <a:ea typeface="BIZ UDPゴシック" panose="020B0400000000000000" pitchFamily="50" charset="-128"/>
            </a:endParaRPr>
          </a:p>
        </p:txBody>
      </p:sp>
      <p:sp>
        <p:nvSpPr>
          <p:cNvPr id="532" name="Google Shape;532;p25"/>
          <p:cNvSpPr/>
          <p:nvPr/>
        </p:nvSpPr>
        <p:spPr>
          <a:xfrm>
            <a:off x="1131444" y="4197791"/>
            <a:ext cx="2303734" cy="609330"/>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533" name="Google Shape;533;p2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１4</a:t>
            </a:r>
            <a:endParaRPr dirty="0">
              <a:latin typeface="BIZ UDPゴシック" panose="020B0400000000000000" pitchFamily="50" charset="-128"/>
              <a:ea typeface="BIZ UDPゴシック" panose="020B0400000000000000" pitchFamily="50" charset="-128"/>
            </a:endParaRPr>
          </a:p>
        </p:txBody>
      </p:sp>
      <p:sp>
        <p:nvSpPr>
          <p:cNvPr id="534" name="Google Shape;534;p25"/>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マイナポータルのログイン/ログアウト方法</a:t>
            </a:r>
            <a:endParaRPr dirty="0"/>
          </a:p>
        </p:txBody>
      </p:sp>
      <p:sp>
        <p:nvSpPr>
          <p:cNvPr id="535" name="Google Shape;535;p2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2-B</a:t>
            </a:r>
            <a:endParaRPr dirty="0">
              <a:latin typeface="BIZ UDPゴシック" panose="020B0400000000000000" pitchFamily="50" charset="-128"/>
              <a:ea typeface="BIZ UDPゴシック" panose="020B0400000000000000" pitchFamily="50" charset="-128"/>
            </a:endParaRPr>
          </a:p>
        </p:txBody>
      </p:sp>
      <p:sp>
        <p:nvSpPr>
          <p:cNvPr id="536" name="Google Shape;536;p25"/>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マイナンバーカードの利用者証明用電子証明書</a:t>
            </a:r>
            <a:r>
              <a:rPr lang="ja-JP" sz="1800" b="1" baseline="30000" dirty="0">
                <a:solidFill>
                  <a:schemeClr val="dk1"/>
                </a:solidFill>
                <a:latin typeface="BIZ UDPゴシック" panose="020B0400000000000000" pitchFamily="50" charset="-128"/>
                <a:ea typeface="BIZ UDPゴシック" panose="020B0400000000000000" pitchFamily="50" charset="-128"/>
                <a:sym typeface="Arial"/>
              </a:rPr>
              <a:t>※</a:t>
            </a:r>
            <a:r>
              <a:rPr lang="ja-JP" sz="2200" dirty="0">
                <a:solidFill>
                  <a:schemeClr val="dk1"/>
                </a:solidFill>
                <a:latin typeface="BIZ UDPゴシック" panose="020B0400000000000000" pitchFamily="50" charset="-128"/>
                <a:ea typeface="BIZ UDPゴシック" panose="020B0400000000000000" pitchFamily="50" charset="-128"/>
                <a:sym typeface="Arial"/>
              </a:rPr>
              <a:t>の認証をしましょう</a:t>
            </a:r>
            <a:endParaRPr dirty="0">
              <a:latin typeface="BIZ UDPゴシック" panose="020B0400000000000000" pitchFamily="50" charset="-128"/>
              <a:ea typeface="BIZ UDPゴシック" panose="020B0400000000000000" pitchFamily="50" charset="-128"/>
            </a:endParaRPr>
          </a:p>
        </p:txBody>
      </p:sp>
      <p:sp>
        <p:nvSpPr>
          <p:cNvPr id="537" name="Google Shape;537;p25"/>
          <p:cNvSpPr txBox="1"/>
          <p:nvPr/>
        </p:nvSpPr>
        <p:spPr>
          <a:xfrm>
            <a:off x="3793871" y="2393285"/>
            <a:ext cx="5302528" cy="441347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30000"/>
              </a:lnSpc>
              <a:spcBef>
                <a:spcPts val="0"/>
              </a:spcBef>
              <a:spcAft>
                <a:spcPts val="0"/>
              </a:spcAft>
              <a:buClr>
                <a:schemeClr val="dk1"/>
              </a:buClr>
              <a:buSzPts val="1800"/>
              <a:buFont typeface="Arial"/>
              <a:buChar char="※"/>
            </a:pPr>
            <a:r>
              <a:rPr lang="ja-JP" sz="1800" dirty="0">
                <a:solidFill>
                  <a:schemeClr val="dk1"/>
                </a:solidFill>
                <a:latin typeface="BIZ UDPゴシック" panose="020B0400000000000000" pitchFamily="50" charset="-128"/>
                <a:ea typeface="BIZ UDPゴシック" panose="020B0400000000000000" pitchFamily="50" charset="-128"/>
                <a:sym typeface="Arial"/>
              </a:rPr>
              <a:t>利用者証明用電子証明書は、マイナンバーカードに搭載されている、インターネットのウェブサイト等にログイン時に利用する電子証明書です。    </a:t>
            </a:r>
            <a:r>
              <a:rPr lang="ja-JP" sz="1800" dirty="0">
                <a:solidFill>
                  <a:schemeClr val="accent1"/>
                </a:solidFill>
                <a:latin typeface="BIZ UDPゴシック" panose="020B0400000000000000" pitchFamily="50" charset="-128"/>
                <a:ea typeface="BIZ UDPゴシック" panose="020B0400000000000000" pitchFamily="50" charset="-128"/>
                <a:sym typeface="Arial"/>
              </a:rPr>
              <a:t>「ログインした者が、利用者本人であること」を   証明</a:t>
            </a:r>
            <a:r>
              <a:rPr lang="ja-JP" sz="1800" dirty="0">
                <a:solidFill>
                  <a:schemeClr val="dk1"/>
                </a:solidFill>
                <a:latin typeface="BIZ UDPゴシック" panose="020B0400000000000000" pitchFamily="50" charset="-128"/>
                <a:ea typeface="BIZ UDPゴシック" panose="020B0400000000000000" pitchFamily="50" charset="-128"/>
                <a:sym typeface="Arial"/>
              </a:rPr>
              <a:t>することができます。</a:t>
            </a:r>
            <a:endParaRPr sz="1800" dirty="0">
              <a:solidFill>
                <a:schemeClr val="dk1"/>
              </a:solidFill>
              <a:latin typeface="BIZ UDPゴシック" panose="020B0400000000000000" pitchFamily="50" charset="-128"/>
              <a:ea typeface="BIZ UDPゴシック" panose="020B0400000000000000" pitchFamily="50" charset="-128"/>
              <a:sym typeface="Arial"/>
            </a:endParaRPr>
          </a:p>
          <a:p>
            <a:pPr marL="285750" marR="0" lvl="0" indent="-285750" algn="l" rtl="0">
              <a:lnSpc>
                <a:spcPct val="130000"/>
              </a:lnSpc>
              <a:spcBef>
                <a:spcPts val="0"/>
              </a:spcBef>
              <a:spcAft>
                <a:spcPts val="0"/>
              </a:spcAft>
              <a:buClr>
                <a:schemeClr val="dk1"/>
              </a:buClr>
              <a:buSzPts val="1800"/>
              <a:buFont typeface="Arial"/>
              <a:buChar char="※"/>
            </a:pPr>
            <a:r>
              <a:rPr lang="ja-JP" sz="1800" dirty="0">
                <a:solidFill>
                  <a:schemeClr val="dk1"/>
                </a:solidFill>
                <a:latin typeface="BIZ UDPゴシック" panose="020B0400000000000000" pitchFamily="50" charset="-128"/>
                <a:ea typeface="BIZ UDPゴシック" panose="020B0400000000000000" pitchFamily="50" charset="-128"/>
                <a:sym typeface="Arial"/>
              </a:rPr>
              <a:t>パスワードはマイナンバーカードを市区町村の   窓口での受け取り時に利用者証明用電子証明書にご自身で設定した数字4桁です</a:t>
            </a:r>
            <a:endParaRPr sz="1800" dirty="0">
              <a:solidFill>
                <a:schemeClr val="dk1"/>
              </a:solidFill>
              <a:latin typeface="BIZ UDPゴシック" panose="020B0400000000000000" pitchFamily="50" charset="-128"/>
              <a:ea typeface="BIZ UDPゴシック" panose="020B0400000000000000" pitchFamily="50" charset="-128"/>
              <a:sym typeface="Arial"/>
            </a:endParaRPr>
          </a:p>
          <a:p>
            <a:pPr marL="285750" marR="0" lvl="0" indent="-285750" algn="l" rtl="0">
              <a:lnSpc>
                <a:spcPct val="130000"/>
              </a:lnSpc>
              <a:spcBef>
                <a:spcPts val="0"/>
              </a:spcBef>
              <a:spcAft>
                <a:spcPts val="0"/>
              </a:spcAft>
              <a:buClr>
                <a:schemeClr val="dk1"/>
              </a:buClr>
              <a:buSzPts val="1800"/>
              <a:buFont typeface="Arial"/>
              <a:buChar char="※"/>
            </a:pPr>
            <a:r>
              <a:rPr lang="ja-JP" sz="1800" dirty="0">
                <a:solidFill>
                  <a:schemeClr val="accent1"/>
                </a:solidFill>
                <a:latin typeface="BIZ UDPゴシック" panose="020B0400000000000000" pitchFamily="50" charset="-128"/>
                <a:ea typeface="BIZ UDPゴシック" panose="020B0400000000000000" pitchFamily="50" charset="-128"/>
                <a:sym typeface="Arial"/>
              </a:rPr>
              <a:t>パスワードは、3回連続して間違えるとロックが  かかる</a:t>
            </a:r>
            <a:r>
              <a:rPr lang="ja-JP" sz="1800" dirty="0">
                <a:solidFill>
                  <a:schemeClr val="dk1"/>
                </a:solidFill>
                <a:latin typeface="BIZ UDPゴシック" panose="020B0400000000000000" pitchFamily="50" charset="-128"/>
                <a:ea typeface="BIZ UDPゴシック" panose="020B0400000000000000" pitchFamily="50" charset="-128"/>
                <a:sym typeface="Arial"/>
              </a:rPr>
              <a:t>のでご注意ください</a:t>
            </a:r>
            <a:endParaRPr sz="1800" dirty="0">
              <a:solidFill>
                <a:schemeClr val="dk1"/>
              </a:solidFill>
              <a:latin typeface="BIZ UDPゴシック" panose="020B0400000000000000" pitchFamily="50" charset="-128"/>
              <a:ea typeface="BIZ UDPゴシック" panose="020B0400000000000000" pitchFamily="50" charset="-128"/>
              <a:sym typeface="Arial"/>
            </a:endParaRPr>
          </a:p>
          <a:p>
            <a:pPr marL="285750" marR="0" lvl="0" indent="-285750" algn="l" rtl="0">
              <a:lnSpc>
                <a:spcPct val="130000"/>
              </a:lnSpc>
              <a:spcBef>
                <a:spcPts val="0"/>
              </a:spcBef>
              <a:spcAft>
                <a:spcPts val="0"/>
              </a:spcAft>
              <a:buClr>
                <a:schemeClr val="dk1"/>
              </a:buClr>
              <a:buSzPts val="1800"/>
              <a:buFont typeface="Arial"/>
              <a:buChar char="※"/>
            </a:pPr>
            <a:r>
              <a:rPr lang="ja-JP" sz="1800" dirty="0">
                <a:solidFill>
                  <a:schemeClr val="dk1"/>
                </a:solidFill>
                <a:latin typeface="BIZ UDPゴシック" panose="020B0400000000000000" pitchFamily="50" charset="-128"/>
                <a:ea typeface="BIZ UDPゴシック" panose="020B0400000000000000" pitchFamily="50" charset="-128"/>
                <a:sym typeface="Arial"/>
              </a:rPr>
              <a:t>パスワードはご自身で入力してください</a:t>
            </a:r>
            <a:endParaRPr sz="1800" dirty="0">
              <a:solidFill>
                <a:schemeClr val="dk1"/>
              </a:solidFill>
              <a:latin typeface="BIZ UDPゴシック" panose="020B0400000000000000" pitchFamily="50" charset="-128"/>
              <a:ea typeface="BIZ UDPゴシック" panose="020B0400000000000000" pitchFamily="50" charset="-128"/>
              <a:sym typeface="Arial"/>
            </a:endParaRPr>
          </a:p>
          <a:p>
            <a:pPr marL="285750" marR="0" lvl="0" indent="-285750" algn="l" rtl="0">
              <a:lnSpc>
                <a:spcPct val="130000"/>
              </a:lnSpc>
              <a:spcBef>
                <a:spcPts val="0"/>
              </a:spcBef>
              <a:spcAft>
                <a:spcPts val="0"/>
              </a:spcAft>
              <a:buClr>
                <a:schemeClr val="dk1"/>
              </a:buClr>
              <a:buSzPts val="1800"/>
              <a:buFont typeface="Arial"/>
              <a:buChar char="※"/>
            </a:pPr>
            <a:r>
              <a:rPr lang="ja-JP" sz="1800" dirty="0">
                <a:solidFill>
                  <a:schemeClr val="dk1"/>
                </a:solidFill>
                <a:latin typeface="BIZ UDPゴシック" panose="020B0400000000000000" pitchFamily="50" charset="-128"/>
                <a:ea typeface="BIZ UDPゴシック" panose="020B0400000000000000" pitchFamily="50" charset="-128"/>
                <a:sym typeface="Arial"/>
              </a:rPr>
              <a:t>代理の方による入力は行わないでください</a:t>
            </a:r>
            <a:endParaRPr sz="1800" dirty="0">
              <a:solidFill>
                <a:schemeClr val="dk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cxnSp>
        <p:nvCxnSpPr>
          <p:cNvPr id="543" name="Google Shape;543;p26"/>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544" name="Google Shape;544;p26"/>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dirty="0">
              <a:latin typeface="BIZ UDPゴシック" panose="020B0400000000000000" pitchFamily="50" charset="-128"/>
              <a:ea typeface="BIZ UDPゴシック" panose="020B0400000000000000" pitchFamily="50" charset="-128"/>
            </a:endParaRPr>
          </a:p>
        </p:txBody>
      </p:sp>
      <p:sp>
        <p:nvSpPr>
          <p:cNvPr id="545" name="Google Shape;545;p26"/>
          <p:cNvSpPr txBox="1"/>
          <p:nvPr/>
        </p:nvSpPr>
        <p:spPr>
          <a:xfrm>
            <a:off x="1412435" y="1512998"/>
            <a:ext cx="3715722" cy="812490"/>
          </a:xfrm>
          <a:prstGeom prst="rect">
            <a:avLst/>
          </a:prstGeom>
          <a:noFill/>
          <a:ln>
            <a:noFill/>
          </a:ln>
        </p:spPr>
        <p:txBody>
          <a:bodyPr spcFirstLastPara="1" wrap="square" lIns="91425" tIns="45700" rIns="72000"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マイナンバーカードとスマートフォンの読み取り部を合わせます</a:t>
            </a:r>
            <a:endParaRPr dirty="0">
              <a:latin typeface="BIZ UDPゴシック" panose="020B0400000000000000" pitchFamily="50" charset="-128"/>
              <a:ea typeface="BIZ UDPゴシック" panose="020B0400000000000000" pitchFamily="50" charset="-128"/>
            </a:endParaRPr>
          </a:p>
        </p:txBody>
      </p:sp>
      <p:sp>
        <p:nvSpPr>
          <p:cNvPr id="546" name="Google Shape;546;p26"/>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547" name="Google Shape;547;p26"/>
          <p:cNvSpPr txBox="1"/>
          <p:nvPr/>
        </p:nvSpPr>
        <p:spPr>
          <a:xfrm>
            <a:off x="5607128" y="1512998"/>
            <a:ext cx="3536871"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「読み取り開始」を押します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548" name="Google Shape;548;p26"/>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１5</a:t>
            </a:r>
            <a:endParaRPr dirty="0">
              <a:latin typeface="BIZ UDPゴシック" panose="020B0400000000000000" pitchFamily="50" charset="-128"/>
              <a:ea typeface="BIZ UDPゴシック" panose="020B0400000000000000" pitchFamily="50" charset="-128"/>
            </a:endParaRPr>
          </a:p>
        </p:txBody>
      </p:sp>
      <p:sp>
        <p:nvSpPr>
          <p:cNvPr id="549" name="Google Shape;549;p26"/>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マイナポータルのログイン/ログアウト方法</a:t>
            </a:r>
            <a:endParaRPr dirty="0"/>
          </a:p>
        </p:txBody>
      </p:sp>
      <p:sp>
        <p:nvSpPr>
          <p:cNvPr id="550" name="Google Shape;550;p26"/>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2-B</a:t>
            </a:r>
            <a:endParaRPr dirty="0">
              <a:latin typeface="BIZ UDPゴシック" panose="020B0400000000000000" pitchFamily="50" charset="-128"/>
              <a:ea typeface="BIZ UDPゴシック" panose="020B0400000000000000" pitchFamily="50" charset="-128"/>
            </a:endParaRPr>
          </a:p>
        </p:txBody>
      </p:sp>
      <p:sp>
        <p:nvSpPr>
          <p:cNvPr id="551" name="Google Shape;551;p26"/>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マイナンバーカードの利用者証明用電子証明書の認証をしましょう</a:t>
            </a:r>
            <a:endParaRPr dirty="0">
              <a:latin typeface="BIZ UDPゴシック" panose="020B0400000000000000" pitchFamily="50" charset="-128"/>
              <a:ea typeface="BIZ UDPゴシック" panose="020B0400000000000000" pitchFamily="50" charset="-128"/>
            </a:endParaRPr>
          </a:p>
        </p:txBody>
      </p:sp>
      <p:sp>
        <p:nvSpPr>
          <p:cNvPr id="552" name="Google Shape;552;p26"/>
          <p:cNvSpPr txBox="1"/>
          <p:nvPr/>
        </p:nvSpPr>
        <p:spPr>
          <a:xfrm>
            <a:off x="3738345" y="2394552"/>
            <a:ext cx="1755399" cy="1077218"/>
          </a:xfrm>
          <a:prstGeom prst="rect">
            <a:avLst/>
          </a:prstGeom>
          <a:noFill/>
          <a:ln>
            <a:noFill/>
          </a:ln>
        </p:spPr>
        <p:txBody>
          <a:bodyPr spcFirstLastPara="1" wrap="square" lIns="36000" tIns="45700" rIns="36000" bIns="45700" anchor="t" anchorCtr="0">
            <a:spAutoFit/>
          </a:bodyPr>
          <a:lstStyle/>
          <a:p>
            <a:pPr marL="0" marR="0" lvl="0" indent="0" algn="l" rtl="0">
              <a:spcBef>
                <a:spcPts val="0"/>
              </a:spcBef>
              <a:spcAft>
                <a:spcPts val="0"/>
              </a:spcAft>
              <a:buNone/>
            </a:pPr>
            <a:r>
              <a:rPr lang="ja-JP" sz="1600" dirty="0">
                <a:solidFill>
                  <a:schemeClr val="accent1"/>
                </a:solidFill>
                <a:latin typeface="BIZ UDPゴシック" panose="020B0400000000000000" pitchFamily="50" charset="-128"/>
                <a:ea typeface="BIZ UDPゴシック" panose="020B0400000000000000" pitchFamily="50" charset="-128"/>
                <a:sym typeface="Arial"/>
              </a:rPr>
              <a:t>※マイナンバーカードの読み取り位置は機種により異なります</a:t>
            </a:r>
            <a:endParaRPr sz="1600" dirty="0">
              <a:solidFill>
                <a:schemeClr val="accent1"/>
              </a:solidFill>
              <a:latin typeface="BIZ UDPゴシック" panose="020B0400000000000000" pitchFamily="50" charset="-128"/>
              <a:ea typeface="BIZ UDPゴシック" panose="020B0400000000000000" pitchFamily="50" charset="-128"/>
              <a:sym typeface="Arial"/>
            </a:endParaRPr>
          </a:p>
        </p:txBody>
      </p:sp>
      <p:pic>
        <p:nvPicPr>
          <p:cNvPr id="553" name="Google Shape;553;p26" descr="グラフィカル ユーザー インターフェイス, テキスト, アプリケーション&#10;&#10;AI によって生成されたコンテンツは間違っている可能性があります。"/>
          <p:cNvPicPr preferRelativeResize="0"/>
          <p:nvPr/>
        </p:nvPicPr>
        <p:blipFill rotWithShape="1">
          <a:blip r:embed="rId3">
            <a:alphaModFix/>
          </a:blip>
          <a:srcRect/>
          <a:stretch/>
        </p:blipFill>
        <p:spPr>
          <a:xfrm>
            <a:off x="5439972" y="2406592"/>
            <a:ext cx="2428786" cy="4320000"/>
          </a:xfrm>
          <a:prstGeom prst="rect">
            <a:avLst/>
          </a:prstGeom>
          <a:noFill/>
          <a:ln w="9525" cap="flat" cmpd="sng">
            <a:solidFill>
              <a:schemeClr val="dk1"/>
            </a:solidFill>
            <a:prstDash val="solid"/>
            <a:round/>
            <a:headEnd type="none" w="sm" len="sm"/>
            <a:tailEnd type="none" w="sm" len="sm"/>
          </a:ln>
        </p:spPr>
      </p:pic>
      <p:sp>
        <p:nvSpPr>
          <p:cNvPr id="554" name="Google Shape;554;p26"/>
          <p:cNvSpPr/>
          <p:nvPr/>
        </p:nvSpPr>
        <p:spPr>
          <a:xfrm>
            <a:off x="5340195" y="6178062"/>
            <a:ext cx="2628340" cy="577713"/>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pic>
        <p:nvPicPr>
          <p:cNvPr id="555" name="Google Shape;555;p26" descr="グラフィカル ユーザー インターフェイス, テキスト, アプリケーション&#10;&#10;AI によって生成されたコンテンツは間違っている可能性があります。"/>
          <p:cNvPicPr preferRelativeResize="0"/>
          <p:nvPr/>
        </p:nvPicPr>
        <p:blipFill rotWithShape="1">
          <a:blip r:embed="rId3">
            <a:alphaModFix/>
          </a:blip>
          <a:srcRect/>
          <a:stretch/>
        </p:blipFill>
        <p:spPr>
          <a:xfrm>
            <a:off x="1241275" y="2406592"/>
            <a:ext cx="2428786" cy="43200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28"/>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１6</a:t>
            </a:r>
            <a:endParaRPr dirty="0">
              <a:latin typeface="BIZ UDPゴシック" panose="020B0400000000000000" pitchFamily="50" charset="-128"/>
              <a:ea typeface="BIZ UDPゴシック" panose="020B0400000000000000" pitchFamily="50" charset="-128"/>
            </a:endParaRPr>
          </a:p>
        </p:txBody>
      </p:sp>
      <p:sp>
        <p:nvSpPr>
          <p:cNvPr id="582" name="Google Shape;582;p28"/>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マイナポータルのログイン/ログアウト方法</a:t>
            </a:r>
            <a:endParaRPr dirty="0"/>
          </a:p>
        </p:txBody>
      </p:sp>
      <p:sp>
        <p:nvSpPr>
          <p:cNvPr id="583" name="Google Shape;583;p28"/>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2-B</a:t>
            </a:r>
            <a:endParaRPr dirty="0">
              <a:latin typeface="BIZ UDPゴシック" panose="020B0400000000000000" pitchFamily="50" charset="-128"/>
              <a:ea typeface="BIZ UDPゴシック" panose="020B0400000000000000" pitchFamily="50" charset="-128"/>
            </a:endParaRPr>
          </a:p>
        </p:txBody>
      </p:sp>
      <p:sp>
        <p:nvSpPr>
          <p:cNvPr id="584" name="Google Shape;584;p28"/>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マイナンバーカードの利用者証明用電子証明書の認証をしましょう</a:t>
            </a:r>
            <a:endParaRPr dirty="0">
              <a:latin typeface="BIZ UDPゴシック" panose="020B0400000000000000" pitchFamily="50" charset="-128"/>
              <a:ea typeface="BIZ UDPゴシック" panose="020B0400000000000000" pitchFamily="50" charset="-128"/>
            </a:endParaRPr>
          </a:p>
        </p:txBody>
      </p:sp>
      <p:sp>
        <p:nvSpPr>
          <p:cNvPr id="585" name="Google Shape;585;p28"/>
          <p:cNvSpPr txBox="1"/>
          <p:nvPr/>
        </p:nvSpPr>
        <p:spPr>
          <a:xfrm>
            <a:off x="2962837"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586" name="Google Shape;586;p28"/>
          <p:cNvSpPr txBox="1"/>
          <p:nvPr/>
        </p:nvSpPr>
        <p:spPr>
          <a:xfrm>
            <a:off x="3485787" y="1512998"/>
            <a:ext cx="36807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「読み取りが完了しました」と</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表示されます</a:t>
            </a:r>
            <a:endParaRPr dirty="0">
              <a:latin typeface="BIZ UDPゴシック" panose="020B0400000000000000" pitchFamily="50" charset="-128"/>
              <a:ea typeface="BIZ UDPゴシック" panose="020B0400000000000000" pitchFamily="50" charset="-128"/>
            </a:endParaRPr>
          </a:p>
        </p:txBody>
      </p:sp>
      <p:pic>
        <p:nvPicPr>
          <p:cNvPr id="587" name="Google Shape;587;p28" descr="文字の書かれた紙&#10;&#10;AI によって生成されたコンテンツは間違っている可能性があります。"/>
          <p:cNvPicPr preferRelativeResize="0"/>
          <p:nvPr/>
        </p:nvPicPr>
        <p:blipFill rotWithShape="1">
          <a:blip r:embed="rId3">
            <a:alphaModFix/>
          </a:blip>
          <a:srcRect/>
          <a:stretch/>
        </p:blipFill>
        <p:spPr>
          <a:xfrm>
            <a:off x="3357606" y="2411992"/>
            <a:ext cx="2428786" cy="43200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p:nvPr/>
        </p:nvSpPr>
        <p:spPr>
          <a:xfrm>
            <a:off x="303715" y="4578844"/>
            <a:ext cx="4113854" cy="1338904"/>
          </a:xfrm>
          <a:prstGeom prst="roundRect">
            <a:avLst>
              <a:gd name="adj" fmla="val 16667"/>
            </a:avLst>
          </a:prstGeom>
          <a:solidFill>
            <a:schemeClr val="lt1"/>
          </a:solid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4" name="Google Shape;84;p2"/>
          <p:cNvPicPr preferRelativeResize="0"/>
          <p:nvPr/>
        </p:nvPicPr>
        <p:blipFill rotWithShape="1">
          <a:blip r:embed="rId3">
            <a:alphaModFix/>
          </a:blip>
          <a:srcRect/>
          <a:stretch/>
        </p:blipFill>
        <p:spPr>
          <a:xfrm>
            <a:off x="685390" y="4830909"/>
            <a:ext cx="546553" cy="1028654"/>
          </a:xfrm>
          <a:prstGeom prst="rect">
            <a:avLst/>
          </a:prstGeom>
          <a:noFill/>
          <a:ln>
            <a:noFill/>
          </a:ln>
        </p:spPr>
      </p:pic>
      <p:sp>
        <p:nvSpPr>
          <p:cNvPr id="85" name="Google Shape;85;p2"/>
          <p:cNvSpPr/>
          <p:nvPr/>
        </p:nvSpPr>
        <p:spPr>
          <a:xfrm>
            <a:off x="4749723" y="4567852"/>
            <a:ext cx="4113854" cy="1338904"/>
          </a:xfrm>
          <a:prstGeom prst="roundRect">
            <a:avLst>
              <a:gd name="adj" fmla="val 16667"/>
            </a:avLst>
          </a:prstGeom>
          <a:solidFill>
            <a:schemeClr val="lt1"/>
          </a:solidFill>
          <a:ln w="38100" cap="flat" cmpd="sng">
            <a:solidFill>
              <a:srgbClr val="4472C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 name="Google Shape;86;p2"/>
          <p:cNvSpPr/>
          <p:nvPr/>
        </p:nvSpPr>
        <p:spPr>
          <a:xfrm>
            <a:off x="4749723" y="3022865"/>
            <a:ext cx="4113854" cy="1338904"/>
          </a:xfrm>
          <a:prstGeom prst="roundRect">
            <a:avLst>
              <a:gd name="adj" fmla="val 16667"/>
            </a:avLst>
          </a:prstGeom>
          <a:solidFill>
            <a:schemeClr val="lt1"/>
          </a:solidFill>
          <a:ln w="38100" cap="flat" cmpd="sng">
            <a:solidFill>
              <a:srgbClr val="4472C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87;p2"/>
          <p:cNvSpPr/>
          <p:nvPr/>
        </p:nvSpPr>
        <p:spPr>
          <a:xfrm>
            <a:off x="303715" y="3033857"/>
            <a:ext cx="4113854" cy="1338904"/>
          </a:xfrm>
          <a:prstGeom prst="roundRect">
            <a:avLst>
              <a:gd name="adj" fmla="val 16667"/>
            </a:avLst>
          </a:prstGeom>
          <a:solidFill>
            <a:schemeClr val="lt1"/>
          </a:solidFill>
          <a:ln w="38100" cap="flat" cmpd="sng">
            <a:solidFill>
              <a:srgbClr val="4472C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2"/>
          <p:cNvSpPr/>
          <p:nvPr/>
        </p:nvSpPr>
        <p:spPr>
          <a:xfrm>
            <a:off x="4749723" y="1474901"/>
            <a:ext cx="4113854" cy="1338904"/>
          </a:xfrm>
          <a:prstGeom prst="roundRect">
            <a:avLst>
              <a:gd name="adj" fmla="val 16667"/>
            </a:avLst>
          </a:prstGeom>
          <a:solidFill>
            <a:schemeClr val="lt1"/>
          </a:solid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 name="Google Shape;89;p2"/>
          <p:cNvSpPr txBox="1"/>
          <p:nvPr/>
        </p:nvSpPr>
        <p:spPr>
          <a:xfrm>
            <a:off x="1508547" y="4849873"/>
            <a:ext cx="2622188" cy="89251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公金受取口座</a:t>
            </a:r>
            <a:endParaRPr sz="20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の登録ができる</a:t>
            </a:r>
            <a:endParaRPr sz="2000"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90" name="Google Shape;90;p2"/>
          <p:cNvSpPr txBox="1">
            <a:spLocks noGrp="1"/>
          </p:cNvSpPr>
          <p:nvPr>
            <p:ph type="ctrTitle"/>
          </p:nvPr>
        </p:nvSpPr>
        <p:spPr>
          <a:xfrm>
            <a:off x="1392691" y="227059"/>
            <a:ext cx="5981125" cy="480003"/>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latin typeface="BIZ UDPゴシック" panose="020B0400000000000000" pitchFamily="50" charset="-128"/>
                <a:ea typeface="BIZ UDPゴシック" panose="020B0400000000000000" pitchFamily="50" charset="-128"/>
              </a:rPr>
              <a:t>マイナンバーカードで暮らしを便利に</a:t>
            </a:r>
            <a:endParaRPr dirty="0">
              <a:latin typeface="BIZ UDPゴシック" panose="020B0400000000000000" pitchFamily="50" charset="-128"/>
              <a:ea typeface="BIZ UDPゴシック" panose="020B0400000000000000" pitchFamily="50" charset="-128"/>
            </a:endParaRPr>
          </a:p>
        </p:txBody>
      </p:sp>
      <p:pic>
        <p:nvPicPr>
          <p:cNvPr id="91" name="Google Shape;91;p2" descr="スマートフォンをカードリーダーにかざすマイナちゃんのイラスト"/>
          <p:cNvPicPr preferRelativeResize="0"/>
          <p:nvPr/>
        </p:nvPicPr>
        <p:blipFill rotWithShape="1">
          <a:blip r:embed="rId4">
            <a:alphaModFix/>
          </a:blip>
          <a:srcRect l="10689" r="7243"/>
          <a:stretch/>
        </p:blipFill>
        <p:spPr>
          <a:xfrm>
            <a:off x="4966773" y="3101415"/>
            <a:ext cx="852582" cy="1135884"/>
          </a:xfrm>
          <a:prstGeom prst="rect">
            <a:avLst/>
          </a:prstGeom>
          <a:solidFill>
            <a:schemeClr val="lt1"/>
          </a:solidFill>
          <a:ln>
            <a:noFill/>
          </a:ln>
        </p:spPr>
      </p:pic>
      <p:pic>
        <p:nvPicPr>
          <p:cNvPr id="92" name="Google Shape;92;p2" descr="e-Taxのロゴマーク"/>
          <p:cNvPicPr preferRelativeResize="0"/>
          <p:nvPr/>
        </p:nvPicPr>
        <p:blipFill rotWithShape="1">
          <a:blip r:embed="rId5">
            <a:alphaModFix/>
          </a:blip>
          <a:srcRect/>
          <a:stretch/>
        </p:blipFill>
        <p:spPr>
          <a:xfrm>
            <a:off x="4862755" y="5032630"/>
            <a:ext cx="1184907" cy="561105"/>
          </a:xfrm>
          <a:prstGeom prst="rect">
            <a:avLst/>
          </a:prstGeom>
          <a:noFill/>
          <a:ln>
            <a:noFill/>
          </a:ln>
        </p:spPr>
      </p:pic>
      <p:sp>
        <p:nvSpPr>
          <p:cNvPr id="93" name="Google Shape;93;p2"/>
          <p:cNvSpPr txBox="1"/>
          <p:nvPr/>
        </p:nvSpPr>
        <p:spPr>
          <a:xfrm>
            <a:off x="6002190" y="3258892"/>
            <a:ext cx="2766768" cy="89251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コンビニで各種</a:t>
            </a:r>
            <a:endParaRPr sz="20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証明書が取得できる</a:t>
            </a:r>
            <a:endParaRPr sz="2000"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94" name="Google Shape;94;p2"/>
          <p:cNvSpPr txBox="1"/>
          <p:nvPr/>
        </p:nvSpPr>
        <p:spPr>
          <a:xfrm>
            <a:off x="6002190" y="4849873"/>
            <a:ext cx="2861387" cy="89251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e-Taxで確定申告が</a:t>
            </a:r>
            <a:endParaRPr sz="20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自宅からできる</a:t>
            </a:r>
            <a:endParaRPr dirty="0">
              <a:latin typeface="BIZ UDPゴシック" panose="020B0400000000000000" pitchFamily="50" charset="-128"/>
              <a:ea typeface="BIZ UDPゴシック" panose="020B0400000000000000" pitchFamily="50" charset="-128"/>
            </a:endParaRPr>
          </a:p>
        </p:txBody>
      </p:sp>
      <p:sp>
        <p:nvSpPr>
          <p:cNvPr id="95" name="Google Shape;95;p2"/>
          <p:cNvSpPr/>
          <p:nvPr/>
        </p:nvSpPr>
        <p:spPr>
          <a:xfrm>
            <a:off x="303715" y="1485893"/>
            <a:ext cx="4113854" cy="1338904"/>
          </a:xfrm>
          <a:prstGeom prst="roundRect">
            <a:avLst>
              <a:gd name="adj" fmla="val 16667"/>
            </a:avLst>
          </a:prstGeom>
          <a:solidFill>
            <a:schemeClr val="lt1"/>
          </a:solidFill>
          <a:ln w="38100" cap="flat" cmpd="sng">
            <a:solidFill>
              <a:srgbClr val="4472C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2"/>
          <p:cNvSpPr txBox="1"/>
          <p:nvPr/>
        </p:nvSpPr>
        <p:spPr>
          <a:xfrm>
            <a:off x="1508546" y="1715005"/>
            <a:ext cx="2852876" cy="49240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本人確認書類になる</a:t>
            </a:r>
            <a:endParaRPr dirty="0">
              <a:latin typeface="BIZ UDPゴシック" panose="020B0400000000000000" pitchFamily="50" charset="-128"/>
              <a:ea typeface="BIZ UDPゴシック" panose="020B0400000000000000" pitchFamily="50" charset="-128"/>
            </a:endParaRPr>
          </a:p>
        </p:txBody>
      </p:sp>
      <p:sp>
        <p:nvSpPr>
          <p:cNvPr id="97" name="Google Shape;97;p2"/>
          <p:cNvSpPr txBox="1"/>
          <p:nvPr/>
        </p:nvSpPr>
        <p:spPr>
          <a:xfrm>
            <a:off x="6002190" y="1715005"/>
            <a:ext cx="2861387" cy="89251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健康保険証として</a:t>
            </a:r>
            <a:endParaRPr sz="20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使える</a:t>
            </a:r>
            <a:endParaRPr sz="2000"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98" name="Google Shape;98;p2"/>
          <p:cNvSpPr txBox="1"/>
          <p:nvPr/>
        </p:nvSpPr>
        <p:spPr>
          <a:xfrm>
            <a:off x="1508546" y="3258892"/>
            <a:ext cx="2622188" cy="89251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オンラインで各種</a:t>
            </a:r>
            <a:endParaRPr sz="20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行政手続ができる　</a:t>
            </a:r>
            <a:endParaRPr sz="2000" dirty="0">
              <a:solidFill>
                <a:schemeClr val="dk1"/>
              </a:solidFill>
              <a:latin typeface="BIZ UDPゴシック" panose="020B0400000000000000" pitchFamily="50" charset="-128"/>
              <a:ea typeface="BIZ UDPゴシック" panose="020B0400000000000000" pitchFamily="50" charset="-128"/>
              <a:sym typeface="Arial"/>
            </a:endParaRPr>
          </a:p>
        </p:txBody>
      </p:sp>
      <p:pic>
        <p:nvPicPr>
          <p:cNvPr id="99" name="Google Shape;99;p2" descr="マイナンバーカードを持つマイナちゃんのイラスト"/>
          <p:cNvPicPr preferRelativeResize="0"/>
          <p:nvPr/>
        </p:nvPicPr>
        <p:blipFill rotWithShape="1">
          <a:blip r:embed="rId6">
            <a:alphaModFix/>
          </a:blip>
          <a:srcRect t="14313" r="24268" b="21184"/>
          <a:stretch/>
        </p:blipFill>
        <p:spPr>
          <a:xfrm>
            <a:off x="407673" y="1619980"/>
            <a:ext cx="934796" cy="1116791"/>
          </a:xfrm>
          <a:prstGeom prst="rect">
            <a:avLst/>
          </a:prstGeom>
          <a:noFill/>
          <a:ln>
            <a:noFill/>
          </a:ln>
        </p:spPr>
      </p:pic>
      <p:grpSp>
        <p:nvGrpSpPr>
          <p:cNvPr id="100" name="Google Shape;100;p2" descr="受付に座っているマイナちゃんのイラスト"/>
          <p:cNvGrpSpPr/>
          <p:nvPr/>
        </p:nvGrpSpPr>
        <p:grpSpPr>
          <a:xfrm>
            <a:off x="4769731" y="1532747"/>
            <a:ext cx="1232459" cy="1151384"/>
            <a:chOff x="3385544" y="1332173"/>
            <a:chExt cx="1108184" cy="1035283"/>
          </a:xfrm>
        </p:grpSpPr>
        <p:pic>
          <p:nvPicPr>
            <p:cNvPr id="101" name="Google Shape;101;p2"/>
            <p:cNvPicPr preferRelativeResize="0"/>
            <p:nvPr/>
          </p:nvPicPr>
          <p:blipFill rotWithShape="1">
            <a:blip r:embed="rId7">
              <a:alphaModFix/>
            </a:blip>
            <a:srcRect l="13776" t="23775" r="15381" b="29037"/>
            <a:stretch/>
          </p:blipFill>
          <p:spPr>
            <a:xfrm>
              <a:off x="3385544" y="1332173"/>
              <a:ext cx="1108184" cy="1035283"/>
            </a:xfrm>
            <a:prstGeom prst="rect">
              <a:avLst/>
            </a:prstGeom>
            <a:noFill/>
            <a:ln>
              <a:noFill/>
            </a:ln>
          </p:spPr>
        </p:pic>
        <p:sp>
          <p:nvSpPr>
            <p:cNvPr id="102" name="Google Shape;102;p2"/>
            <p:cNvSpPr txBox="1"/>
            <p:nvPr/>
          </p:nvSpPr>
          <p:spPr>
            <a:xfrm>
              <a:off x="3479023" y="2092547"/>
              <a:ext cx="948010" cy="193683"/>
            </a:xfrm>
            <a:prstGeom prst="rect">
              <a:avLst/>
            </a:prstGeom>
            <a:solidFill>
              <a:srgbClr val="F4B08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 dirty="0">
                  <a:solidFill>
                    <a:schemeClr val="dk1"/>
                  </a:solidFill>
                  <a:latin typeface="BIZ UDPゴシック" panose="020B0400000000000000" pitchFamily="50" charset="-128"/>
                  <a:ea typeface="BIZ UDPゴシック" panose="020B0400000000000000" pitchFamily="50" charset="-128"/>
                  <a:sym typeface="Arial"/>
                </a:rPr>
                <a:t>　　　○△受付</a:t>
              </a:r>
              <a:endParaRPr dirty="0">
                <a:latin typeface="BIZ UDPゴシック" panose="020B0400000000000000" pitchFamily="50" charset="-128"/>
                <a:ea typeface="BIZ UDPゴシック" panose="020B0400000000000000" pitchFamily="50" charset="-128"/>
              </a:endParaRPr>
            </a:p>
          </p:txBody>
        </p:sp>
      </p:grpSp>
      <p:sp>
        <p:nvSpPr>
          <p:cNvPr id="103" name="Google Shape;103;p2"/>
          <p:cNvSpPr txBox="1"/>
          <p:nvPr/>
        </p:nvSpPr>
        <p:spPr>
          <a:xfrm>
            <a:off x="6685241" y="2108439"/>
            <a:ext cx="66492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b="1" dirty="0">
                <a:solidFill>
                  <a:schemeClr val="dk1"/>
                </a:solidFill>
                <a:latin typeface="BIZ UDPゴシック" panose="020B0400000000000000" pitchFamily="50" charset="-128"/>
                <a:ea typeface="BIZ UDPゴシック" panose="020B0400000000000000" pitchFamily="50" charset="-128"/>
                <a:sym typeface="Arial"/>
              </a:rPr>
              <a:t>※</a:t>
            </a:r>
            <a:endParaRPr sz="1200" b="1" dirty="0">
              <a:solidFill>
                <a:schemeClr val="dk1"/>
              </a:solidFill>
              <a:latin typeface="BIZ UDPゴシック" panose="020B0400000000000000" pitchFamily="50" charset="-128"/>
              <a:ea typeface="BIZ UDPゴシック" panose="020B0400000000000000" pitchFamily="50" charset="-128"/>
              <a:sym typeface="Arial"/>
            </a:endParaRPr>
          </a:p>
        </p:txBody>
      </p:sp>
      <p:pic>
        <p:nvPicPr>
          <p:cNvPr id="104" name="Google Shape;104;p2" descr="パソコンを使っているマイナちゃんのイラスト"/>
          <p:cNvPicPr preferRelativeResize="0"/>
          <p:nvPr/>
        </p:nvPicPr>
        <p:blipFill rotWithShape="1">
          <a:blip r:embed="rId8">
            <a:alphaModFix/>
          </a:blip>
          <a:srcRect l="5403" t="18053" r="5226" b="14081"/>
          <a:stretch/>
        </p:blipFill>
        <p:spPr>
          <a:xfrm>
            <a:off x="474170" y="3187243"/>
            <a:ext cx="968994" cy="1032132"/>
          </a:xfrm>
          <a:prstGeom prst="rect">
            <a:avLst/>
          </a:prstGeom>
          <a:noFill/>
          <a:ln>
            <a:noFill/>
          </a:ln>
        </p:spPr>
      </p:pic>
      <p:pic>
        <p:nvPicPr>
          <p:cNvPr id="105" name="Google Shape;105;p2" descr="グラフィカル ユーザー インターフェイス&#10;&#10;自動的に生成された説明"/>
          <p:cNvPicPr preferRelativeResize="0"/>
          <p:nvPr/>
        </p:nvPicPr>
        <p:blipFill rotWithShape="1">
          <a:blip r:embed="rId9">
            <a:alphaModFix/>
          </a:blip>
          <a:srcRect r="47706" b="59433"/>
          <a:stretch/>
        </p:blipFill>
        <p:spPr>
          <a:xfrm>
            <a:off x="423423" y="4740404"/>
            <a:ext cx="503183" cy="344780"/>
          </a:xfrm>
          <a:prstGeom prst="rect">
            <a:avLst/>
          </a:prstGeom>
          <a:noFill/>
          <a:ln>
            <a:noFill/>
          </a:ln>
        </p:spPr>
      </p:pic>
      <p:pic>
        <p:nvPicPr>
          <p:cNvPr id="106" name="Google Shape;106;p2" descr="総務省のマイナンバーカードのホームページのQRコード"/>
          <p:cNvPicPr preferRelativeResize="0"/>
          <p:nvPr/>
        </p:nvPicPr>
        <p:blipFill rotWithShape="1">
          <a:blip r:embed="rId10">
            <a:alphaModFix/>
          </a:blip>
          <a:srcRect/>
          <a:stretch/>
        </p:blipFill>
        <p:spPr>
          <a:xfrm>
            <a:off x="8163424" y="5961352"/>
            <a:ext cx="889386" cy="889386"/>
          </a:xfrm>
          <a:prstGeom prst="rect">
            <a:avLst/>
          </a:prstGeom>
          <a:noFill/>
          <a:ln>
            <a:noFill/>
          </a:ln>
        </p:spPr>
      </p:pic>
      <p:sp>
        <p:nvSpPr>
          <p:cNvPr id="107" name="Google Shape;107;p2"/>
          <p:cNvSpPr txBox="1"/>
          <p:nvPr/>
        </p:nvSpPr>
        <p:spPr>
          <a:xfrm>
            <a:off x="117448" y="6096307"/>
            <a:ext cx="3699871" cy="57242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30000"/>
              </a:lnSpc>
              <a:spcBef>
                <a:spcPts val="0"/>
              </a:spcBef>
              <a:spcAft>
                <a:spcPts val="0"/>
              </a:spcAft>
              <a:buClr>
                <a:srgbClr val="4472C4"/>
              </a:buClr>
              <a:buSzPts val="1200"/>
              <a:buFont typeface="Arial"/>
              <a:buChar char="※"/>
            </a:pPr>
            <a:r>
              <a:rPr lang="ja-JP" sz="1200" dirty="0">
                <a:solidFill>
                  <a:srgbClr val="4472C4"/>
                </a:solidFill>
                <a:latin typeface="BIZ UDPゴシック" panose="020B0400000000000000" pitchFamily="50" charset="-128"/>
                <a:ea typeface="BIZ UDPゴシック" panose="020B0400000000000000" pitchFamily="50" charset="-128"/>
                <a:sym typeface="Arial"/>
              </a:rPr>
              <a:t>利用できる医療機関・薬局については、　　　　　厚生労働省のホームページで公開しています。</a:t>
            </a:r>
            <a:endParaRPr sz="1200" dirty="0">
              <a:solidFill>
                <a:srgbClr val="4472C4"/>
              </a:solidFill>
              <a:latin typeface="BIZ UDPゴシック" panose="020B0400000000000000" pitchFamily="50" charset="-128"/>
              <a:ea typeface="BIZ UDPゴシック" panose="020B0400000000000000" pitchFamily="50" charset="-128"/>
              <a:sym typeface="Arial"/>
            </a:endParaRPr>
          </a:p>
        </p:txBody>
      </p:sp>
      <p:sp>
        <p:nvSpPr>
          <p:cNvPr id="108" name="Google Shape;108;p2"/>
          <p:cNvSpPr txBox="1"/>
          <p:nvPr/>
        </p:nvSpPr>
        <p:spPr>
          <a:xfrm>
            <a:off x="3571232" y="6252149"/>
            <a:ext cx="4599336" cy="572424"/>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None/>
            </a:pPr>
            <a:r>
              <a:rPr lang="ja-JP" sz="1200" dirty="0">
                <a:solidFill>
                  <a:schemeClr val="dk1"/>
                </a:solidFill>
                <a:latin typeface="BIZ UDPゴシック" panose="020B0400000000000000" pitchFamily="50" charset="-128"/>
                <a:ea typeface="BIZ UDPゴシック" panose="020B0400000000000000" pitchFamily="50" charset="-128"/>
                <a:sym typeface="Arial"/>
              </a:rPr>
              <a:t>＜参考＞総務省のマイナンバーカードのホームページ </a:t>
            </a:r>
            <a:endParaRPr dirty="0">
              <a:latin typeface="BIZ UDPゴシック" panose="020B0400000000000000" pitchFamily="50" charset="-128"/>
              <a:ea typeface="BIZ UDPゴシック" panose="020B0400000000000000" pitchFamily="50" charset="-128"/>
            </a:endParaRPr>
          </a:p>
          <a:p>
            <a:pPr marL="0" marR="0" lvl="0" indent="0" algn="r" rtl="0">
              <a:lnSpc>
                <a:spcPct val="130000"/>
              </a:lnSpc>
              <a:spcBef>
                <a:spcPts val="0"/>
              </a:spcBef>
              <a:spcAft>
                <a:spcPts val="0"/>
              </a:spcAft>
              <a:buNone/>
            </a:pPr>
            <a:r>
              <a:rPr lang="ja-JP" sz="1200" dirty="0">
                <a:solidFill>
                  <a:schemeClr val="dk1"/>
                </a:solidFill>
                <a:latin typeface="BIZ UDPゴシック" panose="020B0400000000000000" pitchFamily="50" charset="-128"/>
                <a:ea typeface="BIZ UDPゴシック" panose="020B0400000000000000" pitchFamily="50" charset="-128"/>
                <a:sym typeface="Arial"/>
              </a:rPr>
              <a:t>https://www.soumu.go.jp/kojinbango_card/03.html</a:t>
            </a:r>
            <a:endParaRPr sz="1200" dirty="0">
              <a:solidFill>
                <a:schemeClr val="dk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29" descr="グラフィカル ユーザー インターフェイス, アプリケーション, Teams&#10;&#10;AI によって生成されたコンテンツは間違っている可能性があります。"/>
          <p:cNvPicPr preferRelativeResize="0"/>
          <p:nvPr/>
        </p:nvPicPr>
        <p:blipFill rotWithShape="1">
          <a:blip r:embed="rId3">
            <a:alphaModFix/>
          </a:blip>
          <a:srcRect/>
          <a:stretch/>
        </p:blipFill>
        <p:spPr>
          <a:xfrm>
            <a:off x="5440962" y="2403883"/>
            <a:ext cx="2428786" cy="4320000"/>
          </a:xfrm>
          <a:prstGeom prst="rect">
            <a:avLst/>
          </a:prstGeom>
          <a:noFill/>
          <a:ln w="9525" cap="flat" cmpd="sng">
            <a:solidFill>
              <a:schemeClr val="dk1"/>
            </a:solidFill>
            <a:prstDash val="solid"/>
            <a:round/>
            <a:headEnd type="none" w="sm" len="sm"/>
            <a:tailEnd type="none" w="sm" len="sm"/>
          </a:ln>
        </p:spPr>
      </p:pic>
      <p:pic>
        <p:nvPicPr>
          <p:cNvPr id="595" name="Google Shape;595;p29" descr="グラフィカル ユーザー インターフェイス, テキスト&#10;&#10;AI によって生成されたコンテンツは間違っている可能性があります。"/>
          <p:cNvPicPr preferRelativeResize="0"/>
          <p:nvPr/>
        </p:nvPicPr>
        <p:blipFill rotWithShape="1">
          <a:blip r:embed="rId4">
            <a:alphaModFix/>
          </a:blip>
          <a:srcRect/>
          <a:stretch/>
        </p:blipFill>
        <p:spPr>
          <a:xfrm>
            <a:off x="1241823" y="2403883"/>
            <a:ext cx="2428786" cy="4320000"/>
          </a:xfrm>
          <a:prstGeom prst="rect">
            <a:avLst/>
          </a:prstGeom>
          <a:noFill/>
          <a:ln w="9525" cap="flat" cmpd="sng">
            <a:solidFill>
              <a:schemeClr val="dk1"/>
            </a:solidFill>
            <a:prstDash val="solid"/>
            <a:round/>
            <a:headEnd type="none" w="sm" len="sm"/>
            <a:tailEnd type="none" w="sm" len="sm"/>
          </a:ln>
        </p:spPr>
      </p:pic>
      <p:sp>
        <p:nvSpPr>
          <p:cNvPr id="596" name="Google Shape;596;p29"/>
          <p:cNvSpPr/>
          <p:nvPr/>
        </p:nvSpPr>
        <p:spPr>
          <a:xfrm>
            <a:off x="5485116" y="4243753"/>
            <a:ext cx="298474" cy="609601"/>
          </a:xfrm>
          <a:prstGeom prst="roundRect">
            <a:avLst>
              <a:gd name="adj" fmla="val 6398"/>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cxnSp>
        <p:nvCxnSpPr>
          <p:cNvPr id="597" name="Google Shape;597;p29"/>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598" name="Google Shape;598;p29"/>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599" name="Google Shape;599;p29"/>
          <p:cNvSpPr txBox="1"/>
          <p:nvPr/>
        </p:nvSpPr>
        <p:spPr>
          <a:xfrm>
            <a:off x="1412435" y="1512998"/>
            <a:ext cx="3159565"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「登録をはじめる」を押します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600" name="Google Shape;600;p29"/>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601" name="Google Shape;601;p29"/>
          <p:cNvSpPr txBox="1"/>
          <p:nvPr/>
        </p:nvSpPr>
        <p:spPr>
          <a:xfrm>
            <a:off x="5607129" y="1512998"/>
            <a:ext cx="3362270"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利用規約・プライバシーポリシーをチェックし「次へ」を押します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602" name="Google Shape;602;p29"/>
          <p:cNvSpPr/>
          <p:nvPr/>
        </p:nvSpPr>
        <p:spPr>
          <a:xfrm>
            <a:off x="1082015" y="4332490"/>
            <a:ext cx="2797690" cy="785610"/>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603" name="Google Shape;603;p29"/>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１7</a:t>
            </a:r>
            <a:endParaRPr dirty="0">
              <a:latin typeface="BIZ UDPゴシック" panose="020B0400000000000000" pitchFamily="50" charset="-128"/>
              <a:ea typeface="BIZ UDPゴシック" panose="020B0400000000000000" pitchFamily="50" charset="-128"/>
            </a:endParaRPr>
          </a:p>
        </p:txBody>
      </p:sp>
      <p:sp>
        <p:nvSpPr>
          <p:cNvPr id="604" name="Google Shape;604;p29"/>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マイナポータルのログイン/ログアウト方法</a:t>
            </a:r>
            <a:endParaRPr dirty="0"/>
          </a:p>
        </p:txBody>
      </p:sp>
      <p:sp>
        <p:nvSpPr>
          <p:cNvPr id="605" name="Google Shape;605;p29"/>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2-B</a:t>
            </a:r>
            <a:endParaRPr dirty="0">
              <a:latin typeface="BIZ UDPゴシック" panose="020B0400000000000000" pitchFamily="50" charset="-128"/>
              <a:ea typeface="BIZ UDPゴシック" panose="020B0400000000000000" pitchFamily="50" charset="-128"/>
            </a:endParaRPr>
          </a:p>
        </p:txBody>
      </p:sp>
      <p:sp>
        <p:nvSpPr>
          <p:cNvPr id="606" name="Google Shape;606;p29"/>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はじめてログインする方は利用者登録をしましょう</a:t>
            </a:r>
            <a:endParaRPr dirty="0">
              <a:latin typeface="BIZ UDPゴシック" panose="020B0400000000000000" pitchFamily="50" charset="-128"/>
              <a:ea typeface="BIZ UDPゴシック" panose="020B0400000000000000" pitchFamily="50" charset="-128"/>
            </a:endParaRPr>
          </a:p>
        </p:txBody>
      </p:sp>
      <p:sp>
        <p:nvSpPr>
          <p:cNvPr id="607" name="Google Shape;607;p29"/>
          <p:cNvSpPr/>
          <p:nvPr/>
        </p:nvSpPr>
        <p:spPr>
          <a:xfrm>
            <a:off x="5273636" y="5118100"/>
            <a:ext cx="2729734" cy="609601"/>
          </a:xfrm>
          <a:prstGeom prst="roundRect">
            <a:avLst>
              <a:gd name="adj" fmla="val 6398"/>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31"/>
          <p:cNvPicPr preferRelativeResize="0"/>
          <p:nvPr/>
        </p:nvPicPr>
        <p:blipFill rotWithShape="1">
          <a:blip r:embed="rId3">
            <a:alphaModFix/>
          </a:blip>
          <a:srcRect/>
          <a:stretch/>
        </p:blipFill>
        <p:spPr>
          <a:xfrm>
            <a:off x="1245488" y="2404847"/>
            <a:ext cx="2430000" cy="4320000"/>
          </a:xfrm>
          <a:prstGeom prst="rect">
            <a:avLst/>
          </a:prstGeom>
          <a:noFill/>
          <a:ln w="9525" cap="flat" cmpd="sng">
            <a:solidFill>
              <a:schemeClr val="dk1"/>
            </a:solidFill>
            <a:prstDash val="solid"/>
            <a:round/>
            <a:headEnd type="none" w="sm" len="sm"/>
            <a:tailEnd type="none" w="sm" len="sm"/>
          </a:ln>
        </p:spPr>
      </p:pic>
      <p:pic>
        <p:nvPicPr>
          <p:cNvPr id="635" name="Google Shape;635;p31"/>
          <p:cNvPicPr preferRelativeResize="0"/>
          <p:nvPr/>
        </p:nvPicPr>
        <p:blipFill rotWithShape="1">
          <a:blip r:embed="rId4">
            <a:alphaModFix/>
          </a:blip>
          <a:srcRect/>
          <a:stretch/>
        </p:blipFill>
        <p:spPr>
          <a:xfrm>
            <a:off x="5438404" y="2407151"/>
            <a:ext cx="2430000" cy="4320000"/>
          </a:xfrm>
          <a:prstGeom prst="rect">
            <a:avLst/>
          </a:prstGeom>
          <a:noFill/>
          <a:ln w="9525" cap="flat" cmpd="sng">
            <a:solidFill>
              <a:schemeClr val="dk1"/>
            </a:solidFill>
            <a:prstDash val="solid"/>
            <a:round/>
            <a:headEnd type="none" w="sm" len="sm"/>
            <a:tailEnd type="none" w="sm" len="sm"/>
          </a:ln>
        </p:spPr>
      </p:pic>
      <p:sp>
        <p:nvSpPr>
          <p:cNvPr id="636" name="Google Shape;636;p31"/>
          <p:cNvSpPr/>
          <p:nvPr/>
        </p:nvSpPr>
        <p:spPr>
          <a:xfrm>
            <a:off x="5245446" y="4911037"/>
            <a:ext cx="2831754" cy="584775"/>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cxnSp>
        <p:nvCxnSpPr>
          <p:cNvPr id="637" name="Google Shape;637;p31"/>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638" name="Google Shape;638;p31"/>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639" name="Google Shape;639;p31"/>
          <p:cNvSpPr txBox="1"/>
          <p:nvPr/>
        </p:nvSpPr>
        <p:spPr>
          <a:xfrm>
            <a:off x="1412435" y="1512998"/>
            <a:ext cx="3376372"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メールアドレスを入力し、</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｢確認コードを送信」を押します</a:t>
            </a:r>
            <a:endParaRPr dirty="0">
              <a:latin typeface="BIZ UDPゴシック" panose="020B0400000000000000" pitchFamily="50" charset="-128"/>
              <a:ea typeface="BIZ UDPゴシック" panose="020B0400000000000000" pitchFamily="50" charset="-128"/>
            </a:endParaRPr>
          </a:p>
        </p:txBody>
      </p:sp>
      <p:sp>
        <p:nvSpPr>
          <p:cNvPr id="640" name="Google Shape;640;p31"/>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641" name="Google Shape;641;p31"/>
          <p:cNvSpPr txBox="1"/>
          <p:nvPr/>
        </p:nvSpPr>
        <p:spPr>
          <a:xfrm>
            <a:off x="5607129" y="1512998"/>
            <a:ext cx="3362270"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確認コードを入力し、</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「次へ」を押します</a:t>
            </a:r>
            <a:endParaRPr dirty="0">
              <a:latin typeface="BIZ UDPゴシック" panose="020B0400000000000000" pitchFamily="50" charset="-128"/>
              <a:ea typeface="BIZ UDPゴシック" panose="020B0400000000000000" pitchFamily="50" charset="-128"/>
            </a:endParaRPr>
          </a:p>
        </p:txBody>
      </p:sp>
      <p:sp>
        <p:nvSpPr>
          <p:cNvPr id="642" name="Google Shape;642;p31"/>
          <p:cNvSpPr/>
          <p:nvPr/>
        </p:nvSpPr>
        <p:spPr>
          <a:xfrm>
            <a:off x="1090806" y="4363238"/>
            <a:ext cx="2738147" cy="421177"/>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643" name="Google Shape;643;p31"/>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１8</a:t>
            </a:r>
            <a:endParaRPr dirty="0">
              <a:latin typeface="BIZ UDPゴシック" panose="020B0400000000000000" pitchFamily="50" charset="-128"/>
              <a:ea typeface="BIZ UDPゴシック" panose="020B0400000000000000" pitchFamily="50" charset="-128"/>
            </a:endParaRPr>
          </a:p>
        </p:txBody>
      </p:sp>
      <p:sp>
        <p:nvSpPr>
          <p:cNvPr id="644" name="Google Shape;644;p31"/>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マイナポータルのログイン/ログアウト方法</a:t>
            </a:r>
            <a:endParaRPr dirty="0"/>
          </a:p>
        </p:txBody>
      </p:sp>
      <p:sp>
        <p:nvSpPr>
          <p:cNvPr id="645" name="Google Shape;645;p31"/>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2-B</a:t>
            </a:r>
            <a:endParaRPr dirty="0">
              <a:latin typeface="BIZ UDPゴシック" panose="020B0400000000000000" pitchFamily="50" charset="-128"/>
              <a:ea typeface="BIZ UDPゴシック" panose="020B0400000000000000" pitchFamily="50" charset="-128"/>
            </a:endParaRPr>
          </a:p>
        </p:txBody>
      </p:sp>
      <p:sp>
        <p:nvSpPr>
          <p:cNvPr id="646" name="Google Shape;646;p31"/>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はじめてログインする方は利用者登録をしましょう</a:t>
            </a:r>
            <a:endParaRPr dirty="0">
              <a:latin typeface="BIZ UDPゴシック" panose="020B0400000000000000" pitchFamily="50" charset="-128"/>
              <a:ea typeface="BIZ UDPゴシック" panose="020B0400000000000000" pitchFamily="50" charset="-128"/>
            </a:endParaRPr>
          </a:p>
        </p:txBody>
      </p:sp>
      <p:sp>
        <p:nvSpPr>
          <p:cNvPr id="647" name="Google Shape;647;p31"/>
          <p:cNvSpPr/>
          <p:nvPr/>
        </p:nvSpPr>
        <p:spPr>
          <a:xfrm>
            <a:off x="1090807" y="5571460"/>
            <a:ext cx="2738147" cy="421177"/>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33" descr="グラフィカル ユーザー インターフェイス, アプリケーション&#10;&#10;AI によって生成されたコンテンツは間違っている可能性があります。"/>
          <p:cNvPicPr preferRelativeResize="0"/>
          <p:nvPr/>
        </p:nvPicPr>
        <p:blipFill rotWithShape="1">
          <a:blip r:embed="rId3">
            <a:alphaModFix/>
          </a:blip>
          <a:srcRect/>
          <a:stretch/>
        </p:blipFill>
        <p:spPr>
          <a:xfrm>
            <a:off x="5433190" y="2407223"/>
            <a:ext cx="2428786" cy="4320000"/>
          </a:xfrm>
          <a:prstGeom prst="rect">
            <a:avLst/>
          </a:prstGeom>
          <a:noFill/>
          <a:ln w="9525" cap="flat" cmpd="sng">
            <a:solidFill>
              <a:schemeClr val="dk1"/>
            </a:solidFill>
            <a:prstDash val="solid"/>
            <a:round/>
            <a:headEnd type="none" w="sm" len="sm"/>
            <a:tailEnd type="none" w="sm" len="sm"/>
          </a:ln>
        </p:spPr>
      </p:pic>
      <p:pic>
        <p:nvPicPr>
          <p:cNvPr id="675" name="Google Shape;675;p33"/>
          <p:cNvPicPr preferRelativeResize="0"/>
          <p:nvPr/>
        </p:nvPicPr>
        <p:blipFill rotWithShape="1">
          <a:blip r:embed="rId4">
            <a:alphaModFix/>
          </a:blip>
          <a:srcRect/>
          <a:stretch/>
        </p:blipFill>
        <p:spPr>
          <a:xfrm>
            <a:off x="1239931" y="2407223"/>
            <a:ext cx="2430000" cy="4320000"/>
          </a:xfrm>
          <a:prstGeom prst="rect">
            <a:avLst/>
          </a:prstGeom>
          <a:noFill/>
          <a:ln w="9525" cap="flat" cmpd="sng">
            <a:solidFill>
              <a:schemeClr val="dk1"/>
            </a:solidFill>
            <a:prstDash val="solid"/>
            <a:round/>
            <a:headEnd type="none" w="sm" len="sm"/>
            <a:tailEnd type="none" w="sm" len="sm"/>
          </a:ln>
        </p:spPr>
      </p:pic>
      <p:cxnSp>
        <p:nvCxnSpPr>
          <p:cNvPr id="676" name="Google Shape;676;p33"/>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677" name="Google Shape;677;p33"/>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❺</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678" name="Google Shape;678;p33"/>
          <p:cNvSpPr txBox="1"/>
          <p:nvPr/>
        </p:nvSpPr>
        <p:spPr>
          <a:xfrm>
            <a:off x="1412435" y="1512998"/>
            <a:ext cx="3546122"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メールアドレスを確認し、</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「登録」を押します</a:t>
            </a:r>
            <a:endParaRPr dirty="0">
              <a:latin typeface="BIZ UDPゴシック" panose="020B0400000000000000" pitchFamily="50" charset="-128"/>
              <a:ea typeface="BIZ UDPゴシック" panose="020B0400000000000000" pitchFamily="50" charset="-128"/>
            </a:endParaRPr>
          </a:p>
        </p:txBody>
      </p:sp>
      <p:sp>
        <p:nvSpPr>
          <p:cNvPr id="679" name="Google Shape;679;p33"/>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❻</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680" name="Google Shape;680;p33"/>
          <p:cNvSpPr txBox="1"/>
          <p:nvPr/>
        </p:nvSpPr>
        <p:spPr>
          <a:xfrm>
            <a:off x="5607129" y="1512998"/>
            <a:ext cx="3192520"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登録完了画面が表示されますので、「はじめる」を押します</a:t>
            </a:r>
            <a:endParaRPr dirty="0">
              <a:latin typeface="BIZ UDPゴシック" panose="020B0400000000000000" pitchFamily="50" charset="-128"/>
              <a:ea typeface="BIZ UDPゴシック" panose="020B0400000000000000" pitchFamily="50" charset="-128"/>
            </a:endParaRPr>
          </a:p>
        </p:txBody>
      </p:sp>
      <p:sp>
        <p:nvSpPr>
          <p:cNvPr id="681" name="Google Shape;681;p33"/>
          <p:cNvSpPr/>
          <p:nvPr/>
        </p:nvSpPr>
        <p:spPr>
          <a:xfrm>
            <a:off x="1168789" y="4697482"/>
            <a:ext cx="2592766" cy="452034"/>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682" name="Google Shape;682;p33"/>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１9</a:t>
            </a:r>
            <a:endParaRPr dirty="0">
              <a:latin typeface="BIZ UDPゴシック" panose="020B0400000000000000" pitchFamily="50" charset="-128"/>
              <a:ea typeface="BIZ UDPゴシック" panose="020B0400000000000000" pitchFamily="50" charset="-128"/>
            </a:endParaRPr>
          </a:p>
        </p:txBody>
      </p:sp>
      <p:sp>
        <p:nvSpPr>
          <p:cNvPr id="683" name="Google Shape;683;p33"/>
          <p:cNvSpPr txBox="1">
            <a:spLocks noGrp="1"/>
          </p:cNvSpPr>
          <p:nvPr>
            <p:ph type="ctrTitle"/>
          </p:nvPr>
        </p:nvSpPr>
        <p:spPr>
          <a:xfrm>
            <a:off x="1392690" y="220736"/>
            <a:ext cx="7835393"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マイナポータルのログイン/ログアウト方法</a:t>
            </a:r>
            <a:endParaRPr dirty="0"/>
          </a:p>
        </p:txBody>
      </p:sp>
      <p:sp>
        <p:nvSpPr>
          <p:cNvPr id="684" name="Google Shape;684;p33"/>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2-B</a:t>
            </a:r>
            <a:endParaRPr dirty="0">
              <a:latin typeface="BIZ UDPゴシック" panose="020B0400000000000000" pitchFamily="50" charset="-128"/>
              <a:ea typeface="BIZ UDPゴシック" panose="020B0400000000000000" pitchFamily="50" charset="-128"/>
            </a:endParaRPr>
          </a:p>
        </p:txBody>
      </p:sp>
      <p:sp>
        <p:nvSpPr>
          <p:cNvPr id="685" name="Google Shape;685;p33"/>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はじめてログインする方は利用者登録をしましょう</a:t>
            </a:r>
            <a:endParaRPr dirty="0">
              <a:latin typeface="BIZ UDPゴシック" panose="020B0400000000000000" pitchFamily="50" charset="-128"/>
              <a:ea typeface="BIZ UDPゴシック" panose="020B0400000000000000" pitchFamily="50" charset="-128"/>
            </a:endParaRPr>
          </a:p>
        </p:txBody>
      </p:sp>
      <p:sp>
        <p:nvSpPr>
          <p:cNvPr id="686" name="Google Shape;686;p33"/>
          <p:cNvSpPr/>
          <p:nvPr/>
        </p:nvSpPr>
        <p:spPr>
          <a:xfrm>
            <a:off x="5351200" y="3947885"/>
            <a:ext cx="2592766" cy="647520"/>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12" name="Google Shape;712;p35" descr="グラフィカル ユーザー インターフェイス, アプリケーション&#10;&#10;AI によって生成されたコンテンツは間違っている可能性があります。"/>
          <p:cNvPicPr preferRelativeResize="0"/>
          <p:nvPr/>
        </p:nvPicPr>
        <p:blipFill rotWithShape="1">
          <a:blip r:embed="rId3">
            <a:alphaModFix/>
          </a:blip>
          <a:srcRect/>
          <a:stretch/>
        </p:blipFill>
        <p:spPr>
          <a:xfrm>
            <a:off x="5435965" y="2410001"/>
            <a:ext cx="2428786" cy="4320000"/>
          </a:xfrm>
          <a:prstGeom prst="rect">
            <a:avLst/>
          </a:prstGeom>
          <a:noFill/>
          <a:ln w="9525" cap="flat" cmpd="sng">
            <a:solidFill>
              <a:schemeClr val="dk1"/>
            </a:solidFill>
            <a:prstDash val="solid"/>
            <a:round/>
            <a:headEnd type="none" w="sm" len="sm"/>
            <a:tailEnd type="none" w="sm" len="sm"/>
          </a:ln>
        </p:spPr>
      </p:pic>
      <p:pic>
        <p:nvPicPr>
          <p:cNvPr id="713" name="Google Shape;713;p35" descr="グラフィカル ユーザー インターフェイス, アプリケーション&#10;&#10;AI によって生成されたコンテンツは間違っている可能性があります。"/>
          <p:cNvPicPr preferRelativeResize="0"/>
          <p:nvPr/>
        </p:nvPicPr>
        <p:blipFill rotWithShape="1">
          <a:blip r:embed="rId4">
            <a:alphaModFix/>
          </a:blip>
          <a:srcRect/>
          <a:stretch/>
        </p:blipFill>
        <p:spPr>
          <a:xfrm>
            <a:off x="1240783" y="2410957"/>
            <a:ext cx="2428786" cy="4320000"/>
          </a:xfrm>
          <a:prstGeom prst="rect">
            <a:avLst/>
          </a:prstGeom>
          <a:noFill/>
          <a:ln w="9525" cap="flat" cmpd="sng">
            <a:solidFill>
              <a:schemeClr val="dk1"/>
            </a:solidFill>
            <a:prstDash val="solid"/>
            <a:round/>
            <a:headEnd type="none" w="sm" len="sm"/>
            <a:tailEnd type="none" w="sm" len="sm"/>
          </a:ln>
        </p:spPr>
      </p:pic>
      <p:cxnSp>
        <p:nvCxnSpPr>
          <p:cNvPr id="714" name="Google Shape;714;p35"/>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715" name="Google Shape;715;p35"/>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716" name="Google Shape;716;p35"/>
          <p:cNvSpPr txBox="1"/>
          <p:nvPr/>
        </p:nvSpPr>
        <p:spPr>
          <a:xfrm>
            <a:off x="1412435" y="1512998"/>
            <a:ext cx="3042607"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ホーム画面右上の　　　を</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717" name="Google Shape;717;p35"/>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718" name="Google Shape;718;p35"/>
          <p:cNvSpPr txBox="1"/>
          <p:nvPr/>
        </p:nvSpPr>
        <p:spPr>
          <a:xfrm>
            <a:off x="5607129" y="1512998"/>
            <a:ext cx="3362270"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メニューが表示されますので、</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下から上にスクロールします</a:t>
            </a:r>
            <a:endParaRPr dirty="0">
              <a:latin typeface="BIZ UDPゴシック" panose="020B0400000000000000" pitchFamily="50" charset="-128"/>
              <a:ea typeface="BIZ UDPゴシック" panose="020B0400000000000000" pitchFamily="50" charset="-128"/>
            </a:endParaRPr>
          </a:p>
        </p:txBody>
      </p:sp>
      <p:sp>
        <p:nvSpPr>
          <p:cNvPr id="719" name="Google Shape;719;p35"/>
          <p:cNvSpPr/>
          <p:nvPr/>
        </p:nvSpPr>
        <p:spPr>
          <a:xfrm>
            <a:off x="3195049" y="2451489"/>
            <a:ext cx="474520" cy="468204"/>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720" name="Google Shape;720;p3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20</a:t>
            </a:r>
            <a:endParaRPr dirty="0">
              <a:latin typeface="BIZ UDPゴシック" panose="020B0400000000000000" pitchFamily="50" charset="-128"/>
              <a:ea typeface="BIZ UDPゴシック" panose="020B0400000000000000" pitchFamily="50" charset="-128"/>
            </a:endParaRPr>
          </a:p>
        </p:txBody>
      </p:sp>
      <p:sp>
        <p:nvSpPr>
          <p:cNvPr id="721" name="Google Shape;721;p35"/>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マイナポータルのログイン/ログアウト方法</a:t>
            </a:r>
            <a:endParaRPr dirty="0"/>
          </a:p>
        </p:txBody>
      </p:sp>
      <p:sp>
        <p:nvSpPr>
          <p:cNvPr id="722" name="Google Shape;722;p3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2-B</a:t>
            </a:r>
            <a:endParaRPr dirty="0">
              <a:latin typeface="BIZ UDPゴシック" panose="020B0400000000000000" pitchFamily="50" charset="-128"/>
              <a:ea typeface="BIZ UDPゴシック" panose="020B0400000000000000" pitchFamily="50" charset="-128"/>
            </a:endParaRPr>
          </a:p>
        </p:txBody>
      </p:sp>
      <p:sp>
        <p:nvSpPr>
          <p:cNvPr id="723" name="Google Shape;723;p35"/>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マイナポータルのログアウト方法です</a:t>
            </a:r>
            <a:endParaRPr dirty="0">
              <a:latin typeface="BIZ UDPゴシック" panose="020B0400000000000000" pitchFamily="50" charset="-128"/>
              <a:ea typeface="BIZ UDPゴシック" panose="020B0400000000000000" pitchFamily="50" charset="-128"/>
            </a:endParaRPr>
          </a:p>
        </p:txBody>
      </p:sp>
      <p:sp>
        <p:nvSpPr>
          <p:cNvPr id="724" name="Google Shape;724;p35"/>
          <p:cNvSpPr/>
          <p:nvPr/>
        </p:nvSpPr>
        <p:spPr>
          <a:xfrm rot="10800000">
            <a:off x="6341285" y="3429000"/>
            <a:ext cx="618146" cy="2092544"/>
          </a:xfrm>
          <a:prstGeom prst="downArrow">
            <a:avLst>
              <a:gd name="adj1" fmla="val 50000"/>
              <a:gd name="adj2" fmla="val 50000"/>
            </a:avLst>
          </a:prstGeom>
          <a:solidFill>
            <a:srgbClr val="FFFFFF">
              <a:alpha val="69803"/>
            </a:srgbClr>
          </a:solid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25" name="Google Shape;725;p35"/>
          <p:cNvPicPr preferRelativeResize="0"/>
          <p:nvPr/>
        </p:nvPicPr>
        <p:blipFill rotWithShape="1">
          <a:blip r:embed="rId5">
            <a:alphaModFix/>
          </a:blip>
          <a:srcRect l="86568" t="4703" r="5631" b="91769"/>
          <a:stretch/>
        </p:blipFill>
        <p:spPr>
          <a:xfrm>
            <a:off x="3328085" y="1581730"/>
            <a:ext cx="381781" cy="30708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Google Shape;752;p37" descr="グラフィカル ユーザー インターフェイス, テキスト, アプリケーション&#10;&#10;AI によって生成されたコンテンツは間違っている可能性があります。"/>
          <p:cNvPicPr preferRelativeResize="0"/>
          <p:nvPr/>
        </p:nvPicPr>
        <p:blipFill rotWithShape="1">
          <a:blip r:embed="rId3">
            <a:alphaModFix/>
          </a:blip>
          <a:srcRect/>
          <a:stretch/>
        </p:blipFill>
        <p:spPr>
          <a:xfrm>
            <a:off x="5434126" y="2405277"/>
            <a:ext cx="2428786" cy="4320000"/>
          </a:xfrm>
          <a:prstGeom prst="rect">
            <a:avLst/>
          </a:prstGeom>
          <a:noFill/>
          <a:ln w="9525" cap="flat" cmpd="sng">
            <a:solidFill>
              <a:schemeClr val="dk1"/>
            </a:solidFill>
            <a:prstDash val="solid"/>
            <a:round/>
            <a:headEnd type="none" w="sm" len="sm"/>
            <a:tailEnd type="none" w="sm" len="sm"/>
          </a:ln>
        </p:spPr>
      </p:pic>
      <p:pic>
        <p:nvPicPr>
          <p:cNvPr id="753" name="Google Shape;753;p37" descr="グラフィカル ユーザー インターフェイス, アプリケーション&#10;&#10;AI によって生成されたコンテンツは間違っている可能性があります。"/>
          <p:cNvPicPr preferRelativeResize="0"/>
          <p:nvPr/>
        </p:nvPicPr>
        <p:blipFill rotWithShape="1">
          <a:blip r:embed="rId4">
            <a:alphaModFix/>
          </a:blip>
          <a:srcRect/>
          <a:stretch/>
        </p:blipFill>
        <p:spPr>
          <a:xfrm>
            <a:off x="1240381" y="2405277"/>
            <a:ext cx="2428786" cy="4320000"/>
          </a:xfrm>
          <a:prstGeom prst="rect">
            <a:avLst/>
          </a:prstGeom>
          <a:noFill/>
          <a:ln w="9525" cap="flat" cmpd="sng">
            <a:solidFill>
              <a:schemeClr val="dk1"/>
            </a:solidFill>
            <a:prstDash val="solid"/>
            <a:round/>
            <a:headEnd type="none" w="sm" len="sm"/>
            <a:tailEnd type="none" w="sm" len="sm"/>
          </a:ln>
        </p:spPr>
      </p:pic>
      <p:cxnSp>
        <p:nvCxnSpPr>
          <p:cNvPr id="754" name="Google Shape;754;p37"/>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755" name="Google Shape;755;p37"/>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756" name="Google Shape;756;p37"/>
          <p:cNvSpPr txBox="1"/>
          <p:nvPr/>
        </p:nvSpPr>
        <p:spPr>
          <a:xfrm>
            <a:off x="1412435" y="1512998"/>
            <a:ext cx="3515165"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「ログアウト」を押します</a:t>
            </a:r>
            <a:endParaRPr dirty="0">
              <a:latin typeface="BIZ UDPゴシック" panose="020B0400000000000000" pitchFamily="50" charset="-128"/>
              <a:ea typeface="BIZ UDPゴシック" panose="020B0400000000000000" pitchFamily="50" charset="-128"/>
            </a:endParaRPr>
          </a:p>
        </p:txBody>
      </p:sp>
      <p:sp>
        <p:nvSpPr>
          <p:cNvPr id="757" name="Google Shape;757;p37"/>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758" name="Google Shape;758;p37"/>
          <p:cNvSpPr txBox="1"/>
          <p:nvPr/>
        </p:nvSpPr>
        <p:spPr>
          <a:xfrm>
            <a:off x="5607129" y="1512998"/>
            <a:ext cx="3362270"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再度｢ログアウト」を押します</a:t>
            </a:r>
            <a:endParaRPr dirty="0">
              <a:latin typeface="BIZ UDPゴシック" panose="020B0400000000000000" pitchFamily="50" charset="-128"/>
              <a:ea typeface="BIZ UDPゴシック" panose="020B0400000000000000" pitchFamily="50" charset="-128"/>
            </a:endParaRPr>
          </a:p>
        </p:txBody>
      </p:sp>
      <p:sp>
        <p:nvSpPr>
          <p:cNvPr id="759" name="Google Shape;759;p37"/>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2１</a:t>
            </a:r>
            <a:endParaRPr sz="1800" b="1" i="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760" name="Google Shape;760;p37"/>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マイナポータルのログイン/ログアウト方法</a:t>
            </a:r>
            <a:endParaRPr dirty="0"/>
          </a:p>
        </p:txBody>
      </p:sp>
      <p:sp>
        <p:nvSpPr>
          <p:cNvPr id="761" name="Google Shape;761;p37"/>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2-B</a:t>
            </a:r>
            <a:endParaRPr dirty="0">
              <a:latin typeface="BIZ UDPゴシック" panose="020B0400000000000000" pitchFamily="50" charset="-128"/>
              <a:ea typeface="BIZ UDPゴシック" panose="020B0400000000000000" pitchFamily="50" charset="-128"/>
            </a:endParaRPr>
          </a:p>
        </p:txBody>
      </p:sp>
      <p:sp>
        <p:nvSpPr>
          <p:cNvPr id="762" name="Google Shape;762;p37"/>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マイナポータルのログアウト方法です</a:t>
            </a:r>
            <a:endParaRPr dirty="0">
              <a:latin typeface="BIZ UDPゴシック" panose="020B0400000000000000" pitchFamily="50" charset="-128"/>
              <a:ea typeface="BIZ UDPゴシック" panose="020B0400000000000000" pitchFamily="50" charset="-128"/>
            </a:endParaRPr>
          </a:p>
        </p:txBody>
      </p:sp>
      <p:sp>
        <p:nvSpPr>
          <p:cNvPr id="763" name="Google Shape;763;p37"/>
          <p:cNvSpPr/>
          <p:nvPr/>
        </p:nvSpPr>
        <p:spPr>
          <a:xfrm>
            <a:off x="1132531" y="4210490"/>
            <a:ext cx="2592766" cy="647520"/>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764" name="Google Shape;764;p37"/>
          <p:cNvSpPr/>
          <p:nvPr/>
        </p:nvSpPr>
        <p:spPr>
          <a:xfrm>
            <a:off x="5349529" y="4028392"/>
            <a:ext cx="2592766" cy="647520"/>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39"/>
          <p:cNvSpPr txBox="1"/>
          <p:nvPr/>
        </p:nvSpPr>
        <p:spPr>
          <a:xfrm>
            <a:off x="356126" y="2437228"/>
            <a:ext cx="7056352" cy="3161313"/>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1800"/>
              <a:buFont typeface="Arial"/>
              <a:buNone/>
            </a:pPr>
            <a:r>
              <a:rPr lang="ja-JP" sz="1800" b="0" i="0" dirty="0">
                <a:solidFill>
                  <a:schemeClr val="dk1"/>
                </a:solidFill>
                <a:latin typeface="BIZ UDPゴシック" panose="020B0400000000000000" pitchFamily="50" charset="-128"/>
                <a:ea typeface="BIZ UDPゴシック" panose="020B0400000000000000" pitchFamily="50" charset="-128"/>
                <a:sym typeface="Arial"/>
              </a:rPr>
              <a:t>①マイナポータルアプリ対応のスマートフォンの機種一覧</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1800"/>
              <a:buFont typeface="Arial"/>
              <a:buNone/>
            </a:pPr>
            <a:r>
              <a:rPr lang="ja-JP" sz="1800" b="0" i="0" dirty="0">
                <a:solidFill>
                  <a:schemeClr val="dk1"/>
                </a:solidFill>
                <a:latin typeface="BIZ UDPゴシック" panose="020B0400000000000000" pitchFamily="50" charset="-128"/>
                <a:ea typeface="BIZ UDPゴシック" panose="020B0400000000000000" pitchFamily="50" charset="-128"/>
                <a:sym typeface="Arial"/>
              </a:rPr>
              <a:t>https://faq.myna.go.jp/faq/show/2587</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r>
              <a:rPr lang="ja-JP" sz="1800" b="0" i="0" dirty="0">
                <a:solidFill>
                  <a:schemeClr val="dk1"/>
                </a:solidFill>
                <a:latin typeface="BIZ UDPゴシック" panose="020B0400000000000000" pitchFamily="50" charset="-128"/>
                <a:ea typeface="BIZ UDPゴシック" panose="020B0400000000000000" pitchFamily="50" charset="-128"/>
                <a:sym typeface="Arial"/>
              </a:rPr>
              <a:t>②マイナンバーカード読み取り対応のＩＣカードリーダーの一覧</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1800"/>
              <a:buFont typeface="Arial"/>
              <a:buNone/>
            </a:pPr>
            <a:r>
              <a:rPr lang="ja-JP" sz="1800" b="0" i="0" dirty="0">
                <a:solidFill>
                  <a:schemeClr val="dk1"/>
                </a:solidFill>
                <a:latin typeface="BIZ UDPゴシック" panose="020B0400000000000000" pitchFamily="50" charset="-128"/>
                <a:ea typeface="BIZ UDPゴシック" panose="020B0400000000000000" pitchFamily="50" charset="-128"/>
                <a:sym typeface="Arial"/>
              </a:rPr>
              <a:t>https://www.jpki.go.jp/prepare/reader_writer.html</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r>
              <a:rPr lang="ja-JP" sz="1800" b="0" i="0" dirty="0">
                <a:solidFill>
                  <a:schemeClr val="dk1"/>
                </a:solidFill>
                <a:latin typeface="BIZ UDPゴシック" panose="020B0400000000000000" pitchFamily="50" charset="-128"/>
                <a:ea typeface="BIZ UDPゴシック" panose="020B0400000000000000" pitchFamily="50" charset="-128"/>
                <a:sym typeface="Arial"/>
              </a:rPr>
              <a:t>③マイナポータル</a:t>
            </a:r>
            <a:endParaRPr sz="1800" b="0" i="0" strike="sngStrike" dirty="0">
              <a:solidFill>
                <a:srgbClr val="FF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r>
              <a:rPr lang="ja-JP" sz="1800" b="0" i="0" dirty="0">
                <a:solidFill>
                  <a:schemeClr val="dk1"/>
                </a:solidFill>
                <a:latin typeface="BIZ UDPゴシック" panose="020B0400000000000000" pitchFamily="50" charset="-128"/>
                <a:ea typeface="BIZ UDPゴシック" panose="020B0400000000000000" pitchFamily="50" charset="-128"/>
                <a:sym typeface="Arial"/>
              </a:rPr>
              <a:t>https://myna.go.jp/</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791" name="Google Shape;791;p39"/>
          <p:cNvSpPr txBox="1">
            <a:spLocks noGrp="1"/>
          </p:cNvSpPr>
          <p:nvPr>
            <p:ph type="ctrTitle"/>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2700"/>
              <a:buFont typeface="Arial"/>
              <a:buNone/>
            </a:pPr>
            <a:r>
              <a:rPr lang="ja-JP" dirty="0">
                <a:solidFill>
                  <a:srgbClr val="000000"/>
                </a:solidFill>
              </a:rPr>
              <a:t>2-C</a:t>
            </a:r>
            <a:endParaRPr dirty="0"/>
          </a:p>
        </p:txBody>
      </p:sp>
      <p:sp>
        <p:nvSpPr>
          <p:cNvPr id="792" name="Google Shape;792;p39"/>
          <p:cNvSpPr/>
          <p:nvPr/>
        </p:nvSpPr>
        <p:spPr>
          <a:xfrm>
            <a:off x="1365710" y="158531"/>
            <a:ext cx="7488739" cy="578729"/>
          </a:xfrm>
          <a:prstGeom prst="roundRect">
            <a:avLst>
              <a:gd name="adj" fmla="val 16667"/>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4472C4"/>
              </a:buClr>
              <a:buSzPts val="2799"/>
              <a:buFont typeface="Arial"/>
              <a:buNone/>
            </a:pPr>
            <a:r>
              <a:rPr lang="ja-JP" sz="2799" b="1" i="0" dirty="0">
                <a:solidFill>
                  <a:srgbClr val="4472C4"/>
                </a:solidFill>
                <a:latin typeface="BIZ UDPゴシック" panose="020B0400000000000000" pitchFamily="50" charset="-128"/>
                <a:ea typeface="BIZ UDPゴシック" panose="020B0400000000000000" pitchFamily="50" charset="-128"/>
                <a:sym typeface="Arial"/>
              </a:rPr>
              <a:t>マイナポータルに関する確認サイト</a:t>
            </a:r>
            <a:endParaRPr dirty="0">
              <a:latin typeface="BIZ UDPゴシック" panose="020B0400000000000000" pitchFamily="50" charset="-128"/>
              <a:ea typeface="BIZ UDPゴシック" panose="020B0400000000000000" pitchFamily="50" charset="-128"/>
            </a:endParaRPr>
          </a:p>
        </p:txBody>
      </p:sp>
      <p:cxnSp>
        <p:nvCxnSpPr>
          <p:cNvPr id="793" name="Google Shape;793;p39"/>
          <p:cNvCxnSpPr/>
          <p:nvPr/>
        </p:nvCxnSpPr>
        <p:spPr>
          <a:xfrm rot="10800000">
            <a:off x="1259824" y="361"/>
            <a:ext cx="0" cy="883534"/>
          </a:xfrm>
          <a:prstGeom prst="straightConnector1">
            <a:avLst/>
          </a:prstGeom>
          <a:noFill/>
          <a:ln w="9525" cap="flat" cmpd="sng">
            <a:solidFill>
              <a:schemeClr val="dk1"/>
            </a:solidFill>
            <a:prstDash val="solid"/>
            <a:miter lim="800000"/>
            <a:headEnd type="none" w="sm" len="sm"/>
            <a:tailEnd type="none" w="sm" len="sm"/>
          </a:ln>
        </p:spPr>
      </p:cxnSp>
      <p:sp>
        <p:nvSpPr>
          <p:cNvPr id="794" name="Google Shape;794;p39"/>
          <p:cNvSpPr txBox="1"/>
          <p:nvPr/>
        </p:nvSpPr>
        <p:spPr>
          <a:xfrm>
            <a:off x="296548" y="931502"/>
            <a:ext cx="8723365" cy="137395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b="0" i="0" dirty="0">
                <a:solidFill>
                  <a:schemeClr val="dk1"/>
                </a:solidFill>
                <a:latin typeface="BIZ UDPゴシック" panose="020B0400000000000000" pitchFamily="50" charset="-128"/>
                <a:ea typeface="BIZ UDPゴシック" panose="020B0400000000000000" pitchFamily="50" charset="-128"/>
                <a:sym typeface="Arial"/>
              </a:rPr>
              <a:t>マイナポータルを利用するための、スマートフォン機種、ＩＣカードリーダーなど、動作環境や操作方法、またマイナポータルの最新情報などは、以下のサイトをご参照ください</a:t>
            </a:r>
            <a:endParaRPr dirty="0">
              <a:latin typeface="BIZ UDPゴシック" panose="020B0400000000000000" pitchFamily="50" charset="-128"/>
              <a:ea typeface="BIZ UDPゴシック" panose="020B0400000000000000" pitchFamily="50" charset="-128"/>
            </a:endParaRPr>
          </a:p>
        </p:txBody>
      </p:sp>
      <p:sp>
        <p:nvSpPr>
          <p:cNvPr id="795" name="Google Shape;795;p39"/>
          <p:cNvSpPr txBox="1"/>
          <p:nvPr/>
        </p:nvSpPr>
        <p:spPr>
          <a:xfrm>
            <a:off x="8547100" y="6498000"/>
            <a:ext cx="577970"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２2</a:t>
            </a:r>
            <a:endParaRPr sz="1800" b="1" i="0" dirty="0">
              <a:solidFill>
                <a:schemeClr val="accent1"/>
              </a:solidFill>
              <a:latin typeface="BIZ UDPゴシック" panose="020B0400000000000000" pitchFamily="50" charset="-128"/>
              <a:ea typeface="BIZ UDPゴシック" panose="020B0400000000000000" pitchFamily="50" charset="-128"/>
              <a:sym typeface="Arial"/>
            </a:endParaRPr>
          </a:p>
        </p:txBody>
      </p:sp>
      <p:pic>
        <p:nvPicPr>
          <p:cNvPr id="796" name="Google Shape;796;p39" descr="マイナポータル対応（マイナンバーカード読取対応）のスマートフォンの機種一覧のQRコード"/>
          <p:cNvPicPr preferRelativeResize="0"/>
          <p:nvPr/>
        </p:nvPicPr>
        <p:blipFill rotWithShape="1">
          <a:blip r:embed="rId3">
            <a:alphaModFix/>
          </a:blip>
          <a:srcRect/>
          <a:stretch/>
        </p:blipFill>
        <p:spPr>
          <a:xfrm>
            <a:off x="6156459" y="2342258"/>
            <a:ext cx="936000" cy="936000"/>
          </a:xfrm>
          <a:prstGeom prst="rect">
            <a:avLst/>
          </a:prstGeom>
          <a:noFill/>
          <a:ln w="9525" cap="flat" cmpd="sng">
            <a:solidFill>
              <a:schemeClr val="dk1"/>
            </a:solidFill>
            <a:prstDash val="solid"/>
            <a:round/>
            <a:headEnd type="none" w="sm" len="sm"/>
            <a:tailEnd type="none" w="sm" len="sm"/>
          </a:ln>
        </p:spPr>
      </p:pic>
      <p:pic>
        <p:nvPicPr>
          <p:cNvPr id="797" name="Google Shape;797;p39" descr="マイナちゃんのイラスト"/>
          <p:cNvPicPr preferRelativeResize="0"/>
          <p:nvPr/>
        </p:nvPicPr>
        <p:blipFill rotWithShape="1">
          <a:blip r:embed="rId4">
            <a:alphaModFix/>
          </a:blip>
          <a:srcRect b="13005"/>
          <a:stretch/>
        </p:blipFill>
        <p:spPr>
          <a:xfrm>
            <a:off x="7831921" y="4764152"/>
            <a:ext cx="1187992" cy="1537537"/>
          </a:xfrm>
          <a:prstGeom prst="rect">
            <a:avLst/>
          </a:prstGeom>
          <a:noFill/>
          <a:ln>
            <a:noFill/>
          </a:ln>
        </p:spPr>
      </p:pic>
      <p:pic>
        <p:nvPicPr>
          <p:cNvPr id="798" name="Google Shape;798;p39" descr="マイナンバーカード読取対応のＩＣカードリーダーの一覧のQRコード"/>
          <p:cNvPicPr preferRelativeResize="0"/>
          <p:nvPr/>
        </p:nvPicPr>
        <p:blipFill rotWithShape="1">
          <a:blip r:embed="rId5">
            <a:alphaModFix/>
          </a:blip>
          <a:srcRect/>
          <a:stretch/>
        </p:blipFill>
        <p:spPr>
          <a:xfrm>
            <a:off x="6851114" y="3828152"/>
            <a:ext cx="936000" cy="936000"/>
          </a:xfrm>
          <a:prstGeom prst="rect">
            <a:avLst/>
          </a:prstGeom>
          <a:noFill/>
          <a:ln w="9525" cap="flat" cmpd="sng">
            <a:solidFill>
              <a:schemeClr val="dk1"/>
            </a:solidFill>
            <a:prstDash val="solid"/>
            <a:round/>
            <a:headEnd type="none" w="sm" len="sm"/>
            <a:tailEnd type="none" w="sm" len="sm"/>
          </a:ln>
        </p:spPr>
      </p:pic>
      <p:pic>
        <p:nvPicPr>
          <p:cNvPr id="799" name="Google Shape;799;p39" descr="マイナポータル総合サイトのQRコード"/>
          <p:cNvPicPr preferRelativeResize="0"/>
          <p:nvPr/>
        </p:nvPicPr>
        <p:blipFill rotWithShape="1">
          <a:blip r:embed="rId6">
            <a:alphaModFix/>
          </a:blip>
          <a:srcRect/>
          <a:stretch/>
        </p:blipFill>
        <p:spPr>
          <a:xfrm>
            <a:off x="3261607" y="5254382"/>
            <a:ext cx="936000" cy="936000"/>
          </a:xfrm>
          <a:prstGeom prst="rect">
            <a:avLst/>
          </a:prstGeom>
          <a:noFill/>
          <a:ln w="9525" cap="flat" cmpd="sng">
            <a:solidFill>
              <a:schemeClr val="dk1"/>
            </a:solidFill>
            <a:prstDash val="solid"/>
            <a:round/>
            <a:headEnd type="none" w="sm" len="sm"/>
            <a:tailEnd type="none" w="sm" len="sm"/>
          </a:ln>
        </p:spPr>
      </p:pic>
      <p:sp>
        <p:nvSpPr>
          <p:cNvPr id="800" name="Google Shape;800;p39"/>
          <p:cNvSpPr txBox="1"/>
          <p:nvPr/>
        </p:nvSpPr>
        <p:spPr>
          <a:xfrm>
            <a:off x="1452556" y="6310532"/>
            <a:ext cx="6238887" cy="276999"/>
          </a:xfrm>
          <a:prstGeom prst="rect">
            <a:avLst/>
          </a:prstGeom>
          <a:noFill/>
          <a:ln>
            <a:noFill/>
          </a:ln>
        </p:spPr>
        <p:txBody>
          <a:bodyPr spcFirstLastPara="1" wrap="square" lIns="0" tIns="0" rIns="0" bIns="0" anchor="t" anchorCtr="0">
            <a:spAutoFit/>
          </a:bodyPr>
          <a:lstStyle/>
          <a:p>
            <a:pPr marL="169200" marR="0" lvl="0" indent="-169200" algn="l" rtl="0">
              <a:spcBef>
                <a:spcPts val="0"/>
              </a:spcBef>
              <a:spcAft>
                <a:spcPts val="0"/>
              </a:spcAft>
              <a:buNone/>
            </a:pPr>
            <a:r>
              <a:rPr lang="ja-JP" sz="1800" dirty="0">
                <a:solidFill>
                  <a:schemeClr val="accent1"/>
                </a:solidFill>
                <a:latin typeface="BIZ UDPゴシック" panose="020B0400000000000000" pitchFamily="50" charset="-128"/>
                <a:ea typeface="BIZ UDPゴシック" panose="020B0400000000000000" pitchFamily="50" charset="-128"/>
                <a:sym typeface="Arial"/>
              </a:rPr>
              <a:t>※ QRコードを読み取ると、該当するWEBサイトへ接続します</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40"/>
          <p:cNvSpPr txBox="1"/>
          <p:nvPr/>
        </p:nvSpPr>
        <p:spPr>
          <a:xfrm>
            <a:off x="1843314" y="2313608"/>
            <a:ext cx="6534181" cy="1942781"/>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4472C4"/>
              </a:buClr>
              <a:buSzPts val="4799"/>
              <a:buFont typeface="Arial"/>
              <a:buNone/>
            </a:pPr>
            <a:r>
              <a:rPr lang="ja-JP" sz="4799" b="1" i="0" dirty="0">
                <a:solidFill>
                  <a:srgbClr val="4472C4"/>
                </a:solidFill>
                <a:latin typeface="BIZ UDPゴシック" panose="020B0400000000000000" pitchFamily="50" charset="-128"/>
                <a:ea typeface="BIZ UDPゴシック" panose="020B0400000000000000" pitchFamily="50" charset="-128"/>
                <a:sym typeface="Arial"/>
              </a:rPr>
              <a:t>健康保険証利用登録をしましょう</a:t>
            </a:r>
            <a:endParaRPr dirty="0">
              <a:latin typeface="BIZ UDPゴシック" panose="020B0400000000000000" pitchFamily="50" charset="-128"/>
              <a:ea typeface="BIZ UDPゴシック" panose="020B0400000000000000" pitchFamily="50" charset="-128"/>
            </a:endParaRPr>
          </a:p>
        </p:txBody>
      </p:sp>
      <p:sp>
        <p:nvSpPr>
          <p:cNvPr id="807" name="Google Shape;807;p40"/>
          <p:cNvSpPr txBox="1"/>
          <p:nvPr/>
        </p:nvSpPr>
        <p:spPr>
          <a:xfrm>
            <a:off x="529389" y="1838448"/>
            <a:ext cx="1552073"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8800" b="1" dirty="0">
                <a:solidFill>
                  <a:srgbClr val="4472C4"/>
                </a:solidFill>
                <a:latin typeface="BIZ UDPゴシック" panose="020B0400000000000000" pitchFamily="50" charset="-128"/>
                <a:ea typeface="BIZ UDPゴシック" panose="020B0400000000000000" pitchFamily="50" charset="-128"/>
                <a:sym typeface="Arial"/>
              </a:rPr>
              <a:t>3</a:t>
            </a:r>
            <a:endParaRPr dirty="0">
              <a:latin typeface="BIZ UDPゴシック" panose="020B0400000000000000" pitchFamily="50" charset="-128"/>
              <a:ea typeface="BIZ UDPゴシック" panose="020B0400000000000000" pitchFamily="50" charset="-128"/>
            </a:endParaRPr>
          </a:p>
        </p:txBody>
      </p:sp>
      <p:sp>
        <p:nvSpPr>
          <p:cNvPr id="808" name="Google Shape;808;p40"/>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23</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41"/>
          <p:cNvSpPr txBox="1">
            <a:spLocks noGrp="1"/>
          </p:cNvSpPr>
          <p:nvPr>
            <p:ph type="ctrTitle"/>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2700"/>
              <a:buFont typeface="Arial"/>
              <a:buNone/>
            </a:pPr>
            <a:r>
              <a:rPr lang="ja-JP" dirty="0">
                <a:solidFill>
                  <a:srgbClr val="000000"/>
                </a:solidFill>
              </a:rPr>
              <a:t>3-A</a:t>
            </a:r>
            <a:endParaRPr dirty="0"/>
          </a:p>
        </p:txBody>
      </p:sp>
      <p:cxnSp>
        <p:nvCxnSpPr>
          <p:cNvPr id="815" name="Google Shape;815;p41"/>
          <p:cNvCxnSpPr/>
          <p:nvPr/>
        </p:nvCxnSpPr>
        <p:spPr>
          <a:xfrm rot="10800000">
            <a:off x="1259824" y="361"/>
            <a:ext cx="0" cy="883534"/>
          </a:xfrm>
          <a:prstGeom prst="straightConnector1">
            <a:avLst/>
          </a:prstGeom>
          <a:noFill/>
          <a:ln w="9525" cap="flat" cmpd="sng">
            <a:solidFill>
              <a:schemeClr val="dk1"/>
            </a:solidFill>
            <a:prstDash val="solid"/>
            <a:miter lim="800000"/>
            <a:headEnd type="none" w="sm" len="sm"/>
            <a:tailEnd type="none" w="sm" len="sm"/>
          </a:ln>
        </p:spPr>
      </p:cxnSp>
      <p:sp>
        <p:nvSpPr>
          <p:cNvPr id="816" name="Google Shape;816;p41"/>
          <p:cNvSpPr txBox="1"/>
          <p:nvPr/>
        </p:nvSpPr>
        <p:spPr>
          <a:xfrm>
            <a:off x="304800" y="1652220"/>
            <a:ext cx="8534400" cy="1836521"/>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b="0" i="0" dirty="0">
                <a:solidFill>
                  <a:schemeClr val="dk1"/>
                </a:solidFill>
                <a:latin typeface="BIZ UDPゴシック" panose="020B0400000000000000" pitchFamily="50" charset="-128"/>
                <a:ea typeface="BIZ UDPゴシック" panose="020B0400000000000000" pitchFamily="50" charset="-128"/>
                <a:sym typeface="Arial"/>
              </a:rPr>
              <a:t>過去の診療や処方された薬剤、特定健診等の結果の提供にご本人が</a:t>
            </a:r>
            <a:endParaRPr sz="22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2200"/>
              <a:buFont typeface="Arial"/>
              <a:buNone/>
            </a:pPr>
            <a:r>
              <a:rPr lang="ja-JP" sz="2200" b="0" i="0" dirty="0">
                <a:solidFill>
                  <a:schemeClr val="dk1"/>
                </a:solidFill>
                <a:latin typeface="BIZ UDPゴシック" panose="020B0400000000000000" pitchFamily="50" charset="-128"/>
                <a:ea typeface="BIZ UDPゴシック" panose="020B0400000000000000" pitchFamily="50" charset="-128"/>
                <a:sym typeface="Arial"/>
              </a:rPr>
              <a:t>同意すれば、初めての医療機関・薬局でも、ご自身の健康に関する様々な情報が自動で連携され、正確な情報に基づいた総合的な診察や、重複する投薬を回避したより適切な処方を受けることができます。</a:t>
            </a:r>
            <a:endParaRPr sz="2200" b="0" i="0"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817" name="Google Shape;817;p41"/>
          <p:cNvSpPr txBox="1"/>
          <p:nvPr/>
        </p:nvSpPr>
        <p:spPr>
          <a:xfrm>
            <a:off x="8547100" y="6498000"/>
            <a:ext cx="577970"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24</a:t>
            </a:r>
            <a:endParaRPr sz="1800" b="1" i="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818" name="Google Shape;818;p41"/>
          <p:cNvSpPr txBox="1"/>
          <p:nvPr/>
        </p:nvSpPr>
        <p:spPr>
          <a:xfrm>
            <a:off x="2955173" y="4122111"/>
            <a:ext cx="3233649"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rgbClr val="4472C4"/>
              </a:buClr>
              <a:buSzPts val="1800"/>
              <a:buFont typeface="Arial"/>
              <a:buNone/>
            </a:pPr>
            <a:r>
              <a:rPr lang="ja-JP" sz="1800" dirty="0">
                <a:solidFill>
                  <a:srgbClr val="4472C4"/>
                </a:solidFill>
                <a:latin typeface="BIZ UDPゴシック" panose="020B0400000000000000" pitchFamily="50" charset="-128"/>
                <a:ea typeface="BIZ UDPゴシック" panose="020B0400000000000000" pitchFamily="50" charset="-128"/>
                <a:sym typeface="Arial"/>
              </a:rPr>
              <a:t>旅行先や災害時でも</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rgbClr val="4472C4"/>
              </a:buClr>
              <a:buSzPts val="1800"/>
              <a:buFont typeface="Arial"/>
              <a:buNone/>
            </a:pPr>
            <a:r>
              <a:rPr lang="ja-JP" sz="1800" dirty="0">
                <a:solidFill>
                  <a:srgbClr val="4472C4"/>
                </a:solidFill>
                <a:latin typeface="BIZ UDPゴシック" panose="020B0400000000000000" pitchFamily="50" charset="-128"/>
                <a:ea typeface="BIZ UDPゴシック" panose="020B0400000000000000" pitchFamily="50" charset="-128"/>
                <a:sym typeface="Arial"/>
              </a:rPr>
              <a:t>薬剤情報等が確認できて安心!</a:t>
            </a:r>
            <a:endParaRPr dirty="0">
              <a:latin typeface="BIZ UDPゴシック" panose="020B0400000000000000" pitchFamily="50" charset="-128"/>
              <a:ea typeface="BIZ UDPゴシック" panose="020B0400000000000000" pitchFamily="50" charset="-128"/>
            </a:endParaRPr>
          </a:p>
        </p:txBody>
      </p:sp>
      <p:sp>
        <p:nvSpPr>
          <p:cNvPr id="819" name="Google Shape;819;p41"/>
          <p:cNvSpPr txBox="1"/>
          <p:nvPr/>
        </p:nvSpPr>
        <p:spPr>
          <a:xfrm>
            <a:off x="2636544" y="5094676"/>
            <a:ext cx="3870908" cy="1547422"/>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1800"/>
              <a:buFont typeface="Arial"/>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・過去の診療情報</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1800"/>
              <a:buFont typeface="Arial"/>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・処方された薬の情報</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1800"/>
              <a:buFont typeface="Arial"/>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・特定健診等の情報</a:t>
            </a:r>
            <a:endParaRPr dirty="0">
              <a:latin typeface="BIZ UDPゴシック" panose="020B0400000000000000" pitchFamily="50" charset="-128"/>
              <a:ea typeface="BIZ UDPゴシック" panose="020B0400000000000000" pitchFamily="50" charset="-128"/>
            </a:endParaRPr>
          </a:p>
        </p:txBody>
      </p:sp>
      <p:cxnSp>
        <p:nvCxnSpPr>
          <p:cNvPr id="820" name="Google Shape;820;p41"/>
          <p:cNvCxnSpPr/>
          <p:nvPr/>
        </p:nvCxnSpPr>
        <p:spPr>
          <a:xfrm>
            <a:off x="2665009" y="5013193"/>
            <a:ext cx="3813978" cy="0"/>
          </a:xfrm>
          <a:prstGeom prst="straightConnector1">
            <a:avLst/>
          </a:prstGeom>
          <a:noFill/>
          <a:ln w="57150" cap="flat" cmpd="sng">
            <a:solidFill>
              <a:schemeClr val="accent1"/>
            </a:solidFill>
            <a:prstDash val="dot"/>
            <a:miter lim="800000"/>
            <a:headEnd type="none" w="sm" len="sm"/>
            <a:tailEnd type="triangle" w="med" len="med"/>
          </a:ln>
        </p:spPr>
      </p:cxnSp>
      <p:pic>
        <p:nvPicPr>
          <p:cNvPr id="821" name="Google Shape;821;p41" descr="マイナちゃんのイラスト"/>
          <p:cNvPicPr preferRelativeResize="0"/>
          <p:nvPr/>
        </p:nvPicPr>
        <p:blipFill rotWithShape="1">
          <a:blip r:embed="rId3">
            <a:alphaModFix/>
          </a:blip>
          <a:srcRect/>
          <a:stretch/>
        </p:blipFill>
        <p:spPr>
          <a:xfrm>
            <a:off x="5663253" y="5570628"/>
            <a:ext cx="634130" cy="927372"/>
          </a:xfrm>
          <a:prstGeom prst="rect">
            <a:avLst/>
          </a:prstGeom>
          <a:noFill/>
          <a:ln>
            <a:noFill/>
          </a:ln>
        </p:spPr>
      </p:pic>
      <p:sp>
        <p:nvSpPr>
          <p:cNvPr id="822" name="Google Shape;822;p41"/>
          <p:cNvSpPr txBox="1"/>
          <p:nvPr/>
        </p:nvSpPr>
        <p:spPr>
          <a:xfrm>
            <a:off x="202536" y="974110"/>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823" name="Google Shape;823;p41"/>
          <p:cNvSpPr txBox="1"/>
          <p:nvPr/>
        </p:nvSpPr>
        <p:spPr>
          <a:xfrm>
            <a:off x="653804" y="1048756"/>
            <a:ext cx="6772100"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より良い医療を受けることができます</a:t>
            </a:r>
            <a:endParaRPr dirty="0">
              <a:latin typeface="BIZ UDPゴシック" panose="020B0400000000000000" pitchFamily="50" charset="-128"/>
              <a:ea typeface="BIZ UDPゴシック" panose="020B0400000000000000" pitchFamily="50" charset="-128"/>
            </a:endParaRPr>
          </a:p>
        </p:txBody>
      </p:sp>
      <p:grpSp>
        <p:nvGrpSpPr>
          <p:cNvPr id="824" name="Google Shape;824;p41"/>
          <p:cNvGrpSpPr/>
          <p:nvPr/>
        </p:nvGrpSpPr>
        <p:grpSpPr>
          <a:xfrm>
            <a:off x="569127" y="4148795"/>
            <a:ext cx="8005746" cy="2189805"/>
            <a:chOff x="541354" y="4148795"/>
            <a:chExt cx="8005746" cy="2189805"/>
          </a:xfrm>
        </p:grpSpPr>
        <p:pic>
          <p:nvPicPr>
            <p:cNvPr id="825" name="Google Shape;825;p41" descr="アイコン&#10;&#10;自動的に生成された説明"/>
            <p:cNvPicPr preferRelativeResize="0"/>
            <p:nvPr/>
          </p:nvPicPr>
          <p:blipFill rotWithShape="1">
            <a:blip r:embed="rId4">
              <a:alphaModFix/>
            </a:blip>
            <a:srcRect/>
            <a:stretch/>
          </p:blipFill>
          <p:spPr>
            <a:xfrm>
              <a:off x="6722136" y="4149325"/>
              <a:ext cx="1824964" cy="2188744"/>
            </a:xfrm>
            <a:prstGeom prst="rect">
              <a:avLst/>
            </a:prstGeom>
            <a:noFill/>
            <a:ln>
              <a:noFill/>
            </a:ln>
          </p:spPr>
        </p:pic>
        <p:pic>
          <p:nvPicPr>
            <p:cNvPr id="826" name="Google Shape;826;p41"/>
            <p:cNvPicPr preferRelativeResize="0"/>
            <p:nvPr/>
          </p:nvPicPr>
          <p:blipFill rotWithShape="1">
            <a:blip r:embed="rId5">
              <a:alphaModFix/>
            </a:blip>
            <a:srcRect/>
            <a:stretch/>
          </p:blipFill>
          <p:spPr>
            <a:xfrm>
              <a:off x="541354" y="4148795"/>
              <a:ext cx="1667467" cy="2189805"/>
            </a:xfrm>
            <a:prstGeom prst="rect">
              <a:avLst/>
            </a:prstGeom>
            <a:noFill/>
            <a:ln>
              <a:noFill/>
            </a:ln>
          </p:spPr>
        </p:pic>
      </p:grpSp>
      <p:sp>
        <p:nvSpPr>
          <p:cNvPr id="827" name="Google Shape;827;p41"/>
          <p:cNvSpPr/>
          <p:nvPr/>
        </p:nvSpPr>
        <p:spPr>
          <a:xfrm>
            <a:off x="1259816" y="162960"/>
            <a:ext cx="7883704" cy="544819"/>
          </a:xfrm>
          <a:prstGeom prst="roundRect">
            <a:avLst>
              <a:gd name="adj" fmla="val 16667"/>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4472C4"/>
              </a:buClr>
              <a:buSzPts val="2600"/>
              <a:buFont typeface="Arial"/>
              <a:buNone/>
            </a:pPr>
            <a:r>
              <a:rPr lang="ja-JP" sz="2600" b="1" i="0" dirty="0">
                <a:solidFill>
                  <a:srgbClr val="4472C4"/>
                </a:solidFill>
                <a:latin typeface="BIZ UDPゴシック" panose="020B0400000000000000" pitchFamily="50" charset="-128"/>
                <a:ea typeface="BIZ UDPゴシック" panose="020B0400000000000000" pitchFamily="50" charset="-128"/>
                <a:sym typeface="Arial"/>
              </a:rPr>
              <a:t>マイナンバーカードを健康保険証として使うメリット</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42"/>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3-A</a:t>
            </a:r>
            <a:endParaRPr sz="2799" b="1" i="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834" name="Google Shape;834;p42"/>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25</a:t>
            </a:r>
            <a:endParaRPr dirty="0">
              <a:latin typeface="BIZ UDPゴシック" panose="020B0400000000000000" pitchFamily="50" charset="-128"/>
              <a:ea typeface="BIZ UDPゴシック" panose="020B0400000000000000" pitchFamily="50" charset="-128"/>
            </a:endParaRPr>
          </a:p>
        </p:txBody>
      </p:sp>
      <p:pic>
        <p:nvPicPr>
          <p:cNvPr id="835" name="Google Shape;835;p42"/>
          <p:cNvPicPr preferRelativeResize="0"/>
          <p:nvPr/>
        </p:nvPicPr>
        <p:blipFill rotWithShape="1">
          <a:blip r:embed="rId3">
            <a:alphaModFix/>
          </a:blip>
          <a:srcRect t="7967"/>
          <a:stretch/>
        </p:blipFill>
        <p:spPr>
          <a:xfrm>
            <a:off x="6479579" y="1948188"/>
            <a:ext cx="2356932" cy="1593099"/>
          </a:xfrm>
          <a:prstGeom prst="rect">
            <a:avLst/>
          </a:prstGeom>
          <a:noFill/>
          <a:ln>
            <a:noFill/>
          </a:ln>
        </p:spPr>
      </p:pic>
      <p:sp>
        <p:nvSpPr>
          <p:cNvPr id="836" name="Google Shape;836;p42"/>
          <p:cNvSpPr txBox="1"/>
          <p:nvPr/>
        </p:nvSpPr>
        <p:spPr>
          <a:xfrm>
            <a:off x="402374" y="1757785"/>
            <a:ext cx="5871426" cy="1852775"/>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200" i="0" dirty="0">
                <a:solidFill>
                  <a:schemeClr val="dk1"/>
                </a:solidFill>
                <a:latin typeface="BIZ UDPゴシック" panose="020B0400000000000000" pitchFamily="50" charset="-128"/>
                <a:ea typeface="BIZ UDPゴシック" panose="020B0400000000000000" pitchFamily="50" charset="-128"/>
                <a:sym typeface="Arial"/>
              </a:rPr>
              <a:t>高額療養費制度とは？</a:t>
            </a:r>
            <a:endParaRPr dirty="0">
              <a:latin typeface="BIZ UDPゴシック" panose="020B0400000000000000" pitchFamily="50" charset="-128"/>
              <a:ea typeface="BIZ UDPゴシック" panose="020B0400000000000000" pitchFamily="50" charset="-128"/>
            </a:endParaRPr>
          </a:p>
          <a:p>
            <a:pPr marL="266700" marR="0" lvl="0" indent="-266700" algn="l" rtl="0">
              <a:lnSpc>
                <a:spcPct val="130000"/>
              </a:lnSpc>
              <a:spcBef>
                <a:spcPts val="0"/>
              </a:spcBef>
              <a:spcAft>
                <a:spcPts val="0"/>
              </a:spcAft>
              <a:buClr>
                <a:schemeClr val="dk1"/>
              </a:buClr>
              <a:buSzPts val="2200"/>
              <a:buFont typeface="Arial"/>
              <a:buChar char="→"/>
            </a:pPr>
            <a:r>
              <a:rPr lang="ja-JP" sz="2200" i="0" dirty="0">
                <a:solidFill>
                  <a:schemeClr val="dk1"/>
                </a:solidFill>
                <a:latin typeface="BIZ UDPゴシック" panose="020B0400000000000000" pitchFamily="50" charset="-128"/>
                <a:ea typeface="BIZ UDPゴシック" panose="020B0400000000000000" pitchFamily="50" charset="-128"/>
                <a:sym typeface="Arial"/>
              </a:rPr>
              <a:t>1ヶ月間に医療機関や薬局で支払った金額が高額になった場合、一定の限度額以上はお金が払い戻される制度です。</a:t>
            </a:r>
            <a:endParaRPr dirty="0">
              <a:latin typeface="BIZ UDPゴシック" panose="020B0400000000000000" pitchFamily="50" charset="-128"/>
              <a:ea typeface="BIZ UDPゴシック" panose="020B0400000000000000" pitchFamily="50" charset="-128"/>
            </a:endParaRPr>
          </a:p>
        </p:txBody>
      </p:sp>
      <p:sp>
        <p:nvSpPr>
          <p:cNvPr id="837" name="Google Shape;837;p42"/>
          <p:cNvSpPr txBox="1"/>
          <p:nvPr/>
        </p:nvSpPr>
        <p:spPr>
          <a:xfrm>
            <a:off x="614868" y="4082398"/>
            <a:ext cx="7627432" cy="2252884"/>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i="0" dirty="0">
                <a:solidFill>
                  <a:schemeClr val="dk1"/>
                </a:solidFill>
                <a:latin typeface="BIZ UDPゴシック" panose="020B0400000000000000" pitchFamily="50" charset="-128"/>
                <a:ea typeface="BIZ UDPゴシック" panose="020B0400000000000000" pitchFamily="50" charset="-128"/>
                <a:sym typeface="Arial"/>
              </a:rPr>
              <a:t>〇これまでは・・・</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None/>
            </a:pPr>
            <a:r>
              <a:rPr lang="ja-JP" sz="1800" i="0" dirty="0">
                <a:solidFill>
                  <a:schemeClr val="dk1"/>
                </a:solidFill>
                <a:latin typeface="BIZ UDPゴシック" panose="020B0400000000000000" pitchFamily="50" charset="-128"/>
                <a:ea typeface="BIZ UDPゴシック" panose="020B0400000000000000" pitchFamily="50" charset="-128"/>
                <a:sym typeface="Arial"/>
              </a:rPr>
              <a:t>→事前の申請もしくは一時的な支払いが必要、書類の申請も大変･･･</a:t>
            </a:r>
            <a:endParaRPr sz="180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endParaRPr sz="180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i="0" dirty="0">
                <a:solidFill>
                  <a:schemeClr val="dk1"/>
                </a:solidFill>
                <a:latin typeface="BIZ UDPゴシック" panose="020B0400000000000000" pitchFamily="50" charset="-128"/>
                <a:ea typeface="BIZ UDPゴシック" panose="020B0400000000000000" pitchFamily="50" charset="-128"/>
                <a:sym typeface="Arial"/>
              </a:rPr>
              <a:t>〇マイナンバーカードを保険証として利用すると・・・</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None/>
            </a:pPr>
            <a:r>
              <a:rPr lang="ja-JP" sz="1800" i="0" dirty="0">
                <a:solidFill>
                  <a:srgbClr val="4472C4"/>
                </a:solidFill>
                <a:latin typeface="BIZ UDPゴシック" panose="020B0400000000000000" pitchFamily="50" charset="-128"/>
                <a:ea typeface="BIZ UDPゴシック" panose="020B0400000000000000" pitchFamily="50" charset="-128"/>
                <a:sym typeface="Arial"/>
              </a:rPr>
              <a:t>→限度額以上の一時支払いが不要になります</a:t>
            </a:r>
            <a:endParaRPr sz="1800" i="0" dirty="0">
              <a:solidFill>
                <a:srgbClr val="4472C4"/>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4472C4"/>
                </a:solidFill>
                <a:latin typeface="BIZ UDPゴシック" panose="020B0400000000000000" pitchFamily="50" charset="-128"/>
                <a:ea typeface="BIZ UDPゴシック" panose="020B0400000000000000" pitchFamily="50" charset="-128"/>
                <a:sym typeface="Arial"/>
              </a:rPr>
              <a:t>　 </a:t>
            </a:r>
            <a:r>
              <a:rPr lang="ja-JP" sz="1800" i="0" dirty="0">
                <a:solidFill>
                  <a:srgbClr val="4472C4"/>
                </a:solidFill>
                <a:latin typeface="BIZ UDPゴシック" panose="020B0400000000000000" pitchFamily="50" charset="-128"/>
                <a:ea typeface="BIZ UDPゴシック" panose="020B0400000000000000" pitchFamily="50" charset="-128"/>
                <a:sym typeface="Arial"/>
              </a:rPr>
              <a:t>面倒な書類の手続きも必要ありません</a:t>
            </a:r>
            <a:endParaRPr dirty="0">
              <a:latin typeface="BIZ UDPゴシック" panose="020B0400000000000000" pitchFamily="50" charset="-128"/>
              <a:ea typeface="BIZ UDPゴシック" panose="020B0400000000000000" pitchFamily="50" charset="-128"/>
            </a:endParaRPr>
          </a:p>
        </p:txBody>
      </p:sp>
      <p:pic>
        <p:nvPicPr>
          <p:cNvPr id="838" name="Google Shape;838;p42" descr="紙の健康保険証に✕が付いているイラストとマイナンバーカードの見本のイラスト"/>
          <p:cNvPicPr preferRelativeResize="0"/>
          <p:nvPr/>
        </p:nvPicPr>
        <p:blipFill rotWithShape="1">
          <a:blip r:embed="rId4">
            <a:alphaModFix/>
          </a:blip>
          <a:srcRect l="776" t="674" r="55642" b="549"/>
          <a:stretch/>
        </p:blipFill>
        <p:spPr>
          <a:xfrm>
            <a:off x="7553789" y="4002853"/>
            <a:ext cx="1377022" cy="1263704"/>
          </a:xfrm>
          <a:prstGeom prst="rect">
            <a:avLst/>
          </a:prstGeom>
          <a:noFill/>
          <a:ln>
            <a:noFill/>
          </a:ln>
        </p:spPr>
      </p:pic>
      <p:sp>
        <p:nvSpPr>
          <p:cNvPr id="839" name="Google Shape;839;p42"/>
          <p:cNvSpPr txBox="1"/>
          <p:nvPr/>
        </p:nvSpPr>
        <p:spPr>
          <a:xfrm>
            <a:off x="202536" y="974110"/>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840" name="Google Shape;840;p42"/>
          <p:cNvSpPr txBox="1"/>
          <p:nvPr/>
        </p:nvSpPr>
        <p:spPr>
          <a:xfrm>
            <a:off x="653804" y="1048756"/>
            <a:ext cx="6772100"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手続きなしで限度額以上の支払いが不要になります</a:t>
            </a:r>
            <a:endParaRPr dirty="0">
              <a:latin typeface="BIZ UDPゴシック" panose="020B0400000000000000" pitchFamily="50" charset="-128"/>
              <a:ea typeface="BIZ UDPゴシック" panose="020B0400000000000000" pitchFamily="50" charset="-128"/>
            </a:endParaRPr>
          </a:p>
        </p:txBody>
      </p:sp>
      <p:sp>
        <p:nvSpPr>
          <p:cNvPr id="841" name="Google Shape;841;p42"/>
          <p:cNvSpPr/>
          <p:nvPr/>
        </p:nvSpPr>
        <p:spPr>
          <a:xfrm>
            <a:off x="1259816" y="162960"/>
            <a:ext cx="7883704" cy="544819"/>
          </a:xfrm>
          <a:prstGeom prst="roundRect">
            <a:avLst>
              <a:gd name="adj" fmla="val 16667"/>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4472C4"/>
              </a:buClr>
              <a:buSzPts val="2600"/>
              <a:buFont typeface="Arial"/>
              <a:buNone/>
            </a:pPr>
            <a:r>
              <a:rPr lang="ja-JP" sz="2600" b="1" i="0" dirty="0">
                <a:solidFill>
                  <a:srgbClr val="4472C4"/>
                </a:solidFill>
                <a:latin typeface="BIZ UDPゴシック" panose="020B0400000000000000" pitchFamily="50" charset="-128"/>
                <a:ea typeface="BIZ UDPゴシック" panose="020B0400000000000000" pitchFamily="50" charset="-128"/>
                <a:sym typeface="Arial"/>
              </a:rPr>
              <a:t>マイナンバーカードを健康保険証として使うメリット</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43"/>
          <p:cNvSpPr txBox="1">
            <a:spLocks noGrp="1"/>
          </p:cNvSpPr>
          <p:nvPr>
            <p:ph type="ctrTitle"/>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2700"/>
              <a:buFont typeface="Arial"/>
              <a:buNone/>
            </a:pPr>
            <a:r>
              <a:rPr lang="ja-JP" dirty="0">
                <a:solidFill>
                  <a:srgbClr val="000000"/>
                </a:solidFill>
              </a:rPr>
              <a:t>3-A</a:t>
            </a:r>
            <a:endParaRPr dirty="0"/>
          </a:p>
        </p:txBody>
      </p:sp>
      <p:cxnSp>
        <p:nvCxnSpPr>
          <p:cNvPr id="848" name="Google Shape;848;p43"/>
          <p:cNvCxnSpPr/>
          <p:nvPr/>
        </p:nvCxnSpPr>
        <p:spPr>
          <a:xfrm rot="10800000">
            <a:off x="1259824" y="361"/>
            <a:ext cx="0" cy="883534"/>
          </a:xfrm>
          <a:prstGeom prst="straightConnector1">
            <a:avLst/>
          </a:prstGeom>
          <a:noFill/>
          <a:ln w="9525" cap="flat" cmpd="sng">
            <a:solidFill>
              <a:schemeClr val="dk1"/>
            </a:solidFill>
            <a:prstDash val="solid"/>
            <a:miter lim="800000"/>
            <a:headEnd type="none" w="sm" len="sm"/>
            <a:tailEnd type="none" w="sm" len="sm"/>
          </a:ln>
        </p:spPr>
      </p:cxnSp>
      <p:sp>
        <p:nvSpPr>
          <p:cNvPr id="849" name="Google Shape;849;p43"/>
          <p:cNvSpPr txBox="1"/>
          <p:nvPr/>
        </p:nvSpPr>
        <p:spPr>
          <a:xfrm>
            <a:off x="453194" y="1672602"/>
            <a:ext cx="8449506" cy="1836521"/>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b="0" i="0" dirty="0">
                <a:solidFill>
                  <a:schemeClr val="dk1"/>
                </a:solidFill>
                <a:latin typeface="BIZ UDPゴシック" panose="020B0400000000000000" pitchFamily="50" charset="-128"/>
                <a:ea typeface="BIZ UDPゴシック" panose="020B0400000000000000" pitchFamily="50" charset="-128"/>
                <a:sym typeface="Arial"/>
              </a:rPr>
              <a:t>マイナポータルから、かかった医療費の総額や、診療を受けた日付、医療機関等の名称などの、医療費通知情報がいつでも閲覧できます。</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2200"/>
              <a:buFont typeface="Arial"/>
              <a:buNone/>
            </a:pPr>
            <a:r>
              <a:rPr lang="ja-JP" sz="2200" b="0" i="0" dirty="0">
                <a:solidFill>
                  <a:schemeClr val="dk1"/>
                </a:solidFill>
                <a:latin typeface="BIZ UDPゴシック" panose="020B0400000000000000" pitchFamily="50" charset="-128"/>
                <a:ea typeface="BIZ UDPゴシック" panose="020B0400000000000000" pitchFamily="50" charset="-128"/>
                <a:sym typeface="Arial"/>
              </a:rPr>
              <a:t>さらにマイナポータルからe-Taxに情報連携させることで、医療費控除の申告もオンラインで完結します。</a:t>
            </a:r>
            <a:endParaRPr dirty="0">
              <a:latin typeface="BIZ UDPゴシック" panose="020B0400000000000000" pitchFamily="50" charset="-128"/>
              <a:ea typeface="BIZ UDPゴシック" panose="020B0400000000000000" pitchFamily="50" charset="-128"/>
            </a:endParaRPr>
          </a:p>
        </p:txBody>
      </p:sp>
      <p:sp>
        <p:nvSpPr>
          <p:cNvPr id="850" name="Google Shape;850;p43"/>
          <p:cNvSpPr txBox="1"/>
          <p:nvPr/>
        </p:nvSpPr>
        <p:spPr>
          <a:xfrm>
            <a:off x="8547100" y="6498000"/>
            <a:ext cx="577970"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26</a:t>
            </a:r>
            <a:endParaRPr sz="1800" b="1" i="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851" name="Google Shape;851;p43"/>
          <p:cNvSpPr txBox="1"/>
          <p:nvPr/>
        </p:nvSpPr>
        <p:spPr>
          <a:xfrm>
            <a:off x="2339293" y="3608673"/>
            <a:ext cx="4465414" cy="452391"/>
          </a:xfrm>
          <a:prstGeom prst="rect">
            <a:avLst/>
          </a:prstGeom>
          <a:noFill/>
          <a:ln>
            <a:noFill/>
          </a:ln>
        </p:spPr>
        <p:txBody>
          <a:bodyPr spcFirstLastPara="1" wrap="square" lIns="91425" tIns="45700" rIns="91425" bIns="45700" anchor="ctr" anchorCtr="0">
            <a:spAutoFit/>
          </a:bodyPr>
          <a:lstStyle/>
          <a:p>
            <a:pPr marL="0" marR="0" lvl="0" indent="0" algn="l" rtl="0">
              <a:lnSpc>
                <a:spcPct val="130000"/>
              </a:lnSpc>
              <a:spcBef>
                <a:spcPts val="0"/>
              </a:spcBef>
              <a:spcAft>
                <a:spcPts val="0"/>
              </a:spcAft>
              <a:buNone/>
            </a:pPr>
            <a:r>
              <a:rPr lang="ja-JP" sz="1800" dirty="0">
                <a:solidFill>
                  <a:srgbClr val="4472C4"/>
                </a:solidFill>
                <a:latin typeface="BIZ UDPゴシック" panose="020B0400000000000000" pitchFamily="50" charset="-128"/>
                <a:ea typeface="BIZ UDPゴシック" panose="020B0400000000000000" pitchFamily="50" charset="-128"/>
                <a:sym typeface="Arial"/>
              </a:rPr>
              <a:t>紙の明細等を管理する必要がなくなります</a:t>
            </a:r>
            <a:endParaRPr dirty="0">
              <a:latin typeface="BIZ UDPゴシック" panose="020B0400000000000000" pitchFamily="50" charset="-128"/>
              <a:ea typeface="BIZ UDPゴシック" panose="020B0400000000000000" pitchFamily="50" charset="-128"/>
            </a:endParaRPr>
          </a:p>
        </p:txBody>
      </p:sp>
      <p:pic>
        <p:nvPicPr>
          <p:cNvPr id="852" name="Google Shape;852;p43" descr="スマートフォンを使っているマイナちゃんのイラスト"/>
          <p:cNvPicPr preferRelativeResize="0"/>
          <p:nvPr/>
        </p:nvPicPr>
        <p:blipFill rotWithShape="1">
          <a:blip r:embed="rId3">
            <a:alphaModFix/>
          </a:blip>
          <a:srcRect/>
          <a:stretch/>
        </p:blipFill>
        <p:spPr>
          <a:xfrm>
            <a:off x="5972059" y="4296146"/>
            <a:ext cx="1165341" cy="2079333"/>
          </a:xfrm>
          <a:prstGeom prst="rect">
            <a:avLst/>
          </a:prstGeom>
          <a:noFill/>
          <a:ln>
            <a:noFill/>
          </a:ln>
        </p:spPr>
      </p:pic>
      <p:pic>
        <p:nvPicPr>
          <p:cNvPr id="853" name="Google Shape;853;p43" descr="紙の健康保険証に✕が付いているイラストとマイナンバーカードの見本のイラスト"/>
          <p:cNvPicPr preferRelativeResize="0"/>
          <p:nvPr/>
        </p:nvPicPr>
        <p:blipFill rotWithShape="1">
          <a:blip r:embed="rId4">
            <a:alphaModFix/>
          </a:blip>
          <a:srcRect l="44175" t="674" r="906" b="549"/>
          <a:stretch/>
        </p:blipFill>
        <p:spPr>
          <a:xfrm>
            <a:off x="1481026" y="4446310"/>
            <a:ext cx="2253341" cy="1641021"/>
          </a:xfrm>
          <a:prstGeom prst="rect">
            <a:avLst/>
          </a:prstGeom>
          <a:noFill/>
          <a:ln>
            <a:noFill/>
          </a:ln>
        </p:spPr>
      </p:pic>
      <p:pic>
        <p:nvPicPr>
          <p:cNvPr id="854" name="Google Shape;854;p43" descr="国税庁e-Taxキャラクターのイータ君のイラスト&#10;"/>
          <p:cNvPicPr preferRelativeResize="0"/>
          <p:nvPr/>
        </p:nvPicPr>
        <p:blipFill rotWithShape="1">
          <a:blip r:embed="rId5">
            <a:alphaModFix/>
          </a:blip>
          <a:srcRect/>
          <a:stretch/>
        </p:blipFill>
        <p:spPr>
          <a:xfrm>
            <a:off x="4078732" y="4479121"/>
            <a:ext cx="1397151" cy="1799362"/>
          </a:xfrm>
          <a:prstGeom prst="rect">
            <a:avLst/>
          </a:prstGeom>
          <a:noFill/>
          <a:ln>
            <a:noFill/>
          </a:ln>
        </p:spPr>
      </p:pic>
      <p:sp>
        <p:nvSpPr>
          <p:cNvPr id="855" name="Google Shape;855;p43"/>
          <p:cNvSpPr/>
          <p:nvPr/>
        </p:nvSpPr>
        <p:spPr>
          <a:xfrm>
            <a:off x="1259816" y="162960"/>
            <a:ext cx="7883704" cy="544819"/>
          </a:xfrm>
          <a:prstGeom prst="roundRect">
            <a:avLst>
              <a:gd name="adj" fmla="val 16667"/>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4472C4"/>
              </a:buClr>
              <a:buSzPts val="2600"/>
              <a:buFont typeface="Arial"/>
              <a:buNone/>
            </a:pPr>
            <a:r>
              <a:rPr lang="ja-JP" sz="2600" b="1" i="0" dirty="0">
                <a:solidFill>
                  <a:srgbClr val="4472C4"/>
                </a:solidFill>
                <a:latin typeface="BIZ UDPゴシック" panose="020B0400000000000000" pitchFamily="50" charset="-128"/>
                <a:ea typeface="BIZ UDPゴシック" panose="020B0400000000000000" pitchFamily="50" charset="-128"/>
                <a:sym typeface="Arial"/>
              </a:rPr>
              <a:t>マイナンバーカードを健康保険証として使うメリット</a:t>
            </a:r>
            <a:endParaRPr dirty="0">
              <a:latin typeface="BIZ UDPゴシック" panose="020B0400000000000000" pitchFamily="50" charset="-128"/>
              <a:ea typeface="BIZ UDPゴシック" panose="020B0400000000000000" pitchFamily="50" charset="-128"/>
            </a:endParaRPr>
          </a:p>
        </p:txBody>
      </p:sp>
      <p:sp>
        <p:nvSpPr>
          <p:cNvPr id="856" name="Google Shape;856;p43"/>
          <p:cNvSpPr txBox="1"/>
          <p:nvPr/>
        </p:nvSpPr>
        <p:spPr>
          <a:xfrm>
            <a:off x="202536" y="974110"/>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857" name="Google Shape;857;p43"/>
          <p:cNvSpPr txBox="1"/>
          <p:nvPr/>
        </p:nvSpPr>
        <p:spPr>
          <a:xfrm>
            <a:off x="653804" y="1048756"/>
            <a:ext cx="6772100"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医療費控除がより簡単になります</a:t>
            </a:r>
            <a:endParaRPr sz="2200" dirty="0">
              <a:solidFill>
                <a:schemeClr val="dk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p:nvPr/>
        </p:nvSpPr>
        <p:spPr>
          <a:xfrm>
            <a:off x="61341" y="2998159"/>
            <a:ext cx="1447648" cy="86168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472C4"/>
              </a:buClr>
              <a:buSzPts val="3599"/>
              <a:buFont typeface="Arial"/>
              <a:buNone/>
            </a:pPr>
            <a:r>
              <a:rPr lang="ja-JP" sz="3599" b="1" dirty="0">
                <a:solidFill>
                  <a:srgbClr val="4472C4"/>
                </a:solidFill>
                <a:latin typeface="BIZ UDPゴシック" panose="020B0400000000000000" pitchFamily="50" charset="-128"/>
                <a:ea typeface="BIZ UDPゴシック" panose="020B0400000000000000" pitchFamily="50" charset="-128"/>
                <a:sym typeface="Arial"/>
              </a:rPr>
              <a:t>目次</a:t>
            </a:r>
            <a:endParaRPr dirty="0">
              <a:latin typeface="BIZ UDPゴシック" panose="020B0400000000000000" pitchFamily="50" charset="-128"/>
              <a:ea typeface="BIZ UDPゴシック" panose="020B0400000000000000" pitchFamily="50" charset="-128"/>
            </a:endParaRPr>
          </a:p>
        </p:txBody>
      </p:sp>
      <p:cxnSp>
        <p:nvCxnSpPr>
          <p:cNvPr id="115" name="Google Shape;115;p3"/>
          <p:cNvCxnSpPr/>
          <p:nvPr/>
        </p:nvCxnSpPr>
        <p:spPr>
          <a:xfrm rot="10800000">
            <a:off x="1699621" y="360"/>
            <a:ext cx="0" cy="6857280"/>
          </a:xfrm>
          <a:prstGeom prst="straightConnector1">
            <a:avLst/>
          </a:prstGeom>
          <a:noFill/>
          <a:ln w="9525" cap="flat" cmpd="sng">
            <a:solidFill>
              <a:schemeClr val="dk1"/>
            </a:solidFill>
            <a:prstDash val="solid"/>
            <a:miter lim="800000"/>
            <a:headEnd type="none" w="sm" len="sm"/>
            <a:tailEnd type="none" w="sm" len="sm"/>
          </a:ln>
        </p:spPr>
      </p:cxnSp>
      <p:grpSp>
        <p:nvGrpSpPr>
          <p:cNvPr id="116" name="Google Shape;116;p3"/>
          <p:cNvGrpSpPr/>
          <p:nvPr/>
        </p:nvGrpSpPr>
        <p:grpSpPr>
          <a:xfrm>
            <a:off x="1849216" y="236460"/>
            <a:ext cx="7199424" cy="1637347"/>
            <a:chOff x="1849216" y="21855"/>
            <a:chExt cx="7199424" cy="1637347"/>
          </a:xfrm>
        </p:grpSpPr>
        <p:sp>
          <p:nvSpPr>
            <p:cNvPr id="117" name="Google Shape;117;p3"/>
            <p:cNvSpPr/>
            <p:nvPr/>
          </p:nvSpPr>
          <p:spPr>
            <a:xfrm>
              <a:off x="2388640" y="481506"/>
              <a:ext cx="6660000" cy="1177696"/>
            </a:xfrm>
            <a:prstGeom prst="rect">
              <a:avLst/>
            </a:prstGeom>
            <a:noFill/>
            <a:ln>
              <a:noFill/>
            </a:ln>
          </p:spPr>
          <p:txBody>
            <a:bodyPr spcFirstLastPara="1" wrap="square" lIns="91425" tIns="45700" rIns="0" bIns="45700" anchor="t" anchorCtr="0">
              <a:noAutofit/>
            </a:bodyPr>
            <a:lstStyle/>
            <a:p>
              <a:pPr marL="0" marR="0" lvl="0" indent="0" algn="dist" rtl="0">
                <a:lnSpc>
                  <a:spcPct val="150000"/>
                </a:lnSpc>
                <a:spcBef>
                  <a:spcPts val="0"/>
                </a:spcBef>
                <a:spcAft>
                  <a:spcPts val="0"/>
                </a:spcAft>
                <a:buNone/>
              </a:pPr>
              <a:r>
                <a:rPr lang="ja-JP" sz="1600" dirty="0">
                  <a:solidFill>
                    <a:srgbClr val="000000"/>
                  </a:solidFill>
                  <a:latin typeface="BIZ UDPゴシック" panose="020B0400000000000000" pitchFamily="50" charset="-128"/>
                  <a:ea typeface="BIZ UDPゴシック" panose="020B0400000000000000" pitchFamily="50" charset="-128"/>
                  <a:sym typeface="Arial"/>
                </a:rPr>
                <a:t>マイナポータルとは？ ……………………………………………………P2</a:t>
              </a:r>
              <a:br>
                <a:rPr lang="ja-JP" sz="1600" dirty="0">
                  <a:solidFill>
                    <a:srgbClr val="000000"/>
                  </a:solidFill>
                  <a:latin typeface="BIZ UDPゴシック" panose="020B0400000000000000" pitchFamily="50" charset="-128"/>
                  <a:ea typeface="BIZ UDPゴシック" panose="020B0400000000000000" pitchFamily="50" charset="-128"/>
                  <a:sym typeface="Arial"/>
                </a:rPr>
              </a:br>
              <a:r>
                <a:rPr lang="ja-JP" sz="1600" dirty="0">
                  <a:solidFill>
                    <a:srgbClr val="000000"/>
                  </a:solidFill>
                  <a:latin typeface="BIZ UDPゴシック" panose="020B0400000000000000" pitchFamily="50" charset="-128"/>
                  <a:ea typeface="BIZ UDPゴシック" panose="020B0400000000000000" pitchFamily="50" charset="-128"/>
                  <a:sym typeface="Arial"/>
                </a:rPr>
                <a:t>マイナポータルでできること………………………………………………P3マイナポータルの利用の手順………………………………………………P5</a:t>
              </a:r>
              <a:endParaRPr dirty="0">
                <a:latin typeface="BIZ UDPゴシック" panose="020B0400000000000000" pitchFamily="50" charset="-128"/>
                <a:ea typeface="BIZ UDPゴシック" panose="020B0400000000000000" pitchFamily="50" charset="-128"/>
              </a:endParaRPr>
            </a:p>
          </p:txBody>
        </p:sp>
        <p:sp>
          <p:nvSpPr>
            <p:cNvPr id="118" name="Google Shape;118;p3"/>
            <p:cNvSpPr/>
            <p:nvPr/>
          </p:nvSpPr>
          <p:spPr>
            <a:xfrm>
              <a:off x="1852124" y="481506"/>
              <a:ext cx="611157" cy="1177695"/>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1-A</a:t>
              </a:r>
              <a:endParaRPr dirty="0">
                <a:latin typeface="BIZ UDPゴシック" panose="020B0400000000000000" pitchFamily="50" charset="-128"/>
                <a:ea typeface="BIZ UDPゴシック" panose="020B0400000000000000" pitchFamily="50" charset="-128"/>
              </a:endParaRPr>
            </a:p>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1-B</a:t>
              </a:r>
              <a:endParaRPr dirty="0">
                <a:latin typeface="BIZ UDPゴシック" panose="020B0400000000000000" pitchFamily="50" charset="-128"/>
                <a:ea typeface="BIZ UDPゴシック" panose="020B0400000000000000" pitchFamily="50" charset="-128"/>
              </a:endParaRPr>
            </a:p>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1-C</a:t>
              </a:r>
              <a:endParaRPr dirty="0">
                <a:latin typeface="BIZ UDPゴシック" panose="020B0400000000000000" pitchFamily="50" charset="-128"/>
                <a:ea typeface="BIZ UDPゴシック" panose="020B0400000000000000" pitchFamily="50" charset="-128"/>
              </a:endParaRPr>
            </a:p>
          </p:txBody>
        </p:sp>
        <p:sp>
          <p:nvSpPr>
            <p:cNvPr id="119" name="Google Shape;119;p3"/>
            <p:cNvSpPr txBox="1"/>
            <p:nvPr/>
          </p:nvSpPr>
          <p:spPr>
            <a:xfrm>
              <a:off x="1849216" y="21855"/>
              <a:ext cx="6839282" cy="4616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dirty="0">
                  <a:solidFill>
                    <a:srgbClr val="4472C4"/>
                  </a:solidFill>
                  <a:latin typeface="BIZ UDPゴシック" panose="020B0400000000000000" pitchFamily="50" charset="-128"/>
                  <a:ea typeface="BIZ UDPゴシック" panose="020B0400000000000000" pitchFamily="50" charset="-128"/>
                  <a:sym typeface="Arial"/>
                </a:rPr>
                <a:t>１.マイナポータルを知りましょう</a:t>
              </a:r>
              <a:endParaRPr dirty="0">
                <a:latin typeface="BIZ UDPゴシック" panose="020B0400000000000000" pitchFamily="50" charset="-128"/>
                <a:ea typeface="BIZ UDPゴシック" panose="020B0400000000000000" pitchFamily="50" charset="-128"/>
              </a:endParaRPr>
            </a:p>
          </p:txBody>
        </p:sp>
      </p:grpSp>
      <p:grpSp>
        <p:nvGrpSpPr>
          <p:cNvPr id="120" name="Google Shape;120;p3"/>
          <p:cNvGrpSpPr/>
          <p:nvPr/>
        </p:nvGrpSpPr>
        <p:grpSpPr>
          <a:xfrm>
            <a:off x="1849216" y="1939075"/>
            <a:ext cx="7199424" cy="1638855"/>
            <a:chOff x="1849216" y="1709141"/>
            <a:chExt cx="7199424" cy="1638855"/>
          </a:xfrm>
        </p:grpSpPr>
        <p:sp>
          <p:nvSpPr>
            <p:cNvPr id="121" name="Google Shape;121;p3"/>
            <p:cNvSpPr/>
            <p:nvPr/>
          </p:nvSpPr>
          <p:spPr>
            <a:xfrm>
              <a:off x="1849216" y="2170796"/>
              <a:ext cx="611157" cy="117720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２-A</a:t>
              </a:r>
              <a:endParaRPr dirty="0">
                <a:latin typeface="BIZ UDPゴシック" panose="020B0400000000000000" pitchFamily="50" charset="-128"/>
                <a:ea typeface="BIZ UDPゴシック" panose="020B0400000000000000" pitchFamily="50" charset="-128"/>
              </a:endParaRPr>
            </a:p>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２-B</a:t>
              </a:r>
              <a:endParaRPr dirty="0">
                <a:latin typeface="BIZ UDPゴシック" panose="020B0400000000000000" pitchFamily="50" charset="-128"/>
                <a:ea typeface="BIZ UDPゴシック" panose="020B0400000000000000" pitchFamily="50" charset="-128"/>
              </a:endParaRPr>
            </a:p>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２-C </a:t>
              </a:r>
              <a:endParaRPr dirty="0">
                <a:latin typeface="BIZ UDPゴシック" panose="020B0400000000000000" pitchFamily="50" charset="-128"/>
                <a:ea typeface="BIZ UDPゴシック" panose="020B0400000000000000" pitchFamily="50" charset="-128"/>
              </a:endParaRPr>
            </a:p>
          </p:txBody>
        </p:sp>
        <p:sp>
          <p:nvSpPr>
            <p:cNvPr id="122" name="Google Shape;122;p3"/>
            <p:cNvSpPr txBox="1"/>
            <p:nvPr/>
          </p:nvSpPr>
          <p:spPr>
            <a:xfrm>
              <a:off x="1849216" y="1709141"/>
              <a:ext cx="6839282" cy="4616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dirty="0">
                  <a:solidFill>
                    <a:srgbClr val="4472C4"/>
                  </a:solidFill>
                  <a:latin typeface="BIZ UDPゴシック" panose="020B0400000000000000" pitchFamily="50" charset="-128"/>
                  <a:ea typeface="BIZ UDPゴシック" panose="020B0400000000000000" pitchFamily="50" charset="-128"/>
                  <a:sym typeface="Arial"/>
                </a:rPr>
                <a:t>２.マイナポータル利用の準備をしましょう</a:t>
              </a:r>
              <a:endParaRPr dirty="0">
                <a:latin typeface="BIZ UDPゴシック" panose="020B0400000000000000" pitchFamily="50" charset="-128"/>
                <a:ea typeface="BIZ UDPゴシック" panose="020B0400000000000000" pitchFamily="50" charset="-128"/>
              </a:endParaRPr>
            </a:p>
          </p:txBody>
        </p:sp>
        <p:sp>
          <p:nvSpPr>
            <p:cNvPr id="123" name="Google Shape;123;p3"/>
            <p:cNvSpPr/>
            <p:nvPr/>
          </p:nvSpPr>
          <p:spPr>
            <a:xfrm>
              <a:off x="2388640" y="2170796"/>
              <a:ext cx="6660000" cy="1152861"/>
            </a:xfrm>
            <a:prstGeom prst="rect">
              <a:avLst/>
            </a:prstGeom>
            <a:noFill/>
            <a:ln>
              <a:noFill/>
            </a:ln>
          </p:spPr>
          <p:txBody>
            <a:bodyPr spcFirstLastPara="1" wrap="square" lIns="91425" tIns="45700" rIns="0" bIns="45700" anchor="t" anchorCtr="0">
              <a:noAutofit/>
            </a:bodyPr>
            <a:lstStyle/>
            <a:p>
              <a:pPr marL="0" marR="0" lvl="0" indent="0" algn="dist" rtl="0">
                <a:lnSpc>
                  <a:spcPct val="150000"/>
                </a:lnSpc>
                <a:spcBef>
                  <a:spcPts val="0"/>
                </a:spcBef>
                <a:spcAft>
                  <a:spcPts val="0"/>
                </a:spcAft>
                <a:buNone/>
              </a:pPr>
              <a:r>
                <a:rPr lang="ja-JP" sz="1600" dirty="0">
                  <a:solidFill>
                    <a:srgbClr val="000000"/>
                  </a:solidFill>
                  <a:latin typeface="BIZ UDPゴシック" panose="020B0400000000000000" pitchFamily="50" charset="-128"/>
                  <a:ea typeface="BIZ UDPゴシック" panose="020B0400000000000000" pitchFamily="50" charset="-128"/>
                  <a:sym typeface="Arial"/>
                </a:rPr>
                <a:t>マイナポータルアプリのインストールのしかた……………………………Ｐ7</a:t>
              </a:r>
              <a:endParaRPr dirty="0">
                <a:latin typeface="BIZ UDPゴシック" panose="020B0400000000000000" pitchFamily="50" charset="-128"/>
                <a:ea typeface="BIZ UDPゴシック" panose="020B0400000000000000" pitchFamily="50" charset="-128"/>
              </a:endParaRPr>
            </a:p>
            <a:p>
              <a:pPr marL="0" marR="0" lvl="0" indent="0" algn="dist" rtl="0">
                <a:lnSpc>
                  <a:spcPct val="150000"/>
                </a:lnSpc>
                <a:spcBef>
                  <a:spcPts val="0"/>
                </a:spcBef>
                <a:spcAft>
                  <a:spcPts val="0"/>
                </a:spcAft>
                <a:buNone/>
              </a:pPr>
              <a:r>
                <a:rPr lang="ja-JP" sz="1600" dirty="0">
                  <a:solidFill>
                    <a:srgbClr val="000000"/>
                  </a:solidFill>
                  <a:latin typeface="BIZ UDPゴシック" panose="020B0400000000000000" pitchFamily="50" charset="-128"/>
                  <a:ea typeface="BIZ UDPゴシック" panose="020B0400000000000000" pitchFamily="50" charset="-128"/>
                  <a:sym typeface="Arial"/>
                </a:rPr>
                <a:t>マイナポータルのログイン/ログアウト方法………………………………Ｐ13</a:t>
              </a:r>
              <a:br>
                <a:rPr lang="ja-JP" sz="1600" dirty="0">
                  <a:solidFill>
                    <a:srgbClr val="000000"/>
                  </a:solidFill>
                  <a:latin typeface="BIZ UDPゴシック" panose="020B0400000000000000" pitchFamily="50" charset="-128"/>
                  <a:ea typeface="BIZ UDPゴシック" panose="020B0400000000000000" pitchFamily="50" charset="-128"/>
                  <a:sym typeface="Arial"/>
                </a:rPr>
              </a:br>
              <a:r>
                <a:rPr lang="ja-JP" sz="1600" dirty="0">
                  <a:solidFill>
                    <a:srgbClr val="000000"/>
                  </a:solidFill>
                  <a:latin typeface="BIZ UDPゴシック" panose="020B0400000000000000" pitchFamily="50" charset="-128"/>
                  <a:ea typeface="BIZ UDPゴシック" panose="020B0400000000000000" pitchFamily="50" charset="-128"/>
                  <a:sym typeface="Arial"/>
                </a:rPr>
                <a:t>マイナポータルに関する確認サイト………………………………………Ｐ22</a:t>
              </a:r>
              <a:br>
                <a:rPr lang="ja-JP" sz="1600" dirty="0">
                  <a:solidFill>
                    <a:srgbClr val="000000"/>
                  </a:solidFill>
                  <a:latin typeface="BIZ UDPゴシック" panose="020B0400000000000000" pitchFamily="50" charset="-128"/>
                  <a:ea typeface="BIZ UDPゴシック" panose="020B0400000000000000" pitchFamily="50" charset="-128"/>
                  <a:sym typeface="Arial"/>
                </a:rPr>
              </a:br>
              <a:endParaRPr sz="1600" dirty="0">
                <a:solidFill>
                  <a:srgbClr val="000000"/>
                </a:solidFill>
                <a:latin typeface="BIZ UDPゴシック" panose="020B0400000000000000" pitchFamily="50" charset="-128"/>
                <a:ea typeface="BIZ UDPゴシック" panose="020B0400000000000000" pitchFamily="50" charset="-128"/>
                <a:sym typeface="Arial"/>
              </a:endParaRPr>
            </a:p>
          </p:txBody>
        </p:sp>
      </p:grpSp>
      <p:grpSp>
        <p:nvGrpSpPr>
          <p:cNvPr id="124" name="Google Shape;124;p3"/>
          <p:cNvGrpSpPr/>
          <p:nvPr/>
        </p:nvGrpSpPr>
        <p:grpSpPr>
          <a:xfrm>
            <a:off x="1849216" y="3643198"/>
            <a:ext cx="7199424" cy="1619216"/>
            <a:chOff x="1849216" y="3407627"/>
            <a:chExt cx="7199424" cy="1619216"/>
          </a:xfrm>
        </p:grpSpPr>
        <p:sp>
          <p:nvSpPr>
            <p:cNvPr id="125" name="Google Shape;125;p3"/>
            <p:cNvSpPr txBox="1"/>
            <p:nvPr/>
          </p:nvSpPr>
          <p:spPr>
            <a:xfrm>
              <a:off x="1849216" y="3407627"/>
              <a:ext cx="6839282" cy="4616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dirty="0">
                  <a:solidFill>
                    <a:srgbClr val="4472C4"/>
                  </a:solidFill>
                  <a:latin typeface="BIZ UDPゴシック" panose="020B0400000000000000" pitchFamily="50" charset="-128"/>
                  <a:ea typeface="BIZ UDPゴシック" panose="020B0400000000000000" pitchFamily="50" charset="-128"/>
                  <a:sym typeface="Arial"/>
                </a:rPr>
                <a:t>３.健康保険証利用登録をしましょう</a:t>
              </a:r>
              <a:endParaRPr dirty="0">
                <a:latin typeface="BIZ UDPゴシック" panose="020B0400000000000000" pitchFamily="50" charset="-128"/>
                <a:ea typeface="BIZ UDPゴシック" panose="020B0400000000000000" pitchFamily="50" charset="-128"/>
              </a:endParaRPr>
            </a:p>
          </p:txBody>
        </p:sp>
        <p:sp>
          <p:nvSpPr>
            <p:cNvPr id="126" name="Google Shape;126;p3"/>
            <p:cNvSpPr/>
            <p:nvPr/>
          </p:nvSpPr>
          <p:spPr>
            <a:xfrm>
              <a:off x="1849216" y="3859841"/>
              <a:ext cx="611157" cy="1167001"/>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３-A</a:t>
              </a:r>
              <a:endParaRPr dirty="0">
                <a:latin typeface="BIZ UDPゴシック" panose="020B0400000000000000" pitchFamily="50" charset="-128"/>
                <a:ea typeface="BIZ UDPゴシック" panose="020B0400000000000000" pitchFamily="50" charset="-128"/>
              </a:endParaRPr>
            </a:p>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３-B</a:t>
              </a:r>
              <a:endParaRPr dirty="0">
                <a:latin typeface="BIZ UDPゴシック" panose="020B0400000000000000" pitchFamily="50" charset="-128"/>
                <a:ea typeface="BIZ UDPゴシック" panose="020B0400000000000000" pitchFamily="50" charset="-128"/>
              </a:endParaRPr>
            </a:p>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３-C </a:t>
              </a:r>
              <a:endParaRPr dirty="0">
                <a:latin typeface="BIZ UDPゴシック" panose="020B0400000000000000" pitchFamily="50" charset="-128"/>
                <a:ea typeface="BIZ UDPゴシック" panose="020B0400000000000000" pitchFamily="50" charset="-128"/>
              </a:endParaRPr>
            </a:p>
          </p:txBody>
        </p:sp>
        <p:sp>
          <p:nvSpPr>
            <p:cNvPr id="127" name="Google Shape;127;p3"/>
            <p:cNvSpPr/>
            <p:nvPr/>
          </p:nvSpPr>
          <p:spPr>
            <a:xfrm>
              <a:off x="2388640" y="3873982"/>
              <a:ext cx="6660000" cy="1152861"/>
            </a:xfrm>
            <a:prstGeom prst="rect">
              <a:avLst/>
            </a:prstGeom>
            <a:noFill/>
            <a:ln>
              <a:noFill/>
            </a:ln>
          </p:spPr>
          <p:txBody>
            <a:bodyPr spcFirstLastPara="1" wrap="square" lIns="91425" tIns="45700" rIns="0" bIns="45700" anchor="t" anchorCtr="0">
              <a:noAutofit/>
            </a:bodyPr>
            <a:lstStyle/>
            <a:p>
              <a:pPr marL="0" marR="0" lvl="0" indent="0" algn="dist" rtl="0">
                <a:lnSpc>
                  <a:spcPct val="150000"/>
                </a:lnSpc>
                <a:spcBef>
                  <a:spcPts val="0"/>
                </a:spcBef>
                <a:spcAft>
                  <a:spcPts val="0"/>
                </a:spcAft>
                <a:buNone/>
              </a:pPr>
              <a:r>
                <a:rPr lang="ja-JP" sz="1600" dirty="0">
                  <a:solidFill>
                    <a:srgbClr val="000000"/>
                  </a:solidFill>
                  <a:latin typeface="BIZ UDPゴシック" panose="020B0400000000000000" pitchFamily="50" charset="-128"/>
                  <a:ea typeface="BIZ UDPゴシック" panose="020B0400000000000000" pitchFamily="50" charset="-128"/>
                  <a:sym typeface="Arial"/>
                </a:rPr>
                <a:t>マイナンバーカードを健康保険証として使うメリット………………Ｐ24</a:t>
              </a:r>
              <a:endParaRPr dirty="0">
                <a:latin typeface="BIZ UDPゴシック" panose="020B0400000000000000" pitchFamily="50" charset="-128"/>
                <a:ea typeface="BIZ UDPゴシック" panose="020B0400000000000000" pitchFamily="50" charset="-128"/>
              </a:endParaRPr>
            </a:p>
            <a:p>
              <a:pPr marL="0" marR="0" lvl="0" indent="0" algn="dist" rtl="0">
                <a:lnSpc>
                  <a:spcPct val="150000"/>
                </a:lnSpc>
                <a:spcBef>
                  <a:spcPts val="0"/>
                </a:spcBef>
                <a:spcAft>
                  <a:spcPts val="0"/>
                </a:spcAft>
                <a:buNone/>
              </a:pPr>
              <a:r>
                <a:rPr lang="ja-JP" sz="1600" dirty="0">
                  <a:solidFill>
                    <a:srgbClr val="000000"/>
                  </a:solidFill>
                  <a:latin typeface="BIZ UDPゴシック" panose="020B0400000000000000" pitchFamily="50" charset="-128"/>
                  <a:ea typeface="BIZ UDPゴシック" panose="020B0400000000000000" pitchFamily="50" charset="-128"/>
                  <a:sym typeface="Arial"/>
                </a:rPr>
                <a:t>健康保険証利用登録のしかた…………………………………………Ｐ28</a:t>
              </a:r>
              <a:br>
                <a:rPr lang="ja-JP" sz="1600" dirty="0">
                  <a:solidFill>
                    <a:srgbClr val="000000"/>
                  </a:solidFill>
                  <a:latin typeface="BIZ UDPゴシック" panose="020B0400000000000000" pitchFamily="50" charset="-128"/>
                  <a:ea typeface="BIZ UDPゴシック" panose="020B0400000000000000" pitchFamily="50" charset="-128"/>
                  <a:sym typeface="Arial"/>
                </a:rPr>
              </a:br>
              <a:r>
                <a:rPr lang="ja-JP" sz="1600" dirty="0">
                  <a:solidFill>
                    <a:srgbClr val="000000"/>
                  </a:solidFill>
                  <a:latin typeface="BIZ UDPゴシック" panose="020B0400000000000000" pitchFamily="50" charset="-128"/>
                  <a:ea typeface="BIZ UDPゴシック" panose="020B0400000000000000" pitchFamily="50" charset="-128"/>
                  <a:sym typeface="Arial"/>
                </a:rPr>
                <a:t>マイナ保険証の利用のしかた……………………………………………Ｐ31</a:t>
              </a:r>
              <a:endParaRPr dirty="0">
                <a:latin typeface="BIZ UDPゴシック" panose="020B0400000000000000" pitchFamily="50" charset="-128"/>
                <a:ea typeface="BIZ UDPゴシック" panose="020B0400000000000000" pitchFamily="50" charset="-128"/>
              </a:endParaRPr>
            </a:p>
          </p:txBody>
        </p:sp>
      </p:grpSp>
      <p:grpSp>
        <p:nvGrpSpPr>
          <p:cNvPr id="128" name="Google Shape;128;p3"/>
          <p:cNvGrpSpPr/>
          <p:nvPr/>
        </p:nvGrpSpPr>
        <p:grpSpPr>
          <a:xfrm>
            <a:off x="1849216" y="5327681"/>
            <a:ext cx="7199424" cy="1241028"/>
            <a:chOff x="1849216" y="5327681"/>
            <a:chExt cx="7199424" cy="1241028"/>
          </a:xfrm>
        </p:grpSpPr>
        <p:sp>
          <p:nvSpPr>
            <p:cNvPr id="129" name="Google Shape;129;p3"/>
            <p:cNvSpPr txBox="1"/>
            <p:nvPr/>
          </p:nvSpPr>
          <p:spPr>
            <a:xfrm>
              <a:off x="1852124" y="5327681"/>
              <a:ext cx="6839282" cy="4616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dirty="0">
                  <a:solidFill>
                    <a:srgbClr val="4472C4"/>
                  </a:solidFill>
                  <a:latin typeface="BIZ UDPゴシック" panose="020B0400000000000000" pitchFamily="50" charset="-128"/>
                  <a:ea typeface="BIZ UDPゴシック" panose="020B0400000000000000" pitchFamily="50" charset="-128"/>
                  <a:sym typeface="Arial"/>
                </a:rPr>
                <a:t>４.公金受取口座の登録をしましょう</a:t>
              </a:r>
              <a:endParaRPr dirty="0">
                <a:latin typeface="BIZ UDPゴシック" panose="020B0400000000000000" pitchFamily="50" charset="-128"/>
                <a:ea typeface="BIZ UDPゴシック" panose="020B0400000000000000" pitchFamily="50" charset="-128"/>
              </a:endParaRPr>
            </a:p>
          </p:txBody>
        </p:sp>
        <p:sp>
          <p:nvSpPr>
            <p:cNvPr id="130" name="Google Shape;130;p3"/>
            <p:cNvSpPr/>
            <p:nvPr/>
          </p:nvSpPr>
          <p:spPr>
            <a:xfrm>
              <a:off x="1849216" y="5779588"/>
              <a:ext cx="611157" cy="78480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４-A</a:t>
              </a:r>
              <a:endParaRPr dirty="0">
                <a:latin typeface="BIZ UDPゴシック" panose="020B0400000000000000" pitchFamily="50" charset="-128"/>
                <a:ea typeface="BIZ UDPゴシック" panose="020B0400000000000000" pitchFamily="50" charset="-128"/>
              </a:endParaRPr>
            </a:p>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４-B </a:t>
              </a:r>
              <a:endParaRPr dirty="0">
                <a:latin typeface="BIZ UDPゴシック" panose="020B0400000000000000" pitchFamily="50" charset="-128"/>
                <a:ea typeface="BIZ UDPゴシック" panose="020B0400000000000000" pitchFamily="50" charset="-128"/>
              </a:endParaRPr>
            </a:p>
          </p:txBody>
        </p:sp>
        <p:sp>
          <p:nvSpPr>
            <p:cNvPr id="131" name="Google Shape;131;p3"/>
            <p:cNvSpPr/>
            <p:nvPr/>
          </p:nvSpPr>
          <p:spPr>
            <a:xfrm>
              <a:off x="2388640" y="5783909"/>
              <a:ext cx="6660000" cy="784800"/>
            </a:xfrm>
            <a:prstGeom prst="rect">
              <a:avLst/>
            </a:prstGeom>
            <a:noFill/>
            <a:ln>
              <a:noFill/>
            </a:ln>
          </p:spPr>
          <p:txBody>
            <a:bodyPr spcFirstLastPara="1" wrap="square" lIns="91425" tIns="45700" rIns="0" bIns="45700" anchor="t" anchorCtr="0">
              <a:noAutofit/>
            </a:bodyPr>
            <a:lstStyle/>
            <a:p>
              <a:pPr marL="0" marR="0" lvl="0" indent="0" algn="dist" rtl="0">
                <a:lnSpc>
                  <a:spcPct val="150000"/>
                </a:lnSpc>
                <a:spcBef>
                  <a:spcPts val="0"/>
                </a:spcBef>
                <a:spcAft>
                  <a:spcPts val="0"/>
                </a:spcAft>
                <a:buNone/>
              </a:pPr>
              <a:r>
                <a:rPr lang="ja-JP" sz="1600" dirty="0">
                  <a:solidFill>
                    <a:srgbClr val="000000"/>
                  </a:solidFill>
                  <a:latin typeface="BIZ UDPゴシック" panose="020B0400000000000000" pitchFamily="50" charset="-128"/>
                  <a:ea typeface="BIZ UDPゴシック" panose="020B0400000000000000" pitchFamily="50" charset="-128"/>
                  <a:sym typeface="Arial"/>
                </a:rPr>
                <a:t>公金受取口座の登録のしかた……………………………………………Ｐ36</a:t>
              </a:r>
              <a:br>
                <a:rPr lang="ja-JP" sz="1600" dirty="0">
                  <a:solidFill>
                    <a:srgbClr val="000000"/>
                  </a:solidFill>
                  <a:latin typeface="BIZ UDPゴシック" panose="020B0400000000000000" pitchFamily="50" charset="-128"/>
                  <a:ea typeface="BIZ UDPゴシック" panose="020B0400000000000000" pitchFamily="50" charset="-128"/>
                  <a:sym typeface="Arial"/>
                </a:rPr>
              </a:br>
              <a:r>
                <a:rPr lang="ja-JP" sz="1600" dirty="0">
                  <a:solidFill>
                    <a:srgbClr val="000000"/>
                  </a:solidFill>
                  <a:latin typeface="BIZ UDPゴシック" panose="020B0400000000000000" pitchFamily="50" charset="-128"/>
                  <a:ea typeface="BIZ UDPゴシック" panose="020B0400000000000000" pitchFamily="50" charset="-128"/>
                  <a:sym typeface="Arial"/>
                </a:rPr>
                <a:t>公金受取口座登録制度の詳細や登録が可能な金融機関の確認方法…Ｐ</a:t>
              </a:r>
              <a:r>
                <a:rPr lang="ja-JP" altLang="en-US" sz="1600" dirty="0">
                  <a:solidFill>
                    <a:srgbClr val="000000"/>
                  </a:solidFill>
                  <a:latin typeface="BIZ UDPゴシック" panose="020B0400000000000000" pitchFamily="50" charset="-128"/>
                  <a:ea typeface="BIZ UDPゴシック" panose="020B0400000000000000" pitchFamily="50" charset="-128"/>
                  <a:sym typeface="Arial"/>
                </a:rPr>
                <a:t>５２</a:t>
              </a:r>
              <a:endParaRPr dirty="0">
                <a:latin typeface="BIZ UDPゴシック" panose="020B0400000000000000" pitchFamily="50" charset="-128"/>
                <a:ea typeface="BIZ UDPゴシック" panose="020B0400000000000000" pitchFamily="50" charset="-128"/>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44"/>
          <p:cNvSpPr txBox="1"/>
          <p:nvPr/>
        </p:nvSpPr>
        <p:spPr>
          <a:xfrm>
            <a:off x="4807891" y="1190472"/>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❺</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864" name="Google Shape;864;p44"/>
          <p:cNvSpPr txBox="1"/>
          <p:nvPr/>
        </p:nvSpPr>
        <p:spPr>
          <a:xfrm>
            <a:off x="580708" y="2177016"/>
            <a:ext cx="3553300" cy="1532687"/>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自分自身の特定健診情報や過去に処方された薬剤の情報など、自分の体に関わる情報がマイナポータルからいつでも確認できます</a:t>
            </a:r>
            <a:endParaRPr dirty="0">
              <a:latin typeface="BIZ UDPゴシック" panose="020B0400000000000000" pitchFamily="50" charset="-128"/>
              <a:ea typeface="BIZ UDPゴシック" panose="020B0400000000000000" pitchFamily="50" charset="-128"/>
            </a:endParaRPr>
          </a:p>
        </p:txBody>
      </p:sp>
      <p:sp>
        <p:nvSpPr>
          <p:cNvPr id="865" name="Google Shape;865;p44"/>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27</a:t>
            </a:r>
            <a:endParaRPr dirty="0">
              <a:latin typeface="BIZ UDPゴシック" panose="020B0400000000000000" pitchFamily="50" charset="-128"/>
              <a:ea typeface="BIZ UDPゴシック" panose="020B0400000000000000" pitchFamily="50" charset="-128"/>
            </a:endParaRPr>
          </a:p>
        </p:txBody>
      </p:sp>
      <p:sp>
        <p:nvSpPr>
          <p:cNvPr id="866" name="Google Shape;866;p44"/>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3-A</a:t>
            </a:r>
            <a:endParaRPr sz="2799" b="1" i="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867" name="Google Shape;867;p44"/>
          <p:cNvSpPr txBox="1"/>
          <p:nvPr/>
        </p:nvSpPr>
        <p:spPr>
          <a:xfrm>
            <a:off x="1121314" y="1190472"/>
            <a:ext cx="3012694"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自分の体の健康管理にも役立ちます</a:t>
            </a:r>
            <a:endParaRPr dirty="0">
              <a:latin typeface="BIZ UDPゴシック" panose="020B0400000000000000" pitchFamily="50" charset="-128"/>
              <a:ea typeface="BIZ UDPゴシック" panose="020B0400000000000000" pitchFamily="50" charset="-128"/>
            </a:endParaRPr>
          </a:p>
        </p:txBody>
      </p:sp>
      <p:sp>
        <p:nvSpPr>
          <p:cNvPr id="868" name="Google Shape;868;p44"/>
          <p:cNvSpPr txBox="1"/>
          <p:nvPr/>
        </p:nvSpPr>
        <p:spPr>
          <a:xfrm>
            <a:off x="580708" y="1190472"/>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pic>
        <p:nvPicPr>
          <p:cNvPr id="869" name="Google Shape;869;p44" descr="パソコンと薬のイラスト"/>
          <p:cNvPicPr preferRelativeResize="0"/>
          <p:nvPr/>
        </p:nvPicPr>
        <p:blipFill rotWithShape="1">
          <a:blip r:embed="rId3">
            <a:alphaModFix/>
          </a:blip>
          <a:srcRect t="44432"/>
          <a:stretch/>
        </p:blipFill>
        <p:spPr>
          <a:xfrm>
            <a:off x="1267064" y="4954246"/>
            <a:ext cx="1641236" cy="1660716"/>
          </a:xfrm>
          <a:prstGeom prst="rect">
            <a:avLst/>
          </a:prstGeom>
          <a:noFill/>
          <a:ln>
            <a:noFill/>
          </a:ln>
        </p:spPr>
      </p:pic>
      <p:sp>
        <p:nvSpPr>
          <p:cNvPr id="870" name="Google Shape;870;p44"/>
          <p:cNvSpPr txBox="1"/>
          <p:nvPr/>
        </p:nvSpPr>
        <p:spPr>
          <a:xfrm>
            <a:off x="580709" y="4132689"/>
            <a:ext cx="3553299" cy="732468"/>
          </a:xfrm>
          <a:prstGeom prst="rect">
            <a:avLst/>
          </a:prstGeom>
          <a:noFill/>
          <a:ln>
            <a:noFill/>
          </a:ln>
        </p:spPr>
        <p:txBody>
          <a:bodyPr spcFirstLastPara="1" wrap="square" lIns="91425" tIns="45700" rIns="91425" bIns="45700" anchor="ctr" anchorCtr="0">
            <a:spAutoFit/>
          </a:bodyPr>
          <a:lstStyle/>
          <a:p>
            <a:pPr marL="0" marR="0" lvl="0" indent="0" algn="l" rtl="0">
              <a:lnSpc>
                <a:spcPct val="130000"/>
              </a:lnSpc>
              <a:spcBef>
                <a:spcPts val="0"/>
              </a:spcBef>
              <a:spcAft>
                <a:spcPts val="0"/>
              </a:spcAft>
              <a:buNone/>
            </a:pPr>
            <a:r>
              <a:rPr lang="ja-JP" sz="1600" dirty="0">
                <a:solidFill>
                  <a:schemeClr val="accent1"/>
                </a:solidFill>
                <a:latin typeface="BIZ UDPゴシック" panose="020B0400000000000000" pitchFamily="50" charset="-128"/>
                <a:ea typeface="BIZ UDPゴシック" panose="020B0400000000000000" pitchFamily="50" charset="-128"/>
                <a:sym typeface="Arial"/>
              </a:rPr>
              <a:t>マイナポータルの薬剤情報は</a:t>
            </a:r>
            <a:endParaRPr sz="1600" dirty="0">
              <a:solidFill>
                <a:schemeClr val="accent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accent1"/>
                </a:solidFill>
                <a:latin typeface="BIZ UDPゴシック" panose="020B0400000000000000" pitchFamily="50" charset="-128"/>
                <a:ea typeface="BIZ UDPゴシック" panose="020B0400000000000000" pitchFamily="50" charset="-128"/>
                <a:sym typeface="Arial"/>
              </a:rPr>
              <a:t>電子版お薬手帳にも連携可能です</a:t>
            </a:r>
            <a:endParaRPr dirty="0">
              <a:latin typeface="BIZ UDPゴシック" panose="020B0400000000000000" pitchFamily="50" charset="-128"/>
              <a:ea typeface="BIZ UDPゴシック" panose="020B0400000000000000" pitchFamily="50" charset="-128"/>
            </a:endParaRPr>
          </a:p>
        </p:txBody>
      </p:sp>
      <p:sp>
        <p:nvSpPr>
          <p:cNvPr id="871" name="Google Shape;871;p44"/>
          <p:cNvSpPr txBox="1"/>
          <p:nvPr/>
        </p:nvSpPr>
        <p:spPr>
          <a:xfrm>
            <a:off x="5347890" y="1190472"/>
            <a:ext cx="3553199"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救急現場で応急処置や　　病院の選定に活用されます</a:t>
            </a:r>
            <a:endParaRPr dirty="0">
              <a:latin typeface="BIZ UDPゴシック" panose="020B0400000000000000" pitchFamily="50" charset="-128"/>
              <a:ea typeface="BIZ UDPゴシック" panose="020B0400000000000000" pitchFamily="50" charset="-128"/>
            </a:endParaRPr>
          </a:p>
        </p:txBody>
      </p:sp>
      <p:sp>
        <p:nvSpPr>
          <p:cNvPr id="872" name="Google Shape;872;p44"/>
          <p:cNvSpPr txBox="1"/>
          <p:nvPr/>
        </p:nvSpPr>
        <p:spPr>
          <a:xfrm>
            <a:off x="4807890" y="2183017"/>
            <a:ext cx="3904309" cy="1532687"/>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ご自身で説明することが難しい状態でも、救急隊が通院やお薬の記録を確認でき、適切な応急処置や</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医療機関への搬送につながります</a:t>
            </a:r>
            <a:endParaRPr dirty="0">
              <a:latin typeface="BIZ UDPゴシック" panose="020B0400000000000000" pitchFamily="50" charset="-128"/>
              <a:ea typeface="BIZ UDPゴシック" panose="020B0400000000000000" pitchFamily="50" charset="-128"/>
            </a:endParaRPr>
          </a:p>
        </p:txBody>
      </p:sp>
      <p:sp>
        <p:nvSpPr>
          <p:cNvPr id="873" name="Google Shape;873;p44"/>
          <p:cNvSpPr txBox="1"/>
          <p:nvPr/>
        </p:nvSpPr>
        <p:spPr>
          <a:xfrm>
            <a:off x="4802290" y="4132690"/>
            <a:ext cx="3904309" cy="1052555"/>
          </a:xfrm>
          <a:prstGeom prst="rect">
            <a:avLst/>
          </a:prstGeom>
          <a:noFill/>
          <a:ln>
            <a:noFill/>
          </a:ln>
        </p:spPr>
        <p:txBody>
          <a:bodyPr spcFirstLastPara="1" wrap="square" lIns="91425" tIns="45700" rIns="91425" bIns="45700" anchor="ctr" anchorCtr="0">
            <a:spAutoFit/>
          </a:bodyPr>
          <a:lstStyle/>
          <a:p>
            <a:pPr marL="0" marR="0" lvl="0" indent="0" algn="l" rtl="0">
              <a:lnSpc>
                <a:spcPct val="130000"/>
              </a:lnSpc>
              <a:spcBef>
                <a:spcPts val="0"/>
              </a:spcBef>
              <a:spcAft>
                <a:spcPts val="0"/>
              </a:spcAft>
              <a:buNone/>
            </a:pPr>
            <a:r>
              <a:rPr lang="ja-JP" sz="1600" dirty="0">
                <a:solidFill>
                  <a:schemeClr val="accent1"/>
                </a:solidFill>
                <a:latin typeface="BIZ UDPゴシック" panose="020B0400000000000000" pitchFamily="50" charset="-128"/>
                <a:ea typeface="BIZ UDPゴシック" panose="020B0400000000000000" pitchFamily="50" charset="-128"/>
                <a:sym typeface="Arial"/>
              </a:rPr>
              <a:t>息苦しくて会話ができない、ご家族が倒れたがいつも飲んでいる薬がわからない等、</a:t>
            </a:r>
            <a:endParaRPr sz="1600" dirty="0">
              <a:solidFill>
                <a:schemeClr val="accent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accent1"/>
                </a:solidFill>
                <a:latin typeface="BIZ UDPゴシック" panose="020B0400000000000000" pitchFamily="50" charset="-128"/>
                <a:ea typeface="BIZ UDPゴシック" panose="020B0400000000000000" pitchFamily="50" charset="-128"/>
                <a:sym typeface="Arial"/>
              </a:rPr>
              <a:t>様々な状況で有効に活用できます</a:t>
            </a:r>
            <a:endParaRPr dirty="0">
              <a:latin typeface="BIZ UDPゴシック" panose="020B0400000000000000" pitchFamily="50" charset="-128"/>
              <a:ea typeface="BIZ UDPゴシック" panose="020B0400000000000000" pitchFamily="50" charset="-128"/>
            </a:endParaRPr>
          </a:p>
        </p:txBody>
      </p:sp>
      <p:sp>
        <p:nvSpPr>
          <p:cNvPr id="874" name="Google Shape;874;p44"/>
          <p:cNvSpPr/>
          <p:nvPr/>
        </p:nvSpPr>
        <p:spPr>
          <a:xfrm>
            <a:off x="1259816" y="162960"/>
            <a:ext cx="7883704" cy="544819"/>
          </a:xfrm>
          <a:prstGeom prst="roundRect">
            <a:avLst>
              <a:gd name="adj" fmla="val 16667"/>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4472C4"/>
              </a:buClr>
              <a:buSzPts val="2600"/>
              <a:buFont typeface="Arial"/>
              <a:buNone/>
            </a:pPr>
            <a:r>
              <a:rPr lang="ja-JP" sz="2600" b="1" i="0" dirty="0">
                <a:solidFill>
                  <a:srgbClr val="4472C4"/>
                </a:solidFill>
                <a:latin typeface="BIZ UDPゴシック" panose="020B0400000000000000" pitchFamily="50" charset="-128"/>
                <a:ea typeface="BIZ UDPゴシック" panose="020B0400000000000000" pitchFamily="50" charset="-128"/>
                <a:sym typeface="Arial"/>
              </a:rPr>
              <a:t>マイナンバーカードを健康保険証として使うメリット</a:t>
            </a:r>
            <a:endParaRPr dirty="0">
              <a:latin typeface="BIZ UDPゴシック" panose="020B0400000000000000" pitchFamily="50" charset="-128"/>
              <a:ea typeface="BIZ UDPゴシック" panose="020B0400000000000000" pitchFamily="50" charset="-128"/>
            </a:endParaRPr>
          </a:p>
        </p:txBody>
      </p:sp>
      <p:pic>
        <p:nvPicPr>
          <p:cNvPr id="875" name="Google Shape;875;p44"/>
          <p:cNvPicPr preferRelativeResize="0"/>
          <p:nvPr/>
        </p:nvPicPr>
        <p:blipFill rotWithShape="1">
          <a:blip r:embed="rId4">
            <a:alphaModFix/>
          </a:blip>
          <a:srcRect/>
          <a:stretch/>
        </p:blipFill>
        <p:spPr>
          <a:xfrm>
            <a:off x="6151332" y="5232360"/>
            <a:ext cx="1206223" cy="143442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45"/>
          <p:cNvSpPr txBox="1"/>
          <p:nvPr/>
        </p:nvSpPr>
        <p:spPr>
          <a:xfrm>
            <a:off x="284326" y="1986268"/>
            <a:ext cx="2129493" cy="532413"/>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200" dirty="0">
                <a:solidFill>
                  <a:srgbClr val="000000"/>
                </a:solidFill>
                <a:latin typeface="BIZ UDPゴシック" panose="020B0400000000000000" pitchFamily="50" charset="-128"/>
                <a:ea typeface="BIZ UDPゴシック" panose="020B0400000000000000" pitchFamily="50" charset="-128"/>
                <a:sym typeface="Arial"/>
              </a:rPr>
              <a:t>４つの登録方法</a:t>
            </a:r>
            <a:endParaRPr dirty="0">
              <a:latin typeface="BIZ UDPゴシック" panose="020B0400000000000000" pitchFamily="50" charset="-128"/>
              <a:ea typeface="BIZ UDPゴシック" panose="020B0400000000000000" pitchFamily="50" charset="-128"/>
            </a:endParaRPr>
          </a:p>
        </p:txBody>
      </p:sp>
      <p:sp>
        <p:nvSpPr>
          <p:cNvPr id="882" name="Google Shape;882;p4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２8</a:t>
            </a:r>
            <a:endParaRPr dirty="0">
              <a:latin typeface="BIZ UDPゴシック" panose="020B0400000000000000" pitchFamily="50" charset="-128"/>
              <a:ea typeface="BIZ UDPゴシック" panose="020B0400000000000000" pitchFamily="50" charset="-128"/>
            </a:endParaRPr>
          </a:p>
        </p:txBody>
      </p:sp>
      <p:sp>
        <p:nvSpPr>
          <p:cNvPr id="883" name="Google Shape;883;p45"/>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健康保険証利用登録のしかた</a:t>
            </a:r>
            <a:endParaRPr dirty="0"/>
          </a:p>
        </p:txBody>
      </p:sp>
      <p:sp>
        <p:nvSpPr>
          <p:cNvPr id="884" name="Google Shape;884;p4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3-B</a:t>
            </a:r>
            <a:endParaRPr dirty="0">
              <a:latin typeface="BIZ UDPゴシック" panose="020B0400000000000000" pitchFamily="50" charset="-128"/>
              <a:ea typeface="BIZ UDPゴシック" panose="020B0400000000000000" pitchFamily="50" charset="-128"/>
            </a:endParaRPr>
          </a:p>
        </p:txBody>
      </p:sp>
      <p:sp>
        <p:nvSpPr>
          <p:cNvPr id="885" name="Google Shape;885;p45"/>
          <p:cNvSpPr txBox="1"/>
          <p:nvPr/>
        </p:nvSpPr>
        <p:spPr>
          <a:xfrm>
            <a:off x="284326" y="925366"/>
            <a:ext cx="8380702" cy="743968"/>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マイナンバーカードの健康保険証利用は、スマートフォン・パソコン・医療機関等の受付・セブン銀行のATMから登録することが可能です</a:t>
            </a:r>
            <a:endParaRPr dirty="0">
              <a:latin typeface="BIZ UDPゴシック" panose="020B0400000000000000" pitchFamily="50" charset="-128"/>
              <a:ea typeface="BIZ UDPゴシック" panose="020B0400000000000000" pitchFamily="50" charset="-128"/>
            </a:endParaRPr>
          </a:p>
        </p:txBody>
      </p:sp>
      <p:pic>
        <p:nvPicPr>
          <p:cNvPr id="886" name="Google Shape;886;p45"/>
          <p:cNvPicPr preferRelativeResize="0"/>
          <p:nvPr/>
        </p:nvPicPr>
        <p:blipFill rotWithShape="1">
          <a:blip r:embed="rId3">
            <a:alphaModFix/>
          </a:blip>
          <a:srcRect/>
          <a:stretch/>
        </p:blipFill>
        <p:spPr>
          <a:xfrm>
            <a:off x="5239774" y="5257782"/>
            <a:ext cx="860016" cy="1316570"/>
          </a:xfrm>
          <a:prstGeom prst="rect">
            <a:avLst/>
          </a:prstGeom>
          <a:noFill/>
          <a:ln>
            <a:noFill/>
          </a:ln>
        </p:spPr>
      </p:pic>
      <p:grpSp>
        <p:nvGrpSpPr>
          <p:cNvPr id="887" name="Google Shape;887;p45"/>
          <p:cNvGrpSpPr/>
          <p:nvPr/>
        </p:nvGrpSpPr>
        <p:grpSpPr>
          <a:xfrm>
            <a:off x="198656" y="2568898"/>
            <a:ext cx="8746688" cy="2736513"/>
            <a:chOff x="284326" y="2568898"/>
            <a:chExt cx="8746688" cy="2736513"/>
          </a:xfrm>
        </p:grpSpPr>
        <p:sp>
          <p:nvSpPr>
            <p:cNvPr id="888" name="Google Shape;888;p45"/>
            <p:cNvSpPr txBox="1"/>
            <p:nvPr/>
          </p:nvSpPr>
          <p:spPr>
            <a:xfrm>
              <a:off x="284326" y="2568898"/>
              <a:ext cx="2160000" cy="1452665"/>
            </a:xfrm>
            <a:prstGeom prst="rect">
              <a:avLst/>
            </a:prstGeom>
            <a:noFill/>
            <a:ln>
              <a:noFill/>
            </a:ln>
          </p:spPr>
          <p:txBody>
            <a:bodyPr spcFirstLastPara="1" wrap="square" lIns="91425" tIns="45700" rIns="91425" bIns="45700" anchor="t" anchorCtr="0">
              <a:spAutoFit/>
            </a:bodyPr>
            <a:lstStyle/>
            <a:p>
              <a:pPr marL="177800" marR="0" lvl="0" indent="-177800" algn="l" rtl="0">
                <a:lnSpc>
                  <a:spcPct val="130000"/>
                </a:lnSpc>
                <a:spcBef>
                  <a:spcPts val="0"/>
                </a:spcBef>
                <a:spcAft>
                  <a:spcPts val="0"/>
                </a:spcAft>
                <a:buClr>
                  <a:srgbClr val="4472C4"/>
                </a:buClr>
                <a:buSzPts val="1800"/>
                <a:buFont typeface="Arial"/>
                <a:buAutoNum type="arabicPeriod"/>
              </a:pPr>
              <a:r>
                <a:rPr lang="ja-JP" sz="1800" dirty="0">
                  <a:solidFill>
                    <a:srgbClr val="4472C4"/>
                  </a:solidFill>
                  <a:latin typeface="BIZ UDPゴシック" panose="020B0400000000000000" pitchFamily="50" charset="-128"/>
                  <a:ea typeface="BIZ UDPゴシック" panose="020B0400000000000000" pitchFamily="50" charset="-128"/>
                  <a:sym typeface="Arial"/>
                </a:rPr>
                <a:t>スマートフォン　から登録</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本教材で取り扱う</a:t>
              </a:r>
              <a:endParaRPr sz="16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登録方法です。</a:t>
              </a:r>
              <a:endParaRPr dirty="0">
                <a:latin typeface="BIZ UDPゴシック" panose="020B0400000000000000" pitchFamily="50" charset="-128"/>
                <a:ea typeface="BIZ UDPゴシック" panose="020B0400000000000000" pitchFamily="50" charset="-128"/>
              </a:endParaRPr>
            </a:p>
          </p:txBody>
        </p:sp>
        <p:sp>
          <p:nvSpPr>
            <p:cNvPr id="889" name="Google Shape;889;p45"/>
            <p:cNvSpPr txBox="1"/>
            <p:nvPr/>
          </p:nvSpPr>
          <p:spPr>
            <a:xfrm>
              <a:off x="2479889" y="2568898"/>
              <a:ext cx="2160000" cy="2372917"/>
            </a:xfrm>
            <a:prstGeom prst="rect">
              <a:avLst/>
            </a:prstGeom>
            <a:noFill/>
            <a:ln>
              <a:noFill/>
            </a:ln>
          </p:spPr>
          <p:txBody>
            <a:bodyPr spcFirstLastPara="1" wrap="square" lIns="90000" tIns="45700" rIns="90000" bIns="45700" anchor="t" anchorCtr="0">
              <a:spAutoFit/>
            </a:bodyPr>
            <a:lstStyle/>
            <a:p>
              <a:pPr marL="177800" marR="0" lvl="0" indent="-177800" algn="l" rtl="0">
                <a:lnSpc>
                  <a:spcPct val="130000"/>
                </a:lnSpc>
                <a:spcBef>
                  <a:spcPts val="0"/>
                </a:spcBef>
                <a:spcAft>
                  <a:spcPts val="0"/>
                </a:spcAft>
                <a:buClr>
                  <a:srgbClr val="4472C4"/>
                </a:buClr>
                <a:buSzPts val="1800"/>
                <a:buFont typeface="Arial"/>
                <a:buAutoNum type="arabicPeriod" startAt="2"/>
              </a:pPr>
              <a:r>
                <a:rPr lang="ja-JP" sz="1800" dirty="0">
                  <a:solidFill>
                    <a:srgbClr val="4472C4"/>
                  </a:solidFill>
                  <a:latin typeface="BIZ UDPゴシック" panose="020B0400000000000000" pitchFamily="50" charset="-128"/>
                  <a:ea typeface="BIZ UDPゴシック" panose="020B0400000000000000" pitchFamily="50" charset="-128"/>
                  <a:sym typeface="Arial"/>
                </a:rPr>
                <a:t>パソコンから登録</a:t>
              </a:r>
              <a:endParaRPr sz="1800" dirty="0">
                <a:solidFill>
                  <a:srgbClr val="4472C4"/>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endParaRPr sz="1600" dirty="0">
                <a:solidFill>
                  <a:schemeClr val="accent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マイナポータルアプリをインストールした</a:t>
              </a:r>
              <a:endParaRPr sz="16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パソコンから登録する方法です。※ICカードリーダーが必要です。</a:t>
              </a:r>
              <a:endParaRPr dirty="0">
                <a:latin typeface="BIZ UDPゴシック" panose="020B0400000000000000" pitchFamily="50" charset="-128"/>
                <a:ea typeface="BIZ UDPゴシック" panose="020B0400000000000000" pitchFamily="50" charset="-128"/>
              </a:endParaRPr>
            </a:p>
          </p:txBody>
        </p:sp>
        <p:sp>
          <p:nvSpPr>
            <p:cNvPr id="890" name="Google Shape;890;p45"/>
            <p:cNvSpPr txBox="1"/>
            <p:nvPr/>
          </p:nvSpPr>
          <p:spPr>
            <a:xfrm>
              <a:off x="4675452" y="2568898"/>
              <a:ext cx="2160000" cy="2412928"/>
            </a:xfrm>
            <a:prstGeom prst="rect">
              <a:avLst/>
            </a:prstGeom>
            <a:noFill/>
            <a:ln>
              <a:noFill/>
            </a:ln>
          </p:spPr>
          <p:txBody>
            <a:bodyPr spcFirstLastPara="1" wrap="square" lIns="91425" tIns="45700" rIns="91425" bIns="45700" anchor="t" anchorCtr="0">
              <a:spAutoFit/>
            </a:bodyPr>
            <a:lstStyle/>
            <a:p>
              <a:pPr marL="177800" marR="0" lvl="0" indent="-177800" algn="l" rtl="0">
                <a:lnSpc>
                  <a:spcPct val="130000"/>
                </a:lnSpc>
                <a:spcBef>
                  <a:spcPts val="0"/>
                </a:spcBef>
                <a:spcAft>
                  <a:spcPts val="0"/>
                </a:spcAft>
                <a:buClr>
                  <a:srgbClr val="4472C4"/>
                </a:buClr>
                <a:buSzPts val="1800"/>
                <a:buFont typeface="Arial"/>
                <a:buAutoNum type="arabicPeriod" startAt="3"/>
              </a:pPr>
              <a:r>
                <a:rPr lang="ja-JP" sz="1800" dirty="0">
                  <a:solidFill>
                    <a:srgbClr val="4472C4"/>
                  </a:solidFill>
                  <a:latin typeface="BIZ UDPゴシック" panose="020B0400000000000000" pitchFamily="50" charset="-128"/>
                  <a:ea typeface="BIZ UDPゴシック" panose="020B0400000000000000" pitchFamily="50" charset="-128"/>
                  <a:sym typeface="Arial"/>
                </a:rPr>
                <a:t>医療機関・薬局　から登録</a:t>
              </a:r>
              <a:endParaRPr sz="1600" dirty="0">
                <a:solidFill>
                  <a:srgbClr val="4472C4"/>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医療機関・薬局の受付等にある顔認証付きカードリーダーから</a:t>
              </a:r>
              <a:endParaRPr sz="16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登録する方法です。</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None/>
              </a:pPr>
              <a:endParaRPr sz="16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891" name="Google Shape;891;p45"/>
            <p:cNvSpPr txBox="1"/>
            <p:nvPr/>
          </p:nvSpPr>
          <p:spPr>
            <a:xfrm>
              <a:off x="6871014" y="2572396"/>
              <a:ext cx="2160000" cy="2733015"/>
            </a:xfrm>
            <a:prstGeom prst="rect">
              <a:avLst/>
            </a:prstGeom>
            <a:noFill/>
            <a:ln>
              <a:noFill/>
            </a:ln>
          </p:spPr>
          <p:txBody>
            <a:bodyPr spcFirstLastPara="1" wrap="square" lIns="91425" tIns="45700" rIns="91425" bIns="45700" anchor="t" anchorCtr="0">
              <a:spAutoFit/>
            </a:bodyPr>
            <a:lstStyle/>
            <a:p>
              <a:pPr marL="177800" marR="0" lvl="0" indent="-177800" algn="l" rtl="0">
                <a:lnSpc>
                  <a:spcPct val="130000"/>
                </a:lnSpc>
                <a:spcBef>
                  <a:spcPts val="0"/>
                </a:spcBef>
                <a:spcAft>
                  <a:spcPts val="0"/>
                </a:spcAft>
                <a:buClr>
                  <a:srgbClr val="4472C4"/>
                </a:buClr>
                <a:buSzPts val="1800"/>
                <a:buFont typeface="Arial"/>
                <a:buAutoNum type="arabicPeriod" startAt="4"/>
              </a:pPr>
              <a:r>
                <a:rPr lang="ja-JP" sz="1800" dirty="0">
                  <a:solidFill>
                    <a:srgbClr val="4472C4"/>
                  </a:solidFill>
                  <a:latin typeface="BIZ UDPゴシック" panose="020B0400000000000000" pitchFamily="50" charset="-128"/>
                  <a:ea typeface="BIZ UDPゴシック" panose="020B0400000000000000" pitchFamily="50" charset="-128"/>
                  <a:sym typeface="Arial"/>
                </a:rPr>
                <a:t>セブン銀行ATMから登録</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マイナンバーカードと利用者証明用パスワード（4桁）があればセブン銀行ATMからも登録可能です。</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None/>
              </a:pPr>
              <a:endParaRPr sz="1600" dirty="0">
                <a:solidFill>
                  <a:schemeClr val="accent1"/>
                </a:solidFill>
                <a:latin typeface="BIZ UDPゴシック" panose="020B0400000000000000" pitchFamily="50" charset="-128"/>
                <a:ea typeface="BIZ UDPゴシック" panose="020B0400000000000000" pitchFamily="50" charset="-128"/>
                <a:sym typeface="Arial"/>
              </a:endParaRPr>
            </a:p>
          </p:txBody>
        </p:sp>
      </p:grpSp>
      <p:pic>
        <p:nvPicPr>
          <p:cNvPr id="892" name="Google Shape;892;p45" descr="スマートフォンを使っているマイナちゃんのイラスト"/>
          <p:cNvPicPr preferRelativeResize="0"/>
          <p:nvPr/>
        </p:nvPicPr>
        <p:blipFill rotWithShape="1">
          <a:blip r:embed="rId4">
            <a:alphaModFix/>
          </a:blip>
          <a:srcRect l="15783" t="4416" r="14177" b="8119"/>
          <a:stretch/>
        </p:blipFill>
        <p:spPr>
          <a:xfrm>
            <a:off x="885042" y="5157324"/>
            <a:ext cx="787229" cy="1361203"/>
          </a:xfrm>
          <a:prstGeom prst="rect">
            <a:avLst/>
          </a:prstGeom>
          <a:noFill/>
          <a:ln>
            <a:noFill/>
          </a:ln>
        </p:spPr>
      </p:pic>
      <p:pic>
        <p:nvPicPr>
          <p:cNvPr id="893" name="Google Shape;893;p45" descr="パソコンを使っているマイナちゃんのイラスト"/>
          <p:cNvPicPr preferRelativeResize="0"/>
          <p:nvPr/>
        </p:nvPicPr>
        <p:blipFill rotWithShape="1">
          <a:blip r:embed="rId5">
            <a:alphaModFix/>
          </a:blip>
          <a:srcRect l="5403" t="18053" r="5226" b="14081"/>
          <a:stretch/>
        </p:blipFill>
        <p:spPr>
          <a:xfrm>
            <a:off x="2875779" y="5304970"/>
            <a:ext cx="1196879" cy="1274866"/>
          </a:xfrm>
          <a:prstGeom prst="rect">
            <a:avLst/>
          </a:prstGeom>
          <a:noFill/>
          <a:ln>
            <a:noFill/>
          </a:ln>
        </p:spPr>
      </p:pic>
      <p:grpSp>
        <p:nvGrpSpPr>
          <p:cNvPr id="894" name="Google Shape;894;p45"/>
          <p:cNvGrpSpPr/>
          <p:nvPr/>
        </p:nvGrpSpPr>
        <p:grpSpPr>
          <a:xfrm>
            <a:off x="7165754" y="5154213"/>
            <a:ext cx="1399180" cy="1358040"/>
            <a:chOff x="6871014" y="5127079"/>
            <a:chExt cx="1535040" cy="1538040"/>
          </a:xfrm>
        </p:grpSpPr>
        <p:pic>
          <p:nvPicPr>
            <p:cNvPr id="895" name="Google Shape;895;p45"/>
            <p:cNvPicPr preferRelativeResize="0"/>
            <p:nvPr/>
          </p:nvPicPr>
          <p:blipFill rotWithShape="1">
            <a:blip r:embed="rId6">
              <a:alphaModFix/>
            </a:blip>
            <a:srcRect/>
            <a:stretch/>
          </p:blipFill>
          <p:spPr>
            <a:xfrm>
              <a:off x="6871014" y="5297818"/>
              <a:ext cx="684411" cy="1367301"/>
            </a:xfrm>
            <a:prstGeom prst="rect">
              <a:avLst/>
            </a:prstGeom>
            <a:noFill/>
            <a:ln>
              <a:noFill/>
            </a:ln>
          </p:spPr>
        </p:pic>
        <p:pic>
          <p:nvPicPr>
            <p:cNvPr id="896" name="Google Shape;896;p45" descr="郵便ポストの前にいるマイナちゃんのイラスト"/>
            <p:cNvPicPr preferRelativeResize="0"/>
            <p:nvPr/>
          </p:nvPicPr>
          <p:blipFill rotWithShape="1">
            <a:blip r:embed="rId7">
              <a:alphaModFix/>
            </a:blip>
            <a:srcRect l="41783"/>
            <a:stretch/>
          </p:blipFill>
          <p:spPr>
            <a:xfrm>
              <a:off x="7499494" y="5127079"/>
              <a:ext cx="906560" cy="1486547"/>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pic>
        <p:nvPicPr>
          <p:cNvPr id="902" name="Google Shape;902;p46" descr="グラフィカル ユーザー インターフェイス, アプリケーション&#10;&#10;AI によって生成されたコンテンツは間違っている可能性があります。"/>
          <p:cNvPicPr preferRelativeResize="0"/>
          <p:nvPr/>
        </p:nvPicPr>
        <p:blipFill rotWithShape="1">
          <a:blip r:embed="rId3">
            <a:alphaModFix/>
          </a:blip>
          <a:srcRect/>
          <a:stretch/>
        </p:blipFill>
        <p:spPr>
          <a:xfrm>
            <a:off x="1246703" y="2402179"/>
            <a:ext cx="2428786" cy="4320000"/>
          </a:xfrm>
          <a:prstGeom prst="rect">
            <a:avLst/>
          </a:prstGeom>
          <a:noFill/>
          <a:ln w="9525" cap="flat" cmpd="sng">
            <a:solidFill>
              <a:schemeClr val="dk1"/>
            </a:solidFill>
            <a:prstDash val="solid"/>
            <a:round/>
            <a:headEnd type="none" w="sm" len="sm"/>
            <a:tailEnd type="none" w="sm" len="sm"/>
          </a:ln>
        </p:spPr>
      </p:pic>
      <p:sp>
        <p:nvSpPr>
          <p:cNvPr id="903" name="Google Shape;903;p46"/>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健康保険証利用登録のしかた</a:t>
            </a:r>
            <a:endParaRPr dirty="0"/>
          </a:p>
        </p:txBody>
      </p:sp>
      <p:sp>
        <p:nvSpPr>
          <p:cNvPr id="904" name="Google Shape;904;p46"/>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3-B</a:t>
            </a:r>
            <a:endParaRPr dirty="0">
              <a:latin typeface="BIZ UDPゴシック" panose="020B0400000000000000" pitchFamily="50" charset="-128"/>
              <a:ea typeface="BIZ UDPゴシック" panose="020B0400000000000000" pitchFamily="50" charset="-128"/>
            </a:endParaRPr>
          </a:p>
        </p:txBody>
      </p:sp>
      <p:sp>
        <p:nvSpPr>
          <p:cNvPr id="905" name="Google Shape;905;p46"/>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マイナポータルで利用登録をします</a:t>
            </a:r>
            <a:endParaRPr dirty="0">
              <a:latin typeface="BIZ UDPゴシック" panose="020B0400000000000000" pitchFamily="50" charset="-128"/>
              <a:ea typeface="BIZ UDPゴシック" panose="020B0400000000000000" pitchFamily="50" charset="-128"/>
            </a:endParaRPr>
          </a:p>
        </p:txBody>
      </p:sp>
      <p:cxnSp>
        <p:nvCxnSpPr>
          <p:cNvPr id="906" name="Google Shape;906;p46"/>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907" name="Google Shape;907;p46"/>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908" name="Google Shape;908;p46"/>
          <p:cNvSpPr txBox="1"/>
          <p:nvPr/>
        </p:nvSpPr>
        <p:spPr>
          <a:xfrm>
            <a:off x="1412435" y="1512998"/>
            <a:ext cx="3159565"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「健康保険証」を押します</a:t>
            </a:r>
            <a:endParaRPr dirty="0">
              <a:latin typeface="BIZ UDPゴシック" panose="020B0400000000000000" pitchFamily="50" charset="-128"/>
              <a:ea typeface="BIZ UDPゴシック" panose="020B0400000000000000" pitchFamily="50" charset="-128"/>
            </a:endParaRPr>
          </a:p>
        </p:txBody>
      </p:sp>
      <p:sp>
        <p:nvSpPr>
          <p:cNvPr id="909" name="Google Shape;909;p46"/>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910" name="Google Shape;910;p46"/>
          <p:cNvSpPr txBox="1"/>
          <p:nvPr/>
        </p:nvSpPr>
        <p:spPr>
          <a:xfrm>
            <a:off x="5607129" y="1512998"/>
            <a:ext cx="3192520"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「登録」を押します</a:t>
            </a:r>
            <a:endParaRPr dirty="0">
              <a:latin typeface="BIZ UDPゴシック" panose="020B0400000000000000" pitchFamily="50" charset="-128"/>
              <a:ea typeface="BIZ UDPゴシック" panose="020B0400000000000000" pitchFamily="50" charset="-128"/>
            </a:endParaRPr>
          </a:p>
        </p:txBody>
      </p:sp>
      <p:sp>
        <p:nvSpPr>
          <p:cNvPr id="911" name="Google Shape;911;p46"/>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２9</a:t>
            </a:r>
            <a:endParaRPr dirty="0">
              <a:latin typeface="BIZ UDPゴシック" panose="020B0400000000000000" pitchFamily="50" charset="-128"/>
              <a:ea typeface="BIZ UDPゴシック" panose="020B0400000000000000" pitchFamily="50" charset="-128"/>
            </a:endParaRPr>
          </a:p>
        </p:txBody>
      </p:sp>
      <p:sp>
        <p:nvSpPr>
          <p:cNvPr id="912" name="Google Shape;912;p46"/>
          <p:cNvSpPr/>
          <p:nvPr/>
        </p:nvSpPr>
        <p:spPr>
          <a:xfrm>
            <a:off x="2453615" y="4275104"/>
            <a:ext cx="1051585" cy="1044497"/>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pic>
        <p:nvPicPr>
          <p:cNvPr id="913" name="Google Shape;913;p46"/>
          <p:cNvPicPr preferRelativeResize="0"/>
          <p:nvPr/>
        </p:nvPicPr>
        <p:blipFill rotWithShape="1">
          <a:blip r:embed="rId4">
            <a:alphaModFix/>
          </a:blip>
          <a:srcRect/>
          <a:stretch/>
        </p:blipFill>
        <p:spPr>
          <a:xfrm>
            <a:off x="5436082" y="2405837"/>
            <a:ext cx="2426418" cy="4316342"/>
          </a:xfrm>
          <a:prstGeom prst="rect">
            <a:avLst/>
          </a:prstGeom>
          <a:noFill/>
          <a:ln w="9525" cap="flat" cmpd="sng">
            <a:solidFill>
              <a:schemeClr val="dk1"/>
            </a:solidFill>
            <a:prstDash val="solid"/>
            <a:round/>
            <a:headEnd type="none" w="sm" len="sm"/>
            <a:tailEnd type="none" w="sm" len="sm"/>
          </a:ln>
        </p:spPr>
      </p:pic>
      <p:sp>
        <p:nvSpPr>
          <p:cNvPr id="914" name="Google Shape;914;p46"/>
          <p:cNvSpPr/>
          <p:nvPr/>
        </p:nvSpPr>
        <p:spPr>
          <a:xfrm>
            <a:off x="5450564" y="5623035"/>
            <a:ext cx="2369896" cy="406016"/>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48"/>
          <p:cNvPicPr preferRelativeResize="0"/>
          <p:nvPr/>
        </p:nvPicPr>
        <p:blipFill rotWithShape="1">
          <a:blip r:embed="rId3">
            <a:alphaModFix/>
          </a:blip>
          <a:srcRect/>
          <a:stretch/>
        </p:blipFill>
        <p:spPr>
          <a:xfrm>
            <a:off x="1241932" y="2410250"/>
            <a:ext cx="2426418" cy="4316342"/>
          </a:xfrm>
          <a:prstGeom prst="rect">
            <a:avLst/>
          </a:prstGeom>
          <a:noFill/>
          <a:ln w="9525" cap="flat" cmpd="sng">
            <a:solidFill>
              <a:schemeClr val="dk1"/>
            </a:solidFill>
            <a:prstDash val="solid"/>
            <a:round/>
            <a:headEnd type="none" w="sm" len="sm"/>
            <a:tailEnd type="none" w="sm" len="sm"/>
          </a:ln>
        </p:spPr>
      </p:pic>
      <p:pic>
        <p:nvPicPr>
          <p:cNvPr id="941" name="Google Shape;941;p48" descr="グラフィカル ユーザー インターフェイス, テキスト, アプリケーション&#10;&#10;AI によって生成されたコンテンツは間違っている可能性があります。"/>
          <p:cNvPicPr preferRelativeResize="0"/>
          <p:nvPr/>
        </p:nvPicPr>
        <p:blipFill rotWithShape="1">
          <a:blip r:embed="rId4">
            <a:alphaModFix/>
          </a:blip>
          <a:srcRect/>
          <a:stretch/>
        </p:blipFill>
        <p:spPr>
          <a:xfrm>
            <a:off x="5440260" y="2406592"/>
            <a:ext cx="2428786" cy="4320000"/>
          </a:xfrm>
          <a:prstGeom prst="rect">
            <a:avLst/>
          </a:prstGeom>
          <a:noFill/>
          <a:ln w="9525" cap="flat" cmpd="sng">
            <a:solidFill>
              <a:schemeClr val="dk1"/>
            </a:solidFill>
            <a:prstDash val="solid"/>
            <a:round/>
            <a:headEnd type="none" w="sm" len="sm"/>
            <a:tailEnd type="none" w="sm" len="sm"/>
          </a:ln>
        </p:spPr>
      </p:pic>
      <p:sp>
        <p:nvSpPr>
          <p:cNvPr id="942" name="Google Shape;942;p48"/>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健康保険証利用登録のしかた</a:t>
            </a:r>
            <a:endParaRPr dirty="0"/>
          </a:p>
        </p:txBody>
      </p:sp>
      <p:sp>
        <p:nvSpPr>
          <p:cNvPr id="943" name="Google Shape;943;p48"/>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3-B</a:t>
            </a:r>
            <a:endParaRPr dirty="0">
              <a:latin typeface="BIZ UDPゴシック" panose="020B0400000000000000" pitchFamily="50" charset="-128"/>
              <a:ea typeface="BIZ UDPゴシック" panose="020B0400000000000000" pitchFamily="50" charset="-128"/>
            </a:endParaRPr>
          </a:p>
        </p:txBody>
      </p:sp>
      <p:sp>
        <p:nvSpPr>
          <p:cNvPr id="944" name="Google Shape;944;p48"/>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マイナポータルで利用登録をします</a:t>
            </a:r>
            <a:endParaRPr dirty="0">
              <a:latin typeface="BIZ UDPゴシック" panose="020B0400000000000000" pitchFamily="50" charset="-128"/>
              <a:ea typeface="BIZ UDPゴシック" panose="020B0400000000000000" pitchFamily="50" charset="-128"/>
            </a:endParaRPr>
          </a:p>
        </p:txBody>
      </p:sp>
      <p:cxnSp>
        <p:nvCxnSpPr>
          <p:cNvPr id="945" name="Google Shape;945;p48"/>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946" name="Google Shape;946;p48"/>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dirty="0">
              <a:latin typeface="BIZ UDPゴシック" panose="020B0400000000000000" pitchFamily="50" charset="-128"/>
              <a:ea typeface="BIZ UDPゴシック" panose="020B0400000000000000" pitchFamily="50" charset="-128"/>
            </a:endParaRPr>
          </a:p>
        </p:txBody>
      </p:sp>
      <p:sp>
        <p:nvSpPr>
          <p:cNvPr id="947" name="Google Shape;947;p48"/>
          <p:cNvSpPr txBox="1"/>
          <p:nvPr/>
        </p:nvSpPr>
        <p:spPr>
          <a:xfrm>
            <a:off x="1412435" y="1512998"/>
            <a:ext cx="3042607"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登録中画面が表示されます</a:t>
            </a:r>
            <a:endParaRPr dirty="0">
              <a:latin typeface="BIZ UDPゴシック" panose="020B0400000000000000" pitchFamily="50" charset="-128"/>
              <a:ea typeface="BIZ UDPゴシック" panose="020B0400000000000000" pitchFamily="50" charset="-128"/>
            </a:endParaRPr>
          </a:p>
        </p:txBody>
      </p:sp>
      <p:sp>
        <p:nvSpPr>
          <p:cNvPr id="948" name="Google Shape;948;p48"/>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dirty="0">
              <a:latin typeface="BIZ UDPゴシック" panose="020B0400000000000000" pitchFamily="50" charset="-128"/>
              <a:ea typeface="BIZ UDPゴシック" panose="020B0400000000000000" pitchFamily="50" charset="-128"/>
            </a:endParaRPr>
          </a:p>
        </p:txBody>
      </p:sp>
      <p:sp>
        <p:nvSpPr>
          <p:cNvPr id="949" name="Google Shape;949;p48"/>
          <p:cNvSpPr txBox="1"/>
          <p:nvPr/>
        </p:nvSpPr>
        <p:spPr>
          <a:xfrm>
            <a:off x="5607129" y="1512998"/>
            <a:ext cx="3192520"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利用登録状況が「登録済」に　なります</a:t>
            </a:r>
            <a:endParaRPr dirty="0">
              <a:latin typeface="BIZ UDPゴシック" panose="020B0400000000000000" pitchFamily="50" charset="-128"/>
              <a:ea typeface="BIZ UDPゴシック" panose="020B0400000000000000" pitchFamily="50" charset="-128"/>
            </a:endParaRPr>
          </a:p>
        </p:txBody>
      </p:sp>
      <p:sp>
        <p:nvSpPr>
          <p:cNvPr id="950" name="Google Shape;950;p48"/>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30</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50"/>
          <p:cNvSpPr txBox="1">
            <a:spLocks noGrp="1"/>
          </p:cNvSpPr>
          <p:nvPr>
            <p:ph type="ctrTitle"/>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2700"/>
              <a:buFont typeface="Arial"/>
              <a:buNone/>
            </a:pPr>
            <a:r>
              <a:rPr lang="ja-JP" dirty="0">
                <a:solidFill>
                  <a:srgbClr val="000000"/>
                </a:solidFill>
              </a:rPr>
              <a:t>3-C</a:t>
            </a:r>
            <a:endParaRPr dirty="0">
              <a:solidFill>
                <a:srgbClr val="000000"/>
              </a:solidFill>
            </a:endParaRPr>
          </a:p>
        </p:txBody>
      </p:sp>
      <p:cxnSp>
        <p:nvCxnSpPr>
          <p:cNvPr id="975" name="Google Shape;975;p50"/>
          <p:cNvCxnSpPr/>
          <p:nvPr/>
        </p:nvCxnSpPr>
        <p:spPr>
          <a:xfrm rot="10800000">
            <a:off x="1259824" y="361"/>
            <a:ext cx="0" cy="883534"/>
          </a:xfrm>
          <a:prstGeom prst="straightConnector1">
            <a:avLst/>
          </a:prstGeom>
          <a:noFill/>
          <a:ln w="9525" cap="flat" cmpd="sng">
            <a:solidFill>
              <a:schemeClr val="dk1"/>
            </a:solidFill>
            <a:prstDash val="solid"/>
            <a:miter lim="800000"/>
            <a:headEnd type="none" w="sm" len="sm"/>
            <a:tailEnd type="none" w="sm" len="sm"/>
          </a:ln>
        </p:spPr>
      </p:cxnSp>
      <p:sp>
        <p:nvSpPr>
          <p:cNvPr id="976" name="Google Shape;976;p50"/>
          <p:cNvSpPr txBox="1"/>
          <p:nvPr/>
        </p:nvSpPr>
        <p:spPr>
          <a:xfrm>
            <a:off x="8547100" y="6498000"/>
            <a:ext cx="577970"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31</a:t>
            </a:r>
            <a:endParaRPr sz="1800" b="1" i="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977" name="Google Shape;977;p50"/>
          <p:cNvSpPr txBox="1"/>
          <p:nvPr/>
        </p:nvSpPr>
        <p:spPr>
          <a:xfrm>
            <a:off x="148202" y="2142289"/>
            <a:ext cx="7067550"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472C4"/>
              </a:buClr>
              <a:buSzPts val="1800"/>
              <a:buFont typeface="Arial"/>
              <a:buNone/>
            </a:pPr>
            <a:r>
              <a:rPr lang="ja-JP" sz="1800" dirty="0">
                <a:solidFill>
                  <a:srgbClr val="4472C4"/>
                </a:solidFill>
                <a:latin typeface="BIZ UDPゴシック" panose="020B0400000000000000" pitchFamily="50" charset="-128"/>
                <a:ea typeface="BIZ UDPゴシック" panose="020B0400000000000000" pitchFamily="50" charset="-128"/>
                <a:sym typeface="Arial"/>
              </a:rPr>
              <a:t>※</a:t>
            </a:r>
            <a:r>
              <a:rPr lang="ja-JP" sz="1800" dirty="0">
                <a:solidFill>
                  <a:schemeClr val="accent1"/>
                </a:solidFill>
                <a:latin typeface="BIZ UDPゴシック" panose="020B0400000000000000" pitchFamily="50" charset="-128"/>
                <a:ea typeface="BIZ UDPゴシック" panose="020B0400000000000000" pitchFamily="50" charset="-128"/>
                <a:sym typeface="Arial"/>
              </a:rPr>
              <a:t>読み取った後、本人確認をします</a:t>
            </a:r>
            <a:endParaRPr dirty="0">
              <a:latin typeface="BIZ UDPゴシック" panose="020B0400000000000000" pitchFamily="50" charset="-128"/>
              <a:ea typeface="BIZ UDPゴシック" panose="020B0400000000000000" pitchFamily="50" charset="-128"/>
            </a:endParaRPr>
          </a:p>
        </p:txBody>
      </p:sp>
      <p:sp>
        <p:nvSpPr>
          <p:cNvPr id="978" name="Google Shape;978;p50"/>
          <p:cNvSpPr txBox="1"/>
          <p:nvPr/>
        </p:nvSpPr>
        <p:spPr>
          <a:xfrm>
            <a:off x="148202" y="1022108"/>
            <a:ext cx="9211695"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マイナンバーカードを顔認証付きカードリーダーに置いて、</a:t>
            </a:r>
            <a:br>
              <a:rPr lang="ja-JP" sz="2200" dirty="0">
                <a:solidFill>
                  <a:schemeClr val="dk1"/>
                </a:solidFill>
                <a:latin typeface="BIZ UDPゴシック" panose="020B0400000000000000" pitchFamily="50" charset="-128"/>
                <a:ea typeface="BIZ UDPゴシック" panose="020B0400000000000000" pitchFamily="50" charset="-128"/>
                <a:sym typeface="Arial"/>
              </a:rPr>
            </a:br>
            <a:r>
              <a:rPr lang="ja-JP" sz="2200" dirty="0">
                <a:solidFill>
                  <a:schemeClr val="dk1"/>
                </a:solidFill>
                <a:latin typeface="BIZ UDPゴシック" panose="020B0400000000000000" pitchFamily="50" charset="-128"/>
                <a:ea typeface="BIZ UDPゴシック" panose="020B0400000000000000" pitchFamily="50" charset="-128"/>
                <a:sym typeface="Arial"/>
              </a:rPr>
              <a:t>読み取るだけで使えます。</a:t>
            </a:r>
            <a:endParaRPr dirty="0">
              <a:latin typeface="BIZ UDPゴシック" panose="020B0400000000000000" pitchFamily="50" charset="-128"/>
              <a:ea typeface="BIZ UDPゴシック" panose="020B0400000000000000" pitchFamily="50" charset="-128"/>
            </a:endParaRPr>
          </a:p>
        </p:txBody>
      </p:sp>
      <p:sp>
        <p:nvSpPr>
          <p:cNvPr id="979" name="Google Shape;979;p50"/>
          <p:cNvSpPr txBox="1"/>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472C4"/>
              </a:buClr>
              <a:buSzPts val="2799"/>
              <a:buFont typeface="Arial"/>
              <a:buNone/>
            </a:pPr>
            <a:r>
              <a:rPr lang="ja-JP" sz="2799" b="1" i="0" dirty="0">
                <a:solidFill>
                  <a:srgbClr val="4472C4"/>
                </a:solidFill>
                <a:latin typeface="BIZ UDPゴシック" panose="020B0400000000000000" pitchFamily="50" charset="-128"/>
                <a:ea typeface="BIZ UDPゴシック" panose="020B0400000000000000" pitchFamily="50" charset="-128"/>
                <a:sym typeface="Arial"/>
              </a:rPr>
              <a:t>マイナ保険証の利用のしかた</a:t>
            </a:r>
            <a:endParaRPr sz="2799" b="1" i="0" dirty="0">
              <a:solidFill>
                <a:srgbClr val="4472C4"/>
              </a:solidFill>
              <a:latin typeface="BIZ UDPゴシック" panose="020B0400000000000000" pitchFamily="50" charset="-128"/>
              <a:ea typeface="BIZ UDPゴシック" panose="020B0400000000000000" pitchFamily="50" charset="-128"/>
              <a:sym typeface="Arial"/>
            </a:endParaRPr>
          </a:p>
        </p:txBody>
      </p:sp>
      <p:pic>
        <p:nvPicPr>
          <p:cNvPr id="980" name="Google Shape;980;p50"/>
          <p:cNvPicPr preferRelativeResize="0"/>
          <p:nvPr/>
        </p:nvPicPr>
        <p:blipFill rotWithShape="1">
          <a:blip r:embed="rId3">
            <a:alphaModFix/>
          </a:blip>
          <a:srcRect/>
          <a:stretch/>
        </p:blipFill>
        <p:spPr>
          <a:xfrm>
            <a:off x="450655" y="2557035"/>
            <a:ext cx="8242506" cy="388958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51"/>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dirty="0">
              <a:latin typeface="BIZ UDPゴシック" panose="020B0400000000000000" pitchFamily="50" charset="-128"/>
              <a:ea typeface="BIZ UDPゴシック" panose="020B0400000000000000" pitchFamily="50" charset="-128"/>
            </a:endParaRPr>
          </a:p>
        </p:txBody>
      </p:sp>
      <p:sp>
        <p:nvSpPr>
          <p:cNvPr id="987" name="Google Shape;987;p51"/>
          <p:cNvSpPr txBox="1"/>
          <p:nvPr/>
        </p:nvSpPr>
        <p:spPr>
          <a:xfrm>
            <a:off x="1412435" y="1512998"/>
            <a:ext cx="3276525"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顔認証付きカードリーダーに</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マイナンバーカードを置きます</a:t>
            </a:r>
            <a:endParaRPr dirty="0">
              <a:latin typeface="BIZ UDPゴシック" panose="020B0400000000000000" pitchFamily="50" charset="-128"/>
              <a:ea typeface="BIZ UDPゴシック" panose="020B0400000000000000" pitchFamily="50" charset="-128"/>
            </a:endParaRPr>
          </a:p>
        </p:txBody>
      </p:sp>
      <p:sp>
        <p:nvSpPr>
          <p:cNvPr id="988" name="Google Shape;988;p51"/>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dirty="0">
              <a:latin typeface="BIZ UDPゴシック" panose="020B0400000000000000" pitchFamily="50" charset="-128"/>
              <a:ea typeface="BIZ UDPゴシック" panose="020B0400000000000000" pitchFamily="50" charset="-128"/>
            </a:endParaRPr>
          </a:p>
        </p:txBody>
      </p:sp>
      <p:sp>
        <p:nvSpPr>
          <p:cNvPr id="989" name="Google Shape;989;p51"/>
          <p:cNvSpPr txBox="1"/>
          <p:nvPr/>
        </p:nvSpPr>
        <p:spPr>
          <a:xfrm>
            <a:off x="5607129" y="1512998"/>
            <a:ext cx="3192520"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本人確認の方法を選びます</a:t>
            </a:r>
            <a:endParaRPr dirty="0">
              <a:latin typeface="BIZ UDPゴシック" panose="020B0400000000000000" pitchFamily="50" charset="-128"/>
              <a:ea typeface="BIZ UDPゴシック" panose="020B0400000000000000" pitchFamily="50" charset="-128"/>
            </a:endParaRPr>
          </a:p>
        </p:txBody>
      </p:sp>
      <p:sp>
        <p:nvSpPr>
          <p:cNvPr id="990" name="Google Shape;990;p51"/>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32</a:t>
            </a:r>
            <a:endParaRPr dirty="0">
              <a:latin typeface="BIZ UDPゴシック" panose="020B0400000000000000" pitchFamily="50" charset="-128"/>
              <a:ea typeface="BIZ UDPゴシック" panose="020B0400000000000000" pitchFamily="50" charset="-128"/>
            </a:endParaRPr>
          </a:p>
        </p:txBody>
      </p:sp>
      <p:sp>
        <p:nvSpPr>
          <p:cNvPr id="991" name="Google Shape;991;p51"/>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マイナ保険証の利用のしかた</a:t>
            </a:r>
            <a:endParaRPr dirty="0"/>
          </a:p>
        </p:txBody>
      </p:sp>
      <p:sp>
        <p:nvSpPr>
          <p:cNvPr id="992" name="Google Shape;992;p51"/>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3-C</a:t>
            </a:r>
            <a:endParaRPr sz="2799" b="1" i="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993" name="Google Shape;993;p51"/>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顔認証付きカードリーダーを使います</a:t>
            </a:r>
            <a:endParaRPr dirty="0">
              <a:latin typeface="BIZ UDPゴシック" panose="020B0400000000000000" pitchFamily="50" charset="-128"/>
              <a:ea typeface="BIZ UDPゴシック" panose="020B0400000000000000" pitchFamily="50" charset="-128"/>
            </a:endParaRPr>
          </a:p>
        </p:txBody>
      </p:sp>
      <p:pic>
        <p:nvPicPr>
          <p:cNvPr id="994" name="Google Shape;994;p51" descr="顔認証付きカードリーダーにマイナンバーカードを置いている画像"/>
          <p:cNvPicPr preferRelativeResize="0"/>
          <p:nvPr/>
        </p:nvPicPr>
        <p:blipFill rotWithShape="1">
          <a:blip r:embed="rId3">
            <a:alphaModFix/>
          </a:blip>
          <a:srcRect/>
          <a:stretch/>
        </p:blipFill>
        <p:spPr>
          <a:xfrm>
            <a:off x="1046352" y="3144604"/>
            <a:ext cx="3548143" cy="1578337"/>
          </a:xfrm>
          <a:prstGeom prst="rect">
            <a:avLst/>
          </a:prstGeom>
          <a:noFill/>
          <a:ln w="9525" cap="flat" cmpd="sng">
            <a:solidFill>
              <a:srgbClr val="7F7F7F"/>
            </a:solidFill>
            <a:prstDash val="solid"/>
            <a:round/>
            <a:headEnd type="none" w="sm" len="sm"/>
            <a:tailEnd type="none" w="sm" len="sm"/>
          </a:ln>
        </p:spPr>
      </p:pic>
      <p:pic>
        <p:nvPicPr>
          <p:cNvPr id="995" name="Google Shape;995;p51" descr="本人確認の方法を選択する画面の画像"/>
          <p:cNvPicPr preferRelativeResize="0"/>
          <p:nvPr/>
        </p:nvPicPr>
        <p:blipFill rotWithShape="1">
          <a:blip r:embed="rId4">
            <a:alphaModFix/>
          </a:blip>
          <a:srcRect/>
          <a:stretch/>
        </p:blipFill>
        <p:spPr>
          <a:xfrm>
            <a:off x="5632529" y="2724035"/>
            <a:ext cx="2521193" cy="3755775"/>
          </a:xfrm>
          <a:prstGeom prst="rect">
            <a:avLst/>
          </a:prstGeom>
          <a:noFill/>
          <a:ln>
            <a:noFill/>
          </a:ln>
        </p:spPr>
      </p:pic>
      <p:sp>
        <p:nvSpPr>
          <p:cNvPr id="996" name="Google Shape;996;p51"/>
          <p:cNvSpPr/>
          <p:nvPr/>
        </p:nvSpPr>
        <p:spPr>
          <a:xfrm>
            <a:off x="5669766" y="3957166"/>
            <a:ext cx="2521193" cy="589433"/>
          </a:xfrm>
          <a:prstGeom prst="roundRect">
            <a:avLst>
              <a:gd name="adj" fmla="val 16667"/>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7" name="Google Shape;997;p51"/>
          <p:cNvSpPr/>
          <p:nvPr/>
        </p:nvSpPr>
        <p:spPr>
          <a:xfrm>
            <a:off x="5669766" y="4601922"/>
            <a:ext cx="2521193" cy="589433"/>
          </a:xfrm>
          <a:prstGeom prst="roundRect">
            <a:avLst>
              <a:gd name="adj" fmla="val 16667"/>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8" name="Google Shape;998;p51"/>
          <p:cNvSpPr txBox="1"/>
          <p:nvPr/>
        </p:nvSpPr>
        <p:spPr>
          <a:xfrm>
            <a:off x="5093180" y="2058828"/>
            <a:ext cx="4050821" cy="652446"/>
          </a:xfrm>
          <a:prstGeom prst="rect">
            <a:avLst/>
          </a:prstGeom>
          <a:noFill/>
          <a:ln>
            <a:noFill/>
          </a:ln>
        </p:spPr>
        <p:txBody>
          <a:bodyPr spcFirstLastPara="1" wrap="square" lIns="72000" tIns="45700" rIns="72000" bIns="45700" anchor="t" anchorCtr="0">
            <a:spAutoFit/>
          </a:bodyPr>
          <a:lstStyle/>
          <a:p>
            <a:pPr marL="0" marR="0" lvl="0" indent="0" algn="l" rtl="0">
              <a:lnSpc>
                <a:spcPct val="130000"/>
              </a:lnSpc>
              <a:spcBef>
                <a:spcPts val="0"/>
              </a:spcBef>
              <a:spcAft>
                <a:spcPts val="0"/>
              </a:spcAft>
              <a:buNone/>
            </a:pPr>
            <a:r>
              <a:rPr lang="ja-JP" sz="1400" dirty="0">
                <a:solidFill>
                  <a:srgbClr val="02459F"/>
                </a:solidFill>
                <a:latin typeface="BIZ UDPゴシック" panose="020B0400000000000000" pitchFamily="50" charset="-128"/>
                <a:ea typeface="BIZ UDPゴシック" panose="020B0400000000000000" pitchFamily="50" charset="-128"/>
                <a:sym typeface="Arial"/>
              </a:rPr>
              <a:t>※医療機関・薬局の職員の目視による</a:t>
            </a:r>
            <a:endParaRPr sz="1400" dirty="0">
              <a:solidFill>
                <a:srgbClr val="02459F"/>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400" dirty="0">
                <a:solidFill>
                  <a:srgbClr val="02459F"/>
                </a:solidFill>
                <a:latin typeface="BIZ UDPゴシック" panose="020B0400000000000000" pitchFamily="50" charset="-128"/>
                <a:ea typeface="BIZ UDPゴシック" panose="020B0400000000000000" pitchFamily="50" charset="-128"/>
                <a:sym typeface="Arial"/>
              </a:rPr>
              <a:t>　本人確認もできますので、窓口でご相談ください</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pic>
        <p:nvPicPr>
          <p:cNvPr id="1024" name="Google Shape;1024;p53"/>
          <p:cNvPicPr preferRelativeResize="0"/>
          <p:nvPr/>
        </p:nvPicPr>
        <p:blipFill rotWithShape="1">
          <a:blip r:embed="rId3">
            <a:alphaModFix/>
          </a:blip>
          <a:srcRect/>
          <a:stretch/>
        </p:blipFill>
        <p:spPr>
          <a:xfrm>
            <a:off x="5334229" y="2557151"/>
            <a:ext cx="2645893" cy="3865199"/>
          </a:xfrm>
          <a:prstGeom prst="rect">
            <a:avLst/>
          </a:prstGeom>
          <a:noFill/>
          <a:ln>
            <a:noFill/>
          </a:ln>
        </p:spPr>
      </p:pic>
      <p:sp>
        <p:nvSpPr>
          <p:cNvPr id="1025" name="Google Shape;1025;p53"/>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dirty="0">
              <a:latin typeface="BIZ UDPゴシック" panose="020B0400000000000000" pitchFamily="50" charset="-128"/>
              <a:ea typeface="BIZ UDPゴシック" panose="020B0400000000000000" pitchFamily="50" charset="-128"/>
            </a:endParaRPr>
          </a:p>
        </p:txBody>
      </p:sp>
      <p:sp>
        <p:nvSpPr>
          <p:cNvPr id="1026" name="Google Shape;1026;p53"/>
          <p:cNvSpPr txBox="1"/>
          <p:nvPr/>
        </p:nvSpPr>
        <p:spPr>
          <a:xfrm>
            <a:off x="1412435" y="1512998"/>
            <a:ext cx="3276525"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顔認証の場合</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顔認証を行います</a:t>
            </a:r>
            <a:endParaRPr dirty="0">
              <a:latin typeface="BIZ UDPゴシック" panose="020B0400000000000000" pitchFamily="50" charset="-128"/>
              <a:ea typeface="BIZ UDPゴシック" panose="020B0400000000000000" pitchFamily="50" charset="-128"/>
            </a:endParaRPr>
          </a:p>
        </p:txBody>
      </p:sp>
      <p:sp>
        <p:nvSpPr>
          <p:cNvPr id="1027" name="Google Shape;1027;p53"/>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dirty="0">
              <a:latin typeface="BIZ UDPゴシック" panose="020B0400000000000000" pitchFamily="50" charset="-128"/>
              <a:ea typeface="BIZ UDPゴシック" panose="020B0400000000000000" pitchFamily="50" charset="-128"/>
            </a:endParaRPr>
          </a:p>
        </p:txBody>
      </p:sp>
      <p:sp>
        <p:nvSpPr>
          <p:cNvPr id="1028" name="Google Shape;1028;p53"/>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33</a:t>
            </a:r>
            <a:endParaRPr dirty="0">
              <a:latin typeface="BIZ UDPゴシック" panose="020B0400000000000000" pitchFamily="50" charset="-128"/>
              <a:ea typeface="BIZ UDPゴシック" panose="020B0400000000000000" pitchFamily="50" charset="-128"/>
            </a:endParaRPr>
          </a:p>
        </p:txBody>
      </p:sp>
      <p:sp>
        <p:nvSpPr>
          <p:cNvPr id="1029" name="Google Shape;1029;p53"/>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マイナ保険証の利用のしかた</a:t>
            </a:r>
            <a:endParaRPr dirty="0"/>
          </a:p>
        </p:txBody>
      </p:sp>
      <p:sp>
        <p:nvSpPr>
          <p:cNvPr id="1030" name="Google Shape;1030;p53"/>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3-C</a:t>
            </a:r>
            <a:endParaRPr sz="2799" b="1" i="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031" name="Google Shape;1031;p53"/>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顔認証付きカードリーダーを使います</a:t>
            </a:r>
            <a:endParaRPr dirty="0">
              <a:latin typeface="BIZ UDPゴシック" panose="020B0400000000000000" pitchFamily="50" charset="-128"/>
              <a:ea typeface="BIZ UDPゴシック" panose="020B0400000000000000" pitchFamily="50" charset="-128"/>
            </a:endParaRPr>
          </a:p>
        </p:txBody>
      </p:sp>
      <p:sp>
        <p:nvSpPr>
          <p:cNvPr id="1032" name="Google Shape;1032;p53"/>
          <p:cNvSpPr txBox="1"/>
          <p:nvPr/>
        </p:nvSpPr>
        <p:spPr>
          <a:xfrm>
            <a:off x="5609114" y="2612778"/>
            <a:ext cx="2046969" cy="584775"/>
          </a:xfrm>
          <a:prstGeom prst="rect">
            <a:avLst/>
          </a:prstGeom>
          <a:solidFill>
            <a:srgbClr val="DDEAF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dirty="0">
                <a:solidFill>
                  <a:srgbClr val="000000"/>
                </a:solidFill>
                <a:latin typeface="BIZ UDPゴシック" panose="020B0400000000000000" pitchFamily="50" charset="-128"/>
                <a:ea typeface="BIZ UDPゴシック" panose="020B0400000000000000" pitchFamily="50" charset="-128"/>
                <a:sym typeface="Arial"/>
              </a:rPr>
              <a:t>暗証番号を</a:t>
            </a:r>
            <a:endParaRPr sz="16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ctr" rtl="0">
              <a:spcBef>
                <a:spcPts val="0"/>
              </a:spcBef>
              <a:spcAft>
                <a:spcPts val="0"/>
              </a:spcAft>
              <a:buNone/>
            </a:pPr>
            <a:r>
              <a:rPr lang="ja-JP" sz="1600" dirty="0">
                <a:solidFill>
                  <a:srgbClr val="000000"/>
                </a:solidFill>
                <a:latin typeface="BIZ UDPゴシック" panose="020B0400000000000000" pitchFamily="50" charset="-128"/>
                <a:ea typeface="BIZ UDPゴシック" panose="020B0400000000000000" pitchFamily="50" charset="-128"/>
                <a:sym typeface="Arial"/>
              </a:rPr>
              <a:t>入力してください。</a:t>
            </a:r>
            <a:endParaRPr dirty="0">
              <a:latin typeface="BIZ UDPゴシック" panose="020B0400000000000000" pitchFamily="50" charset="-128"/>
              <a:ea typeface="BIZ UDPゴシック" panose="020B0400000000000000" pitchFamily="50" charset="-128"/>
            </a:endParaRPr>
          </a:p>
        </p:txBody>
      </p:sp>
      <p:sp>
        <p:nvSpPr>
          <p:cNvPr id="1033" name="Google Shape;1033;p53"/>
          <p:cNvSpPr txBox="1"/>
          <p:nvPr/>
        </p:nvSpPr>
        <p:spPr>
          <a:xfrm>
            <a:off x="6930188" y="5991059"/>
            <a:ext cx="940175" cy="276999"/>
          </a:xfrm>
          <a:prstGeom prst="rect">
            <a:avLst/>
          </a:prstGeom>
          <a:solidFill>
            <a:srgbClr val="DDEAF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dirty="0">
                <a:solidFill>
                  <a:srgbClr val="000000"/>
                </a:solidFill>
                <a:latin typeface="BIZ UDPゴシック" panose="020B0400000000000000" pitchFamily="50" charset="-128"/>
                <a:ea typeface="BIZ UDPゴシック" panose="020B0400000000000000" pitchFamily="50" charset="-128"/>
                <a:sym typeface="Arial"/>
              </a:rPr>
              <a:t>キャンセル</a:t>
            </a:r>
            <a:endParaRPr dirty="0">
              <a:latin typeface="BIZ UDPゴシック" panose="020B0400000000000000" pitchFamily="50" charset="-128"/>
              <a:ea typeface="BIZ UDPゴシック" panose="020B0400000000000000" pitchFamily="50" charset="-128"/>
            </a:endParaRPr>
          </a:p>
        </p:txBody>
      </p:sp>
      <p:sp>
        <p:nvSpPr>
          <p:cNvPr id="1034" name="Google Shape;1034;p53"/>
          <p:cNvSpPr txBox="1"/>
          <p:nvPr/>
        </p:nvSpPr>
        <p:spPr>
          <a:xfrm>
            <a:off x="5607129" y="1512998"/>
            <a:ext cx="3192520"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暗証番号の場合</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暗証番号を入力します</a:t>
            </a:r>
            <a:endParaRPr dirty="0">
              <a:latin typeface="BIZ UDPゴシック" panose="020B0400000000000000" pitchFamily="50" charset="-128"/>
              <a:ea typeface="BIZ UDPゴシック" panose="020B0400000000000000" pitchFamily="50" charset="-128"/>
            </a:endParaRPr>
          </a:p>
        </p:txBody>
      </p:sp>
      <p:pic>
        <p:nvPicPr>
          <p:cNvPr id="1035" name="Google Shape;1035;p53"/>
          <p:cNvPicPr preferRelativeResize="0"/>
          <p:nvPr/>
        </p:nvPicPr>
        <p:blipFill rotWithShape="1">
          <a:blip r:embed="rId4">
            <a:alphaModFix/>
          </a:blip>
          <a:srcRect/>
          <a:stretch/>
        </p:blipFill>
        <p:spPr>
          <a:xfrm>
            <a:off x="853388" y="2553932"/>
            <a:ext cx="2938527" cy="387129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5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34</a:t>
            </a:r>
            <a:endParaRPr dirty="0">
              <a:latin typeface="BIZ UDPゴシック" panose="020B0400000000000000" pitchFamily="50" charset="-128"/>
              <a:ea typeface="BIZ UDPゴシック" panose="020B0400000000000000" pitchFamily="50" charset="-128"/>
            </a:endParaRPr>
          </a:p>
        </p:txBody>
      </p:sp>
      <p:sp>
        <p:nvSpPr>
          <p:cNvPr id="1061" name="Google Shape;1061;p55"/>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マイナ保険証の利用のしかた</a:t>
            </a:r>
            <a:endParaRPr dirty="0"/>
          </a:p>
        </p:txBody>
      </p:sp>
      <p:sp>
        <p:nvSpPr>
          <p:cNvPr id="1062" name="Google Shape;1062;p5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3-C</a:t>
            </a:r>
            <a:endParaRPr sz="2799" b="1" i="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063" name="Google Shape;1063;p55"/>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顔認証付きカードリーダーを使います</a:t>
            </a:r>
            <a:endParaRPr dirty="0">
              <a:latin typeface="BIZ UDPゴシック" panose="020B0400000000000000" pitchFamily="50" charset="-128"/>
              <a:ea typeface="BIZ UDPゴシック" panose="020B0400000000000000" pitchFamily="50" charset="-128"/>
            </a:endParaRPr>
          </a:p>
        </p:txBody>
      </p:sp>
      <p:sp>
        <p:nvSpPr>
          <p:cNvPr id="1064" name="Google Shape;1064;p55"/>
          <p:cNvSpPr txBox="1"/>
          <p:nvPr/>
        </p:nvSpPr>
        <p:spPr>
          <a:xfrm>
            <a:off x="191652" y="1464870"/>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❺</a:t>
            </a:r>
            <a:endParaRPr dirty="0">
              <a:latin typeface="BIZ UDPゴシック" panose="020B0400000000000000" pitchFamily="50" charset="-128"/>
              <a:ea typeface="BIZ UDPゴシック" panose="020B0400000000000000" pitchFamily="50" charset="-128"/>
            </a:endParaRPr>
          </a:p>
        </p:txBody>
      </p:sp>
      <p:sp>
        <p:nvSpPr>
          <p:cNvPr id="1065" name="Google Shape;1065;p55"/>
          <p:cNvSpPr txBox="1"/>
          <p:nvPr/>
        </p:nvSpPr>
        <p:spPr>
          <a:xfrm>
            <a:off x="714603" y="1512998"/>
            <a:ext cx="8254796"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診療・薬剤・特定健診情報などの利用について確認し、選択します</a:t>
            </a:r>
            <a:endParaRPr dirty="0">
              <a:latin typeface="BIZ UDPゴシック" panose="020B0400000000000000" pitchFamily="50" charset="-128"/>
              <a:ea typeface="BIZ UDPゴシック" panose="020B0400000000000000" pitchFamily="50" charset="-128"/>
            </a:endParaRPr>
          </a:p>
        </p:txBody>
      </p:sp>
      <p:pic>
        <p:nvPicPr>
          <p:cNvPr id="1066" name="Google Shape;1066;p55"/>
          <p:cNvPicPr preferRelativeResize="0"/>
          <p:nvPr/>
        </p:nvPicPr>
        <p:blipFill rotWithShape="1">
          <a:blip r:embed="rId3">
            <a:alphaModFix/>
          </a:blip>
          <a:srcRect/>
          <a:stretch/>
        </p:blipFill>
        <p:spPr>
          <a:xfrm>
            <a:off x="2797910" y="2041171"/>
            <a:ext cx="3548180" cy="448094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6"/>
          <p:cNvSpPr txBox="1"/>
          <p:nvPr/>
        </p:nvSpPr>
        <p:spPr>
          <a:xfrm>
            <a:off x="1843314" y="2313608"/>
            <a:ext cx="6534181" cy="1942781"/>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4472C4"/>
              </a:buClr>
              <a:buSzPts val="4799"/>
              <a:buFont typeface="Arial"/>
              <a:buNone/>
            </a:pPr>
            <a:r>
              <a:rPr lang="ja-JP" sz="4799" b="1" i="0" dirty="0">
                <a:solidFill>
                  <a:srgbClr val="4472C4"/>
                </a:solidFill>
                <a:latin typeface="BIZ UDPゴシック" panose="020B0400000000000000" pitchFamily="50" charset="-128"/>
                <a:ea typeface="BIZ UDPゴシック" panose="020B0400000000000000" pitchFamily="50" charset="-128"/>
                <a:sym typeface="Arial"/>
              </a:rPr>
              <a:t>公金受取口座の</a:t>
            </a:r>
            <a:endParaRPr dirty="0">
              <a:latin typeface="BIZ UDPゴシック" panose="020B0400000000000000" pitchFamily="50" charset="-128"/>
              <a:ea typeface="BIZ UDPゴシック" panose="020B0400000000000000" pitchFamily="50" charset="-128"/>
            </a:endParaRPr>
          </a:p>
          <a:p>
            <a:pPr marL="0" marR="0" lvl="0" indent="0" algn="l" rtl="0">
              <a:lnSpc>
                <a:spcPct val="120000"/>
              </a:lnSpc>
              <a:spcBef>
                <a:spcPts val="1000"/>
              </a:spcBef>
              <a:spcAft>
                <a:spcPts val="0"/>
              </a:spcAft>
              <a:buClr>
                <a:srgbClr val="4472C4"/>
              </a:buClr>
              <a:buSzPts val="4799"/>
              <a:buFont typeface="Arial"/>
              <a:buNone/>
            </a:pPr>
            <a:r>
              <a:rPr lang="ja-JP" sz="4799" b="1" i="0" dirty="0">
                <a:solidFill>
                  <a:srgbClr val="4472C4"/>
                </a:solidFill>
                <a:latin typeface="BIZ UDPゴシック" panose="020B0400000000000000" pitchFamily="50" charset="-128"/>
                <a:ea typeface="BIZ UDPゴシック" panose="020B0400000000000000" pitchFamily="50" charset="-128"/>
                <a:sym typeface="Arial"/>
              </a:rPr>
              <a:t>登録をしましょう</a:t>
            </a:r>
            <a:endParaRPr dirty="0">
              <a:latin typeface="BIZ UDPゴシック" panose="020B0400000000000000" pitchFamily="50" charset="-128"/>
              <a:ea typeface="BIZ UDPゴシック" panose="020B0400000000000000" pitchFamily="50" charset="-128"/>
            </a:endParaRPr>
          </a:p>
        </p:txBody>
      </p:sp>
      <p:sp>
        <p:nvSpPr>
          <p:cNvPr id="1074" name="Google Shape;1074;p56"/>
          <p:cNvSpPr txBox="1"/>
          <p:nvPr/>
        </p:nvSpPr>
        <p:spPr>
          <a:xfrm>
            <a:off x="529389" y="1838448"/>
            <a:ext cx="1552073"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8800" b="1" dirty="0">
                <a:solidFill>
                  <a:srgbClr val="4472C4"/>
                </a:solidFill>
                <a:latin typeface="BIZ UDPゴシック" panose="020B0400000000000000" pitchFamily="50" charset="-128"/>
                <a:ea typeface="BIZ UDPゴシック" panose="020B0400000000000000" pitchFamily="50" charset="-128"/>
                <a:sym typeface="Arial"/>
              </a:rPr>
              <a:t>4</a:t>
            </a:r>
            <a:endParaRPr dirty="0">
              <a:latin typeface="BIZ UDPゴシック" panose="020B0400000000000000" pitchFamily="50" charset="-128"/>
              <a:ea typeface="BIZ UDPゴシック" panose="020B0400000000000000" pitchFamily="50" charset="-128"/>
            </a:endParaRPr>
          </a:p>
        </p:txBody>
      </p:sp>
      <p:sp>
        <p:nvSpPr>
          <p:cNvPr id="1075" name="Google Shape;1075;p56"/>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35</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57"/>
          <p:cNvSpPr txBox="1">
            <a:spLocks noGrp="1"/>
          </p:cNvSpPr>
          <p:nvPr>
            <p:ph type="ctrTitle"/>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2700"/>
              <a:buFont typeface="Arial"/>
              <a:buNone/>
            </a:pPr>
            <a:r>
              <a:rPr lang="ja-JP" dirty="0">
                <a:solidFill>
                  <a:srgbClr val="000000"/>
                </a:solidFill>
              </a:rPr>
              <a:t>4-A</a:t>
            </a:r>
            <a:endParaRPr dirty="0"/>
          </a:p>
        </p:txBody>
      </p:sp>
      <p:sp>
        <p:nvSpPr>
          <p:cNvPr id="1082" name="Google Shape;1082;p57"/>
          <p:cNvSpPr/>
          <p:nvPr/>
        </p:nvSpPr>
        <p:spPr>
          <a:xfrm>
            <a:off x="1403288" y="146005"/>
            <a:ext cx="7488739" cy="578729"/>
          </a:xfrm>
          <a:prstGeom prst="roundRect">
            <a:avLst>
              <a:gd name="adj" fmla="val 16667"/>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4472C4"/>
              </a:buClr>
              <a:buSzPts val="2799"/>
              <a:buFont typeface="Arial"/>
              <a:buNone/>
            </a:pPr>
            <a:r>
              <a:rPr lang="ja-JP" sz="2799" b="1" i="0" dirty="0">
                <a:solidFill>
                  <a:srgbClr val="4472C4"/>
                </a:solidFill>
                <a:latin typeface="BIZ UDPゴシック" panose="020B0400000000000000" pitchFamily="50" charset="-128"/>
                <a:ea typeface="BIZ UDPゴシック" panose="020B0400000000000000" pitchFamily="50" charset="-128"/>
                <a:sym typeface="Arial"/>
              </a:rPr>
              <a:t>公金受取口座の登録のしかた</a:t>
            </a:r>
            <a:endParaRPr dirty="0">
              <a:latin typeface="BIZ UDPゴシック" panose="020B0400000000000000" pitchFamily="50" charset="-128"/>
              <a:ea typeface="BIZ UDPゴシック" panose="020B0400000000000000" pitchFamily="50" charset="-128"/>
            </a:endParaRPr>
          </a:p>
        </p:txBody>
      </p:sp>
      <p:cxnSp>
        <p:nvCxnSpPr>
          <p:cNvPr id="1083" name="Google Shape;1083;p57"/>
          <p:cNvCxnSpPr/>
          <p:nvPr/>
        </p:nvCxnSpPr>
        <p:spPr>
          <a:xfrm rot="10800000">
            <a:off x="1259824" y="361"/>
            <a:ext cx="0" cy="883534"/>
          </a:xfrm>
          <a:prstGeom prst="straightConnector1">
            <a:avLst/>
          </a:prstGeom>
          <a:noFill/>
          <a:ln w="9525" cap="flat" cmpd="sng">
            <a:solidFill>
              <a:schemeClr val="dk1"/>
            </a:solidFill>
            <a:prstDash val="solid"/>
            <a:miter lim="800000"/>
            <a:headEnd type="none" w="sm" len="sm"/>
            <a:tailEnd type="none" w="sm" len="sm"/>
          </a:ln>
        </p:spPr>
      </p:cxnSp>
      <p:sp>
        <p:nvSpPr>
          <p:cNvPr id="1084" name="Google Shape;1084;p57"/>
          <p:cNvSpPr txBox="1"/>
          <p:nvPr/>
        </p:nvSpPr>
        <p:spPr>
          <a:xfrm>
            <a:off x="8547100" y="6498000"/>
            <a:ext cx="577970"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36</a:t>
            </a:r>
            <a:endParaRPr sz="1800" b="1" i="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085" name="Google Shape;1085;p57"/>
          <p:cNvSpPr txBox="1"/>
          <p:nvPr/>
        </p:nvSpPr>
        <p:spPr>
          <a:xfrm>
            <a:off x="284326" y="991292"/>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預貯金口座の情報をマイナンバーとともに事前に国に</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登録しておくことにより、今後の緊急時の給付金等の申請において、</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申請書への口座情報の記載や通帳の写し等の添付、</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行政機関における口座情報の確認作業等が不要になります。</a:t>
            </a:r>
            <a:endParaRPr dirty="0">
              <a:latin typeface="BIZ UDPゴシック" panose="020B0400000000000000" pitchFamily="50" charset="-128"/>
              <a:ea typeface="BIZ UDPゴシック" panose="020B0400000000000000" pitchFamily="50" charset="-128"/>
            </a:endParaRPr>
          </a:p>
        </p:txBody>
      </p:sp>
      <p:pic>
        <p:nvPicPr>
          <p:cNvPr id="1086" name="Google Shape;1086;p57" descr="「公金受取口座の登録」の流れを表したイラスト"/>
          <p:cNvPicPr preferRelativeResize="0"/>
          <p:nvPr/>
        </p:nvPicPr>
        <p:blipFill rotWithShape="1">
          <a:blip r:embed="rId3">
            <a:alphaModFix/>
          </a:blip>
          <a:srcRect/>
          <a:stretch/>
        </p:blipFill>
        <p:spPr>
          <a:xfrm>
            <a:off x="1752579" y="2863518"/>
            <a:ext cx="5638842" cy="2945664"/>
          </a:xfrm>
          <a:prstGeom prst="rect">
            <a:avLst/>
          </a:prstGeom>
          <a:noFill/>
          <a:ln>
            <a:noFill/>
          </a:ln>
        </p:spPr>
      </p:pic>
      <p:sp>
        <p:nvSpPr>
          <p:cNvPr id="1087" name="Google Shape;1087;p57"/>
          <p:cNvSpPr txBox="1"/>
          <p:nvPr/>
        </p:nvSpPr>
        <p:spPr>
          <a:xfrm>
            <a:off x="695779" y="5925070"/>
            <a:ext cx="7557796" cy="81249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30000"/>
              </a:lnSpc>
              <a:spcBef>
                <a:spcPts val="0"/>
              </a:spcBef>
              <a:spcAft>
                <a:spcPts val="0"/>
              </a:spcAft>
              <a:buClr>
                <a:srgbClr val="4472C4"/>
              </a:buClr>
              <a:buSzPts val="1800"/>
              <a:buFont typeface="Arial"/>
              <a:buChar char="※"/>
            </a:pPr>
            <a:r>
              <a:rPr lang="ja-JP" sz="1800" dirty="0">
                <a:solidFill>
                  <a:schemeClr val="accent1"/>
                </a:solidFill>
                <a:latin typeface="BIZ UDPゴシック" panose="020B0400000000000000" pitchFamily="50" charset="-128"/>
                <a:ea typeface="BIZ UDPゴシック" panose="020B0400000000000000" pitchFamily="50" charset="-128"/>
                <a:sym typeface="Arial"/>
              </a:rPr>
              <a:t>公金受取口座を登録しても、国が預金残高を把握したり、税金が勝手に引き落とされることはありません</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txBox="1"/>
          <p:nvPr/>
        </p:nvSpPr>
        <p:spPr>
          <a:xfrm>
            <a:off x="1843314" y="2313608"/>
            <a:ext cx="6534181" cy="1942781"/>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4472C4"/>
              </a:buClr>
              <a:buSzPts val="4799"/>
              <a:buFont typeface="Arial"/>
              <a:buNone/>
            </a:pPr>
            <a:r>
              <a:rPr lang="ja-JP" sz="4799" b="1" i="0" dirty="0">
                <a:solidFill>
                  <a:srgbClr val="4472C4"/>
                </a:solidFill>
                <a:latin typeface="BIZ UDPゴシック" panose="020B0400000000000000" pitchFamily="50" charset="-128"/>
                <a:ea typeface="BIZ UDPゴシック" panose="020B0400000000000000" pitchFamily="50" charset="-128"/>
                <a:sym typeface="Arial"/>
              </a:rPr>
              <a:t>マイナポータルを</a:t>
            </a:r>
            <a:endParaRPr dirty="0">
              <a:latin typeface="BIZ UDPゴシック" panose="020B0400000000000000" pitchFamily="50" charset="-128"/>
              <a:ea typeface="BIZ UDPゴシック" panose="020B0400000000000000" pitchFamily="50" charset="-128"/>
            </a:endParaRPr>
          </a:p>
          <a:p>
            <a:pPr marL="0" marR="0" lvl="0" indent="0" algn="l" rtl="0">
              <a:lnSpc>
                <a:spcPct val="120000"/>
              </a:lnSpc>
              <a:spcBef>
                <a:spcPts val="1000"/>
              </a:spcBef>
              <a:spcAft>
                <a:spcPts val="0"/>
              </a:spcAft>
              <a:buClr>
                <a:srgbClr val="4472C4"/>
              </a:buClr>
              <a:buSzPts val="4799"/>
              <a:buFont typeface="Arial"/>
              <a:buNone/>
            </a:pPr>
            <a:r>
              <a:rPr lang="ja-JP" sz="4799" b="1" i="0" dirty="0">
                <a:solidFill>
                  <a:srgbClr val="4472C4"/>
                </a:solidFill>
                <a:latin typeface="BIZ UDPゴシック" panose="020B0400000000000000" pitchFamily="50" charset="-128"/>
                <a:ea typeface="BIZ UDPゴシック" panose="020B0400000000000000" pitchFamily="50" charset="-128"/>
                <a:sym typeface="Arial"/>
              </a:rPr>
              <a:t> 知りましょう</a:t>
            </a:r>
            <a:endParaRPr dirty="0">
              <a:latin typeface="BIZ UDPゴシック" panose="020B0400000000000000" pitchFamily="50" charset="-128"/>
              <a:ea typeface="BIZ UDPゴシック" panose="020B0400000000000000" pitchFamily="50" charset="-128"/>
            </a:endParaRPr>
          </a:p>
        </p:txBody>
      </p:sp>
      <p:sp>
        <p:nvSpPr>
          <p:cNvPr id="138" name="Google Shape;138;p4"/>
          <p:cNvSpPr txBox="1"/>
          <p:nvPr/>
        </p:nvSpPr>
        <p:spPr>
          <a:xfrm>
            <a:off x="529389" y="1838448"/>
            <a:ext cx="1552073"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8800" b="1" dirty="0">
                <a:solidFill>
                  <a:srgbClr val="4472C4"/>
                </a:solidFill>
                <a:latin typeface="BIZ UDPゴシック" panose="020B0400000000000000" pitchFamily="50" charset="-128"/>
                <a:ea typeface="BIZ UDPゴシック" panose="020B0400000000000000" pitchFamily="50" charset="-128"/>
                <a:sym typeface="Arial"/>
              </a:rPr>
              <a:t>1</a:t>
            </a:r>
            <a:endParaRPr sz="8800" b="1" dirty="0">
              <a:solidFill>
                <a:srgbClr val="4472C4"/>
              </a:solidFill>
              <a:latin typeface="BIZ UDPゴシック" panose="020B0400000000000000" pitchFamily="50" charset="-128"/>
              <a:ea typeface="BIZ UDPゴシック" panose="020B0400000000000000" pitchFamily="50" charset="-128"/>
              <a:sym typeface="Arial"/>
            </a:endParaRPr>
          </a:p>
        </p:txBody>
      </p:sp>
      <p:sp>
        <p:nvSpPr>
          <p:cNvPr id="139" name="Google Shape;139;p4"/>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1</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6" name="図 5" descr="テーブル&#10;&#10;AI によって生成されたコンテンツは間違っている可能性があります。">
            <a:extLst>
              <a:ext uri="{FF2B5EF4-FFF2-40B4-BE49-F238E27FC236}">
                <a16:creationId xmlns:a16="http://schemas.microsoft.com/office/drawing/2014/main" id="{282F9A1A-5B20-1095-53EA-57A04FD1B263}"/>
              </a:ext>
            </a:extLst>
          </p:cNvPr>
          <p:cNvPicPr>
            <a:picLocks noChangeAspect="1"/>
          </p:cNvPicPr>
          <p:nvPr/>
        </p:nvPicPr>
        <p:blipFill>
          <a:blip r:embed="rId3"/>
          <a:srcRect t="8616" b="10280"/>
          <a:stretch/>
        </p:blipFill>
        <p:spPr>
          <a:xfrm>
            <a:off x="1183340" y="2388487"/>
            <a:ext cx="2481781" cy="4355999"/>
          </a:xfrm>
          <a:prstGeom prst="rect">
            <a:avLst/>
          </a:prstGeom>
          <a:ln w="9525" cap="sq">
            <a:solidFill>
              <a:srgbClr val="000000"/>
            </a:solidFill>
            <a:prstDash val="solid"/>
            <a:miter lim="800000"/>
          </a:ln>
          <a:effectLst/>
        </p:spPr>
      </p:pic>
      <p:sp>
        <p:nvSpPr>
          <p:cNvPr id="1095" name="Google Shape;1095;p58"/>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37</a:t>
            </a:r>
            <a:endParaRPr dirty="0">
              <a:latin typeface="BIZ UDPゴシック" panose="020B0400000000000000" pitchFamily="50" charset="-128"/>
              <a:ea typeface="BIZ UDPゴシック" panose="020B0400000000000000" pitchFamily="50" charset="-128"/>
            </a:endParaRPr>
          </a:p>
        </p:txBody>
      </p:sp>
      <p:sp>
        <p:nvSpPr>
          <p:cNvPr id="1096" name="Google Shape;1096;p58"/>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097" name="Google Shape;1097;p58"/>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098" name="Google Shape;1098;p58"/>
          <p:cNvSpPr txBox="1"/>
          <p:nvPr/>
        </p:nvSpPr>
        <p:spPr>
          <a:xfrm>
            <a:off x="284326" y="1099580"/>
            <a:ext cx="8859674"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マイナポータルアプリで本人情報を読み取ります</a:t>
            </a:r>
            <a:endParaRPr dirty="0">
              <a:latin typeface="BIZ UDPゴシック" panose="020B0400000000000000" pitchFamily="50" charset="-128"/>
              <a:ea typeface="BIZ UDPゴシック" panose="020B0400000000000000" pitchFamily="50" charset="-128"/>
            </a:endParaRPr>
          </a:p>
        </p:txBody>
      </p:sp>
      <p:cxnSp>
        <p:nvCxnSpPr>
          <p:cNvPr id="1099" name="Google Shape;1099;p58"/>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100" name="Google Shape;1100;p58"/>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101" name="Google Shape;1101;p58"/>
          <p:cNvSpPr txBox="1"/>
          <p:nvPr/>
        </p:nvSpPr>
        <p:spPr>
          <a:xfrm>
            <a:off x="1412434" y="1512998"/>
            <a:ext cx="375295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マイナポータルアプリの初期画面</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から「公金受取口座」を押します</a:t>
            </a:r>
            <a:endParaRPr dirty="0">
              <a:latin typeface="BIZ UDPゴシック" panose="020B0400000000000000" pitchFamily="50" charset="-128"/>
              <a:ea typeface="BIZ UDPゴシック" panose="020B0400000000000000" pitchFamily="50" charset="-128"/>
            </a:endParaRPr>
          </a:p>
        </p:txBody>
      </p:sp>
      <p:sp>
        <p:nvSpPr>
          <p:cNvPr id="1102" name="Google Shape;1102;p58"/>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dirty="0">
              <a:latin typeface="BIZ UDPゴシック" panose="020B0400000000000000" pitchFamily="50" charset="-128"/>
              <a:ea typeface="BIZ UDPゴシック" panose="020B0400000000000000" pitchFamily="50" charset="-128"/>
            </a:endParaRPr>
          </a:p>
        </p:txBody>
      </p:sp>
      <p:sp>
        <p:nvSpPr>
          <p:cNvPr id="1103" name="Google Shape;1103;p58"/>
          <p:cNvSpPr txBox="1"/>
          <p:nvPr/>
        </p:nvSpPr>
        <p:spPr>
          <a:xfrm>
            <a:off x="5607129" y="1512998"/>
            <a:ext cx="3192520"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「登録をはじめる」を押します</a:t>
            </a:r>
            <a:endParaRPr dirty="0">
              <a:latin typeface="BIZ UDPゴシック" panose="020B0400000000000000" pitchFamily="50" charset="-128"/>
              <a:ea typeface="BIZ UDPゴシック" panose="020B0400000000000000" pitchFamily="50" charset="-128"/>
            </a:endParaRPr>
          </a:p>
        </p:txBody>
      </p:sp>
      <p:sp>
        <p:nvSpPr>
          <p:cNvPr id="1105" name="Google Shape;1105;p58"/>
          <p:cNvSpPr/>
          <p:nvPr/>
        </p:nvSpPr>
        <p:spPr>
          <a:xfrm>
            <a:off x="1354281" y="4379541"/>
            <a:ext cx="1092358" cy="625918"/>
          </a:xfrm>
          <a:prstGeom prst="roundRect">
            <a:avLst>
              <a:gd name="adj" fmla="val 16667"/>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 name="図 2" descr="グラフィカル ユーザー インターフェイス, アプリケーション, Teams&#10;&#10;AI によって生成されたコンテンツは間違っている可能性があります。">
            <a:extLst>
              <a:ext uri="{FF2B5EF4-FFF2-40B4-BE49-F238E27FC236}">
                <a16:creationId xmlns:a16="http://schemas.microsoft.com/office/drawing/2014/main" id="{B9F71D76-4A3F-E851-9CA4-2F56DCBFC92D}"/>
              </a:ext>
            </a:extLst>
          </p:cNvPr>
          <p:cNvPicPr>
            <a:picLocks noChangeAspect="1"/>
          </p:cNvPicPr>
          <p:nvPr/>
        </p:nvPicPr>
        <p:blipFill>
          <a:blip r:embed="rId4"/>
          <a:srcRect b="15389"/>
          <a:stretch/>
        </p:blipFill>
        <p:spPr>
          <a:xfrm>
            <a:off x="5546685" y="2388592"/>
            <a:ext cx="2378926" cy="4356000"/>
          </a:xfrm>
          <a:prstGeom prst="rect">
            <a:avLst/>
          </a:prstGeom>
        </p:spPr>
      </p:pic>
      <p:sp>
        <p:nvSpPr>
          <p:cNvPr id="4" name="正方形/長方形 3">
            <a:extLst>
              <a:ext uri="{FF2B5EF4-FFF2-40B4-BE49-F238E27FC236}">
                <a16:creationId xmlns:a16="http://schemas.microsoft.com/office/drawing/2014/main" id="{4FA754CD-2F8A-02CE-1CC3-2B579DCF8A9E}"/>
              </a:ext>
            </a:extLst>
          </p:cNvPr>
          <p:cNvSpPr/>
          <p:nvPr/>
        </p:nvSpPr>
        <p:spPr>
          <a:xfrm>
            <a:off x="5511636" y="2388488"/>
            <a:ext cx="2449024" cy="435599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9525">
                <a:solidFill>
                  <a:schemeClr val="tx1"/>
                </a:solidFill>
              </a:ln>
            </a:endParaRPr>
          </a:p>
        </p:txBody>
      </p:sp>
      <p:sp>
        <p:nvSpPr>
          <p:cNvPr id="1104" name="Google Shape;1104;p58"/>
          <p:cNvSpPr/>
          <p:nvPr/>
        </p:nvSpPr>
        <p:spPr>
          <a:xfrm>
            <a:off x="5476587" y="5345003"/>
            <a:ext cx="2563130" cy="517482"/>
          </a:xfrm>
          <a:prstGeom prst="roundRect">
            <a:avLst>
              <a:gd name="adj" fmla="val 16667"/>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7" name="図 6" descr="図形&#10;&#10;AI によって生成されたコンテンツは間違っている可能性があります。">
            <a:extLst>
              <a:ext uri="{FF2B5EF4-FFF2-40B4-BE49-F238E27FC236}">
                <a16:creationId xmlns:a16="http://schemas.microsoft.com/office/drawing/2014/main" id="{9CDF5BC6-02DC-AB03-25A8-DFCBE660DA5C}"/>
              </a:ext>
            </a:extLst>
          </p:cNvPr>
          <p:cNvPicPr>
            <a:picLocks noChangeAspect="1"/>
          </p:cNvPicPr>
          <p:nvPr/>
        </p:nvPicPr>
        <p:blipFill>
          <a:blip r:embed="rId3"/>
          <a:srcRect b="14992"/>
          <a:stretch/>
        </p:blipFill>
        <p:spPr>
          <a:xfrm>
            <a:off x="5544739" y="2406592"/>
            <a:ext cx="2348260" cy="4320000"/>
          </a:xfrm>
          <a:prstGeom prst="rect">
            <a:avLst/>
          </a:prstGeom>
          <a:ln w="12700" cap="sq">
            <a:solidFill>
              <a:srgbClr val="000000"/>
            </a:solidFill>
            <a:miter lim="800000"/>
          </a:ln>
          <a:effectLst/>
        </p:spPr>
      </p:pic>
      <p:pic>
        <p:nvPicPr>
          <p:cNvPr id="5" name="図 4" descr="グラフィカル ユーザー インターフェイス, アプリケーション, メール&#10;&#10;AI によって生成されたコンテンツは間違っている可能性があります。">
            <a:extLst>
              <a:ext uri="{FF2B5EF4-FFF2-40B4-BE49-F238E27FC236}">
                <a16:creationId xmlns:a16="http://schemas.microsoft.com/office/drawing/2014/main" id="{C090D362-718E-DE98-AAFB-EC0F628BBD1C}"/>
              </a:ext>
            </a:extLst>
          </p:cNvPr>
          <p:cNvPicPr>
            <a:picLocks noChangeAspect="1"/>
          </p:cNvPicPr>
          <p:nvPr/>
        </p:nvPicPr>
        <p:blipFill>
          <a:blip r:embed="rId4"/>
          <a:srcRect b="17851"/>
          <a:stretch/>
        </p:blipFill>
        <p:spPr>
          <a:xfrm>
            <a:off x="1249995" y="2406593"/>
            <a:ext cx="2430000" cy="4320000"/>
          </a:xfrm>
          <a:prstGeom prst="rect">
            <a:avLst/>
          </a:prstGeom>
          <a:solidFill>
            <a:srgbClr val="000000">
              <a:shade val="95000"/>
            </a:srgbClr>
          </a:solidFill>
          <a:ln w="12700" cap="sq">
            <a:solidFill>
              <a:srgbClr val="000000"/>
            </a:solidFill>
            <a:miter lim="800000"/>
          </a:ln>
          <a:effectLst/>
        </p:spPr>
      </p:pic>
      <p:sp>
        <p:nvSpPr>
          <p:cNvPr id="1133" name="Google Shape;1133;p60"/>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38</a:t>
            </a:r>
            <a:endParaRPr dirty="0">
              <a:latin typeface="BIZ UDPゴシック" panose="020B0400000000000000" pitchFamily="50" charset="-128"/>
              <a:ea typeface="BIZ UDPゴシック" panose="020B0400000000000000" pitchFamily="50" charset="-128"/>
            </a:endParaRPr>
          </a:p>
        </p:txBody>
      </p:sp>
      <p:sp>
        <p:nvSpPr>
          <p:cNvPr id="1134" name="Google Shape;1134;p60"/>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135" name="Google Shape;1135;p60"/>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136" name="Google Shape;1136;p60"/>
          <p:cNvSpPr txBox="1"/>
          <p:nvPr/>
        </p:nvSpPr>
        <p:spPr>
          <a:xfrm>
            <a:off x="284326" y="1099580"/>
            <a:ext cx="8859674"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マイナポータルアプリで本人情報を読み取ります</a:t>
            </a:r>
            <a:endParaRPr dirty="0">
              <a:latin typeface="BIZ UDPゴシック" panose="020B0400000000000000" pitchFamily="50" charset="-128"/>
              <a:ea typeface="BIZ UDPゴシック" panose="020B0400000000000000" pitchFamily="50" charset="-128"/>
            </a:endParaRPr>
          </a:p>
        </p:txBody>
      </p:sp>
      <p:cxnSp>
        <p:nvCxnSpPr>
          <p:cNvPr id="1137" name="Google Shape;1137;p60"/>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138" name="Google Shape;1138;p60"/>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139" name="Google Shape;1139;p60"/>
          <p:cNvSpPr txBox="1"/>
          <p:nvPr/>
        </p:nvSpPr>
        <p:spPr>
          <a:xfrm>
            <a:off x="1412434" y="1512998"/>
            <a:ext cx="375295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a:t>
            </a: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本人情報の入力をはじめる</a:t>
            </a:r>
            <a:r>
              <a:rPr lang="ja-JP" sz="1800" dirty="0">
                <a:solidFill>
                  <a:srgbClr val="000000"/>
                </a:solidFill>
                <a:latin typeface="BIZ UDPゴシック" panose="020B0400000000000000" pitchFamily="50" charset="-128"/>
                <a:ea typeface="BIZ UDPゴシック" panose="020B0400000000000000" pitchFamily="50" charset="-128"/>
                <a:sym typeface="Arial"/>
              </a:rPr>
              <a:t>」を</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40" name="Google Shape;1140;p60"/>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dirty="0">
              <a:latin typeface="BIZ UDPゴシック" panose="020B0400000000000000" pitchFamily="50" charset="-128"/>
              <a:ea typeface="BIZ UDPゴシック" panose="020B0400000000000000" pitchFamily="50" charset="-128"/>
            </a:endParaRPr>
          </a:p>
        </p:txBody>
      </p:sp>
      <p:sp>
        <p:nvSpPr>
          <p:cNvPr id="1141" name="Google Shape;1141;p60"/>
          <p:cNvSpPr txBox="1"/>
          <p:nvPr/>
        </p:nvSpPr>
        <p:spPr>
          <a:xfrm>
            <a:off x="5607129" y="1512998"/>
            <a:ext cx="3536872"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券面入力用暗証番号</a:t>
            </a:r>
            <a:br>
              <a:rPr lang="en-US" altLang="ja-JP" sz="1800" dirty="0">
                <a:solidFill>
                  <a:srgbClr val="000000"/>
                </a:solidFill>
                <a:latin typeface="BIZ UDPゴシック" panose="020B0400000000000000" pitchFamily="50" charset="-128"/>
                <a:ea typeface="BIZ UDPゴシック" panose="020B0400000000000000" pitchFamily="50" charset="-128"/>
                <a:sym typeface="Arial"/>
              </a:rPr>
            </a:b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（数字４ケタ）を入力します</a:t>
            </a:r>
            <a:endParaRPr lang="ja-JP" altLang="en-US" dirty="0">
              <a:latin typeface="BIZ UDPゴシック" panose="020B0400000000000000" pitchFamily="50" charset="-128"/>
              <a:ea typeface="BIZ UDPゴシック" panose="020B0400000000000000" pitchFamily="50" charset="-128"/>
            </a:endParaRPr>
          </a:p>
        </p:txBody>
      </p:sp>
      <p:sp>
        <p:nvSpPr>
          <p:cNvPr id="1142" name="Google Shape;1142;p60"/>
          <p:cNvSpPr/>
          <p:nvPr/>
        </p:nvSpPr>
        <p:spPr>
          <a:xfrm>
            <a:off x="5360638" y="4319941"/>
            <a:ext cx="2348260" cy="584775"/>
          </a:xfrm>
          <a:prstGeom prst="roundRect">
            <a:avLst>
              <a:gd name="adj" fmla="val 16667"/>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3" name="Google Shape;1143;p60"/>
          <p:cNvSpPr/>
          <p:nvPr/>
        </p:nvSpPr>
        <p:spPr>
          <a:xfrm>
            <a:off x="1106824" y="4055973"/>
            <a:ext cx="2676539" cy="625918"/>
          </a:xfrm>
          <a:prstGeom prst="roundRect">
            <a:avLst>
              <a:gd name="adj" fmla="val 16667"/>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pic>
        <p:nvPicPr>
          <p:cNvPr id="4" name="図 3"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635C6ED1-0C11-C89A-CBC4-F709BF0F24F8}"/>
              </a:ext>
            </a:extLst>
          </p:cNvPr>
          <p:cNvPicPr>
            <a:picLocks noChangeAspect="1"/>
          </p:cNvPicPr>
          <p:nvPr/>
        </p:nvPicPr>
        <p:blipFill>
          <a:blip r:embed="rId3"/>
          <a:srcRect t="1044" b="3957"/>
          <a:stretch/>
        </p:blipFill>
        <p:spPr>
          <a:xfrm>
            <a:off x="5595013" y="2418632"/>
            <a:ext cx="2101272" cy="4320000"/>
          </a:xfrm>
          <a:prstGeom prst="rect">
            <a:avLst/>
          </a:prstGeom>
          <a:ln w="12700" cap="sq">
            <a:solidFill>
              <a:srgbClr val="000000"/>
            </a:solidFill>
            <a:miter lim="800000"/>
          </a:ln>
          <a:effectLst/>
        </p:spPr>
      </p:pic>
      <p:cxnSp>
        <p:nvCxnSpPr>
          <p:cNvPr id="1171" name="Google Shape;1171;p62"/>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172" name="Google Shape;1172;p62"/>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❺</a:t>
            </a:r>
            <a:endParaRPr dirty="0">
              <a:latin typeface="BIZ UDPゴシック" panose="020B0400000000000000" pitchFamily="50" charset="-128"/>
              <a:ea typeface="BIZ UDPゴシック" panose="020B0400000000000000" pitchFamily="50" charset="-128"/>
            </a:endParaRPr>
          </a:p>
        </p:txBody>
      </p:sp>
      <p:sp>
        <p:nvSpPr>
          <p:cNvPr id="1173" name="Google Shape;1173;p62"/>
          <p:cNvSpPr txBox="1"/>
          <p:nvPr/>
        </p:nvSpPr>
        <p:spPr>
          <a:xfrm>
            <a:off x="1412435" y="1512998"/>
            <a:ext cx="3715722" cy="812490"/>
          </a:xfrm>
          <a:prstGeom prst="rect">
            <a:avLst/>
          </a:prstGeom>
          <a:noFill/>
          <a:ln>
            <a:noFill/>
          </a:ln>
        </p:spPr>
        <p:txBody>
          <a:bodyPr spcFirstLastPara="1" wrap="square" lIns="91425" tIns="45700" rIns="72000"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マイナンバーカードとスマートフォンの読み取り部を合わせます</a:t>
            </a:r>
            <a:endParaRPr dirty="0">
              <a:latin typeface="BIZ UDPゴシック" panose="020B0400000000000000" pitchFamily="50" charset="-128"/>
              <a:ea typeface="BIZ UDPゴシック" panose="020B0400000000000000" pitchFamily="50" charset="-128"/>
            </a:endParaRPr>
          </a:p>
        </p:txBody>
      </p:sp>
      <p:sp>
        <p:nvSpPr>
          <p:cNvPr id="1174" name="Google Shape;1174;p62"/>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❻</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175" name="Google Shape;1175;p62"/>
          <p:cNvSpPr txBox="1"/>
          <p:nvPr/>
        </p:nvSpPr>
        <p:spPr>
          <a:xfrm>
            <a:off x="5607128" y="1512998"/>
            <a:ext cx="3536871"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「読み取り開始」を押します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76" name="Google Shape;1176;p62"/>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39</a:t>
            </a:r>
            <a:endParaRPr dirty="0">
              <a:latin typeface="BIZ UDPゴシック" panose="020B0400000000000000" pitchFamily="50" charset="-128"/>
              <a:ea typeface="BIZ UDPゴシック" panose="020B0400000000000000" pitchFamily="50" charset="-128"/>
            </a:endParaRPr>
          </a:p>
        </p:txBody>
      </p:sp>
      <p:sp>
        <p:nvSpPr>
          <p:cNvPr id="1177" name="Google Shape;1177;p62"/>
          <p:cNvSpPr txBox="1"/>
          <p:nvPr/>
        </p:nvSpPr>
        <p:spPr>
          <a:xfrm>
            <a:off x="3674845" y="2394552"/>
            <a:ext cx="1755399" cy="1077218"/>
          </a:xfrm>
          <a:prstGeom prst="rect">
            <a:avLst/>
          </a:prstGeom>
          <a:noFill/>
          <a:ln>
            <a:noFill/>
          </a:ln>
        </p:spPr>
        <p:txBody>
          <a:bodyPr spcFirstLastPara="1" wrap="square" lIns="36000" tIns="45700" rIns="36000" bIns="45700" anchor="t" anchorCtr="0">
            <a:spAutoFit/>
          </a:bodyPr>
          <a:lstStyle/>
          <a:p>
            <a:pPr marL="174625" marR="0" lvl="0" indent="-174625" algn="l" rtl="0">
              <a:spcBef>
                <a:spcPts val="0"/>
              </a:spcBef>
              <a:spcAft>
                <a:spcPts val="0"/>
              </a:spcAft>
              <a:buClr>
                <a:srgbClr val="4472C4"/>
              </a:buClr>
              <a:buSzPts val="1600"/>
              <a:buFont typeface="Arial"/>
              <a:buChar char="※"/>
            </a:pPr>
            <a:r>
              <a:rPr lang="ja-JP" sz="1600" dirty="0">
                <a:solidFill>
                  <a:schemeClr val="accent1"/>
                </a:solidFill>
                <a:latin typeface="BIZ UDPゴシック" panose="020B0400000000000000" pitchFamily="50" charset="-128"/>
                <a:ea typeface="BIZ UDPゴシック" panose="020B0400000000000000" pitchFamily="50" charset="-128"/>
                <a:sym typeface="Arial"/>
              </a:rPr>
              <a:t>マイナンバーカードの読み取り位置は機種毎に異なります</a:t>
            </a:r>
            <a:endParaRPr sz="16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178" name="Google Shape;1178;p62"/>
          <p:cNvSpPr/>
          <p:nvPr/>
        </p:nvSpPr>
        <p:spPr>
          <a:xfrm>
            <a:off x="5430244" y="6303384"/>
            <a:ext cx="2418356" cy="452391"/>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1179" name="Google Shape;1179;p62"/>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180" name="Google Shape;1180;p62"/>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181" name="Google Shape;1181;p62"/>
          <p:cNvSpPr txBox="1"/>
          <p:nvPr/>
        </p:nvSpPr>
        <p:spPr>
          <a:xfrm>
            <a:off x="284326" y="1099580"/>
            <a:ext cx="8859674"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マイナポータルアプリで本人情報を読み取ります</a:t>
            </a:r>
            <a:endParaRPr dirty="0">
              <a:latin typeface="BIZ UDPゴシック" panose="020B0400000000000000" pitchFamily="50" charset="-128"/>
              <a:ea typeface="BIZ UDPゴシック" panose="020B0400000000000000" pitchFamily="50" charset="-128"/>
            </a:endParaRPr>
          </a:p>
        </p:txBody>
      </p:sp>
      <p:pic>
        <p:nvPicPr>
          <p:cNvPr id="3" name="図 2"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AA72458E-DDDD-84F6-025F-8D989183A0B6}"/>
              </a:ext>
            </a:extLst>
          </p:cNvPr>
          <p:cNvPicPr>
            <a:picLocks noChangeAspect="1"/>
          </p:cNvPicPr>
          <p:nvPr/>
        </p:nvPicPr>
        <p:blipFill>
          <a:blip r:embed="rId3"/>
          <a:srcRect t="1044" b="3957"/>
          <a:stretch/>
        </p:blipFill>
        <p:spPr>
          <a:xfrm>
            <a:off x="1415286" y="2418632"/>
            <a:ext cx="2101272" cy="4320000"/>
          </a:xfrm>
          <a:prstGeom prst="rect">
            <a:avLst/>
          </a:prstGeom>
          <a:ln w="12700" cap="sq">
            <a:solidFill>
              <a:srgbClr val="000000"/>
            </a:solidFill>
            <a:miter lim="800000"/>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pic>
        <p:nvPicPr>
          <p:cNvPr id="17" name="図 16"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CE53ADD2-FEE9-47C6-0F47-9BB1C3635338}"/>
              </a:ext>
            </a:extLst>
          </p:cNvPr>
          <p:cNvPicPr>
            <a:picLocks noChangeAspect="1"/>
          </p:cNvPicPr>
          <p:nvPr/>
        </p:nvPicPr>
        <p:blipFill>
          <a:blip r:embed="rId3"/>
          <a:stretch>
            <a:fillRect/>
          </a:stretch>
        </p:blipFill>
        <p:spPr>
          <a:xfrm>
            <a:off x="5447942" y="2390412"/>
            <a:ext cx="2388547" cy="4314347"/>
          </a:xfrm>
          <a:prstGeom prst="rect">
            <a:avLst/>
          </a:prstGeom>
        </p:spPr>
      </p:pic>
      <p:cxnSp>
        <p:nvCxnSpPr>
          <p:cNvPr id="1207" name="Google Shape;1207;p64"/>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208" name="Google Shape;1208;p64"/>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❼</a:t>
            </a:r>
            <a:endParaRPr dirty="0">
              <a:latin typeface="BIZ UDPゴシック" panose="020B0400000000000000" pitchFamily="50" charset="-128"/>
              <a:ea typeface="BIZ UDPゴシック" panose="020B0400000000000000" pitchFamily="50" charset="-128"/>
            </a:endParaRPr>
          </a:p>
        </p:txBody>
      </p:sp>
      <p:sp>
        <p:nvSpPr>
          <p:cNvPr id="1209" name="Google Shape;1209;p64"/>
          <p:cNvSpPr txBox="1"/>
          <p:nvPr/>
        </p:nvSpPr>
        <p:spPr>
          <a:xfrm>
            <a:off x="1412435" y="1512998"/>
            <a:ext cx="3715722" cy="812490"/>
          </a:xfrm>
          <a:prstGeom prst="rect">
            <a:avLst/>
          </a:prstGeom>
          <a:noFill/>
          <a:ln>
            <a:noFill/>
          </a:ln>
        </p:spPr>
        <p:txBody>
          <a:bodyPr spcFirstLastPara="1" wrap="square" lIns="91425" tIns="45700" rIns="72000"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読み取り完了後、</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本人情報が表示されます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210" name="Google Shape;1210;p64"/>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❽</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211" name="Google Shape;1211;p64"/>
          <p:cNvSpPr txBox="1"/>
          <p:nvPr/>
        </p:nvSpPr>
        <p:spPr>
          <a:xfrm>
            <a:off x="5607128" y="1512998"/>
            <a:ext cx="3536871"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氏名をカタカナで入力し、</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「次へ」を押します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212" name="Google Shape;1212;p64"/>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40</a:t>
            </a:r>
            <a:endParaRPr dirty="0">
              <a:latin typeface="BIZ UDPゴシック" panose="020B0400000000000000" pitchFamily="50" charset="-128"/>
              <a:ea typeface="BIZ UDPゴシック" panose="020B0400000000000000" pitchFamily="50" charset="-128"/>
            </a:endParaRPr>
          </a:p>
        </p:txBody>
      </p:sp>
      <p:sp>
        <p:nvSpPr>
          <p:cNvPr id="1213" name="Google Shape;1213;p64"/>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214" name="Google Shape;1214;p64"/>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215" name="Google Shape;1215;p64"/>
          <p:cNvSpPr txBox="1"/>
          <p:nvPr/>
        </p:nvSpPr>
        <p:spPr>
          <a:xfrm>
            <a:off x="284326" y="1099580"/>
            <a:ext cx="8859674"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マイナポータルアプリで本人情報を読み取ります</a:t>
            </a:r>
            <a:endParaRPr dirty="0">
              <a:latin typeface="BIZ UDPゴシック" panose="020B0400000000000000" pitchFamily="50" charset="-128"/>
              <a:ea typeface="BIZ UDPゴシック" panose="020B0400000000000000" pitchFamily="50" charset="-128"/>
            </a:endParaRPr>
          </a:p>
        </p:txBody>
      </p:sp>
      <p:grpSp>
        <p:nvGrpSpPr>
          <p:cNvPr id="1216" name="Google Shape;1216;p64"/>
          <p:cNvGrpSpPr/>
          <p:nvPr/>
        </p:nvGrpSpPr>
        <p:grpSpPr>
          <a:xfrm>
            <a:off x="1192999" y="2372261"/>
            <a:ext cx="2482499" cy="4318486"/>
            <a:chOff x="1192999" y="2375908"/>
            <a:chExt cx="2482499" cy="4318486"/>
          </a:xfrm>
        </p:grpSpPr>
        <p:pic>
          <p:nvPicPr>
            <p:cNvPr id="1217" name="Google Shape;1217;p64" descr="グラフィカル ユーザー インターフェイス, テキスト, アプリケーション, メール&#10;&#10;自動的に生成された説明"/>
            <p:cNvPicPr preferRelativeResize="0"/>
            <p:nvPr/>
          </p:nvPicPr>
          <p:blipFill rotWithShape="1">
            <a:blip r:embed="rId4">
              <a:alphaModFix/>
            </a:blip>
            <a:srcRect b="29134"/>
            <a:stretch/>
          </p:blipFill>
          <p:spPr>
            <a:xfrm>
              <a:off x="1192999" y="2392828"/>
              <a:ext cx="2478599" cy="4301566"/>
            </a:xfrm>
            <a:prstGeom prst="rect">
              <a:avLst/>
            </a:prstGeom>
            <a:noFill/>
            <a:ln>
              <a:noFill/>
            </a:ln>
          </p:spPr>
        </p:pic>
        <p:sp>
          <p:nvSpPr>
            <p:cNvPr id="1218" name="Google Shape;1218;p64"/>
            <p:cNvSpPr/>
            <p:nvPr/>
          </p:nvSpPr>
          <p:spPr>
            <a:xfrm>
              <a:off x="1260646" y="2408072"/>
              <a:ext cx="2410951" cy="4229192"/>
            </a:xfrm>
            <a:prstGeom prst="rect">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9" name="Google Shape;1219;p64"/>
            <p:cNvSpPr/>
            <p:nvPr/>
          </p:nvSpPr>
          <p:spPr>
            <a:xfrm>
              <a:off x="1195098" y="2375908"/>
              <a:ext cx="2480400" cy="4302000"/>
            </a:xfrm>
            <a:prstGeom prst="rect">
              <a:avLst/>
            </a:prstGeom>
            <a:noFill/>
            <a:ln w="9525"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 name="Google Shape;1178;p62">
            <a:extLst>
              <a:ext uri="{FF2B5EF4-FFF2-40B4-BE49-F238E27FC236}">
                <a16:creationId xmlns:a16="http://schemas.microsoft.com/office/drawing/2014/main" id="{B9AB46E6-2C5A-015A-CCC4-6C186697AD26}"/>
              </a:ext>
            </a:extLst>
          </p:cNvPr>
          <p:cNvSpPr/>
          <p:nvPr/>
        </p:nvSpPr>
        <p:spPr>
          <a:xfrm>
            <a:off x="5374949" y="5345002"/>
            <a:ext cx="2508405" cy="452391"/>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5" name="Google Shape;1178;p62">
            <a:extLst>
              <a:ext uri="{FF2B5EF4-FFF2-40B4-BE49-F238E27FC236}">
                <a16:creationId xmlns:a16="http://schemas.microsoft.com/office/drawing/2014/main" id="{EC138117-010A-117C-8A74-61920755184D}"/>
              </a:ext>
            </a:extLst>
          </p:cNvPr>
          <p:cNvSpPr/>
          <p:nvPr/>
        </p:nvSpPr>
        <p:spPr>
          <a:xfrm>
            <a:off x="5363178" y="6049475"/>
            <a:ext cx="2508405" cy="452391"/>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57" name="Google Shape;1257;p66" descr="グラフィカル ユーザー インターフェイス, アプリケーション&#10;&#10;自動的に生成された説明"/>
          <p:cNvPicPr preferRelativeResize="0"/>
          <p:nvPr/>
        </p:nvPicPr>
        <p:blipFill rotWithShape="1">
          <a:blip r:embed="rId3">
            <a:alphaModFix/>
          </a:blip>
          <a:srcRect b="40710"/>
          <a:stretch/>
        </p:blipFill>
        <p:spPr>
          <a:xfrm>
            <a:off x="1227463" y="2404971"/>
            <a:ext cx="2444136" cy="4321622"/>
          </a:xfrm>
          <a:prstGeom prst="rect">
            <a:avLst/>
          </a:prstGeom>
          <a:noFill/>
          <a:ln w="9525" cap="flat" cmpd="sng">
            <a:solidFill>
              <a:schemeClr val="dk1"/>
            </a:solidFill>
            <a:prstDash val="solid"/>
            <a:round/>
            <a:headEnd type="none" w="sm" len="sm"/>
            <a:tailEnd type="none" w="sm" len="sm"/>
          </a:ln>
        </p:spPr>
      </p:pic>
      <p:cxnSp>
        <p:nvCxnSpPr>
          <p:cNvPr id="1258" name="Google Shape;1258;p66"/>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259" name="Google Shape;1259;p66"/>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260" name="Google Shape;1260;p66"/>
          <p:cNvSpPr txBox="1"/>
          <p:nvPr/>
        </p:nvSpPr>
        <p:spPr>
          <a:xfrm>
            <a:off x="1412435"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「金融機関名・金融機関コード」を押します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261" name="Google Shape;1261;p66"/>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262" name="Google Shape;1262;p66"/>
          <p:cNvSpPr txBox="1"/>
          <p:nvPr/>
        </p:nvSpPr>
        <p:spPr>
          <a:xfrm>
            <a:off x="5607128"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登録したい金融機関名を入力し選択します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263" name="Google Shape;1263;p66"/>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41</a:t>
            </a:r>
            <a:endParaRPr dirty="0">
              <a:latin typeface="BIZ UDPゴシック" panose="020B0400000000000000" pitchFamily="50" charset="-128"/>
              <a:ea typeface="BIZ UDPゴシック" panose="020B0400000000000000" pitchFamily="50" charset="-128"/>
            </a:endParaRPr>
          </a:p>
        </p:txBody>
      </p:sp>
      <p:sp>
        <p:nvSpPr>
          <p:cNvPr id="1264" name="Google Shape;1264;p66"/>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265" name="Google Shape;1265;p66"/>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266" name="Google Shape;1266;p66"/>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本人名義の口座を登録します</a:t>
            </a:r>
            <a:endParaRPr dirty="0">
              <a:latin typeface="BIZ UDPゴシック" panose="020B0400000000000000" pitchFamily="50" charset="-128"/>
              <a:ea typeface="BIZ UDPゴシック" panose="020B0400000000000000" pitchFamily="50" charset="-128"/>
            </a:endParaRPr>
          </a:p>
        </p:txBody>
      </p:sp>
      <p:sp>
        <p:nvSpPr>
          <p:cNvPr id="1267" name="Google Shape;1267;p66"/>
          <p:cNvSpPr/>
          <p:nvPr/>
        </p:nvSpPr>
        <p:spPr>
          <a:xfrm>
            <a:off x="1070340" y="3909437"/>
            <a:ext cx="2728906" cy="755720"/>
          </a:xfrm>
          <a:prstGeom prst="roundRect">
            <a:avLst>
              <a:gd name="adj" fmla="val 14121"/>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68" name="Google Shape;1268;p66"/>
          <p:cNvPicPr preferRelativeResize="0"/>
          <p:nvPr/>
        </p:nvPicPr>
        <p:blipFill rotWithShape="1">
          <a:blip r:embed="rId4">
            <a:alphaModFix/>
          </a:blip>
          <a:srcRect/>
          <a:stretch/>
        </p:blipFill>
        <p:spPr>
          <a:xfrm>
            <a:off x="5263321" y="2400553"/>
            <a:ext cx="2798307" cy="434072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pic>
        <p:nvPicPr>
          <p:cNvPr id="1293" name="Google Shape;1293;p68"/>
          <p:cNvPicPr preferRelativeResize="0"/>
          <p:nvPr/>
        </p:nvPicPr>
        <p:blipFill rotWithShape="1">
          <a:blip r:embed="rId3">
            <a:alphaModFix/>
          </a:blip>
          <a:srcRect/>
          <a:stretch/>
        </p:blipFill>
        <p:spPr>
          <a:xfrm>
            <a:off x="1063174" y="2382575"/>
            <a:ext cx="2755631" cy="4340728"/>
          </a:xfrm>
          <a:prstGeom prst="rect">
            <a:avLst/>
          </a:prstGeom>
          <a:noFill/>
          <a:ln>
            <a:noFill/>
          </a:ln>
        </p:spPr>
      </p:pic>
      <p:cxnSp>
        <p:nvCxnSpPr>
          <p:cNvPr id="1294" name="Google Shape;1294;p68"/>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295" name="Google Shape;1295;p68"/>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296" name="Google Shape;1296;p68"/>
          <p:cNvSpPr txBox="1"/>
          <p:nvPr/>
        </p:nvSpPr>
        <p:spPr>
          <a:xfrm>
            <a:off x="1412435" y="1512998"/>
            <a:ext cx="3042607"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「支店名・支店コード」を</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297" name="Google Shape;1297;p68"/>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298" name="Google Shape;1298;p68"/>
          <p:cNvSpPr txBox="1"/>
          <p:nvPr/>
        </p:nvSpPr>
        <p:spPr>
          <a:xfrm>
            <a:off x="5607128"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登録したい支店名を入力し</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選択します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299" name="Google Shape;1299;p68"/>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42</a:t>
            </a:r>
            <a:endParaRPr dirty="0">
              <a:latin typeface="BIZ UDPゴシック" panose="020B0400000000000000" pitchFamily="50" charset="-128"/>
              <a:ea typeface="BIZ UDPゴシック" panose="020B0400000000000000" pitchFamily="50" charset="-128"/>
            </a:endParaRPr>
          </a:p>
        </p:txBody>
      </p:sp>
      <p:sp>
        <p:nvSpPr>
          <p:cNvPr id="1300" name="Google Shape;1300;p68"/>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301" name="Google Shape;1301;p68"/>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302" name="Google Shape;1302;p68"/>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本人名義の口座を登録します</a:t>
            </a:r>
            <a:endParaRPr dirty="0">
              <a:latin typeface="BIZ UDPゴシック" panose="020B0400000000000000" pitchFamily="50" charset="-128"/>
              <a:ea typeface="BIZ UDPゴシック" panose="020B0400000000000000" pitchFamily="50" charset="-128"/>
            </a:endParaRPr>
          </a:p>
        </p:txBody>
      </p:sp>
      <p:pic>
        <p:nvPicPr>
          <p:cNvPr id="1303" name="Google Shape;1303;p68"/>
          <p:cNvPicPr preferRelativeResize="0"/>
          <p:nvPr/>
        </p:nvPicPr>
        <p:blipFill rotWithShape="1">
          <a:blip r:embed="rId4">
            <a:alphaModFix/>
          </a:blip>
          <a:srcRect/>
          <a:stretch/>
        </p:blipFill>
        <p:spPr>
          <a:xfrm>
            <a:off x="5255258" y="2400218"/>
            <a:ext cx="2798307" cy="434072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pic>
        <p:nvPicPr>
          <p:cNvPr id="12" name="図 11"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98000200-CE14-E59C-55A1-C6F7F440E136}"/>
              </a:ext>
            </a:extLst>
          </p:cNvPr>
          <p:cNvPicPr>
            <a:picLocks noChangeAspect="1"/>
          </p:cNvPicPr>
          <p:nvPr/>
        </p:nvPicPr>
        <p:blipFill>
          <a:blip r:embed="rId3"/>
          <a:stretch>
            <a:fillRect/>
          </a:stretch>
        </p:blipFill>
        <p:spPr>
          <a:xfrm>
            <a:off x="5442024" y="2418886"/>
            <a:ext cx="2380234" cy="4297722"/>
          </a:xfrm>
          <a:prstGeom prst="rect">
            <a:avLst/>
          </a:prstGeom>
        </p:spPr>
      </p:pic>
      <p:pic>
        <p:nvPicPr>
          <p:cNvPr id="10" name="図 9"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B39DD7F2-EB34-F543-F4C3-C755B6C9B330}"/>
              </a:ext>
            </a:extLst>
          </p:cNvPr>
          <p:cNvPicPr>
            <a:picLocks noChangeAspect="1"/>
          </p:cNvPicPr>
          <p:nvPr/>
        </p:nvPicPr>
        <p:blipFill>
          <a:blip r:embed="rId4"/>
          <a:stretch>
            <a:fillRect/>
          </a:stretch>
        </p:blipFill>
        <p:spPr>
          <a:xfrm>
            <a:off x="1224888" y="2391511"/>
            <a:ext cx="2380234" cy="4314347"/>
          </a:xfrm>
          <a:prstGeom prst="rect">
            <a:avLst/>
          </a:prstGeom>
        </p:spPr>
      </p:pic>
      <p:cxnSp>
        <p:nvCxnSpPr>
          <p:cNvPr id="1329" name="Google Shape;1329;p70"/>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330" name="Google Shape;1330;p70"/>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❺</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331" name="Google Shape;1331;p70"/>
          <p:cNvSpPr txBox="1"/>
          <p:nvPr/>
        </p:nvSpPr>
        <p:spPr>
          <a:xfrm>
            <a:off x="1412435"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「普通/当座」のいずれかを</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選択します</a:t>
            </a:r>
            <a:endParaRPr dirty="0">
              <a:latin typeface="BIZ UDPゴシック" panose="020B0400000000000000" pitchFamily="50" charset="-128"/>
              <a:ea typeface="BIZ UDPゴシック" panose="020B0400000000000000" pitchFamily="50" charset="-128"/>
            </a:endParaRPr>
          </a:p>
        </p:txBody>
      </p:sp>
      <p:sp>
        <p:nvSpPr>
          <p:cNvPr id="1332" name="Google Shape;1332;p70"/>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❻</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333" name="Google Shape;1333;p70"/>
          <p:cNvSpPr txBox="1"/>
          <p:nvPr/>
        </p:nvSpPr>
        <p:spPr>
          <a:xfrm>
            <a:off x="5607128" y="1512998"/>
            <a:ext cx="3462443"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「口座番号」を入力します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334" name="Google Shape;1334;p70"/>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43</a:t>
            </a:r>
            <a:endParaRPr dirty="0">
              <a:latin typeface="BIZ UDPゴシック" panose="020B0400000000000000" pitchFamily="50" charset="-128"/>
              <a:ea typeface="BIZ UDPゴシック" panose="020B0400000000000000" pitchFamily="50" charset="-128"/>
            </a:endParaRPr>
          </a:p>
        </p:txBody>
      </p:sp>
      <p:sp>
        <p:nvSpPr>
          <p:cNvPr id="1335" name="Google Shape;1335;p70"/>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336" name="Google Shape;1336;p70"/>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337" name="Google Shape;1337;p70"/>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本人名義の口座を登録します</a:t>
            </a:r>
            <a:endParaRPr dirty="0">
              <a:latin typeface="BIZ UDPゴシック" panose="020B0400000000000000" pitchFamily="50" charset="-128"/>
              <a:ea typeface="BIZ UDPゴシック" panose="020B0400000000000000" pitchFamily="50" charset="-128"/>
            </a:endParaRPr>
          </a:p>
        </p:txBody>
      </p:sp>
      <p:sp>
        <p:nvSpPr>
          <p:cNvPr id="1338" name="Google Shape;1338;p70"/>
          <p:cNvSpPr/>
          <p:nvPr/>
        </p:nvSpPr>
        <p:spPr>
          <a:xfrm>
            <a:off x="1101687" y="5253198"/>
            <a:ext cx="991518" cy="830849"/>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9" name="Google Shape;1339;p70"/>
          <p:cNvSpPr/>
          <p:nvPr/>
        </p:nvSpPr>
        <p:spPr>
          <a:xfrm>
            <a:off x="5363178" y="4940580"/>
            <a:ext cx="2444136" cy="744715"/>
          </a:xfrm>
          <a:prstGeom prst="roundRect">
            <a:avLst>
              <a:gd name="adj" fmla="val 10051"/>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0" name="Google Shape;1340;p70"/>
          <p:cNvSpPr txBox="1"/>
          <p:nvPr/>
        </p:nvSpPr>
        <p:spPr>
          <a:xfrm>
            <a:off x="7876362" y="2360139"/>
            <a:ext cx="1259857" cy="2893059"/>
          </a:xfrm>
          <a:prstGeom prst="rect">
            <a:avLst/>
          </a:prstGeom>
          <a:noFill/>
          <a:ln>
            <a:noFill/>
          </a:ln>
        </p:spPr>
        <p:txBody>
          <a:bodyPr spcFirstLastPara="1" wrap="square" lIns="72000" tIns="45700" rIns="72000" bIns="45700" anchor="t" anchorCtr="0">
            <a:spAutoFit/>
          </a:bodyPr>
          <a:lstStyle/>
          <a:p>
            <a:pPr marL="0" marR="0" lvl="0" indent="0" algn="l" rtl="0">
              <a:lnSpc>
                <a:spcPct val="130000"/>
              </a:lnSpc>
              <a:spcBef>
                <a:spcPts val="0"/>
              </a:spcBef>
              <a:spcAft>
                <a:spcPts val="0"/>
              </a:spcAft>
              <a:buNone/>
            </a:pPr>
            <a:r>
              <a:rPr lang="ja-JP" sz="1400" dirty="0">
                <a:solidFill>
                  <a:schemeClr val="accent1"/>
                </a:solidFill>
                <a:latin typeface="BIZ UDPゴシック" panose="020B0400000000000000" pitchFamily="50" charset="-128"/>
                <a:ea typeface="BIZ UDPゴシック" panose="020B0400000000000000" pitchFamily="50" charset="-128"/>
                <a:sym typeface="Arial"/>
              </a:rPr>
              <a:t>※金融機関にゆうちょ銀行を選んだ場合、「普通/当座」「口座番号」に代わる項目を入力します</a:t>
            </a:r>
            <a:endParaRPr sz="1400" dirty="0">
              <a:solidFill>
                <a:schemeClr val="accent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400" dirty="0">
                <a:solidFill>
                  <a:schemeClr val="accent1"/>
                </a:solidFill>
                <a:latin typeface="BIZ UDPゴシック" panose="020B0400000000000000" pitchFamily="50" charset="-128"/>
                <a:ea typeface="BIZ UDPゴシック" panose="020B0400000000000000" pitchFamily="50" charset="-128"/>
                <a:sym typeface="Arial"/>
              </a:rPr>
              <a:t>画面の案内を確認してください</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pic>
        <p:nvPicPr>
          <p:cNvPr id="7" name="図 6"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D351648D-1A29-DBFC-5F3A-BADE021E3BB6}"/>
              </a:ext>
            </a:extLst>
          </p:cNvPr>
          <p:cNvPicPr>
            <a:picLocks noChangeAspect="1"/>
          </p:cNvPicPr>
          <p:nvPr/>
        </p:nvPicPr>
        <p:blipFill>
          <a:blip r:embed="rId3"/>
          <a:stretch>
            <a:fillRect/>
          </a:stretch>
        </p:blipFill>
        <p:spPr>
          <a:xfrm>
            <a:off x="1259815" y="2426968"/>
            <a:ext cx="2383005" cy="4297722"/>
          </a:xfrm>
          <a:prstGeom prst="rect">
            <a:avLst/>
          </a:prstGeom>
        </p:spPr>
      </p:pic>
      <p:pic>
        <p:nvPicPr>
          <p:cNvPr id="1367" name="Google Shape;1367;p72" descr="グラフィカル ユーザー インターフェイス, テキスト, アプリケーション&#10;&#10;自動的に生成された説明"/>
          <p:cNvPicPr preferRelativeResize="0"/>
          <p:nvPr/>
        </p:nvPicPr>
        <p:blipFill rotWithShape="1">
          <a:blip r:embed="rId4">
            <a:alphaModFix/>
          </a:blip>
          <a:srcRect t="37981" b="4597"/>
          <a:stretch/>
        </p:blipFill>
        <p:spPr>
          <a:xfrm>
            <a:off x="5432226" y="2404972"/>
            <a:ext cx="2436532" cy="4321622"/>
          </a:xfrm>
          <a:prstGeom prst="rect">
            <a:avLst/>
          </a:prstGeom>
          <a:noFill/>
          <a:ln w="9525" cap="flat" cmpd="sng">
            <a:solidFill>
              <a:schemeClr val="dk1"/>
            </a:solidFill>
            <a:prstDash val="solid"/>
            <a:round/>
            <a:headEnd type="none" w="sm" len="sm"/>
            <a:tailEnd type="none" w="sm" len="sm"/>
          </a:ln>
        </p:spPr>
      </p:pic>
      <p:cxnSp>
        <p:nvCxnSpPr>
          <p:cNvPr id="1369" name="Google Shape;1369;p72"/>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370" name="Google Shape;1370;p72"/>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❼</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371" name="Google Shape;1371;p72"/>
          <p:cNvSpPr txBox="1"/>
          <p:nvPr/>
        </p:nvSpPr>
        <p:spPr>
          <a:xfrm>
            <a:off x="1412435" y="1512998"/>
            <a:ext cx="3462443"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「口座名義」を確認します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372" name="Google Shape;1372;p72"/>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❽</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373" name="Google Shape;1373;p72"/>
          <p:cNvSpPr txBox="1"/>
          <p:nvPr/>
        </p:nvSpPr>
        <p:spPr>
          <a:xfrm>
            <a:off x="5607128" y="1512998"/>
            <a:ext cx="3462443"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「次へ」を押します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374" name="Google Shape;1374;p72"/>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44</a:t>
            </a:r>
            <a:endParaRPr dirty="0">
              <a:latin typeface="BIZ UDPゴシック" panose="020B0400000000000000" pitchFamily="50" charset="-128"/>
              <a:ea typeface="BIZ UDPゴシック" panose="020B0400000000000000" pitchFamily="50" charset="-128"/>
            </a:endParaRPr>
          </a:p>
        </p:txBody>
      </p:sp>
      <p:sp>
        <p:nvSpPr>
          <p:cNvPr id="1375" name="Google Shape;1375;p72"/>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376" name="Google Shape;1376;p72"/>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377" name="Google Shape;1377;p72"/>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本人名義の口座を登録します</a:t>
            </a:r>
            <a:endParaRPr dirty="0">
              <a:latin typeface="BIZ UDPゴシック" panose="020B0400000000000000" pitchFamily="50" charset="-128"/>
              <a:ea typeface="BIZ UDPゴシック" panose="020B0400000000000000" pitchFamily="50" charset="-128"/>
            </a:endParaRPr>
          </a:p>
        </p:txBody>
      </p:sp>
      <p:sp>
        <p:nvSpPr>
          <p:cNvPr id="1378" name="Google Shape;1378;p72"/>
          <p:cNvSpPr/>
          <p:nvPr/>
        </p:nvSpPr>
        <p:spPr>
          <a:xfrm>
            <a:off x="1087887" y="6212727"/>
            <a:ext cx="2728906" cy="452392"/>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9" name="Google Shape;1379;p72"/>
          <p:cNvSpPr/>
          <p:nvPr/>
        </p:nvSpPr>
        <p:spPr>
          <a:xfrm>
            <a:off x="5268425" y="5358824"/>
            <a:ext cx="2769081" cy="584775"/>
          </a:xfrm>
          <a:prstGeom prst="roundRect">
            <a:avLst>
              <a:gd name="adj" fmla="val 10051"/>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0" name="Google Shape;1380;p72"/>
          <p:cNvSpPr txBox="1"/>
          <p:nvPr/>
        </p:nvSpPr>
        <p:spPr>
          <a:xfrm>
            <a:off x="7868758" y="2612481"/>
            <a:ext cx="1275244" cy="1772753"/>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400" dirty="0">
                <a:solidFill>
                  <a:schemeClr val="accent1"/>
                </a:solidFill>
                <a:latin typeface="BIZ UDPゴシック" panose="020B0400000000000000" pitchFamily="50" charset="-128"/>
                <a:ea typeface="BIZ UDPゴシック" panose="020B0400000000000000" pitchFamily="50" charset="-128"/>
                <a:sym typeface="Arial"/>
              </a:rPr>
              <a:t>※照会結果の詳細はマイナポータルサイトの「よくあるご質問」をご参照ください。</a:t>
            </a:r>
            <a:endParaRPr dirty="0">
              <a:latin typeface="BIZ UDPゴシック" panose="020B0400000000000000" pitchFamily="50" charset="-128"/>
              <a:ea typeface="BIZ UDPゴシック" panose="020B0400000000000000" pitchFamily="50" charset="-128"/>
            </a:endParaRPr>
          </a:p>
        </p:txBody>
      </p:sp>
      <p:pic>
        <p:nvPicPr>
          <p:cNvPr id="1381" name="Google Shape;1381;p72" descr="マイナポータルサイトの「よくあるご質問」のQRコード"/>
          <p:cNvPicPr preferRelativeResize="0"/>
          <p:nvPr/>
        </p:nvPicPr>
        <p:blipFill rotWithShape="1">
          <a:blip r:embed="rId5">
            <a:alphaModFix/>
          </a:blip>
          <a:srcRect/>
          <a:stretch/>
        </p:blipFill>
        <p:spPr>
          <a:xfrm>
            <a:off x="8062493" y="4575829"/>
            <a:ext cx="955551" cy="95555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pic>
        <p:nvPicPr>
          <p:cNvPr id="6" name="図 5"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A5801EC1-5760-627B-D6C4-6F5488B6438C}"/>
              </a:ext>
            </a:extLst>
          </p:cNvPr>
          <p:cNvPicPr>
            <a:picLocks noChangeAspect="1"/>
          </p:cNvPicPr>
          <p:nvPr/>
        </p:nvPicPr>
        <p:blipFill>
          <a:blip r:embed="rId3"/>
          <a:stretch>
            <a:fillRect/>
          </a:stretch>
        </p:blipFill>
        <p:spPr>
          <a:xfrm>
            <a:off x="3267375" y="2396658"/>
            <a:ext cx="2582512" cy="4358682"/>
          </a:xfrm>
          <a:prstGeom prst="rect">
            <a:avLst/>
          </a:prstGeom>
        </p:spPr>
      </p:pic>
      <p:sp>
        <p:nvSpPr>
          <p:cNvPr id="1410" name="Google Shape;1410;p74"/>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45</a:t>
            </a:r>
            <a:endParaRPr dirty="0">
              <a:latin typeface="BIZ UDPゴシック" panose="020B0400000000000000" pitchFamily="50" charset="-128"/>
              <a:ea typeface="BIZ UDPゴシック" panose="020B0400000000000000" pitchFamily="50" charset="-128"/>
            </a:endParaRPr>
          </a:p>
        </p:txBody>
      </p:sp>
      <p:sp>
        <p:nvSpPr>
          <p:cNvPr id="1411" name="Google Shape;1411;p74"/>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412" name="Google Shape;1412;p74"/>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413" name="Google Shape;1413;p74"/>
          <p:cNvSpPr txBox="1"/>
          <p:nvPr/>
        </p:nvSpPr>
        <p:spPr>
          <a:xfrm>
            <a:off x="288530" y="105575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本人名義の口座を登録します</a:t>
            </a:r>
            <a:endParaRPr dirty="0">
              <a:latin typeface="BIZ UDPゴシック" panose="020B0400000000000000" pitchFamily="50" charset="-128"/>
              <a:ea typeface="BIZ UDPゴシック" panose="020B0400000000000000" pitchFamily="50" charset="-128"/>
            </a:endParaRPr>
          </a:p>
        </p:txBody>
      </p:sp>
      <p:sp>
        <p:nvSpPr>
          <p:cNvPr id="1414" name="Google Shape;1414;p74"/>
          <p:cNvSpPr/>
          <p:nvPr/>
        </p:nvSpPr>
        <p:spPr>
          <a:xfrm>
            <a:off x="3154680" y="5311612"/>
            <a:ext cx="2817008" cy="584776"/>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5" name="Google Shape;1415;p74"/>
          <p:cNvSpPr txBox="1"/>
          <p:nvPr/>
        </p:nvSpPr>
        <p:spPr>
          <a:xfrm>
            <a:off x="2962837"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❾</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416" name="Google Shape;1416;p74"/>
          <p:cNvSpPr txBox="1"/>
          <p:nvPr/>
        </p:nvSpPr>
        <p:spPr>
          <a:xfrm>
            <a:off x="3485787" y="1512998"/>
            <a:ext cx="3791313"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「確認し</a:t>
            </a: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て次へ</a:t>
            </a:r>
            <a:r>
              <a:rPr lang="ja-JP" sz="1800" dirty="0">
                <a:solidFill>
                  <a:srgbClr val="000000"/>
                </a:solidFill>
                <a:latin typeface="BIZ UDPゴシック" panose="020B0400000000000000" pitchFamily="50" charset="-128"/>
                <a:ea typeface="BIZ UDPゴシック" panose="020B0400000000000000" pitchFamily="50" charset="-128"/>
                <a:sym typeface="Arial"/>
              </a:rPr>
              <a:t>」を押します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pic>
        <p:nvPicPr>
          <p:cNvPr id="15" name="図 14" descr="テキスト&#10;&#10;AI によって生成されたコンテンツは間違っている可能性があります。">
            <a:extLst>
              <a:ext uri="{FF2B5EF4-FFF2-40B4-BE49-F238E27FC236}">
                <a16:creationId xmlns:a16="http://schemas.microsoft.com/office/drawing/2014/main" id="{5DA0376A-823B-0FFA-1295-F07E23441BEC}"/>
              </a:ext>
            </a:extLst>
          </p:cNvPr>
          <p:cNvPicPr>
            <a:picLocks noChangeAspect="1"/>
          </p:cNvPicPr>
          <p:nvPr/>
        </p:nvPicPr>
        <p:blipFill>
          <a:blip r:embed="rId3"/>
          <a:stretch>
            <a:fillRect/>
          </a:stretch>
        </p:blipFill>
        <p:spPr>
          <a:xfrm>
            <a:off x="1233102" y="2408383"/>
            <a:ext cx="2421798" cy="4353140"/>
          </a:xfrm>
          <a:prstGeom prst="rect">
            <a:avLst/>
          </a:prstGeom>
        </p:spPr>
      </p:pic>
      <p:pic>
        <p:nvPicPr>
          <p:cNvPr id="17" name="図 16" descr="グラフィカル ユーザー インターフェイス, テキスト&#10;&#10;AI によって生成されたコンテンツは間違っている可能性があります。">
            <a:extLst>
              <a:ext uri="{FF2B5EF4-FFF2-40B4-BE49-F238E27FC236}">
                <a16:creationId xmlns:a16="http://schemas.microsoft.com/office/drawing/2014/main" id="{2631C5E5-3BFE-0546-5D5E-5FAA7629AA4D}"/>
              </a:ext>
            </a:extLst>
          </p:cNvPr>
          <p:cNvPicPr>
            <a:picLocks noChangeAspect="1"/>
          </p:cNvPicPr>
          <p:nvPr/>
        </p:nvPicPr>
        <p:blipFill>
          <a:blip r:embed="rId4"/>
          <a:stretch>
            <a:fillRect/>
          </a:stretch>
        </p:blipFill>
        <p:spPr>
          <a:xfrm>
            <a:off x="5535332" y="2408383"/>
            <a:ext cx="2216749" cy="4350370"/>
          </a:xfrm>
          <a:prstGeom prst="rect">
            <a:avLst/>
          </a:prstGeom>
        </p:spPr>
      </p:pic>
      <p:cxnSp>
        <p:nvCxnSpPr>
          <p:cNvPr id="1423" name="Google Shape;1423;p75"/>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424" name="Google Shape;1424;p75"/>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425" name="Google Shape;1425;p75"/>
          <p:cNvSpPr txBox="1"/>
          <p:nvPr/>
        </p:nvSpPr>
        <p:spPr>
          <a:xfrm>
            <a:off x="1412435"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登録内容の確認画面がでますので下から上にスクロールします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426" name="Google Shape;1426;p75"/>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427" name="Google Shape;1427;p75"/>
          <p:cNvSpPr txBox="1"/>
          <p:nvPr/>
        </p:nvSpPr>
        <p:spPr>
          <a:xfrm>
            <a:off x="5633178"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登録内容の確認ができましたら</a:t>
            </a:r>
            <a:r>
              <a:rPr lang="ja-JP" sz="1800" dirty="0">
                <a:solidFill>
                  <a:srgbClr val="000000"/>
                </a:solidFill>
                <a:latin typeface="BIZ UDPゴシック" panose="020B0400000000000000" pitchFamily="50" charset="-128"/>
                <a:ea typeface="BIZ UDPゴシック" panose="020B0400000000000000" pitchFamily="50" charset="-128"/>
                <a:sym typeface="Arial"/>
              </a:rPr>
              <a:t>「</a:t>
            </a: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次へ</a:t>
            </a:r>
            <a:r>
              <a:rPr lang="ja-JP" sz="1800" dirty="0">
                <a:solidFill>
                  <a:srgbClr val="000000"/>
                </a:solidFill>
                <a:latin typeface="BIZ UDPゴシック" panose="020B0400000000000000" pitchFamily="50" charset="-128"/>
                <a:ea typeface="BIZ UDPゴシック" panose="020B0400000000000000" pitchFamily="50" charset="-128"/>
                <a:sym typeface="Arial"/>
              </a:rPr>
              <a:t>」を</a:t>
            </a: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428" name="Google Shape;1428;p7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46</a:t>
            </a:r>
            <a:endParaRPr dirty="0">
              <a:latin typeface="BIZ UDPゴシック" panose="020B0400000000000000" pitchFamily="50" charset="-128"/>
              <a:ea typeface="BIZ UDPゴシック" panose="020B0400000000000000" pitchFamily="50" charset="-128"/>
            </a:endParaRPr>
          </a:p>
        </p:txBody>
      </p:sp>
      <p:sp>
        <p:nvSpPr>
          <p:cNvPr id="1429" name="Google Shape;1429;p75"/>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430" name="Google Shape;1430;p7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431" name="Google Shape;1431;p75"/>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altLang="en-US" sz="2200" dirty="0">
                <a:solidFill>
                  <a:schemeClr val="dk1"/>
                </a:solidFill>
                <a:latin typeface="BIZ UDPゴシック" panose="020B0400000000000000" pitchFamily="50" charset="-128"/>
                <a:ea typeface="BIZ UDPゴシック" panose="020B0400000000000000" pitchFamily="50" charset="-128"/>
                <a:sym typeface="Arial"/>
              </a:rPr>
              <a:t>登録内容の確認をします</a:t>
            </a:r>
            <a:endParaRPr dirty="0">
              <a:latin typeface="BIZ UDPゴシック" panose="020B0400000000000000" pitchFamily="50" charset="-128"/>
              <a:ea typeface="BIZ UDPゴシック" panose="020B0400000000000000" pitchFamily="50" charset="-128"/>
            </a:endParaRPr>
          </a:p>
        </p:txBody>
      </p:sp>
      <p:sp>
        <p:nvSpPr>
          <p:cNvPr id="2" name="Google Shape;724;p35">
            <a:extLst>
              <a:ext uri="{FF2B5EF4-FFF2-40B4-BE49-F238E27FC236}">
                <a16:creationId xmlns:a16="http://schemas.microsoft.com/office/drawing/2014/main" id="{6B6B94A6-D15B-E37B-8E89-21B404CE3228}"/>
              </a:ext>
            </a:extLst>
          </p:cNvPr>
          <p:cNvSpPr/>
          <p:nvPr/>
        </p:nvSpPr>
        <p:spPr>
          <a:xfrm rot="10800000">
            <a:off x="2124689" y="3797406"/>
            <a:ext cx="618146" cy="2092544"/>
          </a:xfrm>
          <a:prstGeom prst="downArrow">
            <a:avLst>
              <a:gd name="adj1" fmla="val 50000"/>
              <a:gd name="adj2" fmla="val 50000"/>
            </a:avLst>
          </a:prstGeom>
          <a:solidFill>
            <a:srgbClr val="FFFFFF">
              <a:alpha val="69803"/>
            </a:srgbClr>
          </a:solid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1414;p74">
            <a:extLst>
              <a:ext uri="{FF2B5EF4-FFF2-40B4-BE49-F238E27FC236}">
                <a16:creationId xmlns:a16="http://schemas.microsoft.com/office/drawing/2014/main" id="{40FAF431-881C-F8E6-1042-0C61CF4067FB}"/>
              </a:ext>
            </a:extLst>
          </p:cNvPr>
          <p:cNvSpPr/>
          <p:nvPr/>
        </p:nvSpPr>
        <p:spPr>
          <a:xfrm>
            <a:off x="5383530" y="5793448"/>
            <a:ext cx="2500656" cy="584776"/>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68552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txBox="1"/>
          <p:nvPr/>
        </p:nvSpPr>
        <p:spPr>
          <a:xfrm>
            <a:off x="146828" y="924959"/>
            <a:ext cx="8850343"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マイナポータルとは、政府が運営するオンラインサービスです。</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子育てや介護をはじめとする行政サービスの検索やオンライン申請ができたり、行政からのお知らせを受取ることができる自分専用サイトです。</a:t>
            </a:r>
            <a:endParaRPr dirty="0">
              <a:latin typeface="BIZ UDPゴシック" panose="020B0400000000000000" pitchFamily="50" charset="-128"/>
              <a:ea typeface="BIZ UDPゴシック" panose="020B0400000000000000" pitchFamily="50" charset="-128"/>
            </a:endParaRPr>
          </a:p>
        </p:txBody>
      </p:sp>
      <p:sp>
        <p:nvSpPr>
          <p:cNvPr id="146" name="Google Shape;146;p5"/>
          <p:cNvSpPr txBox="1">
            <a:spLocks noGrp="1"/>
          </p:cNvSpPr>
          <p:nvPr>
            <p:ph type="ctrTitle"/>
          </p:nvPr>
        </p:nvSpPr>
        <p:spPr>
          <a:xfrm>
            <a:off x="1390389" y="216000"/>
            <a:ext cx="7728560"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800"/>
              <a:buFont typeface="Arial"/>
              <a:buNone/>
            </a:pPr>
            <a:r>
              <a:rPr lang="ja-JP" sz="2800" dirty="0">
                <a:solidFill>
                  <a:srgbClr val="4472C4"/>
                </a:solidFill>
                <a:latin typeface="BIZ UDPゴシック" panose="020B0400000000000000" pitchFamily="50" charset="-128"/>
                <a:ea typeface="BIZ UDPゴシック" panose="020B0400000000000000" pitchFamily="50" charset="-128"/>
              </a:rPr>
              <a:t>マイナポータルとは？</a:t>
            </a:r>
            <a:endParaRPr dirty="0">
              <a:latin typeface="BIZ UDPゴシック" panose="020B0400000000000000" pitchFamily="50" charset="-128"/>
              <a:ea typeface="BIZ UDPゴシック" panose="020B0400000000000000" pitchFamily="50" charset="-128"/>
            </a:endParaRPr>
          </a:p>
        </p:txBody>
      </p:sp>
      <p:sp>
        <p:nvSpPr>
          <p:cNvPr id="147" name="Google Shape;147;p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1-A</a:t>
            </a:r>
            <a:endParaRPr dirty="0">
              <a:latin typeface="BIZ UDPゴシック" panose="020B0400000000000000" pitchFamily="50" charset="-128"/>
              <a:ea typeface="BIZ UDPゴシック" panose="020B0400000000000000" pitchFamily="50" charset="-128"/>
            </a:endParaRPr>
          </a:p>
        </p:txBody>
      </p:sp>
      <p:sp>
        <p:nvSpPr>
          <p:cNvPr id="148" name="Google Shape;148;p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2</a:t>
            </a:r>
            <a:endParaRPr dirty="0">
              <a:latin typeface="BIZ UDPゴシック" panose="020B0400000000000000" pitchFamily="50" charset="-128"/>
              <a:ea typeface="BIZ UDPゴシック" panose="020B0400000000000000" pitchFamily="50" charset="-128"/>
            </a:endParaRPr>
          </a:p>
        </p:txBody>
      </p:sp>
      <p:sp>
        <p:nvSpPr>
          <p:cNvPr id="149" name="Google Shape;149;p5"/>
          <p:cNvSpPr txBox="1"/>
          <p:nvPr/>
        </p:nvSpPr>
        <p:spPr>
          <a:xfrm>
            <a:off x="2319499" y="3024873"/>
            <a:ext cx="6772100" cy="3333180"/>
          </a:xfrm>
          <a:prstGeom prst="rect">
            <a:avLst/>
          </a:prstGeom>
          <a:noFill/>
          <a:ln>
            <a:noFill/>
          </a:ln>
        </p:spPr>
        <p:txBody>
          <a:bodyPr spcFirstLastPara="1" wrap="square" lIns="91425" tIns="45700" rIns="91425" bIns="45700" anchor="t" anchorCtr="0">
            <a:spAutoFit/>
          </a:bodyPr>
          <a:lstStyle/>
          <a:p>
            <a:pPr marL="269875" marR="0" lvl="0" indent="-269875" algn="l" rtl="0">
              <a:lnSpc>
                <a:spcPct val="130000"/>
              </a:lnSpc>
              <a:spcBef>
                <a:spcPts val="0"/>
              </a:spcBef>
              <a:spcAft>
                <a:spcPts val="0"/>
              </a:spcAft>
              <a:buClr>
                <a:srgbClr val="4472C4"/>
              </a:buClr>
              <a:buSzPts val="1800"/>
              <a:buFont typeface="Arial"/>
              <a:buAutoNum type="arabicPeriod"/>
            </a:pPr>
            <a:r>
              <a:rPr lang="ja-JP" sz="1800" i="0" dirty="0">
                <a:solidFill>
                  <a:schemeClr val="dk1"/>
                </a:solidFill>
                <a:latin typeface="BIZ UDPゴシック" panose="020B0400000000000000" pitchFamily="50" charset="-128"/>
                <a:ea typeface="BIZ UDPゴシック" panose="020B0400000000000000" pitchFamily="50" charset="-128"/>
                <a:sym typeface="Arial"/>
              </a:rPr>
              <a:t>マイナンバーカード対応のスマートフォンが必要です。 ※パソコンを使用する場合は、マイナンバーカード対応のICカードリーダーが必要です。</a:t>
            </a:r>
            <a:endParaRPr sz="1800" i="0" dirty="0">
              <a:solidFill>
                <a:schemeClr val="dk1"/>
              </a:solidFill>
              <a:latin typeface="BIZ UDPゴシック" panose="020B0400000000000000" pitchFamily="50" charset="-128"/>
              <a:ea typeface="BIZ UDPゴシック" panose="020B0400000000000000" pitchFamily="50" charset="-128"/>
              <a:sym typeface="Arial"/>
            </a:endParaRPr>
          </a:p>
          <a:p>
            <a:pPr marL="269875" marR="0" lvl="0" indent="-269875" algn="l" rtl="0">
              <a:lnSpc>
                <a:spcPct val="130000"/>
              </a:lnSpc>
              <a:spcBef>
                <a:spcPts val="0"/>
              </a:spcBef>
              <a:spcAft>
                <a:spcPts val="0"/>
              </a:spcAft>
              <a:buClr>
                <a:srgbClr val="4472C4"/>
              </a:buClr>
              <a:buSzPts val="1800"/>
              <a:buFont typeface="Arial"/>
              <a:buAutoNum type="arabicPeriod"/>
            </a:pPr>
            <a:r>
              <a:rPr lang="ja-JP" sz="1800" dirty="0">
                <a:solidFill>
                  <a:schemeClr val="dk1"/>
                </a:solidFill>
                <a:latin typeface="BIZ UDPゴシック" panose="020B0400000000000000" pitchFamily="50" charset="-128"/>
                <a:ea typeface="BIZ UDPゴシック" panose="020B0400000000000000" pitchFamily="50" charset="-128"/>
                <a:sym typeface="Arial"/>
              </a:rPr>
              <a:t>ログイン時に利用者証明用電子証明書のパスワード（数字４桁）が必要です。※パスワードは3回連続で間違えるとロックがかかってしまいますので、正しいパスワードを事前に確認してから入力してください。</a:t>
            </a:r>
            <a:endParaRPr dirty="0">
              <a:latin typeface="BIZ UDPゴシック" panose="020B0400000000000000" pitchFamily="50" charset="-128"/>
              <a:ea typeface="BIZ UDPゴシック" panose="020B0400000000000000" pitchFamily="50" charset="-128"/>
            </a:endParaRPr>
          </a:p>
          <a:p>
            <a:pPr marL="269875" marR="0" lvl="0" indent="-269875" algn="l" rtl="0">
              <a:lnSpc>
                <a:spcPct val="130000"/>
              </a:lnSpc>
              <a:spcBef>
                <a:spcPts val="0"/>
              </a:spcBef>
              <a:spcAft>
                <a:spcPts val="0"/>
              </a:spcAft>
              <a:buClr>
                <a:srgbClr val="4472C4"/>
              </a:buClr>
              <a:buSzPts val="1800"/>
              <a:buFont typeface="Arial"/>
              <a:buAutoNum type="arabicPeriod"/>
            </a:pPr>
            <a:r>
              <a:rPr lang="ja-JP" sz="1800" dirty="0">
                <a:solidFill>
                  <a:schemeClr val="dk1"/>
                </a:solidFill>
                <a:latin typeface="BIZ UDPゴシック" panose="020B0400000000000000" pitchFamily="50" charset="-128"/>
                <a:ea typeface="BIZ UDPゴシック" panose="020B0400000000000000" pitchFamily="50" charset="-128"/>
                <a:sym typeface="Arial"/>
              </a:rPr>
              <a:t>パスワードを正しく入力した後、マイナンバーカードをスマートフォンにかざすことでマイナポータルを利用することができます。</a:t>
            </a:r>
            <a:endParaRPr sz="1800"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150" name="Google Shape;150;p5"/>
          <p:cNvSpPr txBox="1"/>
          <p:nvPr/>
        </p:nvSpPr>
        <p:spPr>
          <a:xfrm>
            <a:off x="2349651" y="2557590"/>
            <a:ext cx="4577131"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accent1"/>
              </a:buClr>
              <a:buSzPts val="2200"/>
              <a:buFont typeface="Arial"/>
              <a:buNone/>
            </a:pPr>
            <a:r>
              <a:rPr lang="ja-JP" sz="2200" dirty="0">
                <a:solidFill>
                  <a:schemeClr val="accent1"/>
                </a:solidFill>
                <a:latin typeface="BIZ UDPゴシック" panose="020B0400000000000000" pitchFamily="50" charset="-128"/>
                <a:ea typeface="BIZ UDPゴシック" panose="020B0400000000000000" pitchFamily="50" charset="-128"/>
                <a:sym typeface="Arial"/>
              </a:rPr>
              <a:t>※</a:t>
            </a: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マイナポータルを利用するには</a:t>
            </a:r>
            <a:endParaRPr dirty="0">
              <a:latin typeface="BIZ UDPゴシック" panose="020B0400000000000000" pitchFamily="50" charset="-128"/>
              <a:ea typeface="BIZ UDPゴシック" panose="020B0400000000000000" pitchFamily="50" charset="-128"/>
            </a:endParaRPr>
          </a:p>
        </p:txBody>
      </p:sp>
      <p:pic>
        <p:nvPicPr>
          <p:cNvPr id="151" name="Google Shape;151;p5" descr="グラフィカル ユーザー インターフェイス, アプリケーション&#10;&#10;AI によって生成されたコンテンツは間違っている可能性があります。"/>
          <p:cNvPicPr preferRelativeResize="0"/>
          <p:nvPr/>
        </p:nvPicPr>
        <p:blipFill rotWithShape="1">
          <a:blip r:embed="rId3">
            <a:alphaModFix/>
          </a:blip>
          <a:srcRect/>
          <a:stretch/>
        </p:blipFill>
        <p:spPr>
          <a:xfrm>
            <a:off x="156002" y="2557590"/>
            <a:ext cx="2155145" cy="383328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pic>
        <p:nvPicPr>
          <p:cNvPr id="6" name="図 5"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4A518695-890A-DCC2-3B31-99E05F10D3DF}"/>
              </a:ext>
            </a:extLst>
          </p:cNvPr>
          <p:cNvPicPr>
            <a:picLocks noChangeAspect="1"/>
          </p:cNvPicPr>
          <p:nvPr/>
        </p:nvPicPr>
        <p:blipFill>
          <a:blip r:embed="rId3"/>
          <a:srcRect b="16164"/>
          <a:stretch/>
        </p:blipFill>
        <p:spPr>
          <a:xfrm>
            <a:off x="1255384" y="2392940"/>
            <a:ext cx="2394090" cy="4343599"/>
          </a:xfrm>
          <a:prstGeom prst="rect">
            <a:avLst/>
          </a:prstGeom>
          <a:solidFill>
            <a:srgbClr val="000000">
              <a:shade val="95000"/>
            </a:srgbClr>
          </a:solidFill>
          <a:ln w="12700" cap="sq">
            <a:solidFill>
              <a:srgbClr val="000000"/>
            </a:solidFill>
            <a:miter lim="800000"/>
          </a:ln>
          <a:effectLst/>
        </p:spPr>
      </p:pic>
      <p:sp>
        <p:nvSpPr>
          <p:cNvPr id="7" name="Google Shape;1414;p74">
            <a:extLst>
              <a:ext uri="{FF2B5EF4-FFF2-40B4-BE49-F238E27FC236}">
                <a16:creationId xmlns:a16="http://schemas.microsoft.com/office/drawing/2014/main" id="{A8330951-54FD-9FEF-0EFC-544130FAA651}"/>
              </a:ext>
            </a:extLst>
          </p:cNvPr>
          <p:cNvSpPr/>
          <p:nvPr/>
        </p:nvSpPr>
        <p:spPr>
          <a:xfrm>
            <a:off x="1147643" y="5796388"/>
            <a:ext cx="2609571" cy="584776"/>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423" name="Google Shape;1423;p75"/>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424" name="Google Shape;1424;p75"/>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425" name="Google Shape;1425;p75"/>
          <p:cNvSpPr txBox="1"/>
          <p:nvPr/>
        </p:nvSpPr>
        <p:spPr>
          <a:xfrm>
            <a:off x="1412435"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「本人確認をはじめる」を押します</a:t>
            </a:r>
          </a:p>
        </p:txBody>
      </p:sp>
      <p:sp>
        <p:nvSpPr>
          <p:cNvPr id="1426" name="Google Shape;1426;p75"/>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427" name="Google Shape;1427;p75"/>
          <p:cNvSpPr txBox="1"/>
          <p:nvPr/>
        </p:nvSpPr>
        <p:spPr>
          <a:xfrm>
            <a:off x="5607128"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券面入力用暗証番号</a:t>
            </a:r>
            <a:endParaRPr lang="en-US" altLang="ja-JP"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（数字４ケタ）を入力します</a:t>
            </a:r>
            <a:endParaRPr lang="ja-JP" altLang="en-US" sz="1800" dirty="0">
              <a:latin typeface="BIZ UDPゴシック" panose="020B0400000000000000" pitchFamily="50" charset="-128"/>
              <a:ea typeface="BIZ UDPゴシック" panose="020B0400000000000000" pitchFamily="50" charset="-128"/>
            </a:endParaRPr>
          </a:p>
        </p:txBody>
      </p:sp>
      <p:sp>
        <p:nvSpPr>
          <p:cNvPr id="1428" name="Google Shape;1428;p7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b="1" i="0" dirty="0">
                <a:solidFill>
                  <a:schemeClr val="accent1"/>
                </a:solidFill>
                <a:latin typeface="BIZ UDPゴシック" panose="020B0400000000000000" pitchFamily="50" charset="-128"/>
                <a:ea typeface="BIZ UDPゴシック" panose="020B0400000000000000" pitchFamily="50" charset="-128"/>
                <a:sym typeface="Arial"/>
              </a:rPr>
              <a:t>４７</a:t>
            </a:r>
            <a:endParaRPr dirty="0">
              <a:latin typeface="BIZ UDPゴシック" panose="020B0400000000000000" pitchFamily="50" charset="-128"/>
              <a:ea typeface="BIZ UDPゴシック" panose="020B0400000000000000" pitchFamily="50" charset="-128"/>
            </a:endParaRPr>
          </a:p>
        </p:txBody>
      </p:sp>
      <p:sp>
        <p:nvSpPr>
          <p:cNvPr id="1429" name="Google Shape;1429;p75"/>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430" name="Google Shape;1430;p7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431" name="Google Shape;1431;p75"/>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altLang="en-US" sz="2200" dirty="0">
                <a:solidFill>
                  <a:schemeClr val="dk1"/>
                </a:solidFill>
                <a:latin typeface="BIZ UDPゴシック" panose="020B0400000000000000" pitchFamily="50" charset="-128"/>
                <a:ea typeface="BIZ UDPゴシック" panose="020B0400000000000000" pitchFamily="50" charset="-128"/>
                <a:sym typeface="Arial"/>
              </a:rPr>
              <a:t>本人確認をします</a:t>
            </a:r>
            <a:endParaRPr lang="ja-JP" altLang="en-US" sz="2400" dirty="0">
              <a:latin typeface="BIZ UDPゴシック" panose="020B0400000000000000" pitchFamily="50" charset="-128"/>
              <a:ea typeface="BIZ UDPゴシック" panose="020B0400000000000000" pitchFamily="50" charset="-128"/>
            </a:endParaRPr>
          </a:p>
        </p:txBody>
      </p:sp>
      <p:pic>
        <p:nvPicPr>
          <p:cNvPr id="9" name="図 8" descr="図形&#10;&#10;AI によって生成されたコンテンツは間違っている可能性があります。">
            <a:extLst>
              <a:ext uri="{FF2B5EF4-FFF2-40B4-BE49-F238E27FC236}">
                <a16:creationId xmlns:a16="http://schemas.microsoft.com/office/drawing/2014/main" id="{8709067B-B021-7D43-63B8-60B399EF164D}"/>
              </a:ext>
            </a:extLst>
          </p:cNvPr>
          <p:cNvPicPr>
            <a:picLocks noChangeAspect="1"/>
          </p:cNvPicPr>
          <p:nvPr/>
        </p:nvPicPr>
        <p:blipFill>
          <a:blip r:embed="rId4"/>
          <a:srcRect b="14464"/>
          <a:stretch/>
        </p:blipFill>
        <p:spPr>
          <a:xfrm>
            <a:off x="5714167" y="2390812"/>
            <a:ext cx="2346520" cy="4343599"/>
          </a:xfrm>
          <a:prstGeom prst="rect">
            <a:avLst/>
          </a:prstGeom>
          <a:ln w="12700" cap="sq">
            <a:solidFill>
              <a:srgbClr val="000000"/>
            </a:solidFill>
            <a:prstDash val="solid"/>
            <a:miter lim="800000"/>
          </a:ln>
          <a:effectLst/>
        </p:spPr>
      </p:pic>
      <p:sp>
        <p:nvSpPr>
          <p:cNvPr id="10" name="Google Shape;1414;p74">
            <a:extLst>
              <a:ext uri="{FF2B5EF4-FFF2-40B4-BE49-F238E27FC236}">
                <a16:creationId xmlns:a16="http://schemas.microsoft.com/office/drawing/2014/main" id="{3A7CBB68-E6D9-422C-9B6E-DCC7C82715EE}"/>
              </a:ext>
            </a:extLst>
          </p:cNvPr>
          <p:cNvSpPr/>
          <p:nvPr/>
        </p:nvSpPr>
        <p:spPr>
          <a:xfrm>
            <a:off x="5633178" y="4270223"/>
            <a:ext cx="2094084" cy="584776"/>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5" name="図 4"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9AACEE89-D13D-D542-4D47-10DD175C6FCA}"/>
              </a:ext>
            </a:extLst>
          </p:cNvPr>
          <p:cNvPicPr>
            <a:picLocks noChangeAspect="1"/>
          </p:cNvPicPr>
          <p:nvPr/>
        </p:nvPicPr>
        <p:blipFill>
          <a:blip r:embed="rId3"/>
          <a:srcRect t="6031" b="4141"/>
          <a:stretch/>
        </p:blipFill>
        <p:spPr>
          <a:xfrm>
            <a:off x="5639384" y="2392271"/>
            <a:ext cx="2228781" cy="4332701"/>
          </a:xfrm>
          <a:prstGeom prst="rect">
            <a:avLst/>
          </a:prstGeom>
          <a:solidFill>
            <a:srgbClr val="000000">
              <a:shade val="95000"/>
            </a:srgbClr>
          </a:solidFill>
          <a:ln w="12700" cap="sq">
            <a:solidFill>
              <a:srgbClr val="000000"/>
            </a:solidFill>
            <a:miter lim="800000"/>
          </a:ln>
          <a:effectLst/>
        </p:spPr>
      </p:pic>
      <p:pic>
        <p:nvPicPr>
          <p:cNvPr id="2" name="図 1"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7AD20BF5-8BC5-F790-D7FB-0EB32D839424}"/>
              </a:ext>
            </a:extLst>
          </p:cNvPr>
          <p:cNvPicPr>
            <a:picLocks noChangeAspect="1"/>
          </p:cNvPicPr>
          <p:nvPr/>
        </p:nvPicPr>
        <p:blipFill>
          <a:blip r:embed="rId3"/>
          <a:srcRect t="6031" b="4141"/>
          <a:stretch/>
        </p:blipFill>
        <p:spPr>
          <a:xfrm>
            <a:off x="1458020" y="2392272"/>
            <a:ext cx="2228781" cy="4332701"/>
          </a:xfrm>
          <a:prstGeom prst="rect">
            <a:avLst/>
          </a:prstGeom>
          <a:solidFill>
            <a:srgbClr val="000000">
              <a:shade val="95000"/>
            </a:srgbClr>
          </a:solidFill>
          <a:ln w="12700" cap="sq">
            <a:solidFill>
              <a:srgbClr val="000000"/>
            </a:solidFill>
            <a:miter lim="800000"/>
          </a:ln>
          <a:effectLst/>
        </p:spPr>
      </p:pic>
      <p:cxnSp>
        <p:nvCxnSpPr>
          <p:cNvPr id="1545" name="Google Shape;1545;p82"/>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546" name="Google Shape;1546;p82"/>
          <p:cNvSpPr txBox="1"/>
          <p:nvPr/>
        </p:nvSpPr>
        <p:spPr>
          <a:xfrm>
            <a:off x="889484" y="1512998"/>
            <a:ext cx="46479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547" name="Google Shape;1547;p82"/>
          <p:cNvSpPr txBox="1"/>
          <p:nvPr/>
        </p:nvSpPr>
        <p:spPr>
          <a:xfrm>
            <a:off x="1412435"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マイナンバーカードとスマートフォンの読み取り部を合わせます</a:t>
            </a:r>
            <a:endParaRPr lang="ja-JP" altLang="en-US" sz="1800" dirty="0">
              <a:latin typeface="BIZ UDPゴシック" panose="020B0400000000000000" pitchFamily="50" charset="-128"/>
              <a:ea typeface="BIZ UDPゴシック" panose="020B0400000000000000" pitchFamily="50" charset="-128"/>
            </a:endParaRPr>
          </a:p>
        </p:txBody>
      </p:sp>
      <p:sp>
        <p:nvSpPr>
          <p:cNvPr id="1548" name="Google Shape;1548;p82"/>
          <p:cNvSpPr txBox="1"/>
          <p:nvPr/>
        </p:nvSpPr>
        <p:spPr>
          <a:xfrm>
            <a:off x="5093178" y="1512998"/>
            <a:ext cx="54000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549" name="Google Shape;1549;p82"/>
          <p:cNvSpPr txBox="1"/>
          <p:nvPr/>
        </p:nvSpPr>
        <p:spPr>
          <a:xfrm>
            <a:off x="5607128" y="1512998"/>
            <a:ext cx="3536872"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「読み取り開始」を押します</a:t>
            </a:r>
          </a:p>
        </p:txBody>
      </p:sp>
      <p:sp>
        <p:nvSpPr>
          <p:cNvPr id="1550" name="Google Shape;1550;p82"/>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b="1" i="0" dirty="0">
                <a:solidFill>
                  <a:schemeClr val="accent1"/>
                </a:solidFill>
                <a:latin typeface="BIZ UDPゴシック" panose="020B0400000000000000" pitchFamily="50" charset="-128"/>
                <a:ea typeface="BIZ UDPゴシック" panose="020B0400000000000000" pitchFamily="50" charset="-128"/>
                <a:sym typeface="Arial"/>
              </a:rPr>
              <a:t>４８</a:t>
            </a:r>
            <a:endParaRPr dirty="0">
              <a:latin typeface="BIZ UDPゴシック" panose="020B0400000000000000" pitchFamily="50" charset="-128"/>
              <a:ea typeface="BIZ UDPゴシック" panose="020B0400000000000000" pitchFamily="50" charset="-128"/>
            </a:endParaRPr>
          </a:p>
        </p:txBody>
      </p:sp>
      <p:sp>
        <p:nvSpPr>
          <p:cNvPr id="1551" name="Google Shape;1551;p82"/>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552" name="Google Shape;1552;p82"/>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553" name="Google Shape;1553;p82"/>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本人確認をします</a:t>
            </a:r>
            <a:endParaRPr dirty="0">
              <a:latin typeface="BIZ UDPゴシック" panose="020B0400000000000000" pitchFamily="50" charset="-128"/>
              <a:ea typeface="BIZ UDPゴシック" panose="020B0400000000000000" pitchFamily="50" charset="-128"/>
            </a:endParaRPr>
          </a:p>
        </p:txBody>
      </p:sp>
      <p:sp>
        <p:nvSpPr>
          <p:cNvPr id="1554" name="Google Shape;1554;p82"/>
          <p:cNvSpPr/>
          <p:nvPr/>
        </p:nvSpPr>
        <p:spPr>
          <a:xfrm>
            <a:off x="5467292" y="6241373"/>
            <a:ext cx="2560866" cy="483599"/>
          </a:xfrm>
          <a:prstGeom prst="roundRect">
            <a:avLst>
              <a:gd name="adj" fmla="val 10051"/>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1177;p62">
            <a:extLst>
              <a:ext uri="{FF2B5EF4-FFF2-40B4-BE49-F238E27FC236}">
                <a16:creationId xmlns:a16="http://schemas.microsoft.com/office/drawing/2014/main" id="{1BAE353C-747C-8C48-F098-6FE4C8539B8C}"/>
              </a:ext>
            </a:extLst>
          </p:cNvPr>
          <p:cNvSpPr txBox="1"/>
          <p:nvPr/>
        </p:nvSpPr>
        <p:spPr>
          <a:xfrm>
            <a:off x="3785393" y="2511151"/>
            <a:ext cx="1755399" cy="1077218"/>
          </a:xfrm>
          <a:prstGeom prst="rect">
            <a:avLst/>
          </a:prstGeom>
          <a:noFill/>
          <a:ln>
            <a:noFill/>
          </a:ln>
        </p:spPr>
        <p:txBody>
          <a:bodyPr spcFirstLastPara="1" wrap="square" lIns="36000" tIns="45700" rIns="36000" bIns="45700" anchor="t" anchorCtr="0">
            <a:spAutoFit/>
          </a:bodyPr>
          <a:lstStyle/>
          <a:p>
            <a:pPr marL="174625" marR="0" lvl="0" indent="-174625" algn="l" rtl="0">
              <a:spcBef>
                <a:spcPts val="0"/>
              </a:spcBef>
              <a:spcAft>
                <a:spcPts val="0"/>
              </a:spcAft>
              <a:buClr>
                <a:srgbClr val="4472C4"/>
              </a:buClr>
              <a:buSzPts val="1600"/>
              <a:buFont typeface="Arial"/>
              <a:buChar char="※"/>
            </a:pPr>
            <a:r>
              <a:rPr lang="ja-JP" sz="1600" dirty="0">
                <a:solidFill>
                  <a:schemeClr val="accent1"/>
                </a:solidFill>
                <a:latin typeface="BIZ UDPゴシック" panose="020B0400000000000000" pitchFamily="50" charset="-128"/>
                <a:ea typeface="BIZ UDPゴシック" panose="020B0400000000000000" pitchFamily="50" charset="-128"/>
                <a:sym typeface="Arial"/>
              </a:rPr>
              <a:t>マイナンバーカードの読み取り位置は機種毎に異なります</a:t>
            </a:r>
            <a:endParaRPr sz="1600" dirty="0">
              <a:solidFill>
                <a:schemeClr val="accent1"/>
              </a:solidFill>
              <a:latin typeface="BIZ UDPゴシック" panose="020B0400000000000000" pitchFamily="50" charset="-128"/>
              <a:ea typeface="BIZ UDPゴシック" panose="020B0400000000000000" pitchFamily="50" charset="-128"/>
              <a:sym typeface="Arial"/>
            </a:endParaRPr>
          </a:p>
        </p:txBody>
      </p:sp>
    </p:spTree>
    <p:extLst>
      <p:ext uri="{BB962C8B-B14F-4D97-AF65-F5344CB8AC3E}">
        <p14:creationId xmlns:p14="http://schemas.microsoft.com/office/powerpoint/2010/main" val="235722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6" name="図 5" descr="ダイアグラム&#10;&#10;AI によって生成されたコンテンツは間違っている可能性があります。">
            <a:extLst>
              <a:ext uri="{FF2B5EF4-FFF2-40B4-BE49-F238E27FC236}">
                <a16:creationId xmlns:a16="http://schemas.microsoft.com/office/drawing/2014/main" id="{FEC07B2B-41AA-272E-023F-F5FB28ACBAFA}"/>
              </a:ext>
            </a:extLst>
          </p:cNvPr>
          <p:cNvPicPr>
            <a:picLocks noChangeAspect="1"/>
          </p:cNvPicPr>
          <p:nvPr/>
        </p:nvPicPr>
        <p:blipFill>
          <a:blip r:embed="rId3"/>
          <a:srcRect b="15921"/>
          <a:stretch/>
        </p:blipFill>
        <p:spPr>
          <a:xfrm>
            <a:off x="5633178" y="2395189"/>
            <a:ext cx="2376935" cy="4324947"/>
          </a:xfrm>
          <a:prstGeom prst="rect">
            <a:avLst/>
          </a:prstGeom>
          <a:solidFill>
            <a:srgbClr val="000000">
              <a:shade val="95000"/>
            </a:srgbClr>
          </a:solidFill>
          <a:ln w="12700" cap="sq">
            <a:solidFill>
              <a:srgbClr val="000000"/>
            </a:solidFill>
            <a:miter lim="800000"/>
          </a:ln>
          <a:effectLst/>
        </p:spPr>
      </p:pic>
      <p:pic>
        <p:nvPicPr>
          <p:cNvPr id="3" name="図 2" descr="ダイアグラム&#10;&#10;AI によって生成されたコンテンツは間違っている可能性があります。">
            <a:extLst>
              <a:ext uri="{FF2B5EF4-FFF2-40B4-BE49-F238E27FC236}">
                <a16:creationId xmlns:a16="http://schemas.microsoft.com/office/drawing/2014/main" id="{D54D4FDA-CE61-2C16-9DD9-0DD36CB9E45E}"/>
              </a:ext>
            </a:extLst>
          </p:cNvPr>
          <p:cNvPicPr>
            <a:picLocks noChangeAspect="1"/>
          </p:cNvPicPr>
          <p:nvPr/>
        </p:nvPicPr>
        <p:blipFill>
          <a:blip r:embed="rId3"/>
          <a:srcRect b="15921"/>
          <a:stretch/>
        </p:blipFill>
        <p:spPr>
          <a:xfrm>
            <a:off x="1458020" y="2395189"/>
            <a:ext cx="2376935" cy="4324947"/>
          </a:xfrm>
          <a:prstGeom prst="rect">
            <a:avLst/>
          </a:prstGeom>
          <a:solidFill>
            <a:srgbClr val="000000">
              <a:shade val="95000"/>
            </a:srgbClr>
          </a:solidFill>
          <a:ln w="12700" cap="sq">
            <a:solidFill>
              <a:srgbClr val="000000"/>
            </a:solidFill>
            <a:miter lim="800000"/>
          </a:ln>
          <a:effectLst/>
        </p:spPr>
      </p:pic>
      <p:cxnSp>
        <p:nvCxnSpPr>
          <p:cNvPr id="1545" name="Google Shape;1545;p82"/>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546" name="Google Shape;1546;p82"/>
          <p:cNvSpPr txBox="1"/>
          <p:nvPr/>
        </p:nvSpPr>
        <p:spPr>
          <a:xfrm>
            <a:off x="889484" y="1512998"/>
            <a:ext cx="46479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200" dirty="0">
                <a:solidFill>
                  <a:schemeClr val="accent1"/>
                </a:solidFill>
                <a:latin typeface="BIZ UDPゴシック" panose="020B0400000000000000" pitchFamily="50" charset="-128"/>
                <a:ea typeface="BIZ UDPゴシック" panose="020B0400000000000000" pitchFamily="50" charset="-128"/>
                <a:sym typeface="Arial"/>
              </a:rPr>
              <a:t>❺</a:t>
            </a:r>
          </a:p>
        </p:txBody>
      </p:sp>
      <p:sp>
        <p:nvSpPr>
          <p:cNvPr id="1547" name="Google Shape;1547;p82"/>
          <p:cNvSpPr txBox="1"/>
          <p:nvPr/>
        </p:nvSpPr>
        <p:spPr>
          <a:xfrm>
            <a:off x="1412435"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本人確認完了画面が表示されます</a:t>
            </a:r>
          </a:p>
        </p:txBody>
      </p:sp>
      <p:sp>
        <p:nvSpPr>
          <p:cNvPr id="1548" name="Google Shape;1548;p82"/>
          <p:cNvSpPr txBox="1"/>
          <p:nvPr/>
        </p:nvSpPr>
        <p:spPr>
          <a:xfrm>
            <a:off x="5093178" y="1512998"/>
            <a:ext cx="54000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200" dirty="0">
                <a:solidFill>
                  <a:schemeClr val="accent1"/>
                </a:solidFill>
                <a:latin typeface="BIZ UDPゴシック" panose="020B0400000000000000" pitchFamily="50" charset="-128"/>
                <a:ea typeface="BIZ UDPゴシック" panose="020B0400000000000000" pitchFamily="50" charset="-128"/>
                <a:sym typeface="Arial"/>
              </a:rPr>
              <a:t>❻</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549" name="Google Shape;1549;p82"/>
          <p:cNvSpPr txBox="1"/>
          <p:nvPr/>
        </p:nvSpPr>
        <p:spPr>
          <a:xfrm>
            <a:off x="5607128" y="1512998"/>
            <a:ext cx="3536872"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「次へ」を押します</a:t>
            </a:r>
          </a:p>
        </p:txBody>
      </p:sp>
      <p:sp>
        <p:nvSpPr>
          <p:cNvPr id="1550" name="Google Shape;1550;p82"/>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b="1" i="0" dirty="0">
                <a:solidFill>
                  <a:schemeClr val="accent1"/>
                </a:solidFill>
                <a:latin typeface="BIZ UDPゴシック" panose="020B0400000000000000" pitchFamily="50" charset="-128"/>
                <a:ea typeface="BIZ UDPゴシック" panose="020B0400000000000000" pitchFamily="50" charset="-128"/>
                <a:sym typeface="Arial"/>
              </a:rPr>
              <a:t>４９</a:t>
            </a:r>
            <a:endParaRPr dirty="0">
              <a:latin typeface="BIZ UDPゴシック" panose="020B0400000000000000" pitchFamily="50" charset="-128"/>
              <a:ea typeface="BIZ UDPゴシック" panose="020B0400000000000000" pitchFamily="50" charset="-128"/>
            </a:endParaRPr>
          </a:p>
        </p:txBody>
      </p:sp>
      <p:sp>
        <p:nvSpPr>
          <p:cNvPr id="1551" name="Google Shape;1551;p82"/>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552" name="Google Shape;1552;p82"/>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553" name="Google Shape;1553;p82"/>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本人確認をします</a:t>
            </a:r>
            <a:endParaRPr dirty="0">
              <a:latin typeface="BIZ UDPゴシック" panose="020B0400000000000000" pitchFamily="50" charset="-128"/>
              <a:ea typeface="BIZ UDPゴシック" panose="020B0400000000000000" pitchFamily="50" charset="-128"/>
            </a:endParaRPr>
          </a:p>
        </p:txBody>
      </p:sp>
      <p:sp>
        <p:nvSpPr>
          <p:cNvPr id="1554" name="Google Shape;1554;p82"/>
          <p:cNvSpPr/>
          <p:nvPr/>
        </p:nvSpPr>
        <p:spPr>
          <a:xfrm>
            <a:off x="5541212" y="5804954"/>
            <a:ext cx="2560866" cy="483599"/>
          </a:xfrm>
          <a:prstGeom prst="roundRect">
            <a:avLst>
              <a:gd name="adj" fmla="val 10051"/>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807556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pic>
        <p:nvPicPr>
          <p:cNvPr id="8" name="図 7" descr="文字の書かれた紙&#10;&#10;AI によって生成されたコンテンツは間違っている可能性があります。">
            <a:extLst>
              <a:ext uri="{FF2B5EF4-FFF2-40B4-BE49-F238E27FC236}">
                <a16:creationId xmlns:a16="http://schemas.microsoft.com/office/drawing/2014/main" id="{0C622975-77AB-7CEF-008B-A83B7964E5EC}"/>
              </a:ext>
            </a:extLst>
          </p:cNvPr>
          <p:cNvPicPr>
            <a:picLocks noChangeAspect="1"/>
          </p:cNvPicPr>
          <p:nvPr/>
        </p:nvPicPr>
        <p:blipFill>
          <a:blip r:embed="rId3"/>
          <a:srcRect t="2958" b="16890"/>
          <a:stretch/>
        </p:blipFill>
        <p:spPr>
          <a:xfrm>
            <a:off x="1479481" y="2396196"/>
            <a:ext cx="2500656" cy="4337471"/>
          </a:xfrm>
          <a:prstGeom prst="rect">
            <a:avLst/>
          </a:prstGeom>
          <a:ln w="12700" cap="sq">
            <a:solidFill>
              <a:srgbClr val="000000"/>
            </a:solidFill>
            <a:prstDash val="solid"/>
            <a:miter lim="800000"/>
          </a:ln>
          <a:effectLst/>
        </p:spPr>
      </p:pic>
      <p:pic>
        <p:nvPicPr>
          <p:cNvPr id="16" name="図 15" descr="グラフィカル ユーザー インターフェイス&#10;&#10;AI によって生成されたコンテンツは間違っている可能性があります。">
            <a:extLst>
              <a:ext uri="{FF2B5EF4-FFF2-40B4-BE49-F238E27FC236}">
                <a16:creationId xmlns:a16="http://schemas.microsoft.com/office/drawing/2014/main" id="{8605A8AA-2E86-4164-DF14-BE6738A5B55C}"/>
              </a:ext>
            </a:extLst>
          </p:cNvPr>
          <p:cNvPicPr>
            <a:picLocks noChangeAspect="1"/>
          </p:cNvPicPr>
          <p:nvPr/>
        </p:nvPicPr>
        <p:blipFill>
          <a:blip r:embed="rId4"/>
          <a:srcRect b="21665"/>
          <a:stretch/>
        </p:blipFill>
        <p:spPr>
          <a:xfrm>
            <a:off x="5591025" y="2721487"/>
            <a:ext cx="2366726" cy="4012180"/>
          </a:xfrm>
          <a:prstGeom prst="rect">
            <a:avLst/>
          </a:prstGeom>
          <a:ln w="12700" cap="sq">
            <a:solidFill>
              <a:srgbClr val="000000"/>
            </a:solidFill>
            <a:miter lim="800000"/>
          </a:ln>
          <a:effectLst/>
        </p:spPr>
      </p:pic>
      <p:cxnSp>
        <p:nvCxnSpPr>
          <p:cNvPr id="1423" name="Google Shape;1423;p75"/>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424" name="Google Shape;1424;p75"/>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425" name="Google Shape;1425;p75"/>
          <p:cNvSpPr txBox="1"/>
          <p:nvPr/>
        </p:nvSpPr>
        <p:spPr>
          <a:xfrm>
            <a:off x="1412435"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同意確認の画面がでますので下から上にスクロールします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426" name="Google Shape;1426;p75"/>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427" name="Google Shape;1427;p75"/>
          <p:cNvSpPr txBox="1"/>
          <p:nvPr/>
        </p:nvSpPr>
        <p:spPr>
          <a:xfrm>
            <a:off x="5633178" y="1512998"/>
            <a:ext cx="3462443" cy="1172588"/>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同意確認の内容の確認ができましたら</a:t>
            </a:r>
            <a:r>
              <a:rPr lang="ja-JP" sz="1800" dirty="0">
                <a:solidFill>
                  <a:srgbClr val="000000"/>
                </a:solidFill>
                <a:latin typeface="BIZ UDPゴシック" panose="020B0400000000000000" pitchFamily="50" charset="-128"/>
                <a:ea typeface="BIZ UDPゴシック" panose="020B0400000000000000" pitchFamily="50" charset="-128"/>
                <a:sym typeface="Arial"/>
              </a:rPr>
              <a:t>「</a:t>
            </a: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すべての確認事項に同意する</a:t>
            </a:r>
            <a:r>
              <a:rPr lang="ja-JP" sz="1800" dirty="0">
                <a:solidFill>
                  <a:srgbClr val="000000"/>
                </a:solidFill>
                <a:latin typeface="BIZ UDPゴシック" panose="020B0400000000000000" pitchFamily="50" charset="-128"/>
                <a:ea typeface="BIZ UDPゴシック" panose="020B0400000000000000" pitchFamily="50" charset="-128"/>
                <a:sym typeface="Arial"/>
              </a:rPr>
              <a:t>」を</a:t>
            </a: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428" name="Google Shape;1428;p7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b="1" i="0" dirty="0">
                <a:solidFill>
                  <a:schemeClr val="accent1"/>
                </a:solidFill>
                <a:latin typeface="BIZ UDPゴシック" panose="020B0400000000000000" pitchFamily="50" charset="-128"/>
                <a:ea typeface="BIZ UDPゴシック" panose="020B0400000000000000" pitchFamily="50" charset="-128"/>
                <a:sym typeface="Arial"/>
              </a:rPr>
              <a:t>５０</a:t>
            </a:r>
            <a:endParaRPr dirty="0">
              <a:latin typeface="BIZ UDPゴシック" panose="020B0400000000000000" pitchFamily="50" charset="-128"/>
              <a:ea typeface="BIZ UDPゴシック" panose="020B0400000000000000" pitchFamily="50" charset="-128"/>
            </a:endParaRPr>
          </a:p>
        </p:txBody>
      </p:sp>
      <p:sp>
        <p:nvSpPr>
          <p:cNvPr id="1429" name="Google Shape;1429;p75"/>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430" name="Google Shape;1430;p7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431" name="Google Shape;1431;p75"/>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altLang="en-US" sz="2200" dirty="0">
                <a:solidFill>
                  <a:schemeClr val="dk1"/>
                </a:solidFill>
                <a:latin typeface="BIZ UDPゴシック" panose="020B0400000000000000" pitchFamily="50" charset="-128"/>
                <a:ea typeface="BIZ UDPゴシック" panose="020B0400000000000000" pitchFamily="50" charset="-128"/>
                <a:sym typeface="Arial"/>
              </a:rPr>
              <a:t>同意確認の内容の確認をします</a:t>
            </a:r>
            <a:endParaRPr dirty="0">
              <a:latin typeface="BIZ UDPゴシック" panose="020B0400000000000000" pitchFamily="50" charset="-128"/>
              <a:ea typeface="BIZ UDPゴシック" panose="020B0400000000000000" pitchFamily="50" charset="-128"/>
            </a:endParaRPr>
          </a:p>
        </p:txBody>
      </p:sp>
      <p:sp>
        <p:nvSpPr>
          <p:cNvPr id="17" name="Google Shape;1414;p74">
            <a:extLst>
              <a:ext uri="{FF2B5EF4-FFF2-40B4-BE49-F238E27FC236}">
                <a16:creationId xmlns:a16="http://schemas.microsoft.com/office/drawing/2014/main" id="{634AA7F5-BE41-C147-0DD0-AEF3F3852F39}"/>
              </a:ext>
            </a:extLst>
          </p:cNvPr>
          <p:cNvSpPr/>
          <p:nvPr/>
        </p:nvSpPr>
        <p:spPr>
          <a:xfrm>
            <a:off x="5524060" y="4916374"/>
            <a:ext cx="2500656" cy="584776"/>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207944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pic>
        <p:nvPicPr>
          <p:cNvPr id="10" name="図 9" descr="テキスト&#10;&#10;AI によって生成されたコンテンツは間違っている可能性があります。">
            <a:extLst>
              <a:ext uri="{FF2B5EF4-FFF2-40B4-BE49-F238E27FC236}">
                <a16:creationId xmlns:a16="http://schemas.microsoft.com/office/drawing/2014/main" id="{A3624661-D926-93DD-DD84-3FD02480E22F}"/>
              </a:ext>
            </a:extLst>
          </p:cNvPr>
          <p:cNvPicPr>
            <a:picLocks noChangeAspect="1"/>
          </p:cNvPicPr>
          <p:nvPr/>
        </p:nvPicPr>
        <p:blipFill>
          <a:blip r:embed="rId3"/>
          <a:srcRect b="16025"/>
          <a:stretch/>
        </p:blipFill>
        <p:spPr>
          <a:xfrm>
            <a:off x="5701552" y="2390067"/>
            <a:ext cx="2390129" cy="4343600"/>
          </a:xfrm>
          <a:prstGeom prst="rect">
            <a:avLst/>
          </a:prstGeom>
          <a:ln w="12700" cap="sq">
            <a:solidFill>
              <a:srgbClr val="000000"/>
            </a:solidFill>
            <a:prstDash val="solid"/>
            <a:miter lim="800000"/>
          </a:ln>
          <a:effectLst/>
        </p:spPr>
      </p:pic>
      <p:pic>
        <p:nvPicPr>
          <p:cNvPr id="3" name="図 2"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667C3FF5-E6EF-1FC8-C32E-A2B752194C08}"/>
              </a:ext>
            </a:extLst>
          </p:cNvPr>
          <p:cNvPicPr>
            <a:picLocks noChangeAspect="1"/>
          </p:cNvPicPr>
          <p:nvPr/>
        </p:nvPicPr>
        <p:blipFill>
          <a:blip r:embed="rId4"/>
          <a:srcRect b="21866"/>
          <a:stretch/>
        </p:blipFill>
        <p:spPr>
          <a:xfrm>
            <a:off x="1349125" y="2408383"/>
            <a:ext cx="2568821" cy="4343599"/>
          </a:xfrm>
          <a:prstGeom prst="rect">
            <a:avLst/>
          </a:prstGeom>
          <a:ln w="12700" cap="sq">
            <a:solidFill>
              <a:srgbClr val="000000"/>
            </a:solidFill>
            <a:miter lim="800000"/>
          </a:ln>
          <a:effectLst/>
        </p:spPr>
      </p:pic>
      <p:cxnSp>
        <p:nvCxnSpPr>
          <p:cNvPr id="1423" name="Google Shape;1423;p75"/>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424" name="Google Shape;1424;p75"/>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425" name="Google Shape;1425;p75"/>
          <p:cNvSpPr txBox="1"/>
          <p:nvPr/>
        </p:nvSpPr>
        <p:spPr>
          <a:xfrm>
            <a:off x="1412435" y="1512998"/>
            <a:ext cx="3462443"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「登録」を押します</a:t>
            </a:r>
          </a:p>
        </p:txBody>
      </p:sp>
      <p:sp>
        <p:nvSpPr>
          <p:cNvPr id="1426" name="Google Shape;1426;p75"/>
          <p:cNvSpPr txBox="1"/>
          <p:nvPr/>
        </p:nvSpPr>
        <p:spPr>
          <a:xfrm>
            <a:off x="5093178" y="1512998"/>
            <a:ext cx="54000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427" name="Google Shape;1427;p75"/>
          <p:cNvSpPr txBox="1"/>
          <p:nvPr/>
        </p:nvSpPr>
        <p:spPr>
          <a:xfrm>
            <a:off x="5633178"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登録手続き完了画面が表示されます</a:t>
            </a:r>
          </a:p>
        </p:txBody>
      </p:sp>
      <p:sp>
        <p:nvSpPr>
          <p:cNvPr id="1428" name="Google Shape;1428;p7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b="1" i="0" dirty="0">
                <a:solidFill>
                  <a:schemeClr val="accent1"/>
                </a:solidFill>
                <a:latin typeface="BIZ UDPゴシック" panose="020B0400000000000000" pitchFamily="50" charset="-128"/>
                <a:ea typeface="BIZ UDPゴシック" panose="020B0400000000000000" pitchFamily="50" charset="-128"/>
                <a:sym typeface="Arial"/>
              </a:rPr>
              <a:t>５１</a:t>
            </a:r>
            <a:endParaRPr dirty="0">
              <a:latin typeface="BIZ UDPゴシック" panose="020B0400000000000000" pitchFamily="50" charset="-128"/>
              <a:ea typeface="BIZ UDPゴシック" panose="020B0400000000000000" pitchFamily="50" charset="-128"/>
            </a:endParaRPr>
          </a:p>
        </p:txBody>
      </p:sp>
      <p:sp>
        <p:nvSpPr>
          <p:cNvPr id="1429" name="Google Shape;1429;p75"/>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430" name="Google Shape;1430;p7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431" name="Google Shape;1431;p75"/>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altLang="en-US" sz="2200" dirty="0">
                <a:solidFill>
                  <a:schemeClr val="dk1"/>
                </a:solidFill>
                <a:latin typeface="BIZ UDPゴシック" panose="020B0400000000000000" pitchFamily="50" charset="-128"/>
                <a:ea typeface="BIZ UDPゴシック" panose="020B0400000000000000" pitchFamily="50" charset="-128"/>
                <a:sym typeface="Arial"/>
              </a:rPr>
              <a:t>同意確認の内容の確認をします</a:t>
            </a:r>
            <a:endParaRPr dirty="0">
              <a:latin typeface="BIZ UDPゴシック" panose="020B0400000000000000" pitchFamily="50" charset="-128"/>
              <a:ea typeface="BIZ UDPゴシック" panose="020B0400000000000000" pitchFamily="50" charset="-128"/>
            </a:endParaRPr>
          </a:p>
        </p:txBody>
      </p:sp>
      <p:sp>
        <p:nvSpPr>
          <p:cNvPr id="17" name="Google Shape;1414;p74">
            <a:extLst>
              <a:ext uri="{FF2B5EF4-FFF2-40B4-BE49-F238E27FC236}">
                <a16:creationId xmlns:a16="http://schemas.microsoft.com/office/drawing/2014/main" id="{634AA7F5-BE41-C147-0DD0-AEF3F3852F39}"/>
              </a:ext>
            </a:extLst>
          </p:cNvPr>
          <p:cNvSpPr/>
          <p:nvPr/>
        </p:nvSpPr>
        <p:spPr>
          <a:xfrm>
            <a:off x="1349125" y="5571282"/>
            <a:ext cx="2500656" cy="584776"/>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99006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89"/>
          <p:cNvSpPr txBox="1">
            <a:spLocks noGrp="1"/>
          </p:cNvSpPr>
          <p:nvPr>
            <p:ph type="ctrTitle"/>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2700"/>
              <a:buFont typeface="Arial"/>
              <a:buNone/>
            </a:pPr>
            <a:r>
              <a:rPr lang="ja-JP" dirty="0">
                <a:solidFill>
                  <a:srgbClr val="000000"/>
                </a:solidFill>
              </a:rPr>
              <a:t>4-B</a:t>
            </a:r>
            <a:endParaRPr dirty="0"/>
          </a:p>
        </p:txBody>
      </p:sp>
      <p:sp>
        <p:nvSpPr>
          <p:cNvPr id="1670" name="Google Shape;1670;p89"/>
          <p:cNvSpPr/>
          <p:nvPr/>
        </p:nvSpPr>
        <p:spPr>
          <a:xfrm>
            <a:off x="1403288" y="-4553"/>
            <a:ext cx="7488739" cy="953169"/>
          </a:xfrm>
          <a:prstGeom prst="roundRect">
            <a:avLst>
              <a:gd name="adj" fmla="val 16667"/>
            </a:avLst>
          </a:prstGeom>
          <a:noFill/>
          <a:ln>
            <a:noFill/>
          </a:ln>
        </p:spPr>
        <p:txBody>
          <a:bodyPr spcFirstLastPara="1" wrap="square" lIns="91425" tIns="0" rIns="91425" bIns="0" anchor="ctr" anchorCtr="0">
            <a:spAutoFit/>
          </a:bodyPr>
          <a:lstStyle/>
          <a:p>
            <a:pPr marL="0" marR="0" lvl="0" indent="0" algn="l" rtl="0">
              <a:lnSpc>
                <a:spcPct val="100000"/>
              </a:lnSpc>
              <a:spcBef>
                <a:spcPts val="0"/>
              </a:spcBef>
              <a:spcAft>
                <a:spcPts val="0"/>
              </a:spcAft>
              <a:buClr>
                <a:srgbClr val="4472C4"/>
              </a:buClr>
              <a:buSzPts val="2799"/>
              <a:buFont typeface="Arial"/>
              <a:buNone/>
            </a:pPr>
            <a:r>
              <a:rPr lang="ja-JP" sz="2799" b="1" i="0" dirty="0">
                <a:solidFill>
                  <a:srgbClr val="4472C4"/>
                </a:solidFill>
                <a:latin typeface="BIZ UDPゴシック" panose="020B0400000000000000" pitchFamily="50" charset="-128"/>
                <a:ea typeface="BIZ UDPゴシック" panose="020B0400000000000000" pitchFamily="50" charset="-128"/>
                <a:sym typeface="Arial"/>
              </a:rPr>
              <a:t>公金受取口座登録制度の詳細や</a:t>
            </a:r>
            <a:br>
              <a:rPr lang="ja-JP" sz="2799" b="1" i="0" dirty="0">
                <a:solidFill>
                  <a:srgbClr val="4472C4"/>
                </a:solidFill>
                <a:latin typeface="BIZ UDPゴシック" panose="020B0400000000000000" pitchFamily="50" charset="-128"/>
                <a:ea typeface="BIZ UDPゴシック" panose="020B0400000000000000" pitchFamily="50" charset="-128"/>
                <a:sym typeface="Arial"/>
              </a:rPr>
            </a:br>
            <a:r>
              <a:rPr lang="ja-JP" sz="2799" b="1" i="0" dirty="0">
                <a:solidFill>
                  <a:srgbClr val="4472C4"/>
                </a:solidFill>
                <a:latin typeface="BIZ UDPゴシック" panose="020B0400000000000000" pitchFamily="50" charset="-128"/>
                <a:ea typeface="BIZ UDPゴシック" panose="020B0400000000000000" pitchFamily="50" charset="-128"/>
                <a:sym typeface="Arial"/>
              </a:rPr>
              <a:t>登録が可能な金融機関の確認方法</a:t>
            </a:r>
            <a:endParaRPr dirty="0">
              <a:latin typeface="BIZ UDPゴシック" panose="020B0400000000000000" pitchFamily="50" charset="-128"/>
              <a:ea typeface="BIZ UDPゴシック" panose="020B0400000000000000" pitchFamily="50" charset="-128"/>
            </a:endParaRPr>
          </a:p>
        </p:txBody>
      </p:sp>
      <p:cxnSp>
        <p:nvCxnSpPr>
          <p:cNvPr id="1671" name="Google Shape;1671;p89"/>
          <p:cNvCxnSpPr/>
          <p:nvPr/>
        </p:nvCxnSpPr>
        <p:spPr>
          <a:xfrm rot="10800000">
            <a:off x="1259824" y="361"/>
            <a:ext cx="0" cy="883534"/>
          </a:xfrm>
          <a:prstGeom prst="straightConnector1">
            <a:avLst/>
          </a:prstGeom>
          <a:noFill/>
          <a:ln w="9525" cap="flat" cmpd="sng">
            <a:solidFill>
              <a:schemeClr val="dk1"/>
            </a:solidFill>
            <a:prstDash val="solid"/>
            <a:miter lim="800000"/>
            <a:headEnd type="none" w="sm" len="sm"/>
            <a:tailEnd type="none" w="sm" len="sm"/>
          </a:ln>
        </p:spPr>
      </p:cxnSp>
      <p:sp>
        <p:nvSpPr>
          <p:cNvPr id="1672" name="Google Shape;1672;p89"/>
          <p:cNvSpPr txBox="1"/>
          <p:nvPr/>
        </p:nvSpPr>
        <p:spPr>
          <a:xfrm>
            <a:off x="317500" y="1162071"/>
            <a:ext cx="8670383" cy="150493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b="0" i="0" dirty="0">
                <a:solidFill>
                  <a:schemeClr val="dk1"/>
                </a:solidFill>
                <a:latin typeface="BIZ UDPゴシック" panose="020B0400000000000000" pitchFamily="50" charset="-128"/>
                <a:ea typeface="BIZ UDPゴシック" panose="020B0400000000000000" pitchFamily="50" charset="-128"/>
                <a:sym typeface="Arial"/>
              </a:rPr>
              <a:t>公金受取口座登録制度の詳細やよくある質問、公金受取口座登録が可能な金融機関などは、以下のサイトをご参照ください</a:t>
            </a: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r>
              <a:rPr lang="ja-JP" sz="1800" b="0" i="0" dirty="0">
                <a:solidFill>
                  <a:schemeClr val="dk1"/>
                </a:solidFill>
                <a:latin typeface="BIZ UDPゴシック" panose="020B0400000000000000" pitchFamily="50" charset="-128"/>
                <a:ea typeface="BIZ UDPゴシック" panose="020B0400000000000000" pitchFamily="50" charset="-128"/>
                <a:sym typeface="Arial"/>
              </a:rPr>
              <a:t>①公金受取口座登録制度（詳細やよくある質問）</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1800"/>
              <a:buFont typeface="Arial"/>
              <a:buNone/>
            </a:pPr>
            <a:r>
              <a:rPr lang="ja-JP" sz="1800" b="0" i="0" u="sng" dirty="0">
                <a:solidFill>
                  <a:schemeClr val="dk1"/>
                </a:solidFill>
                <a:latin typeface="BIZ UDPゴシック" panose="020B0400000000000000" pitchFamily="50" charset="-128"/>
                <a:ea typeface="BIZ UDPゴシック" panose="020B0400000000000000" pitchFamily="50" charset="-128"/>
                <a:sym typeface="Arial"/>
                <a:hlinkClick r:id="rId3">
                  <a:extLst>
                    <a:ext uri="{A12FA001-AC4F-418D-AE19-62706E023703}">
                      <ahyp:hlinkClr xmlns:ahyp="http://schemas.microsoft.com/office/drawing/2018/hyperlinkcolor" val="tx"/>
                    </a:ext>
                  </a:extLst>
                </a:hlinkClick>
              </a:rPr>
              <a:t>https://www.digital.go.jp/policies/account_registration/</a:t>
            </a: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r>
              <a:rPr lang="ja-JP" sz="1800" b="0" i="0" dirty="0">
                <a:solidFill>
                  <a:schemeClr val="dk1"/>
                </a:solidFill>
                <a:latin typeface="BIZ UDPゴシック" panose="020B0400000000000000" pitchFamily="50" charset="-128"/>
                <a:ea typeface="BIZ UDPゴシック" panose="020B0400000000000000" pitchFamily="50" charset="-128"/>
                <a:sym typeface="Arial"/>
              </a:rPr>
              <a:t>②公金受取口座登録が可能な金融機関</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1800"/>
              <a:buFont typeface="Arial"/>
              <a:buNone/>
            </a:pPr>
            <a:r>
              <a:rPr lang="ja-JP" sz="1800" b="0" i="0" u="sng" dirty="0">
                <a:solidFill>
                  <a:schemeClr val="dk1"/>
                </a:solidFill>
                <a:latin typeface="BIZ UDPゴシック" panose="020B0400000000000000" pitchFamily="50" charset="-128"/>
                <a:ea typeface="BIZ UDPゴシック" panose="020B0400000000000000" pitchFamily="50" charset="-128"/>
                <a:sym typeface="Arial"/>
                <a:hlinkClick r:id="rId4">
                  <a:extLst>
                    <a:ext uri="{A12FA001-AC4F-418D-AE19-62706E023703}">
                      <ahyp:hlinkClr xmlns:ahyp="http://schemas.microsoft.com/office/drawing/2018/hyperlinkcolor" val="tx"/>
                    </a:ext>
                  </a:extLst>
                </a:hlinkClick>
              </a:rPr>
              <a:t>https://www.digital.go.jp/policies/account_registration_finance/</a:t>
            </a: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1673" name="Google Shape;1673;p89"/>
          <p:cNvSpPr txBox="1"/>
          <p:nvPr/>
        </p:nvSpPr>
        <p:spPr>
          <a:xfrm>
            <a:off x="8547100" y="6498000"/>
            <a:ext cx="577970"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b="1" i="0" dirty="0">
                <a:solidFill>
                  <a:schemeClr val="accent1"/>
                </a:solidFill>
                <a:latin typeface="BIZ UDPゴシック" panose="020B0400000000000000" pitchFamily="50" charset="-128"/>
                <a:ea typeface="BIZ UDPゴシック" panose="020B0400000000000000" pitchFamily="50" charset="-128"/>
                <a:sym typeface="Arial"/>
              </a:rPr>
              <a:t>５２</a:t>
            </a:r>
            <a:endParaRPr sz="1800" b="1" i="0" dirty="0">
              <a:solidFill>
                <a:schemeClr val="accent1"/>
              </a:solidFill>
              <a:latin typeface="BIZ UDPゴシック" panose="020B0400000000000000" pitchFamily="50" charset="-128"/>
              <a:ea typeface="BIZ UDPゴシック" panose="020B0400000000000000" pitchFamily="50" charset="-128"/>
              <a:sym typeface="Arial"/>
            </a:endParaRPr>
          </a:p>
        </p:txBody>
      </p:sp>
      <p:pic>
        <p:nvPicPr>
          <p:cNvPr id="1674" name="Google Shape;1674;p89" descr="公金受取口座登録が可能な金融機関のQRコード"/>
          <p:cNvPicPr preferRelativeResize="0"/>
          <p:nvPr/>
        </p:nvPicPr>
        <p:blipFill rotWithShape="1">
          <a:blip r:embed="rId5">
            <a:alphaModFix/>
          </a:blip>
          <a:srcRect/>
          <a:stretch/>
        </p:blipFill>
        <p:spPr>
          <a:xfrm>
            <a:off x="7646682" y="4981523"/>
            <a:ext cx="936000" cy="936000"/>
          </a:xfrm>
          <a:prstGeom prst="rect">
            <a:avLst/>
          </a:prstGeom>
          <a:noFill/>
          <a:ln w="9525" cap="flat" cmpd="sng">
            <a:solidFill>
              <a:schemeClr val="dk1"/>
            </a:solidFill>
            <a:prstDash val="solid"/>
            <a:round/>
            <a:headEnd type="none" w="sm" len="sm"/>
            <a:tailEnd type="none" w="sm" len="sm"/>
          </a:ln>
        </p:spPr>
      </p:pic>
      <p:pic>
        <p:nvPicPr>
          <p:cNvPr id="1675" name="Google Shape;1675;p89" descr="公金受取口座登録制度の詳細やよくある質問のQRコード"/>
          <p:cNvPicPr preferRelativeResize="0"/>
          <p:nvPr/>
        </p:nvPicPr>
        <p:blipFill rotWithShape="1">
          <a:blip r:embed="rId6">
            <a:alphaModFix/>
          </a:blip>
          <a:srcRect/>
          <a:stretch/>
        </p:blipFill>
        <p:spPr>
          <a:xfrm>
            <a:off x="7651724" y="2283556"/>
            <a:ext cx="936000" cy="936000"/>
          </a:xfrm>
          <a:prstGeom prst="rect">
            <a:avLst/>
          </a:prstGeom>
          <a:noFill/>
          <a:ln w="9525" cap="flat" cmpd="sng">
            <a:solidFill>
              <a:schemeClr val="dk1"/>
            </a:solidFill>
            <a:prstDash val="solid"/>
            <a:round/>
            <a:headEnd type="none" w="sm" len="sm"/>
            <a:tailEnd type="none" w="sm" len="sm"/>
          </a:ln>
        </p:spPr>
      </p:pic>
      <p:sp>
        <p:nvSpPr>
          <p:cNvPr id="1676" name="Google Shape;1676;p89"/>
          <p:cNvSpPr txBox="1"/>
          <p:nvPr/>
        </p:nvSpPr>
        <p:spPr>
          <a:xfrm>
            <a:off x="1452556" y="6310532"/>
            <a:ext cx="6238887" cy="276999"/>
          </a:xfrm>
          <a:prstGeom prst="rect">
            <a:avLst/>
          </a:prstGeom>
          <a:noFill/>
          <a:ln>
            <a:noFill/>
          </a:ln>
        </p:spPr>
        <p:txBody>
          <a:bodyPr spcFirstLastPara="1" wrap="square" lIns="0" tIns="0" rIns="0" bIns="0" anchor="t" anchorCtr="0">
            <a:spAutoFit/>
          </a:bodyPr>
          <a:lstStyle/>
          <a:p>
            <a:pPr marL="169200" marR="0" lvl="0" indent="-169200" algn="l" rtl="0">
              <a:spcBef>
                <a:spcPts val="0"/>
              </a:spcBef>
              <a:spcAft>
                <a:spcPts val="0"/>
              </a:spcAft>
              <a:buNone/>
            </a:pPr>
            <a:r>
              <a:rPr lang="ja-JP" sz="1800" dirty="0">
                <a:solidFill>
                  <a:schemeClr val="accent1"/>
                </a:solidFill>
                <a:latin typeface="BIZ UDPゴシック" panose="020B0400000000000000" pitchFamily="50" charset="-128"/>
                <a:ea typeface="BIZ UDPゴシック" panose="020B0400000000000000" pitchFamily="50" charset="-128"/>
                <a:sym typeface="Arial"/>
              </a:rPr>
              <a:t>※ QRコードを読み取ると、該当するWEBサイトへ接続します</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FCEEB6E3-54CF-38B8-7ECC-0C7A6D869D09}"/>
              </a:ext>
            </a:extLst>
          </p:cNvPr>
          <p:cNvGrpSpPr>
            <a:grpSpLocks noChangeAspect="1"/>
          </p:cNvGrpSpPr>
          <p:nvPr/>
        </p:nvGrpSpPr>
        <p:grpSpPr>
          <a:xfrm>
            <a:off x="130510" y="782484"/>
            <a:ext cx="8882979" cy="6188295"/>
            <a:chOff x="261021" y="799121"/>
            <a:chExt cx="8621956" cy="6006454"/>
          </a:xfrm>
        </p:grpSpPr>
        <p:sp>
          <p:nvSpPr>
            <p:cNvPr id="4" name="正方形/長方形 3">
              <a:extLst>
                <a:ext uri="{FF2B5EF4-FFF2-40B4-BE49-F238E27FC236}">
                  <a16:creationId xmlns:a16="http://schemas.microsoft.com/office/drawing/2014/main" id="{58614FA5-A16A-E751-95C4-1EDF7470E5BA}"/>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 name="正方形/長方形 4">
              <a:extLst>
                <a:ext uri="{FF2B5EF4-FFF2-40B4-BE49-F238E27FC236}">
                  <a16:creationId xmlns:a16="http://schemas.microsoft.com/office/drawing/2014/main" id="{4BBE5527-CA69-B641-23FA-0EEB3F84B560}"/>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6" name="正方形/長方形 5">
              <a:extLst>
                <a:ext uri="{FF2B5EF4-FFF2-40B4-BE49-F238E27FC236}">
                  <a16:creationId xmlns:a16="http://schemas.microsoft.com/office/drawing/2014/main" id="{D4511C18-B72B-1B72-5072-55FC1B00B648}"/>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82FC7714-A99E-4E61-A92E-E482502AE1A6}"/>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8" name="図表 7">
              <a:extLst>
                <a:ext uri="{FF2B5EF4-FFF2-40B4-BE49-F238E27FC236}">
                  <a16:creationId xmlns:a16="http://schemas.microsoft.com/office/drawing/2014/main" id="{A021D369-C79D-A677-F65F-695037F780A8}"/>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テキスト ボックス 8">
              <a:extLst>
                <a:ext uri="{FF2B5EF4-FFF2-40B4-BE49-F238E27FC236}">
                  <a16:creationId xmlns:a16="http://schemas.microsoft.com/office/drawing/2014/main" id="{39EB5B42-EB7B-BD1A-3860-46E4651A1D80}"/>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E42105C7-E6E2-484D-D69B-9C6146F9154B}"/>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AC44D77B-A7D3-2996-9E73-C83BDAF6B22F}"/>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C583BEB5-DAC2-59BF-578C-1D106CCB63D6}"/>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13" name="タイトル 1">
            <a:extLst>
              <a:ext uri="{FF2B5EF4-FFF2-40B4-BE49-F238E27FC236}">
                <a16:creationId xmlns:a16="http://schemas.microsoft.com/office/drawing/2014/main" id="{1E7E0602-8C96-E7C7-F38F-D61699443E92}"/>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2583149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cxnSp>
        <p:nvCxnSpPr>
          <p:cNvPr id="157" name="Google Shape;157;p6"/>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58" name="Google Shape;158;p6"/>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59" name="Google Shape;159;p6"/>
          <p:cNvSpPr txBox="1"/>
          <p:nvPr/>
        </p:nvSpPr>
        <p:spPr>
          <a:xfrm>
            <a:off x="1412435" y="1512998"/>
            <a:ext cx="3546122" cy="772479"/>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ホーム　</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accent1"/>
                </a:solidFill>
                <a:latin typeface="BIZ UDPゴシック" panose="020B0400000000000000" pitchFamily="50" charset="-128"/>
                <a:ea typeface="BIZ UDPゴシック" panose="020B0400000000000000" pitchFamily="50" charset="-128"/>
                <a:sym typeface="Arial"/>
              </a:rPr>
              <a:t>自分に必要な情報へ素早くアクセス</a:t>
            </a:r>
            <a:endParaRPr sz="16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60" name="Google Shape;160;p6"/>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61" name="Google Shape;161;p6"/>
          <p:cNvSpPr txBox="1"/>
          <p:nvPr/>
        </p:nvSpPr>
        <p:spPr>
          <a:xfrm>
            <a:off x="5607129" y="1487787"/>
            <a:ext cx="3192520" cy="772479"/>
          </a:xfrm>
          <a:prstGeom prst="rect">
            <a:avLst/>
          </a:prstGeom>
          <a:noFill/>
          <a:ln>
            <a:noFill/>
          </a:ln>
        </p:spPr>
        <p:txBody>
          <a:bodyPr spcFirstLastPara="1" wrap="square" lIns="91425" tIns="45700" rIns="91425" bIns="45700" anchor="ctr"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やること</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accent1"/>
                </a:solidFill>
                <a:latin typeface="BIZ UDPゴシック" panose="020B0400000000000000" pitchFamily="50" charset="-128"/>
                <a:ea typeface="BIZ UDPゴシック" panose="020B0400000000000000" pitchFamily="50" charset="-128"/>
                <a:sym typeface="Arial"/>
              </a:rPr>
              <a:t>やるべきことをまとめて管理</a:t>
            </a:r>
            <a:endParaRPr dirty="0">
              <a:latin typeface="BIZ UDPゴシック" panose="020B0400000000000000" pitchFamily="50" charset="-128"/>
              <a:ea typeface="BIZ UDPゴシック" panose="020B0400000000000000" pitchFamily="50" charset="-128"/>
            </a:endParaRPr>
          </a:p>
        </p:txBody>
      </p:sp>
      <p:sp>
        <p:nvSpPr>
          <p:cNvPr id="162" name="Google Shape;162;p6"/>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a:t>
            </a:r>
            <a:endParaRPr dirty="0">
              <a:latin typeface="BIZ UDPゴシック" panose="020B0400000000000000" pitchFamily="50" charset="-128"/>
              <a:ea typeface="BIZ UDPゴシック" panose="020B0400000000000000" pitchFamily="50" charset="-128"/>
            </a:endParaRPr>
          </a:p>
        </p:txBody>
      </p:sp>
      <p:sp>
        <p:nvSpPr>
          <p:cNvPr id="163" name="Google Shape;163;p6"/>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latin typeface="BIZ UDPゴシック" panose="020B0400000000000000" pitchFamily="50" charset="-128"/>
                <a:ea typeface="BIZ UDPゴシック" panose="020B0400000000000000" pitchFamily="50" charset="-128"/>
              </a:rPr>
              <a:t>マイナポータルでできること</a:t>
            </a:r>
            <a:endParaRPr dirty="0">
              <a:latin typeface="BIZ UDPゴシック" panose="020B0400000000000000" pitchFamily="50" charset="-128"/>
              <a:ea typeface="BIZ UDPゴシック" panose="020B0400000000000000" pitchFamily="50" charset="-128"/>
            </a:endParaRPr>
          </a:p>
        </p:txBody>
      </p:sp>
      <p:sp>
        <p:nvSpPr>
          <p:cNvPr id="164" name="Google Shape;164;p6"/>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1-B</a:t>
            </a:r>
            <a:endParaRPr dirty="0">
              <a:latin typeface="BIZ UDPゴシック" panose="020B0400000000000000" pitchFamily="50" charset="-128"/>
              <a:ea typeface="BIZ UDPゴシック" panose="020B0400000000000000" pitchFamily="50" charset="-128"/>
            </a:endParaRPr>
          </a:p>
        </p:txBody>
      </p:sp>
      <p:sp>
        <p:nvSpPr>
          <p:cNvPr id="165" name="Google Shape;165;p6"/>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マイナポータルは3つのタブとメニューで構成されます</a:t>
            </a:r>
            <a:endParaRPr dirty="0">
              <a:latin typeface="BIZ UDPゴシック" panose="020B0400000000000000" pitchFamily="50" charset="-128"/>
              <a:ea typeface="BIZ UDPゴシック" panose="020B0400000000000000" pitchFamily="50" charset="-128"/>
            </a:endParaRPr>
          </a:p>
        </p:txBody>
      </p:sp>
      <p:pic>
        <p:nvPicPr>
          <p:cNvPr id="166" name="Google Shape;166;p6" descr="グラフィカル ユーザー インターフェイス, テキスト, アプリケーション, チャットまたはテキスト メッセージ&#10;&#10;自動的に生成された説明"/>
          <p:cNvPicPr preferRelativeResize="0"/>
          <p:nvPr/>
        </p:nvPicPr>
        <p:blipFill rotWithShape="1">
          <a:blip r:embed="rId3">
            <a:alphaModFix/>
          </a:blip>
          <a:srcRect/>
          <a:stretch/>
        </p:blipFill>
        <p:spPr>
          <a:xfrm>
            <a:off x="5477396" y="2403892"/>
            <a:ext cx="2452278" cy="4342057"/>
          </a:xfrm>
          <a:prstGeom prst="rect">
            <a:avLst/>
          </a:prstGeom>
          <a:noFill/>
          <a:ln>
            <a:noFill/>
          </a:ln>
        </p:spPr>
      </p:pic>
      <p:pic>
        <p:nvPicPr>
          <p:cNvPr id="168" name="Google Shape;168;p6" descr="グラフィカル ユーザー インターフェイス, アプリケーション&#10;&#10;AI によって生成されたコンテンツは間違っている可能性があります。"/>
          <p:cNvPicPr preferRelativeResize="0"/>
          <p:nvPr/>
        </p:nvPicPr>
        <p:blipFill rotWithShape="1">
          <a:blip r:embed="rId4">
            <a:alphaModFix/>
          </a:blip>
          <a:srcRect/>
          <a:stretch/>
        </p:blipFill>
        <p:spPr>
          <a:xfrm>
            <a:off x="1225675" y="2404349"/>
            <a:ext cx="2440930" cy="43416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8"/>
          <p:cNvPicPr preferRelativeResize="0"/>
          <p:nvPr/>
        </p:nvPicPr>
        <p:blipFill rotWithShape="1">
          <a:blip r:embed="rId3">
            <a:alphaModFix/>
          </a:blip>
          <a:srcRect/>
          <a:stretch/>
        </p:blipFill>
        <p:spPr>
          <a:xfrm>
            <a:off x="3357607" y="2411992"/>
            <a:ext cx="2428786" cy="4320000"/>
          </a:xfrm>
          <a:prstGeom prst="rect">
            <a:avLst/>
          </a:prstGeom>
          <a:noFill/>
          <a:ln w="9525" cap="flat" cmpd="sng">
            <a:solidFill>
              <a:srgbClr val="000000"/>
            </a:solidFill>
            <a:prstDash val="solid"/>
            <a:miter lim="800000"/>
            <a:headEnd type="none" w="sm" len="sm"/>
            <a:tailEnd type="none" w="sm" len="sm"/>
          </a:ln>
        </p:spPr>
      </p:pic>
      <p:sp>
        <p:nvSpPr>
          <p:cNvPr id="192" name="Google Shape;192;p8"/>
          <p:cNvSpPr txBox="1"/>
          <p:nvPr/>
        </p:nvSpPr>
        <p:spPr>
          <a:xfrm>
            <a:off x="2962837"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93" name="Google Shape;193;p8"/>
          <p:cNvSpPr txBox="1"/>
          <p:nvPr/>
        </p:nvSpPr>
        <p:spPr>
          <a:xfrm>
            <a:off x="3485787" y="1512998"/>
            <a:ext cx="3905613" cy="772479"/>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さがす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accent1"/>
                </a:solidFill>
                <a:latin typeface="BIZ UDPゴシック" panose="020B0400000000000000" pitchFamily="50" charset="-128"/>
                <a:ea typeface="BIZ UDPゴシック" panose="020B0400000000000000" pitchFamily="50" charset="-128"/>
                <a:sym typeface="Arial"/>
              </a:rPr>
              <a:t>必要なサービス、手続き、情報を発見</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94" name="Google Shape;194;p8"/>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4</a:t>
            </a:r>
            <a:endParaRPr dirty="0">
              <a:latin typeface="BIZ UDPゴシック" panose="020B0400000000000000" pitchFamily="50" charset="-128"/>
              <a:ea typeface="BIZ UDPゴシック" panose="020B0400000000000000" pitchFamily="50" charset="-128"/>
            </a:endParaRPr>
          </a:p>
        </p:txBody>
      </p:sp>
      <p:sp>
        <p:nvSpPr>
          <p:cNvPr id="195" name="Google Shape;195;p8"/>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latin typeface="BIZ UDPゴシック" panose="020B0400000000000000" pitchFamily="50" charset="-128"/>
                <a:ea typeface="BIZ UDPゴシック" panose="020B0400000000000000" pitchFamily="50" charset="-128"/>
              </a:rPr>
              <a:t>マイナポータルでできること</a:t>
            </a:r>
            <a:endParaRPr dirty="0">
              <a:latin typeface="BIZ UDPゴシック" panose="020B0400000000000000" pitchFamily="50" charset="-128"/>
              <a:ea typeface="BIZ UDPゴシック" panose="020B0400000000000000" pitchFamily="50" charset="-128"/>
            </a:endParaRPr>
          </a:p>
        </p:txBody>
      </p:sp>
      <p:sp>
        <p:nvSpPr>
          <p:cNvPr id="196" name="Google Shape;196;p8"/>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1-B</a:t>
            </a:r>
            <a:endParaRPr dirty="0">
              <a:latin typeface="BIZ UDPゴシック" panose="020B0400000000000000" pitchFamily="50" charset="-128"/>
              <a:ea typeface="BIZ UDPゴシック" panose="020B0400000000000000" pitchFamily="50" charset="-128"/>
            </a:endParaRPr>
          </a:p>
        </p:txBody>
      </p:sp>
      <p:sp>
        <p:nvSpPr>
          <p:cNvPr id="197" name="Google Shape;197;p8"/>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altLang="en-US" sz="2200" dirty="0">
                <a:solidFill>
                  <a:schemeClr val="dk1"/>
                </a:solidFill>
                <a:latin typeface="BIZ UDPゴシック" panose="020B0400000000000000" pitchFamily="50" charset="-128"/>
                <a:ea typeface="BIZ UDPゴシック" panose="020B0400000000000000" pitchFamily="50" charset="-128"/>
                <a:sym typeface="Arial"/>
              </a:rPr>
              <a:t>マイナポータルは</a:t>
            </a:r>
            <a:r>
              <a:rPr lang="en-US" altLang="ja-JP" sz="2200" dirty="0">
                <a:solidFill>
                  <a:schemeClr val="dk1"/>
                </a:solidFill>
                <a:latin typeface="BIZ UDPゴシック" panose="020B0400000000000000" pitchFamily="50" charset="-128"/>
                <a:ea typeface="BIZ UDPゴシック" panose="020B0400000000000000" pitchFamily="50" charset="-128"/>
                <a:sym typeface="Arial"/>
              </a:rPr>
              <a:t>3</a:t>
            </a:r>
            <a:r>
              <a:rPr lang="ja-JP" altLang="en-US" sz="2200" dirty="0">
                <a:solidFill>
                  <a:schemeClr val="dk1"/>
                </a:solidFill>
                <a:latin typeface="BIZ UDPゴシック" panose="020B0400000000000000" pitchFamily="50" charset="-128"/>
                <a:ea typeface="BIZ UDPゴシック" panose="020B0400000000000000" pitchFamily="50" charset="-128"/>
                <a:sym typeface="Arial"/>
              </a:rPr>
              <a:t>つのタブとメニューで構成されます</a:t>
            </a:r>
            <a:endParaRPr lang="ja-JP" altLang="en-US" sz="2400"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9"/>
          <p:cNvSpPr txBox="1"/>
          <p:nvPr/>
        </p:nvSpPr>
        <p:spPr>
          <a:xfrm>
            <a:off x="1185950" y="1013258"/>
            <a:ext cx="6772100"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次ページから、以下の順番で操作をご説明いたします</a:t>
            </a:r>
            <a:endParaRPr dirty="0">
              <a:latin typeface="BIZ UDPゴシック" panose="020B0400000000000000" pitchFamily="50" charset="-128"/>
              <a:ea typeface="BIZ UDPゴシック" panose="020B0400000000000000" pitchFamily="50" charset="-128"/>
            </a:endParaRPr>
          </a:p>
        </p:txBody>
      </p:sp>
      <p:sp>
        <p:nvSpPr>
          <p:cNvPr id="205" name="Google Shape;205;p9"/>
          <p:cNvSpPr txBox="1">
            <a:spLocks noGrp="1"/>
          </p:cNvSpPr>
          <p:nvPr>
            <p:ph type="ctrTitle"/>
          </p:nvPr>
        </p:nvSpPr>
        <p:spPr>
          <a:xfrm>
            <a:off x="1399183" y="216000"/>
            <a:ext cx="774481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800"/>
              <a:buFont typeface="Arial"/>
              <a:buNone/>
            </a:pPr>
            <a:r>
              <a:rPr lang="ja-JP" sz="2800" dirty="0">
                <a:solidFill>
                  <a:srgbClr val="4472C4"/>
                </a:solidFill>
                <a:latin typeface="BIZ UDPゴシック" panose="020B0400000000000000" pitchFamily="50" charset="-128"/>
                <a:ea typeface="BIZ UDPゴシック" panose="020B0400000000000000" pitchFamily="50" charset="-128"/>
              </a:rPr>
              <a:t>マイナポータルの利用の手順</a:t>
            </a:r>
            <a:endParaRPr dirty="0">
              <a:latin typeface="BIZ UDPゴシック" panose="020B0400000000000000" pitchFamily="50" charset="-128"/>
              <a:ea typeface="BIZ UDPゴシック" panose="020B0400000000000000" pitchFamily="50" charset="-128"/>
            </a:endParaRPr>
          </a:p>
        </p:txBody>
      </p:sp>
      <p:sp>
        <p:nvSpPr>
          <p:cNvPr id="206" name="Google Shape;206;p9"/>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1-C</a:t>
            </a:r>
            <a:endParaRPr dirty="0">
              <a:latin typeface="BIZ UDPゴシック" panose="020B0400000000000000" pitchFamily="50" charset="-128"/>
              <a:ea typeface="BIZ UDPゴシック" panose="020B0400000000000000" pitchFamily="50" charset="-128"/>
            </a:endParaRPr>
          </a:p>
        </p:txBody>
      </p:sp>
      <p:sp>
        <p:nvSpPr>
          <p:cNvPr id="207" name="Google Shape;207;p9"/>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5</a:t>
            </a:r>
            <a:endParaRPr dirty="0">
              <a:latin typeface="BIZ UDPゴシック" panose="020B0400000000000000" pitchFamily="50" charset="-128"/>
              <a:ea typeface="BIZ UDPゴシック" panose="020B0400000000000000" pitchFamily="50" charset="-128"/>
            </a:endParaRPr>
          </a:p>
        </p:txBody>
      </p:sp>
      <p:grpSp>
        <p:nvGrpSpPr>
          <p:cNvPr id="208" name="Google Shape;208;p9"/>
          <p:cNvGrpSpPr/>
          <p:nvPr/>
        </p:nvGrpSpPr>
        <p:grpSpPr>
          <a:xfrm>
            <a:off x="484783" y="1810444"/>
            <a:ext cx="8133334" cy="1471797"/>
            <a:chOff x="345415" y="1804657"/>
            <a:chExt cx="8133334" cy="1471797"/>
          </a:xfrm>
        </p:grpSpPr>
        <p:sp>
          <p:nvSpPr>
            <p:cNvPr id="209" name="Google Shape;209;p9"/>
            <p:cNvSpPr txBox="1"/>
            <p:nvPr/>
          </p:nvSpPr>
          <p:spPr>
            <a:xfrm>
              <a:off x="1383632" y="2383942"/>
              <a:ext cx="7095117" cy="89251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000" i="0" dirty="0">
                  <a:solidFill>
                    <a:schemeClr val="dk1"/>
                  </a:solidFill>
                  <a:latin typeface="BIZ UDPゴシック" panose="020B0400000000000000" pitchFamily="50" charset="-128"/>
                  <a:ea typeface="BIZ UDPゴシック" panose="020B0400000000000000" pitchFamily="50" charset="-128"/>
                  <a:sym typeface="Arial"/>
                </a:rPr>
                <a:t>・マイナポータルアプリのインストール</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・マイナポータルにログイン（利用者証明用電子証明書の認証）</a:t>
              </a:r>
              <a:endParaRPr sz="2000"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210" name="Google Shape;210;p9"/>
            <p:cNvSpPr txBox="1"/>
            <p:nvPr/>
          </p:nvSpPr>
          <p:spPr>
            <a:xfrm>
              <a:off x="1383632" y="1804657"/>
              <a:ext cx="5855700"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rgbClr val="4472C4"/>
                </a:buClr>
                <a:buSzPts val="2400"/>
                <a:buFont typeface="Arial"/>
                <a:buNone/>
              </a:pPr>
              <a:r>
                <a:rPr lang="ja-JP" sz="2400" b="1" dirty="0">
                  <a:solidFill>
                    <a:srgbClr val="4472C4"/>
                  </a:solidFill>
                  <a:latin typeface="BIZ UDPゴシック" panose="020B0400000000000000" pitchFamily="50" charset="-128"/>
                  <a:ea typeface="BIZ UDPゴシック" panose="020B0400000000000000" pitchFamily="50" charset="-128"/>
                  <a:sym typeface="Arial"/>
                </a:rPr>
                <a:t>マイナポータル利用の準備をしましょう</a:t>
              </a:r>
              <a:endParaRPr dirty="0">
                <a:latin typeface="BIZ UDPゴシック" panose="020B0400000000000000" pitchFamily="50" charset="-128"/>
                <a:ea typeface="BIZ UDPゴシック" panose="020B0400000000000000" pitchFamily="50" charset="-128"/>
              </a:endParaRPr>
            </a:p>
          </p:txBody>
        </p:sp>
        <p:sp>
          <p:nvSpPr>
            <p:cNvPr id="211" name="Google Shape;211;p9"/>
            <p:cNvSpPr/>
            <p:nvPr/>
          </p:nvSpPr>
          <p:spPr>
            <a:xfrm>
              <a:off x="345415" y="1884270"/>
              <a:ext cx="914400" cy="1329129"/>
            </a:xfrm>
            <a:prstGeom prst="rect">
              <a:avLst/>
            </a:prstGeom>
            <a:solidFill>
              <a:srgbClr val="F2F2F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dirty="0">
                  <a:solidFill>
                    <a:srgbClr val="4472C4"/>
                  </a:solidFill>
                  <a:latin typeface="BIZ UDPゴシック" panose="020B0400000000000000" pitchFamily="50" charset="-128"/>
                  <a:ea typeface="BIZ UDPゴシック" panose="020B0400000000000000" pitchFamily="50" charset="-128"/>
                  <a:sym typeface="Arial"/>
                </a:rPr>
                <a:t>2章</a:t>
              </a:r>
              <a:endParaRPr sz="1800" dirty="0">
                <a:solidFill>
                  <a:srgbClr val="4472C4"/>
                </a:solidFill>
                <a:latin typeface="BIZ UDPゴシック" panose="020B0400000000000000" pitchFamily="50" charset="-128"/>
                <a:ea typeface="BIZ UDPゴシック" panose="020B0400000000000000" pitchFamily="50" charset="-128"/>
                <a:sym typeface="Arial"/>
              </a:endParaRPr>
            </a:p>
          </p:txBody>
        </p:sp>
      </p:grpSp>
      <p:grpSp>
        <p:nvGrpSpPr>
          <p:cNvPr id="212" name="Google Shape;212;p9"/>
          <p:cNvGrpSpPr/>
          <p:nvPr/>
        </p:nvGrpSpPr>
        <p:grpSpPr>
          <a:xfrm>
            <a:off x="484783" y="3514570"/>
            <a:ext cx="6093817" cy="1392183"/>
            <a:chOff x="345415" y="4075747"/>
            <a:chExt cx="6093817" cy="1392183"/>
          </a:xfrm>
        </p:grpSpPr>
        <p:sp>
          <p:nvSpPr>
            <p:cNvPr id="213" name="Google Shape;213;p9"/>
            <p:cNvSpPr txBox="1"/>
            <p:nvPr/>
          </p:nvSpPr>
          <p:spPr>
            <a:xfrm>
              <a:off x="1383633" y="4095852"/>
              <a:ext cx="5055599"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472C4"/>
                </a:buClr>
                <a:buSzPts val="2400"/>
                <a:buFont typeface="Arial"/>
                <a:buNone/>
              </a:pPr>
              <a:r>
                <a:rPr lang="ja-JP" sz="2400" b="1" dirty="0">
                  <a:solidFill>
                    <a:srgbClr val="4472C4"/>
                  </a:solidFill>
                  <a:latin typeface="BIZ UDPゴシック" panose="020B0400000000000000" pitchFamily="50" charset="-128"/>
                  <a:ea typeface="BIZ UDPゴシック" panose="020B0400000000000000" pitchFamily="50" charset="-128"/>
                  <a:sym typeface="Arial"/>
                </a:rPr>
                <a:t>健康保険証利用登録をしましょう</a:t>
              </a:r>
              <a:endParaRPr dirty="0">
                <a:latin typeface="BIZ UDPゴシック" panose="020B0400000000000000" pitchFamily="50" charset="-128"/>
                <a:ea typeface="BIZ UDPゴシック" panose="020B0400000000000000" pitchFamily="50" charset="-128"/>
              </a:endParaRPr>
            </a:p>
          </p:txBody>
        </p:sp>
        <p:sp>
          <p:nvSpPr>
            <p:cNvPr id="214" name="Google Shape;214;p9"/>
            <p:cNvSpPr txBox="1"/>
            <p:nvPr/>
          </p:nvSpPr>
          <p:spPr>
            <a:xfrm>
              <a:off x="1383633" y="4575418"/>
              <a:ext cx="4940968" cy="89251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・健康保険証利用登録のしかた</a:t>
              </a:r>
              <a:endParaRPr sz="20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・マイナ保険証の利用のしかた</a:t>
              </a:r>
              <a:endParaRPr dirty="0">
                <a:latin typeface="BIZ UDPゴシック" panose="020B0400000000000000" pitchFamily="50" charset="-128"/>
                <a:ea typeface="BIZ UDPゴシック" panose="020B0400000000000000" pitchFamily="50" charset="-128"/>
              </a:endParaRPr>
            </a:p>
          </p:txBody>
        </p:sp>
        <p:sp>
          <p:nvSpPr>
            <p:cNvPr id="215" name="Google Shape;215;p9"/>
            <p:cNvSpPr/>
            <p:nvPr/>
          </p:nvSpPr>
          <p:spPr>
            <a:xfrm>
              <a:off x="345415" y="4075747"/>
              <a:ext cx="914400" cy="1329129"/>
            </a:xfrm>
            <a:prstGeom prst="rect">
              <a:avLst/>
            </a:prstGeom>
            <a:solidFill>
              <a:srgbClr val="FBE4D4"/>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dirty="0">
                  <a:solidFill>
                    <a:srgbClr val="4472C4"/>
                  </a:solidFill>
                  <a:latin typeface="BIZ UDPゴシック" panose="020B0400000000000000" pitchFamily="50" charset="-128"/>
                  <a:ea typeface="BIZ UDPゴシック" panose="020B0400000000000000" pitchFamily="50" charset="-128"/>
                  <a:sym typeface="Arial"/>
                </a:rPr>
                <a:t>3章</a:t>
              </a:r>
              <a:endParaRPr dirty="0">
                <a:latin typeface="BIZ UDPゴシック" panose="020B0400000000000000" pitchFamily="50" charset="-128"/>
                <a:ea typeface="BIZ UDPゴシック" panose="020B0400000000000000" pitchFamily="50" charset="-128"/>
              </a:endParaRPr>
            </a:p>
          </p:txBody>
        </p:sp>
      </p:grpSp>
      <p:grpSp>
        <p:nvGrpSpPr>
          <p:cNvPr id="216" name="Google Shape;216;p9"/>
          <p:cNvGrpSpPr/>
          <p:nvPr/>
        </p:nvGrpSpPr>
        <p:grpSpPr>
          <a:xfrm>
            <a:off x="484783" y="5139083"/>
            <a:ext cx="6093817" cy="1329129"/>
            <a:chOff x="345415" y="4075747"/>
            <a:chExt cx="6093817" cy="1329129"/>
          </a:xfrm>
        </p:grpSpPr>
        <p:sp>
          <p:nvSpPr>
            <p:cNvPr id="217" name="Google Shape;217;p9"/>
            <p:cNvSpPr txBox="1"/>
            <p:nvPr/>
          </p:nvSpPr>
          <p:spPr>
            <a:xfrm>
              <a:off x="1383633" y="4095852"/>
              <a:ext cx="5055599"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472C4"/>
                </a:buClr>
                <a:buSzPts val="2400"/>
                <a:buFont typeface="Arial"/>
                <a:buNone/>
              </a:pPr>
              <a:r>
                <a:rPr lang="ja-JP" sz="2400" b="1" dirty="0">
                  <a:solidFill>
                    <a:srgbClr val="4472C4"/>
                  </a:solidFill>
                  <a:latin typeface="BIZ UDPゴシック" panose="020B0400000000000000" pitchFamily="50" charset="-128"/>
                  <a:ea typeface="BIZ UDPゴシック" panose="020B0400000000000000" pitchFamily="50" charset="-128"/>
                  <a:sym typeface="Arial"/>
                </a:rPr>
                <a:t>公金受取口座の登録をしましょう</a:t>
              </a:r>
              <a:endParaRPr dirty="0">
                <a:latin typeface="BIZ UDPゴシック" panose="020B0400000000000000" pitchFamily="50" charset="-128"/>
                <a:ea typeface="BIZ UDPゴシック" panose="020B0400000000000000" pitchFamily="50" charset="-128"/>
              </a:endParaRPr>
            </a:p>
          </p:txBody>
        </p:sp>
        <p:sp>
          <p:nvSpPr>
            <p:cNvPr id="218" name="Google Shape;218;p9"/>
            <p:cNvSpPr txBox="1"/>
            <p:nvPr/>
          </p:nvSpPr>
          <p:spPr>
            <a:xfrm>
              <a:off x="1383633" y="4740312"/>
              <a:ext cx="4940968" cy="49240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・公金受取口座の登録</a:t>
              </a:r>
              <a:endParaRPr dirty="0">
                <a:latin typeface="BIZ UDPゴシック" panose="020B0400000000000000" pitchFamily="50" charset="-128"/>
                <a:ea typeface="BIZ UDPゴシック" panose="020B0400000000000000" pitchFamily="50" charset="-128"/>
              </a:endParaRPr>
            </a:p>
          </p:txBody>
        </p:sp>
        <p:sp>
          <p:nvSpPr>
            <p:cNvPr id="219" name="Google Shape;219;p9"/>
            <p:cNvSpPr/>
            <p:nvPr/>
          </p:nvSpPr>
          <p:spPr>
            <a:xfrm>
              <a:off x="345415" y="4075747"/>
              <a:ext cx="914400" cy="1329129"/>
            </a:xfrm>
            <a:prstGeom prst="rect">
              <a:avLst/>
            </a:prstGeom>
            <a:solidFill>
              <a:srgbClr val="F7CAAC"/>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dirty="0">
                  <a:solidFill>
                    <a:srgbClr val="4472C4"/>
                  </a:solidFill>
                  <a:latin typeface="BIZ UDPゴシック" panose="020B0400000000000000" pitchFamily="50" charset="-128"/>
                  <a:ea typeface="BIZ UDPゴシック" panose="020B0400000000000000" pitchFamily="50" charset="-128"/>
                  <a:sym typeface="Arial"/>
                </a:rPr>
                <a:t>4章</a:t>
              </a:r>
              <a:endParaRPr dirty="0">
                <a:latin typeface="BIZ UDPゴシック" panose="020B0400000000000000" pitchFamily="50" charset="-128"/>
                <a:ea typeface="BIZ UDPゴシック" panose="020B0400000000000000" pitchFamily="50" charset="-128"/>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0"/>
          <p:cNvSpPr txBox="1"/>
          <p:nvPr/>
        </p:nvSpPr>
        <p:spPr>
          <a:xfrm>
            <a:off x="1843314" y="2313608"/>
            <a:ext cx="6534181" cy="1942781"/>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4472C4"/>
              </a:buClr>
              <a:buSzPts val="4799"/>
              <a:buFont typeface="Arial"/>
              <a:buNone/>
            </a:pPr>
            <a:r>
              <a:rPr lang="ja-JP" sz="4799" b="1" i="0" dirty="0">
                <a:solidFill>
                  <a:srgbClr val="4472C4"/>
                </a:solidFill>
                <a:latin typeface="BIZ UDPゴシック" panose="020B0400000000000000" pitchFamily="50" charset="-128"/>
                <a:ea typeface="BIZ UDPゴシック" panose="020B0400000000000000" pitchFamily="50" charset="-128"/>
                <a:sym typeface="Arial"/>
              </a:rPr>
              <a:t>マイナポータル利用の</a:t>
            </a:r>
            <a:endParaRPr dirty="0">
              <a:latin typeface="BIZ UDPゴシック" panose="020B0400000000000000" pitchFamily="50" charset="-128"/>
              <a:ea typeface="BIZ UDPゴシック" panose="020B0400000000000000" pitchFamily="50" charset="-128"/>
            </a:endParaRPr>
          </a:p>
          <a:p>
            <a:pPr marL="0" marR="0" lvl="0" indent="0" algn="l" rtl="0">
              <a:lnSpc>
                <a:spcPct val="120000"/>
              </a:lnSpc>
              <a:spcBef>
                <a:spcPts val="1000"/>
              </a:spcBef>
              <a:spcAft>
                <a:spcPts val="0"/>
              </a:spcAft>
              <a:buClr>
                <a:srgbClr val="4472C4"/>
              </a:buClr>
              <a:buSzPts val="4799"/>
              <a:buFont typeface="Arial"/>
              <a:buNone/>
            </a:pPr>
            <a:r>
              <a:rPr lang="ja-JP" sz="4799" b="1" i="0" dirty="0">
                <a:solidFill>
                  <a:srgbClr val="4472C4"/>
                </a:solidFill>
                <a:latin typeface="BIZ UDPゴシック" panose="020B0400000000000000" pitchFamily="50" charset="-128"/>
                <a:ea typeface="BIZ UDPゴシック" panose="020B0400000000000000" pitchFamily="50" charset="-128"/>
                <a:sym typeface="Arial"/>
              </a:rPr>
              <a:t>準備をしましょう</a:t>
            </a:r>
            <a:endParaRPr dirty="0">
              <a:latin typeface="BIZ UDPゴシック" panose="020B0400000000000000" pitchFamily="50" charset="-128"/>
              <a:ea typeface="BIZ UDPゴシック" panose="020B0400000000000000" pitchFamily="50" charset="-128"/>
            </a:endParaRPr>
          </a:p>
        </p:txBody>
      </p:sp>
      <p:sp>
        <p:nvSpPr>
          <p:cNvPr id="226" name="Google Shape;226;p10"/>
          <p:cNvSpPr txBox="1"/>
          <p:nvPr/>
        </p:nvSpPr>
        <p:spPr>
          <a:xfrm>
            <a:off x="529389" y="1838448"/>
            <a:ext cx="1552073"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8800" b="1" dirty="0">
                <a:solidFill>
                  <a:srgbClr val="4472C4"/>
                </a:solidFill>
                <a:latin typeface="BIZ UDPゴシック" panose="020B0400000000000000" pitchFamily="50" charset="-128"/>
                <a:ea typeface="BIZ UDPゴシック" panose="020B0400000000000000" pitchFamily="50" charset="-128"/>
                <a:sym typeface="Arial"/>
              </a:rPr>
              <a:t>2</a:t>
            </a:r>
            <a:endParaRPr dirty="0">
              <a:latin typeface="BIZ UDPゴシック" panose="020B0400000000000000" pitchFamily="50" charset="-128"/>
              <a:ea typeface="BIZ UDPゴシック" panose="020B0400000000000000" pitchFamily="50" charset="-128"/>
            </a:endParaRPr>
          </a:p>
        </p:txBody>
      </p:sp>
      <p:sp>
        <p:nvSpPr>
          <p:cNvPr id="227" name="Google Shape;227;p10"/>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6</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theme/theme1.xml><?xml version="1.0" encoding="utf-8"?>
<a:theme xmlns:a="http://schemas.openxmlformats.org/drawingml/2006/main" name="ホワイト">
  <a:themeElements>
    <a:clrScheme name="ホワイト">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ホワイト">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6F37CC57251AD49BD16DFA498AB63FA" ma:contentTypeVersion="3" ma:contentTypeDescription="新しいドキュメントを作成します。" ma:contentTypeScope="" ma:versionID="b5795d37d96404192750809669c9033c">
  <xsd:schema xmlns:xsd="http://www.w3.org/2001/XMLSchema" xmlns:xs="http://www.w3.org/2001/XMLSchema" xmlns:p="http://schemas.microsoft.com/office/2006/metadata/properties" xmlns:ns2="5ee39776-654d-4190-9d41-90b94a876707" targetNamespace="http://schemas.microsoft.com/office/2006/metadata/properties" ma:root="true" ma:fieldsID="bb6f93af269e763353c94d06e4f29cb8" ns2:_="">
    <xsd:import namespace="5ee39776-654d-4190-9d41-90b94a87670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e39776-654d-4190-9d41-90b94a876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B8C418-15C4-4EA1-B21E-300265C944A7}">
  <ds:schemaRefs>
    <ds:schemaRef ds:uri="http://schemas.microsoft.com/sharepoint/v3/contenttype/forms"/>
  </ds:schemaRefs>
</ds:datastoreItem>
</file>

<file path=customXml/itemProps2.xml><?xml version="1.0" encoding="utf-8"?>
<ds:datastoreItem xmlns:ds="http://schemas.openxmlformats.org/officeDocument/2006/customXml" ds:itemID="{87DEB616-775E-444F-865F-6746647CD87B}"/>
</file>

<file path=customXml/itemProps3.xml><?xml version="1.0" encoding="utf-8"?>
<ds:datastoreItem xmlns:ds="http://schemas.openxmlformats.org/officeDocument/2006/customXml" ds:itemID="{107FA62B-EE70-4716-AAD8-4B885B2702CB}">
  <ds:schemaRefs>
    <ds:schemaRef ds:uri="http://purl.org/dc/dcmitype/"/>
    <ds:schemaRef ds:uri="http://schemas.microsoft.com/office/2006/documentManagement/types"/>
    <ds:schemaRef ds:uri="http://purl.org/dc/elements/1.1/"/>
    <ds:schemaRef ds:uri="c23fec77-1f23-433b-b54b-3158c30b0fa3"/>
    <ds:schemaRef ds:uri="http://schemas.microsoft.com/office/infopath/2007/PartnerControls"/>
    <ds:schemaRef ds:uri="http://purl.org/dc/terms/"/>
    <ds:schemaRef ds:uri="http://schemas.openxmlformats.org/package/2006/metadata/core-properties"/>
    <ds:schemaRef ds:uri="956f8374-eac6-4c01-9e9a-c7d7573af740"/>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448</TotalTime>
  <Words>3477</Words>
  <Application>Microsoft Office PowerPoint</Application>
  <PresentationFormat>画面に合わせる (4:3)</PresentationFormat>
  <Paragraphs>633</Paragraphs>
  <Slides>56</Slides>
  <Notes>56</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56</vt:i4>
      </vt:variant>
    </vt:vector>
  </HeadingPairs>
  <TitlesOfParts>
    <vt:vector size="61" baseType="lpstr">
      <vt:lpstr>BIZ UDPゴシック</vt:lpstr>
      <vt:lpstr>Meiryo</vt:lpstr>
      <vt:lpstr>Arial</vt:lpstr>
      <vt:lpstr>Calibri</vt:lpstr>
      <vt:lpstr>ホワイト</vt:lpstr>
      <vt:lpstr>PowerPoint プレゼンテーション</vt:lpstr>
      <vt:lpstr>マイナンバーカードで暮らしを便利に</vt:lpstr>
      <vt:lpstr>PowerPoint プレゼンテーション</vt:lpstr>
      <vt:lpstr>PowerPoint プレゼンテーション</vt:lpstr>
      <vt:lpstr>マイナポータルとは？</vt:lpstr>
      <vt:lpstr>マイナポータルでできること</vt:lpstr>
      <vt:lpstr>マイナポータルでできること</vt:lpstr>
      <vt:lpstr>マイナポータルの利用の手順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2-C</vt:lpstr>
      <vt:lpstr>PowerPoint プレゼンテーション</vt:lpstr>
      <vt:lpstr>3-A</vt:lpstr>
      <vt:lpstr>PowerPoint プレゼンテーション</vt:lpstr>
      <vt:lpstr>3-A</vt:lpstr>
      <vt:lpstr>PowerPoint プレゼンテーション</vt:lpstr>
      <vt:lpstr>健康保険証利用登録のしかた</vt:lpstr>
      <vt:lpstr>健康保険証利用登録のしかた</vt:lpstr>
      <vt:lpstr>健康保険証利用登録のしかた</vt:lpstr>
      <vt:lpstr>3-C</vt:lpstr>
      <vt:lpstr>マイナ保険証の利用のしかた</vt:lpstr>
      <vt:lpstr>マイナ保険証の利用のしかた</vt:lpstr>
      <vt:lpstr>マイナ保険証の利用のしかた</vt:lpstr>
      <vt:lpstr>PowerPoint プレゼンテーション</vt:lpstr>
      <vt:lpstr>4-A</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4-B</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望月桃華(cC38508)</dc:creator>
  <cp:lastModifiedBy>川上 能徳</cp:lastModifiedBy>
  <cp:revision>24</cp:revision>
  <dcterms:created xsi:type="dcterms:W3CDTF">2021-12-21T00:45:50Z</dcterms:created>
  <dcterms:modified xsi:type="dcterms:W3CDTF">2025-10-30T07:46:23Z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0x01010086F37CC57251AD49BD16DFA498AB63FA</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