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tags/tag10.xml" ContentType="application/vnd.openxmlformats-officedocument.presentationml.tags+xml"/>
  <Override PartName="/ppt/notesSlides/notesSlide12.xml" ContentType="application/vnd.openxmlformats-officedocument.presentationml.notesSlide+xml"/>
  <Override PartName="/ppt/tags/tag11.xml" ContentType="application/vnd.openxmlformats-officedocument.presentationml.tags+xml"/>
  <Override PartName="/ppt/notesSlides/notesSlide13.xml" ContentType="application/vnd.openxmlformats-officedocument.presentationml.notesSlide+xml"/>
  <Override PartName="/ppt/tags/tag12.xml" ContentType="application/vnd.openxmlformats-officedocument.presentationml.tags+xml"/>
  <Override PartName="/ppt/notesSlides/notesSlide14.xml" ContentType="application/vnd.openxmlformats-officedocument.presentationml.notesSlide+xml"/>
  <Override PartName="/ppt/tags/tag13.xml" ContentType="application/vnd.openxmlformats-officedocument.presentationml.tags+xml"/>
  <Override PartName="/ppt/notesSlides/notesSlide15.xml" ContentType="application/vnd.openxmlformats-officedocument.presentationml.notesSlide+xml"/>
  <Override PartName="/ppt/tags/tag14.xml" ContentType="application/vnd.openxmlformats-officedocument.presentationml.tags+xml"/>
  <Override PartName="/ppt/notesSlides/notesSlide16.xml" ContentType="application/vnd.openxmlformats-officedocument.presentationml.notesSlide+xml"/>
  <Override PartName="/ppt/tags/tag15.xml" ContentType="application/vnd.openxmlformats-officedocument.presentationml.tags+xml"/>
  <Override PartName="/ppt/notesSlides/notesSlide17.xml" ContentType="application/vnd.openxmlformats-officedocument.presentationml.notesSlide+xml"/>
  <Override PartName="/ppt/tags/tag16.xml" ContentType="application/vnd.openxmlformats-officedocument.presentationml.tags+xml"/>
  <Override PartName="/ppt/notesSlides/notesSlide18.xml" ContentType="application/vnd.openxmlformats-officedocument.presentationml.notesSlide+xml"/>
  <Override PartName="/ppt/tags/tag17.xml" ContentType="application/vnd.openxmlformats-officedocument.presentationml.tags+xml"/>
  <Override PartName="/ppt/notesSlides/notesSlide19.xml" ContentType="application/vnd.openxmlformats-officedocument.presentationml.notesSlide+xml"/>
  <Override PartName="/ppt/tags/tag18.xml" ContentType="application/vnd.openxmlformats-officedocument.presentationml.tags+xml"/>
  <Override PartName="/ppt/notesSlides/notesSlide20.xml" ContentType="application/vnd.openxmlformats-officedocument.presentationml.notesSlide+xml"/>
  <Override PartName="/ppt/tags/tag19.xml" ContentType="application/vnd.openxmlformats-officedocument.presentationml.tags+xml"/>
  <Override PartName="/ppt/notesSlides/notesSlide21.xml" ContentType="application/vnd.openxmlformats-officedocument.presentationml.notesSlide+xml"/>
  <Override PartName="/ppt/tags/tag20.xml" ContentType="application/vnd.openxmlformats-officedocument.presentationml.tags+xml"/>
  <Override PartName="/ppt/notesSlides/notesSlide22.xml" ContentType="application/vnd.openxmlformats-officedocument.presentationml.notesSlide+xml"/>
  <Override PartName="/ppt/tags/tag21.xml" ContentType="application/vnd.openxmlformats-officedocument.presentationml.tags+xml"/>
  <Override PartName="/ppt/notesSlides/notesSlide23.xml" ContentType="application/vnd.openxmlformats-officedocument.presentationml.notesSlide+xml"/>
  <Override PartName="/ppt/tags/tag22.xml" ContentType="application/vnd.openxmlformats-officedocument.presentationml.tags+xml"/>
  <Override PartName="/ppt/notesSlides/notesSlide24.xml" ContentType="application/vnd.openxmlformats-officedocument.presentationml.notesSlide+xml"/>
  <Override PartName="/ppt/tags/tag23.xml" ContentType="application/vnd.openxmlformats-officedocument.presentationml.tags+xml"/>
  <Override PartName="/ppt/notesSlides/notesSlide25.xml" ContentType="application/vnd.openxmlformats-officedocument.presentationml.notesSlide+xml"/>
  <Override PartName="/ppt/tags/tag24.xml" ContentType="application/vnd.openxmlformats-officedocument.presentationml.tags+xml"/>
  <Override PartName="/ppt/notesSlides/notesSlide26.xml" ContentType="application/vnd.openxmlformats-officedocument.presentationml.notesSlide+xml"/>
  <Override PartName="/ppt/tags/tag25.xml" ContentType="application/vnd.openxmlformats-officedocument.presentationml.tags+xml"/>
  <Override PartName="/ppt/notesSlides/notesSlide27.xml" ContentType="application/vnd.openxmlformats-officedocument.presentationml.notesSlide+xml"/>
  <Override PartName="/ppt/tags/tag26.xml" ContentType="application/vnd.openxmlformats-officedocument.presentationml.tags+xml"/>
  <Override PartName="/ppt/notesSlides/notesSlide28.xml" ContentType="application/vnd.openxmlformats-officedocument.presentationml.notesSlide+xml"/>
  <Override PartName="/ppt/tags/tag27.xml" ContentType="application/vnd.openxmlformats-officedocument.presentationml.tags+xml"/>
  <Override PartName="/ppt/notesSlides/notesSlide29.xml" ContentType="application/vnd.openxmlformats-officedocument.presentationml.notesSlide+xml"/>
  <Override PartName="/ppt/tags/tag28.xml" ContentType="application/vnd.openxmlformats-officedocument.presentationml.tags+xml"/>
  <Override PartName="/ppt/notesSlides/notesSlide30.xml" ContentType="application/vnd.openxmlformats-officedocument.presentationml.notesSlide+xml"/>
  <Override PartName="/ppt/tags/tag29.xml" ContentType="application/vnd.openxmlformats-officedocument.presentationml.tags+xml"/>
  <Override PartName="/ppt/notesSlides/notesSlide31.xml" ContentType="application/vnd.openxmlformats-officedocument.presentationml.notesSlide+xml"/>
  <Override PartName="/ppt/tags/tag30.xml" ContentType="application/vnd.openxmlformats-officedocument.presentationml.tags+xml"/>
  <Override PartName="/ppt/notesSlides/notesSlide32.xml" ContentType="application/vnd.openxmlformats-officedocument.presentationml.notesSlide+xml"/>
  <Override PartName="/ppt/tags/tag31.xml" ContentType="application/vnd.openxmlformats-officedocument.presentationml.tags+xml"/>
  <Override PartName="/ppt/notesSlides/notesSlide33.xml" ContentType="application/vnd.openxmlformats-officedocument.presentationml.notesSlide+xml"/>
  <Override PartName="/ppt/tags/tag32.xml" ContentType="application/vnd.openxmlformats-officedocument.presentationml.tags+xml"/>
  <Override PartName="/ppt/notesSlides/notesSlide34.xml" ContentType="application/vnd.openxmlformats-officedocument.presentationml.notesSlide+xml"/>
  <Override PartName="/ppt/tags/tag33.xml" ContentType="application/vnd.openxmlformats-officedocument.presentationml.tags+xml"/>
  <Override PartName="/ppt/notesSlides/notesSlide35.xml" ContentType="application/vnd.openxmlformats-officedocument.presentationml.notesSlide+xml"/>
  <Override PartName="/ppt/tags/tag34.xml" ContentType="application/vnd.openxmlformats-officedocument.presentationml.tags+xml"/>
  <Override PartName="/ppt/notesSlides/notesSlide36.xml" ContentType="application/vnd.openxmlformats-officedocument.presentationml.notesSlide+xml"/>
  <Override PartName="/ppt/tags/tag35.xml" ContentType="application/vnd.openxmlformats-officedocument.presentationml.tags+xml"/>
  <Override PartName="/ppt/notesSlides/notesSlide37.xml" ContentType="application/vnd.openxmlformats-officedocument.presentationml.notesSlide+xml"/>
  <Override PartName="/ppt/tags/tag36.xml" ContentType="application/vnd.openxmlformats-officedocument.presentationml.tags+xml"/>
  <Override PartName="/ppt/notesSlides/notesSlide38.xml" ContentType="application/vnd.openxmlformats-officedocument.presentationml.notesSlide+xml"/>
  <Override PartName="/ppt/tags/tag37.xml" ContentType="application/vnd.openxmlformats-officedocument.presentationml.tags+xml"/>
  <Override PartName="/ppt/notesSlides/notesSlide39.xml" ContentType="application/vnd.openxmlformats-officedocument.presentationml.notesSlide+xml"/>
  <Override PartName="/ppt/tags/tag38.xml" ContentType="application/vnd.openxmlformats-officedocument.presentationml.tags+xml"/>
  <Override PartName="/ppt/notesSlides/notesSlide40.xml" ContentType="application/vnd.openxmlformats-officedocument.presentationml.notesSlide+xml"/>
  <Override PartName="/ppt/tags/tag39.xml" ContentType="application/vnd.openxmlformats-officedocument.presentationml.tags+xml"/>
  <Override PartName="/ppt/notesSlides/notesSlide41.xml" ContentType="application/vnd.openxmlformats-officedocument.presentationml.notesSlide+xml"/>
  <Override PartName="/ppt/tags/tag40.xml" ContentType="application/vnd.openxmlformats-officedocument.presentationml.tags+xml"/>
  <Override PartName="/ppt/notesSlides/notesSlide42.xml" ContentType="application/vnd.openxmlformats-officedocument.presentationml.notesSlide+xml"/>
  <Override PartName="/ppt/tags/tag41.xml" ContentType="application/vnd.openxmlformats-officedocument.presentationml.tags+xml"/>
  <Override PartName="/ppt/notesSlides/notesSlide43.xml" ContentType="application/vnd.openxmlformats-officedocument.presentationml.notesSlide+xml"/>
  <Override PartName="/ppt/tags/tag42.xml" ContentType="application/vnd.openxmlformats-officedocument.presentationml.tag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ags/tag43.xml" ContentType="application/vnd.openxmlformats-officedocument.presentationml.tags+xml"/>
  <Override PartName="/ppt/notesSlides/notesSlide46.xml" ContentType="application/vnd.openxmlformats-officedocument.presentationml.notesSlide+xml"/>
  <Override PartName="/ppt/tags/tag44.xml" ContentType="application/vnd.openxmlformats-officedocument.presentationml.tags+xml"/>
  <Override PartName="/ppt/notesSlides/notesSlide47.xml" ContentType="application/vnd.openxmlformats-officedocument.presentationml.notesSlide+xml"/>
  <Override PartName="/ppt/tags/tag45.xml" ContentType="application/vnd.openxmlformats-officedocument.presentationml.tags+xml"/>
  <Override PartName="/ppt/notesSlides/notesSlide48.xml" ContentType="application/vnd.openxmlformats-officedocument.presentationml.notesSlide+xml"/>
  <Override PartName="/ppt/tags/tag46.xml" ContentType="application/vnd.openxmlformats-officedocument.presentationml.tags+xml"/>
  <Override PartName="/ppt/notesSlides/notesSlide49.xml" ContentType="application/vnd.openxmlformats-officedocument.presentationml.notesSlide+xml"/>
  <Override PartName="/ppt/tags/tag47.xml" ContentType="application/vnd.openxmlformats-officedocument.presentationml.tags+xml"/>
  <Override PartName="/ppt/notesSlides/notesSlide50.xml" ContentType="application/vnd.openxmlformats-officedocument.presentationml.notesSlide+xml"/>
  <Override PartName="/ppt/tags/tag48.xml" ContentType="application/vnd.openxmlformats-officedocument.presentationml.tags+xml"/>
  <Override PartName="/ppt/notesSlides/notesSlide51.xml" ContentType="application/vnd.openxmlformats-officedocument.presentationml.notesSlide+xml"/>
  <Override PartName="/ppt/tags/tag49.xml" ContentType="application/vnd.openxmlformats-officedocument.presentationml.tags+xml"/>
  <Override PartName="/ppt/notesSlides/notesSlide52.xml" ContentType="application/vnd.openxmlformats-officedocument.presentationml.notesSlide+xml"/>
  <Override PartName="/ppt/tags/tag50.xml" ContentType="application/vnd.openxmlformats-officedocument.presentationml.tags+xml"/>
  <Override PartName="/ppt/notesSlides/notesSlide53.xml" ContentType="application/vnd.openxmlformats-officedocument.presentationml.notesSlide+xml"/>
  <Override PartName="/ppt/tags/tag51.xml" ContentType="application/vnd.openxmlformats-officedocument.presentationml.tags+xml"/>
  <Override PartName="/ppt/notesSlides/notesSlide54.xml" ContentType="application/vnd.openxmlformats-officedocument.presentationml.notesSlide+xml"/>
  <Override PartName="/ppt/tags/tag52.xml" ContentType="application/vnd.openxmlformats-officedocument.presentationml.tags+xml"/>
  <Override PartName="/ppt/notesSlides/notesSlide55.xml" ContentType="application/vnd.openxmlformats-officedocument.presentationml.notesSlide+xml"/>
  <Override PartName="/ppt/tags/tag53.xml" ContentType="application/vnd.openxmlformats-officedocument.presentationml.tags+xml"/>
  <Override PartName="/ppt/notesSlides/notesSlide56.xml" ContentType="application/vnd.openxmlformats-officedocument.presentationml.notesSlide+xml"/>
  <Override PartName="/ppt/tags/tag54.xml" ContentType="application/vnd.openxmlformats-officedocument.presentationml.tags+xml"/>
  <Override PartName="/ppt/notesSlides/notesSlide57.xml" ContentType="application/vnd.openxmlformats-officedocument.presentationml.notesSlide+xml"/>
  <Override PartName="/ppt/tags/tag55.xml" ContentType="application/vnd.openxmlformats-officedocument.presentationml.tags+xml"/>
  <Override PartName="/ppt/notesSlides/notesSlide58.xml" ContentType="application/vnd.openxmlformats-officedocument.presentationml.notesSlide+xml"/>
  <Override PartName="/ppt/tags/tag56.xml" ContentType="application/vnd.openxmlformats-officedocument.presentationml.tags+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4"/>
  </p:sldMasterIdLst>
  <p:notesMasterIdLst>
    <p:notesMasterId r:id="rId64"/>
  </p:notesMasterIdLst>
  <p:sldIdLst>
    <p:sldId id="327" r:id="rId5"/>
    <p:sldId id="1026" r:id="rId6"/>
    <p:sldId id="1025" r:id="rId7"/>
    <p:sldId id="1028" r:id="rId8"/>
    <p:sldId id="1029" r:id="rId9"/>
    <p:sldId id="1084" r:id="rId10"/>
    <p:sldId id="1027" r:id="rId11"/>
    <p:sldId id="1030" r:id="rId12"/>
    <p:sldId id="1035" r:id="rId13"/>
    <p:sldId id="1036" r:id="rId14"/>
    <p:sldId id="1037" r:id="rId15"/>
    <p:sldId id="1031" r:id="rId16"/>
    <p:sldId id="1038" r:id="rId17"/>
    <p:sldId id="1039" r:id="rId18"/>
    <p:sldId id="1040" r:id="rId19"/>
    <p:sldId id="1085" r:id="rId20"/>
    <p:sldId id="1086" r:id="rId21"/>
    <p:sldId id="1044" r:id="rId22"/>
    <p:sldId id="1045" r:id="rId23"/>
    <p:sldId id="1054" r:id="rId24"/>
    <p:sldId id="1047" r:id="rId25"/>
    <p:sldId id="1048" r:id="rId26"/>
    <p:sldId id="1049" r:id="rId27"/>
    <p:sldId id="1050" r:id="rId28"/>
    <p:sldId id="1051" r:id="rId29"/>
    <p:sldId id="1052" r:id="rId30"/>
    <p:sldId id="1053" r:id="rId31"/>
    <p:sldId id="1056" r:id="rId32"/>
    <p:sldId id="1055" r:id="rId33"/>
    <p:sldId id="1057" r:id="rId34"/>
    <p:sldId id="1058" r:id="rId35"/>
    <p:sldId id="1059" r:id="rId36"/>
    <p:sldId id="1060" r:id="rId37"/>
    <p:sldId id="1061" r:id="rId38"/>
    <p:sldId id="1062" r:id="rId39"/>
    <p:sldId id="1063" r:id="rId40"/>
    <p:sldId id="1064" r:id="rId41"/>
    <p:sldId id="1065" r:id="rId42"/>
    <p:sldId id="1066" r:id="rId43"/>
    <p:sldId id="1067" r:id="rId44"/>
    <p:sldId id="1068" r:id="rId45"/>
    <p:sldId id="1069" r:id="rId46"/>
    <p:sldId id="1070" r:id="rId47"/>
    <p:sldId id="1071" r:id="rId48"/>
    <p:sldId id="343" r:id="rId49"/>
    <p:sldId id="1072" r:id="rId50"/>
    <p:sldId id="1074" r:id="rId51"/>
    <p:sldId id="1073" r:id="rId52"/>
    <p:sldId id="1075" r:id="rId53"/>
    <p:sldId id="1076" r:id="rId54"/>
    <p:sldId id="1077" r:id="rId55"/>
    <p:sldId id="1078" r:id="rId56"/>
    <p:sldId id="1079" r:id="rId57"/>
    <p:sldId id="1080" r:id="rId58"/>
    <p:sldId id="1087" r:id="rId59"/>
    <p:sldId id="1088" r:id="rId60"/>
    <p:sldId id="1089" r:id="rId61"/>
    <p:sldId id="1081" r:id="rId62"/>
    <p:sldId id="1082" r:id="rId63"/>
  </p:sldIdLst>
  <p:sldSz cx="9144000" cy="6858000" type="screen4x3"/>
  <p:notesSz cx="6737350" cy="9869488"/>
  <p:custDataLst>
    <p:tags r:id="rId65"/>
  </p:custDataLst>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109" userDrawn="1">
          <p15:clr>
            <a:srgbClr val="A4A3A4"/>
          </p15:clr>
        </p15:guide>
        <p15:guide id="2" pos="2123"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8"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3300"/>
    <a:srgbClr val="ED7D31"/>
    <a:srgbClr val="0B57CF"/>
    <a:srgbClr val="1A1A1D"/>
    <a:srgbClr val="323332"/>
    <a:srgbClr val="2FD159"/>
    <a:srgbClr val="1A1A25"/>
    <a:srgbClr val="4472C4"/>
    <a:srgbClr val="0096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61" autoAdjust="0"/>
    <p:restoredTop sz="67857" autoAdjust="0"/>
  </p:normalViewPr>
  <p:slideViewPr>
    <p:cSldViewPr snapToGrid="0" snapToObjects="1">
      <p:cViewPr varScale="1">
        <p:scale>
          <a:sx n="41" d="100"/>
          <a:sy n="41" d="100"/>
        </p:scale>
        <p:origin x="1804" y="20"/>
      </p:cViewPr>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2796"/>
    </p:cViewPr>
  </p:sorterViewPr>
  <p:notesViewPr>
    <p:cSldViewPr snapToGrid="0" snapToObjects="1" showGuides="1">
      <p:cViewPr varScale="1">
        <p:scale>
          <a:sx n="80" d="100"/>
          <a:sy n="80" d="100"/>
        </p:scale>
        <p:origin x="4032" y="84"/>
      </p:cViewPr>
      <p:guideLst>
        <p:guide orient="horz" pos="3109"/>
        <p:guide pos="2123"/>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notesMaster" Target="notesMasters/notesMaster1.xml"/><Relationship Id="rId69"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2"/>
            <a:ext cx="2919519" cy="495188"/>
          </a:xfrm>
          <a:prstGeom prst="rect">
            <a:avLst/>
          </a:prstGeom>
        </p:spPr>
        <p:txBody>
          <a:bodyPr vert="horz" lIns="90332" tIns="45166" rIns="90332" bIns="45166" rtlCol="0"/>
          <a:lstStyle>
            <a:lvl1pPr algn="l">
              <a:defRPr sz="1200">
                <a:latin typeface="BIZ UDPゴシック" panose="020B0400000000000000" pitchFamily="50" charset="-128"/>
                <a:ea typeface="BIZ UDPゴシック" panose="020B0400000000000000" pitchFamily="50" charset="-128"/>
              </a:defRPr>
            </a:lvl1pPr>
          </a:lstStyle>
          <a:p>
            <a:endParaRPr lang="ja-JP" altLang="en-US" dirty="0"/>
          </a:p>
        </p:txBody>
      </p:sp>
      <p:sp>
        <p:nvSpPr>
          <p:cNvPr id="3" name="日付プレースホルダー 2"/>
          <p:cNvSpPr>
            <a:spLocks noGrp="1"/>
          </p:cNvSpPr>
          <p:nvPr>
            <p:ph type="dt" idx="1"/>
          </p:nvPr>
        </p:nvSpPr>
        <p:spPr>
          <a:xfrm>
            <a:off x="3816274" y="2"/>
            <a:ext cx="2919519" cy="495188"/>
          </a:xfrm>
          <a:prstGeom prst="rect">
            <a:avLst/>
          </a:prstGeom>
        </p:spPr>
        <p:txBody>
          <a:bodyPr vert="horz" lIns="90332" tIns="45166" rIns="90332" bIns="45166" rtlCol="0"/>
          <a:lstStyle>
            <a:lvl1pPr algn="r">
              <a:defRPr sz="1200">
                <a:latin typeface="BIZ UDPゴシック" panose="020B0400000000000000" pitchFamily="50" charset="-128"/>
                <a:ea typeface="BIZ UDPゴシック" panose="020B0400000000000000" pitchFamily="50" charset="-128"/>
              </a:defRPr>
            </a:lvl1pPr>
          </a:lstStyle>
          <a:p>
            <a:fld id="{4FE7F398-C44E-EB48-B175-4278262AA32A}" type="datetimeFigureOut">
              <a:rPr lang="ja-JP" altLang="en-US" smtClean="0"/>
              <a:pPr/>
              <a:t>2025/3/28</a:t>
            </a:fld>
            <a:endParaRPr lang="ja-JP" altLang="en-US" dirty="0"/>
          </a:p>
        </p:txBody>
      </p:sp>
      <p:sp>
        <p:nvSpPr>
          <p:cNvPr id="4" name="スライド イメージ プレースホルダー 3"/>
          <p:cNvSpPr>
            <a:spLocks noGrp="1" noRot="1" noChangeAspect="1"/>
          </p:cNvSpPr>
          <p:nvPr>
            <p:ph type="sldImg" idx="2"/>
          </p:nvPr>
        </p:nvSpPr>
        <p:spPr>
          <a:xfrm>
            <a:off x="712788" y="582613"/>
            <a:ext cx="5311775" cy="3983037"/>
          </a:xfrm>
          <a:prstGeom prst="rect">
            <a:avLst/>
          </a:prstGeom>
          <a:noFill/>
          <a:ln w="12700">
            <a:solidFill>
              <a:prstClr val="black"/>
            </a:solidFill>
          </a:ln>
        </p:spPr>
        <p:txBody>
          <a:bodyPr vert="horz" lIns="90332" tIns="45166" rIns="90332" bIns="45166" rtlCol="0" anchor="ctr"/>
          <a:lstStyle/>
          <a:p>
            <a:endParaRPr lang="ja-JP" altLang="en-US" dirty="0"/>
          </a:p>
        </p:txBody>
      </p:sp>
      <p:sp>
        <p:nvSpPr>
          <p:cNvPr id="5" name="ノート プレースホルダー 4"/>
          <p:cNvSpPr>
            <a:spLocks noGrp="1"/>
          </p:cNvSpPr>
          <p:nvPr>
            <p:ph type="body" sz="quarter" idx="3"/>
          </p:nvPr>
        </p:nvSpPr>
        <p:spPr>
          <a:xfrm>
            <a:off x="384379" y="4614210"/>
            <a:ext cx="5968590" cy="4760092"/>
          </a:xfrm>
          <a:prstGeom prst="rect">
            <a:avLst/>
          </a:prstGeom>
        </p:spPr>
        <p:txBody>
          <a:bodyPr vert="horz" lIns="90332" tIns="45166" rIns="90332" bIns="45166" rtlCol="0"/>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フッター プレースホルダー 5"/>
          <p:cNvSpPr>
            <a:spLocks noGrp="1"/>
          </p:cNvSpPr>
          <p:nvPr>
            <p:ph type="ftr" sz="quarter" idx="4"/>
          </p:nvPr>
        </p:nvSpPr>
        <p:spPr>
          <a:xfrm>
            <a:off x="1" y="9374303"/>
            <a:ext cx="2919519" cy="495187"/>
          </a:xfrm>
          <a:prstGeom prst="rect">
            <a:avLst/>
          </a:prstGeom>
        </p:spPr>
        <p:txBody>
          <a:bodyPr vert="horz" lIns="90332" tIns="45166" rIns="90332" bIns="45166" rtlCol="0" anchor="b"/>
          <a:lstStyle>
            <a:lvl1pPr algn="l">
              <a:defRPr sz="1200">
                <a:latin typeface="BIZ UDPゴシック" panose="020B0400000000000000" pitchFamily="50" charset="-128"/>
                <a:ea typeface="BIZ UDPゴシック" panose="020B0400000000000000" pitchFamily="50" charset="-128"/>
              </a:defRPr>
            </a:lvl1pPr>
          </a:lstStyle>
          <a:p>
            <a:endParaRPr lang="ja-JP" altLang="en-US" dirty="0"/>
          </a:p>
        </p:txBody>
      </p:sp>
      <p:sp>
        <p:nvSpPr>
          <p:cNvPr id="7" name="スライド番号プレースホルダー 6"/>
          <p:cNvSpPr>
            <a:spLocks noGrp="1"/>
          </p:cNvSpPr>
          <p:nvPr>
            <p:ph type="sldNum" sz="quarter" idx="5"/>
          </p:nvPr>
        </p:nvSpPr>
        <p:spPr>
          <a:xfrm>
            <a:off x="3816274" y="9374303"/>
            <a:ext cx="2919519" cy="495187"/>
          </a:xfrm>
          <a:prstGeom prst="rect">
            <a:avLst/>
          </a:prstGeom>
        </p:spPr>
        <p:txBody>
          <a:bodyPr vert="horz" lIns="90332" tIns="45166" rIns="90332" bIns="45166" rtlCol="0" anchor="b"/>
          <a:lstStyle>
            <a:lvl1pPr algn="r">
              <a:defRPr sz="1200">
                <a:latin typeface="BIZ UDPゴシック" panose="020B0400000000000000" pitchFamily="50" charset="-128"/>
                <a:ea typeface="BIZ UDPゴシック" panose="020B0400000000000000" pitchFamily="50" charset="-128"/>
              </a:defRPr>
            </a:lvl1pPr>
          </a:lstStyle>
          <a:p>
            <a:fld id="{2E1C7AFC-CFB2-404C-A69D-ECFBCE546BF5}" type="slidenum">
              <a:rPr lang="ja-JP" altLang="en-US" smtClean="0"/>
              <a:pPr/>
              <a:t>‹#›</a:t>
            </a:fld>
            <a:endParaRPr lang="ja-JP" altLang="en-US" dirty="0"/>
          </a:p>
        </p:txBody>
      </p:sp>
    </p:spTree>
    <p:extLst>
      <p:ext uri="{BB962C8B-B14F-4D97-AF65-F5344CB8AC3E}">
        <p14:creationId xmlns:p14="http://schemas.microsoft.com/office/powerpoint/2010/main" val="201199365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1pPr>
    <a:lvl2pPr marL="45720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2pPr>
    <a:lvl3pPr marL="91440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3pPr>
    <a:lvl4pPr marL="137160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4pPr>
    <a:lvl5pPr marL="1828800" algn="l" defTabSz="914400" rtl="0" eaLnBrk="1" latinLnBrk="0" hangingPunct="1">
      <a:defRPr kumimoji="1" sz="1100" kern="1200">
        <a:solidFill>
          <a:schemeClr val="tx1"/>
        </a:solidFill>
        <a:latin typeface="BIZ UDPゴシック" panose="020B0400000000000000" pitchFamily="50" charset="-128"/>
        <a:ea typeface="BIZ UDPゴシック" panose="020B0400000000000000" pitchFamily="50"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a:t>
            </a:fld>
            <a:endParaRPr lang="ja-JP" altLang="en-US" dirty="0"/>
          </a:p>
        </p:txBody>
      </p:sp>
      <p:sp>
        <p:nvSpPr>
          <p:cNvPr id="6" name="スライド イメージ プレースホルダー 5">
            <a:extLst>
              <a:ext uri="{FF2B5EF4-FFF2-40B4-BE49-F238E27FC236}">
                <a16:creationId xmlns:a16="http://schemas.microsoft.com/office/drawing/2014/main" id="{BEE963F7-B05A-6079-7894-334BB5FD4B1C}"/>
              </a:ext>
            </a:extLst>
          </p:cNvPr>
          <p:cNvSpPr>
            <a:spLocks noGrp="1" noRot="1" noChangeAspect="1"/>
          </p:cNvSpPr>
          <p:nvPr>
            <p:ph type="sldImg"/>
          </p:nvPr>
        </p:nvSpPr>
        <p:spPr/>
      </p:sp>
    </p:spTree>
    <p:extLst>
      <p:ext uri="{BB962C8B-B14F-4D97-AF65-F5344CB8AC3E}">
        <p14:creationId xmlns:p14="http://schemas.microsoft.com/office/powerpoint/2010/main" val="30395281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10</a:t>
            </a:fld>
            <a:endParaRPr lang="ja-JP" altLang="en-US" dirty="0"/>
          </a:p>
        </p:txBody>
      </p:sp>
      <p:sp>
        <p:nvSpPr>
          <p:cNvPr id="7" name="スライド イメージ プレースホルダー 6">
            <a:extLst>
              <a:ext uri="{FF2B5EF4-FFF2-40B4-BE49-F238E27FC236}">
                <a16:creationId xmlns:a16="http://schemas.microsoft.com/office/drawing/2014/main" id="{F700C70D-6DED-65C9-82A7-4C6DDA240EB0}"/>
              </a:ext>
            </a:extLst>
          </p:cNvPr>
          <p:cNvSpPr>
            <a:spLocks noGrp="1" noRot="1" noChangeAspect="1"/>
          </p:cNvSpPr>
          <p:nvPr>
            <p:ph type="sldImg"/>
          </p:nvPr>
        </p:nvSpPr>
        <p:spPr/>
      </p:sp>
    </p:spTree>
    <p:extLst>
      <p:ext uri="{BB962C8B-B14F-4D97-AF65-F5344CB8AC3E}">
        <p14:creationId xmlns:p14="http://schemas.microsoft.com/office/powerpoint/2010/main" val="18026740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11</a:t>
            </a:fld>
            <a:endParaRPr lang="ja-JP" altLang="en-US" dirty="0"/>
          </a:p>
        </p:txBody>
      </p:sp>
      <p:sp>
        <p:nvSpPr>
          <p:cNvPr id="7" name="スライド イメージ プレースホルダー 6">
            <a:extLst>
              <a:ext uri="{FF2B5EF4-FFF2-40B4-BE49-F238E27FC236}">
                <a16:creationId xmlns:a16="http://schemas.microsoft.com/office/drawing/2014/main" id="{FE66CF5F-5C0D-2B17-18C7-02C5337788BE}"/>
              </a:ext>
            </a:extLst>
          </p:cNvPr>
          <p:cNvSpPr>
            <a:spLocks noGrp="1" noRot="1" noChangeAspect="1"/>
          </p:cNvSpPr>
          <p:nvPr>
            <p:ph type="sldImg"/>
          </p:nvPr>
        </p:nvSpPr>
        <p:spPr/>
      </p:sp>
    </p:spTree>
    <p:extLst>
      <p:ext uri="{BB962C8B-B14F-4D97-AF65-F5344CB8AC3E}">
        <p14:creationId xmlns:p14="http://schemas.microsoft.com/office/powerpoint/2010/main" val="24841403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12</a:t>
            </a:fld>
            <a:endParaRPr lang="ja-JP" altLang="en-US" dirty="0"/>
          </a:p>
        </p:txBody>
      </p:sp>
      <p:sp>
        <p:nvSpPr>
          <p:cNvPr id="7" name="スライド イメージ プレースホルダー 6">
            <a:extLst>
              <a:ext uri="{FF2B5EF4-FFF2-40B4-BE49-F238E27FC236}">
                <a16:creationId xmlns:a16="http://schemas.microsoft.com/office/drawing/2014/main" id="{BF9FB96C-9754-27EE-EE25-7A8CEF61D876}"/>
              </a:ext>
            </a:extLst>
          </p:cNvPr>
          <p:cNvSpPr>
            <a:spLocks noGrp="1" noRot="1" noChangeAspect="1"/>
          </p:cNvSpPr>
          <p:nvPr>
            <p:ph type="sldImg"/>
          </p:nvPr>
        </p:nvSpPr>
        <p:spPr/>
      </p:sp>
    </p:spTree>
    <p:extLst>
      <p:ext uri="{BB962C8B-B14F-4D97-AF65-F5344CB8AC3E}">
        <p14:creationId xmlns:p14="http://schemas.microsoft.com/office/powerpoint/2010/main" val="40016716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13</a:t>
            </a:fld>
            <a:endParaRPr lang="ja-JP" altLang="en-US" dirty="0"/>
          </a:p>
        </p:txBody>
      </p:sp>
      <p:sp>
        <p:nvSpPr>
          <p:cNvPr id="7" name="スライド イメージ プレースホルダー 6">
            <a:extLst>
              <a:ext uri="{FF2B5EF4-FFF2-40B4-BE49-F238E27FC236}">
                <a16:creationId xmlns:a16="http://schemas.microsoft.com/office/drawing/2014/main" id="{8C91D483-6B67-161B-9761-96723BDA9ACA}"/>
              </a:ext>
            </a:extLst>
          </p:cNvPr>
          <p:cNvSpPr>
            <a:spLocks noGrp="1" noRot="1" noChangeAspect="1"/>
          </p:cNvSpPr>
          <p:nvPr>
            <p:ph type="sldImg"/>
          </p:nvPr>
        </p:nvSpPr>
        <p:spPr/>
      </p:sp>
    </p:spTree>
    <p:extLst>
      <p:ext uri="{BB962C8B-B14F-4D97-AF65-F5344CB8AC3E}">
        <p14:creationId xmlns:p14="http://schemas.microsoft.com/office/powerpoint/2010/main" val="40230615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14</a:t>
            </a:fld>
            <a:endParaRPr lang="ja-JP" altLang="en-US" dirty="0"/>
          </a:p>
        </p:txBody>
      </p:sp>
      <p:sp>
        <p:nvSpPr>
          <p:cNvPr id="7" name="スライド イメージ プレースホルダー 6">
            <a:extLst>
              <a:ext uri="{FF2B5EF4-FFF2-40B4-BE49-F238E27FC236}">
                <a16:creationId xmlns:a16="http://schemas.microsoft.com/office/drawing/2014/main" id="{B4C1EF7F-FC3B-979C-C765-D2180689B40F}"/>
              </a:ext>
            </a:extLst>
          </p:cNvPr>
          <p:cNvSpPr>
            <a:spLocks noGrp="1" noRot="1" noChangeAspect="1"/>
          </p:cNvSpPr>
          <p:nvPr>
            <p:ph type="sldImg"/>
          </p:nvPr>
        </p:nvSpPr>
        <p:spPr/>
      </p:sp>
    </p:spTree>
    <p:extLst>
      <p:ext uri="{BB962C8B-B14F-4D97-AF65-F5344CB8AC3E}">
        <p14:creationId xmlns:p14="http://schemas.microsoft.com/office/powerpoint/2010/main" val="20143323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15</a:t>
            </a:fld>
            <a:endParaRPr lang="ja-JP" altLang="en-US" dirty="0"/>
          </a:p>
        </p:txBody>
      </p:sp>
      <p:sp>
        <p:nvSpPr>
          <p:cNvPr id="7" name="スライド イメージ プレースホルダー 6">
            <a:extLst>
              <a:ext uri="{FF2B5EF4-FFF2-40B4-BE49-F238E27FC236}">
                <a16:creationId xmlns:a16="http://schemas.microsoft.com/office/drawing/2014/main" id="{043DF52A-3CB6-5302-A4E7-F5D1FF98F7CC}"/>
              </a:ext>
            </a:extLst>
          </p:cNvPr>
          <p:cNvSpPr>
            <a:spLocks noGrp="1" noRot="1" noChangeAspect="1"/>
          </p:cNvSpPr>
          <p:nvPr>
            <p:ph type="sldImg"/>
          </p:nvPr>
        </p:nvSpPr>
        <p:spPr/>
      </p:sp>
    </p:spTree>
    <p:extLst>
      <p:ext uri="{BB962C8B-B14F-4D97-AF65-F5344CB8AC3E}">
        <p14:creationId xmlns:p14="http://schemas.microsoft.com/office/powerpoint/2010/main" val="19203434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16</a:t>
            </a:fld>
            <a:endParaRPr lang="ja-JP" altLang="en-US" dirty="0"/>
          </a:p>
        </p:txBody>
      </p:sp>
      <p:sp>
        <p:nvSpPr>
          <p:cNvPr id="7" name="スライド イメージ プレースホルダー 6">
            <a:extLst>
              <a:ext uri="{FF2B5EF4-FFF2-40B4-BE49-F238E27FC236}">
                <a16:creationId xmlns:a16="http://schemas.microsoft.com/office/drawing/2014/main" id="{FE77AC93-D06C-9178-0E0B-A07A0E7FE033}"/>
              </a:ext>
            </a:extLst>
          </p:cNvPr>
          <p:cNvSpPr>
            <a:spLocks noGrp="1" noRot="1" noChangeAspect="1"/>
          </p:cNvSpPr>
          <p:nvPr>
            <p:ph type="sldImg"/>
          </p:nvPr>
        </p:nvSpPr>
        <p:spPr/>
      </p:sp>
    </p:spTree>
    <p:extLst>
      <p:ext uri="{BB962C8B-B14F-4D97-AF65-F5344CB8AC3E}">
        <p14:creationId xmlns:p14="http://schemas.microsoft.com/office/powerpoint/2010/main" val="30931569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17</a:t>
            </a:fld>
            <a:endParaRPr lang="ja-JP" altLang="en-US" dirty="0"/>
          </a:p>
        </p:txBody>
      </p:sp>
      <p:sp>
        <p:nvSpPr>
          <p:cNvPr id="7" name="スライド イメージ プレースホルダー 6">
            <a:extLst>
              <a:ext uri="{FF2B5EF4-FFF2-40B4-BE49-F238E27FC236}">
                <a16:creationId xmlns:a16="http://schemas.microsoft.com/office/drawing/2014/main" id="{8F33A147-5008-37C9-95E0-1A98C754C3D0}"/>
              </a:ext>
            </a:extLst>
          </p:cNvPr>
          <p:cNvSpPr>
            <a:spLocks noGrp="1" noRot="1" noChangeAspect="1"/>
          </p:cNvSpPr>
          <p:nvPr>
            <p:ph type="sldImg"/>
          </p:nvPr>
        </p:nvSpPr>
        <p:spPr/>
      </p:sp>
    </p:spTree>
    <p:extLst>
      <p:ext uri="{BB962C8B-B14F-4D97-AF65-F5344CB8AC3E}">
        <p14:creationId xmlns:p14="http://schemas.microsoft.com/office/powerpoint/2010/main" val="18167059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18</a:t>
            </a:fld>
            <a:endParaRPr lang="ja-JP" altLang="en-US" dirty="0"/>
          </a:p>
        </p:txBody>
      </p:sp>
      <p:sp>
        <p:nvSpPr>
          <p:cNvPr id="7" name="スライド イメージ プレースホルダー 6">
            <a:extLst>
              <a:ext uri="{FF2B5EF4-FFF2-40B4-BE49-F238E27FC236}">
                <a16:creationId xmlns:a16="http://schemas.microsoft.com/office/drawing/2014/main" id="{D9EE0AA4-F491-3D49-6FE6-FD7D2F457859}"/>
              </a:ext>
            </a:extLst>
          </p:cNvPr>
          <p:cNvSpPr>
            <a:spLocks noGrp="1" noRot="1" noChangeAspect="1"/>
          </p:cNvSpPr>
          <p:nvPr>
            <p:ph type="sldImg"/>
          </p:nvPr>
        </p:nvSpPr>
        <p:spPr/>
      </p:sp>
    </p:spTree>
    <p:extLst>
      <p:ext uri="{BB962C8B-B14F-4D97-AF65-F5344CB8AC3E}">
        <p14:creationId xmlns:p14="http://schemas.microsoft.com/office/powerpoint/2010/main" val="29670612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19</a:t>
            </a:fld>
            <a:endParaRPr lang="ja-JP" altLang="en-US" dirty="0"/>
          </a:p>
        </p:txBody>
      </p:sp>
      <p:sp>
        <p:nvSpPr>
          <p:cNvPr id="7" name="スライド イメージ プレースホルダー 6">
            <a:extLst>
              <a:ext uri="{FF2B5EF4-FFF2-40B4-BE49-F238E27FC236}">
                <a16:creationId xmlns:a16="http://schemas.microsoft.com/office/drawing/2014/main" id="{75877A0B-FA01-AE15-CF2F-5AE3D1EF8E51}"/>
              </a:ext>
            </a:extLst>
          </p:cNvPr>
          <p:cNvSpPr>
            <a:spLocks noGrp="1" noRot="1" noChangeAspect="1"/>
          </p:cNvSpPr>
          <p:nvPr>
            <p:ph type="sldImg"/>
          </p:nvPr>
        </p:nvSpPr>
        <p:spPr/>
      </p:sp>
    </p:spTree>
    <p:extLst>
      <p:ext uri="{BB962C8B-B14F-4D97-AF65-F5344CB8AC3E}">
        <p14:creationId xmlns:p14="http://schemas.microsoft.com/office/powerpoint/2010/main" val="22765985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2</a:t>
            </a:fld>
            <a:endParaRPr lang="ja-JP" altLang="en-US"/>
          </a:p>
        </p:txBody>
      </p:sp>
      <p:sp>
        <p:nvSpPr>
          <p:cNvPr id="6" name="ノート プレースホルダー 5">
            <a:extLst>
              <a:ext uri="{FF2B5EF4-FFF2-40B4-BE49-F238E27FC236}">
                <a16:creationId xmlns:a16="http://schemas.microsoft.com/office/drawing/2014/main" id="{55D3BFE1-4C8C-9C78-2392-F7AE3231D6B8}"/>
              </a:ext>
            </a:extLst>
          </p:cNvPr>
          <p:cNvSpPr>
            <a:spLocks noGrp="1"/>
          </p:cNvSpPr>
          <p:nvPr>
            <p:ph type="body" sz="quarter" idx="3"/>
          </p:nvPr>
        </p:nvSpPr>
        <p:spPr/>
        <p:txBody>
          <a:bodyPr/>
          <a:lstStyle/>
          <a:p>
            <a:endParaRPr lang="ja-JP" altLang="en-US" dirty="0"/>
          </a:p>
        </p:txBody>
      </p:sp>
      <p:sp>
        <p:nvSpPr>
          <p:cNvPr id="5" name="スライド イメージ プレースホルダー 4">
            <a:extLst>
              <a:ext uri="{FF2B5EF4-FFF2-40B4-BE49-F238E27FC236}">
                <a16:creationId xmlns:a16="http://schemas.microsoft.com/office/drawing/2014/main" id="{DB9945E0-4ADF-E04E-E748-3F9E87CBB325}"/>
              </a:ext>
            </a:extLst>
          </p:cNvPr>
          <p:cNvSpPr>
            <a:spLocks noGrp="1" noRot="1" noChangeAspect="1"/>
          </p:cNvSpPr>
          <p:nvPr>
            <p:ph type="sldImg"/>
          </p:nvPr>
        </p:nvSpPr>
        <p:spPr/>
      </p:sp>
    </p:spTree>
    <p:extLst>
      <p:ext uri="{BB962C8B-B14F-4D97-AF65-F5344CB8AC3E}">
        <p14:creationId xmlns:p14="http://schemas.microsoft.com/office/powerpoint/2010/main" val="39087285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20</a:t>
            </a:fld>
            <a:endParaRPr lang="ja-JP" altLang="en-US" dirty="0"/>
          </a:p>
        </p:txBody>
      </p:sp>
      <p:sp>
        <p:nvSpPr>
          <p:cNvPr id="7" name="スライド イメージ プレースホルダー 6">
            <a:extLst>
              <a:ext uri="{FF2B5EF4-FFF2-40B4-BE49-F238E27FC236}">
                <a16:creationId xmlns:a16="http://schemas.microsoft.com/office/drawing/2014/main" id="{1311FA3D-BB55-495E-C47D-6AC7EB0FA221}"/>
              </a:ext>
            </a:extLst>
          </p:cNvPr>
          <p:cNvSpPr>
            <a:spLocks noGrp="1" noRot="1" noChangeAspect="1"/>
          </p:cNvSpPr>
          <p:nvPr>
            <p:ph type="sldImg"/>
          </p:nvPr>
        </p:nvSpPr>
        <p:spPr/>
      </p:sp>
    </p:spTree>
    <p:extLst>
      <p:ext uri="{BB962C8B-B14F-4D97-AF65-F5344CB8AC3E}">
        <p14:creationId xmlns:p14="http://schemas.microsoft.com/office/powerpoint/2010/main" val="42789469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21</a:t>
            </a:fld>
            <a:endParaRPr lang="ja-JP" altLang="en-US" dirty="0"/>
          </a:p>
        </p:txBody>
      </p:sp>
      <p:sp>
        <p:nvSpPr>
          <p:cNvPr id="7" name="スライド イメージ プレースホルダー 6">
            <a:extLst>
              <a:ext uri="{FF2B5EF4-FFF2-40B4-BE49-F238E27FC236}">
                <a16:creationId xmlns:a16="http://schemas.microsoft.com/office/drawing/2014/main" id="{184373AF-3EC5-673C-A833-E1F5A6E94325}"/>
              </a:ext>
            </a:extLst>
          </p:cNvPr>
          <p:cNvSpPr>
            <a:spLocks noGrp="1" noRot="1" noChangeAspect="1"/>
          </p:cNvSpPr>
          <p:nvPr>
            <p:ph type="sldImg"/>
          </p:nvPr>
        </p:nvSpPr>
        <p:spPr/>
      </p:sp>
    </p:spTree>
    <p:extLst>
      <p:ext uri="{BB962C8B-B14F-4D97-AF65-F5344CB8AC3E}">
        <p14:creationId xmlns:p14="http://schemas.microsoft.com/office/powerpoint/2010/main" val="14481079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22</a:t>
            </a:fld>
            <a:endParaRPr lang="ja-JP" altLang="en-US" dirty="0"/>
          </a:p>
        </p:txBody>
      </p:sp>
      <p:sp>
        <p:nvSpPr>
          <p:cNvPr id="7" name="スライド イメージ プレースホルダー 6">
            <a:extLst>
              <a:ext uri="{FF2B5EF4-FFF2-40B4-BE49-F238E27FC236}">
                <a16:creationId xmlns:a16="http://schemas.microsoft.com/office/drawing/2014/main" id="{96E08FA8-77DC-6011-A256-C934F8744A86}"/>
              </a:ext>
            </a:extLst>
          </p:cNvPr>
          <p:cNvSpPr>
            <a:spLocks noGrp="1" noRot="1" noChangeAspect="1"/>
          </p:cNvSpPr>
          <p:nvPr>
            <p:ph type="sldImg"/>
          </p:nvPr>
        </p:nvSpPr>
        <p:spPr/>
      </p:sp>
    </p:spTree>
    <p:extLst>
      <p:ext uri="{BB962C8B-B14F-4D97-AF65-F5344CB8AC3E}">
        <p14:creationId xmlns:p14="http://schemas.microsoft.com/office/powerpoint/2010/main" val="28888968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23</a:t>
            </a:fld>
            <a:endParaRPr lang="ja-JP" altLang="en-US" dirty="0"/>
          </a:p>
        </p:txBody>
      </p:sp>
      <p:sp>
        <p:nvSpPr>
          <p:cNvPr id="7" name="スライド イメージ プレースホルダー 6">
            <a:extLst>
              <a:ext uri="{FF2B5EF4-FFF2-40B4-BE49-F238E27FC236}">
                <a16:creationId xmlns:a16="http://schemas.microsoft.com/office/drawing/2014/main" id="{99CB2385-FC8D-80E7-3694-1ED292CD56DE}"/>
              </a:ext>
            </a:extLst>
          </p:cNvPr>
          <p:cNvSpPr>
            <a:spLocks noGrp="1" noRot="1" noChangeAspect="1"/>
          </p:cNvSpPr>
          <p:nvPr>
            <p:ph type="sldImg"/>
          </p:nvPr>
        </p:nvSpPr>
        <p:spPr/>
      </p:sp>
    </p:spTree>
    <p:extLst>
      <p:ext uri="{BB962C8B-B14F-4D97-AF65-F5344CB8AC3E}">
        <p14:creationId xmlns:p14="http://schemas.microsoft.com/office/powerpoint/2010/main" val="25977783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24</a:t>
            </a:fld>
            <a:endParaRPr lang="ja-JP" altLang="en-US" dirty="0"/>
          </a:p>
        </p:txBody>
      </p:sp>
      <p:sp>
        <p:nvSpPr>
          <p:cNvPr id="7" name="スライド イメージ プレースホルダー 6">
            <a:extLst>
              <a:ext uri="{FF2B5EF4-FFF2-40B4-BE49-F238E27FC236}">
                <a16:creationId xmlns:a16="http://schemas.microsoft.com/office/drawing/2014/main" id="{6EC88CA1-9982-A9EE-C28E-49B81856A240}"/>
              </a:ext>
            </a:extLst>
          </p:cNvPr>
          <p:cNvSpPr>
            <a:spLocks noGrp="1" noRot="1" noChangeAspect="1"/>
          </p:cNvSpPr>
          <p:nvPr>
            <p:ph type="sldImg"/>
          </p:nvPr>
        </p:nvSpPr>
        <p:spPr/>
      </p:sp>
    </p:spTree>
    <p:extLst>
      <p:ext uri="{BB962C8B-B14F-4D97-AF65-F5344CB8AC3E}">
        <p14:creationId xmlns:p14="http://schemas.microsoft.com/office/powerpoint/2010/main" val="904768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25</a:t>
            </a:fld>
            <a:endParaRPr lang="ja-JP" altLang="en-US" dirty="0"/>
          </a:p>
        </p:txBody>
      </p:sp>
      <p:sp>
        <p:nvSpPr>
          <p:cNvPr id="7" name="スライド イメージ プレースホルダー 6">
            <a:extLst>
              <a:ext uri="{FF2B5EF4-FFF2-40B4-BE49-F238E27FC236}">
                <a16:creationId xmlns:a16="http://schemas.microsoft.com/office/drawing/2014/main" id="{140D6D0F-BA7A-44E3-6A02-A4EC19B9FE3F}"/>
              </a:ext>
            </a:extLst>
          </p:cNvPr>
          <p:cNvSpPr>
            <a:spLocks noGrp="1" noRot="1" noChangeAspect="1"/>
          </p:cNvSpPr>
          <p:nvPr>
            <p:ph type="sldImg"/>
          </p:nvPr>
        </p:nvSpPr>
        <p:spPr/>
      </p:sp>
    </p:spTree>
    <p:extLst>
      <p:ext uri="{BB962C8B-B14F-4D97-AF65-F5344CB8AC3E}">
        <p14:creationId xmlns:p14="http://schemas.microsoft.com/office/powerpoint/2010/main" val="24718504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26</a:t>
            </a:fld>
            <a:endParaRPr lang="ja-JP" altLang="en-US" dirty="0"/>
          </a:p>
        </p:txBody>
      </p:sp>
      <p:sp>
        <p:nvSpPr>
          <p:cNvPr id="7" name="スライド イメージ プレースホルダー 6">
            <a:extLst>
              <a:ext uri="{FF2B5EF4-FFF2-40B4-BE49-F238E27FC236}">
                <a16:creationId xmlns:a16="http://schemas.microsoft.com/office/drawing/2014/main" id="{6A95F331-E31A-42E0-D6F5-AA3178BDC622}"/>
              </a:ext>
            </a:extLst>
          </p:cNvPr>
          <p:cNvSpPr>
            <a:spLocks noGrp="1" noRot="1" noChangeAspect="1"/>
          </p:cNvSpPr>
          <p:nvPr>
            <p:ph type="sldImg"/>
          </p:nvPr>
        </p:nvSpPr>
        <p:spPr/>
      </p:sp>
    </p:spTree>
    <p:extLst>
      <p:ext uri="{BB962C8B-B14F-4D97-AF65-F5344CB8AC3E}">
        <p14:creationId xmlns:p14="http://schemas.microsoft.com/office/powerpoint/2010/main" val="14092768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27</a:t>
            </a:fld>
            <a:endParaRPr lang="ja-JP" altLang="en-US" dirty="0"/>
          </a:p>
        </p:txBody>
      </p:sp>
      <p:sp>
        <p:nvSpPr>
          <p:cNvPr id="7" name="スライド イメージ プレースホルダー 6">
            <a:extLst>
              <a:ext uri="{FF2B5EF4-FFF2-40B4-BE49-F238E27FC236}">
                <a16:creationId xmlns:a16="http://schemas.microsoft.com/office/drawing/2014/main" id="{EECCD5A2-DE54-6787-AA98-BF6238AD58B3}"/>
              </a:ext>
            </a:extLst>
          </p:cNvPr>
          <p:cNvSpPr>
            <a:spLocks noGrp="1" noRot="1" noChangeAspect="1"/>
          </p:cNvSpPr>
          <p:nvPr>
            <p:ph type="sldImg"/>
          </p:nvPr>
        </p:nvSpPr>
        <p:spPr/>
      </p:sp>
    </p:spTree>
    <p:extLst>
      <p:ext uri="{BB962C8B-B14F-4D97-AF65-F5344CB8AC3E}">
        <p14:creationId xmlns:p14="http://schemas.microsoft.com/office/powerpoint/2010/main" val="20657319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28</a:t>
            </a:fld>
            <a:endParaRPr lang="ja-JP" altLang="en-US" dirty="0"/>
          </a:p>
        </p:txBody>
      </p:sp>
      <p:sp>
        <p:nvSpPr>
          <p:cNvPr id="7" name="スライド イメージ プレースホルダー 6">
            <a:extLst>
              <a:ext uri="{FF2B5EF4-FFF2-40B4-BE49-F238E27FC236}">
                <a16:creationId xmlns:a16="http://schemas.microsoft.com/office/drawing/2014/main" id="{FE1F964C-554E-DEF0-53C3-F307C3B8F12C}"/>
              </a:ext>
            </a:extLst>
          </p:cNvPr>
          <p:cNvSpPr>
            <a:spLocks noGrp="1" noRot="1" noChangeAspect="1"/>
          </p:cNvSpPr>
          <p:nvPr>
            <p:ph type="sldImg"/>
          </p:nvPr>
        </p:nvSpPr>
        <p:spPr/>
      </p:sp>
    </p:spTree>
    <p:extLst>
      <p:ext uri="{BB962C8B-B14F-4D97-AF65-F5344CB8AC3E}">
        <p14:creationId xmlns:p14="http://schemas.microsoft.com/office/powerpoint/2010/main" val="17607108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29</a:t>
            </a:fld>
            <a:endParaRPr lang="ja-JP" altLang="en-US" dirty="0"/>
          </a:p>
        </p:txBody>
      </p:sp>
      <p:sp>
        <p:nvSpPr>
          <p:cNvPr id="7" name="スライド イメージ プレースホルダー 6">
            <a:extLst>
              <a:ext uri="{FF2B5EF4-FFF2-40B4-BE49-F238E27FC236}">
                <a16:creationId xmlns:a16="http://schemas.microsoft.com/office/drawing/2014/main" id="{D04FFE04-D106-BFEA-2727-0E9D1C3C5546}"/>
              </a:ext>
            </a:extLst>
          </p:cNvPr>
          <p:cNvSpPr>
            <a:spLocks noGrp="1" noRot="1" noChangeAspect="1"/>
          </p:cNvSpPr>
          <p:nvPr>
            <p:ph type="sldImg"/>
          </p:nvPr>
        </p:nvSpPr>
        <p:spPr/>
      </p:sp>
    </p:spTree>
    <p:extLst>
      <p:ext uri="{BB962C8B-B14F-4D97-AF65-F5344CB8AC3E}">
        <p14:creationId xmlns:p14="http://schemas.microsoft.com/office/powerpoint/2010/main" val="42789469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a:t>
            </a:fld>
            <a:endParaRPr lang="ja-JP" altLang="en-US" dirty="0"/>
          </a:p>
        </p:txBody>
      </p:sp>
      <p:sp>
        <p:nvSpPr>
          <p:cNvPr id="6" name="スライド イメージ プレースホルダー 5">
            <a:extLst>
              <a:ext uri="{FF2B5EF4-FFF2-40B4-BE49-F238E27FC236}">
                <a16:creationId xmlns:a16="http://schemas.microsoft.com/office/drawing/2014/main" id="{3B8A540D-AFFD-F45F-AACD-A1E15A83880B}"/>
              </a:ext>
            </a:extLst>
          </p:cNvPr>
          <p:cNvSpPr>
            <a:spLocks noGrp="1" noRot="1" noChangeAspect="1"/>
          </p:cNvSpPr>
          <p:nvPr>
            <p:ph type="sldImg"/>
          </p:nvPr>
        </p:nvSpPr>
        <p:spPr/>
      </p:sp>
    </p:spTree>
    <p:extLst>
      <p:ext uri="{BB962C8B-B14F-4D97-AF65-F5344CB8AC3E}">
        <p14:creationId xmlns:p14="http://schemas.microsoft.com/office/powerpoint/2010/main" val="17005465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30</a:t>
            </a:fld>
            <a:endParaRPr lang="ja-JP" altLang="en-US" dirty="0"/>
          </a:p>
        </p:txBody>
      </p:sp>
      <p:sp>
        <p:nvSpPr>
          <p:cNvPr id="7" name="スライド イメージ プレースホルダー 6">
            <a:extLst>
              <a:ext uri="{FF2B5EF4-FFF2-40B4-BE49-F238E27FC236}">
                <a16:creationId xmlns:a16="http://schemas.microsoft.com/office/drawing/2014/main" id="{00C96911-C318-9F93-0817-8F4ECFC192EB}"/>
              </a:ext>
            </a:extLst>
          </p:cNvPr>
          <p:cNvSpPr>
            <a:spLocks noGrp="1" noRot="1" noChangeAspect="1"/>
          </p:cNvSpPr>
          <p:nvPr>
            <p:ph type="sldImg"/>
          </p:nvPr>
        </p:nvSpPr>
        <p:spPr/>
      </p:sp>
    </p:spTree>
    <p:extLst>
      <p:ext uri="{BB962C8B-B14F-4D97-AF65-F5344CB8AC3E}">
        <p14:creationId xmlns:p14="http://schemas.microsoft.com/office/powerpoint/2010/main" val="20809087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31</a:t>
            </a:fld>
            <a:endParaRPr lang="ja-JP" altLang="en-US" dirty="0"/>
          </a:p>
        </p:txBody>
      </p:sp>
      <p:sp>
        <p:nvSpPr>
          <p:cNvPr id="7" name="スライド イメージ プレースホルダー 6">
            <a:extLst>
              <a:ext uri="{FF2B5EF4-FFF2-40B4-BE49-F238E27FC236}">
                <a16:creationId xmlns:a16="http://schemas.microsoft.com/office/drawing/2014/main" id="{CFE2A0D2-34AD-128D-755A-F0491D132A36}"/>
              </a:ext>
            </a:extLst>
          </p:cNvPr>
          <p:cNvSpPr>
            <a:spLocks noGrp="1" noRot="1" noChangeAspect="1"/>
          </p:cNvSpPr>
          <p:nvPr>
            <p:ph type="sldImg"/>
          </p:nvPr>
        </p:nvSpPr>
        <p:spPr/>
      </p:sp>
    </p:spTree>
    <p:extLst>
      <p:ext uri="{BB962C8B-B14F-4D97-AF65-F5344CB8AC3E}">
        <p14:creationId xmlns:p14="http://schemas.microsoft.com/office/powerpoint/2010/main" val="18766565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32</a:t>
            </a:fld>
            <a:endParaRPr lang="ja-JP" altLang="en-US" dirty="0"/>
          </a:p>
        </p:txBody>
      </p:sp>
      <p:sp>
        <p:nvSpPr>
          <p:cNvPr id="7" name="スライド イメージ プレースホルダー 6">
            <a:extLst>
              <a:ext uri="{FF2B5EF4-FFF2-40B4-BE49-F238E27FC236}">
                <a16:creationId xmlns:a16="http://schemas.microsoft.com/office/drawing/2014/main" id="{A32833D8-CAB3-72A0-3EC2-FBE3567E5A4C}"/>
              </a:ext>
            </a:extLst>
          </p:cNvPr>
          <p:cNvSpPr>
            <a:spLocks noGrp="1" noRot="1" noChangeAspect="1"/>
          </p:cNvSpPr>
          <p:nvPr>
            <p:ph type="sldImg"/>
          </p:nvPr>
        </p:nvSpPr>
        <p:spPr/>
      </p:sp>
    </p:spTree>
    <p:extLst>
      <p:ext uri="{BB962C8B-B14F-4D97-AF65-F5344CB8AC3E}">
        <p14:creationId xmlns:p14="http://schemas.microsoft.com/office/powerpoint/2010/main" val="40922060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33</a:t>
            </a:fld>
            <a:endParaRPr lang="ja-JP" altLang="en-US" dirty="0"/>
          </a:p>
        </p:txBody>
      </p:sp>
      <p:sp>
        <p:nvSpPr>
          <p:cNvPr id="7" name="スライド イメージ プレースホルダー 6">
            <a:extLst>
              <a:ext uri="{FF2B5EF4-FFF2-40B4-BE49-F238E27FC236}">
                <a16:creationId xmlns:a16="http://schemas.microsoft.com/office/drawing/2014/main" id="{BDD2C897-4329-F988-3C8A-C4337E548528}"/>
              </a:ext>
            </a:extLst>
          </p:cNvPr>
          <p:cNvSpPr>
            <a:spLocks noGrp="1" noRot="1" noChangeAspect="1"/>
          </p:cNvSpPr>
          <p:nvPr>
            <p:ph type="sldImg"/>
          </p:nvPr>
        </p:nvSpPr>
        <p:spPr/>
      </p:sp>
    </p:spTree>
    <p:extLst>
      <p:ext uri="{BB962C8B-B14F-4D97-AF65-F5344CB8AC3E}">
        <p14:creationId xmlns:p14="http://schemas.microsoft.com/office/powerpoint/2010/main" val="20489407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34</a:t>
            </a:fld>
            <a:endParaRPr lang="ja-JP" altLang="en-US" dirty="0"/>
          </a:p>
        </p:txBody>
      </p:sp>
      <p:sp>
        <p:nvSpPr>
          <p:cNvPr id="7" name="スライド イメージ プレースホルダー 6">
            <a:extLst>
              <a:ext uri="{FF2B5EF4-FFF2-40B4-BE49-F238E27FC236}">
                <a16:creationId xmlns:a16="http://schemas.microsoft.com/office/drawing/2014/main" id="{5BF85F26-54AE-7245-1A1D-67ED52A10AB8}"/>
              </a:ext>
            </a:extLst>
          </p:cNvPr>
          <p:cNvSpPr>
            <a:spLocks noGrp="1" noRot="1" noChangeAspect="1"/>
          </p:cNvSpPr>
          <p:nvPr>
            <p:ph type="sldImg"/>
          </p:nvPr>
        </p:nvSpPr>
        <p:spPr/>
      </p:sp>
    </p:spTree>
    <p:extLst>
      <p:ext uri="{BB962C8B-B14F-4D97-AF65-F5344CB8AC3E}">
        <p14:creationId xmlns:p14="http://schemas.microsoft.com/office/powerpoint/2010/main" val="30566427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35</a:t>
            </a:fld>
            <a:endParaRPr lang="ja-JP" altLang="en-US" dirty="0"/>
          </a:p>
        </p:txBody>
      </p:sp>
      <p:sp>
        <p:nvSpPr>
          <p:cNvPr id="7" name="スライド イメージ プレースホルダー 6">
            <a:extLst>
              <a:ext uri="{FF2B5EF4-FFF2-40B4-BE49-F238E27FC236}">
                <a16:creationId xmlns:a16="http://schemas.microsoft.com/office/drawing/2014/main" id="{F3F9C8F2-2AB4-8006-2028-78166349EFC4}"/>
              </a:ext>
            </a:extLst>
          </p:cNvPr>
          <p:cNvSpPr>
            <a:spLocks noGrp="1" noRot="1" noChangeAspect="1"/>
          </p:cNvSpPr>
          <p:nvPr>
            <p:ph type="sldImg"/>
          </p:nvPr>
        </p:nvSpPr>
        <p:spPr/>
      </p:sp>
    </p:spTree>
    <p:extLst>
      <p:ext uri="{BB962C8B-B14F-4D97-AF65-F5344CB8AC3E}">
        <p14:creationId xmlns:p14="http://schemas.microsoft.com/office/powerpoint/2010/main" val="16432855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36</a:t>
            </a:fld>
            <a:endParaRPr lang="ja-JP" altLang="en-US" dirty="0"/>
          </a:p>
        </p:txBody>
      </p:sp>
      <p:sp>
        <p:nvSpPr>
          <p:cNvPr id="7" name="スライド イメージ プレースホルダー 6">
            <a:extLst>
              <a:ext uri="{FF2B5EF4-FFF2-40B4-BE49-F238E27FC236}">
                <a16:creationId xmlns:a16="http://schemas.microsoft.com/office/drawing/2014/main" id="{BE54C45C-B2D3-51AA-1CB2-7FEB67DF2BFA}"/>
              </a:ext>
            </a:extLst>
          </p:cNvPr>
          <p:cNvSpPr>
            <a:spLocks noGrp="1" noRot="1" noChangeAspect="1"/>
          </p:cNvSpPr>
          <p:nvPr>
            <p:ph type="sldImg"/>
          </p:nvPr>
        </p:nvSpPr>
        <p:spPr/>
      </p:sp>
    </p:spTree>
    <p:extLst>
      <p:ext uri="{BB962C8B-B14F-4D97-AF65-F5344CB8AC3E}">
        <p14:creationId xmlns:p14="http://schemas.microsoft.com/office/powerpoint/2010/main" val="9085252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37</a:t>
            </a:fld>
            <a:endParaRPr lang="ja-JP" altLang="en-US" dirty="0"/>
          </a:p>
        </p:txBody>
      </p:sp>
      <p:sp>
        <p:nvSpPr>
          <p:cNvPr id="7" name="スライド イメージ プレースホルダー 6">
            <a:extLst>
              <a:ext uri="{FF2B5EF4-FFF2-40B4-BE49-F238E27FC236}">
                <a16:creationId xmlns:a16="http://schemas.microsoft.com/office/drawing/2014/main" id="{53A50805-545D-D0C9-0764-EE45873BE508}"/>
              </a:ext>
            </a:extLst>
          </p:cNvPr>
          <p:cNvSpPr>
            <a:spLocks noGrp="1" noRot="1" noChangeAspect="1"/>
          </p:cNvSpPr>
          <p:nvPr>
            <p:ph type="sldImg"/>
          </p:nvPr>
        </p:nvSpPr>
        <p:spPr/>
      </p:sp>
    </p:spTree>
    <p:extLst>
      <p:ext uri="{BB962C8B-B14F-4D97-AF65-F5344CB8AC3E}">
        <p14:creationId xmlns:p14="http://schemas.microsoft.com/office/powerpoint/2010/main" val="19586387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38</a:t>
            </a:fld>
            <a:endParaRPr lang="ja-JP" altLang="en-US" dirty="0"/>
          </a:p>
        </p:txBody>
      </p:sp>
      <p:sp>
        <p:nvSpPr>
          <p:cNvPr id="7" name="スライド イメージ プレースホルダー 6">
            <a:extLst>
              <a:ext uri="{FF2B5EF4-FFF2-40B4-BE49-F238E27FC236}">
                <a16:creationId xmlns:a16="http://schemas.microsoft.com/office/drawing/2014/main" id="{BF6909D6-C744-9945-FF7F-A9C75A52B6BC}"/>
              </a:ext>
            </a:extLst>
          </p:cNvPr>
          <p:cNvSpPr>
            <a:spLocks noGrp="1" noRot="1" noChangeAspect="1"/>
          </p:cNvSpPr>
          <p:nvPr>
            <p:ph type="sldImg"/>
          </p:nvPr>
        </p:nvSpPr>
        <p:spPr/>
      </p:sp>
    </p:spTree>
    <p:extLst>
      <p:ext uri="{BB962C8B-B14F-4D97-AF65-F5344CB8AC3E}">
        <p14:creationId xmlns:p14="http://schemas.microsoft.com/office/powerpoint/2010/main" val="22767928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39</a:t>
            </a:fld>
            <a:endParaRPr lang="ja-JP" altLang="en-US" dirty="0"/>
          </a:p>
        </p:txBody>
      </p:sp>
      <p:sp>
        <p:nvSpPr>
          <p:cNvPr id="7" name="スライド イメージ プレースホルダー 6">
            <a:extLst>
              <a:ext uri="{FF2B5EF4-FFF2-40B4-BE49-F238E27FC236}">
                <a16:creationId xmlns:a16="http://schemas.microsoft.com/office/drawing/2014/main" id="{28154385-9ED8-3E58-8B48-CF1AC0385897}"/>
              </a:ext>
            </a:extLst>
          </p:cNvPr>
          <p:cNvSpPr>
            <a:spLocks noGrp="1" noRot="1" noChangeAspect="1"/>
          </p:cNvSpPr>
          <p:nvPr>
            <p:ph type="sldImg"/>
          </p:nvPr>
        </p:nvSpPr>
        <p:spPr/>
      </p:sp>
    </p:spTree>
    <p:extLst>
      <p:ext uri="{BB962C8B-B14F-4D97-AF65-F5344CB8AC3E}">
        <p14:creationId xmlns:p14="http://schemas.microsoft.com/office/powerpoint/2010/main" val="20019321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4</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ja-JP" altLang="en-US" dirty="0"/>
          </a:p>
        </p:txBody>
      </p:sp>
      <p:sp>
        <p:nvSpPr>
          <p:cNvPr id="5" name="スライド イメージ プレースホルダー 4">
            <a:extLst>
              <a:ext uri="{FF2B5EF4-FFF2-40B4-BE49-F238E27FC236}">
                <a16:creationId xmlns:a16="http://schemas.microsoft.com/office/drawing/2014/main" id="{CE6F0095-01EF-CC6D-CBC3-30119B501C33}"/>
              </a:ext>
            </a:extLst>
          </p:cNvPr>
          <p:cNvSpPr>
            <a:spLocks noGrp="1" noRot="1" noChangeAspect="1"/>
          </p:cNvSpPr>
          <p:nvPr>
            <p:ph type="sldImg"/>
          </p:nvPr>
        </p:nvSpPr>
        <p:spPr/>
      </p:sp>
    </p:spTree>
    <p:extLst>
      <p:ext uri="{BB962C8B-B14F-4D97-AF65-F5344CB8AC3E}">
        <p14:creationId xmlns:p14="http://schemas.microsoft.com/office/powerpoint/2010/main" val="36034377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40</a:t>
            </a:fld>
            <a:endParaRPr lang="ja-JP" altLang="en-US" dirty="0"/>
          </a:p>
        </p:txBody>
      </p:sp>
      <p:sp>
        <p:nvSpPr>
          <p:cNvPr id="7" name="スライド イメージ プレースホルダー 6">
            <a:extLst>
              <a:ext uri="{FF2B5EF4-FFF2-40B4-BE49-F238E27FC236}">
                <a16:creationId xmlns:a16="http://schemas.microsoft.com/office/drawing/2014/main" id="{178BFBE9-D9D5-20E4-A3A9-230150BCA05E}"/>
              </a:ext>
            </a:extLst>
          </p:cNvPr>
          <p:cNvSpPr>
            <a:spLocks noGrp="1" noRot="1" noChangeAspect="1"/>
          </p:cNvSpPr>
          <p:nvPr>
            <p:ph type="sldImg"/>
          </p:nvPr>
        </p:nvSpPr>
        <p:spPr/>
      </p:sp>
    </p:spTree>
    <p:extLst>
      <p:ext uri="{BB962C8B-B14F-4D97-AF65-F5344CB8AC3E}">
        <p14:creationId xmlns:p14="http://schemas.microsoft.com/office/powerpoint/2010/main" val="22277339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pPr lvl="0"/>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41</a:t>
            </a:fld>
            <a:endParaRPr lang="ja-JP" altLang="en-US" dirty="0"/>
          </a:p>
        </p:txBody>
      </p:sp>
      <p:sp>
        <p:nvSpPr>
          <p:cNvPr id="7" name="スライド イメージ プレースホルダー 6">
            <a:extLst>
              <a:ext uri="{FF2B5EF4-FFF2-40B4-BE49-F238E27FC236}">
                <a16:creationId xmlns:a16="http://schemas.microsoft.com/office/drawing/2014/main" id="{8D4B7F5E-CF26-A5B4-499B-7E484E86A6A6}"/>
              </a:ext>
            </a:extLst>
          </p:cNvPr>
          <p:cNvSpPr>
            <a:spLocks noGrp="1" noRot="1" noChangeAspect="1"/>
          </p:cNvSpPr>
          <p:nvPr>
            <p:ph type="sldImg"/>
          </p:nvPr>
        </p:nvSpPr>
        <p:spPr/>
      </p:sp>
    </p:spTree>
    <p:extLst>
      <p:ext uri="{BB962C8B-B14F-4D97-AF65-F5344CB8AC3E}">
        <p14:creationId xmlns:p14="http://schemas.microsoft.com/office/powerpoint/2010/main" val="12377812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42</a:t>
            </a:fld>
            <a:endParaRPr lang="ja-JP" altLang="en-US" dirty="0"/>
          </a:p>
        </p:txBody>
      </p:sp>
      <p:sp>
        <p:nvSpPr>
          <p:cNvPr id="7" name="スライド イメージ プレースホルダー 6">
            <a:extLst>
              <a:ext uri="{FF2B5EF4-FFF2-40B4-BE49-F238E27FC236}">
                <a16:creationId xmlns:a16="http://schemas.microsoft.com/office/drawing/2014/main" id="{0E1F301A-0BEB-AB3E-6805-9C2BD9446789}"/>
              </a:ext>
            </a:extLst>
          </p:cNvPr>
          <p:cNvSpPr>
            <a:spLocks noGrp="1" noRot="1" noChangeAspect="1"/>
          </p:cNvSpPr>
          <p:nvPr>
            <p:ph type="sldImg"/>
          </p:nvPr>
        </p:nvSpPr>
        <p:spPr/>
      </p:sp>
    </p:spTree>
    <p:extLst>
      <p:ext uri="{BB962C8B-B14F-4D97-AF65-F5344CB8AC3E}">
        <p14:creationId xmlns:p14="http://schemas.microsoft.com/office/powerpoint/2010/main" val="33018327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pPr lvl="0"/>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43</a:t>
            </a:fld>
            <a:endParaRPr lang="ja-JP" altLang="en-US" dirty="0"/>
          </a:p>
        </p:txBody>
      </p:sp>
      <p:sp>
        <p:nvSpPr>
          <p:cNvPr id="7" name="スライド イメージ プレースホルダー 6">
            <a:extLst>
              <a:ext uri="{FF2B5EF4-FFF2-40B4-BE49-F238E27FC236}">
                <a16:creationId xmlns:a16="http://schemas.microsoft.com/office/drawing/2014/main" id="{EDC540F1-AF52-48E7-15F3-164EB5D2A4F6}"/>
              </a:ext>
            </a:extLst>
          </p:cNvPr>
          <p:cNvSpPr>
            <a:spLocks noGrp="1" noRot="1" noChangeAspect="1"/>
          </p:cNvSpPr>
          <p:nvPr>
            <p:ph type="sldImg"/>
          </p:nvPr>
        </p:nvSpPr>
        <p:spPr/>
      </p:sp>
    </p:spTree>
    <p:extLst>
      <p:ext uri="{BB962C8B-B14F-4D97-AF65-F5344CB8AC3E}">
        <p14:creationId xmlns:p14="http://schemas.microsoft.com/office/powerpoint/2010/main" val="7422111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44</a:t>
            </a:fld>
            <a:endParaRPr lang="ja-JP" altLang="en-US" dirty="0"/>
          </a:p>
        </p:txBody>
      </p:sp>
      <p:sp>
        <p:nvSpPr>
          <p:cNvPr id="7" name="スライド イメージ プレースホルダー 6">
            <a:extLst>
              <a:ext uri="{FF2B5EF4-FFF2-40B4-BE49-F238E27FC236}">
                <a16:creationId xmlns:a16="http://schemas.microsoft.com/office/drawing/2014/main" id="{9AFE2B0B-11C6-59E9-DD73-5A414647FBE2}"/>
              </a:ext>
            </a:extLst>
          </p:cNvPr>
          <p:cNvSpPr>
            <a:spLocks noGrp="1" noRot="1" noChangeAspect="1"/>
          </p:cNvSpPr>
          <p:nvPr>
            <p:ph type="sldImg"/>
          </p:nvPr>
        </p:nvSpPr>
        <p:spPr/>
      </p:sp>
    </p:spTree>
    <p:extLst>
      <p:ext uri="{BB962C8B-B14F-4D97-AF65-F5344CB8AC3E}">
        <p14:creationId xmlns:p14="http://schemas.microsoft.com/office/powerpoint/2010/main" val="373201283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45</a:t>
            </a:fld>
            <a:endParaRPr lang="ja-JP" altLang="en-US" dirty="0"/>
          </a:p>
        </p:txBody>
      </p:sp>
      <p:sp>
        <p:nvSpPr>
          <p:cNvPr id="7" name="スライド イメージ プレースホルダー 6">
            <a:extLst>
              <a:ext uri="{FF2B5EF4-FFF2-40B4-BE49-F238E27FC236}">
                <a16:creationId xmlns:a16="http://schemas.microsoft.com/office/drawing/2014/main" id="{59C42946-422C-C35F-D387-9219CA5B4045}"/>
              </a:ext>
            </a:extLst>
          </p:cNvPr>
          <p:cNvSpPr>
            <a:spLocks noGrp="1" noRot="1" noChangeAspect="1"/>
          </p:cNvSpPr>
          <p:nvPr>
            <p:ph type="sldImg"/>
          </p:nvPr>
        </p:nvSpPr>
        <p:spPr/>
      </p:sp>
    </p:spTree>
    <p:extLst>
      <p:ext uri="{BB962C8B-B14F-4D97-AF65-F5344CB8AC3E}">
        <p14:creationId xmlns:p14="http://schemas.microsoft.com/office/powerpoint/2010/main" val="27412900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46</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7C4FC8F4-4D38-E5AE-4C9B-E3F955E6FEEC}"/>
              </a:ext>
            </a:extLst>
          </p:cNvPr>
          <p:cNvSpPr>
            <a:spLocks noGrp="1" noRot="1" noChangeAspect="1"/>
          </p:cNvSpPr>
          <p:nvPr>
            <p:ph type="sldImg"/>
          </p:nvPr>
        </p:nvSpPr>
        <p:spPr/>
      </p:sp>
    </p:spTree>
    <p:extLst>
      <p:ext uri="{BB962C8B-B14F-4D97-AF65-F5344CB8AC3E}">
        <p14:creationId xmlns:p14="http://schemas.microsoft.com/office/powerpoint/2010/main" val="83162997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47</a:t>
            </a:fld>
            <a:endParaRPr lang="ja-JP" altLang="en-US" dirty="0"/>
          </a:p>
        </p:txBody>
      </p:sp>
      <p:sp>
        <p:nvSpPr>
          <p:cNvPr id="7" name="スライド イメージ プレースホルダー 6">
            <a:extLst>
              <a:ext uri="{FF2B5EF4-FFF2-40B4-BE49-F238E27FC236}">
                <a16:creationId xmlns:a16="http://schemas.microsoft.com/office/drawing/2014/main" id="{B058A0B6-012A-226A-8B6B-121FCC2789B9}"/>
              </a:ext>
            </a:extLst>
          </p:cNvPr>
          <p:cNvSpPr>
            <a:spLocks noGrp="1" noRot="1" noChangeAspect="1"/>
          </p:cNvSpPr>
          <p:nvPr>
            <p:ph type="sldImg"/>
          </p:nvPr>
        </p:nvSpPr>
        <p:spPr/>
      </p:sp>
    </p:spTree>
    <p:extLst>
      <p:ext uri="{BB962C8B-B14F-4D97-AF65-F5344CB8AC3E}">
        <p14:creationId xmlns:p14="http://schemas.microsoft.com/office/powerpoint/2010/main" val="41404550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48</a:t>
            </a:fld>
            <a:endParaRPr lang="ja-JP" altLang="en-US" dirty="0"/>
          </a:p>
        </p:txBody>
      </p:sp>
      <p:sp>
        <p:nvSpPr>
          <p:cNvPr id="7" name="スライド イメージ プレースホルダー 6">
            <a:extLst>
              <a:ext uri="{FF2B5EF4-FFF2-40B4-BE49-F238E27FC236}">
                <a16:creationId xmlns:a16="http://schemas.microsoft.com/office/drawing/2014/main" id="{8FFCAC1B-27CF-175C-2332-1C0C2ADDCC6A}"/>
              </a:ext>
            </a:extLst>
          </p:cNvPr>
          <p:cNvSpPr>
            <a:spLocks noGrp="1" noRot="1" noChangeAspect="1"/>
          </p:cNvSpPr>
          <p:nvPr>
            <p:ph type="sldImg"/>
          </p:nvPr>
        </p:nvSpPr>
        <p:spPr/>
      </p:sp>
    </p:spTree>
    <p:extLst>
      <p:ext uri="{BB962C8B-B14F-4D97-AF65-F5344CB8AC3E}">
        <p14:creationId xmlns:p14="http://schemas.microsoft.com/office/powerpoint/2010/main" val="410499285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49</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6F2DF669-6EC7-0E5B-5D73-15E242BAC1B1}"/>
              </a:ext>
            </a:extLst>
          </p:cNvPr>
          <p:cNvSpPr>
            <a:spLocks noGrp="1" noRot="1" noChangeAspect="1"/>
          </p:cNvSpPr>
          <p:nvPr>
            <p:ph type="sldImg"/>
          </p:nvPr>
        </p:nvSpPr>
        <p:spPr/>
      </p:sp>
    </p:spTree>
    <p:extLst>
      <p:ext uri="{BB962C8B-B14F-4D97-AF65-F5344CB8AC3E}">
        <p14:creationId xmlns:p14="http://schemas.microsoft.com/office/powerpoint/2010/main" val="4467976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5</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AA8114AE-71B1-11EA-31AD-1DF4BDCAC92D}"/>
              </a:ext>
            </a:extLst>
          </p:cNvPr>
          <p:cNvSpPr>
            <a:spLocks noGrp="1" noRot="1" noChangeAspect="1"/>
          </p:cNvSpPr>
          <p:nvPr>
            <p:ph type="sldImg"/>
          </p:nvPr>
        </p:nvSpPr>
        <p:spPr/>
      </p:sp>
    </p:spTree>
    <p:extLst>
      <p:ext uri="{BB962C8B-B14F-4D97-AF65-F5344CB8AC3E}">
        <p14:creationId xmlns:p14="http://schemas.microsoft.com/office/powerpoint/2010/main" val="358390581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50</a:t>
            </a:fld>
            <a:endParaRPr lang="ja-JP" altLang="en-US" dirty="0"/>
          </a:p>
        </p:txBody>
      </p:sp>
      <p:sp>
        <p:nvSpPr>
          <p:cNvPr id="7" name="スライド イメージ プレースホルダー 6">
            <a:extLst>
              <a:ext uri="{FF2B5EF4-FFF2-40B4-BE49-F238E27FC236}">
                <a16:creationId xmlns:a16="http://schemas.microsoft.com/office/drawing/2014/main" id="{0F8222B5-CA40-B1B9-6992-63CD7E275377}"/>
              </a:ext>
            </a:extLst>
          </p:cNvPr>
          <p:cNvSpPr>
            <a:spLocks noGrp="1" noRot="1" noChangeAspect="1"/>
          </p:cNvSpPr>
          <p:nvPr>
            <p:ph type="sldImg"/>
          </p:nvPr>
        </p:nvSpPr>
        <p:spPr/>
      </p:sp>
    </p:spTree>
    <p:extLst>
      <p:ext uri="{BB962C8B-B14F-4D97-AF65-F5344CB8AC3E}">
        <p14:creationId xmlns:p14="http://schemas.microsoft.com/office/powerpoint/2010/main" val="15024670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51</a:t>
            </a:fld>
            <a:endParaRPr lang="ja-JP" altLang="en-US" dirty="0"/>
          </a:p>
        </p:txBody>
      </p:sp>
      <p:sp>
        <p:nvSpPr>
          <p:cNvPr id="7" name="スライド イメージ プレースホルダー 6">
            <a:extLst>
              <a:ext uri="{FF2B5EF4-FFF2-40B4-BE49-F238E27FC236}">
                <a16:creationId xmlns:a16="http://schemas.microsoft.com/office/drawing/2014/main" id="{9F882C44-5412-43B9-3329-D46293FACC69}"/>
              </a:ext>
            </a:extLst>
          </p:cNvPr>
          <p:cNvSpPr>
            <a:spLocks noGrp="1" noRot="1" noChangeAspect="1"/>
          </p:cNvSpPr>
          <p:nvPr>
            <p:ph type="sldImg"/>
          </p:nvPr>
        </p:nvSpPr>
        <p:spPr/>
      </p:sp>
    </p:spTree>
    <p:extLst>
      <p:ext uri="{BB962C8B-B14F-4D97-AF65-F5344CB8AC3E}">
        <p14:creationId xmlns:p14="http://schemas.microsoft.com/office/powerpoint/2010/main" val="222303933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52</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5" name="スライド イメージ プレースホルダー 4">
            <a:extLst>
              <a:ext uri="{FF2B5EF4-FFF2-40B4-BE49-F238E27FC236}">
                <a16:creationId xmlns:a16="http://schemas.microsoft.com/office/drawing/2014/main" id="{5F418501-07D4-F943-B10D-38FDE29D6A75}"/>
              </a:ext>
            </a:extLst>
          </p:cNvPr>
          <p:cNvSpPr>
            <a:spLocks noGrp="1" noRot="1" noChangeAspect="1"/>
          </p:cNvSpPr>
          <p:nvPr>
            <p:ph type="sldImg"/>
          </p:nvPr>
        </p:nvSpPr>
        <p:spPr/>
      </p:sp>
    </p:spTree>
    <p:extLst>
      <p:ext uri="{BB962C8B-B14F-4D97-AF65-F5344CB8AC3E}">
        <p14:creationId xmlns:p14="http://schemas.microsoft.com/office/powerpoint/2010/main" val="109115200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53</a:t>
            </a:fld>
            <a:endParaRPr lang="ja-JP" altLang="en-US" dirty="0"/>
          </a:p>
        </p:txBody>
      </p:sp>
      <p:sp>
        <p:nvSpPr>
          <p:cNvPr id="7" name="スライド イメージ プレースホルダー 6">
            <a:extLst>
              <a:ext uri="{FF2B5EF4-FFF2-40B4-BE49-F238E27FC236}">
                <a16:creationId xmlns:a16="http://schemas.microsoft.com/office/drawing/2014/main" id="{CA7C93E6-FC23-8F71-619D-08949933A126}"/>
              </a:ext>
            </a:extLst>
          </p:cNvPr>
          <p:cNvSpPr>
            <a:spLocks noGrp="1" noRot="1" noChangeAspect="1"/>
          </p:cNvSpPr>
          <p:nvPr>
            <p:ph type="sldImg"/>
          </p:nvPr>
        </p:nvSpPr>
        <p:spPr/>
      </p:sp>
    </p:spTree>
    <p:extLst>
      <p:ext uri="{BB962C8B-B14F-4D97-AF65-F5344CB8AC3E}">
        <p14:creationId xmlns:p14="http://schemas.microsoft.com/office/powerpoint/2010/main" val="246299397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54</a:t>
            </a:fld>
            <a:endParaRPr lang="ja-JP" altLang="en-US" dirty="0"/>
          </a:p>
        </p:txBody>
      </p:sp>
      <p:sp>
        <p:nvSpPr>
          <p:cNvPr id="7" name="スライド イメージ プレースホルダー 6">
            <a:extLst>
              <a:ext uri="{FF2B5EF4-FFF2-40B4-BE49-F238E27FC236}">
                <a16:creationId xmlns:a16="http://schemas.microsoft.com/office/drawing/2014/main" id="{F20D7AB5-6CE0-4805-DFB6-A248E62A6E80}"/>
              </a:ext>
            </a:extLst>
          </p:cNvPr>
          <p:cNvSpPr>
            <a:spLocks noGrp="1" noRot="1" noChangeAspect="1"/>
          </p:cNvSpPr>
          <p:nvPr>
            <p:ph type="sldImg"/>
          </p:nvPr>
        </p:nvSpPr>
        <p:spPr/>
      </p:sp>
    </p:spTree>
    <p:extLst>
      <p:ext uri="{BB962C8B-B14F-4D97-AF65-F5344CB8AC3E}">
        <p14:creationId xmlns:p14="http://schemas.microsoft.com/office/powerpoint/2010/main" val="32817219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55</a:t>
            </a:fld>
            <a:endParaRPr lang="ja-JP" altLang="en-US" dirty="0"/>
          </a:p>
        </p:txBody>
      </p:sp>
      <p:sp>
        <p:nvSpPr>
          <p:cNvPr id="7" name="スライド イメージ プレースホルダー 6">
            <a:extLst>
              <a:ext uri="{FF2B5EF4-FFF2-40B4-BE49-F238E27FC236}">
                <a16:creationId xmlns:a16="http://schemas.microsoft.com/office/drawing/2014/main" id="{1BBA10CB-55DB-5F38-231C-B1B031952460}"/>
              </a:ext>
            </a:extLst>
          </p:cNvPr>
          <p:cNvSpPr>
            <a:spLocks noGrp="1" noRot="1" noChangeAspect="1"/>
          </p:cNvSpPr>
          <p:nvPr>
            <p:ph type="sldImg"/>
          </p:nvPr>
        </p:nvSpPr>
        <p:spPr/>
      </p:sp>
    </p:spTree>
    <p:extLst>
      <p:ext uri="{BB962C8B-B14F-4D97-AF65-F5344CB8AC3E}">
        <p14:creationId xmlns:p14="http://schemas.microsoft.com/office/powerpoint/2010/main" val="7354261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pPr lvl="0"/>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56</a:t>
            </a:fld>
            <a:endParaRPr lang="ja-JP" altLang="en-US" dirty="0"/>
          </a:p>
        </p:txBody>
      </p:sp>
      <p:sp>
        <p:nvSpPr>
          <p:cNvPr id="7" name="スライド イメージ プレースホルダー 6">
            <a:extLst>
              <a:ext uri="{FF2B5EF4-FFF2-40B4-BE49-F238E27FC236}">
                <a16:creationId xmlns:a16="http://schemas.microsoft.com/office/drawing/2014/main" id="{122A18C5-7554-B56A-BD02-9A774CC3CE3C}"/>
              </a:ext>
            </a:extLst>
          </p:cNvPr>
          <p:cNvSpPr>
            <a:spLocks noGrp="1" noRot="1" noChangeAspect="1"/>
          </p:cNvSpPr>
          <p:nvPr>
            <p:ph type="sldImg"/>
          </p:nvPr>
        </p:nvSpPr>
        <p:spPr/>
      </p:sp>
    </p:spTree>
    <p:extLst>
      <p:ext uri="{BB962C8B-B14F-4D97-AF65-F5344CB8AC3E}">
        <p14:creationId xmlns:p14="http://schemas.microsoft.com/office/powerpoint/2010/main" val="31162704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pPr lvl="0"/>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57</a:t>
            </a:fld>
            <a:endParaRPr lang="ja-JP" altLang="en-US" dirty="0"/>
          </a:p>
        </p:txBody>
      </p:sp>
      <p:sp>
        <p:nvSpPr>
          <p:cNvPr id="7" name="スライド イメージ プレースホルダー 6">
            <a:extLst>
              <a:ext uri="{FF2B5EF4-FFF2-40B4-BE49-F238E27FC236}">
                <a16:creationId xmlns:a16="http://schemas.microsoft.com/office/drawing/2014/main" id="{A57D2FCB-D182-C946-C13B-9A03F4F650F3}"/>
              </a:ext>
            </a:extLst>
          </p:cNvPr>
          <p:cNvSpPr>
            <a:spLocks noGrp="1" noRot="1" noChangeAspect="1"/>
          </p:cNvSpPr>
          <p:nvPr>
            <p:ph type="sldImg"/>
          </p:nvPr>
        </p:nvSpPr>
        <p:spPr/>
      </p:sp>
    </p:spTree>
    <p:extLst>
      <p:ext uri="{BB962C8B-B14F-4D97-AF65-F5344CB8AC3E}">
        <p14:creationId xmlns:p14="http://schemas.microsoft.com/office/powerpoint/2010/main" val="6004869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58</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3E3BA170-B4D9-C10A-5650-6C25E88FDA05}"/>
              </a:ext>
            </a:extLst>
          </p:cNvPr>
          <p:cNvSpPr>
            <a:spLocks noGrp="1" noRot="1" noChangeAspect="1"/>
          </p:cNvSpPr>
          <p:nvPr>
            <p:ph type="sldImg"/>
          </p:nvPr>
        </p:nvSpPr>
        <p:spPr/>
      </p:sp>
    </p:spTree>
    <p:extLst>
      <p:ext uri="{BB962C8B-B14F-4D97-AF65-F5344CB8AC3E}">
        <p14:creationId xmlns:p14="http://schemas.microsoft.com/office/powerpoint/2010/main" val="136017428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59</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5" name="スライド イメージ プレースホルダー 4">
            <a:extLst>
              <a:ext uri="{FF2B5EF4-FFF2-40B4-BE49-F238E27FC236}">
                <a16:creationId xmlns:a16="http://schemas.microsoft.com/office/drawing/2014/main" id="{4C9D2003-9C94-8AEF-DCEF-5146A32B8DCE}"/>
              </a:ext>
            </a:extLst>
          </p:cNvPr>
          <p:cNvSpPr>
            <a:spLocks noGrp="1" noRot="1" noChangeAspect="1"/>
          </p:cNvSpPr>
          <p:nvPr>
            <p:ph type="sldImg"/>
          </p:nvPr>
        </p:nvSpPr>
        <p:spPr/>
      </p:sp>
    </p:spTree>
    <p:extLst>
      <p:ext uri="{BB962C8B-B14F-4D97-AF65-F5344CB8AC3E}">
        <p14:creationId xmlns:p14="http://schemas.microsoft.com/office/powerpoint/2010/main" val="9227029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6</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68D20359-6773-D03C-6DDA-2E78A9A7502D}"/>
              </a:ext>
            </a:extLst>
          </p:cNvPr>
          <p:cNvSpPr>
            <a:spLocks noGrp="1" noRot="1" noChangeAspect="1"/>
          </p:cNvSpPr>
          <p:nvPr>
            <p:ph type="sldImg"/>
          </p:nvPr>
        </p:nvSpPr>
        <p:spPr/>
      </p:sp>
    </p:spTree>
    <p:extLst>
      <p:ext uri="{BB962C8B-B14F-4D97-AF65-F5344CB8AC3E}">
        <p14:creationId xmlns:p14="http://schemas.microsoft.com/office/powerpoint/2010/main" val="11745273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7</a:t>
            </a:fld>
            <a:endParaRPr lang="ja-JP" altLang="en-US" dirty="0"/>
          </a:p>
        </p:txBody>
      </p:sp>
      <p:sp>
        <p:nvSpPr>
          <p:cNvPr id="6" name="スライド イメージ プレースホルダー 5">
            <a:extLst>
              <a:ext uri="{FF2B5EF4-FFF2-40B4-BE49-F238E27FC236}">
                <a16:creationId xmlns:a16="http://schemas.microsoft.com/office/drawing/2014/main" id="{AAECD851-211F-63D9-391F-BAEC693014EB}"/>
              </a:ext>
            </a:extLst>
          </p:cNvPr>
          <p:cNvSpPr>
            <a:spLocks noGrp="1" noRot="1" noChangeAspect="1"/>
          </p:cNvSpPr>
          <p:nvPr>
            <p:ph type="sldImg"/>
          </p:nvPr>
        </p:nvSpPr>
        <p:spPr/>
      </p:sp>
    </p:spTree>
    <p:extLst>
      <p:ext uri="{BB962C8B-B14F-4D97-AF65-F5344CB8AC3E}">
        <p14:creationId xmlns:p14="http://schemas.microsoft.com/office/powerpoint/2010/main" val="32379135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0"/>
          </p:nvPr>
        </p:nvSpPr>
        <p:spPr/>
        <p:txBody>
          <a:bodyPr/>
          <a:lstStyle/>
          <a:p>
            <a:fld id="{2B53D04A-B60E-1241-96E3-BBB7CC6C31A8}" type="slidenum">
              <a:rPr lang="ja-JP" altLang="en-US"/>
              <a:pPr/>
              <a:t>8</a:t>
            </a:fld>
            <a:endParaRPr lang="ja-JP" altLang="en-US"/>
          </a:p>
        </p:txBody>
      </p:sp>
      <p:sp>
        <p:nvSpPr>
          <p:cNvPr id="6" name="ノート プレースホルダー 5">
            <a:extLst>
              <a:ext uri="{FF2B5EF4-FFF2-40B4-BE49-F238E27FC236}">
                <a16:creationId xmlns:a16="http://schemas.microsoft.com/office/drawing/2014/main" id="{78E9E53F-6F6F-CE74-3285-553C6781F454}"/>
              </a:ext>
            </a:extLst>
          </p:cNvPr>
          <p:cNvSpPr>
            <a:spLocks noGrp="1"/>
          </p:cNvSpPr>
          <p:nvPr>
            <p:ph type="body" sz="quarter" idx="3"/>
          </p:nvPr>
        </p:nvSpPr>
        <p:spPr/>
        <p:txBody>
          <a:bodyPr/>
          <a:lstStyle/>
          <a:p>
            <a:endParaRPr lang="en-US" altLang="ja-JP" dirty="0"/>
          </a:p>
        </p:txBody>
      </p:sp>
      <p:sp>
        <p:nvSpPr>
          <p:cNvPr id="7" name="スライド イメージ プレースホルダー 6">
            <a:extLst>
              <a:ext uri="{FF2B5EF4-FFF2-40B4-BE49-F238E27FC236}">
                <a16:creationId xmlns:a16="http://schemas.microsoft.com/office/drawing/2014/main" id="{6A8C9E15-90A1-C3EE-235E-2EB4487641BB}"/>
              </a:ext>
            </a:extLst>
          </p:cNvPr>
          <p:cNvSpPr>
            <a:spLocks noGrp="1" noRot="1" noChangeAspect="1"/>
          </p:cNvSpPr>
          <p:nvPr>
            <p:ph type="sldImg"/>
          </p:nvPr>
        </p:nvSpPr>
        <p:spPr/>
      </p:sp>
    </p:spTree>
    <p:extLst>
      <p:ext uri="{BB962C8B-B14F-4D97-AF65-F5344CB8AC3E}">
        <p14:creationId xmlns:p14="http://schemas.microsoft.com/office/powerpoint/2010/main" val="8381294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lang="ja-JP" altLang="en-US" smtClean="0"/>
              <a:pPr/>
              <a:t>9</a:t>
            </a:fld>
            <a:endParaRPr lang="ja-JP" altLang="en-US" dirty="0"/>
          </a:p>
        </p:txBody>
      </p:sp>
      <p:sp>
        <p:nvSpPr>
          <p:cNvPr id="7" name="スライド イメージ プレースホルダー 6">
            <a:extLst>
              <a:ext uri="{FF2B5EF4-FFF2-40B4-BE49-F238E27FC236}">
                <a16:creationId xmlns:a16="http://schemas.microsoft.com/office/drawing/2014/main" id="{49B9D67E-A5C2-478D-5597-8ABB4B82D8B3}"/>
              </a:ext>
            </a:extLst>
          </p:cNvPr>
          <p:cNvSpPr>
            <a:spLocks noGrp="1" noRot="1" noChangeAspect="1"/>
          </p:cNvSpPr>
          <p:nvPr>
            <p:ph type="sldImg"/>
          </p:nvPr>
        </p:nvSpPr>
        <p:spPr/>
      </p:sp>
    </p:spTree>
    <p:extLst>
      <p:ext uri="{BB962C8B-B14F-4D97-AF65-F5344CB8AC3E}">
        <p14:creationId xmlns:p14="http://schemas.microsoft.com/office/powerpoint/2010/main" val="13232873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タイトル スライド">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CE1F010E-C0DA-281E-FE4C-383C2608482E}"/>
              </a:ext>
            </a:extLst>
          </p:cNvPr>
          <p:cNvSpPr/>
          <p:nvPr userDrawn="1"/>
        </p:nvSpPr>
        <p:spPr>
          <a:xfrm>
            <a:off x="616027" y="1916832"/>
            <a:ext cx="7805010" cy="2736304"/>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Abadi" panose="020B0604020104020204" pitchFamily="34" charset="0"/>
              <a:ea typeface="游ゴシック" panose="020B0400000000000000" pitchFamily="50" charset="-128"/>
            </a:endParaRPr>
          </a:p>
        </p:txBody>
      </p:sp>
      <p:pic>
        <p:nvPicPr>
          <p:cNvPr id="3" name="図 2" descr="「デジタル活用支援推進事業」を表すロゴマーク">
            <a:extLst>
              <a:ext uri="{FF2B5EF4-FFF2-40B4-BE49-F238E27FC236}">
                <a16:creationId xmlns:a16="http://schemas.microsoft.com/office/drawing/2014/main" id="{2614BDF3-30E3-857F-5CBD-663F0BEAEBB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45961" y="290775"/>
            <a:ext cx="750152" cy="1113738"/>
          </a:xfrm>
          <a:prstGeom prst="rect">
            <a:avLst/>
          </a:prstGeom>
        </p:spPr>
      </p:pic>
      <p:sp>
        <p:nvSpPr>
          <p:cNvPr id="4" name="サブタイトル 2">
            <a:extLst>
              <a:ext uri="{FF2B5EF4-FFF2-40B4-BE49-F238E27FC236}">
                <a16:creationId xmlns:a16="http://schemas.microsoft.com/office/drawing/2014/main" id="{ACDC2D4B-8F51-46EE-EA26-F3AE489BB560}"/>
              </a:ext>
            </a:extLst>
          </p:cNvPr>
          <p:cNvSpPr txBox="1">
            <a:spLocks/>
          </p:cNvSpPr>
          <p:nvPr userDrawn="1"/>
        </p:nvSpPr>
        <p:spPr>
          <a:xfrm>
            <a:off x="616027" y="2249887"/>
            <a:ext cx="7805010" cy="2197422"/>
          </a:xfrm>
          <a:prstGeom prst="rect">
            <a:avLst/>
          </a:prstGeom>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defTabSz="1007943">
              <a:lnSpc>
                <a:spcPct val="120000"/>
              </a:lnSpc>
              <a:spcBef>
                <a:spcPts val="1102"/>
              </a:spcBef>
            </a:pPr>
            <a:endParaRPr lang="ja-JP" altLang="en-US" sz="5291" dirty="0">
              <a:solidFill>
                <a:srgbClr val="4472C4"/>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342463953"/>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タイトル スライド">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CE1F010E-C0DA-281E-FE4C-383C2608482E}"/>
              </a:ext>
            </a:extLst>
          </p:cNvPr>
          <p:cNvSpPr/>
          <p:nvPr userDrawn="1"/>
        </p:nvSpPr>
        <p:spPr>
          <a:xfrm>
            <a:off x="616027" y="1916832"/>
            <a:ext cx="7805010" cy="2736304"/>
          </a:xfrm>
          <a:prstGeom prst="rect">
            <a:avLst/>
          </a:prstGeom>
          <a:solidFill>
            <a:srgbClr val="F9FBFD"/>
          </a:solidFill>
          <a:ln w="28575">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dirty="0">
              <a:solidFill>
                <a:prstClr val="white"/>
              </a:solidFill>
              <a:latin typeface="Abadi" panose="020B0604020104020204" pitchFamily="34" charset="0"/>
              <a:ea typeface="游ゴシック" panose="020B0400000000000000" pitchFamily="50" charset="-128"/>
            </a:endParaRPr>
          </a:p>
        </p:txBody>
      </p:sp>
      <p:sp>
        <p:nvSpPr>
          <p:cNvPr id="5" name="サブタイトル 2">
            <a:extLst>
              <a:ext uri="{FF2B5EF4-FFF2-40B4-BE49-F238E27FC236}">
                <a16:creationId xmlns:a16="http://schemas.microsoft.com/office/drawing/2014/main" id="{608ACC57-BCD1-0924-F1A4-2149C1120BBA}"/>
              </a:ext>
            </a:extLst>
          </p:cNvPr>
          <p:cNvSpPr txBox="1">
            <a:spLocks/>
          </p:cNvSpPr>
          <p:nvPr userDrawn="1"/>
        </p:nvSpPr>
        <p:spPr>
          <a:xfrm>
            <a:off x="616027" y="2249887"/>
            <a:ext cx="7805010" cy="2197422"/>
          </a:xfrm>
          <a:prstGeom prst="rect">
            <a:avLst/>
          </a:prstGeom>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gn="ctr" defTabSz="1007943">
              <a:lnSpc>
                <a:spcPct val="120000"/>
              </a:lnSpc>
              <a:spcBef>
                <a:spcPts val="1102"/>
              </a:spcBef>
            </a:pPr>
            <a:endParaRPr lang="ja-JP" altLang="en-US" sz="5291" dirty="0">
              <a:solidFill>
                <a:srgbClr val="4472C4"/>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759573772"/>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766AE36-9F42-95F7-2A0D-FB48F00EDCA6}"/>
              </a:ext>
            </a:extLst>
          </p:cNvPr>
          <p:cNvSpPr txBox="1">
            <a:spLocks/>
          </p:cNvSpPr>
          <p:nvPr userDrawn="1"/>
        </p:nvSpPr>
        <p:spPr>
          <a:xfrm>
            <a:off x="61340" y="2998113"/>
            <a:ext cx="1447648" cy="861774"/>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defTabSz="914305"/>
            <a:r>
              <a:rPr lang="ja-JP" altLang="en-US" sz="3599" b="1" dirty="0">
                <a:solidFill>
                  <a:srgbClr val="4472C4"/>
                </a:solidFill>
                <a:latin typeface="BIZ UDPゴシック" panose="020B0400000000000000" pitchFamily="50" charset="-128"/>
                <a:ea typeface="BIZ UDPゴシック" panose="020B0400000000000000" pitchFamily="50" charset="-128"/>
                <a:cs typeface="Meiryo" charset="-128"/>
              </a:rPr>
              <a:t>目次</a:t>
            </a:r>
          </a:p>
        </p:txBody>
      </p:sp>
      <p:sp>
        <p:nvSpPr>
          <p:cNvPr id="5" name="正方形/長方形 4">
            <a:extLst>
              <a:ext uri="{FF2B5EF4-FFF2-40B4-BE49-F238E27FC236}">
                <a16:creationId xmlns:a16="http://schemas.microsoft.com/office/drawing/2014/main" id="{80F89827-1E19-81CF-8F3F-57C9212B374E}"/>
              </a:ext>
            </a:extLst>
          </p:cNvPr>
          <p:cNvSpPr/>
          <p:nvPr userDrawn="1"/>
        </p:nvSpPr>
        <p:spPr>
          <a:xfrm>
            <a:off x="2217907" y="1279270"/>
            <a:ext cx="6541182" cy="165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en-US" altLang="ja-JP" sz="1600" dirty="0">
              <a:ln w="0"/>
              <a:solidFill>
                <a:prstClr val="black"/>
              </a:solidFill>
              <a:latin typeface="BIZ UDPゴシック" panose="020B0400000000000000" pitchFamily="50" charset="-128"/>
              <a:ea typeface="BIZ UDPゴシック" panose="020B0400000000000000" pitchFamily="50" charset="-128"/>
            </a:endParaRPr>
          </a:p>
        </p:txBody>
      </p:sp>
      <p:sp>
        <p:nvSpPr>
          <p:cNvPr id="6" name="正方形/長方形 5">
            <a:extLst>
              <a:ext uri="{FF2B5EF4-FFF2-40B4-BE49-F238E27FC236}">
                <a16:creationId xmlns:a16="http://schemas.microsoft.com/office/drawing/2014/main" id="{AE12839A-CB3D-7912-3FF0-4D7609C95C78}"/>
              </a:ext>
            </a:extLst>
          </p:cNvPr>
          <p:cNvSpPr/>
          <p:nvPr userDrawn="1"/>
        </p:nvSpPr>
        <p:spPr>
          <a:xfrm>
            <a:off x="2217907" y="4556695"/>
            <a:ext cx="6541182" cy="1656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endParaRPr lang="ja-JP" altLang="en-US" sz="1600" dirty="0">
              <a:ln w="0"/>
              <a:solidFill>
                <a:prstClr val="black"/>
              </a:solidFill>
              <a:latin typeface="BIZ UDPゴシック" panose="020B0400000000000000" pitchFamily="50" charset="-128"/>
              <a:ea typeface="BIZ UDPゴシック" panose="020B0400000000000000" pitchFamily="50" charset="-128"/>
            </a:endParaRPr>
          </a:p>
        </p:txBody>
      </p:sp>
      <p:cxnSp>
        <p:nvCxnSpPr>
          <p:cNvPr id="7" name="直線コネクタ 6">
            <a:extLst>
              <a:ext uri="{FF2B5EF4-FFF2-40B4-BE49-F238E27FC236}">
                <a16:creationId xmlns:a16="http://schemas.microsoft.com/office/drawing/2014/main" id="{0D93717F-3492-1233-DAA6-6947010ACB45}"/>
              </a:ext>
            </a:extLst>
          </p:cNvPr>
          <p:cNvCxnSpPr>
            <a:cxnSpLocks/>
          </p:cNvCxnSpPr>
          <p:nvPr userDrawn="1"/>
        </p:nvCxnSpPr>
        <p:spPr>
          <a:xfrm flipV="1">
            <a:off x="1699621" y="0"/>
            <a:ext cx="0" cy="685800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25382244"/>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392691" y="220736"/>
            <a:ext cx="7576708" cy="486326"/>
          </a:xfrm>
          <a:noFill/>
        </p:spPr>
        <p:txBody>
          <a:bodyPr anchor="b">
            <a:noAutofit/>
          </a:bodyPr>
          <a:lstStyle>
            <a:lvl1pPr algn="l">
              <a:defRPr sz="2799" b="1" i="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dirty="0"/>
              <a:t>マスター タイトルの書式設定</a:t>
            </a:r>
            <a:endParaRPr lang="en-US" dirty="0"/>
          </a:p>
        </p:txBody>
      </p:sp>
      <p:sp>
        <p:nvSpPr>
          <p:cNvPr id="5" name="タイトル 1">
            <a:extLst>
              <a:ext uri="{FF2B5EF4-FFF2-40B4-BE49-F238E27FC236}">
                <a16:creationId xmlns:a16="http://schemas.microsoft.com/office/drawing/2014/main" id="{90A431E3-8D31-43B3-F00E-7F96E173702A}"/>
              </a:ext>
            </a:extLst>
          </p:cNvPr>
          <p:cNvSpPr txBox="1">
            <a:spLocks noChangeAspect="1"/>
          </p:cNvSpPr>
          <p:nvPr userDrawn="1"/>
        </p:nvSpPr>
        <p:spPr>
          <a:xfrm>
            <a:off x="0" y="1"/>
            <a:ext cx="1259467" cy="894433"/>
          </a:xfrm>
          <a:prstGeom prst="rect">
            <a:avLst/>
          </a:prstGeom>
          <a:noFill/>
        </p:spPr>
        <p:txBody>
          <a:bodyPr vert="horz" wrap="none" lIns="91431" tIns="45715" rIns="91431" bIns="45715" rtlCol="0" anchor="ctr">
            <a:noAutofit/>
          </a:bodyPr>
          <a:lstStyle>
            <a:lvl1pPr algn="l" defTabSz="914400" rtl="0" eaLnBrk="1" latinLnBrk="0" hangingPunct="1">
              <a:lnSpc>
                <a:spcPct val="90000"/>
              </a:lnSpc>
              <a:spcBef>
                <a:spcPct val="0"/>
              </a:spcBef>
              <a:buNone/>
              <a:defRPr kumimoji="1" sz="4400" kern="1200">
                <a:solidFill>
                  <a:schemeClr val="tx1"/>
                </a:solidFill>
                <a:latin typeface="BIZ UDPゴシック" panose="020B0400000000000000" pitchFamily="50" charset="-128"/>
                <a:ea typeface="BIZ UDPゴシック" panose="020B0400000000000000" pitchFamily="50" charset="-128"/>
                <a:cs typeface="+mj-cs"/>
              </a:defRPr>
            </a:lvl1pPr>
          </a:lstStyle>
          <a:p>
            <a:pPr algn="ctr">
              <a:lnSpc>
                <a:spcPct val="100000"/>
              </a:lnSpc>
            </a:pPr>
            <a:endParaRPr kumimoji="0" lang="ja-JP" altLang="en-US" sz="2799" kern="0" dirty="0">
              <a:solidFill>
                <a:sysClr val="windowText" lastClr="000000"/>
              </a:solidFill>
              <a:latin typeface="BIZ UDPゴシック" panose="020B0400000000000000" pitchFamily="50" charset="-128"/>
              <a:ea typeface="BIZ UDPゴシック" panose="020B0400000000000000" pitchFamily="50" charset="-128"/>
            </a:endParaRPr>
          </a:p>
        </p:txBody>
      </p:sp>
      <p:cxnSp>
        <p:nvCxnSpPr>
          <p:cNvPr id="7" name="直線コネクタ 6">
            <a:extLst>
              <a:ext uri="{FF2B5EF4-FFF2-40B4-BE49-F238E27FC236}">
                <a16:creationId xmlns:a16="http://schemas.microsoft.com/office/drawing/2014/main" id="{A867F53A-A2E3-20A8-C6D4-8A30BB21636A}"/>
              </a:ext>
            </a:extLst>
          </p:cNvPr>
          <p:cNvCxnSpPr>
            <a:cxnSpLocks/>
          </p:cNvCxnSpPr>
          <p:nvPr userDrawn="1"/>
        </p:nvCxnSpPr>
        <p:spPr>
          <a:xfrm flipV="1">
            <a:off x="1259476" y="1"/>
            <a:ext cx="0" cy="883627"/>
          </a:xfrm>
          <a:prstGeom prst="line">
            <a:avLst/>
          </a:prstGeom>
        </p:spPr>
        <p:style>
          <a:lnRef idx="1">
            <a:schemeClr val="dk1"/>
          </a:lnRef>
          <a:fillRef idx="0">
            <a:schemeClr val="dk1"/>
          </a:fillRef>
          <a:effectRef idx="0">
            <a:schemeClr val="dk1"/>
          </a:effectRef>
          <a:fontRef idx="minor">
            <a:schemeClr val="tx1"/>
          </a:fontRef>
        </p:style>
      </p:cxnSp>
      <p:cxnSp>
        <p:nvCxnSpPr>
          <p:cNvPr id="8" name="直線コネクタ 7">
            <a:extLst>
              <a:ext uri="{FF2B5EF4-FFF2-40B4-BE49-F238E27FC236}">
                <a16:creationId xmlns:a16="http://schemas.microsoft.com/office/drawing/2014/main" id="{72624192-E038-7FEC-F1BF-3CD723E1694F}"/>
              </a:ext>
            </a:extLst>
          </p:cNvPr>
          <p:cNvCxnSpPr/>
          <p:nvPr userDrawn="1"/>
        </p:nvCxnSpPr>
        <p:spPr>
          <a:xfrm>
            <a:off x="-36512" y="883627"/>
            <a:ext cx="918051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49259"/>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663">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guide id="15" pos="2064">
          <p15:clr>
            <a:srgbClr val="FBAE40"/>
          </p15:clr>
        </p15:guide>
        <p15:guide id="16" pos="3787">
          <p15:clr>
            <a:srgbClr val="FBAE40"/>
          </p15:clr>
        </p15:guide>
        <p15:guide id="17" pos="5375">
          <p15:clr>
            <a:srgbClr val="FBAE40"/>
          </p15:clr>
        </p15:guide>
        <p15:guide id="18" orient="horz" pos="1253">
          <p15:clr>
            <a:srgbClr val="FBAE40"/>
          </p15:clr>
        </p15:guide>
        <p15:guide id="19" orient="horz" pos="1026">
          <p15:clr>
            <a:srgbClr val="FBAE40"/>
          </p15:clr>
        </p15:guide>
        <p15:guide id="20" orient="horz" pos="1480">
          <p15:clr>
            <a:srgbClr val="FBAE40"/>
          </p15:clr>
        </p15:guide>
        <p15:guide id="21" orient="horz" pos="1706">
          <p15:clr>
            <a:srgbClr val="FBAE40"/>
          </p15:clr>
        </p15:guide>
        <p15:guide id="22" orient="horz" pos="3861">
          <p15:clr>
            <a:srgbClr val="FBAE40"/>
          </p15:clr>
        </p15:guide>
        <p15:guide id="23" pos="1837">
          <p15:clr>
            <a:srgbClr val="FBAE40"/>
          </p15:clr>
        </p15:guide>
        <p15:guide id="24" pos="4014">
          <p15:clr>
            <a:srgbClr val="FBAE40"/>
          </p15:clr>
        </p15:guide>
        <p15:guide id="25" pos="2290">
          <p15:clr>
            <a:srgbClr val="FBAE40"/>
          </p15:clr>
        </p15:guide>
        <p15:guide id="26" pos="612">
          <p15:clr>
            <a:srgbClr val="FBAE40"/>
          </p15:clr>
        </p15:guide>
        <p15:guide id="27" pos="3107">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タイトル スライド">
    <p:spTree>
      <p:nvGrpSpPr>
        <p:cNvPr id="1" name=""/>
        <p:cNvGrpSpPr/>
        <p:nvPr/>
      </p:nvGrpSpPr>
      <p:grpSpPr>
        <a:xfrm>
          <a:off x="0" y="0"/>
          <a:ext cx="0" cy="0"/>
          <a:chOff x="0" y="0"/>
          <a:chExt cx="0" cy="0"/>
        </a:xfrm>
      </p:grpSpPr>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Abadi" panose="020B0604020104020204" pitchFamily="34" charset="0"/>
            </a:endParaRPr>
          </a:p>
        </p:txBody>
      </p: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latin typeface="BIZ UDPゴシック" panose="020B0400000000000000" pitchFamily="50" charset="-128"/>
                <a:ea typeface="BIZ UDPゴシック" panose="020B0400000000000000" pitchFamily="50" charset="-128"/>
              </a:rPr>
              <a:pPr/>
              <a:t>‹#›</a:t>
            </a:fld>
            <a:endParaRPr lang="ja-JP" altLang="en-US" dirty="0">
              <a:latin typeface="BIZ UDPゴシック" panose="020B0400000000000000" pitchFamily="50" charset="-128"/>
              <a:ea typeface="BIZ UDPゴシック" panose="020B0400000000000000" pitchFamily="50" charset="-128"/>
            </a:endParaRPr>
          </a:p>
        </p:txBody>
      </p:sp>
      <p:sp>
        <p:nvSpPr>
          <p:cNvPr id="2" name="タイトル 1"/>
          <p:cNvSpPr>
            <a:spLocks noGrp="1"/>
          </p:cNvSpPr>
          <p:nvPr>
            <p:ph type="title"/>
          </p:nvPr>
        </p:nvSpPr>
        <p:spPr/>
        <p:txBody>
          <a:bodyPr/>
          <a:lstStyle>
            <a:lvl1pPr>
              <a:defRPr>
                <a:latin typeface="BIZ UDPゴシック" panose="020B0400000000000000" pitchFamily="50" charset="-128"/>
              </a:defRPr>
            </a:lvl1pPr>
          </a:lstStyle>
          <a:p>
            <a:r>
              <a:rPr kumimoji="1" lang="ja-JP" altLang="en-US" dirty="0"/>
              <a:t>マスター タイトルの書式設定</a:t>
            </a:r>
          </a:p>
        </p:txBody>
      </p:sp>
      <p:sp>
        <p:nvSpPr>
          <p:cNvPr id="3" name="日付プレースホルダー 2"/>
          <p:cNvSpPr>
            <a:spLocks noGrp="1"/>
          </p:cNvSpPr>
          <p:nvPr>
            <p:ph type="dt" sz="half" idx="10"/>
          </p:nvPr>
        </p:nvSpPr>
        <p:spPr/>
        <p:txBody>
          <a:bodyPr/>
          <a:lstStyle>
            <a:lvl1pPr>
              <a:defRPr>
                <a:latin typeface="Abadi" panose="020B0604020104020204" pitchFamily="34" charset="0"/>
              </a:defRPr>
            </a:lvl1pPr>
          </a:lstStyle>
          <a:p>
            <a:fld id="{764C1CBF-02BE-C949-8A80-6278B6932A94}" type="datetimeFigureOut">
              <a:rPr lang="ja-JP" altLang="en-US" smtClean="0"/>
              <a:pPr/>
              <a:t>2025/3/28</a:t>
            </a:fld>
            <a:endParaRPr lang="ja-JP" altLang="en-US" dirty="0"/>
          </a:p>
        </p:txBody>
      </p:sp>
      <p:sp>
        <p:nvSpPr>
          <p:cNvPr id="4" name="フッター プレースホルダー 3"/>
          <p:cNvSpPr>
            <a:spLocks noGrp="1"/>
          </p:cNvSpPr>
          <p:nvPr>
            <p:ph type="ftr" sz="quarter" idx="11"/>
          </p:nvPr>
        </p:nvSpPr>
        <p:spPr/>
        <p:txBody>
          <a:bodyPr/>
          <a:lstStyle>
            <a:lvl1pPr>
              <a:defRPr>
                <a:latin typeface="Abadi" panose="020B0604020104020204" pitchFamily="34" charset="0"/>
              </a:defRPr>
            </a:lvl1pPr>
          </a:lstStyle>
          <a:p>
            <a:endParaRPr lang="ja-JP" altLang="en-US" dirty="0"/>
          </a:p>
        </p:txBody>
      </p:sp>
      <p:sp>
        <p:nvSpPr>
          <p:cNvPr id="5" name="スライド番号プレースホルダー 4"/>
          <p:cNvSpPr>
            <a:spLocks noGrp="1"/>
          </p:cNvSpPr>
          <p:nvPr>
            <p:ph type="sldNum" sz="quarter" idx="12"/>
          </p:nvPr>
        </p:nvSpPr>
        <p:spPr/>
        <p:txBody>
          <a:bodyPr/>
          <a:lstStyle>
            <a:lvl1pPr>
              <a:defRPr>
                <a:latin typeface="Abadi" panose="020B0604020104020204" pitchFamily="34" charset="0"/>
              </a:defRPr>
            </a:lvl1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タイトル スライド">
    <p:spTree>
      <p:nvGrpSpPr>
        <p:cNvPr id="1" name=""/>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latin typeface="Abadi" panose="020B0604020104020204" pitchFamily="34" charset="0"/>
            </a:endParaRPr>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Abadi" panose="020B0604020104020204" pitchFamily="34" charset="0"/>
            </a:endParaRPr>
          </a:p>
        </p:txBody>
      </p:sp>
      <p:sp>
        <p:nvSpPr>
          <p:cNvPr id="2" name="Title 1"/>
          <p:cNvSpPr>
            <a:spLocks noGrp="1"/>
          </p:cNvSpPr>
          <p:nvPr>
            <p:ph type="ctrTitle"/>
          </p:nvPr>
        </p:nvSpPr>
        <p:spPr>
          <a:xfrm>
            <a:off x="1767718" y="529052"/>
            <a:ext cx="7200000" cy="540000"/>
          </a:xfrm>
        </p:spPr>
        <p:txBody>
          <a:bodyPr anchor="b">
            <a:normAutofit/>
          </a:bodyPr>
          <a:lstStyle>
            <a:lvl1pPr algn="l">
              <a:defRPr sz="3200" b="1" i="0">
                <a:solidFill>
                  <a:srgbClr val="00965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771210" y="1459133"/>
            <a:ext cx="6858000" cy="1655762"/>
          </a:xfrm>
        </p:spPr>
        <p:txBody>
          <a:bodyPr/>
          <a:lstStyle>
            <a:lvl1pPr marL="0" indent="0" algn="l">
              <a:buNone/>
              <a:defRPr sz="2400" b="1" i="0">
                <a:latin typeface="BIZ UDPゴシック" panose="020B0400000000000000" pitchFamily="50" charset="-128"/>
                <a:ea typeface="BIZ UDPゴシック" panose="020B0400000000000000" pitchFamily="50" charset="-128"/>
                <a:cs typeface="BIZ UDPゴシック" panose="020B0400000000000000" pitchFamily="50"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cxnSp>
        <p:nvCxnSpPr>
          <p:cNvPr id="11" name="直線コネクタ 10"/>
          <p:cNvCxnSpPr/>
          <p:nvPr userDrawn="1"/>
        </p:nvCxnSpPr>
        <p:spPr>
          <a:xfrm>
            <a:off x="251289" y="126841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userDrawn="1"/>
        </p:nvCxnSpPr>
        <p:spPr>
          <a:xfrm>
            <a:off x="1692275" y="1269700"/>
            <a:ext cx="0" cy="522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latin typeface="BIZ UDPゴシック" panose="020B0400000000000000" pitchFamily="50" charset="-128"/>
                <a:ea typeface="BIZ UDPゴシック" panose="020B0400000000000000" pitchFamily="50" charset="-128"/>
              </a:rPr>
              <a:pPr/>
              <a:t>‹#›</a:t>
            </a:fld>
            <a:endParaRPr lang="ja-JP" altLang="en-US" dirty="0">
              <a:latin typeface="BIZ UDPゴシック" panose="020B0400000000000000" pitchFamily="50" charset="-128"/>
              <a:ea typeface="BIZ UDPゴシック" panose="020B0400000000000000" pitchFamily="50" charset="-128"/>
            </a:endParaRP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pos="158" userDrawn="1">
          <p15:clr>
            <a:srgbClr val="FBAE40"/>
          </p15:clr>
        </p15:guide>
        <p15:guide id="4" pos="5602" userDrawn="1">
          <p15:clr>
            <a:srgbClr val="FBAE40"/>
          </p15:clr>
        </p15:guide>
        <p15:guide id="5" orient="horz" pos="119" userDrawn="1">
          <p15:clr>
            <a:srgbClr val="FBAE40"/>
          </p15:clr>
        </p15:guide>
        <p15:guide id="6" orient="horz" pos="4088" userDrawn="1">
          <p15:clr>
            <a:srgbClr val="FBAE40"/>
          </p15:clr>
        </p15:guide>
        <p15:guide id="7" orient="horz" pos="799" userDrawn="1">
          <p15:clr>
            <a:srgbClr val="FBAE40"/>
          </p15:clr>
        </p15:guide>
        <p15:guide id="8" pos="1066" userDrawn="1">
          <p15:clr>
            <a:srgbClr val="FBAE40"/>
          </p15:clr>
        </p15:guide>
        <p15:guide id="9" orient="horz" pos="572" userDrawn="1">
          <p15:clr>
            <a:srgbClr val="FBAE40"/>
          </p15:clr>
        </p15:guide>
        <p15:guide id="11" orient="horz" pos="346" userDrawn="1">
          <p15:clr>
            <a:srgbClr val="FBAE40"/>
          </p15:clr>
        </p15:guide>
        <p15:guide id="12" pos="385" userDrawn="1">
          <p15:clr>
            <a:srgbClr val="FBAE40"/>
          </p15:clr>
        </p15:guide>
        <p15:guide id="13" pos="1179" userDrawn="1">
          <p15:clr>
            <a:srgbClr val="FBAE40"/>
          </p15:clr>
        </p15:guide>
        <p15:guide id="14" orient="horz" pos="91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1_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dirty="0">
              <a:latin typeface="Abadi" panose="020B0604020104020204" pitchFamily="34" charset="0"/>
            </a:endParaRPr>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Abadi" panose="020B0604020104020204" pitchFamily="34" charset="0"/>
            </a:endParaRPr>
          </a:p>
        </p:txBody>
      </p:sp>
      <p:sp>
        <p:nvSpPr>
          <p:cNvPr id="2" name="Title 1"/>
          <p:cNvSpPr>
            <a:spLocks noGrp="1"/>
          </p:cNvSpPr>
          <p:nvPr>
            <p:ph type="ctrTitle"/>
          </p:nvPr>
        </p:nvSpPr>
        <p:spPr>
          <a:xfrm>
            <a:off x="1767718" y="529052"/>
            <a:ext cx="7200000" cy="540000"/>
          </a:xfrm>
        </p:spPr>
        <p:txBody>
          <a:bodyPr anchor="b">
            <a:normAutofit/>
          </a:bodyPr>
          <a:lstStyle>
            <a:lvl1pPr algn="l">
              <a:defRPr sz="3200" b="1" i="0">
                <a:solidFill>
                  <a:srgbClr val="00965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507804" y="1459133"/>
            <a:ext cx="8280000" cy="1655762"/>
          </a:xfrm>
        </p:spPr>
        <p:txBody>
          <a:bodyPr/>
          <a:lstStyle>
            <a:lvl1pPr marL="0" indent="0" algn="l">
              <a:buNone/>
              <a:defRPr sz="2400" b="1" i="0">
                <a:latin typeface="BIZ UDPゴシック" panose="020B0400000000000000" pitchFamily="50" charset="-128"/>
                <a:ea typeface="BIZ UDPゴシック" panose="020B0400000000000000" pitchFamily="50" charset="-128"/>
                <a:cs typeface="BIZ UDPゴシック" panose="020B0400000000000000" pitchFamily="50"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cxnSp>
        <p:nvCxnSpPr>
          <p:cNvPr id="11" name="直線コネクタ 10"/>
          <p:cNvCxnSpPr/>
          <p:nvPr userDrawn="1"/>
        </p:nvCxnSpPr>
        <p:spPr>
          <a:xfrm>
            <a:off x="251289" y="126841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latin typeface="BIZ UDPゴシック" panose="020B0400000000000000" pitchFamily="50" charset="-128"/>
                <a:ea typeface="BIZ UDPゴシック" panose="020B0400000000000000" pitchFamily="50" charset="-128"/>
              </a:rPr>
              <a:pPr/>
              <a:t>‹#›</a:t>
            </a:fld>
            <a:endParaRPr lang="ja-JP" altLang="en-US" dirty="0">
              <a:latin typeface="BIZ UDPゴシック" panose="020B0400000000000000" pitchFamily="50" charset="-128"/>
              <a:ea typeface="BIZ UDPゴシック" panose="020B0400000000000000" pitchFamily="50" charset="-128"/>
            </a:endParaRPr>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guide id="15" pos="2086" userDrawn="1">
          <p15:clr>
            <a:srgbClr val="FBAE40"/>
          </p15:clr>
        </p15:guide>
        <p15:guide id="16" pos="4127" userDrawn="1">
          <p15:clr>
            <a:srgbClr val="FBAE40"/>
          </p15:clr>
        </p15:guide>
        <p15:guide id="17" pos="5375" userDrawn="1">
          <p15:clr>
            <a:srgbClr val="FBAE40"/>
          </p15:clr>
        </p15:guide>
        <p15:guide id="18" pos="2767" userDrawn="1">
          <p15:clr>
            <a:srgbClr val="FBAE40"/>
          </p15:clr>
        </p15:guide>
        <p15:guide id="19" pos="2993" userDrawn="1">
          <p15:clr>
            <a:srgbClr val="FBAE40"/>
          </p15:clr>
        </p15:guide>
        <p15:guide id="20" orient="horz" pos="1933" userDrawn="1">
          <p15:clr>
            <a:srgbClr val="FBAE40"/>
          </p15:clr>
        </p15:guide>
        <p15:guide id="21" orient="horz" pos="1706" userDrawn="1">
          <p15:clr>
            <a:srgbClr val="FBAE40"/>
          </p15:clr>
        </p15:guide>
        <p15:guide id="22" orient="horz" pos="1480" userDrawn="1">
          <p15:clr>
            <a:srgbClr val="FBAE40"/>
          </p15:clr>
        </p15:guide>
        <p15:guide id="23" orient="horz" pos="1253" userDrawn="1">
          <p15:clr>
            <a:srgbClr val="FBAE40"/>
          </p15:clr>
        </p15:guide>
        <p15:guide id="24" orient="horz" pos="2387" userDrawn="1">
          <p15:clr>
            <a:srgbClr val="FBAE40"/>
          </p15:clr>
        </p15:guide>
        <p15:guide id="25" orient="horz" pos="2614" userDrawn="1">
          <p15:clr>
            <a:srgbClr val="FBAE40"/>
          </p15:clr>
        </p15:guide>
        <p15:guide id="26" orient="horz" pos="3861" userDrawn="1">
          <p15:clr>
            <a:srgbClr val="FBAE40"/>
          </p15:clr>
        </p15:guide>
        <p15:guide id="27" pos="4354" userDrawn="1">
          <p15:clr>
            <a:srgbClr val="FBAE40"/>
          </p15:clr>
        </p15:guide>
        <p15:guide id="28" pos="3107" userDrawn="1">
          <p15:clr>
            <a:srgbClr val="FBAE40"/>
          </p15:clr>
        </p15:guide>
        <p15:guide id="29" pos="3334" userDrawn="1">
          <p15:clr>
            <a:srgbClr val="FBAE40"/>
          </p15:clr>
        </p15:guide>
        <p15:guide id="30" pos="2653" userDrawn="1">
          <p15:clr>
            <a:srgbClr val="FBAE40"/>
          </p15:clr>
        </p15:guide>
        <p15:guide id="31" pos="1859" userDrawn="1">
          <p15:clr>
            <a:srgbClr val="FBAE40"/>
          </p15:clr>
        </p15:guide>
        <p15:guide id="32" pos="446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BIZ UDPゴシック" panose="020B0400000000000000" pitchFamily="50" charset="-128"/>
              </a:defRPr>
            </a:lvl1pPr>
          </a:lstStyle>
          <a:p>
            <a:r>
              <a:rPr lang="ja-JP" altLang="en-US" dirty="0"/>
              <a:t>マスター タイトルの書式設定</a:t>
            </a:r>
            <a:endParaRPr lang="en-US" dirty="0"/>
          </a:p>
        </p:txBody>
      </p:sp>
      <p:sp>
        <p:nvSpPr>
          <p:cNvPr id="3" name="Content Placeholder 2"/>
          <p:cNvSpPr>
            <a:spLocks noGrp="1"/>
          </p:cNvSpPr>
          <p:nvPr>
            <p:ph idx="1"/>
          </p:nvPr>
        </p:nvSpPr>
        <p:spPr/>
        <p:txBody>
          <a:bodyPr/>
          <a:lstStyle>
            <a:lvl1pPr>
              <a:defRPr>
                <a:latin typeface="Abadi" panose="020B0604020104020204" pitchFamily="34" charset="0"/>
              </a:defRPr>
            </a:lvl1pPr>
            <a:lvl2pPr>
              <a:defRPr>
                <a:latin typeface="Abadi" panose="020B0604020104020204" pitchFamily="34" charset="0"/>
              </a:defRPr>
            </a:lvl2pPr>
            <a:lvl3pPr>
              <a:defRPr>
                <a:latin typeface="Abadi" panose="020B0604020104020204" pitchFamily="34" charset="0"/>
              </a:defRPr>
            </a:lvl3pPr>
            <a:lvl4pPr>
              <a:defRPr>
                <a:latin typeface="Abadi" panose="020B0604020104020204" pitchFamily="34" charset="0"/>
              </a:defRPr>
            </a:lvl4pPr>
            <a:lvl5pPr>
              <a:defRPr>
                <a:latin typeface="Abadi" panose="020B0604020104020204" pitchFamily="34" charset="0"/>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lvl1pPr>
              <a:defRPr>
                <a:latin typeface="Abadi" panose="020B0604020104020204" pitchFamily="34" charset="0"/>
              </a:defRPr>
            </a:lvl1pPr>
          </a:lstStyle>
          <a:p>
            <a:fld id="{764C1CBF-02BE-C949-8A80-6278B6932A94}" type="datetimeFigureOut">
              <a:rPr lang="ja-JP" altLang="en-US" smtClean="0"/>
              <a:pPr/>
              <a:t>2025/3/28</a:t>
            </a:fld>
            <a:endParaRPr lang="ja-JP" altLang="en-US" dirty="0"/>
          </a:p>
        </p:txBody>
      </p:sp>
      <p:sp>
        <p:nvSpPr>
          <p:cNvPr id="5" name="Footer Placeholder 4"/>
          <p:cNvSpPr>
            <a:spLocks noGrp="1"/>
          </p:cNvSpPr>
          <p:nvPr>
            <p:ph type="ftr" sz="quarter" idx="11"/>
          </p:nvPr>
        </p:nvSpPr>
        <p:spPr/>
        <p:txBody>
          <a:bodyPr/>
          <a:lstStyle>
            <a:lvl1pPr>
              <a:defRPr>
                <a:latin typeface="Abadi" panose="020B0604020104020204" pitchFamily="34" charset="0"/>
              </a:defRPr>
            </a:lvl1pPr>
          </a:lstStyle>
          <a:p>
            <a:endParaRPr lang="ja-JP" altLang="en-US" dirty="0"/>
          </a:p>
        </p:txBody>
      </p:sp>
      <p:sp>
        <p:nvSpPr>
          <p:cNvPr id="6" name="Slide Number Placeholder 5"/>
          <p:cNvSpPr>
            <a:spLocks noGrp="1"/>
          </p:cNvSpPr>
          <p:nvPr>
            <p:ph type="sldNum" sz="quarter" idx="12"/>
          </p:nvPr>
        </p:nvSpPr>
        <p:spPr/>
        <p:txBody>
          <a:bodyPr/>
          <a:lstStyle>
            <a:lvl1pPr>
              <a:defRPr>
                <a:latin typeface="Abadi" panose="020B0604020104020204" pitchFamily="34" charset="0"/>
              </a:defRPr>
            </a:lvl1pPr>
          </a:lstStyle>
          <a:p>
            <a:fld id="{BD61DC6C-4581-DC44-8E22-5B060113FAEC}" type="slidenum">
              <a:rPr lang="ja-JP" altLang="en-US" smtClean="0"/>
              <a:pPr/>
              <a:t>‹#›</a:t>
            </a:fld>
            <a:endParaRPr lang="ja-JP"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2.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8" name="オブジェクト 7" hidden="1">
            <a:extLst>
              <a:ext uri="{FF2B5EF4-FFF2-40B4-BE49-F238E27FC236}">
                <a16:creationId xmlns:a16="http://schemas.microsoft.com/office/drawing/2014/main" id="{3A4B5AD0-CDA6-4BE0-927E-7B562244D7C5}"/>
              </a:ext>
            </a:extLst>
          </p:cNvPr>
          <p:cNvGraphicFramePr>
            <a:graphicFrameLocks noChangeAspect="1"/>
          </p:cNvGraphicFramePr>
          <p:nvPr userDrawn="1">
            <p:custDataLst>
              <p:tags r:id="rId11"/>
            </p:custDataLst>
            <p:extLst>
              <p:ext uri="{D42A27DB-BD31-4B8C-83A1-F6EECF244321}">
                <p14:modId xmlns:p14="http://schemas.microsoft.com/office/powerpoint/2010/main" val="40022793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12" imgW="554" imgH="551" progId="TCLayout.ActiveDocument.1">
                  <p:embed/>
                </p:oleObj>
              </mc:Choice>
              <mc:Fallback>
                <p:oleObj name="think-cell スライド" r:id="rId12" imgW="554" imgH="551" progId="TCLayout.ActiveDocument.1">
                  <p:embed/>
                  <p:pic>
                    <p:nvPicPr>
                      <p:cNvPr id="8" name="オブジェクト 7" hidden="1">
                        <a:extLst>
                          <a:ext uri="{FF2B5EF4-FFF2-40B4-BE49-F238E27FC236}">
                            <a16:creationId xmlns:a16="http://schemas.microsoft.com/office/drawing/2014/main" id="{3A4B5AD0-CDA6-4BE0-927E-7B562244D7C5}"/>
                          </a:ext>
                        </a:extLst>
                      </p:cNvPr>
                      <p:cNvPicPr/>
                      <p:nvPr/>
                    </p:nvPicPr>
                    <p:blipFill>
                      <a:blip r:embed="rId13"/>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latin typeface="Abadi" panose="020B0604020104020204" pitchFamily="34" charset="0"/>
              </a:defRPr>
            </a:lvl1pPr>
          </a:lstStyle>
          <a:p>
            <a:fld id="{764C1CBF-02BE-C949-8A80-6278B6932A94}" type="datetimeFigureOut">
              <a:rPr lang="ja-JP" altLang="en-US" smtClean="0"/>
              <a:pPr/>
              <a:t>2025/3/28</a:t>
            </a:fld>
            <a:endParaRPr lang="ja-JP" alt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badi" panose="020B0604020104020204" pitchFamily="34" charset="0"/>
              </a:defRPr>
            </a:lvl1pPr>
          </a:lstStyle>
          <a:p>
            <a:endParaRPr lang="ja-JP" alt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latin typeface="Abadi" panose="020B0604020104020204" pitchFamily="34" charset="0"/>
              </a:defRPr>
            </a:lvl1pPr>
          </a:lstStyle>
          <a:p>
            <a:fld id="{BD61DC6C-4581-DC44-8E22-5B060113FAEC}" type="slidenum">
              <a:rPr lang="ja-JP" altLang="en-US" smtClean="0"/>
              <a:pPr/>
              <a:t>‹#›</a:t>
            </a:fld>
            <a:endParaRPr lang="ja-JP" altLang="en-US" dirty="0"/>
          </a:p>
        </p:txBody>
      </p:sp>
    </p:spTree>
    <p:extLst>
      <p:ext uri="{BB962C8B-B14F-4D97-AF65-F5344CB8AC3E}">
        <p14:creationId xmlns:p14="http://schemas.microsoft.com/office/powerpoint/2010/main" val="1141903494"/>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65" r:id="rId5"/>
    <p:sldLayoutId id="2147483664" r:id="rId6"/>
    <p:sldLayoutId id="2147483661" r:id="rId7"/>
    <p:sldLayoutId id="2147483663" r:id="rId8"/>
    <p:sldLayoutId id="2147483662" r:id="rId9"/>
  </p:sldLayoutIdLst>
  <p:txStyles>
    <p:titleStyle>
      <a:lvl1pPr algn="l" defTabSz="914400" rtl="0" eaLnBrk="1" latinLnBrk="0" hangingPunct="1">
        <a:lnSpc>
          <a:spcPct val="90000"/>
        </a:lnSpc>
        <a:spcBef>
          <a:spcPct val="0"/>
        </a:spcBef>
        <a:buNone/>
        <a:defRPr kumimoji="1" sz="4400" kern="1200">
          <a:solidFill>
            <a:schemeClr val="tx1"/>
          </a:solidFill>
          <a:latin typeface="BIZ UDPゴシック" panose="020B0400000000000000" pitchFamily="50" charset="-128"/>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8.xml"/><Relationship Id="rId6" Type="http://schemas.openxmlformats.org/officeDocument/2006/relationships/image" Target="../media/image1.emf"/><Relationship Id="rId5" Type="http://schemas.openxmlformats.org/officeDocument/2006/relationships/oleObject" Target="../embeddings/oleObject7.bin"/><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oleObject" Target="../embeddings/oleObject8.bin"/><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0.xml"/><Relationship Id="rId6" Type="http://schemas.openxmlformats.org/officeDocument/2006/relationships/oleObject" Target="../embeddings/oleObject9.bin"/><Relationship Id="rId5" Type="http://schemas.openxmlformats.org/officeDocument/2006/relationships/image" Target="../media/image15.jpeg"/><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oleObject" Target="../embeddings/oleObject10.bin"/><Relationship Id="rId5" Type="http://schemas.openxmlformats.org/officeDocument/2006/relationships/image" Target="../media/image17.jpeg"/><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2.xml"/><Relationship Id="rId6" Type="http://schemas.openxmlformats.org/officeDocument/2006/relationships/oleObject" Target="../embeddings/oleObject11.bin"/><Relationship Id="rId5" Type="http://schemas.openxmlformats.org/officeDocument/2006/relationships/image" Target="../media/image19.jpeg"/><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3.xml"/><Relationship Id="rId6" Type="http://schemas.openxmlformats.org/officeDocument/2006/relationships/oleObject" Target="../embeddings/oleObject12.bin"/><Relationship Id="rId5" Type="http://schemas.openxmlformats.org/officeDocument/2006/relationships/image" Target="../media/image21.jpeg"/><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oleObject" Target="../embeddings/oleObject13.bin"/><Relationship Id="rId5" Type="http://schemas.openxmlformats.org/officeDocument/2006/relationships/image" Target="../media/image23.jpeg"/><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5.xml"/><Relationship Id="rId6" Type="http://schemas.openxmlformats.org/officeDocument/2006/relationships/oleObject" Target="../embeddings/oleObject14.bin"/><Relationship Id="rId5" Type="http://schemas.openxmlformats.org/officeDocument/2006/relationships/image" Target="../media/image25.jpeg"/><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6.xml"/><Relationship Id="rId6" Type="http://schemas.openxmlformats.org/officeDocument/2006/relationships/oleObject" Target="../embeddings/oleObject15.bin"/><Relationship Id="rId5" Type="http://schemas.openxmlformats.org/officeDocument/2006/relationships/image" Target="../media/image27.jpeg"/><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7.xml"/><Relationship Id="rId6" Type="http://schemas.openxmlformats.org/officeDocument/2006/relationships/oleObject" Target="../embeddings/oleObject16.bin"/><Relationship Id="rId5" Type="http://schemas.openxmlformats.org/officeDocument/2006/relationships/image" Target="../media/image14.jpeg"/><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28.jpeg"/><Relationship Id="rId2" Type="http://schemas.openxmlformats.org/officeDocument/2006/relationships/slideLayout" Target="../slideLayouts/slideLayout4.xml"/><Relationship Id="rId1" Type="http://schemas.openxmlformats.org/officeDocument/2006/relationships/tags" Target="../tags/tag18.xml"/><Relationship Id="rId6" Type="http://schemas.openxmlformats.org/officeDocument/2006/relationships/image" Target="../media/image1.emf"/><Relationship Id="rId5" Type="http://schemas.openxmlformats.org/officeDocument/2006/relationships/oleObject" Target="../embeddings/oleObject17.bin"/><Relationship Id="rId4" Type="http://schemas.openxmlformats.org/officeDocument/2006/relationships/image" Target="../media/image16.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19.xml"/><Relationship Id="rId6" Type="http://schemas.openxmlformats.org/officeDocument/2006/relationships/oleObject" Target="../embeddings/oleObject18.bin"/><Relationship Id="rId5" Type="http://schemas.openxmlformats.org/officeDocument/2006/relationships/image" Target="../media/image30.jpeg"/><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20.xml"/><Relationship Id="rId6" Type="http://schemas.openxmlformats.org/officeDocument/2006/relationships/oleObject" Target="../embeddings/oleObject19.bin"/><Relationship Id="rId5" Type="http://schemas.openxmlformats.org/officeDocument/2006/relationships/image" Target="../media/image32.jpeg"/><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21.xml"/><Relationship Id="rId6" Type="http://schemas.openxmlformats.org/officeDocument/2006/relationships/oleObject" Target="../embeddings/oleObject20.bin"/><Relationship Id="rId5" Type="http://schemas.openxmlformats.org/officeDocument/2006/relationships/image" Target="../media/image34.jpeg"/><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22.xml"/><Relationship Id="rId6" Type="http://schemas.openxmlformats.org/officeDocument/2006/relationships/oleObject" Target="../embeddings/oleObject21.bin"/><Relationship Id="rId5" Type="http://schemas.openxmlformats.org/officeDocument/2006/relationships/image" Target="../media/image36.jpeg"/><Relationship Id="rId4" Type="http://schemas.openxmlformats.org/officeDocument/2006/relationships/image" Target="../media/image35.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23.xml"/><Relationship Id="rId6" Type="http://schemas.openxmlformats.org/officeDocument/2006/relationships/oleObject" Target="../embeddings/oleObject22.bin"/><Relationship Id="rId5" Type="http://schemas.openxmlformats.org/officeDocument/2006/relationships/image" Target="../media/image38.jpeg"/><Relationship Id="rId4" Type="http://schemas.openxmlformats.org/officeDocument/2006/relationships/image" Target="../media/image37.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24.xml"/><Relationship Id="rId6" Type="http://schemas.openxmlformats.org/officeDocument/2006/relationships/oleObject" Target="../embeddings/oleObject23.bin"/><Relationship Id="rId5" Type="http://schemas.openxmlformats.org/officeDocument/2006/relationships/image" Target="../media/image40.jpeg"/><Relationship Id="rId4" Type="http://schemas.openxmlformats.org/officeDocument/2006/relationships/image" Target="../media/image39.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5.xml"/><Relationship Id="rId6" Type="http://schemas.openxmlformats.org/officeDocument/2006/relationships/image" Target="../media/image1.emf"/><Relationship Id="rId5" Type="http://schemas.openxmlformats.org/officeDocument/2006/relationships/oleObject" Target="../embeddings/oleObject24.bin"/><Relationship Id="rId4" Type="http://schemas.openxmlformats.org/officeDocument/2006/relationships/image" Target="../media/image41.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oleObject" Target="../embeddings/oleObject25.bin"/><Relationship Id="rId5" Type="http://schemas.openxmlformats.org/officeDocument/2006/relationships/image" Target="../media/image43.jpeg"/><Relationship Id="rId4" Type="http://schemas.openxmlformats.org/officeDocument/2006/relationships/image" Target="../media/image42.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27.xml"/><Relationship Id="rId6" Type="http://schemas.openxmlformats.org/officeDocument/2006/relationships/oleObject" Target="../embeddings/oleObject26.bin"/><Relationship Id="rId5" Type="http://schemas.openxmlformats.org/officeDocument/2006/relationships/image" Target="../media/image45.jpeg"/><Relationship Id="rId4" Type="http://schemas.openxmlformats.org/officeDocument/2006/relationships/image" Target="../media/image44.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oleObject" Target="../embeddings/oleObject27.bin"/><Relationship Id="rId5" Type="http://schemas.openxmlformats.org/officeDocument/2006/relationships/image" Target="../media/image47.jpeg"/><Relationship Id="rId4" Type="http://schemas.openxmlformats.org/officeDocument/2006/relationships/image" Target="../media/image46.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29.xml"/><Relationship Id="rId6" Type="http://schemas.openxmlformats.org/officeDocument/2006/relationships/oleObject" Target="../embeddings/oleObject28.bin"/><Relationship Id="rId5" Type="http://schemas.openxmlformats.org/officeDocument/2006/relationships/image" Target="../media/image49.jpeg"/><Relationship Id="rId4" Type="http://schemas.openxmlformats.org/officeDocument/2006/relationships/image" Target="../media/image48.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30.xml"/><Relationship Id="rId6" Type="http://schemas.openxmlformats.org/officeDocument/2006/relationships/oleObject" Target="../embeddings/oleObject29.bin"/><Relationship Id="rId5" Type="http://schemas.openxmlformats.org/officeDocument/2006/relationships/image" Target="../media/image51.jpeg"/><Relationship Id="rId4" Type="http://schemas.openxmlformats.org/officeDocument/2006/relationships/image" Target="../media/image50.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31.xml"/><Relationship Id="rId6" Type="http://schemas.openxmlformats.org/officeDocument/2006/relationships/oleObject" Target="../embeddings/oleObject30.bin"/><Relationship Id="rId5" Type="http://schemas.openxmlformats.org/officeDocument/2006/relationships/image" Target="../media/image53.jpeg"/><Relationship Id="rId4" Type="http://schemas.openxmlformats.org/officeDocument/2006/relationships/image" Target="../media/image52.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32.xml"/><Relationship Id="rId6" Type="http://schemas.openxmlformats.org/officeDocument/2006/relationships/oleObject" Target="../embeddings/oleObject31.bin"/><Relationship Id="rId5" Type="http://schemas.openxmlformats.org/officeDocument/2006/relationships/image" Target="../media/image55.jpeg"/><Relationship Id="rId4" Type="http://schemas.openxmlformats.org/officeDocument/2006/relationships/image" Target="../media/image54.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7" Type="http://schemas.openxmlformats.org/officeDocument/2006/relationships/image" Target="../media/image57.png"/><Relationship Id="rId2" Type="http://schemas.openxmlformats.org/officeDocument/2006/relationships/slideLayout" Target="../slideLayouts/slideLayout4.xml"/><Relationship Id="rId1" Type="http://schemas.openxmlformats.org/officeDocument/2006/relationships/tags" Target="../tags/tag33.xml"/><Relationship Id="rId6" Type="http://schemas.openxmlformats.org/officeDocument/2006/relationships/image" Target="../media/image1.emf"/><Relationship Id="rId5" Type="http://schemas.openxmlformats.org/officeDocument/2006/relationships/oleObject" Target="../embeddings/oleObject32.bin"/><Relationship Id="rId4" Type="http://schemas.openxmlformats.org/officeDocument/2006/relationships/image" Target="../media/image56.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34.xml"/><Relationship Id="rId6" Type="http://schemas.openxmlformats.org/officeDocument/2006/relationships/oleObject" Target="../embeddings/oleObject33.bin"/><Relationship Id="rId5" Type="http://schemas.openxmlformats.org/officeDocument/2006/relationships/image" Target="../media/image14.jpeg"/><Relationship Id="rId4" Type="http://schemas.openxmlformats.org/officeDocument/2006/relationships/image" Target="../media/image15.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35.xml"/><Relationship Id="rId6" Type="http://schemas.openxmlformats.org/officeDocument/2006/relationships/oleObject" Target="../embeddings/oleObject34.bin"/><Relationship Id="rId5" Type="http://schemas.openxmlformats.org/officeDocument/2006/relationships/image" Target="../media/image59.jpeg"/><Relationship Id="rId4" Type="http://schemas.openxmlformats.org/officeDocument/2006/relationships/image" Target="../media/image58.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36.xml"/><Relationship Id="rId6" Type="http://schemas.openxmlformats.org/officeDocument/2006/relationships/oleObject" Target="../embeddings/oleObject35.bin"/><Relationship Id="rId5" Type="http://schemas.openxmlformats.org/officeDocument/2006/relationships/image" Target="../media/image19.jpeg"/><Relationship Id="rId4" Type="http://schemas.openxmlformats.org/officeDocument/2006/relationships/image" Target="../media/image21.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37.xml"/><Relationship Id="rId6" Type="http://schemas.openxmlformats.org/officeDocument/2006/relationships/oleObject" Target="../embeddings/oleObject36.bin"/><Relationship Id="rId5" Type="http://schemas.openxmlformats.org/officeDocument/2006/relationships/image" Target="../media/image20.jpeg"/><Relationship Id="rId4" Type="http://schemas.openxmlformats.org/officeDocument/2006/relationships/image" Target="../media/image23.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tags" Target="../tags/tag3.x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38.xml"/><Relationship Id="rId6" Type="http://schemas.openxmlformats.org/officeDocument/2006/relationships/oleObject" Target="../embeddings/oleObject37.bin"/><Relationship Id="rId5" Type="http://schemas.openxmlformats.org/officeDocument/2006/relationships/image" Target="../media/image58.jpeg"/><Relationship Id="rId4" Type="http://schemas.openxmlformats.org/officeDocument/2006/relationships/image" Target="../media/image25.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39.xml"/><Relationship Id="rId6" Type="http://schemas.openxmlformats.org/officeDocument/2006/relationships/oleObject" Target="../embeddings/oleObject38.bin"/><Relationship Id="rId5" Type="http://schemas.openxmlformats.org/officeDocument/2006/relationships/image" Target="../media/image61.jpeg"/><Relationship Id="rId4" Type="http://schemas.openxmlformats.org/officeDocument/2006/relationships/image" Target="../media/image60.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4.xml"/><Relationship Id="rId1" Type="http://schemas.openxmlformats.org/officeDocument/2006/relationships/tags" Target="../tags/tag40.xml"/><Relationship Id="rId6" Type="http://schemas.openxmlformats.org/officeDocument/2006/relationships/image" Target="../media/image1.emf"/><Relationship Id="rId5" Type="http://schemas.openxmlformats.org/officeDocument/2006/relationships/oleObject" Target="../embeddings/oleObject39.bin"/><Relationship Id="rId4" Type="http://schemas.openxmlformats.org/officeDocument/2006/relationships/image" Target="../media/image62.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41.xml"/><Relationship Id="rId6" Type="http://schemas.openxmlformats.org/officeDocument/2006/relationships/oleObject" Target="../embeddings/oleObject40.bin"/><Relationship Id="rId5" Type="http://schemas.openxmlformats.org/officeDocument/2006/relationships/image" Target="../media/image14.jpeg"/><Relationship Id="rId4" Type="http://schemas.openxmlformats.org/officeDocument/2006/relationships/image" Target="../media/image15.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42.xml"/><Relationship Id="rId6" Type="http://schemas.openxmlformats.org/officeDocument/2006/relationships/oleObject" Target="../embeddings/oleObject41.bin"/><Relationship Id="rId5" Type="http://schemas.openxmlformats.org/officeDocument/2006/relationships/image" Target="../media/image59.jpeg"/><Relationship Id="rId4" Type="http://schemas.openxmlformats.org/officeDocument/2006/relationships/image" Target="../media/image63.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4.xml"/><Relationship Id="rId1" Type="http://schemas.openxmlformats.org/officeDocument/2006/relationships/tags" Target="../tags/tag43.xml"/><Relationship Id="rId6" Type="http://schemas.openxmlformats.org/officeDocument/2006/relationships/image" Target="../media/image64.png"/><Relationship Id="rId5" Type="http://schemas.openxmlformats.org/officeDocument/2006/relationships/image" Target="../media/image1.emf"/><Relationship Id="rId4" Type="http://schemas.openxmlformats.org/officeDocument/2006/relationships/oleObject" Target="../embeddings/oleObject42.bin"/></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44.xml"/><Relationship Id="rId6" Type="http://schemas.openxmlformats.org/officeDocument/2006/relationships/oleObject" Target="../embeddings/oleObject43.bin"/><Relationship Id="rId5" Type="http://schemas.openxmlformats.org/officeDocument/2006/relationships/image" Target="../media/image62.jpeg"/><Relationship Id="rId4" Type="http://schemas.openxmlformats.org/officeDocument/2006/relationships/image" Target="../media/image65.jpe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45.xml"/><Relationship Id="rId6" Type="http://schemas.openxmlformats.org/officeDocument/2006/relationships/oleObject" Target="../embeddings/oleObject44.bin"/><Relationship Id="rId5" Type="http://schemas.openxmlformats.org/officeDocument/2006/relationships/image" Target="../media/image67.jpeg"/><Relationship Id="rId4" Type="http://schemas.openxmlformats.org/officeDocument/2006/relationships/image" Target="../media/image66.png"/></Relationships>
</file>

<file path=ppt/slides/_rels/slide49.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notesSlide" Target="../notesSlides/notesSlide49.xml"/><Relationship Id="rId7" Type="http://schemas.openxmlformats.org/officeDocument/2006/relationships/image" Target="../media/image69.png"/><Relationship Id="rId2" Type="http://schemas.openxmlformats.org/officeDocument/2006/relationships/slideLayout" Target="../slideLayouts/slideLayout4.xml"/><Relationship Id="rId1" Type="http://schemas.openxmlformats.org/officeDocument/2006/relationships/tags" Target="../tags/tag46.xml"/><Relationship Id="rId6" Type="http://schemas.openxmlformats.org/officeDocument/2006/relationships/image" Target="../media/image68.png"/><Relationship Id="rId5" Type="http://schemas.openxmlformats.org/officeDocument/2006/relationships/image" Target="../media/image1.emf"/><Relationship Id="rId4" Type="http://schemas.openxmlformats.org/officeDocument/2006/relationships/oleObject" Target="../embeddings/oleObject45.bin"/></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tags" Target="../tags/tag4.xml"/><Relationship Id="rId5" Type="http://schemas.openxmlformats.org/officeDocument/2006/relationships/image" Target="../media/image1.emf"/><Relationship Id="rId4" Type="http://schemas.openxmlformats.org/officeDocument/2006/relationships/oleObject" Target="../embeddings/oleObject3.bin"/></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47.xml"/><Relationship Id="rId6" Type="http://schemas.openxmlformats.org/officeDocument/2006/relationships/oleObject" Target="../embeddings/oleObject46.bin"/><Relationship Id="rId5" Type="http://schemas.openxmlformats.org/officeDocument/2006/relationships/image" Target="../media/image62.jpeg"/><Relationship Id="rId4" Type="http://schemas.openxmlformats.org/officeDocument/2006/relationships/image" Target="../media/image65.jpe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48.xml"/><Relationship Id="rId6" Type="http://schemas.openxmlformats.org/officeDocument/2006/relationships/oleObject" Target="../embeddings/oleObject47.bin"/><Relationship Id="rId5" Type="http://schemas.openxmlformats.org/officeDocument/2006/relationships/image" Target="../media/image72.jpeg"/><Relationship Id="rId4" Type="http://schemas.openxmlformats.org/officeDocument/2006/relationships/image" Target="../media/image71.jp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4.xml"/><Relationship Id="rId1" Type="http://schemas.openxmlformats.org/officeDocument/2006/relationships/tags" Target="../tags/tag49.xml"/><Relationship Id="rId6" Type="http://schemas.openxmlformats.org/officeDocument/2006/relationships/image" Target="../media/image73.png"/><Relationship Id="rId5" Type="http://schemas.openxmlformats.org/officeDocument/2006/relationships/image" Target="../media/image1.emf"/><Relationship Id="rId4" Type="http://schemas.openxmlformats.org/officeDocument/2006/relationships/oleObject" Target="../embeddings/oleObject48.bin"/></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50.xml"/><Relationship Id="rId6" Type="http://schemas.openxmlformats.org/officeDocument/2006/relationships/oleObject" Target="../embeddings/oleObject49.bin"/><Relationship Id="rId5" Type="http://schemas.openxmlformats.org/officeDocument/2006/relationships/image" Target="../media/image62.jpeg"/><Relationship Id="rId4" Type="http://schemas.openxmlformats.org/officeDocument/2006/relationships/image" Target="../media/image65.jpe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51.xml"/><Relationship Id="rId6" Type="http://schemas.openxmlformats.org/officeDocument/2006/relationships/oleObject" Target="../embeddings/oleObject50.bin"/><Relationship Id="rId5" Type="http://schemas.openxmlformats.org/officeDocument/2006/relationships/image" Target="../media/image75.jpeg"/><Relationship Id="rId4" Type="http://schemas.openxmlformats.org/officeDocument/2006/relationships/image" Target="../media/image74.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52.xml"/><Relationship Id="rId6" Type="http://schemas.openxmlformats.org/officeDocument/2006/relationships/oleObject" Target="../embeddings/oleObject51.bin"/><Relationship Id="rId5" Type="http://schemas.openxmlformats.org/officeDocument/2006/relationships/image" Target="../media/image58.jpeg"/><Relationship Id="rId4" Type="http://schemas.openxmlformats.org/officeDocument/2006/relationships/image" Target="../media/image25.jpe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53.xml"/><Relationship Id="rId6" Type="http://schemas.openxmlformats.org/officeDocument/2006/relationships/oleObject" Target="../embeddings/oleObject52.bin"/><Relationship Id="rId5" Type="http://schemas.openxmlformats.org/officeDocument/2006/relationships/image" Target="../media/image76.png"/><Relationship Id="rId4" Type="http://schemas.openxmlformats.org/officeDocument/2006/relationships/image" Target="../media/image60.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4.xml"/><Relationship Id="rId1" Type="http://schemas.openxmlformats.org/officeDocument/2006/relationships/tags" Target="../tags/tag54.xml"/><Relationship Id="rId6" Type="http://schemas.openxmlformats.org/officeDocument/2006/relationships/image" Target="../media/image1.emf"/><Relationship Id="rId5" Type="http://schemas.openxmlformats.org/officeDocument/2006/relationships/oleObject" Target="../embeddings/oleObject53.bin"/><Relationship Id="rId4" Type="http://schemas.openxmlformats.org/officeDocument/2006/relationships/image" Target="../media/image77.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4.xml"/><Relationship Id="rId1" Type="http://schemas.openxmlformats.org/officeDocument/2006/relationships/tags" Target="../tags/tag55.xml"/><Relationship Id="rId5" Type="http://schemas.openxmlformats.org/officeDocument/2006/relationships/image" Target="../media/image1.emf"/><Relationship Id="rId4" Type="http://schemas.openxmlformats.org/officeDocument/2006/relationships/oleObject" Target="../embeddings/oleObject54.bin"/></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4.xml"/><Relationship Id="rId1" Type="http://schemas.openxmlformats.org/officeDocument/2006/relationships/tags" Target="../tags/tag56.xml"/><Relationship Id="rId5" Type="http://schemas.openxmlformats.org/officeDocument/2006/relationships/image" Target="../media/image1.emf"/><Relationship Id="rId4" Type="http://schemas.openxmlformats.org/officeDocument/2006/relationships/oleObject" Target="../embeddings/oleObject55.bin"/></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tags" Target="../tags/tag5.xml"/><Relationship Id="rId5" Type="http://schemas.openxmlformats.org/officeDocument/2006/relationships/image" Target="../media/image1.emf"/><Relationship Id="rId4" Type="http://schemas.openxmlformats.org/officeDocument/2006/relationships/oleObject" Target="../embeddings/oleObject4.bin"/></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6.xml"/><Relationship Id="rId6" Type="http://schemas.openxmlformats.org/officeDocument/2006/relationships/image" Target="../media/image7.jpeg"/><Relationship Id="rId5" Type="http://schemas.openxmlformats.org/officeDocument/2006/relationships/image" Target="../media/image1.emf"/><Relationship Id="rId4" Type="http://schemas.openxmlformats.org/officeDocument/2006/relationships/oleObject" Target="../embeddings/oleObject5.bin"/></Relationships>
</file>

<file path=ppt/slides/_rels/slide9.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notesSlide" Target="../notesSlides/notesSlide9.xml"/><Relationship Id="rId7" Type="http://schemas.openxmlformats.org/officeDocument/2006/relationships/image" Target="../media/image1.emf"/><Relationship Id="rId2" Type="http://schemas.openxmlformats.org/officeDocument/2006/relationships/slideLayout" Target="../slideLayouts/slideLayout4.xml"/><Relationship Id="rId1" Type="http://schemas.openxmlformats.org/officeDocument/2006/relationships/tags" Target="../tags/tag7.xml"/><Relationship Id="rId6" Type="http://schemas.openxmlformats.org/officeDocument/2006/relationships/oleObject" Target="../embeddings/oleObject6.bin"/><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5D81D4D6-5110-4FDB-A422-D38F27C69A93}"/>
              </a:ext>
            </a:extLst>
          </p:cNvPr>
          <p:cNvSpPr txBox="1"/>
          <p:nvPr/>
        </p:nvSpPr>
        <p:spPr>
          <a:xfrm>
            <a:off x="7544393" y="6384107"/>
            <a:ext cx="1042593" cy="276999"/>
          </a:xfrm>
          <a:prstGeom prst="rect">
            <a:avLst/>
          </a:prstGeom>
          <a:noFill/>
        </p:spPr>
        <p:txBody>
          <a:bodyPr wrap="none" rtlCol="0">
            <a:spAutoFit/>
          </a:bodyPr>
          <a:lstStyle/>
          <a:p>
            <a:pPr marL="7938"/>
            <a:r>
              <a:rPr kumimoji="1" lang="ja-JP" altLang="en-US" sz="1200" b="1" dirty="0">
                <a:latin typeface="BIZ UDPゴシック" panose="020B0400000000000000" pitchFamily="50" charset="-128"/>
                <a:ea typeface="BIZ UDPゴシック" panose="020B0400000000000000" pitchFamily="50" charset="-128"/>
                <a:cs typeface="Meiryo" charset="-128"/>
              </a:rPr>
              <a:t>令和</a:t>
            </a:r>
            <a:r>
              <a:rPr lang="en-US" altLang="ja-JP" sz="1200" b="1" dirty="0">
                <a:latin typeface="BIZ UDPゴシック" panose="020B0400000000000000" pitchFamily="50" charset="-128"/>
                <a:ea typeface="BIZ UDPゴシック" panose="020B0400000000000000" pitchFamily="50" charset="-128"/>
                <a:cs typeface="Meiryo" charset="-128"/>
              </a:rPr>
              <a:t>7</a:t>
            </a:r>
            <a:r>
              <a:rPr kumimoji="1" lang="ja-JP" altLang="en-US" sz="1200" b="1" dirty="0">
                <a:latin typeface="BIZ UDPゴシック" panose="020B0400000000000000" pitchFamily="50" charset="-128"/>
                <a:ea typeface="BIZ UDPゴシック" panose="020B0400000000000000" pitchFamily="50" charset="-128"/>
                <a:cs typeface="Meiryo" charset="-128"/>
              </a:rPr>
              <a:t>年</a:t>
            </a:r>
            <a:r>
              <a:rPr lang="en-US" altLang="ja-JP" sz="1200" b="1" dirty="0">
                <a:latin typeface="BIZ UDPゴシック" panose="020B0400000000000000" pitchFamily="50" charset="-128"/>
                <a:ea typeface="BIZ UDPゴシック" panose="020B0400000000000000" pitchFamily="50" charset="-128"/>
                <a:cs typeface="Meiryo" charset="-128"/>
              </a:rPr>
              <a:t>4</a:t>
            </a:r>
            <a:r>
              <a:rPr kumimoji="1" lang="ja-JP" altLang="en-US" sz="1200" b="1" dirty="0">
                <a:latin typeface="BIZ UDPゴシック" panose="020B0400000000000000" pitchFamily="50" charset="-128"/>
                <a:ea typeface="BIZ UDPゴシック" panose="020B0400000000000000" pitchFamily="50" charset="-128"/>
                <a:cs typeface="Meiryo" charset="-128"/>
              </a:rPr>
              <a:t>月</a:t>
            </a:r>
          </a:p>
        </p:txBody>
      </p:sp>
      <p:sp>
        <p:nvSpPr>
          <p:cNvPr id="5" name="サブタイトル 2">
            <a:extLst>
              <a:ext uri="{FF2B5EF4-FFF2-40B4-BE49-F238E27FC236}">
                <a16:creationId xmlns:a16="http://schemas.microsoft.com/office/drawing/2014/main" id="{3333F582-E97D-3090-FD33-D56CFC51F086}"/>
              </a:ext>
            </a:extLst>
          </p:cNvPr>
          <p:cNvSpPr txBox="1">
            <a:spLocks/>
          </p:cNvSpPr>
          <p:nvPr/>
        </p:nvSpPr>
        <p:spPr>
          <a:xfrm>
            <a:off x="741216" y="2305116"/>
            <a:ext cx="7805009"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スマホで年金の情報を</a:t>
            </a:r>
          </a:p>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確認しよう（ねんきんネット）</a:t>
            </a:r>
          </a:p>
        </p:txBody>
      </p:sp>
      <p:pic>
        <p:nvPicPr>
          <p:cNvPr id="16" name="図 15" descr="図形, 正方形&#10;&#10;自動的に生成された説明">
            <a:extLst>
              <a:ext uri="{FF2B5EF4-FFF2-40B4-BE49-F238E27FC236}">
                <a16:creationId xmlns:a16="http://schemas.microsoft.com/office/drawing/2014/main" id="{AACD793B-E308-8298-69FB-E95B3991585B}"/>
              </a:ext>
            </a:extLst>
          </p:cNvPr>
          <p:cNvPicPr>
            <a:picLocks noChangeAspect="1"/>
          </p:cNvPicPr>
          <p:nvPr/>
        </p:nvPicPr>
        <p:blipFill>
          <a:blip r:embed="rId3"/>
          <a:stretch>
            <a:fillRect/>
          </a:stretch>
        </p:blipFill>
        <p:spPr>
          <a:xfrm rot="5400000">
            <a:off x="1066301" y="3985846"/>
            <a:ext cx="1792300" cy="3535360"/>
          </a:xfrm>
          <a:prstGeom prst="rect">
            <a:avLst/>
          </a:prstGeom>
        </p:spPr>
      </p:pic>
      <p:sp>
        <p:nvSpPr>
          <p:cNvPr id="19" name="正方形/長方形 18">
            <a:extLst>
              <a:ext uri="{FF2B5EF4-FFF2-40B4-BE49-F238E27FC236}">
                <a16:creationId xmlns:a16="http://schemas.microsoft.com/office/drawing/2014/main" id="{AA20FEB1-A2EB-2E65-B509-8BFC927CE0FA}"/>
              </a:ext>
            </a:extLst>
          </p:cNvPr>
          <p:cNvSpPr/>
          <p:nvPr/>
        </p:nvSpPr>
        <p:spPr>
          <a:xfrm>
            <a:off x="557014" y="4894027"/>
            <a:ext cx="2844800" cy="1732789"/>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descr="アイコン&#10;&#10;自動的に生成された説明">
            <a:extLst>
              <a:ext uri="{FF2B5EF4-FFF2-40B4-BE49-F238E27FC236}">
                <a16:creationId xmlns:a16="http://schemas.microsoft.com/office/drawing/2014/main" id="{82A33B6A-A87F-08E6-8AD3-8C0FBA93AA8B}"/>
              </a:ext>
            </a:extLst>
          </p:cNvPr>
          <p:cNvPicPr>
            <a:picLocks noChangeAspect="1"/>
          </p:cNvPicPr>
          <p:nvPr/>
        </p:nvPicPr>
        <p:blipFill>
          <a:blip r:embed="rId4"/>
          <a:stretch>
            <a:fillRect/>
          </a:stretch>
        </p:blipFill>
        <p:spPr>
          <a:xfrm>
            <a:off x="942440" y="5039877"/>
            <a:ext cx="2073947" cy="1441088"/>
          </a:xfrm>
          <a:prstGeom prst="rect">
            <a:avLst/>
          </a:prstGeom>
        </p:spPr>
      </p:pic>
      <p:sp>
        <p:nvSpPr>
          <p:cNvPr id="2" name="テキスト ボックス 1">
            <a:extLst>
              <a:ext uri="{FF2B5EF4-FFF2-40B4-BE49-F238E27FC236}">
                <a16:creationId xmlns:a16="http://schemas.microsoft.com/office/drawing/2014/main" id="{8D934E9E-1A1A-A601-7850-51B172609E25}"/>
              </a:ext>
            </a:extLst>
          </p:cNvPr>
          <p:cNvSpPr txBox="1"/>
          <p:nvPr/>
        </p:nvSpPr>
        <p:spPr>
          <a:xfrm>
            <a:off x="796826" y="571149"/>
            <a:ext cx="6484600" cy="1200329"/>
          </a:xfrm>
          <a:prstGeom prst="rect">
            <a:avLst/>
          </a:prstGeom>
          <a:noFill/>
        </p:spPr>
        <p:txBody>
          <a:bodyPr wrap="square" rtlCol="0">
            <a:spAutoFit/>
          </a:bodyPr>
          <a:lstStyle/>
          <a:p>
            <a:r>
              <a:rPr lang="ja-JP" altLang="en-US" sz="3600" dirty="0">
                <a:latin typeface="BIZ UDPゴシック" panose="020B0400000000000000" pitchFamily="50" charset="-128"/>
                <a:ea typeface="BIZ UDPゴシック" panose="020B0400000000000000" pitchFamily="50" charset="-128"/>
              </a:rPr>
              <a:t>ス</a:t>
            </a:r>
            <a:r>
              <a:rPr kumimoji="1" lang="ja-JP" altLang="en-US" sz="3600" dirty="0">
                <a:latin typeface="BIZ UDPゴシック" panose="020B0400000000000000" pitchFamily="50" charset="-128"/>
                <a:ea typeface="BIZ UDPゴシック" panose="020B0400000000000000" pitchFamily="50" charset="-128"/>
              </a:rPr>
              <a:t>マートフォン</a:t>
            </a:r>
            <a:endParaRPr kumimoji="1" lang="en-US" altLang="ja-JP" sz="3600" dirty="0">
              <a:latin typeface="BIZ UDPゴシック" panose="020B0400000000000000" pitchFamily="50" charset="-128"/>
              <a:ea typeface="BIZ UDPゴシック" panose="020B0400000000000000" pitchFamily="50" charset="-128"/>
            </a:endParaRPr>
          </a:p>
          <a:p>
            <a:r>
              <a:rPr kumimoji="1" lang="en-US" altLang="ja-JP" sz="3600" dirty="0">
                <a:latin typeface="BIZ UDPゴシック" panose="020B0400000000000000" pitchFamily="50" charset="-128"/>
                <a:ea typeface="BIZ UDPゴシック" panose="020B0400000000000000" pitchFamily="50" charset="-128"/>
              </a:rPr>
              <a:t>iPhone</a:t>
            </a:r>
            <a:r>
              <a:rPr lang="ja-JP" altLang="en-US" sz="3600" dirty="0">
                <a:latin typeface="BIZ UDPゴシック" panose="020B0400000000000000" pitchFamily="50" charset="-128"/>
                <a:ea typeface="BIZ UDPゴシック" panose="020B0400000000000000" pitchFamily="50" charset="-128"/>
              </a:rPr>
              <a:t>応用</a:t>
            </a:r>
            <a:r>
              <a:rPr kumimoji="1" lang="ja-JP" altLang="en-US" sz="3600" dirty="0">
                <a:latin typeface="BIZ UDPゴシック" panose="020B0400000000000000" pitchFamily="50" charset="-128"/>
                <a:ea typeface="BIZ UDPゴシック" panose="020B0400000000000000" pitchFamily="50" charset="-128"/>
              </a:rPr>
              <a:t>編</a:t>
            </a:r>
            <a:r>
              <a:rPr kumimoji="1" lang="en-US" altLang="ja-JP" sz="3600" dirty="0">
                <a:latin typeface="BIZ UDPゴシック" panose="020B0400000000000000" pitchFamily="50" charset="-128"/>
                <a:ea typeface="BIZ UDPゴシック" panose="020B0400000000000000" pitchFamily="50" charset="-128"/>
              </a:rPr>
              <a:t> </a:t>
            </a:r>
            <a:endParaRPr kumimoji="1" lang="ja-JP" altLang="en-US" sz="36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5991415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4">
            <a:extLst>
              <a:ext uri="{FF2B5EF4-FFF2-40B4-BE49-F238E27FC236}">
                <a16:creationId xmlns:a16="http://schemas.microsoft.com/office/drawing/2014/main" id="{7942A133-C8D3-6A2E-122E-93A2D13CD0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3548"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3" name="Picture 4">
            <a:extLst>
              <a:ext uri="{FF2B5EF4-FFF2-40B4-BE49-F238E27FC236}">
                <a16:creationId xmlns:a16="http://schemas.microsoft.com/office/drawing/2014/main" id="{2215EFCE-C010-5EE4-66D6-9DC1026D9B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5976"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557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「ねんきんネット」</a:t>
            </a: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と入力します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2647387"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画面右下のボタン「開く」をダブルタップします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８</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「ねんきんネット」の登録方法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「ねんきんネット」を検索しましょう</a:t>
            </a:r>
          </a:p>
        </p:txBody>
      </p:sp>
      <p:sp>
        <p:nvSpPr>
          <p:cNvPr id="7" name="四角形: 角を丸くする 6">
            <a:extLst>
              <a:ext uri="{FF2B5EF4-FFF2-40B4-BE49-F238E27FC236}">
                <a16:creationId xmlns:a16="http://schemas.microsoft.com/office/drawing/2014/main" id="{F3F3D61B-93E4-E671-6ECB-AD3368612423}"/>
              </a:ext>
            </a:extLst>
          </p:cNvPr>
          <p:cNvSpPr/>
          <p:nvPr/>
        </p:nvSpPr>
        <p:spPr>
          <a:xfrm>
            <a:off x="1308168" y="4676796"/>
            <a:ext cx="2291137"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2" name="四角形: 角を丸くする 21">
            <a:extLst>
              <a:ext uri="{FF2B5EF4-FFF2-40B4-BE49-F238E27FC236}">
                <a16:creationId xmlns:a16="http://schemas.microsoft.com/office/drawing/2014/main" id="{AB35D827-B0F8-307D-3D1F-E1C338ACE5C3}"/>
              </a:ext>
            </a:extLst>
          </p:cNvPr>
          <p:cNvSpPr/>
          <p:nvPr/>
        </p:nvSpPr>
        <p:spPr>
          <a:xfrm>
            <a:off x="7404220" y="5991832"/>
            <a:ext cx="443824" cy="785612"/>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9497020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3">
            <a:extLst>
              <a:ext uri="{FF2B5EF4-FFF2-40B4-BE49-F238E27FC236}">
                <a16:creationId xmlns:a16="http://schemas.microsoft.com/office/drawing/2014/main" id="{ADC6D004-471B-DFCF-0D17-D0C50F4F61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6547"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3" name="Picture 2">
            <a:extLst>
              <a:ext uri="{FF2B5EF4-FFF2-40B4-BE49-F238E27FC236}">
                <a16:creationId xmlns:a16="http://schemas.microsoft.com/office/drawing/2014/main" id="{81DFA4DC-E43D-DB9C-F749-24BB847CC2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2526" y="2401887"/>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4" name="四角形: 角を丸くする 23">
            <a:extLst>
              <a:ext uri="{FF2B5EF4-FFF2-40B4-BE49-F238E27FC236}">
                <a16:creationId xmlns:a16="http://schemas.microsoft.com/office/drawing/2014/main" id="{968963D5-9FC3-B6DB-7252-EB950BD812D2}"/>
              </a:ext>
            </a:extLst>
          </p:cNvPr>
          <p:cNvSpPr/>
          <p:nvPr/>
        </p:nvSpPr>
        <p:spPr>
          <a:xfrm>
            <a:off x="1263696" y="4218261"/>
            <a:ext cx="2370252" cy="1122036"/>
          </a:xfrm>
          <a:prstGeom prst="roundRect">
            <a:avLst>
              <a:gd name="adj" fmla="val 7972"/>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557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680743"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検索結果の中から「ねんきんネット」をダブルタップします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2742787"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「ねんきんネット」が表示されます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９</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「ねんきんネット」の登録方法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「ねんきんネット」を検索しましょう</a:t>
            </a:r>
          </a:p>
        </p:txBody>
      </p:sp>
    </p:spTree>
    <p:extLst>
      <p:ext uri="{BB962C8B-B14F-4D97-AF65-F5344CB8AC3E}">
        <p14:creationId xmlns:p14="http://schemas.microsoft.com/office/powerpoint/2010/main" val="7354738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4">
            <a:extLst>
              <a:ext uri="{FF2B5EF4-FFF2-40B4-BE49-F238E27FC236}">
                <a16:creationId xmlns:a16="http://schemas.microsoft.com/office/drawing/2014/main" id="{72AF20AC-4C0F-2051-E3EF-78FA8292EF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6666"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3" name="Picture 2">
            <a:extLst>
              <a:ext uri="{FF2B5EF4-FFF2-40B4-BE49-F238E27FC236}">
                <a16:creationId xmlns:a16="http://schemas.microsoft.com/office/drawing/2014/main" id="{52956E79-229B-588E-5C37-0FAF206B45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6196" y="2402259"/>
            <a:ext cx="2428786" cy="432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１０</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「ねんきんネット」の登録方法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「ねんきんネット」の利用登録をしましょう</a:t>
            </a:r>
          </a:p>
        </p:txBody>
      </p:sp>
      <p:sp>
        <p:nvSpPr>
          <p:cNvPr id="5" name="四角形: 角を丸くする 4">
            <a:extLst>
              <a:ext uri="{FF2B5EF4-FFF2-40B4-BE49-F238E27FC236}">
                <a16:creationId xmlns:a16="http://schemas.microsoft.com/office/drawing/2014/main" id="{A6F20C3E-3B64-D70D-5E8B-B2792B2FD024}"/>
              </a:ext>
            </a:extLst>
          </p:cNvPr>
          <p:cNvSpPr/>
          <p:nvPr/>
        </p:nvSpPr>
        <p:spPr>
          <a:xfrm>
            <a:off x="1248698" y="4572000"/>
            <a:ext cx="1205745" cy="994985"/>
          </a:xfrm>
          <a:prstGeom prst="roundRect">
            <a:avLst>
              <a:gd name="adj" fmla="val 7972"/>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7" name="四角形: 角を丸くする 6">
            <a:extLst>
              <a:ext uri="{FF2B5EF4-FFF2-40B4-BE49-F238E27FC236}">
                <a16:creationId xmlns:a16="http://schemas.microsoft.com/office/drawing/2014/main" id="{A84F34C9-4A06-53A3-C5E6-304A0DA27E37}"/>
              </a:ext>
            </a:extLst>
          </p:cNvPr>
          <p:cNvSpPr/>
          <p:nvPr/>
        </p:nvSpPr>
        <p:spPr>
          <a:xfrm>
            <a:off x="5297145" y="2490585"/>
            <a:ext cx="2610189"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5" name="テキスト ボックス 24">
            <a:extLst>
              <a:ext uri="{FF2B5EF4-FFF2-40B4-BE49-F238E27FC236}">
                <a16:creationId xmlns:a16="http://schemas.microsoft.com/office/drawing/2014/main" id="{1913759A-8401-C91F-5236-BBA7C1AA2949}"/>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7" name="テキスト ボックス 26">
            <a:extLst>
              <a:ext uri="{FF2B5EF4-FFF2-40B4-BE49-F238E27FC236}">
                <a16:creationId xmlns:a16="http://schemas.microsoft.com/office/drawing/2014/main" id="{840DC44A-4E77-9F17-F18E-F3458A1E8BB5}"/>
              </a:ext>
            </a:extLst>
          </p:cNvPr>
          <p:cNvSpPr txBox="1"/>
          <p:nvPr/>
        </p:nvSpPr>
        <p:spPr>
          <a:xfrm>
            <a:off x="1412435" y="1512998"/>
            <a:ext cx="2938421"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「新規登録」をダブルタップします</a:t>
            </a:r>
          </a:p>
        </p:txBody>
      </p:sp>
      <p:sp>
        <p:nvSpPr>
          <p:cNvPr id="28" name="テキスト ボックス 27">
            <a:extLst>
              <a:ext uri="{FF2B5EF4-FFF2-40B4-BE49-F238E27FC236}">
                <a16:creationId xmlns:a16="http://schemas.microsoft.com/office/drawing/2014/main" id="{DE8DC55B-5504-3DF9-BE09-8DF1A2F4EAD3}"/>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9" name="テキスト ボックス 28">
            <a:extLst>
              <a:ext uri="{FF2B5EF4-FFF2-40B4-BE49-F238E27FC236}">
                <a16:creationId xmlns:a16="http://schemas.microsoft.com/office/drawing/2014/main" id="{5167F687-3223-E1F6-A5C7-372FBACAF1F6}"/>
              </a:ext>
            </a:extLst>
          </p:cNvPr>
          <p:cNvSpPr txBox="1"/>
          <p:nvPr/>
        </p:nvSpPr>
        <p:spPr>
          <a:xfrm>
            <a:off x="5607129" y="1512998"/>
            <a:ext cx="2586811"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画面上部の青い部分をダブルタップします</a:t>
            </a:r>
          </a:p>
        </p:txBody>
      </p:sp>
      <p:sp>
        <p:nvSpPr>
          <p:cNvPr id="30" name="サブタイトル 2">
            <a:extLst>
              <a:ext uri="{FF2B5EF4-FFF2-40B4-BE49-F238E27FC236}">
                <a16:creationId xmlns:a16="http://schemas.microsoft.com/office/drawing/2014/main" id="{3D4E1271-68CB-A7A8-E461-68848FF98910}"/>
              </a:ext>
            </a:extLst>
          </p:cNvPr>
          <p:cNvSpPr txBox="1">
            <a:spLocks/>
          </p:cNvSpPr>
          <p:nvPr/>
        </p:nvSpPr>
        <p:spPr>
          <a:xfrm>
            <a:off x="6443133" y="885007"/>
            <a:ext cx="2700867" cy="566894"/>
          </a:xfrm>
          <a:prstGeom prst="rect">
            <a:avLst/>
          </a:prstGeom>
          <a:solidFill>
            <a:srgbClr val="FF0000"/>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マイナンバーカードあり・マイナポータルから登録</a:t>
            </a:r>
          </a:p>
        </p:txBody>
      </p:sp>
    </p:spTree>
    <p:extLst>
      <p:ext uri="{BB962C8B-B14F-4D97-AF65-F5344CB8AC3E}">
        <p14:creationId xmlns:p14="http://schemas.microsoft.com/office/powerpoint/2010/main" val="406465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3">
            <a:extLst>
              <a:ext uri="{FF2B5EF4-FFF2-40B4-BE49-F238E27FC236}">
                <a16:creationId xmlns:a16="http://schemas.microsoft.com/office/drawing/2014/main" id="{964CDEE9-F7F1-2EF5-F0D8-F316174188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3079" y="2402259"/>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5" name="Picture 5">
            <a:extLst>
              <a:ext uri="{FF2B5EF4-FFF2-40B4-BE49-F238E27FC236}">
                <a16:creationId xmlns:a16="http://schemas.microsoft.com/office/drawing/2014/main" id="{FD456167-2BA4-F2B7-F776-9B89D7BE74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1032" y="2402259"/>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画面が表示されます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マイナンバーカードありを</a:t>
            </a: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ダブルタップします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１１</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「ねんきんネット」の登録方法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「ねんきんネット」の利用登録をしましょう</a:t>
            </a:r>
          </a:p>
        </p:txBody>
      </p:sp>
      <p:sp>
        <p:nvSpPr>
          <p:cNvPr id="5" name="四角形: 角を丸くする 4">
            <a:extLst>
              <a:ext uri="{FF2B5EF4-FFF2-40B4-BE49-F238E27FC236}">
                <a16:creationId xmlns:a16="http://schemas.microsoft.com/office/drawing/2014/main" id="{A6F20C3E-3B64-D70D-5E8B-B2792B2FD024}"/>
              </a:ext>
            </a:extLst>
          </p:cNvPr>
          <p:cNvSpPr/>
          <p:nvPr/>
        </p:nvSpPr>
        <p:spPr>
          <a:xfrm>
            <a:off x="5461731" y="4318960"/>
            <a:ext cx="2334731" cy="1439460"/>
          </a:xfrm>
          <a:prstGeom prst="roundRect">
            <a:avLst>
              <a:gd name="adj" fmla="val 7972"/>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3" name="サブタイトル 2">
            <a:extLst>
              <a:ext uri="{FF2B5EF4-FFF2-40B4-BE49-F238E27FC236}">
                <a16:creationId xmlns:a16="http://schemas.microsoft.com/office/drawing/2014/main" id="{DFECCD78-3F43-FE65-CA4A-B95C8F13BFAB}"/>
              </a:ext>
            </a:extLst>
          </p:cNvPr>
          <p:cNvSpPr txBox="1">
            <a:spLocks/>
          </p:cNvSpPr>
          <p:nvPr/>
        </p:nvSpPr>
        <p:spPr>
          <a:xfrm>
            <a:off x="6443133" y="885007"/>
            <a:ext cx="2700867" cy="566894"/>
          </a:xfrm>
          <a:prstGeom prst="rect">
            <a:avLst/>
          </a:prstGeom>
          <a:solidFill>
            <a:srgbClr val="FF0000"/>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マイナンバーカードあり・マイナポータルから登録</a:t>
            </a:r>
          </a:p>
        </p:txBody>
      </p:sp>
    </p:spTree>
    <p:extLst>
      <p:ext uri="{BB962C8B-B14F-4D97-AF65-F5344CB8AC3E}">
        <p14:creationId xmlns:p14="http://schemas.microsoft.com/office/powerpoint/2010/main" val="1306996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
            <a:extLst>
              <a:ext uri="{FF2B5EF4-FFF2-40B4-BE49-F238E27FC236}">
                <a16:creationId xmlns:a16="http://schemas.microsoft.com/office/drawing/2014/main" id="{8C7E15E9-4CC7-D2F5-6FB5-70CC21F687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5751" y="2404524"/>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4" name="Picture 3">
            <a:extLst>
              <a:ext uri="{FF2B5EF4-FFF2-40B4-BE49-F238E27FC236}">
                <a16:creationId xmlns:a16="http://schemas.microsoft.com/office/drawing/2014/main" id="{821268C6-29B9-3E7A-4EAB-6E837CC144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28445" y="2405219"/>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715722"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マイナポータルの画面で「ログイン」をダブルタップします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マイナポータルの数字</a:t>
            </a:r>
            <a:r>
              <a:rPr lang="en-US" altLang="ja-JP" sz="1800" dirty="0">
                <a:solidFill>
                  <a:prstClr val="black"/>
                </a:solidFill>
                <a:latin typeface="BIZ UDPゴシック" panose="020B0400000000000000" pitchFamily="50" charset="-128"/>
                <a:ea typeface="BIZ UDPゴシック" panose="020B0400000000000000" pitchFamily="50" charset="-128"/>
              </a:rPr>
              <a:t>4</a:t>
            </a:r>
            <a:r>
              <a:rPr lang="ja-JP" altLang="en-US" sz="1800" dirty="0">
                <a:solidFill>
                  <a:prstClr val="black"/>
                </a:solidFill>
                <a:latin typeface="BIZ UDPゴシック" panose="020B0400000000000000" pitchFamily="50" charset="-128"/>
                <a:ea typeface="BIZ UDPゴシック" panose="020B0400000000000000" pitchFamily="50" charset="-128"/>
              </a:rPr>
              <a:t>桁のパスワードを入力します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１２</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「ねんきんネット」の登録方法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「ねんきんネット」の利用登録をしましょう</a:t>
            </a:r>
          </a:p>
        </p:txBody>
      </p:sp>
      <p:sp>
        <p:nvSpPr>
          <p:cNvPr id="2" name="四角形: 角を丸くする 1">
            <a:extLst>
              <a:ext uri="{FF2B5EF4-FFF2-40B4-BE49-F238E27FC236}">
                <a16:creationId xmlns:a16="http://schemas.microsoft.com/office/drawing/2014/main" id="{77181516-43C6-18C7-DAA0-9AF8DE81D27A}"/>
              </a:ext>
            </a:extLst>
          </p:cNvPr>
          <p:cNvSpPr/>
          <p:nvPr/>
        </p:nvSpPr>
        <p:spPr>
          <a:xfrm>
            <a:off x="1286769" y="5174069"/>
            <a:ext cx="1921958"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7" name="四角形: 角を丸くする 6">
            <a:extLst>
              <a:ext uri="{FF2B5EF4-FFF2-40B4-BE49-F238E27FC236}">
                <a16:creationId xmlns:a16="http://schemas.microsoft.com/office/drawing/2014/main" id="{A84F34C9-4A06-53A3-C5E6-304A0DA27E37}"/>
              </a:ext>
            </a:extLst>
          </p:cNvPr>
          <p:cNvSpPr/>
          <p:nvPr/>
        </p:nvSpPr>
        <p:spPr>
          <a:xfrm>
            <a:off x="5490171" y="3429001"/>
            <a:ext cx="2291137" cy="740206"/>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4" name="サブタイトル 2">
            <a:extLst>
              <a:ext uri="{FF2B5EF4-FFF2-40B4-BE49-F238E27FC236}">
                <a16:creationId xmlns:a16="http://schemas.microsoft.com/office/drawing/2014/main" id="{0B25A529-E06B-336A-5728-32886D0CD4A2}"/>
              </a:ext>
            </a:extLst>
          </p:cNvPr>
          <p:cNvSpPr txBox="1">
            <a:spLocks/>
          </p:cNvSpPr>
          <p:nvPr/>
        </p:nvSpPr>
        <p:spPr>
          <a:xfrm>
            <a:off x="6443133" y="885007"/>
            <a:ext cx="2700867" cy="566894"/>
          </a:xfrm>
          <a:prstGeom prst="rect">
            <a:avLst/>
          </a:prstGeom>
          <a:solidFill>
            <a:srgbClr val="FF0000"/>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マイナンバーカードあり・マイナポータルから登録</a:t>
            </a:r>
          </a:p>
        </p:txBody>
      </p:sp>
    </p:spTree>
    <p:extLst>
      <p:ext uri="{BB962C8B-B14F-4D97-AF65-F5344CB8AC3E}">
        <p14:creationId xmlns:p14="http://schemas.microsoft.com/office/powerpoint/2010/main" val="42375310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6">
            <a:extLst>
              <a:ext uri="{FF2B5EF4-FFF2-40B4-BE49-F238E27FC236}">
                <a16:creationId xmlns:a16="http://schemas.microsoft.com/office/drawing/2014/main" id="{033A1802-86E3-3F1C-B589-F62757FBD6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7318" y="2404044"/>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4" name="Picture 4">
            <a:extLst>
              <a:ext uri="{FF2B5EF4-FFF2-40B4-BE49-F238E27FC236}">
                <a16:creationId xmlns:a16="http://schemas.microsoft.com/office/drawing/2014/main" id="{1E2B4A3D-5FDF-1485-8EAF-A3ED8E3581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2525" y="2404044"/>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❼</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348280"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「読み取り開始」をダブルタップします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❽</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2428786"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マイナンバーカードを後ろにかざします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１３</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「ねんきんネット」の登録方法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「ねんきんネット」の利用登録をしましょう</a:t>
            </a:r>
          </a:p>
        </p:txBody>
      </p:sp>
      <p:sp>
        <p:nvSpPr>
          <p:cNvPr id="7" name="四角形: 角を丸くする 6">
            <a:extLst>
              <a:ext uri="{FF2B5EF4-FFF2-40B4-BE49-F238E27FC236}">
                <a16:creationId xmlns:a16="http://schemas.microsoft.com/office/drawing/2014/main" id="{A84F34C9-4A06-53A3-C5E6-304A0DA27E37}"/>
              </a:ext>
            </a:extLst>
          </p:cNvPr>
          <p:cNvSpPr/>
          <p:nvPr/>
        </p:nvSpPr>
        <p:spPr>
          <a:xfrm>
            <a:off x="1309598" y="6246194"/>
            <a:ext cx="2291137"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7" name="テキスト ボックス 26">
            <a:extLst>
              <a:ext uri="{FF2B5EF4-FFF2-40B4-BE49-F238E27FC236}">
                <a16:creationId xmlns:a16="http://schemas.microsoft.com/office/drawing/2014/main" id="{DFB8E199-2BF0-4414-942E-4BD06E4BA9C5}"/>
              </a:ext>
            </a:extLst>
          </p:cNvPr>
          <p:cNvSpPr txBox="1"/>
          <p:nvPr/>
        </p:nvSpPr>
        <p:spPr>
          <a:xfrm>
            <a:off x="3671311" y="4901010"/>
            <a:ext cx="1690635" cy="1002134"/>
          </a:xfrm>
          <a:prstGeom prst="rect">
            <a:avLst/>
          </a:prstGeom>
          <a:noFill/>
        </p:spPr>
        <p:txBody>
          <a:bodyPr wrap="square" lIns="91440" tIns="45720" rIns="91440" bIns="45720" rtlCol="0" anchor="t">
            <a:spAutoFit/>
          </a:bodyPr>
          <a:lstStyle/>
          <a:p>
            <a:pPr>
              <a:lnSpc>
                <a:spcPct val="130000"/>
              </a:lnSpc>
            </a:pPr>
            <a:r>
              <a:rPr lang="en-US" altLang="ja-JP" sz="16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600" kern="100" dirty="0">
                <a:solidFill>
                  <a:schemeClr val="accent1"/>
                </a:solidFill>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マイナンバーカードの実物が必要です</a:t>
            </a:r>
          </a:p>
        </p:txBody>
      </p:sp>
      <p:sp>
        <p:nvSpPr>
          <p:cNvPr id="3" name="サブタイトル 2">
            <a:extLst>
              <a:ext uri="{FF2B5EF4-FFF2-40B4-BE49-F238E27FC236}">
                <a16:creationId xmlns:a16="http://schemas.microsoft.com/office/drawing/2014/main" id="{503D9C00-DA0A-54EF-94F4-7B8C71294497}"/>
              </a:ext>
            </a:extLst>
          </p:cNvPr>
          <p:cNvSpPr txBox="1">
            <a:spLocks/>
          </p:cNvSpPr>
          <p:nvPr/>
        </p:nvSpPr>
        <p:spPr>
          <a:xfrm>
            <a:off x="6443133" y="885007"/>
            <a:ext cx="2700867" cy="566894"/>
          </a:xfrm>
          <a:prstGeom prst="rect">
            <a:avLst/>
          </a:prstGeom>
          <a:solidFill>
            <a:srgbClr val="FF0000"/>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マイナンバーカードあり・マイナポータルから登録</a:t>
            </a:r>
          </a:p>
        </p:txBody>
      </p:sp>
    </p:spTree>
    <p:extLst>
      <p:ext uri="{BB962C8B-B14F-4D97-AF65-F5344CB8AC3E}">
        <p14:creationId xmlns:p14="http://schemas.microsoft.com/office/powerpoint/2010/main" val="27469070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ABEEB73-423C-99F2-DD4F-A39D2F8AA1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4150" y="2444281"/>
            <a:ext cx="2429000" cy="43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5" name="Picture 5">
            <a:extLst>
              <a:ext uri="{FF2B5EF4-FFF2-40B4-BE49-F238E27FC236}">
                <a16:creationId xmlns:a16="http://schemas.microsoft.com/office/drawing/2014/main" id="{25D9E4BD-D68D-9E82-FA56-E2B83E81A6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2525" y="2444281"/>
            <a:ext cx="2428786" cy="432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❾</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6" y="1512998"/>
            <a:ext cx="2830554"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読み取りが完了したら、カードを外します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❿</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t" anchorCtr="0">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画面を下から上に</a:t>
            </a:r>
            <a:endParaRPr lang="en-US" altLang="ja-JP"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スクロールします</a:t>
            </a:r>
            <a:endParaRPr lang="ja-JP" altLang="en-US" sz="1800" dirty="0">
              <a:solidFill>
                <a:prstClr val="black"/>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１４</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「ねんきんネット」の登録方法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「ねんきんネット」の利用登録をしましょう</a:t>
            </a:r>
          </a:p>
        </p:txBody>
      </p:sp>
      <p:sp>
        <p:nvSpPr>
          <p:cNvPr id="3" name="サブタイトル 2">
            <a:extLst>
              <a:ext uri="{FF2B5EF4-FFF2-40B4-BE49-F238E27FC236}">
                <a16:creationId xmlns:a16="http://schemas.microsoft.com/office/drawing/2014/main" id="{59869059-3C44-AE03-A429-BBBBAE9DB4FF}"/>
              </a:ext>
            </a:extLst>
          </p:cNvPr>
          <p:cNvSpPr txBox="1">
            <a:spLocks/>
          </p:cNvSpPr>
          <p:nvPr/>
        </p:nvSpPr>
        <p:spPr>
          <a:xfrm>
            <a:off x="6443133" y="885007"/>
            <a:ext cx="2700867" cy="566894"/>
          </a:xfrm>
          <a:prstGeom prst="rect">
            <a:avLst/>
          </a:prstGeom>
          <a:solidFill>
            <a:srgbClr val="FF0000"/>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マイナンバーカードあり・マイナポータルから登録</a:t>
            </a:r>
          </a:p>
        </p:txBody>
      </p:sp>
      <p:sp>
        <p:nvSpPr>
          <p:cNvPr id="2" name="矢印: 右 1">
            <a:extLst>
              <a:ext uri="{FF2B5EF4-FFF2-40B4-BE49-F238E27FC236}">
                <a16:creationId xmlns:a16="http://schemas.microsoft.com/office/drawing/2014/main" id="{8776B10D-C010-8FE8-20FA-38902473A586}"/>
              </a:ext>
            </a:extLst>
          </p:cNvPr>
          <p:cNvSpPr/>
          <p:nvPr/>
        </p:nvSpPr>
        <p:spPr>
          <a:xfrm rot="16200000">
            <a:off x="5641137" y="4655509"/>
            <a:ext cx="2055026" cy="607853"/>
          </a:xfrm>
          <a:prstGeom prst="rightArrow">
            <a:avLst>
              <a:gd name="adj1" fmla="val 37318"/>
              <a:gd name="adj2" fmla="val 59512"/>
            </a:avLst>
          </a:prstGeom>
          <a:solidFill>
            <a:srgbClr val="FFFFFF">
              <a:alpha val="69804"/>
            </a:srgbClr>
          </a:solid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Tree>
    <p:extLst>
      <p:ext uri="{BB962C8B-B14F-4D97-AF65-F5344CB8AC3E}">
        <p14:creationId xmlns:p14="http://schemas.microsoft.com/office/powerpoint/2010/main" val="6857128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a:extLst>
              <a:ext uri="{FF2B5EF4-FFF2-40B4-BE49-F238E27FC236}">
                <a16:creationId xmlns:a16="http://schemas.microsoft.com/office/drawing/2014/main" id="{08DE715D-CB7E-887A-AE3F-19BC63C263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4150" y="2444281"/>
            <a:ext cx="2429000" cy="43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122" name="Picture 2">
            <a:extLst>
              <a:ext uri="{FF2B5EF4-FFF2-40B4-BE49-F238E27FC236}">
                <a16:creationId xmlns:a16="http://schemas.microsoft.com/office/drawing/2014/main" id="{169F2243-BA9D-C999-6BB8-E8BEE61790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2525" y="2444281"/>
            <a:ext cx="2429000" cy="43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⓫</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5354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「おかね」の項目内の「年金」をダブルタップします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⓬</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2276021" cy="755720"/>
          </a:xfrm>
          <a:prstGeom prst="rect">
            <a:avLst/>
          </a:prstGeom>
          <a:noFill/>
        </p:spPr>
        <p:txBody>
          <a:bodyPr wrap="square" rtlCol="0" anchor="t" anchorCtr="0">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「連携をはじめる」</a:t>
            </a:r>
            <a:r>
              <a:rPr lang="ja-JP" altLang="en-US" sz="1800" dirty="0">
                <a:solidFill>
                  <a:prstClr val="black"/>
                </a:solidFill>
                <a:latin typeface="BIZ UDPゴシック" panose="020B0400000000000000" pitchFamily="50" charset="-128"/>
                <a:ea typeface="BIZ UDPゴシック" panose="020B0400000000000000" pitchFamily="50" charset="-128"/>
              </a:rPr>
              <a:t>をダブルタップします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１５</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「ねんきんネット」の登録方法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「ねんきんネット」の利用登録をしましょう</a:t>
            </a:r>
          </a:p>
        </p:txBody>
      </p:sp>
      <p:sp>
        <p:nvSpPr>
          <p:cNvPr id="3" name="サブタイトル 2">
            <a:extLst>
              <a:ext uri="{FF2B5EF4-FFF2-40B4-BE49-F238E27FC236}">
                <a16:creationId xmlns:a16="http://schemas.microsoft.com/office/drawing/2014/main" id="{59869059-3C44-AE03-A429-BBBBAE9DB4FF}"/>
              </a:ext>
            </a:extLst>
          </p:cNvPr>
          <p:cNvSpPr txBox="1">
            <a:spLocks/>
          </p:cNvSpPr>
          <p:nvPr/>
        </p:nvSpPr>
        <p:spPr>
          <a:xfrm>
            <a:off x="6443133" y="885007"/>
            <a:ext cx="2700867" cy="566894"/>
          </a:xfrm>
          <a:prstGeom prst="rect">
            <a:avLst/>
          </a:prstGeom>
          <a:solidFill>
            <a:srgbClr val="FF0000"/>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マイナンバーカードあり・マイナポータルから登録</a:t>
            </a:r>
          </a:p>
        </p:txBody>
      </p:sp>
      <p:sp>
        <p:nvSpPr>
          <p:cNvPr id="5" name="四角形: 角を丸くする 4">
            <a:extLst>
              <a:ext uri="{FF2B5EF4-FFF2-40B4-BE49-F238E27FC236}">
                <a16:creationId xmlns:a16="http://schemas.microsoft.com/office/drawing/2014/main" id="{1044A309-F771-513C-6DAF-7B8362188297}"/>
              </a:ext>
            </a:extLst>
          </p:cNvPr>
          <p:cNvSpPr/>
          <p:nvPr/>
        </p:nvSpPr>
        <p:spPr>
          <a:xfrm>
            <a:off x="2457024" y="4556764"/>
            <a:ext cx="1035475" cy="624836"/>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6" name="四角形: 角を丸くする 5">
            <a:extLst>
              <a:ext uri="{FF2B5EF4-FFF2-40B4-BE49-F238E27FC236}">
                <a16:creationId xmlns:a16="http://schemas.microsoft.com/office/drawing/2014/main" id="{FC22EF16-FD4A-108B-38CF-ED2A7C288E87}"/>
              </a:ext>
            </a:extLst>
          </p:cNvPr>
          <p:cNvSpPr/>
          <p:nvPr/>
        </p:nvSpPr>
        <p:spPr>
          <a:xfrm>
            <a:off x="6965525" y="3909851"/>
            <a:ext cx="768776" cy="196922"/>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8055073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86F5ABEC-7298-EB22-E02A-9BD4D873AF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8014" y="2416076"/>
            <a:ext cx="2429000" cy="43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4" name="Picture 4">
            <a:extLst>
              <a:ext uri="{FF2B5EF4-FFF2-40B4-BE49-F238E27FC236}">
                <a16:creationId xmlns:a16="http://schemas.microsoft.com/office/drawing/2014/main" id="{7E98F1A5-CA66-674E-C606-E24CE7EFB3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8151" y="2416076"/>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⓭</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348280"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「同意して次へ」をダブルタップします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⓮</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2790913"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連携手続き完了ページが表示されます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１６</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「ねんきんネット」の登録方法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「ねんきんネット」の利用登録をしましょう</a:t>
            </a:r>
          </a:p>
        </p:txBody>
      </p:sp>
      <p:sp>
        <p:nvSpPr>
          <p:cNvPr id="7" name="四角形: 角を丸くする 6">
            <a:extLst>
              <a:ext uri="{FF2B5EF4-FFF2-40B4-BE49-F238E27FC236}">
                <a16:creationId xmlns:a16="http://schemas.microsoft.com/office/drawing/2014/main" id="{A84F34C9-4A06-53A3-C5E6-304A0DA27E37}"/>
              </a:ext>
            </a:extLst>
          </p:cNvPr>
          <p:cNvSpPr/>
          <p:nvPr/>
        </p:nvSpPr>
        <p:spPr>
          <a:xfrm>
            <a:off x="1316348" y="4765733"/>
            <a:ext cx="2291137"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3" name="サブタイトル 2">
            <a:extLst>
              <a:ext uri="{FF2B5EF4-FFF2-40B4-BE49-F238E27FC236}">
                <a16:creationId xmlns:a16="http://schemas.microsoft.com/office/drawing/2014/main" id="{D6F69885-4F91-C470-30B7-DEA4985A3474}"/>
              </a:ext>
            </a:extLst>
          </p:cNvPr>
          <p:cNvSpPr txBox="1">
            <a:spLocks/>
          </p:cNvSpPr>
          <p:nvPr/>
        </p:nvSpPr>
        <p:spPr>
          <a:xfrm>
            <a:off x="6443133" y="885007"/>
            <a:ext cx="2700867" cy="566894"/>
          </a:xfrm>
          <a:prstGeom prst="rect">
            <a:avLst/>
          </a:prstGeom>
          <a:solidFill>
            <a:srgbClr val="FF0000"/>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マイナンバーカードあり・マイナポータルから登録</a:t>
            </a:r>
          </a:p>
        </p:txBody>
      </p:sp>
    </p:spTree>
    <p:extLst>
      <p:ext uri="{BB962C8B-B14F-4D97-AF65-F5344CB8AC3E}">
        <p14:creationId xmlns:p14="http://schemas.microsoft.com/office/powerpoint/2010/main" val="16895703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a:extLst>
              <a:ext uri="{FF2B5EF4-FFF2-40B4-BE49-F238E27FC236}">
                <a16:creationId xmlns:a16="http://schemas.microsoft.com/office/drawing/2014/main" id="{019E0C59-E52E-E3E1-CD69-72566996A8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6413" y="2402967"/>
            <a:ext cx="2428786" cy="432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3" name="Picture 4">
            <a:extLst>
              <a:ext uri="{FF2B5EF4-FFF2-40B4-BE49-F238E27FC236}">
                <a16:creationId xmlns:a16="http://schemas.microsoft.com/office/drawing/2014/main" id="{5E61D6E4-1499-17DB-1778-9A462753F6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6666" y="2405219"/>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2938421"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「新規登録」をダブルタップします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2647387"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画面上部の青い部分をダブルタップします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１７</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「ねんきんネット」の登録方法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「ねんきんネット」の利用登録をしましょう</a:t>
            </a:r>
          </a:p>
        </p:txBody>
      </p:sp>
      <p:sp>
        <p:nvSpPr>
          <p:cNvPr id="3" name="四角形: 角を丸くする 2">
            <a:extLst>
              <a:ext uri="{FF2B5EF4-FFF2-40B4-BE49-F238E27FC236}">
                <a16:creationId xmlns:a16="http://schemas.microsoft.com/office/drawing/2014/main" id="{79A6A8B1-B433-035B-5B63-EBEFA1D067DB}"/>
              </a:ext>
            </a:extLst>
          </p:cNvPr>
          <p:cNvSpPr/>
          <p:nvPr/>
        </p:nvSpPr>
        <p:spPr>
          <a:xfrm>
            <a:off x="1248698" y="4572000"/>
            <a:ext cx="1205745" cy="994985"/>
          </a:xfrm>
          <a:prstGeom prst="roundRect">
            <a:avLst>
              <a:gd name="adj" fmla="val 7972"/>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9" name="四角形: 角を丸くする 18">
            <a:extLst>
              <a:ext uri="{FF2B5EF4-FFF2-40B4-BE49-F238E27FC236}">
                <a16:creationId xmlns:a16="http://schemas.microsoft.com/office/drawing/2014/main" id="{7AC29485-CE62-639B-C306-8684945D7706}"/>
              </a:ext>
            </a:extLst>
          </p:cNvPr>
          <p:cNvSpPr/>
          <p:nvPr/>
        </p:nvSpPr>
        <p:spPr>
          <a:xfrm>
            <a:off x="5297145" y="2490585"/>
            <a:ext cx="2610189"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5" name="サブタイトル 2">
            <a:extLst>
              <a:ext uri="{FF2B5EF4-FFF2-40B4-BE49-F238E27FC236}">
                <a16:creationId xmlns:a16="http://schemas.microsoft.com/office/drawing/2014/main" id="{3BFA110F-5068-318C-8C8C-E8087508CB2F}"/>
              </a:ext>
            </a:extLst>
          </p:cNvPr>
          <p:cNvSpPr txBox="1">
            <a:spLocks/>
          </p:cNvSpPr>
          <p:nvPr/>
        </p:nvSpPr>
        <p:spPr>
          <a:xfrm>
            <a:off x="6598508" y="885007"/>
            <a:ext cx="2545492" cy="360000"/>
          </a:xfrm>
          <a:prstGeom prst="rect">
            <a:avLst/>
          </a:prstGeom>
          <a:solidFill>
            <a:srgbClr val="00B050"/>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マイナンバーカードなし</a:t>
            </a:r>
          </a:p>
        </p:txBody>
      </p:sp>
    </p:spTree>
    <p:extLst>
      <p:ext uri="{BB962C8B-B14F-4D97-AF65-F5344CB8AC3E}">
        <p14:creationId xmlns:p14="http://schemas.microsoft.com/office/powerpoint/2010/main" val="5678318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90C6AD7A-25C3-4CCC-901C-8ADB1E455016}"/>
              </a:ext>
            </a:extLst>
          </p:cNvPr>
          <p:cNvSpPr txBox="1">
            <a:spLocks/>
          </p:cNvSpPr>
          <p:nvPr/>
        </p:nvSpPr>
        <p:spPr>
          <a:xfrm>
            <a:off x="61341" y="2998159"/>
            <a:ext cx="1447648" cy="861683"/>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defTabSz="914305"/>
            <a:r>
              <a:rPr lang="ja-JP" altLang="en-US" sz="3599" b="1" dirty="0">
                <a:solidFill>
                  <a:schemeClr val="accent1"/>
                </a:solidFill>
                <a:latin typeface="BIZ UDPゴシック" panose="020B0400000000000000" pitchFamily="50" charset="-128"/>
                <a:ea typeface="BIZ UDPゴシック" panose="020B0400000000000000" pitchFamily="50" charset="-128"/>
                <a:cs typeface="Meiryo" charset="-128"/>
              </a:rPr>
              <a:t>目次</a:t>
            </a:r>
          </a:p>
        </p:txBody>
      </p:sp>
      <p:cxnSp>
        <p:nvCxnSpPr>
          <p:cNvPr id="2" name="直線コネクタ 1">
            <a:extLst>
              <a:ext uri="{FF2B5EF4-FFF2-40B4-BE49-F238E27FC236}">
                <a16:creationId xmlns:a16="http://schemas.microsoft.com/office/drawing/2014/main" id="{D3900876-61AC-B200-5FF1-9017F3C8D013}"/>
              </a:ext>
            </a:extLst>
          </p:cNvPr>
          <p:cNvCxnSpPr>
            <a:cxnSpLocks/>
          </p:cNvCxnSpPr>
          <p:nvPr/>
        </p:nvCxnSpPr>
        <p:spPr>
          <a:xfrm flipV="1">
            <a:off x="1699621" y="360"/>
            <a:ext cx="0" cy="6857280"/>
          </a:xfrm>
          <a:prstGeom prst="line">
            <a:avLst/>
          </a:prstGeom>
        </p:spPr>
        <p:style>
          <a:lnRef idx="1">
            <a:schemeClr val="dk1"/>
          </a:lnRef>
          <a:fillRef idx="0">
            <a:schemeClr val="dk1"/>
          </a:fillRef>
          <a:effectRef idx="0">
            <a:schemeClr val="dk1"/>
          </a:effectRef>
          <a:fontRef idx="minor">
            <a:schemeClr val="tx1"/>
          </a:fontRef>
        </p:style>
      </p:cxnSp>
      <p:sp>
        <p:nvSpPr>
          <p:cNvPr id="3" name="正方形/長方形 2">
            <a:extLst>
              <a:ext uri="{FF2B5EF4-FFF2-40B4-BE49-F238E27FC236}">
                <a16:creationId xmlns:a16="http://schemas.microsoft.com/office/drawing/2014/main" id="{E71F3FF3-9B53-647B-1EFD-9CC13128F77F}"/>
              </a:ext>
            </a:extLst>
          </p:cNvPr>
          <p:cNvSpPr/>
          <p:nvPr/>
        </p:nvSpPr>
        <p:spPr>
          <a:xfrm>
            <a:off x="2547255" y="713632"/>
            <a:ext cx="6461989" cy="4616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「ねんきんネット」とは？</a:t>
            </a:r>
            <a:r>
              <a:rPr lang="en-US" altLang="ja-JP" dirty="0">
                <a:ln w="0"/>
                <a:solidFill>
                  <a:prstClr val="black"/>
                </a:solidFill>
                <a:latin typeface="BIZ UDPゴシック" panose="020B0400000000000000" pitchFamily="50" charset="-128"/>
                <a:ea typeface="BIZ UDPゴシック" panose="020B0400000000000000" pitchFamily="50" charset="-128"/>
              </a:rPr>
              <a:t>………………………………………P2</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「ねんきんネット」でできること</a:t>
            </a:r>
            <a:r>
              <a:rPr lang="en-US" altLang="ja-JP" dirty="0">
                <a:ln w="0"/>
                <a:solidFill>
                  <a:prstClr val="black"/>
                </a:solidFill>
                <a:latin typeface="BIZ UDPゴシック" panose="020B0400000000000000" pitchFamily="50" charset="-128"/>
                <a:ea typeface="BIZ UDPゴシック" panose="020B0400000000000000" pitchFamily="50" charset="-128"/>
              </a:rPr>
              <a:t>………………………………P3</a:t>
            </a:r>
          </a:p>
        </p:txBody>
      </p:sp>
      <p:sp>
        <p:nvSpPr>
          <p:cNvPr id="5" name="正方形/長方形 4">
            <a:extLst>
              <a:ext uri="{FF2B5EF4-FFF2-40B4-BE49-F238E27FC236}">
                <a16:creationId xmlns:a16="http://schemas.microsoft.com/office/drawing/2014/main" id="{B5E5584C-B88E-EBFE-A0F6-3F04AA991F52}"/>
              </a:ext>
            </a:extLst>
          </p:cNvPr>
          <p:cNvSpPr/>
          <p:nvPr/>
        </p:nvSpPr>
        <p:spPr>
          <a:xfrm>
            <a:off x="1871664" y="713632"/>
            <a:ext cx="675592" cy="5299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1-</a:t>
            </a:r>
            <a:r>
              <a:rPr lang="ja-JP" altLang="en-US" dirty="0">
                <a:ln w="0"/>
                <a:solidFill>
                  <a:schemeClr val="tx1"/>
                </a:solidFill>
                <a:latin typeface="BIZ UDPゴシック" panose="020B0400000000000000" pitchFamily="50" charset="-128"/>
                <a:ea typeface="BIZ UDPゴシック" panose="020B0400000000000000" pitchFamily="50" charset="-128"/>
              </a:rPr>
              <a:t>Ａ</a:t>
            </a:r>
            <a:r>
              <a:rPr lang="en-US" altLang="ja-JP" dirty="0">
                <a:ln w="0"/>
                <a:solidFill>
                  <a:schemeClr val="tx1"/>
                </a:solidFill>
                <a:latin typeface="BIZ UDPゴシック" panose="020B0400000000000000" pitchFamily="50" charset="-128"/>
                <a:ea typeface="BIZ UDPゴシック" panose="020B0400000000000000" pitchFamily="50" charset="-128"/>
              </a:rPr>
              <a:t> 1-</a:t>
            </a:r>
            <a:r>
              <a:rPr lang="ja-JP" altLang="en-US" dirty="0">
                <a:ln w="0"/>
                <a:solidFill>
                  <a:schemeClr val="tx1"/>
                </a:solidFill>
                <a:latin typeface="BIZ UDPゴシック" panose="020B0400000000000000" pitchFamily="50" charset="-128"/>
                <a:ea typeface="BIZ UDPゴシック" panose="020B0400000000000000" pitchFamily="50" charset="-128"/>
              </a:rPr>
              <a:t>Ｂ</a:t>
            </a:r>
            <a:endParaRPr lang="en-US" altLang="ja-JP" dirty="0">
              <a:ln w="0"/>
              <a:solidFill>
                <a:schemeClr val="tx1"/>
              </a:solidFill>
              <a:latin typeface="BIZ UDPゴシック" panose="020B0400000000000000" pitchFamily="50" charset="-128"/>
              <a:ea typeface="BIZ UDPゴシック" panose="020B0400000000000000" pitchFamily="50" charset="-128"/>
            </a:endParaRPr>
          </a:p>
        </p:txBody>
      </p:sp>
      <p:sp>
        <p:nvSpPr>
          <p:cNvPr id="7" name="テキスト ボックス 6">
            <a:extLst>
              <a:ext uri="{FF2B5EF4-FFF2-40B4-BE49-F238E27FC236}">
                <a16:creationId xmlns:a16="http://schemas.microsoft.com/office/drawing/2014/main" id="{DC56853D-9DC6-9A21-A6A3-E75D4DF87A48}"/>
              </a:ext>
            </a:extLst>
          </p:cNvPr>
          <p:cNvSpPr txBox="1"/>
          <p:nvPr/>
        </p:nvSpPr>
        <p:spPr>
          <a:xfrm>
            <a:off x="1818414" y="251977"/>
            <a:ext cx="6839282" cy="461655"/>
          </a:xfrm>
          <a:prstGeom prst="rect">
            <a:avLst/>
          </a:prstGeom>
          <a:noFill/>
        </p:spPr>
        <p:txBody>
          <a:bodyPr wrap="square" lIns="91431" tIns="45715" rIns="91431" bIns="45715" rtlCol="0" anchor="t">
            <a:spAutoFit/>
          </a:bodyPr>
          <a:lstStyle/>
          <a:p>
            <a:pPr>
              <a:spcAft>
                <a:spcPts val="1200"/>
              </a:spcAft>
              <a:tabLst>
                <a:tab pos="528583" algn="l"/>
              </a:tabLst>
            </a:pPr>
            <a:r>
              <a:rPr lang="en-US" altLang="ja-JP" sz="2400" b="1" dirty="0">
                <a:solidFill>
                  <a:schemeClr val="accent1"/>
                </a:solidFill>
                <a:latin typeface="BIZ UDPゴシック" panose="020B0400000000000000" pitchFamily="50" charset="-128"/>
                <a:ea typeface="BIZ UDPゴシック" panose="020B0400000000000000" pitchFamily="50" charset="-128"/>
                <a:cs typeface="Meiryo" charset="-128"/>
              </a:rPr>
              <a:t>1.</a:t>
            </a:r>
            <a:r>
              <a:rPr lang="ja-JP" altLang="en-US" sz="2400" b="1" dirty="0">
                <a:solidFill>
                  <a:schemeClr val="accent1"/>
                </a:solidFill>
                <a:latin typeface="BIZ UDPゴシック" panose="020B0400000000000000" pitchFamily="50" charset="-128"/>
                <a:ea typeface="BIZ UDPゴシック" panose="020B0400000000000000" pitchFamily="50" charset="-128"/>
                <a:cs typeface="Meiryo" charset="-128"/>
              </a:rPr>
              <a:t>ねんきんネット」について </a:t>
            </a:r>
          </a:p>
        </p:txBody>
      </p:sp>
      <p:sp>
        <p:nvSpPr>
          <p:cNvPr id="8" name="正方形/長方形 7">
            <a:extLst>
              <a:ext uri="{FF2B5EF4-FFF2-40B4-BE49-F238E27FC236}">
                <a16:creationId xmlns:a16="http://schemas.microsoft.com/office/drawing/2014/main" id="{AE84AAFE-B98B-E1F7-1F0D-5A1A3FBA4969}"/>
              </a:ext>
            </a:extLst>
          </p:cNvPr>
          <p:cNvSpPr/>
          <p:nvPr/>
        </p:nvSpPr>
        <p:spPr>
          <a:xfrm>
            <a:off x="2547256" y="2130046"/>
            <a:ext cx="6461990" cy="4616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「ねんきんネット」の登録方法</a:t>
            </a:r>
            <a:r>
              <a:rPr lang="en-US" altLang="ja-JP" dirty="0">
                <a:ln w="0"/>
                <a:solidFill>
                  <a:prstClr val="black"/>
                </a:solidFill>
                <a:latin typeface="BIZ UDPゴシック" panose="020B0400000000000000" pitchFamily="50" charset="-128"/>
                <a:ea typeface="BIZ UDPゴシック" panose="020B0400000000000000" pitchFamily="50" charset="-128"/>
              </a:rPr>
              <a:t>…………………………………P6</a:t>
            </a: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「ねんきんネット」のログイン方法</a:t>
            </a:r>
            <a:r>
              <a:rPr lang="en-US" altLang="ja-JP" dirty="0">
                <a:ln w="0"/>
                <a:solidFill>
                  <a:prstClr val="black"/>
                </a:solidFill>
                <a:latin typeface="BIZ UDPゴシック" panose="020B0400000000000000" pitchFamily="50" charset="-128"/>
                <a:ea typeface="BIZ UDPゴシック" panose="020B0400000000000000" pitchFamily="50" charset="-128"/>
              </a:rPr>
              <a:t>……………………………P3</a:t>
            </a:r>
            <a:r>
              <a:rPr lang="ja-JP" altLang="en-US" dirty="0">
                <a:ln w="0"/>
                <a:solidFill>
                  <a:prstClr val="black"/>
                </a:solidFill>
                <a:latin typeface="BIZ UDPゴシック" panose="020B0400000000000000" pitchFamily="50" charset="-128"/>
                <a:ea typeface="BIZ UDPゴシック" panose="020B0400000000000000" pitchFamily="50" charset="-128"/>
              </a:rPr>
              <a:t>４</a:t>
            </a:r>
            <a:endParaRPr lang="en-US" altLang="ja-JP" dirty="0">
              <a:ln w="0"/>
              <a:solidFill>
                <a:prstClr val="black"/>
              </a:solidFill>
              <a:latin typeface="BIZ UDPゴシック" panose="020B0400000000000000" pitchFamily="50" charset="-128"/>
              <a:ea typeface="BIZ UDPゴシック" panose="020B0400000000000000" pitchFamily="50" charset="-128"/>
            </a:endParaRPr>
          </a:p>
        </p:txBody>
      </p:sp>
      <p:sp>
        <p:nvSpPr>
          <p:cNvPr id="9" name="正方形/長方形 8">
            <a:extLst>
              <a:ext uri="{FF2B5EF4-FFF2-40B4-BE49-F238E27FC236}">
                <a16:creationId xmlns:a16="http://schemas.microsoft.com/office/drawing/2014/main" id="{A80D8DC4-D47C-996A-647C-B7753276A43D}"/>
              </a:ext>
            </a:extLst>
          </p:cNvPr>
          <p:cNvSpPr/>
          <p:nvPr/>
        </p:nvSpPr>
        <p:spPr>
          <a:xfrm>
            <a:off x="1871664" y="2130046"/>
            <a:ext cx="675592" cy="5299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2-</a:t>
            </a:r>
            <a:r>
              <a:rPr lang="ja-JP" altLang="en-US" dirty="0">
                <a:ln w="0"/>
                <a:solidFill>
                  <a:schemeClr val="tx1"/>
                </a:solidFill>
                <a:latin typeface="BIZ UDPゴシック" panose="020B0400000000000000" pitchFamily="50" charset="-128"/>
                <a:ea typeface="BIZ UDPゴシック" panose="020B0400000000000000" pitchFamily="50" charset="-128"/>
              </a:rPr>
              <a:t>Ａ</a:t>
            </a:r>
            <a:r>
              <a:rPr lang="en-US" altLang="ja-JP" dirty="0">
                <a:ln w="0"/>
                <a:solidFill>
                  <a:schemeClr val="tx1"/>
                </a:solidFill>
                <a:latin typeface="BIZ UDPゴシック" panose="020B0400000000000000" pitchFamily="50" charset="-128"/>
                <a:ea typeface="BIZ UDPゴシック" panose="020B0400000000000000" pitchFamily="50" charset="-128"/>
              </a:rPr>
              <a:t> 2-</a:t>
            </a:r>
            <a:r>
              <a:rPr lang="ja-JP" altLang="en-US" dirty="0">
                <a:ln w="0"/>
                <a:solidFill>
                  <a:schemeClr val="tx1"/>
                </a:solidFill>
                <a:latin typeface="BIZ UDPゴシック" panose="020B0400000000000000" pitchFamily="50" charset="-128"/>
                <a:ea typeface="BIZ UDPゴシック" panose="020B0400000000000000" pitchFamily="50" charset="-128"/>
              </a:rPr>
              <a:t>Ｂ</a:t>
            </a:r>
            <a:endParaRPr lang="en-US" altLang="ja-JP" dirty="0">
              <a:ln w="0"/>
              <a:solidFill>
                <a:schemeClr val="tx1"/>
              </a:solidFill>
              <a:latin typeface="BIZ UDPゴシック" panose="020B0400000000000000" pitchFamily="50" charset="-128"/>
              <a:ea typeface="BIZ UDPゴシック" panose="020B0400000000000000" pitchFamily="50" charset="-128"/>
            </a:endParaRPr>
          </a:p>
        </p:txBody>
      </p:sp>
      <p:sp>
        <p:nvSpPr>
          <p:cNvPr id="10" name="テキスト ボックス 9">
            <a:extLst>
              <a:ext uri="{FF2B5EF4-FFF2-40B4-BE49-F238E27FC236}">
                <a16:creationId xmlns:a16="http://schemas.microsoft.com/office/drawing/2014/main" id="{B1B4D304-6A2B-8545-3E1C-AC6033AFB0BE}"/>
              </a:ext>
            </a:extLst>
          </p:cNvPr>
          <p:cNvSpPr txBox="1"/>
          <p:nvPr/>
        </p:nvSpPr>
        <p:spPr>
          <a:xfrm>
            <a:off x="1818414" y="1668391"/>
            <a:ext cx="6839282" cy="461655"/>
          </a:xfrm>
          <a:prstGeom prst="rect">
            <a:avLst/>
          </a:prstGeom>
          <a:noFill/>
        </p:spPr>
        <p:txBody>
          <a:bodyPr wrap="square" lIns="91431" tIns="45715" rIns="91431" bIns="45715" rtlCol="0" anchor="t">
            <a:spAutoFit/>
          </a:bodyPr>
          <a:lstStyle/>
          <a:p>
            <a:pPr>
              <a:spcAft>
                <a:spcPts val="1200"/>
              </a:spcAft>
              <a:tabLst>
                <a:tab pos="528583" algn="l"/>
              </a:tabLst>
            </a:pPr>
            <a:r>
              <a:rPr lang="en-US" altLang="ja-JP" sz="2400" b="1" dirty="0">
                <a:solidFill>
                  <a:schemeClr val="accent1"/>
                </a:solidFill>
                <a:latin typeface="BIZ UDPゴシック" panose="020B0400000000000000" pitchFamily="50" charset="-128"/>
                <a:ea typeface="BIZ UDPゴシック" panose="020B0400000000000000" pitchFamily="50" charset="-128"/>
                <a:cs typeface="Meiryo" charset="-128"/>
              </a:rPr>
              <a:t>2.</a:t>
            </a:r>
            <a:r>
              <a:rPr lang="ja-JP" altLang="en-US" sz="2400" b="1" dirty="0">
                <a:solidFill>
                  <a:schemeClr val="accent1"/>
                </a:solidFill>
                <a:latin typeface="BIZ UDPゴシック" panose="020B0400000000000000" pitchFamily="50" charset="-128"/>
                <a:ea typeface="BIZ UDPゴシック" panose="020B0400000000000000" pitchFamily="50" charset="-128"/>
                <a:cs typeface="Meiryo" charset="-128"/>
              </a:rPr>
              <a:t>「ねんきんネット」の登録をしよう</a:t>
            </a:r>
          </a:p>
        </p:txBody>
      </p:sp>
      <p:sp>
        <p:nvSpPr>
          <p:cNvPr id="12" name="正方形/長方形 11">
            <a:extLst>
              <a:ext uri="{FF2B5EF4-FFF2-40B4-BE49-F238E27FC236}">
                <a16:creationId xmlns:a16="http://schemas.microsoft.com/office/drawing/2014/main" id="{D858A9A1-0EE0-922A-1E80-DE78544AC0DA}"/>
              </a:ext>
            </a:extLst>
          </p:cNvPr>
          <p:cNvSpPr/>
          <p:nvPr/>
        </p:nvSpPr>
        <p:spPr>
          <a:xfrm>
            <a:off x="2547256" y="3548402"/>
            <a:ext cx="6461990" cy="4616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こんな時に「ねんきんネット」</a:t>
            </a:r>
            <a:r>
              <a:rPr lang="en-US" altLang="ja-JP" dirty="0">
                <a:ln w="0"/>
                <a:solidFill>
                  <a:prstClr val="black"/>
                </a:solidFill>
                <a:latin typeface="BIZ UDPゴシック" panose="020B0400000000000000" pitchFamily="50" charset="-128"/>
                <a:ea typeface="BIZ UDPゴシック" panose="020B0400000000000000" pitchFamily="50" charset="-128"/>
              </a:rPr>
              <a:t>………………………………P4</a:t>
            </a:r>
            <a:r>
              <a:rPr lang="ja-JP" altLang="en-US" dirty="0">
                <a:ln w="0"/>
                <a:solidFill>
                  <a:prstClr val="black"/>
                </a:solidFill>
                <a:latin typeface="BIZ UDPゴシック" panose="020B0400000000000000" pitchFamily="50" charset="-128"/>
                <a:ea typeface="BIZ UDPゴシック" panose="020B0400000000000000" pitchFamily="50" charset="-128"/>
              </a:rPr>
              <a:t>４</a:t>
            </a:r>
            <a:endParaRPr lang="en-US" altLang="ja-JP" dirty="0">
              <a:ln w="0"/>
              <a:solidFill>
                <a:prstClr val="black"/>
              </a:solidFill>
              <a:latin typeface="BIZ UDPゴシック" panose="020B0400000000000000" pitchFamily="50" charset="-128"/>
              <a:ea typeface="BIZ UDPゴシック" panose="020B0400000000000000" pitchFamily="50" charset="-128"/>
            </a:endParaRP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よくあるご質問</a:t>
            </a:r>
            <a:r>
              <a:rPr lang="en-US" altLang="ja-JP" dirty="0">
                <a:ln w="0"/>
                <a:solidFill>
                  <a:prstClr val="black"/>
                </a:solidFill>
                <a:latin typeface="BIZ UDPゴシック" panose="020B0400000000000000" pitchFamily="50" charset="-128"/>
                <a:ea typeface="BIZ UDPゴシック" panose="020B0400000000000000" pitchFamily="50" charset="-128"/>
              </a:rPr>
              <a:t>………………………………………………P5</a:t>
            </a:r>
            <a:r>
              <a:rPr lang="ja-JP" altLang="en-US" dirty="0">
                <a:ln w="0"/>
                <a:solidFill>
                  <a:prstClr val="black"/>
                </a:solidFill>
                <a:latin typeface="BIZ UDPゴシック" panose="020B0400000000000000" pitchFamily="50" charset="-128"/>
                <a:ea typeface="BIZ UDPゴシック" panose="020B0400000000000000" pitchFamily="50" charset="-128"/>
              </a:rPr>
              <a:t>６</a:t>
            </a:r>
            <a:endParaRPr lang="en-US" altLang="ja-JP" dirty="0">
              <a:ln w="0"/>
              <a:solidFill>
                <a:prstClr val="black"/>
              </a:solidFill>
              <a:latin typeface="BIZ UDPゴシック" panose="020B0400000000000000" pitchFamily="50" charset="-128"/>
              <a:ea typeface="BIZ UDPゴシック" panose="020B0400000000000000" pitchFamily="50" charset="-128"/>
            </a:endParaRPr>
          </a:p>
          <a:p>
            <a:pPr algn="dist">
              <a:lnSpc>
                <a:spcPct val="150000"/>
              </a:lnSpc>
            </a:pPr>
            <a:r>
              <a:rPr lang="ja-JP" altLang="en-US" dirty="0">
                <a:ln w="0"/>
                <a:solidFill>
                  <a:prstClr val="black"/>
                </a:solidFill>
                <a:latin typeface="BIZ UDPゴシック" panose="020B0400000000000000" pitchFamily="50" charset="-128"/>
                <a:ea typeface="BIZ UDPゴシック" panose="020B0400000000000000" pitchFamily="50" charset="-128"/>
              </a:rPr>
              <a:t>問い合わせ先</a:t>
            </a:r>
            <a:r>
              <a:rPr lang="en-US" altLang="ja-JP" dirty="0">
                <a:ln w="0"/>
                <a:solidFill>
                  <a:prstClr val="black"/>
                </a:solidFill>
                <a:latin typeface="BIZ UDPゴシック" panose="020B0400000000000000" pitchFamily="50" charset="-128"/>
                <a:ea typeface="BIZ UDPゴシック" panose="020B0400000000000000" pitchFamily="50" charset="-128"/>
              </a:rPr>
              <a:t>…………………………………………………P</a:t>
            </a:r>
            <a:r>
              <a:rPr lang="ja-JP" altLang="en-US" dirty="0">
                <a:ln w="0"/>
                <a:solidFill>
                  <a:prstClr val="black"/>
                </a:solidFill>
                <a:latin typeface="BIZ UDPゴシック" panose="020B0400000000000000" pitchFamily="50" charset="-128"/>
                <a:ea typeface="BIZ UDPゴシック" panose="020B0400000000000000" pitchFamily="50" charset="-128"/>
              </a:rPr>
              <a:t>５７</a:t>
            </a:r>
            <a:endParaRPr lang="en-US" altLang="ja-JP" dirty="0">
              <a:ln w="0"/>
              <a:solidFill>
                <a:prstClr val="black"/>
              </a:solidFill>
              <a:latin typeface="BIZ UDPゴシック" panose="020B0400000000000000" pitchFamily="50" charset="-128"/>
              <a:ea typeface="BIZ UDPゴシック" panose="020B0400000000000000" pitchFamily="50" charset="-128"/>
            </a:endParaRPr>
          </a:p>
        </p:txBody>
      </p:sp>
      <p:sp>
        <p:nvSpPr>
          <p:cNvPr id="13" name="正方形/長方形 12">
            <a:extLst>
              <a:ext uri="{FF2B5EF4-FFF2-40B4-BE49-F238E27FC236}">
                <a16:creationId xmlns:a16="http://schemas.microsoft.com/office/drawing/2014/main" id="{8EC94AF1-B55B-B3B3-ED2C-5581D32EC26A}"/>
              </a:ext>
            </a:extLst>
          </p:cNvPr>
          <p:cNvSpPr/>
          <p:nvPr/>
        </p:nvSpPr>
        <p:spPr>
          <a:xfrm>
            <a:off x="1871664" y="3548402"/>
            <a:ext cx="675592" cy="5299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3-A</a:t>
            </a:r>
          </a:p>
          <a:p>
            <a:pPr>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3-B</a:t>
            </a:r>
          </a:p>
          <a:p>
            <a:pPr>
              <a:lnSpc>
                <a:spcPct val="150000"/>
              </a:lnSpc>
            </a:pPr>
            <a:r>
              <a:rPr lang="en-US" altLang="ja-JP" dirty="0">
                <a:ln w="0"/>
                <a:solidFill>
                  <a:schemeClr val="tx1"/>
                </a:solidFill>
                <a:latin typeface="BIZ UDPゴシック" panose="020B0400000000000000" pitchFamily="50" charset="-128"/>
                <a:ea typeface="BIZ UDPゴシック" panose="020B0400000000000000" pitchFamily="50" charset="-128"/>
              </a:rPr>
              <a:t>3-C</a:t>
            </a:r>
          </a:p>
        </p:txBody>
      </p:sp>
      <p:sp>
        <p:nvSpPr>
          <p:cNvPr id="14" name="テキスト ボックス 13">
            <a:extLst>
              <a:ext uri="{FF2B5EF4-FFF2-40B4-BE49-F238E27FC236}">
                <a16:creationId xmlns:a16="http://schemas.microsoft.com/office/drawing/2014/main" id="{AED606E7-08FF-C69B-66C9-922616787F3A}"/>
              </a:ext>
            </a:extLst>
          </p:cNvPr>
          <p:cNvSpPr txBox="1"/>
          <p:nvPr/>
        </p:nvSpPr>
        <p:spPr>
          <a:xfrm>
            <a:off x="1818414" y="3097505"/>
            <a:ext cx="6839282" cy="461655"/>
          </a:xfrm>
          <a:prstGeom prst="rect">
            <a:avLst/>
          </a:prstGeom>
          <a:noFill/>
        </p:spPr>
        <p:txBody>
          <a:bodyPr wrap="square" lIns="91431" tIns="45715" rIns="91431" bIns="45715" rtlCol="0" anchor="t">
            <a:spAutoFit/>
          </a:bodyPr>
          <a:lstStyle/>
          <a:p>
            <a:pPr>
              <a:spcAft>
                <a:spcPts val="1200"/>
              </a:spcAft>
              <a:tabLst>
                <a:tab pos="528583" algn="l"/>
              </a:tabLst>
            </a:pPr>
            <a:r>
              <a:rPr lang="en-US" altLang="ja-JP" sz="2400" b="1" dirty="0">
                <a:solidFill>
                  <a:schemeClr val="accent1"/>
                </a:solidFill>
                <a:latin typeface="BIZ UDPゴシック" panose="020B0400000000000000" pitchFamily="50" charset="-128"/>
                <a:ea typeface="BIZ UDPゴシック" panose="020B0400000000000000" pitchFamily="50" charset="-128"/>
                <a:cs typeface="Meiryo" charset="-128"/>
              </a:rPr>
              <a:t>3.</a:t>
            </a:r>
            <a:r>
              <a:rPr lang="ja-JP" altLang="en-US" sz="2400" b="1" dirty="0">
                <a:solidFill>
                  <a:schemeClr val="accent1"/>
                </a:solidFill>
                <a:latin typeface="BIZ UDPゴシック" panose="020B0400000000000000" pitchFamily="50" charset="-128"/>
                <a:ea typeface="BIZ UDPゴシック" panose="020B0400000000000000" pitchFamily="50" charset="-128"/>
                <a:cs typeface="Meiryo" charset="-128"/>
              </a:rPr>
              <a:t>「ねんきんネット」を活用してみよう </a:t>
            </a:r>
          </a:p>
        </p:txBody>
      </p:sp>
      <p:pic>
        <p:nvPicPr>
          <p:cNvPr id="6" name="図 5">
            <a:extLst>
              <a:ext uri="{FF2B5EF4-FFF2-40B4-BE49-F238E27FC236}">
                <a16:creationId xmlns:a16="http://schemas.microsoft.com/office/drawing/2014/main" id="{09F814CC-1AE3-3342-D0C3-2DC15E47E198}"/>
              </a:ext>
            </a:extLst>
          </p:cNvPr>
          <p:cNvPicPr>
            <a:picLocks noChangeAspect="1"/>
          </p:cNvPicPr>
          <p:nvPr/>
        </p:nvPicPr>
        <p:blipFill>
          <a:blip r:embed="rId3"/>
          <a:stretch>
            <a:fillRect/>
          </a:stretch>
        </p:blipFill>
        <p:spPr>
          <a:xfrm>
            <a:off x="2963435" y="5046044"/>
            <a:ext cx="4392488" cy="1775135"/>
          </a:xfrm>
          <a:prstGeom prst="rect">
            <a:avLst/>
          </a:prstGeom>
        </p:spPr>
      </p:pic>
    </p:spTree>
    <p:extLst>
      <p:ext uri="{BB962C8B-B14F-4D97-AF65-F5344CB8AC3E}">
        <p14:creationId xmlns:p14="http://schemas.microsoft.com/office/powerpoint/2010/main" val="6739909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EB98567F-DD9C-BD98-B57C-15BD7B8FD2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2526"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画面を下から上に</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スクロール</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します</a:t>
            </a:r>
            <a:endPar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8" y="1332949"/>
            <a:ext cx="3362271" cy="1115818"/>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アクセスキー</a:t>
            </a:r>
            <a:r>
              <a:rPr lang="ja-JP" altLang="en-US" dirty="0">
                <a:solidFill>
                  <a:prstClr val="black"/>
                </a:solidFill>
                <a:latin typeface="BIZ UDPゴシック" panose="020B0400000000000000" pitchFamily="50" charset="-128"/>
                <a:ea typeface="BIZ UDPゴシック" panose="020B0400000000000000" pitchFamily="50" charset="-128"/>
              </a:rPr>
              <a:t>ありの場合</a:t>
            </a:r>
            <a:r>
              <a:rPr lang="ja-JP" altLang="en-US" sz="1800" dirty="0">
                <a:solidFill>
                  <a:prstClr val="black"/>
                </a:solidFill>
                <a:latin typeface="BIZ UDPゴシック" panose="020B0400000000000000" pitchFamily="50" charset="-128"/>
                <a:ea typeface="BIZ UDPゴシック" panose="020B0400000000000000" pitchFamily="50" charset="-128"/>
              </a:rPr>
              <a:t>は上を、</a:t>
            </a:r>
            <a:r>
              <a:rPr lang="ja-JP" altLang="en-US" dirty="0">
                <a:solidFill>
                  <a:prstClr val="black"/>
                </a:solidFill>
                <a:latin typeface="BIZ UDPゴシック" panose="020B0400000000000000" pitchFamily="50" charset="-128"/>
                <a:ea typeface="BIZ UDPゴシック" panose="020B0400000000000000" pitchFamily="50" charset="-128"/>
              </a:rPr>
              <a:t>なしの場合</a:t>
            </a:r>
            <a:r>
              <a:rPr lang="ja-JP" altLang="en-US" sz="1800" dirty="0">
                <a:solidFill>
                  <a:prstClr val="black"/>
                </a:solidFill>
                <a:latin typeface="BIZ UDPゴシック" panose="020B0400000000000000" pitchFamily="50" charset="-128"/>
                <a:ea typeface="BIZ UDPゴシック" panose="020B0400000000000000" pitchFamily="50" charset="-128"/>
              </a:rPr>
              <a:t>は下をダブルタップします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１８</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「ねんきんネット」の登録方法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「ねんきんネット」の利用登録をしましょう</a:t>
            </a:r>
          </a:p>
        </p:txBody>
      </p:sp>
      <p:pic>
        <p:nvPicPr>
          <p:cNvPr id="6" name="Picture 2">
            <a:extLst>
              <a:ext uri="{FF2B5EF4-FFF2-40B4-BE49-F238E27FC236}">
                <a16:creationId xmlns:a16="http://schemas.microsoft.com/office/drawing/2014/main" id="{57753E9F-B777-3BED-7BAC-56F1D929327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40259" y="2406591"/>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 name="四角形: 角を丸くする 6">
            <a:extLst>
              <a:ext uri="{FF2B5EF4-FFF2-40B4-BE49-F238E27FC236}">
                <a16:creationId xmlns:a16="http://schemas.microsoft.com/office/drawing/2014/main" id="{B7AD4BC9-F959-DB05-5BA2-221CDB40018E}"/>
              </a:ext>
            </a:extLst>
          </p:cNvPr>
          <p:cNvSpPr/>
          <p:nvPr/>
        </p:nvSpPr>
        <p:spPr>
          <a:xfrm>
            <a:off x="5498250" y="3124191"/>
            <a:ext cx="2311848" cy="2004679"/>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3" name="矢印: 右 2">
            <a:extLst>
              <a:ext uri="{FF2B5EF4-FFF2-40B4-BE49-F238E27FC236}">
                <a16:creationId xmlns:a16="http://schemas.microsoft.com/office/drawing/2014/main" id="{0A2FCFE4-8923-1AFC-5EEE-9D907F31B73C}"/>
              </a:ext>
            </a:extLst>
          </p:cNvPr>
          <p:cNvSpPr/>
          <p:nvPr/>
        </p:nvSpPr>
        <p:spPr>
          <a:xfrm rot="16200000">
            <a:off x="1428048" y="4655509"/>
            <a:ext cx="2055026" cy="607853"/>
          </a:xfrm>
          <a:prstGeom prst="rightArrow">
            <a:avLst>
              <a:gd name="adj1" fmla="val 37318"/>
              <a:gd name="adj2" fmla="val 59512"/>
            </a:avLst>
          </a:prstGeom>
          <a:solidFill>
            <a:srgbClr val="FFFFFF">
              <a:alpha val="69804"/>
            </a:srgbClr>
          </a:solid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
        <p:nvSpPr>
          <p:cNvPr id="11" name="サブタイトル 2">
            <a:extLst>
              <a:ext uri="{FF2B5EF4-FFF2-40B4-BE49-F238E27FC236}">
                <a16:creationId xmlns:a16="http://schemas.microsoft.com/office/drawing/2014/main" id="{0C07ED89-498A-B4F1-FF89-B4887BF56770}"/>
              </a:ext>
            </a:extLst>
          </p:cNvPr>
          <p:cNvSpPr txBox="1">
            <a:spLocks/>
          </p:cNvSpPr>
          <p:nvPr/>
        </p:nvSpPr>
        <p:spPr>
          <a:xfrm>
            <a:off x="6598508" y="885007"/>
            <a:ext cx="2545492" cy="360000"/>
          </a:xfrm>
          <a:prstGeom prst="rect">
            <a:avLst/>
          </a:prstGeom>
          <a:solidFill>
            <a:srgbClr val="00B050"/>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マイナンバーカードなし</a:t>
            </a:r>
          </a:p>
        </p:txBody>
      </p:sp>
    </p:spTree>
    <p:extLst>
      <p:ext uri="{BB962C8B-B14F-4D97-AF65-F5344CB8AC3E}">
        <p14:creationId xmlns:p14="http://schemas.microsoft.com/office/powerpoint/2010/main" val="33899307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a:extLst>
              <a:ext uri="{FF2B5EF4-FFF2-40B4-BE49-F238E27FC236}">
                <a16:creationId xmlns:a16="http://schemas.microsoft.com/office/drawing/2014/main" id="{603A36F1-D5F1-B3B0-B29E-FF7027CC45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2525" y="2405219"/>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2" name="Picture 3">
            <a:extLst>
              <a:ext uri="{FF2B5EF4-FFF2-40B4-BE49-F238E27FC236}">
                <a16:creationId xmlns:a16="http://schemas.microsoft.com/office/drawing/2014/main" id="{6DB1BAFE-9095-A70E-DEE8-3662D6FE66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28445" y="2421987"/>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348280"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利用規約を確認し「同意する」にチェックを入れます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2802945"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「ご利用登録を続ける」をダブルタップします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１９</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「ねんきんネット」の登録方法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「ねんきんネット」のユーザ</a:t>
            </a:r>
            <a:r>
              <a:rPr lang="en-US" altLang="ja-JP" sz="2200" dirty="0">
                <a:latin typeface="BIZ UDPゴシック" panose="020B0400000000000000" pitchFamily="50" charset="-128"/>
                <a:ea typeface="BIZ UDPゴシック" panose="020B0400000000000000" pitchFamily="50" charset="-128"/>
              </a:rPr>
              <a:t>ID</a:t>
            </a:r>
            <a:r>
              <a:rPr lang="ja-JP" altLang="en-US" sz="2200" dirty="0">
                <a:latin typeface="BIZ UDPゴシック" panose="020B0400000000000000" pitchFamily="50" charset="-128"/>
                <a:ea typeface="BIZ UDPゴシック" panose="020B0400000000000000" pitchFamily="50" charset="-128"/>
              </a:rPr>
              <a:t>を取得しましょう</a:t>
            </a:r>
          </a:p>
        </p:txBody>
      </p:sp>
      <p:sp>
        <p:nvSpPr>
          <p:cNvPr id="2" name="四角形: 角を丸くする 1">
            <a:extLst>
              <a:ext uri="{FF2B5EF4-FFF2-40B4-BE49-F238E27FC236}">
                <a16:creationId xmlns:a16="http://schemas.microsoft.com/office/drawing/2014/main" id="{77181516-43C6-18C7-DAA0-9AF8DE81D27A}"/>
              </a:ext>
            </a:extLst>
          </p:cNvPr>
          <p:cNvSpPr/>
          <p:nvPr/>
        </p:nvSpPr>
        <p:spPr>
          <a:xfrm>
            <a:off x="5734503" y="5550707"/>
            <a:ext cx="1921958"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6" name="四角形: 角を丸くする 5">
            <a:extLst>
              <a:ext uri="{FF2B5EF4-FFF2-40B4-BE49-F238E27FC236}">
                <a16:creationId xmlns:a16="http://schemas.microsoft.com/office/drawing/2014/main" id="{ACDB4DF1-A058-3567-66A2-047F68B7268F}"/>
              </a:ext>
            </a:extLst>
          </p:cNvPr>
          <p:cNvSpPr/>
          <p:nvPr/>
        </p:nvSpPr>
        <p:spPr>
          <a:xfrm>
            <a:off x="1688627" y="4166562"/>
            <a:ext cx="1583961" cy="706227"/>
          </a:xfrm>
          <a:prstGeom prst="roundRect">
            <a:avLst>
              <a:gd name="adj" fmla="val 15861"/>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5" name="サブタイトル 2">
            <a:extLst>
              <a:ext uri="{FF2B5EF4-FFF2-40B4-BE49-F238E27FC236}">
                <a16:creationId xmlns:a16="http://schemas.microsoft.com/office/drawing/2014/main" id="{CA1DE9CD-82F6-4D55-E78D-6956D0839C4F}"/>
              </a:ext>
            </a:extLst>
          </p:cNvPr>
          <p:cNvSpPr txBox="1">
            <a:spLocks/>
          </p:cNvSpPr>
          <p:nvPr/>
        </p:nvSpPr>
        <p:spPr>
          <a:xfrm>
            <a:off x="7320039" y="886233"/>
            <a:ext cx="1823962" cy="566894"/>
          </a:xfrm>
          <a:prstGeom prst="rect">
            <a:avLst/>
          </a:prstGeom>
          <a:solidFill>
            <a:schemeClr val="accent1"/>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アクセスキーを持っている場合</a:t>
            </a:r>
          </a:p>
        </p:txBody>
      </p:sp>
    </p:spTree>
    <p:extLst>
      <p:ext uri="{BB962C8B-B14F-4D97-AF65-F5344CB8AC3E}">
        <p14:creationId xmlns:p14="http://schemas.microsoft.com/office/powerpoint/2010/main" val="23746275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4">
            <a:extLst>
              <a:ext uri="{FF2B5EF4-FFF2-40B4-BE49-F238E27FC236}">
                <a16:creationId xmlns:a16="http://schemas.microsoft.com/office/drawing/2014/main" id="{D2FBCD82-5334-8059-31B3-E037403A35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0494" y="2404044"/>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2" name="Picture 5">
            <a:extLst>
              <a:ext uri="{FF2B5EF4-FFF2-40B4-BE49-F238E27FC236}">
                <a16:creationId xmlns:a16="http://schemas.microsoft.com/office/drawing/2014/main" id="{0BA39BB4-C17C-A92A-DCB5-308CB4FA40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7318" y="2404044"/>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6" y="1512998"/>
            <a:ext cx="2428786"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画面を下から上に</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スクロールします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2925684"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内容を確認し、「閉じる」をダブルタップします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２０</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「ねんきんネット」の登録方法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「ねんきんネット」のユーザ</a:t>
            </a:r>
            <a:r>
              <a:rPr lang="en-US" altLang="ja-JP" sz="2200" dirty="0">
                <a:latin typeface="BIZ UDPゴシック" panose="020B0400000000000000" pitchFamily="50" charset="-128"/>
                <a:ea typeface="BIZ UDPゴシック" panose="020B0400000000000000" pitchFamily="50" charset="-128"/>
              </a:rPr>
              <a:t>ID</a:t>
            </a:r>
            <a:r>
              <a:rPr lang="ja-JP" altLang="en-US" sz="2200" dirty="0">
                <a:latin typeface="BIZ UDPゴシック" panose="020B0400000000000000" pitchFamily="50" charset="-128"/>
                <a:ea typeface="BIZ UDPゴシック" panose="020B0400000000000000" pitchFamily="50" charset="-128"/>
              </a:rPr>
              <a:t>を取得しましょう</a:t>
            </a:r>
          </a:p>
        </p:txBody>
      </p:sp>
      <p:sp>
        <p:nvSpPr>
          <p:cNvPr id="6" name="四角形: 角を丸くする 5">
            <a:extLst>
              <a:ext uri="{FF2B5EF4-FFF2-40B4-BE49-F238E27FC236}">
                <a16:creationId xmlns:a16="http://schemas.microsoft.com/office/drawing/2014/main" id="{ACDB4DF1-A058-3567-66A2-047F68B7268F}"/>
              </a:ext>
            </a:extLst>
          </p:cNvPr>
          <p:cNvSpPr/>
          <p:nvPr/>
        </p:nvSpPr>
        <p:spPr>
          <a:xfrm>
            <a:off x="6006407" y="5608797"/>
            <a:ext cx="1245110"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 name="矢印: 右 1">
            <a:extLst>
              <a:ext uri="{FF2B5EF4-FFF2-40B4-BE49-F238E27FC236}">
                <a16:creationId xmlns:a16="http://schemas.microsoft.com/office/drawing/2014/main" id="{A970B35A-2A07-9092-E72E-446FE5695A0E}"/>
              </a:ext>
            </a:extLst>
          </p:cNvPr>
          <p:cNvSpPr/>
          <p:nvPr/>
        </p:nvSpPr>
        <p:spPr>
          <a:xfrm rot="16200000">
            <a:off x="1428047" y="4655509"/>
            <a:ext cx="2055026" cy="607853"/>
          </a:xfrm>
          <a:prstGeom prst="rightArrow">
            <a:avLst>
              <a:gd name="adj1" fmla="val 37318"/>
              <a:gd name="adj2" fmla="val 59512"/>
            </a:avLst>
          </a:prstGeom>
          <a:solidFill>
            <a:srgbClr val="FFFFFF">
              <a:alpha val="69804"/>
            </a:srgbClr>
          </a:solid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
        <p:nvSpPr>
          <p:cNvPr id="4" name="サブタイトル 2">
            <a:extLst>
              <a:ext uri="{FF2B5EF4-FFF2-40B4-BE49-F238E27FC236}">
                <a16:creationId xmlns:a16="http://schemas.microsoft.com/office/drawing/2014/main" id="{C1459A7D-0B13-CD50-17F3-10629A98F93D}"/>
              </a:ext>
            </a:extLst>
          </p:cNvPr>
          <p:cNvSpPr txBox="1">
            <a:spLocks/>
          </p:cNvSpPr>
          <p:nvPr/>
        </p:nvSpPr>
        <p:spPr>
          <a:xfrm>
            <a:off x="7320039" y="886233"/>
            <a:ext cx="1823962" cy="566894"/>
          </a:xfrm>
          <a:prstGeom prst="rect">
            <a:avLst/>
          </a:prstGeom>
          <a:solidFill>
            <a:schemeClr val="accent1"/>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アクセスキーを持っている場合</a:t>
            </a:r>
          </a:p>
        </p:txBody>
      </p:sp>
    </p:spTree>
    <p:extLst>
      <p:ext uri="{BB962C8B-B14F-4D97-AF65-F5344CB8AC3E}">
        <p14:creationId xmlns:p14="http://schemas.microsoft.com/office/powerpoint/2010/main" val="2550573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a:extLst>
              <a:ext uri="{FF2B5EF4-FFF2-40B4-BE49-F238E27FC236}">
                <a16:creationId xmlns:a16="http://schemas.microsoft.com/office/drawing/2014/main" id="{C87F6F74-ABF3-4770-26AA-96B02F6275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5117" y="2423875"/>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2" name="Picture 3">
            <a:extLst>
              <a:ext uri="{FF2B5EF4-FFF2-40B4-BE49-F238E27FC236}">
                <a16:creationId xmlns:a16="http://schemas.microsoft.com/office/drawing/2014/main" id="{D0C01683-8F32-6546-9D61-2819EE2199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56033" y="2411843"/>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263838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ご自身のアクセスキーを入力します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2802945"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ご自身の基礎年金番号を入力します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２１</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「ねんきんネット」の登録方法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「ねんきんネット」のユーザ</a:t>
            </a:r>
            <a:r>
              <a:rPr lang="en-US" altLang="ja-JP" sz="2200" dirty="0">
                <a:latin typeface="BIZ UDPゴシック" panose="020B0400000000000000" pitchFamily="50" charset="-128"/>
                <a:ea typeface="BIZ UDPゴシック" panose="020B0400000000000000" pitchFamily="50" charset="-128"/>
              </a:rPr>
              <a:t>ID</a:t>
            </a:r>
            <a:r>
              <a:rPr lang="ja-JP" altLang="en-US" sz="2200" dirty="0">
                <a:latin typeface="BIZ UDPゴシック" panose="020B0400000000000000" pitchFamily="50" charset="-128"/>
                <a:ea typeface="BIZ UDPゴシック" panose="020B0400000000000000" pitchFamily="50" charset="-128"/>
              </a:rPr>
              <a:t>を取得しましょう</a:t>
            </a:r>
          </a:p>
        </p:txBody>
      </p:sp>
      <p:sp>
        <p:nvSpPr>
          <p:cNvPr id="5" name="四角形: 角を丸くする 4">
            <a:extLst>
              <a:ext uri="{FF2B5EF4-FFF2-40B4-BE49-F238E27FC236}">
                <a16:creationId xmlns:a16="http://schemas.microsoft.com/office/drawing/2014/main" id="{A6F20C3E-3B64-D70D-5E8B-B2792B2FD024}"/>
              </a:ext>
            </a:extLst>
          </p:cNvPr>
          <p:cNvSpPr/>
          <p:nvPr/>
        </p:nvSpPr>
        <p:spPr>
          <a:xfrm>
            <a:off x="5486212" y="2570101"/>
            <a:ext cx="2334315" cy="3162613"/>
          </a:xfrm>
          <a:prstGeom prst="roundRect">
            <a:avLst>
              <a:gd name="adj" fmla="val 7972"/>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5" name="四角形: 角を丸くする 24">
            <a:extLst>
              <a:ext uri="{FF2B5EF4-FFF2-40B4-BE49-F238E27FC236}">
                <a16:creationId xmlns:a16="http://schemas.microsoft.com/office/drawing/2014/main" id="{DB4084F6-C2F9-6B67-5A26-1E197589ECE0}"/>
              </a:ext>
            </a:extLst>
          </p:cNvPr>
          <p:cNvSpPr/>
          <p:nvPr/>
        </p:nvSpPr>
        <p:spPr>
          <a:xfrm>
            <a:off x="1259815" y="3592214"/>
            <a:ext cx="2349663" cy="1885824"/>
          </a:xfrm>
          <a:prstGeom prst="roundRect">
            <a:avLst>
              <a:gd name="adj" fmla="val 7972"/>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 name="サブタイトル 2">
            <a:extLst>
              <a:ext uri="{FF2B5EF4-FFF2-40B4-BE49-F238E27FC236}">
                <a16:creationId xmlns:a16="http://schemas.microsoft.com/office/drawing/2014/main" id="{DD9639BA-9A38-1B73-C3C8-FB874BBEBF33}"/>
              </a:ext>
            </a:extLst>
          </p:cNvPr>
          <p:cNvSpPr txBox="1">
            <a:spLocks/>
          </p:cNvSpPr>
          <p:nvPr/>
        </p:nvSpPr>
        <p:spPr>
          <a:xfrm>
            <a:off x="7320039" y="886233"/>
            <a:ext cx="1823962" cy="566894"/>
          </a:xfrm>
          <a:prstGeom prst="rect">
            <a:avLst/>
          </a:prstGeom>
          <a:solidFill>
            <a:schemeClr val="accent1"/>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アクセスキーを持っている場合</a:t>
            </a:r>
          </a:p>
        </p:txBody>
      </p:sp>
    </p:spTree>
    <p:extLst>
      <p:ext uri="{BB962C8B-B14F-4D97-AF65-F5344CB8AC3E}">
        <p14:creationId xmlns:p14="http://schemas.microsoft.com/office/powerpoint/2010/main" val="8505398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4">
            <a:extLst>
              <a:ext uri="{FF2B5EF4-FFF2-40B4-BE49-F238E27FC236}">
                <a16:creationId xmlns:a16="http://schemas.microsoft.com/office/drawing/2014/main" id="{65D5B90E-A4D8-FDEB-B553-D83C9CA608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2525" y="2408275"/>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2" name="Picture 5">
            <a:extLst>
              <a:ext uri="{FF2B5EF4-FFF2-40B4-BE49-F238E27FC236}">
                <a16:creationId xmlns:a16="http://schemas.microsoft.com/office/drawing/2014/main" id="{B00E3A89-BE6D-299A-4566-A98D07C9F0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7318"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❼</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氏名を入力します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❽</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2814976"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生年月日を入力し性別を選択します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２２</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「ねんきんネット」の登録方法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「ねんきんネット」のユーザ</a:t>
            </a:r>
            <a:r>
              <a:rPr lang="en-US" altLang="ja-JP" sz="2200" dirty="0">
                <a:latin typeface="BIZ UDPゴシック" panose="020B0400000000000000" pitchFamily="50" charset="-128"/>
                <a:ea typeface="BIZ UDPゴシック" panose="020B0400000000000000" pitchFamily="50" charset="-128"/>
              </a:rPr>
              <a:t>ID</a:t>
            </a:r>
            <a:r>
              <a:rPr lang="ja-JP" altLang="en-US" sz="2200" dirty="0">
                <a:latin typeface="BIZ UDPゴシック" panose="020B0400000000000000" pitchFamily="50" charset="-128"/>
                <a:ea typeface="BIZ UDPゴシック" panose="020B0400000000000000" pitchFamily="50" charset="-128"/>
              </a:rPr>
              <a:t>を取得しましょう</a:t>
            </a:r>
          </a:p>
        </p:txBody>
      </p:sp>
      <p:sp>
        <p:nvSpPr>
          <p:cNvPr id="23" name="四角形: 角を丸くする 22">
            <a:extLst>
              <a:ext uri="{FF2B5EF4-FFF2-40B4-BE49-F238E27FC236}">
                <a16:creationId xmlns:a16="http://schemas.microsoft.com/office/drawing/2014/main" id="{02913301-C15C-BA98-7B28-AF08A10B2C30}"/>
              </a:ext>
            </a:extLst>
          </p:cNvPr>
          <p:cNvSpPr/>
          <p:nvPr/>
        </p:nvSpPr>
        <p:spPr>
          <a:xfrm>
            <a:off x="5486212" y="2570101"/>
            <a:ext cx="2334315" cy="4067163"/>
          </a:xfrm>
          <a:prstGeom prst="roundRect">
            <a:avLst>
              <a:gd name="adj" fmla="val 7972"/>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4" name="四角形: 角を丸くする 23">
            <a:extLst>
              <a:ext uri="{FF2B5EF4-FFF2-40B4-BE49-F238E27FC236}">
                <a16:creationId xmlns:a16="http://schemas.microsoft.com/office/drawing/2014/main" id="{67FEFA0A-FDD1-6C89-2B44-D3CDD0FE4366}"/>
              </a:ext>
            </a:extLst>
          </p:cNvPr>
          <p:cNvSpPr/>
          <p:nvPr/>
        </p:nvSpPr>
        <p:spPr>
          <a:xfrm>
            <a:off x="1259815" y="2570101"/>
            <a:ext cx="2349663" cy="4067163"/>
          </a:xfrm>
          <a:prstGeom prst="roundRect">
            <a:avLst>
              <a:gd name="adj" fmla="val 7972"/>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 name="サブタイトル 2">
            <a:extLst>
              <a:ext uri="{FF2B5EF4-FFF2-40B4-BE49-F238E27FC236}">
                <a16:creationId xmlns:a16="http://schemas.microsoft.com/office/drawing/2014/main" id="{2E2ADD96-4B6A-67E0-AEAD-A66BB06FA389}"/>
              </a:ext>
            </a:extLst>
          </p:cNvPr>
          <p:cNvSpPr txBox="1">
            <a:spLocks/>
          </p:cNvSpPr>
          <p:nvPr/>
        </p:nvSpPr>
        <p:spPr>
          <a:xfrm>
            <a:off x="7320039" y="886233"/>
            <a:ext cx="1823962" cy="566894"/>
          </a:xfrm>
          <a:prstGeom prst="rect">
            <a:avLst/>
          </a:prstGeom>
          <a:solidFill>
            <a:schemeClr val="accent1"/>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アクセスキーを持っている場合</a:t>
            </a:r>
          </a:p>
        </p:txBody>
      </p:sp>
    </p:spTree>
    <p:extLst>
      <p:ext uri="{BB962C8B-B14F-4D97-AF65-F5344CB8AC3E}">
        <p14:creationId xmlns:p14="http://schemas.microsoft.com/office/powerpoint/2010/main" val="4102342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a:extLst>
              <a:ext uri="{FF2B5EF4-FFF2-40B4-BE49-F238E27FC236}">
                <a16:creationId xmlns:a16="http://schemas.microsoft.com/office/drawing/2014/main" id="{EA29DDA3-BCD5-1442-5921-8AB3984998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3761" y="240814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2" name="Picture 3">
            <a:extLst>
              <a:ext uri="{FF2B5EF4-FFF2-40B4-BE49-F238E27FC236}">
                <a16:creationId xmlns:a16="http://schemas.microsoft.com/office/drawing/2014/main" id="{08DA9F99-D486-4023-AA6C-964822C866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48382"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❾</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6" y="1512998"/>
            <a:ext cx="2258876"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パスワードを決め</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入力します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❿</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33872"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「秘密の質問」を選択し、</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「秘密の答え」を入力します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２３</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「ねんきんネット」の登録方法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「ねんきんネット」のユーザ</a:t>
            </a:r>
            <a:r>
              <a:rPr lang="en-US" altLang="ja-JP" sz="2200" dirty="0">
                <a:latin typeface="BIZ UDPゴシック" panose="020B0400000000000000" pitchFamily="50" charset="-128"/>
                <a:ea typeface="BIZ UDPゴシック" panose="020B0400000000000000" pitchFamily="50" charset="-128"/>
              </a:rPr>
              <a:t>ID</a:t>
            </a:r>
            <a:r>
              <a:rPr lang="ja-JP" altLang="en-US" sz="2200" dirty="0">
                <a:latin typeface="BIZ UDPゴシック" panose="020B0400000000000000" pitchFamily="50" charset="-128"/>
                <a:ea typeface="BIZ UDPゴシック" panose="020B0400000000000000" pitchFamily="50" charset="-128"/>
              </a:rPr>
              <a:t>を取得しましょう</a:t>
            </a:r>
          </a:p>
        </p:txBody>
      </p:sp>
      <p:sp>
        <p:nvSpPr>
          <p:cNvPr id="23" name="四角形: 角を丸くする 22">
            <a:extLst>
              <a:ext uri="{FF2B5EF4-FFF2-40B4-BE49-F238E27FC236}">
                <a16:creationId xmlns:a16="http://schemas.microsoft.com/office/drawing/2014/main" id="{2042E2D7-36E9-7D31-B8C0-58FB1AABBB1B}"/>
              </a:ext>
            </a:extLst>
          </p:cNvPr>
          <p:cNvSpPr/>
          <p:nvPr/>
        </p:nvSpPr>
        <p:spPr>
          <a:xfrm>
            <a:off x="1259815" y="2570102"/>
            <a:ext cx="2349663" cy="3915018"/>
          </a:xfrm>
          <a:prstGeom prst="roundRect">
            <a:avLst>
              <a:gd name="adj" fmla="val 7972"/>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4" name="四角形: 角を丸くする 23">
            <a:extLst>
              <a:ext uri="{FF2B5EF4-FFF2-40B4-BE49-F238E27FC236}">
                <a16:creationId xmlns:a16="http://schemas.microsoft.com/office/drawing/2014/main" id="{C8BB292E-2D18-F6DF-945D-1024B2D5652E}"/>
              </a:ext>
            </a:extLst>
          </p:cNvPr>
          <p:cNvSpPr/>
          <p:nvPr/>
        </p:nvSpPr>
        <p:spPr>
          <a:xfrm>
            <a:off x="5480704" y="2570102"/>
            <a:ext cx="2349663" cy="3478185"/>
          </a:xfrm>
          <a:prstGeom prst="roundRect">
            <a:avLst>
              <a:gd name="adj" fmla="val 7972"/>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 name="サブタイトル 2">
            <a:extLst>
              <a:ext uri="{FF2B5EF4-FFF2-40B4-BE49-F238E27FC236}">
                <a16:creationId xmlns:a16="http://schemas.microsoft.com/office/drawing/2014/main" id="{0B9D6281-4BF4-92FE-1108-1A79409BA846}"/>
              </a:ext>
            </a:extLst>
          </p:cNvPr>
          <p:cNvSpPr txBox="1">
            <a:spLocks/>
          </p:cNvSpPr>
          <p:nvPr/>
        </p:nvSpPr>
        <p:spPr>
          <a:xfrm>
            <a:off x="7320039" y="886233"/>
            <a:ext cx="1823962" cy="566894"/>
          </a:xfrm>
          <a:prstGeom prst="rect">
            <a:avLst/>
          </a:prstGeom>
          <a:solidFill>
            <a:schemeClr val="accent1"/>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アクセスキーを持っている場合</a:t>
            </a:r>
          </a:p>
        </p:txBody>
      </p:sp>
    </p:spTree>
    <p:extLst>
      <p:ext uri="{BB962C8B-B14F-4D97-AF65-F5344CB8AC3E}">
        <p14:creationId xmlns:p14="http://schemas.microsoft.com/office/powerpoint/2010/main" val="24025476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4">
            <a:extLst>
              <a:ext uri="{FF2B5EF4-FFF2-40B4-BE49-F238E27FC236}">
                <a16:creationId xmlns:a16="http://schemas.microsoft.com/office/drawing/2014/main" id="{BBC2E39A-25A8-CD1D-B88B-D165E011C1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1107"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2" name="Picture 5">
            <a:extLst>
              <a:ext uri="{FF2B5EF4-FFF2-40B4-BE49-F238E27FC236}">
                <a16:creationId xmlns:a16="http://schemas.microsoft.com/office/drawing/2014/main" id="{96C8F0BA-775A-FA48-0982-DFA1C2DC94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5703"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⓫</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6" y="1512998"/>
            <a:ext cx="2428786"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メールアドレスを入力します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⓬</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お知らせメール配信希望を</a:t>
            </a: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選択します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２４</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「ねんきんネット」の登録方法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「ねんきんネット」のユーザ</a:t>
            </a:r>
            <a:r>
              <a:rPr lang="en-US" altLang="ja-JP" sz="2200" dirty="0">
                <a:latin typeface="BIZ UDPゴシック" panose="020B0400000000000000" pitchFamily="50" charset="-128"/>
                <a:ea typeface="BIZ UDPゴシック" panose="020B0400000000000000" pitchFamily="50" charset="-128"/>
              </a:rPr>
              <a:t>ID</a:t>
            </a:r>
            <a:r>
              <a:rPr lang="ja-JP" altLang="en-US" sz="2200" dirty="0">
                <a:latin typeface="BIZ UDPゴシック" panose="020B0400000000000000" pitchFamily="50" charset="-128"/>
                <a:ea typeface="BIZ UDPゴシック" panose="020B0400000000000000" pitchFamily="50" charset="-128"/>
              </a:rPr>
              <a:t>を取得しましょう</a:t>
            </a:r>
          </a:p>
        </p:txBody>
      </p:sp>
      <p:sp>
        <p:nvSpPr>
          <p:cNvPr id="23" name="四角形: 角を丸くする 22">
            <a:extLst>
              <a:ext uri="{FF2B5EF4-FFF2-40B4-BE49-F238E27FC236}">
                <a16:creationId xmlns:a16="http://schemas.microsoft.com/office/drawing/2014/main" id="{CC015AF2-F1B1-508E-EF06-C573B8CE185C}"/>
              </a:ext>
            </a:extLst>
          </p:cNvPr>
          <p:cNvSpPr/>
          <p:nvPr/>
        </p:nvSpPr>
        <p:spPr>
          <a:xfrm>
            <a:off x="1259815" y="4081373"/>
            <a:ext cx="2349663" cy="2152790"/>
          </a:xfrm>
          <a:prstGeom prst="roundRect">
            <a:avLst>
              <a:gd name="adj" fmla="val 7972"/>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4" name="四角形: 角を丸くする 23">
            <a:extLst>
              <a:ext uri="{FF2B5EF4-FFF2-40B4-BE49-F238E27FC236}">
                <a16:creationId xmlns:a16="http://schemas.microsoft.com/office/drawing/2014/main" id="{001C5A13-F7F6-02F4-D8ED-A2D95249B034}"/>
              </a:ext>
            </a:extLst>
          </p:cNvPr>
          <p:cNvSpPr/>
          <p:nvPr/>
        </p:nvSpPr>
        <p:spPr>
          <a:xfrm>
            <a:off x="5475264" y="2577537"/>
            <a:ext cx="2349663" cy="2259158"/>
          </a:xfrm>
          <a:prstGeom prst="roundRect">
            <a:avLst>
              <a:gd name="adj" fmla="val 7972"/>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 name="サブタイトル 2">
            <a:extLst>
              <a:ext uri="{FF2B5EF4-FFF2-40B4-BE49-F238E27FC236}">
                <a16:creationId xmlns:a16="http://schemas.microsoft.com/office/drawing/2014/main" id="{90EFAA6A-10DA-79C6-653C-1527220F2D3A}"/>
              </a:ext>
            </a:extLst>
          </p:cNvPr>
          <p:cNvSpPr txBox="1">
            <a:spLocks/>
          </p:cNvSpPr>
          <p:nvPr/>
        </p:nvSpPr>
        <p:spPr>
          <a:xfrm>
            <a:off x="7320039" y="886233"/>
            <a:ext cx="1823962" cy="566894"/>
          </a:xfrm>
          <a:prstGeom prst="rect">
            <a:avLst/>
          </a:prstGeom>
          <a:solidFill>
            <a:schemeClr val="accent1"/>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アクセスキーを持っている場合</a:t>
            </a:r>
          </a:p>
        </p:txBody>
      </p:sp>
    </p:spTree>
    <p:extLst>
      <p:ext uri="{BB962C8B-B14F-4D97-AF65-F5344CB8AC3E}">
        <p14:creationId xmlns:p14="http://schemas.microsoft.com/office/powerpoint/2010/main" val="37492141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a:extLst>
              <a:ext uri="{FF2B5EF4-FFF2-40B4-BE49-F238E27FC236}">
                <a16:creationId xmlns:a16="http://schemas.microsoft.com/office/drawing/2014/main" id="{93853ABA-9A97-E269-3875-535F051C64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1898" y="2406592"/>
            <a:ext cx="2428786" cy="432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3" name="Picture 2">
            <a:extLst>
              <a:ext uri="{FF2B5EF4-FFF2-40B4-BE49-F238E27FC236}">
                <a16:creationId xmlns:a16="http://schemas.microsoft.com/office/drawing/2014/main" id="{29C8FFCA-5CB0-F778-41FE-4247F1983E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4941" y="2406592"/>
            <a:ext cx="2428786" cy="432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⓭</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電話番号を入力します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⓮</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252546"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「次に進む（入力内容を確認する）」をダブルタップします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２５</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「ねんきんネット」の登録方法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「ねんきんネット」のユーザ</a:t>
            </a:r>
            <a:r>
              <a:rPr lang="en-US" altLang="ja-JP" sz="2200" dirty="0">
                <a:latin typeface="BIZ UDPゴシック" panose="020B0400000000000000" pitchFamily="50" charset="-128"/>
                <a:ea typeface="BIZ UDPゴシック" panose="020B0400000000000000" pitchFamily="50" charset="-128"/>
              </a:rPr>
              <a:t>ID</a:t>
            </a:r>
            <a:r>
              <a:rPr lang="ja-JP" altLang="en-US" sz="2200" dirty="0">
                <a:latin typeface="BIZ UDPゴシック" panose="020B0400000000000000" pitchFamily="50" charset="-128"/>
                <a:ea typeface="BIZ UDPゴシック" panose="020B0400000000000000" pitchFamily="50" charset="-128"/>
              </a:rPr>
              <a:t>を取得しましょう</a:t>
            </a:r>
          </a:p>
        </p:txBody>
      </p:sp>
      <p:sp>
        <p:nvSpPr>
          <p:cNvPr id="7" name="四角形: 角を丸くする 6">
            <a:extLst>
              <a:ext uri="{FF2B5EF4-FFF2-40B4-BE49-F238E27FC236}">
                <a16:creationId xmlns:a16="http://schemas.microsoft.com/office/drawing/2014/main" id="{A84F34C9-4A06-53A3-C5E6-304A0DA27E37}"/>
              </a:ext>
            </a:extLst>
          </p:cNvPr>
          <p:cNvSpPr/>
          <p:nvPr/>
        </p:nvSpPr>
        <p:spPr>
          <a:xfrm>
            <a:off x="5520119" y="4610731"/>
            <a:ext cx="2291137"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9" name="テキスト ボックス 18">
            <a:extLst>
              <a:ext uri="{FF2B5EF4-FFF2-40B4-BE49-F238E27FC236}">
                <a16:creationId xmlns:a16="http://schemas.microsoft.com/office/drawing/2014/main" id="{0BA4C564-7949-C733-E149-CDD83F269A89}"/>
              </a:ext>
            </a:extLst>
          </p:cNvPr>
          <p:cNvSpPr txBox="1"/>
          <p:nvPr/>
        </p:nvSpPr>
        <p:spPr>
          <a:xfrm>
            <a:off x="7884185" y="4093442"/>
            <a:ext cx="1259816" cy="2288768"/>
          </a:xfrm>
          <a:prstGeom prst="rect">
            <a:avLst/>
          </a:prstGeom>
          <a:noFill/>
        </p:spPr>
        <p:txBody>
          <a:bodyPr wrap="square" lIns="0" rIns="0" rtlCol="0">
            <a:spAutoFit/>
          </a:bodyPr>
          <a:lstStyle/>
          <a:p>
            <a:pPr>
              <a:lnSpc>
                <a:spcPct val="130000"/>
              </a:lnSpc>
            </a:pPr>
            <a:r>
              <a:rPr lang="en-US" altLang="ja-JP" sz="1400" dirty="0">
                <a:solidFill>
                  <a:schemeClr val="accent1"/>
                </a:solidFill>
                <a:latin typeface="BIZ UDPゴシック" panose="020B0400000000000000" pitchFamily="50" charset="-128"/>
                <a:ea typeface="BIZ UDPゴシック" panose="020B0400000000000000" pitchFamily="50" charset="-128"/>
              </a:rPr>
              <a:t>※</a:t>
            </a:r>
            <a:r>
              <a:rPr lang="ja-JP" altLang="en-US" sz="1400" dirty="0">
                <a:solidFill>
                  <a:schemeClr val="accent1"/>
                </a:solidFill>
                <a:latin typeface="BIZ UDPゴシック" panose="020B0400000000000000" pitchFamily="50" charset="-128"/>
                <a:ea typeface="BIZ UDPゴシック" panose="020B0400000000000000" pitchFamily="50" charset="-128"/>
              </a:rPr>
              <a:t>登録した</a:t>
            </a:r>
            <a:endParaRPr lang="en-US" altLang="ja-JP" sz="1400" dirty="0">
              <a:solidFill>
                <a:schemeClr val="accent1"/>
              </a:solidFill>
              <a:latin typeface="BIZ UDPゴシック" panose="020B0400000000000000" pitchFamily="50" charset="-128"/>
              <a:ea typeface="BIZ UDPゴシック" panose="020B0400000000000000" pitchFamily="50" charset="-128"/>
            </a:endParaRPr>
          </a:p>
          <a:p>
            <a:pPr>
              <a:lnSpc>
                <a:spcPct val="130000"/>
              </a:lnSpc>
            </a:pPr>
            <a:r>
              <a:rPr lang="ja-JP" altLang="en-US" sz="1400" dirty="0">
                <a:solidFill>
                  <a:schemeClr val="accent1"/>
                </a:solidFill>
                <a:latin typeface="BIZ UDPゴシック" panose="020B0400000000000000" pitchFamily="50" charset="-128"/>
                <a:ea typeface="BIZ UDPゴシック" panose="020B0400000000000000" pitchFamily="50" charset="-128"/>
              </a:rPr>
              <a:t>メールアドレス宛にユーザ</a:t>
            </a:r>
            <a:r>
              <a:rPr lang="en-US" altLang="ja-JP" sz="1400" dirty="0">
                <a:solidFill>
                  <a:schemeClr val="accent1"/>
                </a:solidFill>
                <a:latin typeface="BIZ UDPゴシック" panose="020B0400000000000000" pitchFamily="50" charset="-128"/>
                <a:ea typeface="BIZ UDPゴシック" panose="020B0400000000000000" pitchFamily="50" charset="-128"/>
              </a:rPr>
              <a:t>ID</a:t>
            </a:r>
          </a:p>
          <a:p>
            <a:pPr>
              <a:lnSpc>
                <a:spcPct val="130000"/>
              </a:lnSpc>
            </a:pPr>
            <a:r>
              <a:rPr lang="ja-JP" altLang="en-US" sz="1400" dirty="0">
                <a:solidFill>
                  <a:schemeClr val="accent1"/>
                </a:solidFill>
                <a:latin typeface="BIZ UDPゴシック" panose="020B0400000000000000" pitchFamily="50" charset="-128"/>
                <a:ea typeface="BIZ UDPゴシック" panose="020B0400000000000000" pitchFamily="50" charset="-128"/>
              </a:rPr>
              <a:t>確認用メールが送付されますので、ユーザ</a:t>
            </a:r>
            <a:r>
              <a:rPr lang="en-US" altLang="ja-JP" sz="1400" dirty="0">
                <a:solidFill>
                  <a:schemeClr val="accent1"/>
                </a:solidFill>
                <a:latin typeface="BIZ UDPゴシック" panose="020B0400000000000000" pitchFamily="50" charset="-128"/>
                <a:ea typeface="BIZ UDPゴシック" panose="020B0400000000000000" pitchFamily="50" charset="-128"/>
              </a:rPr>
              <a:t>ID</a:t>
            </a:r>
            <a:r>
              <a:rPr lang="ja-JP" altLang="en-US" sz="1400" dirty="0">
                <a:solidFill>
                  <a:schemeClr val="accent1"/>
                </a:solidFill>
                <a:latin typeface="BIZ UDPゴシック" panose="020B0400000000000000" pitchFamily="50" charset="-128"/>
                <a:ea typeface="BIZ UDPゴシック" panose="020B0400000000000000" pitchFamily="50" charset="-128"/>
              </a:rPr>
              <a:t>を確認してログインしてください</a:t>
            </a:r>
            <a:endParaRPr lang="en-US" altLang="ja-JP" sz="1400" dirty="0">
              <a:solidFill>
                <a:schemeClr val="accent1"/>
              </a:solidFill>
              <a:latin typeface="BIZ UDPゴシック" panose="020B0400000000000000" pitchFamily="50" charset="-128"/>
              <a:ea typeface="BIZ UDPゴシック" panose="020B0400000000000000" pitchFamily="50" charset="-128"/>
            </a:endParaRPr>
          </a:p>
        </p:txBody>
      </p:sp>
      <p:sp>
        <p:nvSpPr>
          <p:cNvPr id="24" name="四角形: 角を丸くする 23">
            <a:extLst>
              <a:ext uri="{FF2B5EF4-FFF2-40B4-BE49-F238E27FC236}">
                <a16:creationId xmlns:a16="http://schemas.microsoft.com/office/drawing/2014/main" id="{6F7D0809-0B67-C8D1-C95E-60744603C9C4}"/>
              </a:ext>
            </a:extLst>
          </p:cNvPr>
          <p:cNvSpPr/>
          <p:nvPr/>
        </p:nvSpPr>
        <p:spPr>
          <a:xfrm>
            <a:off x="1270832" y="2589454"/>
            <a:ext cx="2349663" cy="1741914"/>
          </a:xfrm>
          <a:prstGeom prst="roundRect">
            <a:avLst>
              <a:gd name="adj" fmla="val 7972"/>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 name="サブタイトル 2">
            <a:extLst>
              <a:ext uri="{FF2B5EF4-FFF2-40B4-BE49-F238E27FC236}">
                <a16:creationId xmlns:a16="http://schemas.microsoft.com/office/drawing/2014/main" id="{919DD229-87CD-48D7-4156-B7DCD1C5785D}"/>
              </a:ext>
            </a:extLst>
          </p:cNvPr>
          <p:cNvSpPr txBox="1">
            <a:spLocks/>
          </p:cNvSpPr>
          <p:nvPr/>
        </p:nvSpPr>
        <p:spPr>
          <a:xfrm>
            <a:off x="7320039" y="886233"/>
            <a:ext cx="1823962" cy="566894"/>
          </a:xfrm>
          <a:prstGeom prst="rect">
            <a:avLst/>
          </a:prstGeom>
          <a:solidFill>
            <a:schemeClr val="accent1"/>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アクセスキーを持っている場合</a:t>
            </a:r>
          </a:p>
        </p:txBody>
      </p:sp>
    </p:spTree>
    <p:extLst>
      <p:ext uri="{BB962C8B-B14F-4D97-AF65-F5344CB8AC3E}">
        <p14:creationId xmlns:p14="http://schemas.microsoft.com/office/powerpoint/2010/main" val="3217716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CE20CA-E595-D2F1-8929-A79EB2767D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0365"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F2A5DB3F-3A8E-3722-6A58-9A120A861C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2525"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5996946" y="5544079"/>
            <a:ext cx="1350622" cy="428681"/>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348280"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利用規約を確認し「同意する」に</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チェック</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を入れます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「ご利用登録を続ける」を</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ダブルタップします</a:t>
            </a:r>
          </a:p>
        </p:txBody>
      </p:sp>
      <p:sp>
        <p:nvSpPr>
          <p:cNvPr id="19" name="四角形: 角を丸くする 18">
            <a:extLst>
              <a:ext uri="{FF2B5EF4-FFF2-40B4-BE49-F238E27FC236}">
                <a16:creationId xmlns:a16="http://schemas.microsoft.com/office/drawing/2014/main" id="{E32656C0-9017-CA19-CFF2-5EFDC285C3E3}"/>
              </a:ext>
            </a:extLst>
          </p:cNvPr>
          <p:cNvSpPr/>
          <p:nvPr/>
        </p:nvSpPr>
        <p:spPr>
          <a:xfrm>
            <a:off x="1793120" y="4216251"/>
            <a:ext cx="1362773" cy="590417"/>
          </a:xfrm>
          <a:prstGeom prst="roundRect">
            <a:avLst/>
          </a:prstGeom>
          <a:no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33">
              <a:solidFill>
                <a:prstClr val="white"/>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２５</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「ねんきんネット」の登録方法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「ねんきんネット」のユーザ</a:t>
            </a:r>
            <a:r>
              <a:rPr lang="en-US" altLang="ja-JP" sz="2200" dirty="0">
                <a:latin typeface="BIZ UDPゴシック" panose="020B0400000000000000" pitchFamily="50" charset="-128"/>
                <a:ea typeface="BIZ UDPゴシック" panose="020B0400000000000000" pitchFamily="50" charset="-128"/>
              </a:rPr>
              <a:t>ID</a:t>
            </a:r>
            <a:r>
              <a:rPr lang="ja-JP" altLang="en-US" sz="2200" dirty="0">
                <a:latin typeface="BIZ UDPゴシック" panose="020B0400000000000000" pitchFamily="50" charset="-128"/>
                <a:ea typeface="BIZ UDPゴシック" panose="020B0400000000000000" pitchFamily="50" charset="-128"/>
              </a:rPr>
              <a:t>を取得しましょう</a:t>
            </a:r>
          </a:p>
        </p:txBody>
      </p:sp>
      <p:sp>
        <p:nvSpPr>
          <p:cNvPr id="6" name="サブタイトル 2">
            <a:extLst>
              <a:ext uri="{FF2B5EF4-FFF2-40B4-BE49-F238E27FC236}">
                <a16:creationId xmlns:a16="http://schemas.microsoft.com/office/drawing/2014/main" id="{E2E2361E-DE3D-4092-D9D0-D0B74A0E47BD}"/>
              </a:ext>
            </a:extLst>
          </p:cNvPr>
          <p:cNvSpPr txBox="1">
            <a:spLocks/>
          </p:cNvSpPr>
          <p:nvPr/>
        </p:nvSpPr>
        <p:spPr>
          <a:xfrm>
            <a:off x="7119720" y="886233"/>
            <a:ext cx="2023800" cy="566894"/>
          </a:xfrm>
          <a:prstGeom prst="rect">
            <a:avLst/>
          </a:prstGeom>
          <a:solidFill>
            <a:schemeClr val="accent4"/>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アクセスキーを持っていない場合</a:t>
            </a:r>
          </a:p>
        </p:txBody>
      </p:sp>
    </p:spTree>
    <p:extLst>
      <p:ext uri="{BB962C8B-B14F-4D97-AF65-F5344CB8AC3E}">
        <p14:creationId xmlns:p14="http://schemas.microsoft.com/office/powerpoint/2010/main" val="29663147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a:extLst>
              <a:ext uri="{FF2B5EF4-FFF2-40B4-BE49-F238E27FC236}">
                <a16:creationId xmlns:a16="http://schemas.microsoft.com/office/drawing/2014/main" id="{9BBFB0AD-51F9-B15D-D216-0BE74C94B2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7864"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91E860A-F465-4931-4371-4587887017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2525"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6238959" y="5664425"/>
            <a:ext cx="890124" cy="308335"/>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画面を下から上に</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スクロール</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します</a:t>
            </a:r>
            <a:endPar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362270" cy="395621"/>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「閉じる」をダブルタップします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２７</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「ねんきんネット」の登録方法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「ねんきんネット」のユーザ</a:t>
            </a:r>
            <a:r>
              <a:rPr lang="en-US" altLang="ja-JP" sz="2200" dirty="0">
                <a:latin typeface="BIZ UDPゴシック" panose="020B0400000000000000" pitchFamily="50" charset="-128"/>
                <a:ea typeface="BIZ UDPゴシック" panose="020B0400000000000000" pitchFamily="50" charset="-128"/>
              </a:rPr>
              <a:t>ID</a:t>
            </a:r>
            <a:r>
              <a:rPr lang="ja-JP" altLang="en-US" sz="2200" dirty="0">
                <a:latin typeface="BIZ UDPゴシック" panose="020B0400000000000000" pitchFamily="50" charset="-128"/>
                <a:ea typeface="BIZ UDPゴシック" panose="020B0400000000000000" pitchFamily="50" charset="-128"/>
              </a:rPr>
              <a:t>を取得しましょう</a:t>
            </a:r>
          </a:p>
        </p:txBody>
      </p:sp>
      <p:sp>
        <p:nvSpPr>
          <p:cNvPr id="2" name="矢印: 右 1">
            <a:extLst>
              <a:ext uri="{FF2B5EF4-FFF2-40B4-BE49-F238E27FC236}">
                <a16:creationId xmlns:a16="http://schemas.microsoft.com/office/drawing/2014/main" id="{B924F5F2-8F2C-E6CF-7B9E-36568B3051D8}"/>
              </a:ext>
            </a:extLst>
          </p:cNvPr>
          <p:cNvSpPr/>
          <p:nvPr/>
        </p:nvSpPr>
        <p:spPr>
          <a:xfrm rot="16200000">
            <a:off x="1428047" y="4655509"/>
            <a:ext cx="2055026" cy="607853"/>
          </a:xfrm>
          <a:prstGeom prst="rightArrow">
            <a:avLst>
              <a:gd name="adj1" fmla="val 37318"/>
              <a:gd name="adj2" fmla="val 59512"/>
            </a:avLst>
          </a:prstGeom>
          <a:solidFill>
            <a:srgbClr val="FFFFFF">
              <a:alpha val="69804"/>
            </a:srgbClr>
          </a:solid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
        <p:nvSpPr>
          <p:cNvPr id="6" name="サブタイトル 2">
            <a:extLst>
              <a:ext uri="{FF2B5EF4-FFF2-40B4-BE49-F238E27FC236}">
                <a16:creationId xmlns:a16="http://schemas.microsoft.com/office/drawing/2014/main" id="{AF0DF614-8E07-5E01-C6E8-47ADD90E8B0B}"/>
              </a:ext>
            </a:extLst>
          </p:cNvPr>
          <p:cNvSpPr txBox="1">
            <a:spLocks/>
          </p:cNvSpPr>
          <p:nvPr/>
        </p:nvSpPr>
        <p:spPr>
          <a:xfrm>
            <a:off x="7119720" y="886233"/>
            <a:ext cx="2023800" cy="566894"/>
          </a:xfrm>
          <a:prstGeom prst="rect">
            <a:avLst/>
          </a:prstGeom>
          <a:solidFill>
            <a:schemeClr val="accent4"/>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アクセスキーを持っていない場合</a:t>
            </a:r>
          </a:p>
        </p:txBody>
      </p:sp>
    </p:spTree>
    <p:extLst>
      <p:ext uri="{BB962C8B-B14F-4D97-AF65-F5344CB8AC3E}">
        <p14:creationId xmlns:p14="http://schemas.microsoft.com/office/powerpoint/2010/main" val="21836260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サブタイトル 2">
            <a:extLst>
              <a:ext uri="{FF2B5EF4-FFF2-40B4-BE49-F238E27FC236}">
                <a16:creationId xmlns:a16="http://schemas.microsoft.com/office/drawing/2014/main" id="{D6DAEEED-4136-E4D9-C528-FE04AD3BEA68}"/>
              </a:ext>
            </a:extLst>
          </p:cNvPr>
          <p:cNvSpPr txBox="1">
            <a:spLocks/>
          </p:cNvSpPr>
          <p:nvPr/>
        </p:nvSpPr>
        <p:spPr>
          <a:xfrm>
            <a:off x="2081462" y="2329786"/>
            <a:ext cx="5758144"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「ねんきんネット」</a:t>
            </a:r>
          </a:p>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について</a:t>
            </a:r>
          </a:p>
        </p:txBody>
      </p:sp>
      <p:sp>
        <p:nvSpPr>
          <p:cNvPr id="4" name="テキスト ボックス 3">
            <a:extLst>
              <a:ext uri="{FF2B5EF4-FFF2-40B4-BE49-F238E27FC236}">
                <a16:creationId xmlns:a16="http://schemas.microsoft.com/office/drawing/2014/main" id="{F1D2398E-0F29-8B3C-29FC-5D63BFB6C773}"/>
              </a:ext>
            </a:extLst>
          </p:cNvPr>
          <p:cNvSpPr txBox="1"/>
          <p:nvPr/>
        </p:nvSpPr>
        <p:spPr>
          <a:xfrm>
            <a:off x="529389" y="1838448"/>
            <a:ext cx="1552073" cy="1446550"/>
          </a:xfrm>
          <a:prstGeom prst="rect">
            <a:avLst/>
          </a:prstGeom>
          <a:noFill/>
        </p:spPr>
        <p:txBody>
          <a:bodyPr wrap="square" rtlCol="0">
            <a:spAutoFit/>
          </a:bodyPr>
          <a:lstStyle/>
          <a:p>
            <a:pPr algn="ctr"/>
            <a:r>
              <a:rPr kumimoji="1" lang="en-US" altLang="ja-JP" sz="8800" b="1" dirty="0">
                <a:solidFill>
                  <a:srgbClr val="4472C4"/>
                </a:solidFill>
                <a:latin typeface="BIZ UDPゴシック" panose="020B0400000000000000" pitchFamily="50" charset="-128"/>
                <a:ea typeface="BIZ UDPゴシック" panose="020B0400000000000000" pitchFamily="50" charset="-128"/>
              </a:rPr>
              <a:t>1</a:t>
            </a:r>
            <a:endParaRPr kumimoji="1" lang="ja-JP" altLang="en-US" sz="8800" b="1" dirty="0">
              <a:solidFill>
                <a:srgbClr val="4472C4"/>
              </a:solidFill>
              <a:latin typeface="BIZ UDPゴシック" panose="020B0400000000000000" pitchFamily="50" charset="-128"/>
              <a:ea typeface="BIZ UDPゴシック" panose="020B0400000000000000" pitchFamily="50" charset="-128"/>
            </a:endParaRPr>
          </a:p>
        </p:txBody>
      </p:sp>
      <p:sp>
        <p:nvSpPr>
          <p:cNvPr id="3" name="Slide Number Placeholder 5">
            <a:extLst>
              <a:ext uri="{FF2B5EF4-FFF2-40B4-BE49-F238E27FC236}">
                <a16:creationId xmlns:a16="http://schemas.microsoft.com/office/drawing/2014/main" id="{A48001A7-59D2-3226-F629-1F0588A52F4F}"/>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a:solidFill>
                  <a:schemeClr val="accent1"/>
                </a:solidFill>
                <a:latin typeface="BIZ UDPゴシック" panose="020B0400000000000000" pitchFamily="50" charset="-128"/>
                <a:ea typeface="BIZ UDPゴシック" panose="020B0400000000000000" pitchFamily="50" charset="-128"/>
              </a:rPr>
              <a:t>1</a:t>
            </a:r>
          </a:p>
        </p:txBody>
      </p:sp>
    </p:spTree>
    <p:extLst>
      <p:ext uri="{BB962C8B-B14F-4D97-AF65-F5344CB8AC3E}">
        <p14:creationId xmlns:p14="http://schemas.microsoft.com/office/powerpoint/2010/main" val="18744066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3C6114C-2E3F-CB47-198B-E4F564A1A4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7864"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7268CE2A-40CC-96AE-1FA1-A4309FFA8F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2525"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5513436" y="5135777"/>
            <a:ext cx="2281953" cy="611885"/>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下から上にスクロール</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します</a:t>
            </a:r>
            <a:endPar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30759"/>
            <a:ext cx="319252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ご自身の基礎年金番号を</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入力します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２８</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「ねんきんネット」の登録方法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「ねんきんネット」のユーザ</a:t>
            </a:r>
            <a:r>
              <a:rPr lang="en-US" altLang="ja-JP" sz="2200" dirty="0">
                <a:latin typeface="BIZ UDPゴシック" panose="020B0400000000000000" pitchFamily="50" charset="-128"/>
                <a:ea typeface="BIZ UDPゴシック" panose="020B0400000000000000" pitchFamily="50" charset="-128"/>
              </a:rPr>
              <a:t>ID</a:t>
            </a:r>
            <a:r>
              <a:rPr lang="ja-JP" altLang="en-US" sz="2200" dirty="0">
                <a:latin typeface="BIZ UDPゴシック" panose="020B0400000000000000" pitchFamily="50" charset="-128"/>
                <a:ea typeface="BIZ UDPゴシック" panose="020B0400000000000000" pitchFamily="50" charset="-128"/>
              </a:rPr>
              <a:t>を取得しましょう</a:t>
            </a:r>
          </a:p>
        </p:txBody>
      </p:sp>
      <p:sp>
        <p:nvSpPr>
          <p:cNvPr id="5" name="矢印: 右 4">
            <a:extLst>
              <a:ext uri="{FF2B5EF4-FFF2-40B4-BE49-F238E27FC236}">
                <a16:creationId xmlns:a16="http://schemas.microsoft.com/office/drawing/2014/main" id="{5500EC6A-471D-4706-18CD-5070EFC6C0E5}"/>
              </a:ext>
            </a:extLst>
          </p:cNvPr>
          <p:cNvSpPr/>
          <p:nvPr/>
        </p:nvSpPr>
        <p:spPr>
          <a:xfrm rot="16200000">
            <a:off x="1428047" y="4655509"/>
            <a:ext cx="2055026" cy="607853"/>
          </a:xfrm>
          <a:prstGeom prst="rightArrow">
            <a:avLst>
              <a:gd name="adj1" fmla="val 37318"/>
              <a:gd name="adj2" fmla="val 59512"/>
            </a:avLst>
          </a:prstGeom>
          <a:solidFill>
            <a:srgbClr val="FFFFFF">
              <a:alpha val="69804"/>
            </a:srgbClr>
          </a:solid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
        <p:nvSpPr>
          <p:cNvPr id="7" name="サブタイトル 2">
            <a:extLst>
              <a:ext uri="{FF2B5EF4-FFF2-40B4-BE49-F238E27FC236}">
                <a16:creationId xmlns:a16="http://schemas.microsoft.com/office/drawing/2014/main" id="{C88E7D2C-B899-9DCA-153A-E2DF649B6AE6}"/>
              </a:ext>
            </a:extLst>
          </p:cNvPr>
          <p:cNvSpPr txBox="1">
            <a:spLocks/>
          </p:cNvSpPr>
          <p:nvPr/>
        </p:nvSpPr>
        <p:spPr>
          <a:xfrm>
            <a:off x="7119720" y="886233"/>
            <a:ext cx="2023800" cy="566894"/>
          </a:xfrm>
          <a:prstGeom prst="rect">
            <a:avLst/>
          </a:prstGeom>
          <a:solidFill>
            <a:schemeClr val="accent4"/>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アクセスキーを持っていない場合</a:t>
            </a:r>
          </a:p>
        </p:txBody>
      </p:sp>
    </p:spTree>
    <p:extLst>
      <p:ext uri="{BB962C8B-B14F-4D97-AF65-F5344CB8AC3E}">
        <p14:creationId xmlns:p14="http://schemas.microsoft.com/office/powerpoint/2010/main" val="11556267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5">
            <a:extLst>
              <a:ext uri="{FF2B5EF4-FFF2-40B4-BE49-F238E27FC236}">
                <a16:creationId xmlns:a16="http://schemas.microsoft.com/office/drawing/2014/main" id="{927FDE5D-D852-2191-8197-C242424642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7864"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263E5DA-0CB9-2763-FC2A-A634876349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2524"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5534952" y="3762797"/>
            <a:ext cx="2281953" cy="1995624"/>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❼</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氏名を入力します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❽</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生年月日を入力します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２９</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「ねんきんネット」の登録方法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「ねんきんネット」のユーザ</a:t>
            </a:r>
            <a:r>
              <a:rPr lang="en-US" altLang="ja-JP" sz="2200" dirty="0">
                <a:latin typeface="BIZ UDPゴシック" panose="020B0400000000000000" pitchFamily="50" charset="-128"/>
                <a:ea typeface="BIZ UDPゴシック" panose="020B0400000000000000" pitchFamily="50" charset="-128"/>
              </a:rPr>
              <a:t>ID</a:t>
            </a:r>
            <a:r>
              <a:rPr lang="ja-JP" altLang="en-US" sz="2200" dirty="0">
                <a:latin typeface="BIZ UDPゴシック" panose="020B0400000000000000" pitchFamily="50" charset="-128"/>
                <a:ea typeface="BIZ UDPゴシック" panose="020B0400000000000000" pitchFamily="50" charset="-128"/>
              </a:rPr>
              <a:t>を取得しましょう</a:t>
            </a:r>
          </a:p>
        </p:txBody>
      </p:sp>
      <p:sp>
        <p:nvSpPr>
          <p:cNvPr id="7" name="四角形: 角を丸くする 6">
            <a:extLst>
              <a:ext uri="{FF2B5EF4-FFF2-40B4-BE49-F238E27FC236}">
                <a16:creationId xmlns:a16="http://schemas.microsoft.com/office/drawing/2014/main" id="{8A2FD26D-DB6A-3EC3-20FE-A4DABB50B394}"/>
              </a:ext>
            </a:extLst>
          </p:cNvPr>
          <p:cNvSpPr/>
          <p:nvPr/>
        </p:nvSpPr>
        <p:spPr>
          <a:xfrm>
            <a:off x="1315940" y="3123056"/>
            <a:ext cx="2281953" cy="3514207"/>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4" name="サブタイトル 2">
            <a:extLst>
              <a:ext uri="{FF2B5EF4-FFF2-40B4-BE49-F238E27FC236}">
                <a16:creationId xmlns:a16="http://schemas.microsoft.com/office/drawing/2014/main" id="{0D8F0D9B-A64B-9348-FED6-B5E6923F4924}"/>
              </a:ext>
            </a:extLst>
          </p:cNvPr>
          <p:cNvSpPr txBox="1">
            <a:spLocks/>
          </p:cNvSpPr>
          <p:nvPr/>
        </p:nvSpPr>
        <p:spPr>
          <a:xfrm>
            <a:off x="7119720" y="886233"/>
            <a:ext cx="2023800" cy="566894"/>
          </a:xfrm>
          <a:prstGeom prst="rect">
            <a:avLst/>
          </a:prstGeom>
          <a:solidFill>
            <a:schemeClr val="accent4"/>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アクセスキーを持っていない場合</a:t>
            </a:r>
          </a:p>
        </p:txBody>
      </p:sp>
    </p:spTree>
    <p:extLst>
      <p:ext uri="{BB962C8B-B14F-4D97-AF65-F5344CB8AC3E}">
        <p14:creationId xmlns:p14="http://schemas.microsoft.com/office/powerpoint/2010/main" val="14959813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a:extLst>
              <a:ext uri="{FF2B5EF4-FFF2-40B4-BE49-F238E27FC236}">
                <a16:creationId xmlns:a16="http://schemas.microsoft.com/office/drawing/2014/main" id="{E7119521-379D-E918-8EE6-F7578A9842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0924"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6">
            <a:extLst>
              <a:ext uri="{FF2B5EF4-FFF2-40B4-BE49-F238E27FC236}">
                <a16:creationId xmlns:a16="http://schemas.microsoft.com/office/drawing/2014/main" id="{245E89BB-F232-3441-DF3E-DECC21DD51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2524"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5472690" y="2864581"/>
            <a:ext cx="2428786" cy="2338598"/>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❾</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性別を選択します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❿</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30759"/>
            <a:ext cx="319252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郵便番号と都道府県を</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選択します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３０</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「ねんきんネット」の登録方法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「ねんきんネット」のユーザ</a:t>
            </a:r>
            <a:r>
              <a:rPr lang="en-US" altLang="ja-JP" sz="2200" dirty="0">
                <a:latin typeface="BIZ UDPゴシック" panose="020B0400000000000000" pitchFamily="50" charset="-128"/>
                <a:ea typeface="BIZ UDPゴシック" panose="020B0400000000000000" pitchFamily="50" charset="-128"/>
              </a:rPr>
              <a:t>ID</a:t>
            </a:r>
            <a:r>
              <a:rPr lang="ja-JP" altLang="en-US" sz="2200" dirty="0">
                <a:latin typeface="BIZ UDPゴシック" panose="020B0400000000000000" pitchFamily="50" charset="-128"/>
                <a:ea typeface="BIZ UDPゴシック" panose="020B0400000000000000" pitchFamily="50" charset="-128"/>
              </a:rPr>
              <a:t>を取得しましょう</a:t>
            </a:r>
          </a:p>
        </p:txBody>
      </p:sp>
      <p:sp>
        <p:nvSpPr>
          <p:cNvPr id="7" name="四角形: 角を丸くする 6">
            <a:extLst>
              <a:ext uri="{FF2B5EF4-FFF2-40B4-BE49-F238E27FC236}">
                <a16:creationId xmlns:a16="http://schemas.microsoft.com/office/drawing/2014/main" id="{8A2FD26D-DB6A-3EC3-20FE-A4DABB50B394}"/>
              </a:ext>
            </a:extLst>
          </p:cNvPr>
          <p:cNvSpPr/>
          <p:nvPr/>
        </p:nvSpPr>
        <p:spPr>
          <a:xfrm>
            <a:off x="1315940" y="2929318"/>
            <a:ext cx="2293108" cy="712098"/>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5" name="サブタイトル 2">
            <a:extLst>
              <a:ext uri="{FF2B5EF4-FFF2-40B4-BE49-F238E27FC236}">
                <a16:creationId xmlns:a16="http://schemas.microsoft.com/office/drawing/2014/main" id="{33A01350-7167-BD00-2BCF-84034270D411}"/>
              </a:ext>
            </a:extLst>
          </p:cNvPr>
          <p:cNvSpPr txBox="1">
            <a:spLocks/>
          </p:cNvSpPr>
          <p:nvPr/>
        </p:nvSpPr>
        <p:spPr>
          <a:xfrm>
            <a:off x="7119720" y="886233"/>
            <a:ext cx="2023800" cy="566894"/>
          </a:xfrm>
          <a:prstGeom prst="rect">
            <a:avLst/>
          </a:prstGeom>
          <a:solidFill>
            <a:schemeClr val="accent4"/>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アクセスキーを持っていない場合</a:t>
            </a:r>
          </a:p>
        </p:txBody>
      </p:sp>
    </p:spTree>
    <p:extLst>
      <p:ext uri="{BB962C8B-B14F-4D97-AF65-F5344CB8AC3E}">
        <p14:creationId xmlns:p14="http://schemas.microsoft.com/office/powerpoint/2010/main" val="40660474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8AA7FA48-D817-EAA9-0F06-FF8BFD73EE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2690"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4">
            <a:extLst>
              <a:ext uri="{FF2B5EF4-FFF2-40B4-BE49-F238E27FC236}">
                <a16:creationId xmlns:a16="http://schemas.microsoft.com/office/drawing/2014/main" id="{F6035223-A68E-50BF-1849-22453F90AB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2524"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5472690" y="4387994"/>
            <a:ext cx="2428786" cy="2338598"/>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⓫</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住所を入力します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⓬</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30759"/>
            <a:ext cx="319252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お客様設定パスワードを</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入力します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３１</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「ねんきんネット」の登録方法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「ねんきんネット」のユーザ</a:t>
            </a:r>
            <a:r>
              <a:rPr lang="en-US" altLang="ja-JP" sz="2200" dirty="0">
                <a:latin typeface="BIZ UDPゴシック" panose="020B0400000000000000" pitchFamily="50" charset="-128"/>
                <a:ea typeface="BIZ UDPゴシック" panose="020B0400000000000000" pitchFamily="50" charset="-128"/>
              </a:rPr>
              <a:t>ID</a:t>
            </a:r>
            <a:r>
              <a:rPr lang="ja-JP" altLang="en-US" sz="2200" dirty="0">
                <a:latin typeface="BIZ UDPゴシック" panose="020B0400000000000000" pitchFamily="50" charset="-128"/>
                <a:ea typeface="BIZ UDPゴシック" panose="020B0400000000000000" pitchFamily="50" charset="-128"/>
              </a:rPr>
              <a:t>を取得しましょう</a:t>
            </a:r>
          </a:p>
        </p:txBody>
      </p:sp>
      <p:sp>
        <p:nvSpPr>
          <p:cNvPr id="7" name="四角形: 角を丸くする 6">
            <a:extLst>
              <a:ext uri="{FF2B5EF4-FFF2-40B4-BE49-F238E27FC236}">
                <a16:creationId xmlns:a16="http://schemas.microsoft.com/office/drawing/2014/main" id="{8A2FD26D-DB6A-3EC3-20FE-A4DABB50B394}"/>
              </a:ext>
            </a:extLst>
          </p:cNvPr>
          <p:cNvSpPr/>
          <p:nvPr/>
        </p:nvSpPr>
        <p:spPr>
          <a:xfrm>
            <a:off x="1315940" y="5361186"/>
            <a:ext cx="2293108" cy="712098"/>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6" name="サブタイトル 2">
            <a:extLst>
              <a:ext uri="{FF2B5EF4-FFF2-40B4-BE49-F238E27FC236}">
                <a16:creationId xmlns:a16="http://schemas.microsoft.com/office/drawing/2014/main" id="{784D8620-3327-483A-CF11-ED9E0D0A6A75}"/>
              </a:ext>
            </a:extLst>
          </p:cNvPr>
          <p:cNvSpPr txBox="1">
            <a:spLocks/>
          </p:cNvSpPr>
          <p:nvPr/>
        </p:nvSpPr>
        <p:spPr>
          <a:xfrm>
            <a:off x="7119720" y="886233"/>
            <a:ext cx="2023800" cy="566894"/>
          </a:xfrm>
          <a:prstGeom prst="rect">
            <a:avLst/>
          </a:prstGeom>
          <a:solidFill>
            <a:schemeClr val="accent4"/>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アクセスキーを持っていない場合</a:t>
            </a:r>
          </a:p>
        </p:txBody>
      </p:sp>
    </p:spTree>
    <p:extLst>
      <p:ext uri="{BB962C8B-B14F-4D97-AF65-F5344CB8AC3E}">
        <p14:creationId xmlns:p14="http://schemas.microsoft.com/office/powerpoint/2010/main" val="13844149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8A9963C6-89C4-05BE-F8F8-555ACB4D21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2690"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7">
            <a:extLst>
              <a:ext uri="{FF2B5EF4-FFF2-40B4-BE49-F238E27FC236}">
                <a16:creationId xmlns:a16="http://schemas.microsoft.com/office/drawing/2014/main" id="{276ACD9C-20CD-AA8A-1A5C-523EDFA24E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2524"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5472690" y="4151214"/>
            <a:ext cx="2428786" cy="776836"/>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⓭</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メールアドレスを入力します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⓮</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395621"/>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メール配信希望を選択します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３２</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「ねんきんネット」の登録方法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「ねんきんネット」のユーザ</a:t>
            </a:r>
            <a:r>
              <a:rPr lang="en-US" altLang="ja-JP" sz="2200" dirty="0">
                <a:latin typeface="BIZ UDPゴシック" panose="020B0400000000000000" pitchFamily="50" charset="-128"/>
                <a:ea typeface="BIZ UDPゴシック" panose="020B0400000000000000" pitchFamily="50" charset="-128"/>
              </a:rPr>
              <a:t>ID</a:t>
            </a:r>
            <a:r>
              <a:rPr lang="ja-JP" altLang="en-US" sz="2200" dirty="0">
                <a:latin typeface="BIZ UDPゴシック" panose="020B0400000000000000" pitchFamily="50" charset="-128"/>
                <a:ea typeface="BIZ UDPゴシック" panose="020B0400000000000000" pitchFamily="50" charset="-128"/>
              </a:rPr>
              <a:t>を取得しましょう</a:t>
            </a:r>
          </a:p>
        </p:txBody>
      </p:sp>
      <p:sp>
        <p:nvSpPr>
          <p:cNvPr id="7" name="四角形: 角を丸くする 6">
            <a:extLst>
              <a:ext uri="{FF2B5EF4-FFF2-40B4-BE49-F238E27FC236}">
                <a16:creationId xmlns:a16="http://schemas.microsoft.com/office/drawing/2014/main" id="{8A2FD26D-DB6A-3EC3-20FE-A4DABB50B394}"/>
              </a:ext>
            </a:extLst>
          </p:cNvPr>
          <p:cNvSpPr/>
          <p:nvPr/>
        </p:nvSpPr>
        <p:spPr>
          <a:xfrm>
            <a:off x="1315940" y="3981281"/>
            <a:ext cx="2293108" cy="2092003"/>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5" name="サブタイトル 2">
            <a:extLst>
              <a:ext uri="{FF2B5EF4-FFF2-40B4-BE49-F238E27FC236}">
                <a16:creationId xmlns:a16="http://schemas.microsoft.com/office/drawing/2014/main" id="{D4638A34-4568-B361-7F90-E67DCC782651}"/>
              </a:ext>
            </a:extLst>
          </p:cNvPr>
          <p:cNvSpPr txBox="1">
            <a:spLocks/>
          </p:cNvSpPr>
          <p:nvPr/>
        </p:nvSpPr>
        <p:spPr>
          <a:xfrm>
            <a:off x="7119720" y="886233"/>
            <a:ext cx="2023800" cy="566894"/>
          </a:xfrm>
          <a:prstGeom prst="rect">
            <a:avLst/>
          </a:prstGeom>
          <a:solidFill>
            <a:schemeClr val="accent4"/>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アクセスキーを持っていない場合</a:t>
            </a:r>
          </a:p>
        </p:txBody>
      </p:sp>
    </p:spTree>
    <p:extLst>
      <p:ext uri="{BB962C8B-B14F-4D97-AF65-F5344CB8AC3E}">
        <p14:creationId xmlns:p14="http://schemas.microsoft.com/office/powerpoint/2010/main" val="13420516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73833978-FEDC-3B1D-94A8-29723082A3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2690"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3">
            <a:extLst>
              <a:ext uri="{FF2B5EF4-FFF2-40B4-BE49-F238E27FC236}">
                <a16:creationId xmlns:a16="http://schemas.microsoft.com/office/drawing/2014/main" id="{E3C14E1B-EF56-A6AD-BA17-E70A4962F5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2524"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5472690" y="4580092"/>
            <a:ext cx="2428786" cy="453154"/>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⓯</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電話番号を入力します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⓰</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30759"/>
            <a:ext cx="319252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「次に進む（入力内容を確認する）」をダブルタップします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３３</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「ねんきんネット」の登録方法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「ねんきんネット」のユーザ</a:t>
            </a:r>
            <a:r>
              <a:rPr lang="en-US" altLang="ja-JP" sz="2200" dirty="0">
                <a:latin typeface="BIZ UDPゴシック" panose="020B0400000000000000" pitchFamily="50" charset="-128"/>
                <a:ea typeface="BIZ UDPゴシック" panose="020B0400000000000000" pitchFamily="50" charset="-128"/>
              </a:rPr>
              <a:t>ID</a:t>
            </a:r>
            <a:r>
              <a:rPr lang="ja-JP" altLang="en-US" sz="2200" dirty="0">
                <a:latin typeface="BIZ UDPゴシック" panose="020B0400000000000000" pitchFamily="50" charset="-128"/>
                <a:ea typeface="BIZ UDPゴシック" panose="020B0400000000000000" pitchFamily="50" charset="-128"/>
              </a:rPr>
              <a:t>を取得しましょう</a:t>
            </a:r>
          </a:p>
        </p:txBody>
      </p:sp>
      <p:sp>
        <p:nvSpPr>
          <p:cNvPr id="7" name="四角形: 角を丸くする 6">
            <a:extLst>
              <a:ext uri="{FF2B5EF4-FFF2-40B4-BE49-F238E27FC236}">
                <a16:creationId xmlns:a16="http://schemas.microsoft.com/office/drawing/2014/main" id="{8A2FD26D-DB6A-3EC3-20FE-A4DABB50B394}"/>
              </a:ext>
            </a:extLst>
          </p:cNvPr>
          <p:cNvSpPr/>
          <p:nvPr/>
        </p:nvSpPr>
        <p:spPr>
          <a:xfrm>
            <a:off x="1242524" y="2935280"/>
            <a:ext cx="2428786" cy="1410142"/>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pic>
        <p:nvPicPr>
          <p:cNvPr id="11" name="図 10" descr="郵便ポストの前にいるマイナちゃんのイラスト">
            <a:extLst>
              <a:ext uri="{FF2B5EF4-FFF2-40B4-BE49-F238E27FC236}">
                <a16:creationId xmlns:a16="http://schemas.microsoft.com/office/drawing/2014/main" id="{D2793ED4-7863-3873-1B80-3EB010E47F97}"/>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3806795" y="5365892"/>
            <a:ext cx="1425400" cy="1360700"/>
          </a:xfrm>
          <a:prstGeom prst="rect">
            <a:avLst/>
          </a:prstGeom>
        </p:spPr>
      </p:pic>
      <p:sp>
        <p:nvSpPr>
          <p:cNvPr id="16" name="テキスト ボックス 15">
            <a:extLst>
              <a:ext uri="{FF2B5EF4-FFF2-40B4-BE49-F238E27FC236}">
                <a16:creationId xmlns:a16="http://schemas.microsoft.com/office/drawing/2014/main" id="{A7E68A3D-E4D0-170C-301B-2F29778EACDC}"/>
              </a:ext>
            </a:extLst>
          </p:cNvPr>
          <p:cNvSpPr txBox="1"/>
          <p:nvPr/>
        </p:nvSpPr>
        <p:spPr>
          <a:xfrm>
            <a:off x="7894872" y="3287430"/>
            <a:ext cx="1249128" cy="2008691"/>
          </a:xfrm>
          <a:prstGeom prst="rect">
            <a:avLst/>
          </a:prstGeom>
          <a:noFill/>
        </p:spPr>
        <p:txBody>
          <a:bodyPr wrap="square" rtlCol="0">
            <a:spAutoFit/>
          </a:bodyPr>
          <a:lstStyle/>
          <a:p>
            <a:pPr>
              <a:lnSpc>
                <a:spcPct val="130000"/>
              </a:lnSpc>
            </a:pPr>
            <a:r>
              <a:rPr lang="en-US" altLang="ja-JP" sz="1400" dirty="0">
                <a:solidFill>
                  <a:schemeClr val="accent1"/>
                </a:solidFill>
                <a:latin typeface="BIZ UDPゴシック" panose="020B0400000000000000" pitchFamily="50" charset="-128"/>
                <a:ea typeface="BIZ UDPゴシック" panose="020B0400000000000000" pitchFamily="50" charset="-128"/>
              </a:rPr>
              <a:t>※</a:t>
            </a:r>
            <a:r>
              <a:rPr lang="ja-JP" altLang="en-US" sz="1400" dirty="0">
                <a:solidFill>
                  <a:schemeClr val="accent1"/>
                </a:solidFill>
                <a:latin typeface="BIZ UDPゴシック" panose="020B0400000000000000" pitchFamily="50" charset="-128"/>
                <a:ea typeface="BIZ UDPゴシック" panose="020B0400000000000000" pitchFamily="50" charset="-128"/>
              </a:rPr>
              <a:t>後日ユーザ</a:t>
            </a:r>
            <a:r>
              <a:rPr lang="en-US" altLang="ja-JP" sz="1400" dirty="0">
                <a:solidFill>
                  <a:schemeClr val="accent1"/>
                </a:solidFill>
                <a:latin typeface="BIZ UDPゴシック" panose="020B0400000000000000" pitchFamily="50" charset="-128"/>
                <a:ea typeface="BIZ UDPゴシック" panose="020B0400000000000000" pitchFamily="50" charset="-128"/>
              </a:rPr>
              <a:t>ID</a:t>
            </a:r>
            <a:r>
              <a:rPr lang="ja-JP" altLang="en-US" sz="1400" dirty="0">
                <a:solidFill>
                  <a:schemeClr val="accent1"/>
                </a:solidFill>
                <a:latin typeface="BIZ UDPゴシック" panose="020B0400000000000000" pitchFamily="50" charset="-128"/>
                <a:ea typeface="BIZ UDPゴシック" panose="020B0400000000000000" pitchFamily="50" charset="-128"/>
              </a:rPr>
              <a:t>が郵送されますので、</a:t>
            </a:r>
          </a:p>
          <a:p>
            <a:pPr>
              <a:lnSpc>
                <a:spcPct val="130000"/>
              </a:lnSpc>
            </a:pPr>
            <a:r>
              <a:rPr lang="ja-JP" altLang="en-US" sz="1400" dirty="0">
                <a:solidFill>
                  <a:schemeClr val="accent1"/>
                </a:solidFill>
                <a:latin typeface="BIZ UDPゴシック" panose="020B0400000000000000" pitchFamily="50" charset="-128"/>
                <a:ea typeface="BIZ UDPゴシック" panose="020B0400000000000000" pitchFamily="50" charset="-128"/>
              </a:rPr>
              <a:t>そのユーザ</a:t>
            </a:r>
            <a:r>
              <a:rPr lang="en-US" altLang="ja-JP" sz="1400" dirty="0">
                <a:solidFill>
                  <a:schemeClr val="accent1"/>
                </a:solidFill>
                <a:latin typeface="BIZ UDPゴシック" panose="020B0400000000000000" pitchFamily="50" charset="-128"/>
                <a:ea typeface="BIZ UDPゴシック" panose="020B0400000000000000" pitchFamily="50" charset="-128"/>
              </a:rPr>
              <a:t>ID</a:t>
            </a:r>
            <a:r>
              <a:rPr lang="ja-JP" altLang="en-US" sz="1400" dirty="0">
                <a:solidFill>
                  <a:schemeClr val="accent1"/>
                </a:solidFill>
                <a:latin typeface="BIZ UDPゴシック" panose="020B0400000000000000" pitchFamily="50" charset="-128"/>
                <a:ea typeface="BIZ UDPゴシック" panose="020B0400000000000000" pitchFamily="50" charset="-128"/>
              </a:rPr>
              <a:t>を使ってログインしてください</a:t>
            </a:r>
          </a:p>
        </p:txBody>
      </p:sp>
      <p:sp>
        <p:nvSpPr>
          <p:cNvPr id="6" name="サブタイトル 2">
            <a:extLst>
              <a:ext uri="{FF2B5EF4-FFF2-40B4-BE49-F238E27FC236}">
                <a16:creationId xmlns:a16="http://schemas.microsoft.com/office/drawing/2014/main" id="{2F4444BD-9F39-59EC-2BB0-1AA62C83D94B}"/>
              </a:ext>
            </a:extLst>
          </p:cNvPr>
          <p:cNvSpPr txBox="1">
            <a:spLocks/>
          </p:cNvSpPr>
          <p:nvPr/>
        </p:nvSpPr>
        <p:spPr>
          <a:xfrm>
            <a:off x="7119720" y="886233"/>
            <a:ext cx="2023800" cy="566894"/>
          </a:xfrm>
          <a:prstGeom prst="rect">
            <a:avLst/>
          </a:prstGeom>
          <a:solidFill>
            <a:schemeClr val="accent4"/>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アクセスキーを持っていない場合</a:t>
            </a:r>
          </a:p>
        </p:txBody>
      </p:sp>
    </p:spTree>
    <p:extLst>
      <p:ext uri="{BB962C8B-B14F-4D97-AF65-F5344CB8AC3E}">
        <p14:creationId xmlns:p14="http://schemas.microsoft.com/office/powerpoint/2010/main" val="15924393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8E1D1681-647A-646C-F6F6-E54492CC4E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2690" y="2412619"/>
            <a:ext cx="2428786" cy="432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4">
            <a:extLst>
              <a:ext uri="{FF2B5EF4-FFF2-40B4-BE49-F238E27FC236}">
                <a16:creationId xmlns:a16="http://schemas.microsoft.com/office/drawing/2014/main" id="{16A926F4-55E6-F67C-76A0-D43D0AAE29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2524" y="2412619"/>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5472690" y="2497555"/>
            <a:ext cx="2428786" cy="453154"/>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３４</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「ねんきんネット」のログイン方法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「ねんきんネット」にログインしましょう</a:t>
            </a:r>
          </a:p>
        </p:txBody>
      </p:sp>
      <p:sp>
        <p:nvSpPr>
          <p:cNvPr id="7" name="四角形: 角を丸くする 6">
            <a:extLst>
              <a:ext uri="{FF2B5EF4-FFF2-40B4-BE49-F238E27FC236}">
                <a16:creationId xmlns:a16="http://schemas.microsoft.com/office/drawing/2014/main" id="{8A2FD26D-DB6A-3EC3-20FE-A4DABB50B394}"/>
              </a:ext>
            </a:extLst>
          </p:cNvPr>
          <p:cNvSpPr/>
          <p:nvPr/>
        </p:nvSpPr>
        <p:spPr>
          <a:xfrm>
            <a:off x="2412567" y="4520694"/>
            <a:ext cx="1258743" cy="1127547"/>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 name="テキスト ボックス 1">
            <a:extLst>
              <a:ext uri="{FF2B5EF4-FFF2-40B4-BE49-F238E27FC236}">
                <a16:creationId xmlns:a16="http://schemas.microsoft.com/office/drawing/2014/main" id="{B7B2616B-BAB8-91BC-C7D8-2EE803FAD813}"/>
              </a:ext>
            </a:extLst>
          </p:cNvPr>
          <p:cNvSpPr txBox="1"/>
          <p:nvPr/>
        </p:nvSpPr>
        <p:spPr>
          <a:xfrm>
            <a:off x="1412436" y="1512998"/>
            <a:ext cx="2788504"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「ログイン」をダブルタップします</a:t>
            </a:r>
          </a:p>
        </p:txBody>
      </p:sp>
      <p:sp>
        <p:nvSpPr>
          <p:cNvPr id="5" name="テキスト ボックス 4">
            <a:extLst>
              <a:ext uri="{FF2B5EF4-FFF2-40B4-BE49-F238E27FC236}">
                <a16:creationId xmlns:a16="http://schemas.microsoft.com/office/drawing/2014/main" id="{377E2B05-E08B-3ADA-949C-324059BF06A9}"/>
              </a:ext>
            </a:extLst>
          </p:cNvPr>
          <p:cNvSpPr txBox="1"/>
          <p:nvPr/>
        </p:nvSpPr>
        <p:spPr>
          <a:xfrm>
            <a:off x="5607129" y="1530759"/>
            <a:ext cx="319252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画面上部の青い部分を</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ダブルタップします</a:t>
            </a:r>
          </a:p>
        </p:txBody>
      </p:sp>
      <p:sp>
        <p:nvSpPr>
          <p:cNvPr id="11" name="サブタイトル 2">
            <a:extLst>
              <a:ext uri="{FF2B5EF4-FFF2-40B4-BE49-F238E27FC236}">
                <a16:creationId xmlns:a16="http://schemas.microsoft.com/office/drawing/2014/main" id="{9FB2BA4B-DD03-B51A-A2F8-564669664804}"/>
              </a:ext>
            </a:extLst>
          </p:cNvPr>
          <p:cNvSpPr txBox="1">
            <a:spLocks/>
          </p:cNvSpPr>
          <p:nvPr/>
        </p:nvSpPr>
        <p:spPr>
          <a:xfrm>
            <a:off x="6217789" y="883362"/>
            <a:ext cx="2925731" cy="584327"/>
          </a:xfrm>
          <a:prstGeom prst="rect">
            <a:avLst/>
          </a:prstGeom>
          <a:solidFill>
            <a:srgbClr val="7030A0"/>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マイナンバーカードあり　　マイナポータルからログイン</a:t>
            </a:r>
          </a:p>
        </p:txBody>
      </p:sp>
    </p:spTree>
    <p:extLst>
      <p:ext uri="{BB962C8B-B14F-4D97-AF65-F5344CB8AC3E}">
        <p14:creationId xmlns:p14="http://schemas.microsoft.com/office/powerpoint/2010/main" val="33764909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a:extLst>
              <a:ext uri="{FF2B5EF4-FFF2-40B4-BE49-F238E27FC236}">
                <a16:creationId xmlns:a16="http://schemas.microsoft.com/office/drawing/2014/main" id="{684C99FA-E197-B025-BA0C-6045E4CEBE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2476" y="2411522"/>
            <a:ext cx="2429000" cy="43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6636AB1B-D891-EBDB-3C2D-EA12CF3620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2524" y="2412619"/>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5491958" y="5118425"/>
            <a:ext cx="1879886" cy="546000"/>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３５</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「ねんきんネット」のログイン方法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「ねんきんネット」にログインしましょう</a:t>
            </a:r>
          </a:p>
        </p:txBody>
      </p:sp>
      <p:sp>
        <p:nvSpPr>
          <p:cNvPr id="7" name="四角形: 角を丸くする 6">
            <a:extLst>
              <a:ext uri="{FF2B5EF4-FFF2-40B4-BE49-F238E27FC236}">
                <a16:creationId xmlns:a16="http://schemas.microsoft.com/office/drawing/2014/main" id="{8A2FD26D-DB6A-3EC3-20FE-A4DABB50B394}"/>
              </a:ext>
            </a:extLst>
          </p:cNvPr>
          <p:cNvSpPr/>
          <p:nvPr/>
        </p:nvSpPr>
        <p:spPr>
          <a:xfrm>
            <a:off x="1513212" y="4758117"/>
            <a:ext cx="1901628" cy="467648"/>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4" name="テキスト ボックス 3">
            <a:extLst>
              <a:ext uri="{FF2B5EF4-FFF2-40B4-BE49-F238E27FC236}">
                <a16:creationId xmlns:a16="http://schemas.microsoft.com/office/drawing/2014/main" id="{74BAAB94-1823-80F3-8F76-BB2E629820BE}"/>
              </a:ext>
            </a:extLst>
          </p:cNvPr>
          <p:cNvSpPr txBox="1"/>
          <p:nvPr/>
        </p:nvSpPr>
        <p:spPr>
          <a:xfrm>
            <a:off x="1412435" y="1512998"/>
            <a:ext cx="3433885"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「マイナポータルからログイン」をダブルタップします</a:t>
            </a:r>
          </a:p>
        </p:txBody>
      </p:sp>
      <p:sp>
        <p:nvSpPr>
          <p:cNvPr id="6" name="テキスト ボックス 5">
            <a:extLst>
              <a:ext uri="{FF2B5EF4-FFF2-40B4-BE49-F238E27FC236}">
                <a16:creationId xmlns:a16="http://schemas.microsoft.com/office/drawing/2014/main" id="{69B21A48-43FD-5330-3FBA-A1883698F5BC}"/>
              </a:ext>
            </a:extLst>
          </p:cNvPr>
          <p:cNvSpPr txBox="1"/>
          <p:nvPr/>
        </p:nvSpPr>
        <p:spPr>
          <a:xfrm>
            <a:off x="5607129" y="1530759"/>
            <a:ext cx="3433884"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マイナポータルの画面で</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「ログイン」をダブルタップします</a:t>
            </a:r>
          </a:p>
        </p:txBody>
      </p:sp>
      <p:sp>
        <p:nvSpPr>
          <p:cNvPr id="16" name="サブタイトル 2">
            <a:extLst>
              <a:ext uri="{FF2B5EF4-FFF2-40B4-BE49-F238E27FC236}">
                <a16:creationId xmlns:a16="http://schemas.microsoft.com/office/drawing/2014/main" id="{AAFB4243-9940-CA98-F6A2-C341530F43D1}"/>
              </a:ext>
            </a:extLst>
          </p:cNvPr>
          <p:cNvSpPr txBox="1">
            <a:spLocks/>
          </p:cNvSpPr>
          <p:nvPr/>
        </p:nvSpPr>
        <p:spPr>
          <a:xfrm>
            <a:off x="6217789" y="883362"/>
            <a:ext cx="2925731" cy="584327"/>
          </a:xfrm>
          <a:prstGeom prst="rect">
            <a:avLst/>
          </a:prstGeom>
          <a:solidFill>
            <a:srgbClr val="7030A0"/>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マイナンバーカードあり　　マイナポータルからログイン</a:t>
            </a:r>
          </a:p>
        </p:txBody>
      </p:sp>
    </p:spTree>
    <p:extLst>
      <p:ext uri="{BB962C8B-B14F-4D97-AF65-F5344CB8AC3E}">
        <p14:creationId xmlns:p14="http://schemas.microsoft.com/office/powerpoint/2010/main" val="825666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6EE17061-5F6B-76BC-3A92-40F8E835F0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2690" y="2412619"/>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89CD360-0056-39A1-0131-3CE9798CDE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2524" y="2412619"/>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5573486" y="6270168"/>
            <a:ext cx="2238597" cy="382415"/>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❻</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３６</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「ねんきんネット」のログイン方法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「ねんきんネット」にログインしましょう</a:t>
            </a:r>
          </a:p>
        </p:txBody>
      </p:sp>
      <p:sp>
        <p:nvSpPr>
          <p:cNvPr id="7" name="四角形: 角を丸くする 6">
            <a:extLst>
              <a:ext uri="{FF2B5EF4-FFF2-40B4-BE49-F238E27FC236}">
                <a16:creationId xmlns:a16="http://schemas.microsoft.com/office/drawing/2014/main" id="{8A2FD26D-DB6A-3EC3-20FE-A4DABB50B394}"/>
              </a:ext>
            </a:extLst>
          </p:cNvPr>
          <p:cNvSpPr/>
          <p:nvPr/>
        </p:nvSpPr>
        <p:spPr>
          <a:xfrm>
            <a:off x="1242524" y="3640795"/>
            <a:ext cx="1901628" cy="467648"/>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 name="テキスト ボックス 1">
            <a:extLst>
              <a:ext uri="{FF2B5EF4-FFF2-40B4-BE49-F238E27FC236}">
                <a16:creationId xmlns:a16="http://schemas.microsoft.com/office/drawing/2014/main" id="{230AF2C9-7F3F-8DE6-B428-E24D5E69C118}"/>
              </a:ext>
            </a:extLst>
          </p:cNvPr>
          <p:cNvSpPr txBox="1"/>
          <p:nvPr/>
        </p:nvSpPr>
        <p:spPr>
          <a:xfrm>
            <a:off x="1412435" y="1512998"/>
            <a:ext cx="3433885"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マイナポータルの数字</a:t>
            </a: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4</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桁の</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パスワードを入力</a:t>
            </a: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します</a:t>
            </a:r>
            <a:endPar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5" name="テキスト ボックス 4">
            <a:extLst>
              <a:ext uri="{FF2B5EF4-FFF2-40B4-BE49-F238E27FC236}">
                <a16:creationId xmlns:a16="http://schemas.microsoft.com/office/drawing/2014/main" id="{D9761AE6-F1A2-C9C0-99F5-D2F104D3F4FE}"/>
              </a:ext>
            </a:extLst>
          </p:cNvPr>
          <p:cNvSpPr txBox="1"/>
          <p:nvPr/>
        </p:nvSpPr>
        <p:spPr>
          <a:xfrm>
            <a:off x="5607129" y="1512998"/>
            <a:ext cx="336227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「読み取り開始」をダブルタップします</a:t>
            </a:r>
          </a:p>
        </p:txBody>
      </p:sp>
      <p:sp>
        <p:nvSpPr>
          <p:cNvPr id="16" name="サブタイトル 2">
            <a:extLst>
              <a:ext uri="{FF2B5EF4-FFF2-40B4-BE49-F238E27FC236}">
                <a16:creationId xmlns:a16="http://schemas.microsoft.com/office/drawing/2014/main" id="{E9A0C283-58EF-4D30-2CBA-CF165B654FDB}"/>
              </a:ext>
            </a:extLst>
          </p:cNvPr>
          <p:cNvSpPr txBox="1">
            <a:spLocks/>
          </p:cNvSpPr>
          <p:nvPr/>
        </p:nvSpPr>
        <p:spPr>
          <a:xfrm>
            <a:off x="6217789" y="883362"/>
            <a:ext cx="2925731" cy="584327"/>
          </a:xfrm>
          <a:prstGeom prst="rect">
            <a:avLst/>
          </a:prstGeom>
          <a:solidFill>
            <a:srgbClr val="7030A0"/>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マイナンバーカードあり　　マイナポータルからログイン</a:t>
            </a:r>
          </a:p>
        </p:txBody>
      </p:sp>
    </p:spTree>
    <p:extLst>
      <p:ext uri="{BB962C8B-B14F-4D97-AF65-F5344CB8AC3E}">
        <p14:creationId xmlns:p14="http://schemas.microsoft.com/office/powerpoint/2010/main" val="17690275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6A2F58D9-C18F-E75F-D936-B3EAB82082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2690" y="2412619"/>
            <a:ext cx="2428786" cy="432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6">
            <a:extLst>
              <a:ext uri="{FF2B5EF4-FFF2-40B4-BE49-F238E27FC236}">
                <a16:creationId xmlns:a16="http://schemas.microsoft.com/office/drawing/2014/main" id="{CE73494A-A029-5762-A02C-056FD2DEC7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2524" y="2412619"/>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❼</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❽</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３７</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「ねんきんネット」のログイン方法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「ねんきんネット」にログインしましょう</a:t>
            </a:r>
          </a:p>
        </p:txBody>
      </p:sp>
      <p:sp>
        <p:nvSpPr>
          <p:cNvPr id="3" name="テキスト ボックス 2">
            <a:extLst>
              <a:ext uri="{FF2B5EF4-FFF2-40B4-BE49-F238E27FC236}">
                <a16:creationId xmlns:a16="http://schemas.microsoft.com/office/drawing/2014/main" id="{C3D998CE-835E-0BDC-B939-B188FE45CDF3}"/>
              </a:ext>
            </a:extLst>
          </p:cNvPr>
          <p:cNvSpPr txBox="1"/>
          <p:nvPr/>
        </p:nvSpPr>
        <p:spPr>
          <a:xfrm>
            <a:off x="1412435" y="1512998"/>
            <a:ext cx="3433885"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マイナンバーカードを</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後ろにかざします</a:t>
            </a:r>
          </a:p>
        </p:txBody>
      </p:sp>
      <p:sp>
        <p:nvSpPr>
          <p:cNvPr id="4" name="テキスト ボックス 3">
            <a:extLst>
              <a:ext uri="{FF2B5EF4-FFF2-40B4-BE49-F238E27FC236}">
                <a16:creationId xmlns:a16="http://schemas.microsoft.com/office/drawing/2014/main" id="{8FE084D7-B34B-015C-0B77-4FEC9526DF9E}"/>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読み取り完了後、</a:t>
            </a:r>
            <a:endParaRPr lang="en-US" altLang="ja-JP"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カードを外します</a:t>
            </a:r>
          </a:p>
        </p:txBody>
      </p:sp>
      <p:sp>
        <p:nvSpPr>
          <p:cNvPr id="10" name="サブタイトル 2">
            <a:extLst>
              <a:ext uri="{FF2B5EF4-FFF2-40B4-BE49-F238E27FC236}">
                <a16:creationId xmlns:a16="http://schemas.microsoft.com/office/drawing/2014/main" id="{80DC3471-1F5D-968C-8F42-4591F288E032}"/>
              </a:ext>
            </a:extLst>
          </p:cNvPr>
          <p:cNvSpPr txBox="1">
            <a:spLocks/>
          </p:cNvSpPr>
          <p:nvPr/>
        </p:nvSpPr>
        <p:spPr>
          <a:xfrm>
            <a:off x="6217789" y="883362"/>
            <a:ext cx="2925731" cy="584327"/>
          </a:xfrm>
          <a:prstGeom prst="rect">
            <a:avLst/>
          </a:prstGeom>
          <a:solidFill>
            <a:srgbClr val="7030A0"/>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マイナンバーカードあり　　マイナポータルからログイン</a:t>
            </a:r>
          </a:p>
        </p:txBody>
      </p:sp>
    </p:spTree>
    <p:extLst>
      <p:ext uri="{BB962C8B-B14F-4D97-AF65-F5344CB8AC3E}">
        <p14:creationId xmlns:p14="http://schemas.microsoft.com/office/powerpoint/2010/main" val="14500152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descr="マイナちゃんのイラスト">
            <a:extLst>
              <a:ext uri="{FF2B5EF4-FFF2-40B4-BE49-F238E27FC236}">
                <a16:creationId xmlns:a16="http://schemas.microsoft.com/office/drawing/2014/main" id="{EF4DED71-A1F1-B848-B941-EE1D3B4E17BC}"/>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362094" y="3955362"/>
            <a:ext cx="1041194" cy="1522676"/>
          </a:xfrm>
          <a:prstGeom prst="rect">
            <a:avLst/>
          </a:prstGeom>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6"/>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a:solidFill>
                  <a:sysClr val="windowText" lastClr="000000"/>
                </a:solidFill>
              </a:rPr>
              <a:t>1-A</a:t>
            </a:r>
            <a:endParaRPr kumimoji="0" lang="ja-JP" altLang="en-US" kern="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「ねんきんネット」とは？</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3" name="字幕 14">
            <a:extLst>
              <a:ext uri="{FF2B5EF4-FFF2-40B4-BE49-F238E27FC236}">
                <a16:creationId xmlns:a16="http://schemas.microsoft.com/office/drawing/2014/main" id="{540662EE-5917-3E92-96E9-7C009BD6F6EA}"/>
              </a:ext>
            </a:extLst>
          </p:cNvPr>
          <p:cNvSpPr txBox="1">
            <a:spLocks/>
          </p:cNvSpPr>
          <p:nvPr/>
        </p:nvSpPr>
        <p:spPr>
          <a:xfrm>
            <a:off x="453191" y="953358"/>
            <a:ext cx="8354257" cy="183652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sz="2200" b="0" dirty="0">
                <a:latin typeface="BIZ UDPゴシック" panose="020B0400000000000000" pitchFamily="50" charset="-128"/>
                <a:ea typeface="BIZ UDPゴシック" panose="020B0400000000000000" pitchFamily="50" charset="-128"/>
              </a:rPr>
              <a:t>「ねんきんネット」は、年金記録の確認、年金見込額の試算、通知書の閲覧等、年金情報の確認や年金に関する各種手続きが行えるサービスです。</a:t>
            </a:r>
            <a:r>
              <a:rPr lang="en-US" altLang="ja-JP" sz="2200" b="0" dirty="0">
                <a:latin typeface="BIZ UDPゴシック" panose="020B0400000000000000" pitchFamily="50" charset="-128"/>
                <a:ea typeface="BIZ UDPゴシック" panose="020B0400000000000000" pitchFamily="50" charset="-128"/>
              </a:rPr>
              <a:t>24</a:t>
            </a:r>
            <a:r>
              <a:rPr lang="ja-JP" altLang="en-US" sz="2200" b="0" dirty="0">
                <a:latin typeface="BIZ UDPゴシック" panose="020B0400000000000000" pitchFamily="50" charset="-128"/>
                <a:ea typeface="BIZ UDPゴシック" panose="020B0400000000000000" pitchFamily="50" charset="-128"/>
              </a:rPr>
              <a:t>時間いつでもどこでも、スマートフォンやパソコンからご利用いただけます。</a:t>
            </a:r>
          </a:p>
          <a:p>
            <a:pPr>
              <a:lnSpc>
                <a:spcPct val="130000"/>
              </a:lnSpc>
              <a:spcBef>
                <a:spcPts val="0"/>
              </a:spcBef>
            </a:pPr>
            <a:r>
              <a:rPr lang="ja-JP" altLang="en-US" sz="2200" b="0" dirty="0">
                <a:latin typeface="BIZ UDPゴシック" panose="020B0400000000000000" pitchFamily="50" charset="-128"/>
                <a:ea typeface="BIZ UDPゴシック" panose="020B0400000000000000" pitchFamily="50" charset="-128"/>
              </a:rPr>
              <a:t>マイナポータルと連携させることでマイナポータルからも簡単にアクセスが可能になっています。</a:t>
            </a:r>
          </a:p>
        </p:txBody>
      </p: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2</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24" name="字幕 14">
            <a:extLst>
              <a:ext uri="{FF2B5EF4-FFF2-40B4-BE49-F238E27FC236}">
                <a16:creationId xmlns:a16="http://schemas.microsoft.com/office/drawing/2014/main" id="{E924DA48-6A7A-CDFA-1C4B-11B834FDB64E}"/>
              </a:ext>
            </a:extLst>
          </p:cNvPr>
          <p:cNvSpPr txBox="1">
            <a:spLocks/>
          </p:cNvSpPr>
          <p:nvPr/>
        </p:nvSpPr>
        <p:spPr>
          <a:xfrm>
            <a:off x="332640" y="5619304"/>
            <a:ext cx="8474808" cy="87010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40000"/>
              </a:lnSpc>
              <a:spcBef>
                <a:spcPts val="0"/>
              </a:spcBef>
            </a:pPr>
            <a:r>
              <a:rPr lang="en-US" altLang="ja-JP" sz="1800" b="0" dirty="0">
                <a:solidFill>
                  <a:srgbClr val="4472C4"/>
                </a:solidFill>
                <a:latin typeface="BIZ UDPゴシック" panose="020B0400000000000000" pitchFamily="50" charset="-128"/>
                <a:ea typeface="BIZ UDPゴシック" panose="020B0400000000000000" pitchFamily="50" charset="-128"/>
              </a:rPr>
              <a:t>※</a:t>
            </a:r>
            <a:r>
              <a:rPr lang="ja-JP" altLang="en-US" sz="1800" b="0" dirty="0">
                <a:solidFill>
                  <a:srgbClr val="4472C4"/>
                </a:solidFill>
                <a:latin typeface="BIZ UDPゴシック" panose="020B0400000000000000" pitchFamily="50" charset="-128"/>
                <a:ea typeface="BIZ UDPゴシック" panose="020B0400000000000000" pitchFamily="50" charset="-128"/>
              </a:rPr>
              <a:t>マイナポータルから利用登録する場合、初回利用登録が可能な時間帯は平日</a:t>
            </a:r>
            <a:r>
              <a:rPr lang="en-US" altLang="ja-JP" sz="1800" b="0" dirty="0">
                <a:solidFill>
                  <a:srgbClr val="4472C4"/>
                </a:solidFill>
                <a:latin typeface="BIZ UDPゴシック" panose="020B0400000000000000" pitchFamily="50" charset="-128"/>
                <a:ea typeface="BIZ UDPゴシック" panose="020B0400000000000000" pitchFamily="50" charset="-128"/>
              </a:rPr>
              <a:t>8</a:t>
            </a:r>
            <a:r>
              <a:rPr lang="ja-JP" altLang="en-US" sz="1800" b="0" dirty="0">
                <a:solidFill>
                  <a:srgbClr val="4472C4"/>
                </a:solidFill>
                <a:latin typeface="BIZ UDPゴシック" panose="020B0400000000000000" pitchFamily="50" charset="-128"/>
                <a:ea typeface="BIZ UDPゴシック" panose="020B0400000000000000" pitchFamily="50" charset="-128"/>
              </a:rPr>
              <a:t>時から</a:t>
            </a:r>
            <a:r>
              <a:rPr lang="en-US" altLang="ja-JP" sz="1800" b="0" dirty="0">
                <a:solidFill>
                  <a:srgbClr val="4472C4"/>
                </a:solidFill>
                <a:latin typeface="BIZ UDPゴシック" panose="020B0400000000000000" pitchFamily="50" charset="-128"/>
                <a:ea typeface="BIZ UDPゴシック" panose="020B0400000000000000" pitchFamily="50" charset="-128"/>
              </a:rPr>
              <a:t>23</a:t>
            </a:r>
            <a:r>
              <a:rPr lang="ja-JP" altLang="en-US" sz="1800" b="0" dirty="0">
                <a:solidFill>
                  <a:srgbClr val="4472C4"/>
                </a:solidFill>
                <a:latin typeface="BIZ UDPゴシック" panose="020B0400000000000000" pitchFamily="50" charset="-128"/>
                <a:ea typeface="BIZ UDPゴシック" panose="020B0400000000000000" pitchFamily="50" charset="-128"/>
              </a:rPr>
              <a:t>時までとなっており、時間帯によっては連携に時間がかかる場合があります</a:t>
            </a:r>
            <a:endParaRPr lang="ja-JP" altLang="en-US" sz="1800" b="0" dirty="0">
              <a:latin typeface="BIZ UDPゴシック" panose="020B0400000000000000" pitchFamily="50" charset="-128"/>
              <a:ea typeface="BIZ UDPゴシック" panose="020B0400000000000000" pitchFamily="50" charset="-128"/>
            </a:endParaRPr>
          </a:p>
        </p:txBody>
      </p:sp>
      <p:sp>
        <p:nvSpPr>
          <p:cNvPr id="4" name="四角形: 角を丸くする 3">
            <a:extLst>
              <a:ext uri="{FF2B5EF4-FFF2-40B4-BE49-F238E27FC236}">
                <a16:creationId xmlns:a16="http://schemas.microsoft.com/office/drawing/2014/main" id="{E75F5DAA-CC27-C62B-2E73-B62F00176639}"/>
              </a:ext>
            </a:extLst>
          </p:cNvPr>
          <p:cNvSpPr/>
          <p:nvPr/>
        </p:nvSpPr>
        <p:spPr>
          <a:xfrm>
            <a:off x="2291793" y="3797085"/>
            <a:ext cx="4556501" cy="1534332"/>
          </a:xfrm>
          <a:prstGeom prst="roundRect">
            <a:avLst/>
          </a:prstGeom>
          <a:solidFill>
            <a:schemeClr val="bg1">
              <a:lumMod val="95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30000"/>
              </a:lnSpc>
            </a:pPr>
            <a:r>
              <a:rPr kumimoji="1" lang="ja-JP" altLang="en-US" sz="2000" b="1" dirty="0">
                <a:solidFill>
                  <a:schemeClr val="accent1"/>
                </a:solidFill>
                <a:latin typeface="BIZ UDPゴシック" panose="020B0400000000000000" pitchFamily="50" charset="-128"/>
                <a:ea typeface="BIZ UDPゴシック" panose="020B0400000000000000" pitchFamily="50" charset="-128"/>
              </a:rPr>
              <a:t>「ねんきんネット」の初回利用登録は</a:t>
            </a:r>
            <a:endParaRPr kumimoji="1" lang="en-US" altLang="ja-JP" sz="2000" b="1" dirty="0">
              <a:solidFill>
                <a:schemeClr val="accent1"/>
              </a:solidFill>
              <a:latin typeface="BIZ UDPゴシック" panose="020B0400000000000000" pitchFamily="50" charset="-128"/>
              <a:ea typeface="BIZ UDPゴシック" panose="020B0400000000000000" pitchFamily="50" charset="-128"/>
            </a:endParaRPr>
          </a:p>
          <a:p>
            <a:pPr algn="ctr">
              <a:lnSpc>
                <a:spcPct val="130000"/>
              </a:lnSpc>
            </a:pPr>
            <a:r>
              <a:rPr kumimoji="1" lang="ja-JP" altLang="en-US" sz="2000" b="1" dirty="0">
                <a:solidFill>
                  <a:schemeClr val="accent1"/>
                </a:solidFill>
                <a:latin typeface="BIZ UDPゴシック" panose="020B0400000000000000" pitchFamily="50" charset="-128"/>
                <a:ea typeface="BIZ UDPゴシック" panose="020B0400000000000000" pitchFamily="50" charset="-128"/>
              </a:rPr>
              <a:t>マイナンバーカードが便利です</a:t>
            </a:r>
          </a:p>
        </p:txBody>
      </p:sp>
    </p:spTree>
    <p:extLst>
      <p:ext uri="{BB962C8B-B14F-4D97-AF65-F5344CB8AC3E}">
        <p14:creationId xmlns:p14="http://schemas.microsoft.com/office/powerpoint/2010/main" val="42834270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a:extLst>
              <a:ext uri="{FF2B5EF4-FFF2-40B4-BE49-F238E27FC236}">
                <a16:creationId xmlns:a16="http://schemas.microsoft.com/office/drawing/2014/main" id="{02363FCD-8493-008B-9E76-E9BE73CC8B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1625" y="2418881"/>
            <a:ext cx="2429000" cy="43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8" name="テキスト ボックス 17">
            <a:extLst>
              <a:ext uri="{FF2B5EF4-FFF2-40B4-BE49-F238E27FC236}">
                <a16:creationId xmlns:a16="http://schemas.microsoft.com/office/drawing/2014/main" id="{7C8BBDCD-F594-16C8-8149-D5135834C462}"/>
              </a:ext>
            </a:extLst>
          </p:cNvPr>
          <p:cNvSpPr txBox="1"/>
          <p:nvPr/>
        </p:nvSpPr>
        <p:spPr>
          <a:xfrm>
            <a:off x="1412435" y="1512998"/>
            <a:ext cx="3433885" cy="755720"/>
          </a:xfrm>
          <a:prstGeom prst="rect">
            <a:avLst/>
          </a:prstGeom>
          <a:noFill/>
        </p:spPr>
        <p:txBody>
          <a:bodyPr wrap="square" lIns="91440" tIns="45720" rIns="91440" bIns="45720" rtlCol="0" anchor="t">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画面を下から上に</a:t>
            </a:r>
            <a:endParaRPr lang="en-US" altLang="ja-JP"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スクロールします</a:t>
            </a:r>
            <a:endParaRPr lang="ja-JP" altLang="en-US" sz="1800" dirty="0">
              <a:solidFill>
                <a:prstClr val="black"/>
              </a:solidFill>
              <a:latin typeface="BIZ UDPゴシック" panose="020B0400000000000000" pitchFamily="50" charset="-128"/>
              <a:ea typeface="BIZ UDPゴシック" panose="020B0400000000000000" pitchFamily="50" charset="-128"/>
            </a:endParaRPr>
          </a:p>
        </p:txBody>
      </p:sp>
      <p:pic>
        <p:nvPicPr>
          <p:cNvPr id="2" name="Picture 6">
            <a:extLst>
              <a:ext uri="{FF2B5EF4-FFF2-40B4-BE49-F238E27FC236}">
                <a16:creationId xmlns:a16="http://schemas.microsoft.com/office/drawing/2014/main" id="{C7511400-8510-E8E7-AED6-A9BC407E57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3376" y="2411522"/>
            <a:ext cx="2429000" cy="43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❾</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❿</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３８</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「ねんきんネット」のログイン方法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「ねんきんネット」にログインしましょう</a:t>
            </a:r>
          </a:p>
        </p:txBody>
      </p:sp>
      <p:sp>
        <p:nvSpPr>
          <p:cNvPr id="19" name="テキスト ボックス 18">
            <a:extLst>
              <a:ext uri="{FF2B5EF4-FFF2-40B4-BE49-F238E27FC236}">
                <a16:creationId xmlns:a16="http://schemas.microsoft.com/office/drawing/2014/main" id="{CD23EDDD-9D1F-74A0-667B-BAFAF87DD0F6}"/>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「おかね」の項目内の</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「年金」をダブルタップします</a:t>
            </a:r>
          </a:p>
        </p:txBody>
      </p:sp>
      <p:sp>
        <p:nvSpPr>
          <p:cNvPr id="10" name="サブタイトル 2">
            <a:extLst>
              <a:ext uri="{FF2B5EF4-FFF2-40B4-BE49-F238E27FC236}">
                <a16:creationId xmlns:a16="http://schemas.microsoft.com/office/drawing/2014/main" id="{043423FE-33DA-F8CA-C7EA-E0CAA4F9521E}"/>
              </a:ext>
            </a:extLst>
          </p:cNvPr>
          <p:cNvSpPr txBox="1">
            <a:spLocks/>
          </p:cNvSpPr>
          <p:nvPr/>
        </p:nvSpPr>
        <p:spPr>
          <a:xfrm>
            <a:off x="6217789" y="883362"/>
            <a:ext cx="2925731" cy="584327"/>
          </a:xfrm>
          <a:prstGeom prst="rect">
            <a:avLst/>
          </a:prstGeom>
          <a:solidFill>
            <a:srgbClr val="7030A0"/>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マイナンバーカードあり　　マイナポータルからログイン</a:t>
            </a:r>
          </a:p>
        </p:txBody>
      </p:sp>
      <p:sp>
        <p:nvSpPr>
          <p:cNvPr id="5" name="矢印: 右 4">
            <a:extLst>
              <a:ext uri="{FF2B5EF4-FFF2-40B4-BE49-F238E27FC236}">
                <a16:creationId xmlns:a16="http://schemas.microsoft.com/office/drawing/2014/main" id="{F8C25CC1-8EB1-5A63-926B-6646DE77ACFC}"/>
              </a:ext>
            </a:extLst>
          </p:cNvPr>
          <p:cNvSpPr/>
          <p:nvPr/>
        </p:nvSpPr>
        <p:spPr>
          <a:xfrm rot="16200000">
            <a:off x="1430364" y="4655508"/>
            <a:ext cx="2055026" cy="607853"/>
          </a:xfrm>
          <a:prstGeom prst="rightArrow">
            <a:avLst>
              <a:gd name="adj1" fmla="val 37318"/>
              <a:gd name="adj2" fmla="val 59512"/>
            </a:avLst>
          </a:prstGeom>
          <a:solidFill>
            <a:srgbClr val="FFFFFF">
              <a:alpha val="69804"/>
            </a:srgbClr>
          </a:solid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
        <p:nvSpPr>
          <p:cNvPr id="17" name="四角形: 角を丸くする 16">
            <a:extLst>
              <a:ext uri="{FF2B5EF4-FFF2-40B4-BE49-F238E27FC236}">
                <a16:creationId xmlns:a16="http://schemas.microsoft.com/office/drawing/2014/main" id="{DB724FE0-659F-396D-27D8-42E772DBF6C0}"/>
              </a:ext>
            </a:extLst>
          </p:cNvPr>
          <p:cNvSpPr/>
          <p:nvPr/>
        </p:nvSpPr>
        <p:spPr>
          <a:xfrm>
            <a:off x="6686124" y="4531364"/>
            <a:ext cx="1035475" cy="624836"/>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0482007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192EDCD5-3F61-5391-F437-15D786B37C6A}"/>
              </a:ext>
            </a:extLst>
          </p:cNvPr>
          <p:cNvPicPr>
            <a:picLocks noChangeAspect="1"/>
          </p:cNvPicPr>
          <p:nvPr/>
        </p:nvPicPr>
        <p:blipFill>
          <a:blip r:embed="rId4"/>
          <a:stretch>
            <a:fillRect/>
          </a:stretch>
        </p:blipFill>
        <p:spPr>
          <a:xfrm>
            <a:off x="1228345" y="2399373"/>
            <a:ext cx="2450804" cy="4340728"/>
          </a:xfrm>
          <a:prstGeom prst="rect">
            <a:avLst/>
          </a:prstGeom>
        </p:spPr>
      </p:pic>
      <p:pic>
        <p:nvPicPr>
          <p:cNvPr id="2050" name="Picture 2">
            <a:extLst>
              <a:ext uri="{FF2B5EF4-FFF2-40B4-BE49-F238E27FC236}">
                <a16:creationId xmlns:a16="http://schemas.microsoft.com/office/drawing/2014/main" id="{4196E85A-38A9-13D7-59FA-B06CC82581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75965" y="2412619"/>
            <a:ext cx="2429000" cy="43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⓫</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⓬</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３９</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「ねんきんネット」のログイン方法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「ねんきんネット」にログインしましょう</a:t>
            </a:r>
          </a:p>
        </p:txBody>
      </p:sp>
      <p:sp>
        <p:nvSpPr>
          <p:cNvPr id="11" name="四角形: 角を丸くする 10">
            <a:extLst>
              <a:ext uri="{FF2B5EF4-FFF2-40B4-BE49-F238E27FC236}">
                <a16:creationId xmlns:a16="http://schemas.microsoft.com/office/drawing/2014/main" id="{D38F3753-829A-FF1A-725C-3A06DC085948}"/>
              </a:ext>
            </a:extLst>
          </p:cNvPr>
          <p:cNvSpPr/>
          <p:nvPr/>
        </p:nvSpPr>
        <p:spPr>
          <a:xfrm>
            <a:off x="5557250" y="4383833"/>
            <a:ext cx="2243471" cy="360347"/>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3" name="テキスト ボックス 2">
            <a:extLst>
              <a:ext uri="{FF2B5EF4-FFF2-40B4-BE49-F238E27FC236}">
                <a16:creationId xmlns:a16="http://schemas.microsoft.com/office/drawing/2014/main" id="{A69D25E1-548C-47EA-A468-075B07AEB333}"/>
              </a:ext>
            </a:extLst>
          </p:cNvPr>
          <p:cNvSpPr txBox="1"/>
          <p:nvPr/>
        </p:nvSpPr>
        <p:spPr>
          <a:xfrm>
            <a:off x="1412435" y="1512998"/>
            <a:ext cx="3433885" cy="755720"/>
          </a:xfrm>
          <a:prstGeom prst="rect">
            <a:avLst/>
          </a:prstGeom>
          <a:noFill/>
        </p:spPr>
        <p:txBody>
          <a:bodyPr wrap="square" lIns="91440" tIns="45720" rIns="91440" bIns="45720" rtlCol="0" anchor="t">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画面を下から上に</a:t>
            </a:r>
            <a:endParaRPr lang="en-US" altLang="ja-JP"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スクロールします</a:t>
            </a:r>
            <a:endParaRPr lang="ja-JP" altLang="en-US" sz="1800" dirty="0">
              <a:solidFill>
                <a:prstClr val="black"/>
              </a:solidFill>
              <a:latin typeface="BIZ UDPゴシック" panose="020B0400000000000000" pitchFamily="50" charset="-128"/>
              <a:ea typeface="BIZ UDPゴシック" panose="020B0400000000000000" pitchFamily="50" charset="-128"/>
            </a:endParaRPr>
          </a:p>
        </p:txBody>
      </p:sp>
      <p:sp>
        <p:nvSpPr>
          <p:cNvPr id="4" name="テキスト ボックス 3">
            <a:extLst>
              <a:ext uri="{FF2B5EF4-FFF2-40B4-BE49-F238E27FC236}">
                <a16:creationId xmlns:a16="http://schemas.microsoft.com/office/drawing/2014/main" id="{AC69CC8A-238E-E0AA-7E7D-F4F1194CA62E}"/>
              </a:ext>
            </a:extLst>
          </p:cNvPr>
          <p:cNvSpPr txBox="1"/>
          <p:nvPr/>
        </p:nvSpPr>
        <p:spPr>
          <a:xfrm>
            <a:off x="5607128" y="1512998"/>
            <a:ext cx="3445431"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「関連情報」から「ねんきんネット</a:t>
            </a:r>
            <a:r>
              <a:rPr lang="en-US" altLang="ja-JP" sz="1800" dirty="0">
                <a:solidFill>
                  <a:prstClr val="black"/>
                </a:solidFill>
                <a:latin typeface="BIZ UDPゴシック" panose="020B0400000000000000" pitchFamily="50" charset="-128"/>
                <a:ea typeface="BIZ UDPゴシック" panose="020B0400000000000000" pitchFamily="50" charset="-128"/>
              </a:rPr>
              <a:t>TOP</a:t>
            </a:r>
            <a:r>
              <a:rPr lang="ja-JP" altLang="en-US" sz="1800" dirty="0">
                <a:solidFill>
                  <a:prstClr val="black"/>
                </a:solidFill>
                <a:latin typeface="BIZ UDPゴシック" panose="020B0400000000000000" pitchFamily="50" charset="-128"/>
                <a:ea typeface="BIZ UDPゴシック" panose="020B0400000000000000" pitchFamily="50" charset="-128"/>
              </a:rPr>
              <a:t>」をダブルタップします</a:t>
            </a:r>
          </a:p>
        </p:txBody>
      </p:sp>
      <p:sp>
        <p:nvSpPr>
          <p:cNvPr id="16" name="サブタイトル 2">
            <a:extLst>
              <a:ext uri="{FF2B5EF4-FFF2-40B4-BE49-F238E27FC236}">
                <a16:creationId xmlns:a16="http://schemas.microsoft.com/office/drawing/2014/main" id="{9D810FF5-7FBB-21D4-721F-5093D8F149E7}"/>
              </a:ext>
            </a:extLst>
          </p:cNvPr>
          <p:cNvSpPr txBox="1">
            <a:spLocks/>
          </p:cNvSpPr>
          <p:nvPr/>
        </p:nvSpPr>
        <p:spPr>
          <a:xfrm>
            <a:off x="6217789" y="883362"/>
            <a:ext cx="2925731" cy="584327"/>
          </a:xfrm>
          <a:prstGeom prst="rect">
            <a:avLst/>
          </a:prstGeom>
          <a:solidFill>
            <a:srgbClr val="7030A0"/>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マイナンバーカードあり　　マイナポータルからログイン</a:t>
            </a:r>
          </a:p>
        </p:txBody>
      </p:sp>
      <p:sp>
        <p:nvSpPr>
          <p:cNvPr id="10" name="矢印: 右 9">
            <a:extLst>
              <a:ext uri="{FF2B5EF4-FFF2-40B4-BE49-F238E27FC236}">
                <a16:creationId xmlns:a16="http://schemas.microsoft.com/office/drawing/2014/main" id="{99DA85D4-34B9-50C5-7540-38C1B93C608B}"/>
              </a:ext>
            </a:extLst>
          </p:cNvPr>
          <p:cNvSpPr/>
          <p:nvPr/>
        </p:nvSpPr>
        <p:spPr>
          <a:xfrm rot="16200000">
            <a:off x="1430364" y="4655508"/>
            <a:ext cx="2055026" cy="607853"/>
          </a:xfrm>
          <a:prstGeom prst="rightArrow">
            <a:avLst>
              <a:gd name="adj1" fmla="val 37318"/>
              <a:gd name="adj2" fmla="val 59512"/>
            </a:avLst>
          </a:prstGeom>
          <a:solidFill>
            <a:srgbClr val="FFFFFF">
              <a:alpha val="69804"/>
            </a:srgbClr>
          </a:solid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Tree>
    <p:extLst>
      <p:ext uri="{BB962C8B-B14F-4D97-AF65-F5344CB8AC3E}">
        <p14:creationId xmlns:p14="http://schemas.microsoft.com/office/powerpoint/2010/main" val="29024825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11227018-70A1-FD5A-ADDC-2A8BC4FAE8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7607" y="24119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4" name="テキスト ボックス 13">
            <a:extLst>
              <a:ext uri="{FF2B5EF4-FFF2-40B4-BE49-F238E27FC236}">
                <a16:creationId xmlns:a16="http://schemas.microsoft.com/office/drawing/2014/main" id="{DFA45860-F023-30AF-2AE8-5C140AB3B3B3}"/>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⓭</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3485787" y="1512998"/>
            <a:ext cx="3376259"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「ねんきんネット」トップページが表示されれば完了です</a:t>
            </a:r>
          </a:p>
        </p:txBody>
      </p:sp>
      <p:sp>
        <p:nvSpPr>
          <p:cNvPr id="13" name="Slide Number Placeholder 5">
            <a:extLst>
              <a:ext uri="{FF2B5EF4-FFF2-40B4-BE49-F238E27FC236}">
                <a16:creationId xmlns:a16="http://schemas.microsoft.com/office/drawing/2014/main" id="{35CBCC18-DA56-9677-880A-6A56DAEDCDDA}"/>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４０</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9" name="タイトル 1">
            <a:extLst>
              <a:ext uri="{FF2B5EF4-FFF2-40B4-BE49-F238E27FC236}">
                <a16:creationId xmlns:a16="http://schemas.microsoft.com/office/drawing/2014/main" id="{C3C662B9-123D-37EF-8D02-80F3835951E8}"/>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「ねんきんネット」のログイン方法</a:t>
            </a:r>
          </a:p>
        </p:txBody>
      </p:sp>
      <p:sp>
        <p:nvSpPr>
          <p:cNvPr id="10" name="タイトル 1">
            <a:extLst>
              <a:ext uri="{FF2B5EF4-FFF2-40B4-BE49-F238E27FC236}">
                <a16:creationId xmlns:a16="http://schemas.microsoft.com/office/drawing/2014/main" id="{BDA923AA-E21D-639D-8449-27D6874C916E}"/>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12" name="サブタイトル 2">
            <a:extLst>
              <a:ext uri="{FF2B5EF4-FFF2-40B4-BE49-F238E27FC236}">
                <a16:creationId xmlns:a16="http://schemas.microsoft.com/office/drawing/2014/main" id="{75353C47-0F3B-2B1F-AE21-8DFEE53DB523}"/>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「ねんきんネット」にログインしましょう</a:t>
            </a:r>
          </a:p>
        </p:txBody>
      </p:sp>
      <p:sp>
        <p:nvSpPr>
          <p:cNvPr id="5" name="サブタイトル 2">
            <a:extLst>
              <a:ext uri="{FF2B5EF4-FFF2-40B4-BE49-F238E27FC236}">
                <a16:creationId xmlns:a16="http://schemas.microsoft.com/office/drawing/2014/main" id="{4777789F-A17F-B02A-8481-C7F29CF8127E}"/>
              </a:ext>
            </a:extLst>
          </p:cNvPr>
          <p:cNvSpPr txBox="1">
            <a:spLocks/>
          </p:cNvSpPr>
          <p:nvPr/>
        </p:nvSpPr>
        <p:spPr>
          <a:xfrm>
            <a:off x="6217789" y="883362"/>
            <a:ext cx="2925731" cy="584327"/>
          </a:xfrm>
          <a:prstGeom prst="rect">
            <a:avLst/>
          </a:prstGeom>
          <a:solidFill>
            <a:srgbClr val="7030A0"/>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マイナンバーカードあり　　マイナポータルからログイン</a:t>
            </a:r>
          </a:p>
        </p:txBody>
      </p:sp>
    </p:spTree>
    <p:extLst>
      <p:ext uri="{BB962C8B-B14F-4D97-AF65-F5344CB8AC3E}">
        <p14:creationId xmlns:p14="http://schemas.microsoft.com/office/powerpoint/2010/main" val="23275210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49227310-BC1D-EC85-52C9-E3CCA264E8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4592" y="2412619"/>
            <a:ext cx="2428786" cy="432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4">
            <a:extLst>
              <a:ext uri="{FF2B5EF4-FFF2-40B4-BE49-F238E27FC236}">
                <a16:creationId xmlns:a16="http://schemas.microsoft.com/office/drawing/2014/main" id="{E62396D8-118C-D5E3-CA9A-22BC006CE5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7917" y="2412619"/>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４１</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「ねんきんネット」のログイン方法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「ねんきんネット」にログインしましょう</a:t>
            </a:r>
          </a:p>
        </p:txBody>
      </p:sp>
      <p:sp>
        <p:nvSpPr>
          <p:cNvPr id="7" name="四角形: 角を丸くする 6">
            <a:extLst>
              <a:ext uri="{FF2B5EF4-FFF2-40B4-BE49-F238E27FC236}">
                <a16:creationId xmlns:a16="http://schemas.microsoft.com/office/drawing/2014/main" id="{29E86EC1-0E63-BA0F-B00E-53AB03C5C9F6}"/>
              </a:ext>
            </a:extLst>
          </p:cNvPr>
          <p:cNvSpPr/>
          <p:nvPr/>
        </p:nvSpPr>
        <p:spPr>
          <a:xfrm>
            <a:off x="2377246" y="4572619"/>
            <a:ext cx="1289457" cy="1043254"/>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1" name="四角形: 角を丸くする 10">
            <a:extLst>
              <a:ext uri="{FF2B5EF4-FFF2-40B4-BE49-F238E27FC236}">
                <a16:creationId xmlns:a16="http://schemas.microsoft.com/office/drawing/2014/main" id="{D38F3753-829A-FF1A-725C-3A06DC085948}"/>
              </a:ext>
            </a:extLst>
          </p:cNvPr>
          <p:cNvSpPr/>
          <p:nvPr/>
        </p:nvSpPr>
        <p:spPr>
          <a:xfrm>
            <a:off x="5464592" y="2507192"/>
            <a:ext cx="2360406" cy="413418"/>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 name="テキスト ボックス 1">
            <a:extLst>
              <a:ext uri="{FF2B5EF4-FFF2-40B4-BE49-F238E27FC236}">
                <a16:creationId xmlns:a16="http://schemas.microsoft.com/office/drawing/2014/main" id="{30ACD86C-B0D1-8EC7-1E99-2D70E30BCBB0}"/>
              </a:ext>
            </a:extLst>
          </p:cNvPr>
          <p:cNvSpPr txBox="1"/>
          <p:nvPr/>
        </p:nvSpPr>
        <p:spPr>
          <a:xfrm>
            <a:off x="1412435" y="1512998"/>
            <a:ext cx="3433885" cy="395621"/>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「ログイン」をダブルタップします</a:t>
            </a:r>
          </a:p>
        </p:txBody>
      </p:sp>
      <p:sp>
        <p:nvSpPr>
          <p:cNvPr id="5" name="テキスト ボックス 4">
            <a:extLst>
              <a:ext uri="{FF2B5EF4-FFF2-40B4-BE49-F238E27FC236}">
                <a16:creationId xmlns:a16="http://schemas.microsoft.com/office/drawing/2014/main" id="{460006DB-8F2F-8B6F-F00C-7A021722140A}"/>
              </a:ext>
            </a:extLst>
          </p:cNvPr>
          <p:cNvSpPr txBox="1"/>
          <p:nvPr/>
        </p:nvSpPr>
        <p:spPr>
          <a:xfrm>
            <a:off x="5607128" y="1512998"/>
            <a:ext cx="3445431"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画面上部の青い部分を</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ダブルタップします</a:t>
            </a:r>
          </a:p>
        </p:txBody>
      </p:sp>
      <p:sp>
        <p:nvSpPr>
          <p:cNvPr id="10" name="サブタイトル 2">
            <a:extLst>
              <a:ext uri="{FF2B5EF4-FFF2-40B4-BE49-F238E27FC236}">
                <a16:creationId xmlns:a16="http://schemas.microsoft.com/office/drawing/2014/main" id="{7A568BD1-2B96-5AB2-F39A-8D0BBA89CB66}"/>
              </a:ext>
            </a:extLst>
          </p:cNvPr>
          <p:cNvSpPr txBox="1">
            <a:spLocks/>
          </p:cNvSpPr>
          <p:nvPr/>
        </p:nvSpPr>
        <p:spPr>
          <a:xfrm>
            <a:off x="6218270" y="881384"/>
            <a:ext cx="2925731" cy="584327"/>
          </a:xfrm>
          <a:prstGeom prst="rect">
            <a:avLst/>
          </a:prstGeom>
          <a:solidFill>
            <a:schemeClr val="bg1">
              <a:lumMod val="65000"/>
            </a:schemeClr>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マイナンバーカードなし　　ねんきんネットからログイン</a:t>
            </a:r>
          </a:p>
        </p:txBody>
      </p:sp>
    </p:spTree>
    <p:extLst>
      <p:ext uri="{BB962C8B-B14F-4D97-AF65-F5344CB8AC3E}">
        <p14:creationId xmlns:p14="http://schemas.microsoft.com/office/powerpoint/2010/main" val="25262089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036C9001-BC21-58FC-E09A-F1733B32F1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0402" y="243988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31B1B2C7-2F1D-DB61-F000-175A5EBF59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1166" y="2412619"/>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４２</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「ねんきんネット」のログイン方法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2-B</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「ねんきんネット」にログインしましょう</a:t>
            </a:r>
          </a:p>
        </p:txBody>
      </p:sp>
      <p:sp>
        <p:nvSpPr>
          <p:cNvPr id="11" name="四角形: 角を丸くする 10">
            <a:extLst>
              <a:ext uri="{FF2B5EF4-FFF2-40B4-BE49-F238E27FC236}">
                <a16:creationId xmlns:a16="http://schemas.microsoft.com/office/drawing/2014/main" id="{D38F3753-829A-FF1A-725C-3A06DC085948}"/>
              </a:ext>
            </a:extLst>
          </p:cNvPr>
          <p:cNvSpPr/>
          <p:nvPr/>
        </p:nvSpPr>
        <p:spPr>
          <a:xfrm>
            <a:off x="5446586" y="3094929"/>
            <a:ext cx="2412602" cy="1614636"/>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3" name="テキスト ボックス 2">
            <a:extLst>
              <a:ext uri="{FF2B5EF4-FFF2-40B4-BE49-F238E27FC236}">
                <a16:creationId xmlns:a16="http://schemas.microsoft.com/office/drawing/2014/main" id="{FFFEA5B2-E36B-F045-8943-5A27CBCB823C}"/>
              </a:ext>
            </a:extLst>
          </p:cNvPr>
          <p:cNvSpPr txBox="1"/>
          <p:nvPr/>
        </p:nvSpPr>
        <p:spPr>
          <a:xfrm>
            <a:off x="1412435" y="1512998"/>
            <a:ext cx="3433885"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画面を下から上に</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スクロールします</a:t>
            </a:r>
          </a:p>
        </p:txBody>
      </p:sp>
      <p:sp>
        <p:nvSpPr>
          <p:cNvPr id="4" name="テキスト ボックス 3">
            <a:extLst>
              <a:ext uri="{FF2B5EF4-FFF2-40B4-BE49-F238E27FC236}">
                <a16:creationId xmlns:a16="http://schemas.microsoft.com/office/drawing/2014/main" id="{8B988FCC-2F51-AECB-1DD4-01905F4F8171}"/>
              </a:ext>
            </a:extLst>
          </p:cNvPr>
          <p:cNvSpPr txBox="1"/>
          <p:nvPr/>
        </p:nvSpPr>
        <p:spPr>
          <a:xfrm>
            <a:off x="5607128" y="1512998"/>
            <a:ext cx="3445431"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ユーザ</a:t>
            </a:r>
            <a:r>
              <a:rPr lang="en-US" altLang="ja-JP" sz="1800" dirty="0">
                <a:solidFill>
                  <a:prstClr val="black"/>
                </a:solidFill>
                <a:latin typeface="BIZ UDPゴシック" panose="020B0400000000000000" pitchFamily="50" charset="-128"/>
                <a:ea typeface="BIZ UDPゴシック" panose="020B0400000000000000" pitchFamily="50" charset="-128"/>
              </a:rPr>
              <a:t>ID</a:t>
            </a:r>
            <a:r>
              <a:rPr lang="ja-JP" altLang="en-US" sz="1800" dirty="0">
                <a:solidFill>
                  <a:prstClr val="black"/>
                </a:solidFill>
                <a:latin typeface="BIZ UDPゴシック" panose="020B0400000000000000" pitchFamily="50" charset="-128"/>
                <a:ea typeface="BIZ UDPゴシック" panose="020B0400000000000000" pitchFamily="50" charset="-128"/>
              </a:rPr>
              <a:t>とパスワードを入力し</a:t>
            </a:r>
            <a:r>
              <a:rPr lang="ja-JP" altLang="en-US" dirty="0">
                <a:solidFill>
                  <a:prstClr val="black"/>
                </a:solidFill>
                <a:latin typeface="BIZ UDPゴシック" panose="020B0400000000000000" pitchFamily="50" charset="-128"/>
                <a:ea typeface="BIZ UDPゴシック" panose="020B0400000000000000" pitchFamily="50" charset="-128"/>
              </a:rPr>
              <a:t>、「ログイン」をダブルタップします</a:t>
            </a:r>
            <a:endParaRPr lang="ja-JP" altLang="en-US" sz="1800" dirty="0">
              <a:solidFill>
                <a:prstClr val="black"/>
              </a:solidFill>
              <a:latin typeface="BIZ UDPゴシック" panose="020B0400000000000000" pitchFamily="50" charset="-128"/>
              <a:ea typeface="BIZ UDPゴシック" panose="020B0400000000000000" pitchFamily="50" charset="-128"/>
            </a:endParaRPr>
          </a:p>
        </p:txBody>
      </p:sp>
      <p:sp>
        <p:nvSpPr>
          <p:cNvPr id="7" name="矢印: 右 6">
            <a:extLst>
              <a:ext uri="{FF2B5EF4-FFF2-40B4-BE49-F238E27FC236}">
                <a16:creationId xmlns:a16="http://schemas.microsoft.com/office/drawing/2014/main" id="{C4C9B3CB-68B6-A074-77B6-E0CBF41DF69B}"/>
              </a:ext>
            </a:extLst>
          </p:cNvPr>
          <p:cNvSpPr/>
          <p:nvPr/>
        </p:nvSpPr>
        <p:spPr>
          <a:xfrm rot="16200000">
            <a:off x="1428047" y="4655509"/>
            <a:ext cx="2055026" cy="607853"/>
          </a:xfrm>
          <a:prstGeom prst="rightArrow">
            <a:avLst>
              <a:gd name="adj1" fmla="val 37318"/>
              <a:gd name="adj2" fmla="val 59512"/>
            </a:avLst>
          </a:prstGeom>
          <a:solidFill>
            <a:srgbClr val="FFFFFF">
              <a:alpha val="69804"/>
            </a:srgbClr>
          </a:solid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
        <p:nvSpPr>
          <p:cNvPr id="16" name="四角形: 角を丸くする 15">
            <a:extLst>
              <a:ext uri="{FF2B5EF4-FFF2-40B4-BE49-F238E27FC236}">
                <a16:creationId xmlns:a16="http://schemas.microsoft.com/office/drawing/2014/main" id="{FBD70C06-9DEB-887B-7E89-C81D69A3B86A}"/>
              </a:ext>
            </a:extLst>
          </p:cNvPr>
          <p:cNvSpPr/>
          <p:nvPr/>
        </p:nvSpPr>
        <p:spPr>
          <a:xfrm>
            <a:off x="6147832" y="5211905"/>
            <a:ext cx="995246" cy="489649"/>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0" name="サブタイトル 2">
            <a:extLst>
              <a:ext uri="{FF2B5EF4-FFF2-40B4-BE49-F238E27FC236}">
                <a16:creationId xmlns:a16="http://schemas.microsoft.com/office/drawing/2014/main" id="{F577A7DA-5DE4-4261-272C-B9155D851186}"/>
              </a:ext>
            </a:extLst>
          </p:cNvPr>
          <p:cNvSpPr txBox="1">
            <a:spLocks/>
          </p:cNvSpPr>
          <p:nvPr/>
        </p:nvSpPr>
        <p:spPr>
          <a:xfrm>
            <a:off x="6218270" y="881384"/>
            <a:ext cx="2925731" cy="584327"/>
          </a:xfrm>
          <a:prstGeom prst="rect">
            <a:avLst/>
          </a:prstGeom>
          <a:solidFill>
            <a:schemeClr val="bg1">
              <a:lumMod val="65000"/>
            </a:schemeClr>
          </a:solidFill>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1800" dirty="0">
                <a:solidFill>
                  <a:schemeClr val="bg1"/>
                </a:solidFill>
                <a:latin typeface="BIZ UDPゴシック" panose="020B0400000000000000" pitchFamily="50" charset="-128"/>
                <a:ea typeface="BIZ UDPゴシック" panose="020B0400000000000000" pitchFamily="50" charset="-128"/>
              </a:rPr>
              <a:t>マイナンバーカードなし　　ねんきんネットからログイン</a:t>
            </a:r>
          </a:p>
        </p:txBody>
      </p:sp>
    </p:spTree>
    <p:extLst>
      <p:ext uri="{BB962C8B-B14F-4D97-AF65-F5344CB8AC3E}">
        <p14:creationId xmlns:p14="http://schemas.microsoft.com/office/powerpoint/2010/main" val="32592274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サブタイトル 2">
            <a:extLst>
              <a:ext uri="{FF2B5EF4-FFF2-40B4-BE49-F238E27FC236}">
                <a16:creationId xmlns:a16="http://schemas.microsoft.com/office/drawing/2014/main" id="{D6DAEEED-4136-E4D9-C528-FE04AD3BEA68}"/>
              </a:ext>
            </a:extLst>
          </p:cNvPr>
          <p:cNvSpPr txBox="1">
            <a:spLocks/>
          </p:cNvSpPr>
          <p:nvPr/>
        </p:nvSpPr>
        <p:spPr>
          <a:xfrm>
            <a:off x="2081462" y="2313608"/>
            <a:ext cx="5758144"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「ねんきんネット」を</a:t>
            </a:r>
            <a:endParaRPr lang="en-US" altLang="ja-JP" sz="4799" dirty="0">
              <a:solidFill>
                <a:srgbClr val="4472C4"/>
              </a:solidFill>
              <a:latin typeface="BIZ UDPゴシック" panose="020B0400000000000000" pitchFamily="50" charset="-128"/>
              <a:ea typeface="BIZ UDPゴシック" panose="020B0400000000000000" pitchFamily="50" charset="-128"/>
            </a:endParaRPr>
          </a:p>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活用してみよう</a:t>
            </a:r>
          </a:p>
        </p:txBody>
      </p:sp>
      <p:sp>
        <p:nvSpPr>
          <p:cNvPr id="4" name="テキスト ボックス 3">
            <a:extLst>
              <a:ext uri="{FF2B5EF4-FFF2-40B4-BE49-F238E27FC236}">
                <a16:creationId xmlns:a16="http://schemas.microsoft.com/office/drawing/2014/main" id="{F1D2398E-0F29-8B3C-29FC-5D63BFB6C773}"/>
              </a:ext>
            </a:extLst>
          </p:cNvPr>
          <p:cNvSpPr txBox="1"/>
          <p:nvPr/>
        </p:nvSpPr>
        <p:spPr>
          <a:xfrm>
            <a:off x="529389" y="1838448"/>
            <a:ext cx="1552073" cy="1446550"/>
          </a:xfrm>
          <a:prstGeom prst="rect">
            <a:avLst/>
          </a:prstGeom>
          <a:noFill/>
        </p:spPr>
        <p:txBody>
          <a:bodyPr wrap="square" rtlCol="0">
            <a:spAutoFit/>
          </a:bodyPr>
          <a:lstStyle/>
          <a:p>
            <a:pPr algn="ctr"/>
            <a:r>
              <a:rPr kumimoji="1" lang="en-US" altLang="ja-JP" sz="8800" b="1" dirty="0">
                <a:solidFill>
                  <a:srgbClr val="4472C4"/>
                </a:solidFill>
                <a:latin typeface="BIZ UDPゴシック" panose="020B0400000000000000" pitchFamily="50" charset="-128"/>
                <a:ea typeface="BIZ UDPゴシック" panose="020B0400000000000000" pitchFamily="50" charset="-128"/>
              </a:rPr>
              <a:t>3</a:t>
            </a:r>
          </a:p>
        </p:txBody>
      </p:sp>
      <p:sp>
        <p:nvSpPr>
          <p:cNvPr id="3" name="Slide Number Placeholder 5">
            <a:extLst>
              <a:ext uri="{FF2B5EF4-FFF2-40B4-BE49-F238E27FC236}">
                <a16:creationId xmlns:a16="http://schemas.microsoft.com/office/drawing/2014/main" id="{A48001A7-59D2-3226-F629-1F0588A52F4F}"/>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４３</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42229122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こんな時に「ねんきんネット」</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3" name="字幕 14">
            <a:extLst>
              <a:ext uri="{FF2B5EF4-FFF2-40B4-BE49-F238E27FC236}">
                <a16:creationId xmlns:a16="http://schemas.microsoft.com/office/drawing/2014/main" id="{540662EE-5917-3E92-96E9-7C009BD6F6EA}"/>
              </a:ext>
            </a:extLst>
          </p:cNvPr>
          <p:cNvSpPr txBox="1">
            <a:spLocks/>
          </p:cNvSpPr>
          <p:nvPr/>
        </p:nvSpPr>
        <p:spPr>
          <a:xfrm>
            <a:off x="453194" y="1227947"/>
            <a:ext cx="8237612" cy="134055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sz="2200" b="0" dirty="0">
                <a:latin typeface="BIZ UDPゴシック" panose="020B0400000000000000" pitchFamily="50" charset="-128"/>
                <a:ea typeface="BIZ UDPゴシック" panose="020B0400000000000000" pitchFamily="50" charset="-128"/>
              </a:rPr>
              <a:t>ここからは実際に「ねんきんネット」を活用していきます。</a:t>
            </a:r>
          </a:p>
          <a:p>
            <a:pPr>
              <a:lnSpc>
                <a:spcPct val="130000"/>
              </a:lnSpc>
              <a:spcBef>
                <a:spcPts val="0"/>
              </a:spcBef>
            </a:pPr>
            <a:r>
              <a:rPr lang="ja-JP" altLang="en-US" sz="2200" b="0" dirty="0">
                <a:latin typeface="BIZ UDPゴシック" panose="020B0400000000000000" pitchFamily="50" charset="-128"/>
                <a:ea typeface="BIZ UDPゴシック" panose="020B0400000000000000" pitchFamily="50" charset="-128"/>
              </a:rPr>
              <a:t>どんな場面で「ねんきんネット」を使うと便利でしょうか。</a:t>
            </a:r>
          </a:p>
        </p:txBody>
      </p: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４４</a:t>
            </a:r>
          </a:p>
        </p:txBody>
      </p:sp>
      <p:sp>
        <p:nvSpPr>
          <p:cNvPr id="10" name="テキスト ボックス 9">
            <a:extLst>
              <a:ext uri="{FF2B5EF4-FFF2-40B4-BE49-F238E27FC236}">
                <a16:creationId xmlns:a16="http://schemas.microsoft.com/office/drawing/2014/main" id="{CED3F0B0-766B-312E-3A5B-E2D002CCD6D3}"/>
              </a:ext>
            </a:extLst>
          </p:cNvPr>
          <p:cNvSpPr txBox="1"/>
          <p:nvPr/>
        </p:nvSpPr>
        <p:spPr>
          <a:xfrm>
            <a:off x="251520" y="2390770"/>
            <a:ext cx="7800001" cy="523220"/>
          </a:xfrm>
          <a:prstGeom prst="rect">
            <a:avLst/>
          </a:prstGeom>
          <a:noFill/>
        </p:spPr>
        <p:txBody>
          <a:bodyPr wrap="square" rtlCol="0">
            <a:spAutoFit/>
          </a:bodyPr>
          <a:lstStyle/>
          <a:p>
            <a:r>
              <a:rPr lang="ja-JP" altLang="en-US" sz="2800" b="1" i="0" dirty="0">
                <a:solidFill>
                  <a:schemeClr val="accent1"/>
                </a:solidFill>
                <a:effectLst/>
                <a:latin typeface="BIZ UDPゴシック" panose="020B0400000000000000" pitchFamily="50" charset="-128"/>
                <a:ea typeface="BIZ UDPゴシック" panose="020B0400000000000000" pitchFamily="50" charset="-128"/>
              </a:rPr>
              <a:t>自分の年金記録を確認したい</a:t>
            </a:r>
          </a:p>
        </p:txBody>
      </p:sp>
      <p:sp>
        <p:nvSpPr>
          <p:cNvPr id="11" name="テキスト ボックス 10">
            <a:extLst>
              <a:ext uri="{FF2B5EF4-FFF2-40B4-BE49-F238E27FC236}">
                <a16:creationId xmlns:a16="http://schemas.microsoft.com/office/drawing/2014/main" id="{F0093B8B-46D2-95BD-CB7D-AC538F6F4211}"/>
              </a:ext>
            </a:extLst>
          </p:cNvPr>
          <p:cNvSpPr txBox="1"/>
          <p:nvPr/>
        </p:nvSpPr>
        <p:spPr>
          <a:xfrm>
            <a:off x="578218" y="2913990"/>
            <a:ext cx="7800001" cy="829458"/>
          </a:xfrm>
          <a:prstGeom prst="rect">
            <a:avLst/>
          </a:prstGeom>
          <a:noFill/>
        </p:spPr>
        <p:txBody>
          <a:bodyPr wrap="square" rtlCol="0">
            <a:spAutoFit/>
          </a:bodyPr>
          <a:lstStyle/>
          <a:p>
            <a:pPr>
              <a:lnSpc>
                <a:spcPct val="130000"/>
              </a:lnSpc>
            </a:pPr>
            <a:r>
              <a:rPr lang="ja-JP" altLang="en-US" sz="2000" i="0" dirty="0">
                <a:effectLst/>
                <a:latin typeface="BIZ UDPゴシック" panose="020B0400000000000000" pitchFamily="50" charset="-128"/>
                <a:ea typeface="BIZ UDPゴシック" panose="020B0400000000000000" pitchFamily="50" charset="-128"/>
              </a:rPr>
              <a:t>→「</a:t>
            </a:r>
            <a:r>
              <a:rPr lang="ja-JP" altLang="en-US" sz="2000" i="0" dirty="0" err="1">
                <a:effectLst/>
                <a:latin typeface="BIZ UDPゴシック" panose="020B0400000000000000" pitchFamily="50" charset="-128"/>
                <a:ea typeface="BIZ UDPゴシック" panose="020B0400000000000000" pitchFamily="50" charset="-128"/>
              </a:rPr>
              <a:t>ねんきん</a:t>
            </a:r>
            <a:r>
              <a:rPr lang="ja-JP" altLang="en-US" sz="2000" i="0" dirty="0">
                <a:effectLst/>
                <a:latin typeface="BIZ UDPゴシック" panose="020B0400000000000000" pitchFamily="50" charset="-128"/>
                <a:ea typeface="BIZ UDPゴシック" panose="020B0400000000000000" pitchFamily="50" charset="-128"/>
              </a:rPr>
              <a:t>ネット」ではパソコンやスマートフォンから、</a:t>
            </a:r>
            <a:br>
              <a:rPr lang="en-US" altLang="ja-JP" sz="2000" dirty="0">
                <a:latin typeface="BIZ UDPゴシック" panose="020B0400000000000000" pitchFamily="50" charset="-128"/>
                <a:ea typeface="BIZ UDPゴシック" panose="020B0400000000000000" pitchFamily="50" charset="-128"/>
              </a:rPr>
            </a:br>
            <a:r>
              <a:rPr lang="en-US" altLang="ja-JP" sz="2000" i="0" dirty="0">
                <a:effectLst/>
                <a:latin typeface="BIZ UDPゴシック" panose="020B0400000000000000" pitchFamily="50" charset="-128"/>
                <a:ea typeface="BIZ UDPゴシック" panose="020B0400000000000000" pitchFamily="50" charset="-128"/>
              </a:rPr>
              <a:t>24</a:t>
            </a:r>
            <a:r>
              <a:rPr lang="ja-JP" altLang="en-US" sz="2000" i="0" dirty="0">
                <a:effectLst/>
                <a:latin typeface="BIZ UDPゴシック" panose="020B0400000000000000" pitchFamily="50" charset="-128"/>
                <a:ea typeface="BIZ UDPゴシック" panose="020B0400000000000000" pitchFamily="50" charset="-128"/>
              </a:rPr>
              <a:t>時間いつでも</a:t>
            </a:r>
            <a:r>
              <a:rPr lang="ja-JP" altLang="en-US" sz="2000" i="0" u="sng" dirty="0">
                <a:solidFill>
                  <a:schemeClr val="accent1"/>
                </a:solidFill>
                <a:effectLst/>
                <a:latin typeface="BIZ UDPゴシック" panose="020B0400000000000000" pitchFamily="50" charset="-128"/>
                <a:ea typeface="BIZ UDPゴシック" panose="020B0400000000000000" pitchFamily="50" charset="-128"/>
              </a:rPr>
              <a:t>最新の年金記録</a:t>
            </a:r>
            <a:r>
              <a:rPr lang="ja-JP" altLang="en-US" sz="2000" i="0" dirty="0">
                <a:effectLst/>
                <a:latin typeface="BIZ UDPゴシック" panose="020B0400000000000000" pitchFamily="50" charset="-128"/>
                <a:ea typeface="BIZ UDPゴシック" panose="020B0400000000000000" pitchFamily="50" charset="-128"/>
              </a:rPr>
              <a:t>を簡単に確認できます。</a:t>
            </a:r>
          </a:p>
        </p:txBody>
      </p:sp>
      <p:pic>
        <p:nvPicPr>
          <p:cNvPr id="12" name="図 11">
            <a:extLst>
              <a:ext uri="{FF2B5EF4-FFF2-40B4-BE49-F238E27FC236}">
                <a16:creationId xmlns:a16="http://schemas.microsoft.com/office/drawing/2014/main" id="{0D664555-6C0F-0EF5-D33D-CD7FD9139936}"/>
              </a:ext>
            </a:extLst>
          </p:cNvPr>
          <p:cNvPicPr>
            <a:picLocks noChangeAspect="1"/>
          </p:cNvPicPr>
          <p:nvPr/>
        </p:nvPicPr>
        <p:blipFill rotWithShape="1">
          <a:blip r:embed="rId6"/>
          <a:srcRect l="3444" t="2500" r="4249"/>
          <a:stretch/>
        </p:blipFill>
        <p:spPr>
          <a:xfrm>
            <a:off x="4096583" y="3874932"/>
            <a:ext cx="4636963" cy="2236380"/>
          </a:xfrm>
          <a:prstGeom prst="rect">
            <a:avLst/>
          </a:prstGeom>
        </p:spPr>
      </p:pic>
      <p:sp>
        <p:nvSpPr>
          <p:cNvPr id="15" name="テキスト ボックス 14">
            <a:extLst>
              <a:ext uri="{FF2B5EF4-FFF2-40B4-BE49-F238E27FC236}">
                <a16:creationId xmlns:a16="http://schemas.microsoft.com/office/drawing/2014/main" id="{E6F92513-B905-3FE7-B77A-55859EADDAEC}"/>
              </a:ext>
            </a:extLst>
          </p:cNvPr>
          <p:cNvSpPr txBox="1"/>
          <p:nvPr/>
        </p:nvSpPr>
        <p:spPr>
          <a:xfrm>
            <a:off x="158289" y="4552570"/>
            <a:ext cx="3938294" cy="1836015"/>
          </a:xfrm>
          <a:prstGeom prst="rect">
            <a:avLst/>
          </a:prstGeom>
          <a:noFill/>
          <a:ln>
            <a:solidFill>
              <a:schemeClr val="tx1"/>
            </a:solidFill>
          </a:ln>
        </p:spPr>
        <p:txBody>
          <a:bodyPr wrap="square" rtlCol="0">
            <a:spAutoFit/>
          </a:bodyPr>
          <a:lstStyle/>
          <a:p>
            <a:pPr>
              <a:lnSpc>
                <a:spcPct val="130000"/>
              </a:lnSpc>
            </a:pPr>
            <a:r>
              <a:rPr lang="ja-JP" altLang="en-US" dirty="0">
                <a:latin typeface="BIZ UDPゴシック" panose="020B0400000000000000" pitchFamily="50" charset="-128"/>
                <a:ea typeface="BIZ UDPゴシック" panose="020B0400000000000000" pitchFamily="50" charset="-128"/>
                <a:cs typeface="Arial" panose="020B0604020202020204" pitchFamily="34" charset="0"/>
              </a:rPr>
              <a:t>国民年金保険料を納付していない期間や厚生年金保険の標準報酬月額に大幅な変更があるなど、特にご確認いただきたい年金記録がある月は、アイコンでわかりやすく表示。</a:t>
            </a:r>
            <a:endParaRPr kumimoji="1" lang="ja-JP" altLang="en-US" dirty="0">
              <a:latin typeface="BIZ UDPゴシック" panose="020B0400000000000000" pitchFamily="50" charset="-128"/>
              <a:ea typeface="BIZ UDPゴシック" panose="020B0400000000000000" pitchFamily="50" charset="-128"/>
              <a:cs typeface="Arial" panose="020B0604020202020204" pitchFamily="34" charset="0"/>
            </a:endParaRPr>
          </a:p>
        </p:txBody>
      </p:sp>
      <p:sp>
        <p:nvSpPr>
          <p:cNvPr id="18" name="テキスト ボックス 17">
            <a:extLst>
              <a:ext uri="{FF2B5EF4-FFF2-40B4-BE49-F238E27FC236}">
                <a16:creationId xmlns:a16="http://schemas.microsoft.com/office/drawing/2014/main" id="{70EF8C2A-8516-D384-5D33-1B4F0CAACDB1}"/>
              </a:ext>
            </a:extLst>
          </p:cNvPr>
          <p:cNvSpPr txBox="1"/>
          <p:nvPr/>
        </p:nvSpPr>
        <p:spPr>
          <a:xfrm>
            <a:off x="5759925" y="3907498"/>
            <a:ext cx="2787175" cy="369332"/>
          </a:xfrm>
          <a:prstGeom prst="rect">
            <a:avLst/>
          </a:prstGeom>
          <a:noFill/>
        </p:spPr>
        <p:txBody>
          <a:bodyPr wrap="square" rtlCol="0">
            <a:spAutoFit/>
          </a:bodyPr>
          <a:lstStyle/>
          <a:p>
            <a:r>
              <a:rPr lang="en-US" altLang="ja-JP" dirty="0">
                <a:solidFill>
                  <a:schemeClr val="accent1"/>
                </a:solidFill>
                <a:latin typeface="BIZ UDPゴシック" panose="020B0400000000000000" pitchFamily="50" charset="-128"/>
                <a:ea typeface="BIZ UDPゴシック" panose="020B0400000000000000" pitchFamily="50" charset="-128"/>
                <a:cs typeface="Arial" panose="020B0604020202020204" pitchFamily="34" charset="0"/>
              </a:rPr>
              <a:t>※</a:t>
            </a:r>
            <a:r>
              <a:rPr lang="ja-JP" altLang="en-US" dirty="0">
                <a:solidFill>
                  <a:schemeClr val="accent1"/>
                </a:solidFill>
                <a:latin typeface="BIZ UDPゴシック" panose="020B0400000000000000" pitchFamily="50" charset="-128"/>
                <a:ea typeface="BIZ UDPゴシック" panose="020B0400000000000000" pitchFamily="50" charset="-128"/>
                <a:cs typeface="Arial" panose="020B0604020202020204" pitchFamily="34" charset="0"/>
              </a:rPr>
              <a:t>年金記録の一覧の一例</a:t>
            </a:r>
            <a:endParaRPr kumimoji="1" lang="ja-JP" altLang="en-US" dirty="0">
              <a:solidFill>
                <a:schemeClr val="accent1"/>
              </a:solidFill>
              <a:latin typeface="BIZ UDPゴシック" panose="020B0400000000000000" pitchFamily="50" charset="-128"/>
              <a:ea typeface="BIZ UDPゴシック" panose="020B0400000000000000" pitchFamily="50" charset="-128"/>
              <a:cs typeface="Arial" panose="020B0604020202020204" pitchFamily="34" charset="0"/>
            </a:endParaRPr>
          </a:p>
        </p:txBody>
      </p:sp>
      <p:cxnSp>
        <p:nvCxnSpPr>
          <p:cNvPr id="22" name="直線矢印コネクタ 21">
            <a:extLst>
              <a:ext uri="{FF2B5EF4-FFF2-40B4-BE49-F238E27FC236}">
                <a16:creationId xmlns:a16="http://schemas.microsoft.com/office/drawing/2014/main" id="{5002637B-BCD5-4BDE-4327-AA07597ABF4B}"/>
              </a:ext>
            </a:extLst>
          </p:cNvPr>
          <p:cNvCxnSpPr>
            <a:cxnSpLocks/>
          </p:cNvCxnSpPr>
          <p:nvPr/>
        </p:nvCxnSpPr>
        <p:spPr>
          <a:xfrm flipV="1">
            <a:off x="4096583" y="5466302"/>
            <a:ext cx="2242848" cy="0"/>
          </a:xfrm>
          <a:prstGeom prst="straightConnector1">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24603021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42091443-A9DB-B5A6-3029-7FF3DBCDFE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0402" y="243988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A7D0D0F-6719-CCD5-5E5E-E6EE14D114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1166" y="2412619"/>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392691" y="1512998"/>
            <a:ext cx="3368024"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「ねんきんネット」トップページで下から上にスクロールします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38172" y="1632235"/>
            <a:ext cx="283419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「年金記録を確認する」をダブルタップします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４５</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こんな時に「ねんきんネット」</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「ねんきんネット」にログインしましょう</a:t>
            </a:r>
          </a:p>
        </p:txBody>
      </p:sp>
      <p:sp>
        <p:nvSpPr>
          <p:cNvPr id="11" name="四角形: 角を丸くする 10">
            <a:extLst>
              <a:ext uri="{FF2B5EF4-FFF2-40B4-BE49-F238E27FC236}">
                <a16:creationId xmlns:a16="http://schemas.microsoft.com/office/drawing/2014/main" id="{D38F3753-829A-FF1A-725C-3A06DC085948}"/>
              </a:ext>
            </a:extLst>
          </p:cNvPr>
          <p:cNvSpPr/>
          <p:nvPr/>
        </p:nvSpPr>
        <p:spPr>
          <a:xfrm>
            <a:off x="5435828" y="2630428"/>
            <a:ext cx="2412602" cy="735859"/>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 name="矢印: 右 1">
            <a:extLst>
              <a:ext uri="{FF2B5EF4-FFF2-40B4-BE49-F238E27FC236}">
                <a16:creationId xmlns:a16="http://schemas.microsoft.com/office/drawing/2014/main" id="{0F2BC11C-B0A0-BBB6-3389-93430CD2A1CC}"/>
              </a:ext>
            </a:extLst>
          </p:cNvPr>
          <p:cNvSpPr/>
          <p:nvPr/>
        </p:nvSpPr>
        <p:spPr>
          <a:xfrm rot="16200000">
            <a:off x="1428047" y="4655509"/>
            <a:ext cx="2055026" cy="607853"/>
          </a:xfrm>
          <a:prstGeom prst="rightArrow">
            <a:avLst>
              <a:gd name="adj1" fmla="val 37318"/>
              <a:gd name="adj2" fmla="val 59512"/>
            </a:avLst>
          </a:prstGeom>
          <a:solidFill>
            <a:srgbClr val="FFFFFF">
              <a:alpha val="69804"/>
            </a:srgbClr>
          </a:solid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Tree>
    <p:extLst>
      <p:ext uri="{BB962C8B-B14F-4D97-AF65-F5344CB8AC3E}">
        <p14:creationId xmlns:p14="http://schemas.microsoft.com/office/powerpoint/2010/main" val="39669896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EE1BC9B-9576-B349-DEEA-7FD5D2C314DA}"/>
              </a:ext>
            </a:extLst>
          </p:cNvPr>
          <p:cNvPicPr>
            <a:picLocks noChangeAspect="1"/>
          </p:cNvPicPr>
          <p:nvPr/>
        </p:nvPicPr>
        <p:blipFill>
          <a:blip r:embed="rId4"/>
          <a:stretch>
            <a:fillRect/>
          </a:stretch>
        </p:blipFill>
        <p:spPr>
          <a:xfrm>
            <a:off x="5426205" y="2426583"/>
            <a:ext cx="2450804" cy="4346825"/>
          </a:xfrm>
          <a:prstGeom prst="rect">
            <a:avLst/>
          </a:prstGeom>
        </p:spPr>
      </p:pic>
      <p:pic>
        <p:nvPicPr>
          <p:cNvPr id="7" name="Picture 4">
            <a:extLst>
              <a:ext uri="{FF2B5EF4-FFF2-40B4-BE49-F238E27FC236}">
                <a16:creationId xmlns:a16="http://schemas.microsoft.com/office/drawing/2014/main" id="{F00D53A3-82AE-2872-4094-1875D14ED3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1166" y="2412619"/>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392691" y="1512998"/>
            <a:ext cx="3280072"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「一覧で年金記録を確認する」</a:t>
            </a: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をダブルタップします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38172" y="1512998"/>
            <a:ext cx="3280072" cy="395621"/>
          </a:xfrm>
          <a:prstGeom prst="rect">
            <a:avLst/>
          </a:prstGeom>
          <a:noFill/>
        </p:spPr>
        <p:txBody>
          <a:bodyPr wrap="square" rtlCol="0" anchor="ctr">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年金記録が表示されます</a:t>
            </a:r>
            <a:endParaRPr lang="ja-JP" altLang="en-US" sz="1800" dirty="0">
              <a:solidFill>
                <a:prstClr val="black"/>
              </a:solidFill>
              <a:latin typeface="BIZ UDPゴシック" panose="020B0400000000000000" pitchFamily="50" charset="-128"/>
              <a:ea typeface="BIZ UDPゴシック" panose="020B0400000000000000" pitchFamily="50"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４６</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こんな時に「ねんきんネット」</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年金記録を見てみましょう</a:t>
            </a:r>
          </a:p>
        </p:txBody>
      </p:sp>
      <p:sp>
        <p:nvSpPr>
          <p:cNvPr id="11" name="四角形: 角を丸くする 10">
            <a:extLst>
              <a:ext uri="{FF2B5EF4-FFF2-40B4-BE49-F238E27FC236}">
                <a16:creationId xmlns:a16="http://schemas.microsoft.com/office/drawing/2014/main" id="{D38F3753-829A-FF1A-725C-3A06DC085948}"/>
              </a:ext>
            </a:extLst>
          </p:cNvPr>
          <p:cNvSpPr/>
          <p:nvPr/>
        </p:nvSpPr>
        <p:spPr>
          <a:xfrm>
            <a:off x="1143191" y="3897085"/>
            <a:ext cx="2590605" cy="308456"/>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2930353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3-A</a:t>
            </a: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こんな時に「ねんきんネット」</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3" name="字幕 14">
            <a:extLst>
              <a:ext uri="{FF2B5EF4-FFF2-40B4-BE49-F238E27FC236}">
                <a16:creationId xmlns:a16="http://schemas.microsoft.com/office/drawing/2014/main" id="{540662EE-5917-3E92-96E9-7C009BD6F6EA}"/>
              </a:ext>
            </a:extLst>
          </p:cNvPr>
          <p:cNvSpPr txBox="1">
            <a:spLocks/>
          </p:cNvSpPr>
          <p:nvPr/>
        </p:nvSpPr>
        <p:spPr>
          <a:xfrm>
            <a:off x="453191" y="1059860"/>
            <a:ext cx="7924997" cy="110747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sz="2800" dirty="0">
                <a:solidFill>
                  <a:schemeClr val="accent1"/>
                </a:solidFill>
                <a:latin typeface="BIZ UDPゴシック" panose="020B0400000000000000" pitchFamily="50" charset="-128"/>
                <a:ea typeface="BIZ UDPゴシック" panose="020B0400000000000000" pitchFamily="50" charset="-128"/>
              </a:rPr>
              <a:t>年金振込通知書などの様々な通知をスマホや</a:t>
            </a:r>
            <a:endParaRPr lang="en-US" altLang="ja-JP" sz="2800" dirty="0">
              <a:solidFill>
                <a:schemeClr val="accent1"/>
              </a:solidFill>
              <a:latin typeface="BIZ UDPゴシック" panose="020B0400000000000000" pitchFamily="50" charset="-128"/>
              <a:ea typeface="BIZ UDPゴシック" panose="020B0400000000000000" pitchFamily="50" charset="-128"/>
            </a:endParaRPr>
          </a:p>
          <a:p>
            <a:pPr>
              <a:lnSpc>
                <a:spcPct val="130000"/>
              </a:lnSpc>
              <a:spcBef>
                <a:spcPts val="0"/>
              </a:spcBef>
            </a:pPr>
            <a:r>
              <a:rPr lang="ja-JP" altLang="en-US" sz="2800" dirty="0">
                <a:solidFill>
                  <a:schemeClr val="accent1"/>
                </a:solidFill>
                <a:latin typeface="BIZ UDPゴシック" panose="020B0400000000000000" pitchFamily="50" charset="-128"/>
                <a:ea typeface="BIZ UDPゴシック" panose="020B0400000000000000" pitchFamily="50" charset="-128"/>
              </a:rPr>
              <a:t>パソコンから確認したい</a:t>
            </a:r>
          </a:p>
        </p:txBody>
      </p: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４７</a:t>
            </a:r>
          </a:p>
        </p:txBody>
      </p:sp>
      <p:sp>
        <p:nvSpPr>
          <p:cNvPr id="10" name="テキスト ボックス 9">
            <a:extLst>
              <a:ext uri="{FF2B5EF4-FFF2-40B4-BE49-F238E27FC236}">
                <a16:creationId xmlns:a16="http://schemas.microsoft.com/office/drawing/2014/main" id="{9EC9432E-A301-D0C6-65A5-2DEF98A29033}"/>
              </a:ext>
            </a:extLst>
          </p:cNvPr>
          <p:cNvSpPr txBox="1"/>
          <p:nvPr/>
        </p:nvSpPr>
        <p:spPr>
          <a:xfrm>
            <a:off x="305361" y="2238012"/>
            <a:ext cx="8533278" cy="1115818"/>
          </a:xfrm>
          <a:prstGeom prst="rect">
            <a:avLst/>
          </a:prstGeom>
          <a:noFill/>
        </p:spPr>
        <p:txBody>
          <a:bodyPr wrap="square" rtlCol="0">
            <a:spAutoFit/>
          </a:bodyPr>
          <a:lstStyle/>
          <a:p>
            <a:pPr>
              <a:lnSpc>
                <a:spcPct val="130000"/>
              </a:lnSpc>
            </a:pPr>
            <a:r>
              <a:rPr lang="ja-JP" altLang="en-US" i="0" dirty="0">
                <a:effectLst/>
                <a:latin typeface="BIZ UDPゴシック" panose="020B0400000000000000" pitchFamily="50" charset="-128"/>
                <a:ea typeface="BIZ UDPゴシック" panose="020B0400000000000000" pitchFamily="50" charset="-128"/>
              </a:rPr>
              <a:t>→「ねんきんネット」では年金受給者の方を対象にしている「年金振込通知書」や、国民年金および厚生年金に加入している方（被保険者）を対象にしている「ねんきん定期便」などの</a:t>
            </a:r>
            <a:r>
              <a:rPr lang="ja-JP" altLang="en-US" i="0" u="sng" dirty="0">
                <a:solidFill>
                  <a:schemeClr val="accent1"/>
                </a:solidFill>
                <a:effectLst/>
                <a:latin typeface="BIZ UDPゴシック" panose="020B0400000000000000" pitchFamily="50" charset="-128"/>
                <a:ea typeface="BIZ UDPゴシック" panose="020B0400000000000000" pitchFamily="50" charset="-128"/>
              </a:rPr>
              <a:t>各種通知書をご自身のスマートフォンやパソコンで見ることができます</a:t>
            </a:r>
            <a:r>
              <a:rPr lang="ja-JP" altLang="en-US" i="0" dirty="0">
                <a:effectLst/>
                <a:latin typeface="BIZ UDPゴシック" panose="020B0400000000000000" pitchFamily="50" charset="-128"/>
                <a:ea typeface="BIZ UDPゴシック" panose="020B0400000000000000" pitchFamily="50" charset="-128"/>
              </a:rPr>
              <a:t>。</a:t>
            </a:r>
          </a:p>
        </p:txBody>
      </p:sp>
      <p:pic>
        <p:nvPicPr>
          <p:cNvPr id="11" name="図 10">
            <a:extLst>
              <a:ext uri="{FF2B5EF4-FFF2-40B4-BE49-F238E27FC236}">
                <a16:creationId xmlns:a16="http://schemas.microsoft.com/office/drawing/2014/main" id="{96B66BB2-1533-7FF6-84A0-797951E03768}"/>
              </a:ext>
            </a:extLst>
          </p:cNvPr>
          <p:cNvPicPr>
            <a:picLocks noChangeAspect="1"/>
          </p:cNvPicPr>
          <p:nvPr/>
        </p:nvPicPr>
        <p:blipFill rotWithShape="1">
          <a:blip r:embed="rId6"/>
          <a:srcRect b="62033"/>
          <a:stretch/>
        </p:blipFill>
        <p:spPr>
          <a:xfrm>
            <a:off x="341687" y="3872290"/>
            <a:ext cx="5454621" cy="2158109"/>
          </a:xfrm>
          <a:prstGeom prst="rect">
            <a:avLst/>
          </a:prstGeom>
        </p:spPr>
      </p:pic>
      <p:sp>
        <p:nvSpPr>
          <p:cNvPr id="14" name="テキスト ボックス 13">
            <a:extLst>
              <a:ext uri="{FF2B5EF4-FFF2-40B4-BE49-F238E27FC236}">
                <a16:creationId xmlns:a16="http://schemas.microsoft.com/office/drawing/2014/main" id="{33F07978-1FDE-26B0-2CD6-93A0CDA516C4}"/>
              </a:ext>
            </a:extLst>
          </p:cNvPr>
          <p:cNvSpPr txBox="1"/>
          <p:nvPr/>
        </p:nvSpPr>
        <p:spPr>
          <a:xfrm>
            <a:off x="5681382" y="3476803"/>
            <a:ext cx="3329387" cy="1754326"/>
          </a:xfrm>
          <a:prstGeom prst="rect">
            <a:avLst/>
          </a:prstGeom>
          <a:noFill/>
          <a:ln>
            <a:solidFill>
              <a:schemeClr val="tx1"/>
            </a:solidFill>
          </a:ln>
        </p:spPr>
        <p:txBody>
          <a:bodyPr wrap="square" rtlCol="0">
            <a:spAutoFit/>
          </a:bodyPr>
          <a:lstStyle/>
          <a:p>
            <a:r>
              <a:rPr lang="ja-JP" altLang="en-US" dirty="0">
                <a:latin typeface="BIZ UDPゴシック" panose="020B0400000000000000" pitchFamily="50" charset="-128"/>
                <a:ea typeface="BIZ UDPゴシック" panose="020B0400000000000000" pitchFamily="50" charset="-128"/>
                <a:cs typeface="Arial" panose="020B0604020202020204" pitchFamily="34" charset="0"/>
              </a:rPr>
              <a:t>ダウンロードタブ</a:t>
            </a:r>
            <a:endParaRPr lang="en-US" altLang="ja-JP" dirty="0">
              <a:latin typeface="BIZ UDPゴシック" panose="020B0400000000000000" pitchFamily="50" charset="-128"/>
              <a:ea typeface="BIZ UDPゴシック" panose="020B0400000000000000" pitchFamily="50" charset="-128"/>
              <a:cs typeface="Arial" panose="020B0604020202020204" pitchFamily="34" charset="0"/>
            </a:endParaRPr>
          </a:p>
          <a:p>
            <a:r>
              <a:rPr lang="ja-JP" altLang="en-US" dirty="0">
                <a:latin typeface="BIZ UDPゴシック" panose="020B0400000000000000" pitchFamily="50" charset="-128"/>
                <a:ea typeface="BIZ UDPゴシック" panose="020B0400000000000000" pitchFamily="50" charset="-128"/>
                <a:cs typeface="Arial" panose="020B0604020202020204" pitchFamily="34" charset="0"/>
              </a:rPr>
              <a:t>確認した各種通知書は</a:t>
            </a:r>
            <a:r>
              <a:rPr lang="en-US" altLang="ja-JP" dirty="0">
                <a:latin typeface="BIZ UDPゴシック" panose="020B0400000000000000" pitchFamily="50" charset="-128"/>
                <a:ea typeface="BIZ UDPゴシック" panose="020B0400000000000000" pitchFamily="50" charset="-128"/>
                <a:cs typeface="Arial" panose="020B0604020202020204" pitchFamily="34" charset="0"/>
              </a:rPr>
              <a:t>PDF</a:t>
            </a:r>
            <a:r>
              <a:rPr lang="ja-JP" altLang="en-US" dirty="0">
                <a:latin typeface="BIZ UDPゴシック" panose="020B0400000000000000" pitchFamily="50" charset="-128"/>
                <a:ea typeface="BIZ UDPゴシック" panose="020B0400000000000000" pitchFamily="50" charset="-128"/>
                <a:cs typeface="Arial" panose="020B0604020202020204" pitchFamily="34" charset="0"/>
              </a:rPr>
              <a:t>ファイルにして保存、印刷する</a:t>
            </a:r>
            <a:endParaRPr lang="en-US" altLang="ja-JP" dirty="0">
              <a:latin typeface="BIZ UDPゴシック" panose="020B0400000000000000" pitchFamily="50" charset="-128"/>
              <a:ea typeface="BIZ UDPゴシック" panose="020B0400000000000000" pitchFamily="50" charset="-128"/>
              <a:cs typeface="Arial" panose="020B0604020202020204" pitchFamily="34" charset="0"/>
            </a:endParaRPr>
          </a:p>
          <a:p>
            <a:r>
              <a:rPr lang="ja-JP" altLang="en-US" dirty="0">
                <a:latin typeface="BIZ UDPゴシック" panose="020B0400000000000000" pitchFamily="50" charset="-128"/>
                <a:ea typeface="BIZ UDPゴシック" panose="020B0400000000000000" pitchFamily="50" charset="-128"/>
                <a:cs typeface="Arial" panose="020B0604020202020204" pitchFamily="34" charset="0"/>
              </a:rPr>
              <a:t>ことが可能。</a:t>
            </a:r>
            <a:endParaRPr lang="en-US" altLang="ja-JP" dirty="0">
              <a:latin typeface="BIZ UDPゴシック" panose="020B0400000000000000" pitchFamily="50" charset="-128"/>
              <a:ea typeface="BIZ UDPゴシック" panose="020B0400000000000000" pitchFamily="50" charset="-128"/>
              <a:cs typeface="Arial" panose="020B0604020202020204" pitchFamily="34" charset="0"/>
            </a:endParaRPr>
          </a:p>
          <a:p>
            <a:r>
              <a:rPr kumimoji="1" lang="ja-JP" altLang="en-US" dirty="0">
                <a:latin typeface="BIZ UDPゴシック" panose="020B0400000000000000" pitchFamily="50" charset="-128"/>
                <a:ea typeface="BIZ UDPゴシック" panose="020B0400000000000000" pitchFamily="50" charset="-128"/>
                <a:cs typeface="Arial" panose="020B0604020202020204" pitchFamily="34" charset="0"/>
              </a:rPr>
              <a:t>通知をいつでも確認でき、紙で管理する必要がなくなります。</a:t>
            </a:r>
          </a:p>
        </p:txBody>
      </p:sp>
      <p:pic>
        <p:nvPicPr>
          <p:cNvPr id="15" name="図 14">
            <a:extLst>
              <a:ext uri="{FF2B5EF4-FFF2-40B4-BE49-F238E27FC236}">
                <a16:creationId xmlns:a16="http://schemas.microsoft.com/office/drawing/2014/main" id="{33385795-2B6F-41DD-A153-F021130D0E05}"/>
              </a:ext>
            </a:extLst>
          </p:cNvPr>
          <p:cNvPicPr>
            <a:picLocks noChangeAspect="1"/>
          </p:cNvPicPr>
          <p:nvPr/>
        </p:nvPicPr>
        <p:blipFill rotWithShape="1">
          <a:blip r:embed="rId7"/>
          <a:srcRect l="46253" b="6263"/>
          <a:stretch/>
        </p:blipFill>
        <p:spPr>
          <a:xfrm>
            <a:off x="7110750" y="5101356"/>
            <a:ext cx="1368153" cy="1354126"/>
          </a:xfrm>
          <a:prstGeom prst="rect">
            <a:avLst/>
          </a:prstGeom>
        </p:spPr>
      </p:pic>
      <p:pic>
        <p:nvPicPr>
          <p:cNvPr id="16" name="図 15">
            <a:extLst>
              <a:ext uri="{FF2B5EF4-FFF2-40B4-BE49-F238E27FC236}">
                <a16:creationId xmlns:a16="http://schemas.microsoft.com/office/drawing/2014/main" id="{7DD44284-A32B-C63C-1E11-5CC78AB05C4B}"/>
              </a:ext>
            </a:extLst>
          </p:cNvPr>
          <p:cNvPicPr>
            <a:picLocks noChangeAspect="1"/>
          </p:cNvPicPr>
          <p:nvPr/>
        </p:nvPicPr>
        <p:blipFill>
          <a:blip r:embed="rId8"/>
          <a:stretch>
            <a:fillRect/>
          </a:stretch>
        </p:blipFill>
        <p:spPr>
          <a:xfrm>
            <a:off x="5966561" y="5445224"/>
            <a:ext cx="958176" cy="859963"/>
          </a:xfrm>
          <a:prstGeom prst="rect">
            <a:avLst/>
          </a:prstGeom>
        </p:spPr>
      </p:pic>
      <p:cxnSp>
        <p:nvCxnSpPr>
          <p:cNvPr id="18" name="直線矢印コネクタ 17">
            <a:extLst>
              <a:ext uri="{FF2B5EF4-FFF2-40B4-BE49-F238E27FC236}">
                <a16:creationId xmlns:a16="http://schemas.microsoft.com/office/drawing/2014/main" id="{6301B10E-3DA9-6017-CAC7-45344D8E277C}"/>
              </a:ext>
            </a:extLst>
          </p:cNvPr>
          <p:cNvCxnSpPr>
            <a:cxnSpLocks/>
            <a:endCxn id="14" idx="1"/>
          </p:cNvCxnSpPr>
          <p:nvPr/>
        </p:nvCxnSpPr>
        <p:spPr>
          <a:xfrm flipV="1">
            <a:off x="4954790" y="4353966"/>
            <a:ext cx="726592" cy="1334952"/>
          </a:xfrm>
          <a:prstGeom prst="straightConnector1">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5223030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1-B</a:t>
            </a: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「ねんきんネット」でできること</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3" name="字幕 14">
            <a:extLst>
              <a:ext uri="{FF2B5EF4-FFF2-40B4-BE49-F238E27FC236}">
                <a16:creationId xmlns:a16="http://schemas.microsoft.com/office/drawing/2014/main" id="{540662EE-5917-3E92-96E9-7C009BD6F6EA}"/>
              </a:ext>
            </a:extLst>
          </p:cNvPr>
          <p:cNvSpPr txBox="1">
            <a:spLocks/>
          </p:cNvSpPr>
          <p:nvPr/>
        </p:nvSpPr>
        <p:spPr>
          <a:xfrm>
            <a:off x="453191" y="901538"/>
            <a:ext cx="8354257" cy="67370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b="0" dirty="0">
                <a:latin typeface="BIZ UDPゴシック" panose="020B0400000000000000" pitchFamily="50" charset="-128"/>
                <a:ea typeface="BIZ UDPゴシック" panose="020B0400000000000000" pitchFamily="50" charset="-128"/>
              </a:rPr>
              <a:t>「ねんきんネット」には以下のような機能があります</a:t>
            </a:r>
          </a:p>
        </p:txBody>
      </p: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3</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4" name="サブタイトル 2">
            <a:extLst>
              <a:ext uri="{FF2B5EF4-FFF2-40B4-BE49-F238E27FC236}">
                <a16:creationId xmlns:a16="http://schemas.microsoft.com/office/drawing/2014/main" id="{85E1C51D-CCB5-F69F-71F4-09163E7C4ED6}"/>
              </a:ext>
            </a:extLst>
          </p:cNvPr>
          <p:cNvSpPr>
            <a:spLocks noGrp="1"/>
          </p:cNvSpPr>
          <p:nvPr/>
        </p:nvSpPr>
        <p:spPr>
          <a:xfrm>
            <a:off x="113619" y="1558704"/>
            <a:ext cx="8577190" cy="448049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30000"/>
              </a:lnSpc>
              <a:spcBef>
                <a:spcPts val="0"/>
              </a:spcBef>
            </a:pPr>
            <a:r>
              <a:rPr lang="ja-JP" altLang="en-US" sz="1800" b="0" i="0" dirty="0">
                <a:solidFill>
                  <a:schemeClr val="accent1"/>
                </a:solidFill>
                <a:effectLst/>
                <a:latin typeface="BIZ UDPゴシック" panose="020B0400000000000000" pitchFamily="50" charset="-128"/>
                <a:ea typeface="BIZ UDPゴシック" panose="020B0400000000000000" pitchFamily="50" charset="-128"/>
              </a:rPr>
              <a:t>○ご自身の年金記録の確認</a:t>
            </a:r>
            <a:endParaRPr lang="en-US" altLang="ja-JP" sz="1800" b="0" i="0" dirty="0">
              <a:solidFill>
                <a:schemeClr val="accent1"/>
              </a:solidFill>
              <a:effectLst/>
              <a:latin typeface="BIZ UDPゴシック" panose="020B0400000000000000" pitchFamily="50" charset="-128"/>
              <a:ea typeface="BIZ UDPゴシック" panose="020B0400000000000000" pitchFamily="50" charset="-128"/>
            </a:endParaRPr>
          </a:p>
          <a:p>
            <a:pPr>
              <a:lnSpc>
                <a:spcPct val="130000"/>
              </a:lnSpc>
              <a:spcBef>
                <a:spcPts val="0"/>
              </a:spcBef>
            </a:pPr>
            <a:r>
              <a:rPr lang="ja-JP" altLang="en-US" sz="1600" b="0" dirty="0">
                <a:latin typeface="BIZ UDPゴシック" panose="020B0400000000000000" pitchFamily="50" charset="-128"/>
                <a:ea typeface="BIZ UDPゴシック" panose="020B0400000000000000" pitchFamily="50" charset="-128"/>
              </a:rPr>
              <a:t>スマートフォンで、</a:t>
            </a:r>
            <a:r>
              <a:rPr lang="en-US" altLang="ja-JP" sz="1600" b="0" dirty="0">
                <a:latin typeface="BIZ UDPゴシック" panose="020B0400000000000000" pitchFamily="50" charset="-128"/>
                <a:ea typeface="BIZ UDPゴシック" panose="020B0400000000000000" pitchFamily="50" charset="-128"/>
              </a:rPr>
              <a:t>24</a:t>
            </a:r>
            <a:r>
              <a:rPr lang="ja-JP" altLang="en-US" sz="1600" b="0" dirty="0">
                <a:latin typeface="BIZ UDPゴシック" panose="020B0400000000000000" pitchFamily="50" charset="-128"/>
                <a:ea typeface="BIZ UDPゴシック" panose="020B0400000000000000" pitchFamily="50" charset="-128"/>
              </a:rPr>
              <a:t>時間いつでも最新の年金記録を確認できます。</a:t>
            </a:r>
            <a:endParaRPr lang="en-US" altLang="ja-JP" sz="1600" b="0" dirty="0">
              <a:latin typeface="BIZ UDPゴシック" panose="020B0400000000000000" pitchFamily="50" charset="-128"/>
              <a:ea typeface="BIZ UDPゴシック" panose="020B0400000000000000" pitchFamily="50" charset="-128"/>
            </a:endParaRPr>
          </a:p>
          <a:p>
            <a:pPr marL="92075" indent="-92075">
              <a:lnSpc>
                <a:spcPct val="130000"/>
              </a:lnSpc>
              <a:spcBef>
                <a:spcPts val="0"/>
              </a:spcBef>
            </a:pPr>
            <a:endParaRPr lang="en-US" altLang="ja-JP" sz="1800" b="0" dirty="0">
              <a:latin typeface="BIZ UDPゴシック" panose="020B0400000000000000" pitchFamily="50" charset="-128"/>
              <a:ea typeface="BIZ UDPゴシック" panose="020B0400000000000000" pitchFamily="50" charset="-128"/>
            </a:endParaRPr>
          </a:p>
          <a:p>
            <a:pPr>
              <a:lnSpc>
                <a:spcPct val="130000"/>
              </a:lnSpc>
              <a:spcBef>
                <a:spcPts val="0"/>
              </a:spcBef>
            </a:pPr>
            <a:r>
              <a:rPr lang="ja-JP" altLang="en-US" sz="1800" b="0" i="0" dirty="0">
                <a:solidFill>
                  <a:schemeClr val="accent1"/>
                </a:solidFill>
                <a:effectLst/>
                <a:latin typeface="BIZ UDPゴシック" panose="020B0400000000000000" pitchFamily="50" charset="-128"/>
                <a:ea typeface="BIZ UDPゴシック" panose="020B0400000000000000" pitchFamily="50" charset="-128"/>
              </a:rPr>
              <a:t>○将来の年金見込額の試算</a:t>
            </a:r>
            <a:endParaRPr lang="en-US" altLang="ja-JP" sz="1800" b="0" i="0" dirty="0">
              <a:solidFill>
                <a:schemeClr val="accent1"/>
              </a:solidFill>
              <a:effectLst/>
              <a:latin typeface="BIZ UDPゴシック" panose="020B0400000000000000" pitchFamily="50" charset="-128"/>
              <a:ea typeface="BIZ UDPゴシック" panose="020B0400000000000000" pitchFamily="50" charset="-128"/>
            </a:endParaRPr>
          </a:p>
          <a:p>
            <a:pPr>
              <a:lnSpc>
                <a:spcPct val="130000"/>
              </a:lnSpc>
              <a:spcBef>
                <a:spcPts val="0"/>
              </a:spcBef>
            </a:pPr>
            <a:r>
              <a:rPr lang="ja-JP" altLang="en-US" sz="1600" b="0" i="0" dirty="0">
                <a:effectLst/>
                <a:latin typeface="BIZ UDPゴシック" panose="020B0400000000000000" pitchFamily="50" charset="-128"/>
                <a:ea typeface="BIZ UDPゴシック" panose="020B0400000000000000" pitchFamily="50" charset="-128"/>
              </a:rPr>
              <a:t>さまざまな条件を設定することで、将来受け取る老齢年金の見込額が試算できます。</a:t>
            </a:r>
            <a:endParaRPr lang="en-US" altLang="ja-JP" sz="1600" b="0" i="0" dirty="0">
              <a:effectLst/>
              <a:latin typeface="BIZ UDPゴシック" panose="020B0400000000000000" pitchFamily="50" charset="-128"/>
              <a:ea typeface="BIZ UDPゴシック" panose="020B0400000000000000" pitchFamily="50" charset="-128"/>
            </a:endParaRPr>
          </a:p>
          <a:p>
            <a:pPr>
              <a:lnSpc>
                <a:spcPct val="130000"/>
              </a:lnSpc>
              <a:spcBef>
                <a:spcPts val="0"/>
              </a:spcBef>
            </a:pPr>
            <a:endParaRPr lang="ja-JP" altLang="en-US" sz="1800" b="0" i="0" dirty="0">
              <a:effectLst/>
              <a:latin typeface="BIZ UDPゴシック" panose="020B0400000000000000" pitchFamily="50" charset="-128"/>
              <a:ea typeface="BIZ UDPゴシック" panose="020B0400000000000000" pitchFamily="50" charset="-128"/>
            </a:endParaRPr>
          </a:p>
          <a:p>
            <a:pPr>
              <a:lnSpc>
                <a:spcPct val="130000"/>
              </a:lnSpc>
              <a:spcBef>
                <a:spcPts val="0"/>
              </a:spcBef>
            </a:pPr>
            <a:r>
              <a:rPr lang="ja-JP" altLang="en-US" sz="1800" b="0" dirty="0">
                <a:solidFill>
                  <a:schemeClr val="accent1"/>
                </a:solidFill>
                <a:latin typeface="BIZ UDPゴシック" panose="020B0400000000000000" pitchFamily="50" charset="-128"/>
                <a:ea typeface="BIZ UDPゴシック" panose="020B0400000000000000" pitchFamily="50" charset="-128"/>
              </a:rPr>
              <a:t>○追納等可能月数と金額の確認</a:t>
            </a:r>
            <a:endParaRPr lang="en-US" altLang="ja-JP" sz="1800" b="0" dirty="0">
              <a:solidFill>
                <a:schemeClr val="accent1"/>
              </a:solidFill>
              <a:latin typeface="BIZ UDPゴシック" panose="020B0400000000000000" pitchFamily="50" charset="-128"/>
              <a:ea typeface="BIZ UDPゴシック" panose="020B0400000000000000" pitchFamily="50" charset="-128"/>
            </a:endParaRPr>
          </a:p>
          <a:p>
            <a:pPr>
              <a:lnSpc>
                <a:spcPct val="130000"/>
              </a:lnSpc>
              <a:spcBef>
                <a:spcPts val="0"/>
              </a:spcBef>
            </a:pPr>
            <a:r>
              <a:rPr lang="ja-JP" altLang="en-US" sz="1600" b="0" dirty="0">
                <a:latin typeface="BIZ UDPゴシック" panose="020B0400000000000000" pitchFamily="50" charset="-128"/>
                <a:ea typeface="BIZ UDPゴシック" panose="020B0400000000000000" pitchFamily="50" charset="-128"/>
              </a:rPr>
              <a:t>国民年金保険料等が未納の期間や、学生納付特例制度等が適用されている期間と</a:t>
            </a:r>
            <a:endParaRPr lang="en-US" altLang="ja-JP" sz="1600" b="0" dirty="0">
              <a:latin typeface="BIZ UDPゴシック" panose="020B0400000000000000" pitchFamily="50" charset="-128"/>
              <a:ea typeface="BIZ UDPゴシック" panose="020B0400000000000000" pitchFamily="50" charset="-128"/>
            </a:endParaRPr>
          </a:p>
          <a:p>
            <a:pPr>
              <a:lnSpc>
                <a:spcPct val="130000"/>
              </a:lnSpc>
              <a:spcBef>
                <a:spcPts val="0"/>
              </a:spcBef>
            </a:pPr>
            <a:r>
              <a:rPr lang="ja-JP" altLang="en-US" sz="1600" b="0" dirty="0">
                <a:latin typeface="BIZ UDPゴシック" panose="020B0400000000000000" pitchFamily="50" charset="-128"/>
                <a:ea typeface="BIZ UDPゴシック" panose="020B0400000000000000" pitchFamily="50" charset="-128"/>
              </a:rPr>
              <a:t>その金額を確認することができます。</a:t>
            </a:r>
            <a:endParaRPr lang="en-US" altLang="ja-JP" sz="1600" b="0" dirty="0">
              <a:latin typeface="BIZ UDPゴシック" panose="020B0400000000000000" pitchFamily="50" charset="-128"/>
              <a:ea typeface="BIZ UDPゴシック" panose="020B0400000000000000" pitchFamily="50" charset="-128"/>
            </a:endParaRPr>
          </a:p>
          <a:p>
            <a:pPr marL="92075" indent="-92075">
              <a:lnSpc>
                <a:spcPct val="130000"/>
              </a:lnSpc>
              <a:spcBef>
                <a:spcPts val="0"/>
              </a:spcBef>
            </a:pPr>
            <a:endParaRPr lang="en-US" altLang="ja-JP" sz="1600" b="0" dirty="0">
              <a:latin typeface="BIZ UDPゴシック" panose="020B0400000000000000" pitchFamily="50" charset="-128"/>
              <a:ea typeface="BIZ UDPゴシック" panose="020B0400000000000000" pitchFamily="50" charset="-128"/>
            </a:endParaRPr>
          </a:p>
          <a:p>
            <a:pPr>
              <a:lnSpc>
                <a:spcPct val="130000"/>
              </a:lnSpc>
              <a:spcBef>
                <a:spcPts val="0"/>
              </a:spcBef>
            </a:pPr>
            <a:r>
              <a:rPr lang="ja-JP" altLang="en-US" sz="1800" b="0" dirty="0">
                <a:solidFill>
                  <a:schemeClr val="accent1"/>
                </a:solidFill>
                <a:latin typeface="BIZ UDPゴシック" panose="020B0400000000000000" pitchFamily="50" charset="-128"/>
                <a:ea typeface="BIZ UDPゴシック" panose="020B0400000000000000" pitchFamily="50" charset="-128"/>
              </a:rPr>
              <a:t>○通知書の再交付申請</a:t>
            </a:r>
            <a:endParaRPr lang="en-US" altLang="ja-JP" sz="1800" b="0" dirty="0">
              <a:solidFill>
                <a:schemeClr val="accent1"/>
              </a:solidFill>
              <a:latin typeface="BIZ UDPゴシック" panose="020B0400000000000000" pitchFamily="50" charset="-128"/>
              <a:ea typeface="BIZ UDPゴシック" panose="020B0400000000000000" pitchFamily="50" charset="-128"/>
            </a:endParaRPr>
          </a:p>
          <a:p>
            <a:pPr>
              <a:lnSpc>
                <a:spcPct val="130000"/>
              </a:lnSpc>
              <a:spcBef>
                <a:spcPts val="0"/>
              </a:spcBef>
            </a:pPr>
            <a:r>
              <a:rPr lang="ja-JP" altLang="en-US" sz="1600" b="0" dirty="0">
                <a:latin typeface="BIZ UDPゴシック" panose="020B0400000000000000" pitchFamily="50" charset="-128"/>
                <a:ea typeface="BIZ UDPゴシック" panose="020B0400000000000000" pitchFamily="50" charset="-128"/>
              </a:rPr>
              <a:t>日本年金機構から送付している様々な通知書の再交付を申請することができます。</a:t>
            </a:r>
            <a:endParaRPr lang="en-US" altLang="ja-JP" sz="1600" b="0" dirty="0">
              <a:latin typeface="BIZ UDPゴシック" panose="020B0400000000000000" pitchFamily="50" charset="-128"/>
              <a:ea typeface="BIZ UDPゴシック" panose="020B0400000000000000" pitchFamily="50" charset="-128"/>
            </a:endParaRPr>
          </a:p>
          <a:p>
            <a:pPr marL="92075" indent="-92075">
              <a:lnSpc>
                <a:spcPct val="130000"/>
              </a:lnSpc>
              <a:spcBef>
                <a:spcPts val="0"/>
              </a:spcBef>
            </a:pPr>
            <a:endParaRPr lang="en-US" altLang="ja-JP" sz="900" b="0" dirty="0">
              <a:solidFill>
                <a:srgbClr val="00B050"/>
              </a:solidFill>
              <a:latin typeface="BIZ UDPゴシック" panose="020B0400000000000000" pitchFamily="50" charset="-128"/>
              <a:ea typeface="BIZ UDPゴシック" panose="020B0400000000000000" pitchFamily="50" charset="-128"/>
            </a:endParaRPr>
          </a:p>
          <a:p>
            <a:pPr>
              <a:lnSpc>
                <a:spcPct val="130000"/>
              </a:lnSpc>
              <a:spcBef>
                <a:spcPts val="0"/>
              </a:spcBef>
            </a:pPr>
            <a:r>
              <a:rPr lang="ja-JP" altLang="en-US" sz="1800" b="0" dirty="0">
                <a:solidFill>
                  <a:schemeClr val="accent1"/>
                </a:solidFill>
                <a:latin typeface="BIZ UDPゴシック" panose="020B0400000000000000" pitchFamily="50" charset="-128"/>
                <a:ea typeface="BIZ UDPゴシック" panose="020B0400000000000000" pitchFamily="50" charset="-128"/>
              </a:rPr>
              <a:t>○各種通知書の確認</a:t>
            </a:r>
            <a:endParaRPr lang="en-US" altLang="ja-JP" sz="1800" b="0" dirty="0">
              <a:solidFill>
                <a:schemeClr val="accent1"/>
              </a:solidFill>
              <a:latin typeface="BIZ UDPゴシック" panose="020B0400000000000000" pitchFamily="50" charset="-128"/>
              <a:ea typeface="BIZ UDPゴシック" panose="020B0400000000000000" pitchFamily="50" charset="-128"/>
            </a:endParaRPr>
          </a:p>
          <a:p>
            <a:pPr>
              <a:lnSpc>
                <a:spcPct val="130000"/>
              </a:lnSpc>
              <a:spcBef>
                <a:spcPts val="0"/>
              </a:spcBef>
            </a:pPr>
            <a:r>
              <a:rPr lang="ja-JP" altLang="en-US" sz="1600" b="0" dirty="0">
                <a:latin typeface="BIZ UDPゴシック" panose="020B0400000000000000" pitchFamily="50" charset="-128"/>
                <a:ea typeface="BIZ UDPゴシック" panose="020B0400000000000000" pitchFamily="50" charset="-128"/>
              </a:rPr>
              <a:t>日本年金機構から送付している様々な通知書をスマートフォンから確認できます。</a:t>
            </a:r>
            <a:endParaRPr lang="en-US" altLang="ja-JP" sz="1600" b="0" dirty="0">
              <a:latin typeface="BIZ UDPゴシック" panose="020B0400000000000000" pitchFamily="50" charset="-128"/>
              <a:ea typeface="BIZ UDPゴシック" panose="020B0400000000000000" pitchFamily="50" charset="-128"/>
            </a:endParaRPr>
          </a:p>
        </p:txBody>
      </p:sp>
      <p:sp>
        <p:nvSpPr>
          <p:cNvPr id="9" name="テキスト ボックス 8">
            <a:extLst>
              <a:ext uri="{FF2B5EF4-FFF2-40B4-BE49-F238E27FC236}">
                <a16:creationId xmlns:a16="http://schemas.microsoft.com/office/drawing/2014/main" id="{471A5B5F-F67A-8CAB-DA53-0B126857C8BD}"/>
              </a:ext>
            </a:extLst>
          </p:cNvPr>
          <p:cNvSpPr txBox="1"/>
          <p:nvPr/>
        </p:nvSpPr>
        <p:spPr>
          <a:xfrm>
            <a:off x="4187827" y="1297931"/>
            <a:ext cx="4714752" cy="369332"/>
          </a:xfrm>
          <a:prstGeom prst="rect">
            <a:avLst/>
          </a:prstGeom>
          <a:noFill/>
        </p:spPr>
        <p:txBody>
          <a:bodyPr wrap="none" rtlCol="0">
            <a:spAutoFit/>
          </a:bodyPr>
          <a:lstStyle/>
          <a:p>
            <a:r>
              <a:rPr kumimoji="1" lang="ja-JP" altLang="en-US" dirty="0">
                <a:latin typeface="BIZ UDPゴシック" panose="020B0400000000000000" pitchFamily="50" charset="-128"/>
                <a:ea typeface="BIZ UDPゴシック" panose="020B0400000000000000" pitchFamily="50" charset="-128"/>
              </a:rPr>
              <a:t>（パソコンのみで利用できる機能も含みます）</a:t>
            </a:r>
          </a:p>
        </p:txBody>
      </p:sp>
    </p:spTree>
    <p:extLst>
      <p:ext uri="{BB962C8B-B14F-4D97-AF65-F5344CB8AC3E}">
        <p14:creationId xmlns:p14="http://schemas.microsoft.com/office/powerpoint/2010/main" val="34521834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A20112AA-DFA6-AE5E-0C04-321846F92C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7864" y="2412619"/>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8A0F7919-B769-BDC9-AC91-1EFD41050E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1166" y="2412619"/>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392691" y="1512998"/>
            <a:ext cx="3368024"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「ねんきんネット」トップページで下から上にスクロールします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38172" y="1512998"/>
            <a:ext cx="2502416"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「通知書を確認する」をダブルタップします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４８</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こんな時に「ねんきんネット」</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各種の通知を確認してみましょう</a:t>
            </a:r>
          </a:p>
        </p:txBody>
      </p:sp>
      <p:sp>
        <p:nvSpPr>
          <p:cNvPr id="6" name="四角形: 角を丸くする 5">
            <a:extLst>
              <a:ext uri="{FF2B5EF4-FFF2-40B4-BE49-F238E27FC236}">
                <a16:creationId xmlns:a16="http://schemas.microsoft.com/office/drawing/2014/main" id="{D12CCA36-2596-7E9A-00B4-2B91F14E0D1F}"/>
              </a:ext>
            </a:extLst>
          </p:cNvPr>
          <p:cNvSpPr/>
          <p:nvPr/>
        </p:nvSpPr>
        <p:spPr>
          <a:xfrm>
            <a:off x="5457864" y="4143784"/>
            <a:ext cx="2412602" cy="824726"/>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5" name="矢印: 右 4">
            <a:extLst>
              <a:ext uri="{FF2B5EF4-FFF2-40B4-BE49-F238E27FC236}">
                <a16:creationId xmlns:a16="http://schemas.microsoft.com/office/drawing/2014/main" id="{F1BF0826-F37D-C524-FB63-E7EA14CE7259}"/>
              </a:ext>
            </a:extLst>
          </p:cNvPr>
          <p:cNvSpPr/>
          <p:nvPr/>
        </p:nvSpPr>
        <p:spPr>
          <a:xfrm rot="16200000">
            <a:off x="1428047" y="4655509"/>
            <a:ext cx="2055026" cy="607853"/>
          </a:xfrm>
          <a:prstGeom prst="rightArrow">
            <a:avLst>
              <a:gd name="adj1" fmla="val 37318"/>
              <a:gd name="adj2" fmla="val 59512"/>
            </a:avLst>
          </a:prstGeom>
          <a:solidFill>
            <a:srgbClr val="FFFFFF">
              <a:alpha val="69804"/>
            </a:srgbClr>
          </a:solid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Tree>
    <p:extLst>
      <p:ext uri="{BB962C8B-B14F-4D97-AF65-F5344CB8AC3E}">
        <p14:creationId xmlns:p14="http://schemas.microsoft.com/office/powerpoint/2010/main" val="10844774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descr="テキスト&#10;&#10;自動的に生成された説明">
            <a:extLst>
              <a:ext uri="{FF2B5EF4-FFF2-40B4-BE49-F238E27FC236}">
                <a16:creationId xmlns:a16="http://schemas.microsoft.com/office/drawing/2014/main" id="{D7697821-6952-86E0-567B-AE394F4E4495}"/>
              </a:ext>
            </a:extLst>
          </p:cNvPr>
          <p:cNvPicPr>
            <a:picLocks noChangeAspect="1"/>
          </p:cNvPicPr>
          <p:nvPr/>
        </p:nvPicPr>
        <p:blipFill>
          <a:blip r:embed="rId4"/>
          <a:stretch>
            <a:fillRect/>
          </a:stretch>
        </p:blipFill>
        <p:spPr>
          <a:xfrm>
            <a:off x="1235679" y="2414919"/>
            <a:ext cx="2428786" cy="4320000"/>
          </a:xfrm>
          <a:prstGeom prst="rect">
            <a:avLst/>
          </a:prstGeom>
          <a:ln>
            <a:solidFill>
              <a:schemeClr val="tx1"/>
            </a:solidFill>
          </a:ln>
        </p:spPr>
      </p:pic>
      <p:pic>
        <p:nvPicPr>
          <p:cNvPr id="5" name="Picture 3">
            <a:extLst>
              <a:ext uri="{FF2B5EF4-FFF2-40B4-BE49-F238E27FC236}">
                <a16:creationId xmlns:a16="http://schemas.microsoft.com/office/drawing/2014/main" id="{4733AE06-1002-5568-441D-7D58414306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57864" y="2412619"/>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392691" y="1512998"/>
            <a:ext cx="3368024"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スクロールすると自分が現在</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確認できる通知が表示されます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38171" y="1512998"/>
            <a:ext cx="350583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確認したい通知の「ダウンロード」をダブルタップします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４９</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こんな時に「ねんきんネット」</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各種の通知を確認してみましょう</a:t>
            </a:r>
          </a:p>
        </p:txBody>
      </p:sp>
      <p:sp>
        <p:nvSpPr>
          <p:cNvPr id="3" name="矢印: 右 2">
            <a:extLst>
              <a:ext uri="{FF2B5EF4-FFF2-40B4-BE49-F238E27FC236}">
                <a16:creationId xmlns:a16="http://schemas.microsoft.com/office/drawing/2014/main" id="{8FAA287D-8AD2-EBCC-352A-260FB783EA22}"/>
              </a:ext>
            </a:extLst>
          </p:cNvPr>
          <p:cNvSpPr/>
          <p:nvPr/>
        </p:nvSpPr>
        <p:spPr>
          <a:xfrm rot="16200000">
            <a:off x="1428047" y="4655509"/>
            <a:ext cx="2055026" cy="607853"/>
          </a:xfrm>
          <a:prstGeom prst="rightArrow">
            <a:avLst>
              <a:gd name="adj1" fmla="val 37318"/>
              <a:gd name="adj2" fmla="val 59512"/>
            </a:avLst>
          </a:prstGeom>
          <a:solidFill>
            <a:srgbClr val="FFFFFF">
              <a:alpha val="69804"/>
            </a:srgbClr>
          </a:solid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
        <p:nvSpPr>
          <p:cNvPr id="6" name="四角形: 角を丸くする 5">
            <a:extLst>
              <a:ext uri="{FF2B5EF4-FFF2-40B4-BE49-F238E27FC236}">
                <a16:creationId xmlns:a16="http://schemas.microsoft.com/office/drawing/2014/main" id="{D12CCA36-2596-7E9A-00B4-2B91F14E0D1F}"/>
              </a:ext>
            </a:extLst>
          </p:cNvPr>
          <p:cNvSpPr/>
          <p:nvPr/>
        </p:nvSpPr>
        <p:spPr>
          <a:xfrm>
            <a:off x="6465536" y="3235583"/>
            <a:ext cx="1278542" cy="381557"/>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3069050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3-A</a:t>
            </a: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こんな時に「ねんきんネット」</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3" name="字幕 14">
            <a:extLst>
              <a:ext uri="{FF2B5EF4-FFF2-40B4-BE49-F238E27FC236}">
                <a16:creationId xmlns:a16="http://schemas.microsoft.com/office/drawing/2014/main" id="{540662EE-5917-3E92-96E9-7C009BD6F6EA}"/>
              </a:ext>
            </a:extLst>
          </p:cNvPr>
          <p:cNvSpPr txBox="1">
            <a:spLocks/>
          </p:cNvSpPr>
          <p:nvPr/>
        </p:nvSpPr>
        <p:spPr>
          <a:xfrm>
            <a:off x="453191" y="1070877"/>
            <a:ext cx="7005225" cy="68509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sz="2800" dirty="0">
                <a:solidFill>
                  <a:schemeClr val="accent1"/>
                </a:solidFill>
                <a:latin typeface="BIZ UDPゴシック" panose="020B0400000000000000" pitchFamily="50" charset="-128"/>
                <a:ea typeface="BIZ UDPゴシック" panose="020B0400000000000000" pitchFamily="50" charset="-128"/>
              </a:rPr>
              <a:t>年金に関する届出をオンラインで行いたい</a:t>
            </a:r>
          </a:p>
        </p:txBody>
      </p: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５０</a:t>
            </a:r>
          </a:p>
        </p:txBody>
      </p:sp>
      <p:sp>
        <p:nvSpPr>
          <p:cNvPr id="4" name="テキスト ボックス 3">
            <a:extLst>
              <a:ext uri="{FF2B5EF4-FFF2-40B4-BE49-F238E27FC236}">
                <a16:creationId xmlns:a16="http://schemas.microsoft.com/office/drawing/2014/main" id="{DE7BE22F-2E8B-2583-2CC2-88D6BA3307F9}"/>
              </a:ext>
            </a:extLst>
          </p:cNvPr>
          <p:cNvSpPr txBox="1"/>
          <p:nvPr/>
        </p:nvSpPr>
        <p:spPr>
          <a:xfrm>
            <a:off x="387816" y="1765239"/>
            <a:ext cx="8374797" cy="755720"/>
          </a:xfrm>
          <a:prstGeom prst="rect">
            <a:avLst/>
          </a:prstGeom>
          <a:noFill/>
        </p:spPr>
        <p:txBody>
          <a:bodyPr wrap="square" rtlCol="0">
            <a:spAutoFit/>
          </a:bodyPr>
          <a:lstStyle/>
          <a:p>
            <a:pPr>
              <a:lnSpc>
                <a:spcPct val="130000"/>
              </a:lnSpc>
            </a:pPr>
            <a:r>
              <a:rPr lang="ja-JP" altLang="en-US" i="0" dirty="0">
                <a:effectLst/>
                <a:latin typeface="BIZ UDPゴシック" panose="020B0400000000000000" pitchFamily="50" charset="-128"/>
                <a:ea typeface="BIZ UDPゴシック" panose="020B0400000000000000" pitchFamily="50" charset="-128"/>
              </a:rPr>
              <a:t>→「ねんきんネット」を利用すると日本年金機構への届出をパソコンや</a:t>
            </a:r>
            <a:endParaRPr lang="en-US" altLang="ja-JP" i="0" dirty="0">
              <a:effectLst/>
              <a:latin typeface="BIZ UDPゴシック" panose="020B0400000000000000" pitchFamily="50" charset="-128"/>
              <a:ea typeface="BIZ UDPゴシック" panose="020B0400000000000000" pitchFamily="50" charset="-128"/>
            </a:endParaRPr>
          </a:p>
          <a:p>
            <a:pPr>
              <a:lnSpc>
                <a:spcPct val="130000"/>
              </a:lnSpc>
            </a:pPr>
            <a:r>
              <a:rPr lang="ja-JP" altLang="en-US" i="0" dirty="0">
                <a:effectLst/>
                <a:latin typeface="BIZ UDPゴシック" panose="020B0400000000000000" pitchFamily="50" charset="-128"/>
                <a:ea typeface="BIZ UDPゴシック" panose="020B0400000000000000" pitchFamily="50" charset="-128"/>
              </a:rPr>
              <a:t>スマートフォンからオンラインで行うことができます。</a:t>
            </a:r>
          </a:p>
        </p:txBody>
      </p:sp>
      <p:sp>
        <p:nvSpPr>
          <p:cNvPr id="8" name="テキスト ボックス 7">
            <a:extLst>
              <a:ext uri="{FF2B5EF4-FFF2-40B4-BE49-F238E27FC236}">
                <a16:creationId xmlns:a16="http://schemas.microsoft.com/office/drawing/2014/main" id="{813B719D-F85F-A6B2-B59D-FAC79F563879}"/>
              </a:ext>
            </a:extLst>
          </p:cNvPr>
          <p:cNvSpPr txBox="1"/>
          <p:nvPr/>
        </p:nvSpPr>
        <p:spPr>
          <a:xfrm>
            <a:off x="508863" y="2678475"/>
            <a:ext cx="8374797" cy="829458"/>
          </a:xfrm>
          <a:prstGeom prst="rect">
            <a:avLst/>
          </a:prstGeom>
          <a:noFill/>
        </p:spPr>
        <p:txBody>
          <a:bodyPr wrap="square" rtlCol="0">
            <a:spAutoFit/>
          </a:bodyPr>
          <a:lstStyle/>
          <a:p>
            <a:pPr marL="265113" indent="-265113">
              <a:lnSpc>
                <a:spcPct val="130000"/>
              </a:lnSpc>
            </a:pPr>
            <a:r>
              <a:rPr lang="ja-JP" altLang="en-US" sz="2000" i="0" u="sng" dirty="0">
                <a:solidFill>
                  <a:schemeClr val="accent1"/>
                </a:solidFill>
                <a:effectLst/>
                <a:latin typeface="BIZ UDPゴシック" panose="020B0400000000000000" pitchFamily="50" charset="-128"/>
                <a:ea typeface="BIZ UDPゴシック" panose="020B0400000000000000" pitchFamily="50" charset="-128"/>
              </a:rPr>
              <a:t>ご利用対象者</a:t>
            </a:r>
            <a:endParaRPr lang="en-US" altLang="ja-JP" sz="2000" i="0" u="sng" dirty="0">
              <a:solidFill>
                <a:schemeClr val="accent1"/>
              </a:solidFill>
              <a:effectLst/>
              <a:latin typeface="BIZ UDPゴシック" panose="020B0400000000000000" pitchFamily="50" charset="-128"/>
              <a:ea typeface="BIZ UDPゴシック" panose="020B0400000000000000" pitchFamily="50" charset="-128"/>
            </a:endParaRPr>
          </a:p>
          <a:p>
            <a:pPr marL="265113" indent="-265113">
              <a:lnSpc>
                <a:spcPct val="130000"/>
              </a:lnSpc>
            </a:pPr>
            <a:r>
              <a:rPr lang="ja-JP" altLang="en-US" sz="2000" i="0" dirty="0">
                <a:effectLst/>
                <a:latin typeface="BIZ UDPゴシック" panose="020B0400000000000000" pitchFamily="50" charset="-128"/>
                <a:ea typeface="BIZ UDPゴシック" panose="020B0400000000000000" pitchFamily="50" charset="-128"/>
              </a:rPr>
              <a:t>　･･･マイナポータルから「</a:t>
            </a:r>
            <a:r>
              <a:rPr lang="ja-JP" altLang="en-US" sz="2000" i="0" dirty="0" err="1">
                <a:effectLst/>
                <a:latin typeface="BIZ UDPゴシック" panose="020B0400000000000000" pitchFamily="50" charset="-128"/>
                <a:ea typeface="BIZ UDPゴシック" panose="020B0400000000000000" pitchFamily="50" charset="-128"/>
              </a:rPr>
              <a:t>ねんきん</a:t>
            </a:r>
            <a:r>
              <a:rPr lang="ja-JP" altLang="en-US" sz="2000" i="0" dirty="0">
                <a:effectLst/>
                <a:latin typeface="BIZ UDPゴシック" panose="020B0400000000000000" pitchFamily="50" charset="-128"/>
                <a:ea typeface="BIZ UDPゴシック" panose="020B0400000000000000" pitchFamily="50" charset="-128"/>
              </a:rPr>
              <a:t>ネット」を利用している方</a:t>
            </a:r>
          </a:p>
        </p:txBody>
      </p:sp>
      <p:sp>
        <p:nvSpPr>
          <p:cNvPr id="9" name="テキスト ボックス 8">
            <a:extLst>
              <a:ext uri="{FF2B5EF4-FFF2-40B4-BE49-F238E27FC236}">
                <a16:creationId xmlns:a16="http://schemas.microsoft.com/office/drawing/2014/main" id="{C0DB8C66-D141-54F1-A815-2872D1A70CE0}"/>
              </a:ext>
            </a:extLst>
          </p:cNvPr>
          <p:cNvSpPr txBox="1"/>
          <p:nvPr/>
        </p:nvSpPr>
        <p:spPr>
          <a:xfrm>
            <a:off x="508862" y="3646233"/>
            <a:ext cx="8374797" cy="1482265"/>
          </a:xfrm>
          <a:prstGeom prst="rect">
            <a:avLst/>
          </a:prstGeom>
          <a:noFill/>
        </p:spPr>
        <p:txBody>
          <a:bodyPr wrap="square" rtlCol="0">
            <a:spAutoFit/>
          </a:bodyPr>
          <a:lstStyle/>
          <a:p>
            <a:pPr marL="265113" indent="-265113">
              <a:lnSpc>
                <a:spcPct val="130000"/>
              </a:lnSpc>
            </a:pPr>
            <a:r>
              <a:rPr lang="ja-JP" altLang="en-US" sz="2000" i="0" u="sng" dirty="0">
                <a:solidFill>
                  <a:schemeClr val="accent1"/>
                </a:solidFill>
                <a:effectLst/>
                <a:latin typeface="BIZ UDPゴシック" panose="020B0400000000000000" pitchFamily="50" charset="-128"/>
                <a:ea typeface="BIZ UDPゴシック" panose="020B0400000000000000" pitchFamily="50" charset="-128"/>
              </a:rPr>
              <a:t>電子申請が可能な届書</a:t>
            </a:r>
            <a:endParaRPr lang="en-US" altLang="ja-JP" sz="2000" i="0" u="sng" dirty="0">
              <a:solidFill>
                <a:schemeClr val="accent1"/>
              </a:solidFill>
              <a:effectLst/>
              <a:latin typeface="BIZ UDPゴシック" panose="020B0400000000000000" pitchFamily="50" charset="-128"/>
              <a:ea typeface="BIZ UDPゴシック" panose="020B0400000000000000" pitchFamily="50" charset="-128"/>
            </a:endParaRPr>
          </a:p>
          <a:p>
            <a:pPr marL="265113">
              <a:lnSpc>
                <a:spcPct val="130000"/>
              </a:lnSpc>
            </a:pPr>
            <a:r>
              <a:rPr lang="ja-JP" altLang="en-US" sz="2000" i="0" dirty="0">
                <a:effectLst/>
                <a:latin typeface="BIZ UDPゴシック" panose="020B0400000000000000" pitchFamily="50" charset="-128"/>
                <a:ea typeface="BIZ UDPゴシック" panose="020B0400000000000000" pitchFamily="50" charset="-128"/>
              </a:rPr>
              <a:t>･･･公的年金等の受給者の扶養親族等申告書</a:t>
            </a:r>
            <a:endParaRPr lang="en-US" altLang="ja-JP" sz="2000" dirty="0">
              <a:latin typeface="BIZ UDPゴシック" panose="020B0400000000000000" pitchFamily="50" charset="-128"/>
              <a:ea typeface="BIZ UDPゴシック" panose="020B0400000000000000" pitchFamily="50" charset="-128"/>
            </a:endParaRPr>
          </a:p>
          <a:p>
            <a:pPr marL="628650">
              <a:lnSpc>
                <a:spcPct val="130000"/>
              </a:lnSpc>
            </a:pPr>
            <a:r>
              <a:rPr lang="ja-JP" altLang="en-US" sz="1600" dirty="0">
                <a:latin typeface="BIZ UDPゴシック" panose="020B0400000000000000" pitchFamily="50" charset="-128"/>
                <a:ea typeface="BIZ UDPゴシック" panose="020B0400000000000000" pitchFamily="50" charset="-128"/>
              </a:rPr>
              <a:t>（源泉徴収される際に、各種の控除（障害者控除や配偶者控除）を受けることを         申告するための申告書）</a:t>
            </a:r>
            <a:endParaRPr lang="ja-JP" altLang="en-US" sz="1600" i="0" dirty="0">
              <a:effectLst/>
              <a:latin typeface="BIZ UDPゴシック" panose="020B0400000000000000" pitchFamily="50" charset="-128"/>
              <a:ea typeface="BIZ UDPゴシック" panose="020B0400000000000000" pitchFamily="50" charset="-128"/>
            </a:endParaRPr>
          </a:p>
        </p:txBody>
      </p:sp>
      <p:sp>
        <p:nvSpPr>
          <p:cNvPr id="13" name="テキスト ボックス 12">
            <a:extLst>
              <a:ext uri="{FF2B5EF4-FFF2-40B4-BE49-F238E27FC236}">
                <a16:creationId xmlns:a16="http://schemas.microsoft.com/office/drawing/2014/main" id="{2931E703-216D-D7EB-F44C-B915B9C59B18}"/>
              </a:ext>
            </a:extLst>
          </p:cNvPr>
          <p:cNvSpPr txBox="1"/>
          <p:nvPr/>
        </p:nvSpPr>
        <p:spPr>
          <a:xfrm>
            <a:off x="2147632" y="5266799"/>
            <a:ext cx="6744395" cy="1115818"/>
          </a:xfrm>
          <a:prstGeom prst="rect">
            <a:avLst/>
          </a:prstGeom>
          <a:noFill/>
        </p:spPr>
        <p:txBody>
          <a:bodyPr wrap="square" rtlCol="0">
            <a:spAutoFit/>
          </a:bodyPr>
          <a:lstStyle/>
          <a:p>
            <a:pPr marL="176213" indent="-176213">
              <a:lnSpc>
                <a:spcPct val="130000"/>
              </a:lnSpc>
            </a:pPr>
            <a:r>
              <a:rPr kumimoji="1" lang="en-US" altLang="ja-JP" dirty="0">
                <a:solidFill>
                  <a:schemeClr val="accent1"/>
                </a:solidFill>
                <a:latin typeface="BIZ UDPゴシック" panose="020B0400000000000000" pitchFamily="50" charset="-128"/>
                <a:ea typeface="BIZ UDPゴシック" panose="020B0400000000000000" pitchFamily="50" charset="-128"/>
              </a:rPr>
              <a:t>※</a:t>
            </a:r>
            <a:r>
              <a:rPr kumimoji="1" lang="ja-JP" altLang="en-US" dirty="0">
                <a:solidFill>
                  <a:schemeClr val="accent1"/>
                </a:solidFill>
                <a:latin typeface="BIZ UDPゴシック" panose="020B0400000000000000" pitchFamily="50" charset="-128"/>
                <a:ea typeface="BIZ UDPゴシック" panose="020B0400000000000000" pitchFamily="50" charset="-128"/>
              </a:rPr>
              <a:t>届出の電子申請には、マイナポータルからのログインが必要です</a:t>
            </a:r>
            <a:br>
              <a:rPr kumimoji="1" lang="en-US" altLang="ja-JP" dirty="0">
                <a:solidFill>
                  <a:schemeClr val="accent1"/>
                </a:solidFill>
                <a:latin typeface="BIZ UDPゴシック" panose="020B0400000000000000" pitchFamily="50" charset="-128"/>
                <a:ea typeface="BIZ UDPゴシック" panose="020B0400000000000000" pitchFamily="50" charset="-128"/>
              </a:rPr>
            </a:br>
            <a:r>
              <a:rPr kumimoji="1" lang="ja-JP" altLang="en-US" dirty="0">
                <a:solidFill>
                  <a:schemeClr val="accent1"/>
                </a:solidFill>
                <a:latin typeface="BIZ UDPゴシック" panose="020B0400000000000000" pitchFamily="50" charset="-128"/>
                <a:ea typeface="BIZ UDPゴシック" panose="020B0400000000000000" pitchFamily="50" charset="-128"/>
              </a:rPr>
              <a:t>ユーザ</a:t>
            </a:r>
            <a:r>
              <a:rPr kumimoji="1" lang="en-US" altLang="ja-JP" dirty="0">
                <a:solidFill>
                  <a:schemeClr val="accent1"/>
                </a:solidFill>
                <a:latin typeface="BIZ UDPゴシック" panose="020B0400000000000000" pitchFamily="50" charset="-128"/>
                <a:ea typeface="BIZ UDPゴシック" panose="020B0400000000000000" pitchFamily="50" charset="-128"/>
              </a:rPr>
              <a:t>ID</a:t>
            </a:r>
            <a:r>
              <a:rPr kumimoji="1" lang="ja-JP" altLang="en-US" dirty="0">
                <a:solidFill>
                  <a:schemeClr val="accent1"/>
                </a:solidFill>
                <a:latin typeface="BIZ UDPゴシック" panose="020B0400000000000000" pitchFamily="50" charset="-128"/>
                <a:ea typeface="BIZ UDPゴシック" panose="020B0400000000000000" pitchFamily="50" charset="-128"/>
              </a:rPr>
              <a:t>を用いてねんきんネットからログインしている方は利用することができません</a:t>
            </a:r>
          </a:p>
        </p:txBody>
      </p:sp>
      <p:pic>
        <p:nvPicPr>
          <p:cNvPr id="11" name="図 10" descr="挿絵, 時計 が含まれている画像&#10;&#10;自動的に生成された説明">
            <a:extLst>
              <a:ext uri="{FF2B5EF4-FFF2-40B4-BE49-F238E27FC236}">
                <a16:creationId xmlns:a16="http://schemas.microsoft.com/office/drawing/2014/main" id="{D5264D59-63A2-7D55-6307-B37A61290FA5}"/>
              </a:ext>
            </a:extLst>
          </p:cNvPr>
          <p:cNvPicPr>
            <a:picLocks noChangeAspect="1"/>
          </p:cNvPicPr>
          <p:nvPr/>
        </p:nvPicPr>
        <p:blipFill>
          <a:blip r:embed="rId6"/>
          <a:stretch>
            <a:fillRect/>
          </a:stretch>
        </p:blipFill>
        <p:spPr>
          <a:xfrm>
            <a:off x="508863" y="5266799"/>
            <a:ext cx="1552077" cy="1120533"/>
          </a:xfrm>
          <a:prstGeom prst="rect">
            <a:avLst/>
          </a:prstGeom>
        </p:spPr>
      </p:pic>
    </p:spTree>
    <p:extLst>
      <p:ext uri="{BB962C8B-B14F-4D97-AF65-F5344CB8AC3E}">
        <p14:creationId xmlns:p14="http://schemas.microsoft.com/office/powerpoint/2010/main" val="31702797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82D7D9C2-4B60-0FA7-BC98-2D787C15B0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3734"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B1EEDC44-682F-151B-1651-A68918E23F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2526"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6336812" y="5035553"/>
            <a:ext cx="1431542" cy="653148"/>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ja-JP" altLang="en-US"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画面を下から</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上に</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スクロールします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「届書を電子申請する」を</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ダブルタップします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５１</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こんな時に「ねんきんネット」</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電子申請の方法を確認してみましょう</a:t>
            </a:r>
          </a:p>
        </p:txBody>
      </p:sp>
      <p:sp>
        <p:nvSpPr>
          <p:cNvPr id="7" name="テキスト ボックス 6">
            <a:extLst>
              <a:ext uri="{FF2B5EF4-FFF2-40B4-BE49-F238E27FC236}">
                <a16:creationId xmlns:a16="http://schemas.microsoft.com/office/drawing/2014/main" id="{C014060A-A37B-1473-5294-E5BA2CCABFE0}"/>
              </a:ext>
            </a:extLst>
          </p:cNvPr>
          <p:cNvSpPr txBox="1"/>
          <p:nvPr/>
        </p:nvSpPr>
        <p:spPr>
          <a:xfrm>
            <a:off x="6084938" y="834016"/>
            <a:ext cx="2938167" cy="755720"/>
          </a:xfrm>
          <a:prstGeom prst="rect">
            <a:avLst/>
          </a:prstGeom>
          <a:noFill/>
        </p:spPr>
        <p:txBody>
          <a:bodyPr wrap="square" rtlCol="0">
            <a:spAutoFit/>
          </a:bodyPr>
          <a:lstStyle/>
          <a:p>
            <a:pPr>
              <a:lnSpc>
                <a:spcPct val="130000"/>
              </a:lnSpc>
            </a:pPr>
            <a:r>
              <a:rPr lang="en-US" altLang="ja-JP" dirty="0">
                <a:solidFill>
                  <a:schemeClr val="accent1"/>
                </a:solidFill>
                <a:latin typeface="BIZ UDPゴシック" panose="020B0400000000000000" pitchFamily="50" charset="-128"/>
                <a:ea typeface="BIZ UDPゴシック" panose="020B0400000000000000" pitchFamily="50" charset="-128"/>
              </a:rPr>
              <a:t>※</a:t>
            </a:r>
            <a:r>
              <a:rPr lang="ja-JP" altLang="en-US" dirty="0">
                <a:solidFill>
                  <a:schemeClr val="accent1"/>
                </a:solidFill>
                <a:latin typeface="BIZ UDPゴシック" panose="020B0400000000000000" pitchFamily="50" charset="-128"/>
                <a:ea typeface="BIZ UDPゴシック" panose="020B0400000000000000" pitchFamily="50" charset="-128"/>
              </a:rPr>
              <a:t>操作手順の確認のみで、</a:t>
            </a:r>
            <a:endParaRPr lang="en-US" altLang="ja-JP" dirty="0">
              <a:solidFill>
                <a:schemeClr val="accent1"/>
              </a:solidFill>
              <a:latin typeface="BIZ UDPゴシック" panose="020B0400000000000000" pitchFamily="50" charset="-128"/>
              <a:ea typeface="BIZ UDPゴシック" panose="020B0400000000000000" pitchFamily="50" charset="-128"/>
            </a:endParaRPr>
          </a:p>
          <a:p>
            <a:pPr>
              <a:lnSpc>
                <a:spcPct val="130000"/>
              </a:lnSpc>
            </a:pPr>
            <a:r>
              <a:rPr lang="en-US" altLang="ja-JP" dirty="0">
                <a:solidFill>
                  <a:schemeClr val="accent1"/>
                </a:solidFill>
                <a:latin typeface="BIZ UDPゴシック" panose="020B0400000000000000" pitchFamily="50" charset="-128"/>
                <a:ea typeface="BIZ UDPゴシック" panose="020B0400000000000000" pitchFamily="50" charset="-128"/>
              </a:rPr>
              <a:t>  </a:t>
            </a:r>
            <a:r>
              <a:rPr lang="ja-JP" altLang="en-US" dirty="0">
                <a:solidFill>
                  <a:schemeClr val="accent1"/>
                </a:solidFill>
                <a:latin typeface="BIZ UDPゴシック" panose="020B0400000000000000" pitchFamily="50" charset="-128"/>
                <a:ea typeface="BIZ UDPゴシック" panose="020B0400000000000000" pitchFamily="50" charset="-128"/>
              </a:rPr>
              <a:t> 実際に申請は行いません</a:t>
            </a:r>
          </a:p>
        </p:txBody>
      </p:sp>
      <p:sp>
        <p:nvSpPr>
          <p:cNvPr id="2" name="矢印: 右 1">
            <a:extLst>
              <a:ext uri="{FF2B5EF4-FFF2-40B4-BE49-F238E27FC236}">
                <a16:creationId xmlns:a16="http://schemas.microsoft.com/office/drawing/2014/main" id="{3FEB320B-5DC1-8E42-117D-2A89256A0F6F}"/>
              </a:ext>
            </a:extLst>
          </p:cNvPr>
          <p:cNvSpPr/>
          <p:nvPr/>
        </p:nvSpPr>
        <p:spPr>
          <a:xfrm rot="16200000">
            <a:off x="1428047" y="4655509"/>
            <a:ext cx="2055026" cy="607853"/>
          </a:xfrm>
          <a:prstGeom prst="rightArrow">
            <a:avLst>
              <a:gd name="adj1" fmla="val 37318"/>
              <a:gd name="adj2" fmla="val 59512"/>
            </a:avLst>
          </a:prstGeom>
          <a:solidFill>
            <a:srgbClr val="FFFFFF">
              <a:alpha val="69804"/>
            </a:srgbClr>
          </a:solid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Tree>
    <p:extLst>
      <p:ext uri="{BB962C8B-B14F-4D97-AF65-F5344CB8AC3E}">
        <p14:creationId xmlns:p14="http://schemas.microsoft.com/office/powerpoint/2010/main" val="14010387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A90F70B2-1EDE-5D43-6747-0D1366CEE64D}"/>
              </a:ext>
            </a:extLst>
          </p:cNvPr>
          <p:cNvPicPr>
            <a:picLocks noChangeAspect="1"/>
          </p:cNvPicPr>
          <p:nvPr/>
        </p:nvPicPr>
        <p:blipFill>
          <a:blip r:embed="rId4"/>
          <a:stretch>
            <a:fillRect/>
          </a:stretch>
        </p:blipFill>
        <p:spPr>
          <a:xfrm>
            <a:off x="5426004" y="2397896"/>
            <a:ext cx="2456901" cy="4340728"/>
          </a:xfrm>
          <a:prstGeom prst="rect">
            <a:avLst/>
          </a:prstGeom>
        </p:spPr>
      </p:pic>
      <p:pic>
        <p:nvPicPr>
          <p:cNvPr id="2" name="Picture 2">
            <a:extLst>
              <a:ext uri="{FF2B5EF4-FFF2-40B4-BE49-F238E27FC236}">
                <a16:creationId xmlns:a16="http://schemas.microsoft.com/office/drawing/2014/main" id="{9EC44839-B348-2FDC-3635-67726FA3CC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2526" y="2406592"/>
            <a:ext cx="2428786" cy="4320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四角形: 角を丸くする 2">
            <a:extLst>
              <a:ext uri="{FF2B5EF4-FFF2-40B4-BE49-F238E27FC236}">
                <a16:creationId xmlns:a16="http://schemas.microsoft.com/office/drawing/2014/main" id="{DADAF43D-1F68-D792-27EE-7F100927F407}"/>
              </a:ext>
            </a:extLst>
          </p:cNvPr>
          <p:cNvSpPr/>
          <p:nvPr/>
        </p:nvSpPr>
        <p:spPr>
          <a:xfrm>
            <a:off x="6050354" y="5603909"/>
            <a:ext cx="1208202" cy="499400"/>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159565" cy="755720"/>
          </a:xfrm>
          <a:prstGeom prst="rect">
            <a:avLst/>
          </a:prstGeom>
          <a:noFill/>
        </p:spPr>
        <p:txBody>
          <a:bodyPr wrap="square" lIns="91440" tIns="45720" rIns="91440" bIns="45720" rtlCol="0" anchor="t">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「申請する届書を選択する」をダブルタップします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6928"/>
            <a:ext cx="2275776"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「届書を作成する」をダブルタップします</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５２</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こんな時に「ねんきんネット」</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電子申請の方法を確認してみましょう</a:t>
            </a:r>
          </a:p>
        </p:txBody>
      </p:sp>
      <p:sp>
        <p:nvSpPr>
          <p:cNvPr id="10" name="四角形: 角を丸くする 9">
            <a:extLst>
              <a:ext uri="{FF2B5EF4-FFF2-40B4-BE49-F238E27FC236}">
                <a16:creationId xmlns:a16="http://schemas.microsoft.com/office/drawing/2014/main" id="{04B4FC36-1ED8-F448-9AB7-70778DDE1C2D}"/>
              </a:ext>
            </a:extLst>
          </p:cNvPr>
          <p:cNvSpPr/>
          <p:nvPr/>
        </p:nvSpPr>
        <p:spPr>
          <a:xfrm>
            <a:off x="1741148" y="3982239"/>
            <a:ext cx="1431542" cy="653148"/>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1" name="テキスト ボックス 10">
            <a:extLst>
              <a:ext uri="{FF2B5EF4-FFF2-40B4-BE49-F238E27FC236}">
                <a16:creationId xmlns:a16="http://schemas.microsoft.com/office/drawing/2014/main" id="{494DC113-82E3-70CC-88AB-FF9A4053F21B}"/>
              </a:ext>
            </a:extLst>
          </p:cNvPr>
          <p:cNvSpPr txBox="1"/>
          <p:nvPr/>
        </p:nvSpPr>
        <p:spPr>
          <a:xfrm>
            <a:off x="6084938" y="834016"/>
            <a:ext cx="2938167" cy="755720"/>
          </a:xfrm>
          <a:prstGeom prst="rect">
            <a:avLst/>
          </a:prstGeom>
          <a:noFill/>
        </p:spPr>
        <p:txBody>
          <a:bodyPr wrap="square" rtlCol="0">
            <a:spAutoFit/>
          </a:bodyPr>
          <a:lstStyle/>
          <a:p>
            <a:pPr>
              <a:lnSpc>
                <a:spcPct val="130000"/>
              </a:lnSpc>
            </a:pPr>
            <a:r>
              <a:rPr lang="en-US" altLang="ja-JP" dirty="0">
                <a:solidFill>
                  <a:schemeClr val="accent1"/>
                </a:solidFill>
                <a:latin typeface="BIZ UDPゴシック" panose="020B0400000000000000" pitchFamily="50" charset="-128"/>
                <a:ea typeface="BIZ UDPゴシック" panose="020B0400000000000000" pitchFamily="50" charset="-128"/>
              </a:rPr>
              <a:t>※</a:t>
            </a:r>
            <a:r>
              <a:rPr lang="ja-JP" altLang="en-US" dirty="0">
                <a:solidFill>
                  <a:schemeClr val="accent1"/>
                </a:solidFill>
                <a:latin typeface="BIZ UDPゴシック" panose="020B0400000000000000" pitchFamily="50" charset="-128"/>
                <a:ea typeface="BIZ UDPゴシック" panose="020B0400000000000000" pitchFamily="50" charset="-128"/>
              </a:rPr>
              <a:t>操作手順の確認のみで、</a:t>
            </a:r>
            <a:endParaRPr lang="en-US" altLang="ja-JP" dirty="0">
              <a:solidFill>
                <a:schemeClr val="accent1"/>
              </a:solidFill>
              <a:latin typeface="BIZ UDPゴシック" panose="020B0400000000000000" pitchFamily="50" charset="-128"/>
              <a:ea typeface="BIZ UDPゴシック" panose="020B0400000000000000" pitchFamily="50" charset="-128"/>
            </a:endParaRPr>
          </a:p>
          <a:p>
            <a:pPr>
              <a:lnSpc>
                <a:spcPct val="130000"/>
              </a:lnSpc>
            </a:pPr>
            <a:r>
              <a:rPr lang="en-US" altLang="ja-JP" dirty="0">
                <a:solidFill>
                  <a:schemeClr val="accent1"/>
                </a:solidFill>
                <a:latin typeface="BIZ UDPゴシック" panose="020B0400000000000000" pitchFamily="50" charset="-128"/>
                <a:ea typeface="BIZ UDPゴシック" panose="020B0400000000000000" pitchFamily="50" charset="-128"/>
              </a:rPr>
              <a:t>  </a:t>
            </a:r>
            <a:r>
              <a:rPr lang="ja-JP" altLang="en-US" dirty="0">
                <a:solidFill>
                  <a:schemeClr val="accent1"/>
                </a:solidFill>
                <a:latin typeface="BIZ UDPゴシック" panose="020B0400000000000000" pitchFamily="50" charset="-128"/>
                <a:ea typeface="BIZ UDPゴシック" panose="020B0400000000000000" pitchFamily="50" charset="-128"/>
              </a:rPr>
              <a:t> 実際に申請は行いません</a:t>
            </a:r>
          </a:p>
        </p:txBody>
      </p:sp>
    </p:spTree>
    <p:extLst>
      <p:ext uri="{BB962C8B-B14F-4D97-AF65-F5344CB8AC3E}">
        <p14:creationId xmlns:p14="http://schemas.microsoft.com/office/powerpoint/2010/main" val="20480896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a:extLst>
              <a:ext uri="{FF2B5EF4-FFF2-40B4-BE49-F238E27FC236}">
                <a16:creationId xmlns:a16="http://schemas.microsoft.com/office/drawing/2014/main" id="{02363FCD-8493-008B-9E76-E9BE73CC8B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1625" y="2418881"/>
            <a:ext cx="2429000" cy="43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8" name="テキスト ボックス 17">
            <a:extLst>
              <a:ext uri="{FF2B5EF4-FFF2-40B4-BE49-F238E27FC236}">
                <a16:creationId xmlns:a16="http://schemas.microsoft.com/office/drawing/2014/main" id="{7C8BBDCD-F594-16C8-8149-D5135834C462}"/>
              </a:ext>
            </a:extLst>
          </p:cNvPr>
          <p:cNvSpPr txBox="1"/>
          <p:nvPr/>
        </p:nvSpPr>
        <p:spPr>
          <a:xfrm>
            <a:off x="1412435" y="1512998"/>
            <a:ext cx="3433885" cy="755720"/>
          </a:xfrm>
          <a:prstGeom prst="rect">
            <a:avLst/>
          </a:prstGeom>
          <a:noFill/>
        </p:spPr>
        <p:txBody>
          <a:bodyPr wrap="square" lIns="91440" tIns="45720" rIns="91440" bIns="45720" rtlCol="0" anchor="t">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画面を下から上に</a:t>
            </a:r>
            <a:endParaRPr lang="en-US" altLang="ja-JP"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スクロールします</a:t>
            </a:r>
            <a:endParaRPr lang="ja-JP" altLang="en-US" sz="1800" dirty="0">
              <a:solidFill>
                <a:prstClr val="black"/>
              </a:solidFill>
              <a:latin typeface="BIZ UDPゴシック" panose="020B0400000000000000" pitchFamily="50" charset="-128"/>
              <a:ea typeface="BIZ UDPゴシック" panose="020B0400000000000000" pitchFamily="50" charset="-128"/>
            </a:endParaRPr>
          </a:p>
        </p:txBody>
      </p:sp>
      <p:pic>
        <p:nvPicPr>
          <p:cNvPr id="2" name="Picture 6">
            <a:extLst>
              <a:ext uri="{FF2B5EF4-FFF2-40B4-BE49-F238E27FC236}">
                <a16:creationId xmlns:a16="http://schemas.microsoft.com/office/drawing/2014/main" id="{C7511400-8510-E8E7-AED6-A9BC407E57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3376" y="2411522"/>
            <a:ext cx="2429000" cy="43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５３</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19" name="テキスト ボックス 18">
            <a:extLst>
              <a:ext uri="{FF2B5EF4-FFF2-40B4-BE49-F238E27FC236}">
                <a16:creationId xmlns:a16="http://schemas.microsoft.com/office/drawing/2014/main" id="{CD23EDDD-9D1F-74A0-667B-BAFAF87DD0F6}"/>
              </a:ext>
            </a:extLst>
          </p:cNvPr>
          <p:cNvSpPr txBox="1"/>
          <p:nvPr/>
        </p:nvSpPr>
        <p:spPr>
          <a:xfrm>
            <a:off x="5607129" y="1512998"/>
            <a:ext cx="3192520" cy="755720"/>
          </a:xfrm>
          <a:prstGeom prst="rect">
            <a:avLst/>
          </a:prstGeom>
          <a:noFill/>
        </p:spPr>
        <p:txBody>
          <a:bodyPr wrap="square" rtlCol="0" anchor="ctr">
            <a:spAutoFit/>
          </a:bodyPr>
          <a:lstStyle/>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「おかね」の項目内の</a:t>
            </a:r>
            <a:endPar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nSpc>
                <a:spcPct val="130000"/>
              </a:lnSpc>
            </a:pP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「年金」をダブルタップします</a:t>
            </a:r>
          </a:p>
        </p:txBody>
      </p:sp>
      <p:sp>
        <p:nvSpPr>
          <p:cNvPr id="5" name="矢印: 右 4">
            <a:extLst>
              <a:ext uri="{FF2B5EF4-FFF2-40B4-BE49-F238E27FC236}">
                <a16:creationId xmlns:a16="http://schemas.microsoft.com/office/drawing/2014/main" id="{F8C25CC1-8EB1-5A63-926B-6646DE77ACFC}"/>
              </a:ext>
            </a:extLst>
          </p:cNvPr>
          <p:cNvSpPr/>
          <p:nvPr/>
        </p:nvSpPr>
        <p:spPr>
          <a:xfrm rot="16200000">
            <a:off x="1430364" y="4655508"/>
            <a:ext cx="2055026" cy="607853"/>
          </a:xfrm>
          <a:prstGeom prst="rightArrow">
            <a:avLst>
              <a:gd name="adj1" fmla="val 37318"/>
              <a:gd name="adj2" fmla="val 59512"/>
            </a:avLst>
          </a:prstGeom>
          <a:solidFill>
            <a:srgbClr val="FFFFFF">
              <a:alpha val="69804"/>
            </a:srgbClr>
          </a:solid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
        <p:nvSpPr>
          <p:cNvPr id="17" name="四角形: 角を丸くする 16">
            <a:extLst>
              <a:ext uri="{FF2B5EF4-FFF2-40B4-BE49-F238E27FC236}">
                <a16:creationId xmlns:a16="http://schemas.microsoft.com/office/drawing/2014/main" id="{DB724FE0-659F-396D-27D8-42E772DBF6C0}"/>
              </a:ext>
            </a:extLst>
          </p:cNvPr>
          <p:cNvSpPr/>
          <p:nvPr/>
        </p:nvSpPr>
        <p:spPr>
          <a:xfrm>
            <a:off x="6686124" y="4531364"/>
            <a:ext cx="1035475" cy="624836"/>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6" name="タイトル 1">
            <a:extLst>
              <a:ext uri="{FF2B5EF4-FFF2-40B4-BE49-F238E27FC236}">
                <a16:creationId xmlns:a16="http://schemas.microsoft.com/office/drawing/2014/main" id="{9AE2205C-8ABB-8FB5-D2E2-D977D24B488F}"/>
              </a:ext>
            </a:extLst>
          </p:cNvPr>
          <p:cNvSpPr>
            <a:spLocks noGrp="1"/>
          </p:cNvSpPr>
          <p:nvPr>
            <p:ph type="ctrTitle"/>
          </p:nvPr>
        </p:nvSpPr>
        <p:spPr>
          <a:xfrm>
            <a:off x="1392691" y="220736"/>
            <a:ext cx="7576708" cy="486326"/>
          </a:xfrm>
        </p:spPr>
        <p:txBody>
          <a:bodyPr vert="horz">
            <a:noAutofit/>
          </a:bodyPr>
          <a:lstStyle/>
          <a:p>
            <a:r>
              <a:rPr lang="ja-JP" altLang="en-US" dirty="0"/>
              <a:t>こんな時に「ねんきんネット」</a:t>
            </a:r>
          </a:p>
        </p:txBody>
      </p:sp>
      <p:sp>
        <p:nvSpPr>
          <p:cNvPr id="7" name="タイトル 1">
            <a:extLst>
              <a:ext uri="{FF2B5EF4-FFF2-40B4-BE49-F238E27FC236}">
                <a16:creationId xmlns:a16="http://schemas.microsoft.com/office/drawing/2014/main" id="{7EACBB9C-7479-30B7-EEC0-3A7D409FF2FA}"/>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sp>
        <p:nvSpPr>
          <p:cNvPr id="11" name="サブタイトル 2">
            <a:extLst>
              <a:ext uri="{FF2B5EF4-FFF2-40B4-BE49-F238E27FC236}">
                <a16:creationId xmlns:a16="http://schemas.microsoft.com/office/drawing/2014/main" id="{7B817A49-50B3-9225-2D10-0F60B6DD8E9C}"/>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マイナポータルから電子申請をする方法です</a:t>
            </a:r>
          </a:p>
        </p:txBody>
      </p:sp>
      <p:sp>
        <p:nvSpPr>
          <p:cNvPr id="21" name="テキスト ボックス 20">
            <a:extLst>
              <a:ext uri="{FF2B5EF4-FFF2-40B4-BE49-F238E27FC236}">
                <a16:creationId xmlns:a16="http://schemas.microsoft.com/office/drawing/2014/main" id="{FD1198FC-6CC8-CD41-307E-3A00F9EF70FD}"/>
              </a:ext>
            </a:extLst>
          </p:cNvPr>
          <p:cNvSpPr txBox="1"/>
          <p:nvPr/>
        </p:nvSpPr>
        <p:spPr>
          <a:xfrm>
            <a:off x="6084938" y="834016"/>
            <a:ext cx="2938167" cy="755720"/>
          </a:xfrm>
          <a:prstGeom prst="rect">
            <a:avLst/>
          </a:prstGeom>
          <a:noFill/>
        </p:spPr>
        <p:txBody>
          <a:bodyPr wrap="square" rtlCol="0">
            <a:spAutoFit/>
          </a:bodyPr>
          <a:lstStyle/>
          <a:p>
            <a:pPr>
              <a:lnSpc>
                <a:spcPct val="130000"/>
              </a:lnSpc>
            </a:pPr>
            <a:r>
              <a:rPr lang="en-US" altLang="ja-JP" dirty="0">
                <a:solidFill>
                  <a:schemeClr val="accent1"/>
                </a:solidFill>
                <a:latin typeface="BIZ UDPゴシック" panose="020B0400000000000000" pitchFamily="50" charset="-128"/>
                <a:ea typeface="BIZ UDPゴシック" panose="020B0400000000000000" pitchFamily="50" charset="-128"/>
              </a:rPr>
              <a:t>※</a:t>
            </a:r>
            <a:r>
              <a:rPr lang="ja-JP" altLang="en-US" dirty="0">
                <a:solidFill>
                  <a:schemeClr val="accent1"/>
                </a:solidFill>
                <a:latin typeface="BIZ UDPゴシック" panose="020B0400000000000000" pitchFamily="50" charset="-128"/>
                <a:ea typeface="BIZ UDPゴシック" panose="020B0400000000000000" pitchFamily="50" charset="-128"/>
              </a:rPr>
              <a:t>操作手順の確認のみで、</a:t>
            </a:r>
            <a:endParaRPr lang="en-US" altLang="ja-JP" dirty="0">
              <a:solidFill>
                <a:schemeClr val="accent1"/>
              </a:solidFill>
              <a:latin typeface="BIZ UDPゴシック" panose="020B0400000000000000" pitchFamily="50" charset="-128"/>
              <a:ea typeface="BIZ UDPゴシック" panose="020B0400000000000000" pitchFamily="50" charset="-128"/>
            </a:endParaRPr>
          </a:p>
          <a:p>
            <a:pPr>
              <a:lnSpc>
                <a:spcPct val="130000"/>
              </a:lnSpc>
            </a:pPr>
            <a:r>
              <a:rPr lang="en-US" altLang="ja-JP" dirty="0">
                <a:solidFill>
                  <a:schemeClr val="accent1"/>
                </a:solidFill>
                <a:latin typeface="BIZ UDPゴシック" panose="020B0400000000000000" pitchFamily="50" charset="-128"/>
                <a:ea typeface="BIZ UDPゴシック" panose="020B0400000000000000" pitchFamily="50" charset="-128"/>
              </a:rPr>
              <a:t>  </a:t>
            </a:r>
            <a:r>
              <a:rPr lang="ja-JP" altLang="en-US" dirty="0">
                <a:solidFill>
                  <a:schemeClr val="accent1"/>
                </a:solidFill>
                <a:latin typeface="BIZ UDPゴシック" panose="020B0400000000000000" pitchFamily="50" charset="-128"/>
                <a:ea typeface="BIZ UDPゴシック" panose="020B0400000000000000" pitchFamily="50" charset="-128"/>
              </a:rPr>
              <a:t> 実際に申請は行いません</a:t>
            </a:r>
          </a:p>
        </p:txBody>
      </p:sp>
    </p:spTree>
    <p:extLst>
      <p:ext uri="{BB962C8B-B14F-4D97-AF65-F5344CB8AC3E}">
        <p14:creationId xmlns:p14="http://schemas.microsoft.com/office/powerpoint/2010/main" val="39228541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a:extLst>
              <a:ext uri="{FF2B5EF4-FFF2-40B4-BE49-F238E27FC236}">
                <a16:creationId xmlns:a16="http://schemas.microsoft.com/office/drawing/2014/main" id="{E6A5C666-B269-2FDA-2C3D-FCB51C1A1A7A}"/>
              </a:ext>
            </a:extLst>
          </p:cNvPr>
          <p:cNvPicPr>
            <a:picLocks noChangeAspect="1"/>
          </p:cNvPicPr>
          <p:nvPr/>
        </p:nvPicPr>
        <p:blipFill>
          <a:blip r:embed="rId4"/>
          <a:stretch>
            <a:fillRect/>
          </a:stretch>
        </p:blipFill>
        <p:spPr>
          <a:xfrm>
            <a:off x="1228345" y="2399373"/>
            <a:ext cx="2450804" cy="4340728"/>
          </a:xfrm>
          <a:prstGeom prst="rect">
            <a:avLst/>
          </a:prstGeom>
        </p:spPr>
      </p:pic>
      <p:pic>
        <p:nvPicPr>
          <p:cNvPr id="5" name="図 4">
            <a:extLst>
              <a:ext uri="{FF2B5EF4-FFF2-40B4-BE49-F238E27FC236}">
                <a16:creationId xmlns:a16="http://schemas.microsoft.com/office/drawing/2014/main" id="{9B0CFCE3-A3F4-EC8F-D39F-C4CCCC2B71E7}"/>
              </a:ext>
            </a:extLst>
          </p:cNvPr>
          <p:cNvPicPr>
            <a:picLocks noChangeAspect="1"/>
          </p:cNvPicPr>
          <p:nvPr/>
        </p:nvPicPr>
        <p:blipFill>
          <a:blip r:embed="rId5"/>
          <a:stretch>
            <a:fillRect/>
          </a:stretch>
        </p:blipFill>
        <p:spPr>
          <a:xfrm>
            <a:off x="5462014" y="2398153"/>
            <a:ext cx="2456901" cy="4340728"/>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085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❸</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❹</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５４</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11" name="四角形: 角を丸くする 10">
            <a:extLst>
              <a:ext uri="{FF2B5EF4-FFF2-40B4-BE49-F238E27FC236}">
                <a16:creationId xmlns:a16="http://schemas.microsoft.com/office/drawing/2014/main" id="{D38F3753-829A-FF1A-725C-3A06DC085948}"/>
              </a:ext>
            </a:extLst>
          </p:cNvPr>
          <p:cNvSpPr/>
          <p:nvPr/>
        </p:nvSpPr>
        <p:spPr>
          <a:xfrm>
            <a:off x="5557250" y="4847658"/>
            <a:ext cx="2243471" cy="360347"/>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3" name="テキスト ボックス 2">
            <a:extLst>
              <a:ext uri="{FF2B5EF4-FFF2-40B4-BE49-F238E27FC236}">
                <a16:creationId xmlns:a16="http://schemas.microsoft.com/office/drawing/2014/main" id="{A69D25E1-548C-47EA-A468-075B07AEB333}"/>
              </a:ext>
            </a:extLst>
          </p:cNvPr>
          <p:cNvSpPr txBox="1"/>
          <p:nvPr/>
        </p:nvSpPr>
        <p:spPr>
          <a:xfrm>
            <a:off x="1412435" y="1512998"/>
            <a:ext cx="3433885" cy="755720"/>
          </a:xfrm>
          <a:prstGeom prst="rect">
            <a:avLst/>
          </a:prstGeom>
          <a:noFill/>
        </p:spPr>
        <p:txBody>
          <a:bodyPr wrap="square" lIns="91440" tIns="45720" rIns="91440" bIns="45720" rtlCol="0" anchor="t">
            <a:spAutoFit/>
          </a:bodyPr>
          <a:lstStyle/>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画面を下から上に</a:t>
            </a:r>
            <a:endParaRPr lang="en-US" altLang="ja-JP"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dirty="0">
                <a:solidFill>
                  <a:prstClr val="black"/>
                </a:solidFill>
                <a:latin typeface="BIZ UDPゴシック" panose="020B0400000000000000" pitchFamily="50" charset="-128"/>
                <a:ea typeface="BIZ UDPゴシック" panose="020B0400000000000000" pitchFamily="50" charset="-128"/>
              </a:rPr>
              <a:t>スクロールします</a:t>
            </a:r>
            <a:endParaRPr lang="ja-JP" altLang="en-US" sz="1800" dirty="0">
              <a:solidFill>
                <a:prstClr val="black"/>
              </a:solidFill>
              <a:latin typeface="BIZ UDPゴシック" panose="020B0400000000000000" pitchFamily="50" charset="-128"/>
              <a:ea typeface="BIZ UDPゴシック" panose="020B0400000000000000" pitchFamily="50" charset="-128"/>
            </a:endParaRPr>
          </a:p>
        </p:txBody>
      </p:sp>
      <p:sp>
        <p:nvSpPr>
          <p:cNvPr id="4" name="テキスト ボックス 3">
            <a:extLst>
              <a:ext uri="{FF2B5EF4-FFF2-40B4-BE49-F238E27FC236}">
                <a16:creationId xmlns:a16="http://schemas.microsoft.com/office/drawing/2014/main" id="{AC69CC8A-238E-E0AA-7E7D-F4F1194CA62E}"/>
              </a:ext>
            </a:extLst>
          </p:cNvPr>
          <p:cNvSpPr txBox="1"/>
          <p:nvPr/>
        </p:nvSpPr>
        <p:spPr>
          <a:xfrm>
            <a:off x="5607128" y="1512998"/>
            <a:ext cx="3445431" cy="755720"/>
          </a:xfrm>
          <a:prstGeom prst="rect">
            <a:avLst/>
          </a:prstGeom>
          <a:noFill/>
        </p:spPr>
        <p:txBody>
          <a:bodyPr wrap="square" rtlCol="0" anchor="ctr">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「扶養親族等申告書の作成」を</a:t>
            </a:r>
            <a:endParaRPr lang="en-US" altLang="ja-JP" sz="1800" dirty="0">
              <a:solidFill>
                <a:prstClr val="black"/>
              </a:solidFill>
              <a:latin typeface="BIZ UDPゴシック" panose="020B0400000000000000" pitchFamily="50" charset="-128"/>
              <a:ea typeface="BIZ UDPゴシック" panose="020B0400000000000000" pitchFamily="50" charset="-128"/>
            </a:endParaRPr>
          </a:p>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ダブルタップします</a:t>
            </a:r>
          </a:p>
        </p:txBody>
      </p:sp>
      <p:sp>
        <p:nvSpPr>
          <p:cNvPr id="10" name="矢印: 右 9">
            <a:extLst>
              <a:ext uri="{FF2B5EF4-FFF2-40B4-BE49-F238E27FC236}">
                <a16:creationId xmlns:a16="http://schemas.microsoft.com/office/drawing/2014/main" id="{99DA85D4-34B9-50C5-7540-38C1B93C608B}"/>
              </a:ext>
            </a:extLst>
          </p:cNvPr>
          <p:cNvSpPr/>
          <p:nvPr/>
        </p:nvSpPr>
        <p:spPr>
          <a:xfrm rot="16200000">
            <a:off x="1430364" y="4655508"/>
            <a:ext cx="2055026" cy="607853"/>
          </a:xfrm>
          <a:prstGeom prst="rightArrow">
            <a:avLst>
              <a:gd name="adj1" fmla="val 37318"/>
              <a:gd name="adj2" fmla="val 59512"/>
            </a:avLst>
          </a:prstGeom>
          <a:solidFill>
            <a:srgbClr val="FFFFFF">
              <a:alpha val="69804"/>
            </a:srgbClr>
          </a:solidFill>
          <a:ln w="28575">
            <a:solidFill>
              <a:srgbClr val="FF33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n>
                <a:solidFill>
                  <a:srgbClr val="C00000"/>
                </a:solidFill>
              </a:ln>
              <a:solidFill>
                <a:srgbClr val="C00000"/>
              </a:solidFill>
            </a:endParaRPr>
          </a:p>
        </p:txBody>
      </p:sp>
      <p:sp>
        <p:nvSpPr>
          <p:cNvPr id="21" name="タイトル 1">
            <a:extLst>
              <a:ext uri="{FF2B5EF4-FFF2-40B4-BE49-F238E27FC236}">
                <a16:creationId xmlns:a16="http://schemas.microsoft.com/office/drawing/2014/main" id="{89B22B70-E2AA-99D2-5331-379751B3231C}"/>
              </a:ext>
            </a:extLst>
          </p:cNvPr>
          <p:cNvSpPr>
            <a:spLocks noGrp="1"/>
          </p:cNvSpPr>
          <p:nvPr>
            <p:ph type="ctrTitle"/>
          </p:nvPr>
        </p:nvSpPr>
        <p:spPr>
          <a:xfrm>
            <a:off x="1392691" y="220736"/>
            <a:ext cx="7576708" cy="486326"/>
          </a:xfrm>
        </p:spPr>
        <p:txBody>
          <a:bodyPr vert="horz">
            <a:noAutofit/>
          </a:bodyPr>
          <a:lstStyle/>
          <a:p>
            <a:r>
              <a:rPr lang="ja-JP" altLang="en-US" dirty="0"/>
              <a:t>こんな時に「ねんきんネット」</a:t>
            </a:r>
          </a:p>
        </p:txBody>
      </p:sp>
      <p:sp>
        <p:nvSpPr>
          <p:cNvPr id="22" name="タイトル 1">
            <a:extLst>
              <a:ext uri="{FF2B5EF4-FFF2-40B4-BE49-F238E27FC236}">
                <a16:creationId xmlns:a16="http://schemas.microsoft.com/office/drawing/2014/main" id="{C72E7094-D961-1CD5-4545-B20074359EF0}"/>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sp>
        <p:nvSpPr>
          <p:cNvPr id="24" name="テキスト ボックス 23">
            <a:extLst>
              <a:ext uri="{FF2B5EF4-FFF2-40B4-BE49-F238E27FC236}">
                <a16:creationId xmlns:a16="http://schemas.microsoft.com/office/drawing/2014/main" id="{72C1B2AE-1148-349F-725C-6E46F90864E7}"/>
              </a:ext>
            </a:extLst>
          </p:cNvPr>
          <p:cNvSpPr txBox="1"/>
          <p:nvPr/>
        </p:nvSpPr>
        <p:spPr>
          <a:xfrm>
            <a:off x="6084938" y="834016"/>
            <a:ext cx="2938167" cy="755720"/>
          </a:xfrm>
          <a:prstGeom prst="rect">
            <a:avLst/>
          </a:prstGeom>
          <a:noFill/>
        </p:spPr>
        <p:txBody>
          <a:bodyPr wrap="square" rtlCol="0">
            <a:spAutoFit/>
          </a:bodyPr>
          <a:lstStyle/>
          <a:p>
            <a:pPr>
              <a:lnSpc>
                <a:spcPct val="130000"/>
              </a:lnSpc>
            </a:pPr>
            <a:r>
              <a:rPr lang="en-US" altLang="ja-JP" dirty="0">
                <a:solidFill>
                  <a:schemeClr val="accent1"/>
                </a:solidFill>
                <a:latin typeface="BIZ UDPゴシック" panose="020B0400000000000000" pitchFamily="50" charset="-128"/>
                <a:ea typeface="BIZ UDPゴシック" panose="020B0400000000000000" pitchFamily="50" charset="-128"/>
              </a:rPr>
              <a:t>※</a:t>
            </a:r>
            <a:r>
              <a:rPr lang="ja-JP" altLang="en-US" dirty="0">
                <a:solidFill>
                  <a:schemeClr val="accent1"/>
                </a:solidFill>
                <a:latin typeface="BIZ UDPゴシック" panose="020B0400000000000000" pitchFamily="50" charset="-128"/>
                <a:ea typeface="BIZ UDPゴシック" panose="020B0400000000000000" pitchFamily="50" charset="-128"/>
              </a:rPr>
              <a:t>操作手順の確認のみで、</a:t>
            </a:r>
            <a:endParaRPr lang="en-US" altLang="ja-JP" dirty="0">
              <a:solidFill>
                <a:schemeClr val="accent1"/>
              </a:solidFill>
              <a:latin typeface="BIZ UDPゴシック" panose="020B0400000000000000" pitchFamily="50" charset="-128"/>
              <a:ea typeface="BIZ UDPゴシック" panose="020B0400000000000000" pitchFamily="50" charset="-128"/>
            </a:endParaRPr>
          </a:p>
          <a:p>
            <a:pPr>
              <a:lnSpc>
                <a:spcPct val="130000"/>
              </a:lnSpc>
            </a:pPr>
            <a:r>
              <a:rPr lang="en-US" altLang="ja-JP" dirty="0">
                <a:solidFill>
                  <a:schemeClr val="accent1"/>
                </a:solidFill>
                <a:latin typeface="BIZ UDPゴシック" panose="020B0400000000000000" pitchFamily="50" charset="-128"/>
                <a:ea typeface="BIZ UDPゴシック" panose="020B0400000000000000" pitchFamily="50" charset="-128"/>
              </a:rPr>
              <a:t>  </a:t>
            </a:r>
            <a:r>
              <a:rPr lang="ja-JP" altLang="en-US" dirty="0">
                <a:solidFill>
                  <a:schemeClr val="accent1"/>
                </a:solidFill>
                <a:latin typeface="BIZ UDPゴシック" panose="020B0400000000000000" pitchFamily="50" charset="-128"/>
                <a:ea typeface="BIZ UDPゴシック" panose="020B0400000000000000" pitchFamily="50" charset="-128"/>
              </a:rPr>
              <a:t> 実際に申請は行いません</a:t>
            </a:r>
          </a:p>
        </p:txBody>
      </p:sp>
      <p:sp>
        <p:nvSpPr>
          <p:cNvPr id="25" name="サブタイトル 2">
            <a:extLst>
              <a:ext uri="{FF2B5EF4-FFF2-40B4-BE49-F238E27FC236}">
                <a16:creationId xmlns:a16="http://schemas.microsoft.com/office/drawing/2014/main" id="{E1C45404-8E72-8AC6-8713-4D06D3AE71DC}"/>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マイナポータルから電子申請をする方法です</a:t>
            </a:r>
          </a:p>
        </p:txBody>
      </p:sp>
    </p:spTree>
    <p:extLst>
      <p:ext uri="{BB962C8B-B14F-4D97-AF65-F5344CB8AC3E}">
        <p14:creationId xmlns:p14="http://schemas.microsoft.com/office/powerpoint/2010/main" val="9880907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a:extLst>
              <a:ext uri="{FF2B5EF4-FFF2-40B4-BE49-F238E27FC236}">
                <a16:creationId xmlns:a16="http://schemas.microsoft.com/office/drawing/2014/main" id="{70303B03-99DF-22E0-FA04-0BF4495DD0C6}"/>
              </a:ext>
            </a:extLst>
          </p:cNvPr>
          <p:cNvPicPr>
            <a:picLocks noChangeAspect="1"/>
          </p:cNvPicPr>
          <p:nvPr/>
        </p:nvPicPr>
        <p:blipFill>
          <a:blip r:embed="rId4"/>
          <a:stretch>
            <a:fillRect/>
          </a:stretch>
        </p:blipFill>
        <p:spPr>
          <a:xfrm>
            <a:off x="3334127" y="2394620"/>
            <a:ext cx="2450804" cy="4328535"/>
          </a:xfrm>
          <a:prstGeom prst="rect">
            <a:avLst/>
          </a:prstGeom>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5" imgW="554" imgH="551" progId="TCLayout.ActiveDocument.1">
                  <p:embed/>
                </p:oleObj>
              </mc:Choice>
              <mc:Fallback>
                <p:oleObj name="think-cell スライド" r:id="rId5"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５５</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11" name="四角形: 角を丸くする 10">
            <a:extLst>
              <a:ext uri="{FF2B5EF4-FFF2-40B4-BE49-F238E27FC236}">
                <a16:creationId xmlns:a16="http://schemas.microsoft.com/office/drawing/2014/main" id="{D38F3753-829A-FF1A-725C-3A06DC085948}"/>
              </a:ext>
            </a:extLst>
          </p:cNvPr>
          <p:cNvSpPr/>
          <p:nvPr/>
        </p:nvSpPr>
        <p:spPr>
          <a:xfrm>
            <a:off x="4080275" y="6057179"/>
            <a:ext cx="941723" cy="360347"/>
          </a:xfrm>
          <a:prstGeom prst="roundRect">
            <a:avLst>
              <a:gd name="adj" fmla="val 10479"/>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24" name="タイトル 1">
            <a:extLst>
              <a:ext uri="{FF2B5EF4-FFF2-40B4-BE49-F238E27FC236}">
                <a16:creationId xmlns:a16="http://schemas.microsoft.com/office/drawing/2014/main" id="{7055826B-30EF-8439-C22D-61AE87556051}"/>
              </a:ext>
            </a:extLst>
          </p:cNvPr>
          <p:cNvSpPr>
            <a:spLocks noGrp="1"/>
          </p:cNvSpPr>
          <p:nvPr>
            <p:ph type="ctrTitle"/>
          </p:nvPr>
        </p:nvSpPr>
        <p:spPr>
          <a:xfrm>
            <a:off x="1392691" y="220736"/>
            <a:ext cx="7576708" cy="486326"/>
          </a:xfrm>
        </p:spPr>
        <p:txBody>
          <a:bodyPr vert="horz">
            <a:noAutofit/>
          </a:bodyPr>
          <a:lstStyle/>
          <a:p>
            <a:r>
              <a:rPr lang="ja-JP" altLang="en-US" dirty="0"/>
              <a:t>こんな時に「ねんきんネット」</a:t>
            </a:r>
          </a:p>
        </p:txBody>
      </p:sp>
      <p:sp>
        <p:nvSpPr>
          <p:cNvPr id="25" name="タイトル 1">
            <a:extLst>
              <a:ext uri="{FF2B5EF4-FFF2-40B4-BE49-F238E27FC236}">
                <a16:creationId xmlns:a16="http://schemas.microsoft.com/office/drawing/2014/main" id="{23314F04-2180-FBEB-D0C6-4A31E29640B7}"/>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3-A</a:t>
            </a:r>
            <a:endParaRPr kumimoji="0" lang="ja-JP" altLang="en-US" kern="0" dirty="0">
              <a:solidFill>
                <a:sysClr val="windowText" lastClr="000000"/>
              </a:solidFill>
            </a:endParaRPr>
          </a:p>
        </p:txBody>
      </p:sp>
      <p:sp>
        <p:nvSpPr>
          <p:cNvPr id="28" name="テキスト ボックス 27">
            <a:extLst>
              <a:ext uri="{FF2B5EF4-FFF2-40B4-BE49-F238E27FC236}">
                <a16:creationId xmlns:a16="http://schemas.microsoft.com/office/drawing/2014/main" id="{77A3A1C0-8BF2-D7BD-584A-82FB3633D046}"/>
              </a:ext>
            </a:extLst>
          </p:cNvPr>
          <p:cNvSpPr txBox="1"/>
          <p:nvPr/>
        </p:nvSpPr>
        <p:spPr>
          <a:xfrm>
            <a:off x="6084938" y="834016"/>
            <a:ext cx="2938167" cy="755720"/>
          </a:xfrm>
          <a:prstGeom prst="rect">
            <a:avLst/>
          </a:prstGeom>
          <a:noFill/>
        </p:spPr>
        <p:txBody>
          <a:bodyPr wrap="square" rtlCol="0">
            <a:spAutoFit/>
          </a:bodyPr>
          <a:lstStyle/>
          <a:p>
            <a:pPr>
              <a:lnSpc>
                <a:spcPct val="130000"/>
              </a:lnSpc>
            </a:pPr>
            <a:r>
              <a:rPr lang="en-US" altLang="ja-JP" dirty="0">
                <a:solidFill>
                  <a:schemeClr val="accent1"/>
                </a:solidFill>
                <a:latin typeface="BIZ UDPゴシック" panose="020B0400000000000000" pitchFamily="50" charset="-128"/>
                <a:ea typeface="BIZ UDPゴシック" panose="020B0400000000000000" pitchFamily="50" charset="-128"/>
              </a:rPr>
              <a:t>※</a:t>
            </a:r>
            <a:r>
              <a:rPr lang="ja-JP" altLang="en-US" dirty="0">
                <a:solidFill>
                  <a:schemeClr val="accent1"/>
                </a:solidFill>
                <a:latin typeface="BIZ UDPゴシック" panose="020B0400000000000000" pitchFamily="50" charset="-128"/>
                <a:ea typeface="BIZ UDPゴシック" panose="020B0400000000000000" pitchFamily="50" charset="-128"/>
              </a:rPr>
              <a:t>操作手順の確認のみで、</a:t>
            </a:r>
            <a:endParaRPr lang="en-US" altLang="ja-JP" dirty="0">
              <a:solidFill>
                <a:schemeClr val="accent1"/>
              </a:solidFill>
              <a:latin typeface="BIZ UDPゴシック" panose="020B0400000000000000" pitchFamily="50" charset="-128"/>
              <a:ea typeface="BIZ UDPゴシック" panose="020B0400000000000000" pitchFamily="50" charset="-128"/>
            </a:endParaRPr>
          </a:p>
          <a:p>
            <a:pPr>
              <a:lnSpc>
                <a:spcPct val="130000"/>
              </a:lnSpc>
            </a:pPr>
            <a:r>
              <a:rPr lang="en-US" altLang="ja-JP" dirty="0">
                <a:solidFill>
                  <a:schemeClr val="accent1"/>
                </a:solidFill>
                <a:latin typeface="BIZ UDPゴシック" panose="020B0400000000000000" pitchFamily="50" charset="-128"/>
                <a:ea typeface="BIZ UDPゴシック" panose="020B0400000000000000" pitchFamily="50" charset="-128"/>
              </a:rPr>
              <a:t>  </a:t>
            </a:r>
            <a:r>
              <a:rPr lang="ja-JP" altLang="en-US" dirty="0">
                <a:solidFill>
                  <a:schemeClr val="accent1"/>
                </a:solidFill>
                <a:latin typeface="BIZ UDPゴシック" panose="020B0400000000000000" pitchFamily="50" charset="-128"/>
                <a:ea typeface="BIZ UDPゴシック" panose="020B0400000000000000" pitchFamily="50" charset="-128"/>
              </a:rPr>
              <a:t> 実際に申請は行いません</a:t>
            </a:r>
          </a:p>
        </p:txBody>
      </p:sp>
      <p:sp>
        <p:nvSpPr>
          <p:cNvPr id="29" name="サブタイトル 2">
            <a:extLst>
              <a:ext uri="{FF2B5EF4-FFF2-40B4-BE49-F238E27FC236}">
                <a16:creationId xmlns:a16="http://schemas.microsoft.com/office/drawing/2014/main" id="{48A79F19-0396-D6C2-9A10-F86F334BC164}"/>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マイナポータルから電子申請をする方法です</a:t>
            </a:r>
          </a:p>
        </p:txBody>
      </p:sp>
      <p:sp>
        <p:nvSpPr>
          <p:cNvPr id="5" name="テキスト ボックス 4">
            <a:extLst>
              <a:ext uri="{FF2B5EF4-FFF2-40B4-BE49-F238E27FC236}">
                <a16:creationId xmlns:a16="http://schemas.microsoft.com/office/drawing/2014/main" id="{AF442D1C-3DF8-121F-CDB6-80047E95E56B}"/>
              </a:ext>
            </a:extLst>
          </p:cNvPr>
          <p:cNvSpPr txBox="1"/>
          <p:nvPr/>
        </p:nvSpPr>
        <p:spPr>
          <a:xfrm>
            <a:off x="2962837"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❺</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6" name="テキスト ボックス 5">
            <a:extLst>
              <a:ext uri="{FF2B5EF4-FFF2-40B4-BE49-F238E27FC236}">
                <a16:creationId xmlns:a16="http://schemas.microsoft.com/office/drawing/2014/main" id="{7F9DFA91-CB4B-ACCE-2ED9-24CD304859E5}"/>
              </a:ext>
            </a:extLst>
          </p:cNvPr>
          <p:cNvSpPr txBox="1"/>
          <p:nvPr/>
        </p:nvSpPr>
        <p:spPr>
          <a:xfrm>
            <a:off x="3485788" y="1512998"/>
            <a:ext cx="2822248" cy="755720"/>
          </a:xfrm>
          <a:prstGeom prst="rect">
            <a:avLst/>
          </a:prstGeom>
          <a:noFill/>
        </p:spPr>
        <p:txBody>
          <a:bodyPr wrap="square" lIns="91440" tIns="45720" rIns="91440" bIns="45720" rtlCol="0" anchor="t">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a:t>
            </a:r>
            <a:r>
              <a:rPr lang="ja-JP" altLang="en-US" dirty="0">
                <a:solidFill>
                  <a:prstClr val="black"/>
                </a:solidFill>
                <a:latin typeface="BIZ UDPゴシック" panose="020B0400000000000000" pitchFamily="50" charset="-128"/>
                <a:ea typeface="BIZ UDPゴシック" panose="020B0400000000000000" pitchFamily="50" charset="-128"/>
              </a:rPr>
              <a:t>作成する</a:t>
            </a:r>
            <a:r>
              <a:rPr lang="ja-JP" altLang="en-US" sz="1800" dirty="0">
                <a:solidFill>
                  <a:prstClr val="black"/>
                </a:solidFill>
                <a:latin typeface="BIZ UDPゴシック" panose="020B0400000000000000" pitchFamily="50" charset="-128"/>
                <a:ea typeface="BIZ UDPゴシック" panose="020B0400000000000000" pitchFamily="50" charset="-128"/>
              </a:rPr>
              <a:t>」をダブルタップします</a:t>
            </a:r>
          </a:p>
        </p:txBody>
      </p:sp>
    </p:spTree>
    <p:extLst>
      <p:ext uri="{BB962C8B-B14F-4D97-AF65-F5344CB8AC3E}">
        <p14:creationId xmlns:p14="http://schemas.microsoft.com/office/powerpoint/2010/main" val="24999661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3-B</a:t>
            </a: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よくあるご質問</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５６</a:t>
            </a:r>
          </a:p>
        </p:txBody>
      </p:sp>
      <p:sp>
        <p:nvSpPr>
          <p:cNvPr id="3" name="テキスト ボックス 2">
            <a:extLst>
              <a:ext uri="{FF2B5EF4-FFF2-40B4-BE49-F238E27FC236}">
                <a16:creationId xmlns:a16="http://schemas.microsoft.com/office/drawing/2014/main" id="{ACFF190F-B90B-F0B9-DF85-C30D13315D58}"/>
              </a:ext>
            </a:extLst>
          </p:cNvPr>
          <p:cNvSpPr txBox="1"/>
          <p:nvPr/>
        </p:nvSpPr>
        <p:spPr>
          <a:xfrm>
            <a:off x="257433" y="1069365"/>
            <a:ext cx="8629133" cy="5263300"/>
          </a:xfrm>
          <a:prstGeom prst="rect">
            <a:avLst/>
          </a:prstGeom>
          <a:noFill/>
        </p:spPr>
        <p:txBody>
          <a:bodyPr wrap="square">
            <a:spAutoFit/>
          </a:bodyPr>
          <a:lstStyle/>
          <a:p>
            <a:pPr algn="l" fontAlgn="base">
              <a:lnSpc>
                <a:spcPct val="130000"/>
              </a:lnSpc>
            </a:pPr>
            <a:r>
              <a:rPr lang="ja-JP" altLang="en-US" dirty="0">
                <a:latin typeface="BIZ UDPゴシック" panose="020B0400000000000000" pitchFamily="50" charset="-128"/>
                <a:ea typeface="BIZ UDPゴシック" panose="020B0400000000000000" pitchFamily="50" charset="-128"/>
              </a:rPr>
              <a:t>問</a:t>
            </a:r>
            <a:r>
              <a:rPr lang="en-US" altLang="ja-JP" dirty="0">
                <a:latin typeface="BIZ UDPゴシック" panose="020B0400000000000000" pitchFamily="50" charset="-128"/>
                <a:ea typeface="BIZ UDPゴシック" panose="020B0400000000000000" pitchFamily="50" charset="-128"/>
              </a:rPr>
              <a:t>1.</a:t>
            </a:r>
            <a:r>
              <a:rPr lang="ja-JP" altLang="en-US" i="0" dirty="0">
                <a:effectLst/>
                <a:latin typeface="BIZ UDPゴシック" panose="020B0400000000000000" pitchFamily="50" charset="-128"/>
                <a:ea typeface="BIZ UDPゴシック" panose="020B0400000000000000" pitchFamily="50" charset="-128"/>
              </a:rPr>
              <a:t> </a:t>
            </a:r>
            <a:r>
              <a:rPr lang="ja-JP" altLang="en-US" i="0" dirty="0">
                <a:solidFill>
                  <a:srgbClr val="000000"/>
                </a:solidFill>
                <a:effectLst/>
                <a:latin typeface="BIZ UDPゴシック" panose="020B0400000000000000" pitchFamily="50" charset="-128"/>
                <a:ea typeface="BIZ UDPゴシック" panose="020B0400000000000000" pitchFamily="50" charset="-128"/>
              </a:rPr>
              <a:t>「ねんきんネット」サービスはどのような人が対象者となりますか。</a:t>
            </a:r>
          </a:p>
          <a:p>
            <a:pPr algn="l" fontAlgn="base">
              <a:lnSpc>
                <a:spcPct val="130000"/>
              </a:lnSpc>
            </a:pPr>
            <a:r>
              <a:rPr lang="ja-JP" altLang="en-US" sz="1600" dirty="0">
                <a:solidFill>
                  <a:schemeClr val="accent1"/>
                </a:solidFill>
                <a:latin typeface="BIZ UDPゴシック" panose="020B0400000000000000" pitchFamily="50" charset="-128"/>
                <a:ea typeface="BIZ UDPゴシック" panose="020B0400000000000000" pitchFamily="50" charset="-128"/>
              </a:rPr>
              <a:t>回答</a:t>
            </a:r>
            <a:r>
              <a:rPr lang="en-US" altLang="ja-JP" sz="1600" dirty="0">
                <a:solidFill>
                  <a:schemeClr val="accent1"/>
                </a:solidFill>
                <a:latin typeface="BIZ UDPゴシック" panose="020B0400000000000000" pitchFamily="50" charset="-128"/>
                <a:ea typeface="BIZ UDPゴシック" panose="020B0400000000000000" pitchFamily="50" charset="-128"/>
              </a:rPr>
              <a:t>.</a:t>
            </a:r>
            <a:r>
              <a:rPr lang="ja-JP" altLang="en-US" sz="1600" i="0" dirty="0">
                <a:solidFill>
                  <a:srgbClr val="000000"/>
                </a:solidFill>
                <a:effectLst/>
                <a:latin typeface="BIZ UDPゴシック" panose="020B0400000000000000" pitchFamily="50" charset="-128"/>
                <a:ea typeface="BIZ UDPゴシック" panose="020B0400000000000000" pitchFamily="50" charset="-128"/>
              </a:rPr>
              <a:t>被保険者および年金受給者</a:t>
            </a:r>
            <a:r>
              <a:rPr lang="en-US" altLang="ja-JP" sz="1600" i="0" dirty="0">
                <a:solidFill>
                  <a:srgbClr val="000000"/>
                </a:solidFill>
                <a:effectLst/>
                <a:latin typeface="BIZ UDPゴシック" panose="020B0400000000000000" pitchFamily="50" charset="-128"/>
                <a:ea typeface="BIZ UDPゴシック" panose="020B0400000000000000" pitchFamily="50" charset="-128"/>
              </a:rPr>
              <a:t>(</a:t>
            </a:r>
            <a:r>
              <a:rPr lang="ja-JP" altLang="en-US" sz="1600" i="0" dirty="0">
                <a:solidFill>
                  <a:srgbClr val="000000"/>
                </a:solidFill>
                <a:effectLst/>
                <a:latin typeface="BIZ UDPゴシック" panose="020B0400000000000000" pitchFamily="50" charset="-128"/>
                <a:ea typeface="BIZ UDPゴシック" panose="020B0400000000000000" pitchFamily="50" charset="-128"/>
              </a:rPr>
              <a:t>昭和</a:t>
            </a:r>
            <a:r>
              <a:rPr lang="en-US" altLang="ja-JP" sz="1600" i="0" dirty="0">
                <a:solidFill>
                  <a:srgbClr val="000000"/>
                </a:solidFill>
                <a:effectLst/>
                <a:latin typeface="BIZ UDPゴシック" panose="020B0400000000000000" pitchFamily="50" charset="-128"/>
                <a:ea typeface="BIZ UDPゴシック" panose="020B0400000000000000" pitchFamily="50" charset="-128"/>
              </a:rPr>
              <a:t>61</a:t>
            </a:r>
            <a:r>
              <a:rPr lang="ja-JP" altLang="en-US" sz="1600" i="0" dirty="0">
                <a:solidFill>
                  <a:srgbClr val="000000"/>
                </a:solidFill>
                <a:effectLst/>
                <a:latin typeface="BIZ UDPゴシック" panose="020B0400000000000000" pitchFamily="50" charset="-128"/>
                <a:ea typeface="BIZ UDPゴシック" panose="020B0400000000000000" pitchFamily="50" charset="-128"/>
              </a:rPr>
              <a:t>年</a:t>
            </a:r>
            <a:r>
              <a:rPr lang="en-US" altLang="ja-JP" sz="1600" i="0" dirty="0">
                <a:solidFill>
                  <a:srgbClr val="000000"/>
                </a:solidFill>
                <a:effectLst/>
                <a:latin typeface="BIZ UDPゴシック" panose="020B0400000000000000" pitchFamily="50" charset="-128"/>
                <a:ea typeface="BIZ UDPゴシック" panose="020B0400000000000000" pitchFamily="50" charset="-128"/>
              </a:rPr>
              <a:t>4</a:t>
            </a:r>
            <a:r>
              <a:rPr lang="ja-JP" altLang="en-US" sz="1600" i="0" dirty="0">
                <a:solidFill>
                  <a:srgbClr val="000000"/>
                </a:solidFill>
                <a:effectLst/>
                <a:latin typeface="BIZ UDPゴシック" panose="020B0400000000000000" pitchFamily="50" charset="-128"/>
                <a:ea typeface="BIZ UDPゴシック" panose="020B0400000000000000" pitchFamily="50" charset="-128"/>
              </a:rPr>
              <a:t>月</a:t>
            </a:r>
            <a:r>
              <a:rPr lang="en-US" altLang="ja-JP" sz="1600" i="0" dirty="0">
                <a:solidFill>
                  <a:srgbClr val="000000"/>
                </a:solidFill>
                <a:effectLst/>
                <a:latin typeface="BIZ UDPゴシック" panose="020B0400000000000000" pitchFamily="50" charset="-128"/>
                <a:ea typeface="BIZ UDPゴシック" panose="020B0400000000000000" pitchFamily="50" charset="-128"/>
              </a:rPr>
              <a:t>1</a:t>
            </a:r>
            <a:r>
              <a:rPr lang="ja-JP" altLang="en-US" sz="1600" i="0" dirty="0">
                <a:solidFill>
                  <a:srgbClr val="000000"/>
                </a:solidFill>
                <a:effectLst/>
                <a:latin typeface="BIZ UDPゴシック" panose="020B0400000000000000" pitchFamily="50" charset="-128"/>
                <a:ea typeface="BIZ UDPゴシック" panose="020B0400000000000000" pitchFamily="50" charset="-128"/>
              </a:rPr>
              <a:t>日前に年金受給権が発生した老齢年金を受けている方を除く</a:t>
            </a:r>
            <a:r>
              <a:rPr lang="en-US" altLang="ja-JP" sz="1600" i="0" dirty="0">
                <a:solidFill>
                  <a:srgbClr val="000000"/>
                </a:solidFill>
                <a:effectLst/>
                <a:latin typeface="BIZ UDPゴシック" panose="020B0400000000000000" pitchFamily="50" charset="-128"/>
                <a:ea typeface="BIZ UDPゴシック" panose="020B0400000000000000" pitchFamily="50" charset="-128"/>
              </a:rPr>
              <a:t>)</a:t>
            </a:r>
            <a:r>
              <a:rPr lang="ja-JP" altLang="en-US" sz="1600" i="0" dirty="0">
                <a:solidFill>
                  <a:srgbClr val="000000"/>
                </a:solidFill>
                <a:effectLst/>
                <a:latin typeface="BIZ UDPゴシック" panose="020B0400000000000000" pitchFamily="50" charset="-128"/>
                <a:ea typeface="BIZ UDPゴシック" panose="020B0400000000000000" pitchFamily="50" charset="-128"/>
              </a:rPr>
              <a:t>が対象になります。</a:t>
            </a:r>
            <a:br>
              <a:rPr lang="ja-JP" altLang="en-US" sz="1600" dirty="0">
                <a:latin typeface="BIZ UDPゴシック" panose="020B0400000000000000" pitchFamily="50" charset="-128"/>
                <a:ea typeface="BIZ UDPゴシック" panose="020B0400000000000000" pitchFamily="50" charset="-128"/>
              </a:rPr>
            </a:br>
            <a:r>
              <a:rPr lang="ja-JP" altLang="en-US" sz="1600" i="0" dirty="0">
                <a:solidFill>
                  <a:srgbClr val="000000"/>
                </a:solidFill>
                <a:effectLst/>
                <a:latin typeface="BIZ UDPゴシック" panose="020B0400000000000000" pitchFamily="50" charset="-128"/>
                <a:ea typeface="BIZ UDPゴシック" panose="020B0400000000000000" pitchFamily="50" charset="-128"/>
              </a:rPr>
              <a:t>なお、サービスにより対象者が異なる場合がありますので、それぞれのサービスについての設問も合わせてご覧ください。</a:t>
            </a:r>
          </a:p>
          <a:p>
            <a:pPr>
              <a:lnSpc>
                <a:spcPct val="130000"/>
              </a:lnSpc>
            </a:pPr>
            <a:endParaRPr lang="en-US" altLang="ja-JP" sz="1100" dirty="0">
              <a:latin typeface="BIZ UDPゴシック" panose="020B0400000000000000" pitchFamily="50" charset="-128"/>
              <a:ea typeface="BIZ UDPゴシック" panose="020B0400000000000000" pitchFamily="50" charset="-128"/>
            </a:endParaRPr>
          </a:p>
          <a:p>
            <a:pPr algn="l" fontAlgn="base">
              <a:lnSpc>
                <a:spcPct val="130000"/>
              </a:lnSpc>
            </a:pPr>
            <a:r>
              <a:rPr lang="ja-JP" altLang="en-US" dirty="0">
                <a:latin typeface="BIZ UDPゴシック" panose="020B0400000000000000" pitchFamily="50" charset="-128"/>
                <a:ea typeface="BIZ UDPゴシック" panose="020B0400000000000000" pitchFamily="50" charset="-128"/>
              </a:rPr>
              <a:t>問</a:t>
            </a:r>
            <a:r>
              <a:rPr lang="en-US" altLang="ja-JP" dirty="0">
                <a:latin typeface="BIZ UDPゴシック" panose="020B0400000000000000" pitchFamily="50" charset="-128"/>
                <a:ea typeface="BIZ UDPゴシック" panose="020B0400000000000000" pitchFamily="50" charset="-128"/>
              </a:rPr>
              <a:t>2.</a:t>
            </a:r>
            <a:r>
              <a:rPr lang="ja-JP" altLang="en-US" i="0" dirty="0">
                <a:effectLst/>
                <a:latin typeface="BIZ UDPゴシック" panose="020B0400000000000000" pitchFamily="50" charset="-128"/>
                <a:ea typeface="BIZ UDPゴシック" panose="020B0400000000000000" pitchFamily="50" charset="-128"/>
              </a:rPr>
              <a:t> </a:t>
            </a:r>
            <a:r>
              <a:rPr lang="ja-JP" altLang="en-US" i="0" dirty="0">
                <a:solidFill>
                  <a:srgbClr val="000000"/>
                </a:solidFill>
                <a:effectLst/>
                <a:latin typeface="BIZ UDPゴシック" panose="020B0400000000000000" pitchFamily="50" charset="-128"/>
                <a:ea typeface="BIZ UDPゴシック" panose="020B0400000000000000" pitchFamily="50" charset="-128"/>
              </a:rPr>
              <a:t>「ねんきんネット」サービス全般のセキュリティに関する取り組みはどうなっていますか。</a:t>
            </a:r>
          </a:p>
          <a:p>
            <a:pPr>
              <a:lnSpc>
                <a:spcPct val="130000"/>
              </a:lnSpc>
            </a:pPr>
            <a:r>
              <a:rPr lang="ja-JP" altLang="en-US" sz="1600" dirty="0">
                <a:solidFill>
                  <a:schemeClr val="accent1"/>
                </a:solidFill>
                <a:latin typeface="BIZ UDPゴシック" panose="020B0400000000000000" pitchFamily="50" charset="-128"/>
                <a:ea typeface="BIZ UDPゴシック" panose="020B0400000000000000" pitchFamily="50" charset="-128"/>
              </a:rPr>
              <a:t>回答</a:t>
            </a:r>
            <a:r>
              <a:rPr lang="en-US" altLang="ja-JP" sz="1600" dirty="0">
                <a:solidFill>
                  <a:schemeClr val="accent1"/>
                </a:solidFill>
                <a:latin typeface="BIZ UDPゴシック" panose="020B0400000000000000" pitchFamily="50" charset="-128"/>
                <a:ea typeface="BIZ UDPゴシック" panose="020B0400000000000000" pitchFamily="50" charset="-128"/>
              </a:rPr>
              <a:t>.</a:t>
            </a:r>
            <a:r>
              <a:rPr lang="ja-JP" altLang="en-US" sz="1600" i="0" dirty="0">
                <a:solidFill>
                  <a:srgbClr val="000000"/>
                </a:solidFill>
                <a:effectLst/>
                <a:latin typeface="BIZ UDPゴシック" panose="020B0400000000000000" pitchFamily="50" charset="-128"/>
                <a:ea typeface="BIZ UDPゴシック" panose="020B0400000000000000" pitchFamily="50" charset="-128"/>
              </a:rPr>
              <a:t>本サービスでは、お客様に安心してご利用いただくため、インターネットを通じたサービスに伴うリスクに対し、様々な対策をとっております。</a:t>
            </a:r>
            <a:endParaRPr lang="en-US" altLang="ja-JP" sz="1600" dirty="0">
              <a:latin typeface="BIZ UDPゴシック" panose="020B0400000000000000" pitchFamily="50" charset="-128"/>
              <a:ea typeface="BIZ UDPゴシック" panose="020B0400000000000000" pitchFamily="50" charset="-128"/>
            </a:endParaRPr>
          </a:p>
          <a:p>
            <a:pPr>
              <a:lnSpc>
                <a:spcPct val="130000"/>
              </a:lnSpc>
            </a:pPr>
            <a:endParaRPr lang="ja-JP" altLang="en-US" sz="1100" dirty="0">
              <a:latin typeface="BIZ UDPゴシック" panose="020B0400000000000000" pitchFamily="50" charset="-128"/>
              <a:ea typeface="BIZ UDPゴシック" panose="020B0400000000000000" pitchFamily="50" charset="-128"/>
            </a:endParaRPr>
          </a:p>
          <a:p>
            <a:pPr algn="l" fontAlgn="base">
              <a:lnSpc>
                <a:spcPct val="130000"/>
              </a:lnSpc>
            </a:pPr>
            <a:r>
              <a:rPr lang="ja-JP" altLang="en-US" dirty="0">
                <a:latin typeface="BIZ UDPゴシック" panose="020B0400000000000000" pitchFamily="50" charset="-128"/>
                <a:ea typeface="BIZ UDPゴシック" panose="020B0400000000000000" pitchFamily="50" charset="-128"/>
              </a:rPr>
              <a:t>問</a:t>
            </a:r>
            <a:r>
              <a:rPr lang="en-US" altLang="ja-JP" dirty="0">
                <a:latin typeface="BIZ UDPゴシック" panose="020B0400000000000000" pitchFamily="50" charset="-128"/>
                <a:ea typeface="BIZ UDPゴシック" panose="020B0400000000000000" pitchFamily="50" charset="-128"/>
              </a:rPr>
              <a:t>3.</a:t>
            </a:r>
            <a:r>
              <a:rPr lang="ja-JP" altLang="en-US" i="0" dirty="0">
                <a:solidFill>
                  <a:srgbClr val="000000"/>
                </a:solidFill>
                <a:effectLst/>
                <a:latin typeface="BIZ UDPゴシック" panose="020B0400000000000000" pitchFamily="50" charset="-128"/>
                <a:ea typeface="BIZ UDPゴシック" panose="020B0400000000000000" pitchFamily="50" charset="-128"/>
              </a:rPr>
              <a:t>年金加入記録はインターネット以外でも確認することができますか。</a:t>
            </a:r>
          </a:p>
          <a:p>
            <a:pPr>
              <a:lnSpc>
                <a:spcPct val="130000"/>
              </a:lnSpc>
            </a:pPr>
            <a:r>
              <a:rPr lang="ja-JP" altLang="en-US" sz="1600" dirty="0">
                <a:solidFill>
                  <a:schemeClr val="accent1"/>
                </a:solidFill>
                <a:latin typeface="BIZ UDPゴシック" panose="020B0400000000000000" pitchFamily="50" charset="-128"/>
                <a:ea typeface="BIZ UDPゴシック" panose="020B0400000000000000" pitchFamily="50" charset="-128"/>
              </a:rPr>
              <a:t>回答</a:t>
            </a:r>
            <a:r>
              <a:rPr lang="en-US" altLang="ja-JP" sz="1600" dirty="0">
                <a:solidFill>
                  <a:schemeClr val="accent1"/>
                </a:solidFill>
                <a:latin typeface="BIZ UDPゴシック" panose="020B0400000000000000" pitchFamily="50" charset="-128"/>
                <a:ea typeface="BIZ UDPゴシック" panose="020B0400000000000000" pitchFamily="50" charset="-128"/>
              </a:rPr>
              <a:t>.</a:t>
            </a:r>
            <a:r>
              <a:rPr lang="ja-JP" altLang="en-US" sz="1600" i="0" dirty="0">
                <a:solidFill>
                  <a:srgbClr val="000000"/>
                </a:solidFill>
                <a:effectLst/>
                <a:latin typeface="BIZ UDPゴシック" panose="020B0400000000000000" pitchFamily="50" charset="-128"/>
                <a:ea typeface="BIZ UDPゴシック" panose="020B0400000000000000" pitchFamily="50" charset="-128"/>
              </a:rPr>
              <a:t>全国の年金事務所で年金加入記録の交付を行っております。</a:t>
            </a:r>
            <a:endParaRPr lang="en-US" altLang="ja-JP" sz="1600" dirty="0">
              <a:latin typeface="BIZ UDPゴシック" panose="020B0400000000000000" pitchFamily="50" charset="-128"/>
              <a:ea typeface="BIZ UDPゴシック" panose="020B0400000000000000" pitchFamily="50" charset="-128"/>
            </a:endParaRPr>
          </a:p>
          <a:p>
            <a:pPr>
              <a:lnSpc>
                <a:spcPct val="130000"/>
              </a:lnSpc>
            </a:pPr>
            <a:endParaRPr lang="en-US" altLang="ja-JP" sz="1100" dirty="0">
              <a:latin typeface="BIZ UDPゴシック" panose="020B0400000000000000" pitchFamily="50" charset="-128"/>
              <a:ea typeface="BIZ UDPゴシック" panose="020B0400000000000000" pitchFamily="50" charset="-128"/>
            </a:endParaRPr>
          </a:p>
          <a:p>
            <a:pPr algn="l" fontAlgn="base">
              <a:lnSpc>
                <a:spcPct val="130000"/>
              </a:lnSpc>
            </a:pPr>
            <a:r>
              <a:rPr lang="ja-JP" altLang="en-US" dirty="0">
                <a:latin typeface="BIZ UDPゴシック" panose="020B0400000000000000" pitchFamily="50" charset="-128"/>
                <a:ea typeface="BIZ UDPゴシック" panose="020B0400000000000000" pitchFamily="50" charset="-128"/>
              </a:rPr>
              <a:t>問</a:t>
            </a:r>
            <a:r>
              <a:rPr lang="en-US" altLang="ja-JP" dirty="0">
                <a:latin typeface="BIZ UDPゴシック" panose="020B0400000000000000" pitchFamily="50" charset="-128"/>
                <a:ea typeface="BIZ UDPゴシック" panose="020B0400000000000000" pitchFamily="50" charset="-128"/>
              </a:rPr>
              <a:t>4.</a:t>
            </a:r>
            <a:r>
              <a:rPr lang="ja-JP" altLang="en-US" i="0" dirty="0">
                <a:solidFill>
                  <a:srgbClr val="000000"/>
                </a:solidFill>
                <a:effectLst/>
                <a:latin typeface="BIZ UDPゴシック" panose="020B0400000000000000" pitchFamily="50" charset="-128"/>
                <a:ea typeface="BIZ UDPゴシック" panose="020B0400000000000000" pitchFamily="50" charset="-128"/>
              </a:rPr>
              <a:t>スマートフォンからパソコン用の「ねんきんネット」を利用することはできますか。</a:t>
            </a:r>
          </a:p>
          <a:p>
            <a:pPr>
              <a:lnSpc>
                <a:spcPct val="130000"/>
              </a:lnSpc>
            </a:pPr>
            <a:r>
              <a:rPr lang="ja-JP" altLang="en-US" sz="1600" dirty="0">
                <a:solidFill>
                  <a:schemeClr val="accent1"/>
                </a:solidFill>
                <a:latin typeface="BIZ UDPゴシック" panose="020B0400000000000000" pitchFamily="50" charset="-128"/>
                <a:ea typeface="BIZ UDPゴシック" panose="020B0400000000000000" pitchFamily="50" charset="-128"/>
              </a:rPr>
              <a:t>回答</a:t>
            </a:r>
            <a:r>
              <a:rPr lang="en-US" altLang="ja-JP" sz="1600" dirty="0">
                <a:solidFill>
                  <a:schemeClr val="accent1"/>
                </a:solidFill>
                <a:latin typeface="BIZ UDPゴシック" panose="020B0400000000000000" pitchFamily="50" charset="-128"/>
                <a:ea typeface="BIZ UDPゴシック" panose="020B0400000000000000" pitchFamily="50" charset="-128"/>
              </a:rPr>
              <a:t>.</a:t>
            </a:r>
            <a:r>
              <a:rPr lang="ja-JP" altLang="en-US" sz="1600" i="0" dirty="0">
                <a:solidFill>
                  <a:srgbClr val="000000"/>
                </a:solidFill>
                <a:effectLst/>
                <a:latin typeface="BIZ UDPゴシック" panose="020B0400000000000000" pitchFamily="50" charset="-128"/>
                <a:ea typeface="BIZ UDPゴシック" panose="020B0400000000000000" pitchFamily="50" charset="-128"/>
              </a:rPr>
              <a:t>スマートフォンからパソコン用の「ねんきんネット」を利用することは推奨していません。</a:t>
            </a:r>
            <a:endParaRPr lang="en-US" altLang="ja-JP" sz="1600" i="0" dirty="0">
              <a:solidFill>
                <a:srgbClr val="000000"/>
              </a:solidFill>
              <a:effectLst/>
              <a:latin typeface="BIZ UDPゴシック" panose="020B0400000000000000" pitchFamily="50" charset="-128"/>
              <a:ea typeface="BIZ UDPゴシック" panose="020B0400000000000000" pitchFamily="50" charset="-128"/>
            </a:endParaRPr>
          </a:p>
        </p:txBody>
      </p:sp>
      <p:sp>
        <p:nvSpPr>
          <p:cNvPr id="4" name="Rectangle 1">
            <a:extLst>
              <a:ext uri="{FF2B5EF4-FFF2-40B4-BE49-F238E27FC236}">
                <a16:creationId xmlns:a16="http://schemas.microsoft.com/office/drawing/2014/main" id="{09182D09-4FF6-A61C-6C8D-34E71EAF08F6}"/>
              </a:ext>
            </a:extLst>
          </p:cNvPr>
          <p:cNvSpPr>
            <a:spLocks noChangeArrowheads="1"/>
          </p:cNvSpPr>
          <p:nvPr/>
        </p:nvSpPr>
        <p:spPr bwMode="auto">
          <a:xfrm>
            <a:off x="1648617" y="6342663"/>
            <a:ext cx="6600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i="0" u="none" strike="noStrike" cap="none" normalizeH="0" baseline="0" dirty="0">
                <a:ln>
                  <a:noFill/>
                </a:ln>
                <a:solidFill>
                  <a:srgbClr val="222222"/>
                </a:solidFill>
                <a:effectLst/>
                <a:latin typeface="BIZ UDPゴシック" panose="020B0400000000000000" pitchFamily="50" charset="-128"/>
                <a:ea typeface="BIZ UDPゴシック" panose="020B0400000000000000" pitchFamily="50" charset="-128"/>
                <a:cs typeface="Arial" panose="020B0604020202020204" pitchFamily="34" charset="0"/>
              </a:rPr>
              <a:t>※</a:t>
            </a:r>
            <a:r>
              <a:rPr kumimoji="0" lang="ja-JP" altLang="en-US" i="0" u="none" strike="noStrike" cap="none" normalizeH="0" baseline="0" dirty="0">
                <a:ln>
                  <a:noFill/>
                </a:ln>
                <a:solidFill>
                  <a:srgbClr val="222222"/>
                </a:solidFill>
                <a:effectLst/>
                <a:latin typeface="BIZ UDPゴシック" panose="020B0400000000000000" pitchFamily="50" charset="-128"/>
                <a:ea typeface="BIZ UDPゴシック" panose="020B0400000000000000" pitchFamily="50" charset="-128"/>
                <a:cs typeface="Arial" panose="020B0604020202020204" pitchFamily="34" charset="0"/>
              </a:rPr>
              <a:t>引用元「日本年金機構</a:t>
            </a:r>
            <a:r>
              <a:rPr kumimoji="0" lang="en-US" altLang="ja-JP" i="0" u="none" strike="noStrike" cap="none" normalizeH="0" baseline="0" dirty="0">
                <a:ln>
                  <a:noFill/>
                </a:ln>
                <a:solidFill>
                  <a:srgbClr val="222222"/>
                </a:solidFill>
                <a:effectLst/>
                <a:latin typeface="BIZ UDPゴシック" panose="020B0400000000000000" pitchFamily="50" charset="-128"/>
                <a:ea typeface="BIZ UDPゴシック" panose="020B0400000000000000" pitchFamily="50" charset="-128"/>
                <a:cs typeface="Arial" panose="020B0604020202020204" pitchFamily="34" charset="0"/>
              </a:rPr>
              <a:t>HP</a:t>
            </a:r>
            <a:r>
              <a:rPr kumimoji="0" lang="ja-JP" altLang="en-US" i="0" u="none" strike="noStrike" cap="none" normalizeH="0" baseline="0" dirty="0">
                <a:ln>
                  <a:noFill/>
                </a:ln>
                <a:solidFill>
                  <a:srgbClr val="222222"/>
                </a:solidFill>
                <a:effectLst/>
                <a:latin typeface="BIZ UDPゴシック" panose="020B0400000000000000" pitchFamily="50" charset="-128"/>
                <a:ea typeface="BIZ UDPゴシック" panose="020B0400000000000000" pitchFamily="50" charset="-128"/>
                <a:cs typeface="Arial" panose="020B0604020202020204" pitchFamily="34" charset="0"/>
              </a:rPr>
              <a:t>（</a:t>
            </a:r>
            <a:r>
              <a:rPr kumimoji="0" lang="en-US" altLang="ja-JP" i="0" u="none" strike="noStrike" cap="none" normalizeH="0" baseline="0" dirty="0">
                <a:ln>
                  <a:noFill/>
                </a:ln>
                <a:solidFill>
                  <a:srgbClr val="222222"/>
                </a:solidFill>
                <a:effectLst/>
                <a:latin typeface="BIZ UDPゴシック" panose="020B0400000000000000" pitchFamily="50" charset="-128"/>
                <a:ea typeface="BIZ UDPゴシック" panose="020B0400000000000000" pitchFamily="50" charset="-128"/>
                <a:cs typeface="Arial" panose="020B0604020202020204" pitchFamily="34" charset="0"/>
              </a:rPr>
              <a:t>https://www.nenkin.go.jp</a:t>
            </a:r>
            <a:r>
              <a:rPr kumimoji="0" lang="ja-JP" altLang="en-US" i="0" u="none" strike="noStrike" cap="none" normalizeH="0" baseline="0" dirty="0">
                <a:ln>
                  <a:noFill/>
                </a:ln>
                <a:solidFill>
                  <a:srgbClr val="222222"/>
                </a:solidFill>
                <a:effectLst/>
                <a:latin typeface="BIZ UDPゴシック" panose="020B0400000000000000" pitchFamily="50" charset="-128"/>
                <a:ea typeface="BIZ UDPゴシック" panose="020B0400000000000000" pitchFamily="50" charset="-128"/>
                <a:cs typeface="Arial" panose="020B0604020202020204" pitchFamily="34" charset="0"/>
              </a:rPr>
              <a:t>）」　 </a:t>
            </a:r>
            <a:r>
              <a:rPr kumimoji="0" lang="ja-JP" altLang="ja-JP"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p>
        </p:txBody>
      </p:sp>
    </p:spTree>
    <p:extLst>
      <p:ext uri="{BB962C8B-B14F-4D97-AF65-F5344CB8AC3E}">
        <p14:creationId xmlns:p14="http://schemas.microsoft.com/office/powerpoint/2010/main" val="20272841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3-C</a:t>
            </a: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問い合わせ先</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５７</a:t>
            </a:r>
          </a:p>
        </p:txBody>
      </p:sp>
      <p:sp>
        <p:nvSpPr>
          <p:cNvPr id="10" name="正方形/長方形 9">
            <a:extLst>
              <a:ext uri="{FF2B5EF4-FFF2-40B4-BE49-F238E27FC236}">
                <a16:creationId xmlns:a16="http://schemas.microsoft.com/office/drawing/2014/main" id="{71479004-B491-E69B-C667-DC1F4568FADC}"/>
              </a:ext>
            </a:extLst>
          </p:cNvPr>
          <p:cNvSpPr/>
          <p:nvPr/>
        </p:nvSpPr>
        <p:spPr>
          <a:xfrm>
            <a:off x="416827" y="921661"/>
            <a:ext cx="8310345" cy="3356432"/>
          </a:xfrm>
          <a:prstGeom prst="rect">
            <a:avLst/>
          </a:prstGeom>
        </p:spPr>
        <p:txBody>
          <a:bodyPr wrap="square">
            <a:spAutoFit/>
          </a:bodyPr>
          <a:lstStyle/>
          <a:p>
            <a:pPr>
              <a:lnSpc>
                <a:spcPct val="130000"/>
              </a:lnSpc>
            </a:pPr>
            <a:r>
              <a:rPr lang="ja-JP" altLang="en-US" sz="2200" dirty="0">
                <a:solidFill>
                  <a:schemeClr val="accent1"/>
                </a:solidFill>
                <a:latin typeface="BIZ UDPゴシック" panose="020B0400000000000000" pitchFamily="50" charset="-128"/>
                <a:ea typeface="BIZ UDPゴシック" panose="020B0400000000000000" pitchFamily="50" charset="-128"/>
                <a:cs typeface="Meiryo" charset="-128"/>
              </a:rPr>
              <a:t>「ねんきんネット」のお問い合わせ</a:t>
            </a: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〇チャットボット</a:t>
            </a:r>
            <a:endParaRPr lang="en-US" altLang="ja-JP"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b="0" i="0" dirty="0">
                <a:solidFill>
                  <a:srgbClr val="000000"/>
                </a:solidFill>
                <a:effectLst/>
                <a:latin typeface="BIZ UDPゴシック" panose="020B0400000000000000" pitchFamily="50" charset="-128"/>
                <a:ea typeface="BIZ UDPゴシック" panose="020B0400000000000000" pitchFamily="50" charset="-128"/>
              </a:rPr>
              <a:t>日本年金機構ホームページに、「ねんきんネット」に関するよくあるお問い合わせに自動でお答えする「「ねんきんネット」相談チャット」を開設して、</a:t>
            </a:r>
            <a:r>
              <a:rPr lang="en-US" altLang="ja-JP" b="0" i="0" dirty="0">
                <a:solidFill>
                  <a:srgbClr val="000000"/>
                </a:solidFill>
                <a:effectLst/>
                <a:latin typeface="BIZ UDPゴシック" panose="020B0400000000000000" pitchFamily="50" charset="-128"/>
                <a:ea typeface="BIZ UDPゴシック" panose="020B0400000000000000" pitchFamily="50" charset="-128"/>
              </a:rPr>
              <a:t>24</a:t>
            </a:r>
            <a:r>
              <a:rPr lang="ja-JP" altLang="en-US" b="0" i="0" dirty="0">
                <a:solidFill>
                  <a:srgbClr val="000000"/>
                </a:solidFill>
                <a:effectLst/>
                <a:latin typeface="BIZ UDPゴシック" panose="020B0400000000000000" pitchFamily="50" charset="-128"/>
                <a:ea typeface="BIZ UDPゴシック" panose="020B0400000000000000" pitchFamily="50" charset="-128"/>
              </a:rPr>
              <a:t>時間いつでも対応しています。</a:t>
            </a:r>
            <a:endParaRPr lang="en-US" altLang="ja-JP" b="0" i="0" dirty="0">
              <a:solidFill>
                <a:srgbClr val="000000"/>
              </a:solidFill>
              <a:effectLst/>
              <a:latin typeface="BIZ UDPゴシック" panose="020B0400000000000000" pitchFamily="50" charset="-128"/>
              <a:ea typeface="BIZ UDPゴシック" panose="020B0400000000000000" pitchFamily="50"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〇電話</a:t>
            </a:r>
            <a:endParaRPr lang="en-US" altLang="ja-JP"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ja-JP" altLang="en-US" dirty="0">
                <a:latin typeface="BIZ UDPゴシック" panose="020B0400000000000000" pitchFamily="50" charset="-128"/>
                <a:ea typeface="BIZ UDPゴシック" panose="020B0400000000000000" pitchFamily="50" charset="-128"/>
                <a:cs typeface="Meiryo" charset="-128"/>
              </a:rPr>
              <a:t>「ねんきん定期便」「ねんきんネット」に関するお問い合わせ</a:t>
            </a:r>
            <a:endParaRPr lang="en-US" altLang="ja-JP" dirty="0">
              <a:latin typeface="BIZ UDPゴシック" panose="020B0400000000000000" pitchFamily="50" charset="-128"/>
              <a:ea typeface="BIZ UDPゴシック" panose="020B0400000000000000" pitchFamily="50" charset="-128"/>
              <a:cs typeface="Meiryo" charset="-128"/>
            </a:endParaRPr>
          </a:p>
          <a:p>
            <a:pPr>
              <a:lnSpc>
                <a:spcPct val="130000"/>
              </a:lnSpc>
            </a:pPr>
            <a:r>
              <a:rPr lang="en-US" altLang="ja-JP" dirty="0">
                <a:latin typeface="BIZ UDPゴシック" panose="020B0400000000000000" pitchFamily="50" charset="-128"/>
                <a:ea typeface="BIZ UDPゴシック" panose="020B0400000000000000" pitchFamily="50" charset="-128"/>
                <a:cs typeface="Meiryo" charset="-128"/>
              </a:rPr>
              <a:t>TEL</a:t>
            </a:r>
            <a:r>
              <a:rPr lang="ja-JP" altLang="en-US" dirty="0">
                <a:latin typeface="BIZ UDPゴシック" panose="020B0400000000000000" pitchFamily="50" charset="-128"/>
                <a:ea typeface="BIZ UDPゴシック" panose="020B0400000000000000" pitchFamily="50" charset="-128"/>
                <a:cs typeface="Meiryo" charset="-128"/>
              </a:rPr>
              <a:t>：</a:t>
            </a:r>
            <a:r>
              <a:rPr lang="en-US" altLang="ja-JP" dirty="0">
                <a:latin typeface="BIZ UDPゴシック" panose="020B0400000000000000" pitchFamily="50" charset="-128"/>
                <a:ea typeface="BIZ UDPゴシック" panose="020B0400000000000000" pitchFamily="50" charset="-128"/>
                <a:cs typeface="Meiryo" charset="-128"/>
              </a:rPr>
              <a:t>0570-058-555</a:t>
            </a:r>
            <a:r>
              <a:rPr lang="ja-JP" altLang="en-US" dirty="0">
                <a:latin typeface="BIZ UDPゴシック" panose="020B0400000000000000" pitchFamily="50" charset="-128"/>
                <a:ea typeface="BIZ UDPゴシック" panose="020B0400000000000000" pitchFamily="50" charset="-128"/>
                <a:cs typeface="Meiryo" charset="-128"/>
              </a:rPr>
              <a:t>（ナビダイヤル）</a:t>
            </a:r>
            <a:endParaRPr lang="en-US" altLang="ja-JP" dirty="0">
              <a:latin typeface="BIZ UDPゴシック" panose="020B0400000000000000" pitchFamily="50" charset="-128"/>
              <a:ea typeface="BIZ UDPゴシック" panose="020B0400000000000000" pitchFamily="50" charset="-128"/>
              <a:cs typeface="Meiryo" charset="-128"/>
            </a:endParaRPr>
          </a:p>
          <a:p>
            <a:pPr>
              <a:lnSpc>
                <a:spcPct val="130000"/>
              </a:lnSpc>
            </a:pPr>
            <a:endParaRPr lang="en-US" altLang="ja-JP" dirty="0">
              <a:latin typeface="BIZ UDPゴシック" panose="020B0400000000000000" pitchFamily="50" charset="-128"/>
              <a:ea typeface="BIZ UDPゴシック" panose="020B0400000000000000" pitchFamily="50" charset="-128"/>
              <a:cs typeface="Meiryo" charset="-128"/>
            </a:endParaRPr>
          </a:p>
        </p:txBody>
      </p:sp>
      <p:graphicFrame>
        <p:nvGraphicFramePr>
          <p:cNvPr id="12" name="表 11">
            <a:extLst>
              <a:ext uri="{FF2B5EF4-FFF2-40B4-BE49-F238E27FC236}">
                <a16:creationId xmlns:a16="http://schemas.microsoft.com/office/drawing/2014/main" id="{A8BDB22B-FD07-9757-E772-1A64C054F43A}"/>
              </a:ext>
            </a:extLst>
          </p:cNvPr>
          <p:cNvGraphicFramePr>
            <a:graphicFrameLocks noGrp="1"/>
          </p:cNvGraphicFramePr>
          <p:nvPr>
            <p:extLst>
              <p:ext uri="{D42A27DB-BD31-4B8C-83A1-F6EECF244321}">
                <p14:modId xmlns:p14="http://schemas.microsoft.com/office/powerpoint/2010/main" val="789510414"/>
              </p:ext>
            </p:extLst>
          </p:nvPr>
        </p:nvGraphicFramePr>
        <p:xfrm>
          <a:off x="510128" y="4365608"/>
          <a:ext cx="8022312" cy="932811"/>
        </p:xfrm>
        <a:graphic>
          <a:graphicData uri="http://schemas.openxmlformats.org/drawingml/2006/table">
            <a:tbl>
              <a:tblPr/>
              <a:tblGrid>
                <a:gridCol w="1485582">
                  <a:extLst>
                    <a:ext uri="{9D8B030D-6E8A-4147-A177-3AD203B41FA5}">
                      <a16:colId xmlns:a16="http://schemas.microsoft.com/office/drawing/2014/main" val="3896412702"/>
                    </a:ext>
                  </a:extLst>
                </a:gridCol>
                <a:gridCol w="2178910">
                  <a:extLst>
                    <a:ext uri="{9D8B030D-6E8A-4147-A177-3AD203B41FA5}">
                      <a16:colId xmlns:a16="http://schemas.microsoft.com/office/drawing/2014/main" val="236190180"/>
                    </a:ext>
                  </a:extLst>
                </a:gridCol>
                <a:gridCol w="4357820">
                  <a:extLst>
                    <a:ext uri="{9D8B030D-6E8A-4147-A177-3AD203B41FA5}">
                      <a16:colId xmlns:a16="http://schemas.microsoft.com/office/drawing/2014/main" val="3918359534"/>
                    </a:ext>
                  </a:extLst>
                </a:gridCol>
              </a:tblGrid>
              <a:tr h="310937">
                <a:tc rowSpan="3">
                  <a:txBody>
                    <a:bodyPr/>
                    <a:lstStyle/>
                    <a:p>
                      <a:pPr algn="ctr" fontAlgn="t"/>
                      <a:r>
                        <a:rPr lang="ja-JP" altLang="en-US" sz="1200" dirty="0">
                          <a:effectLst/>
                          <a:latin typeface="メイリオ" panose="020B0604030504040204" pitchFamily="50" charset="-128"/>
                          <a:ea typeface="メイリオ" panose="020B0604030504040204" pitchFamily="50" charset="-128"/>
                        </a:rPr>
                        <a:t>受付時間</a:t>
                      </a:r>
                    </a:p>
                  </a:txBody>
                  <a:tcPr marL="76200" marR="76200" anchor="ctr">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5F5F5"/>
                    </a:solidFill>
                  </a:tcPr>
                </a:tc>
                <a:tc>
                  <a:txBody>
                    <a:bodyPr/>
                    <a:lstStyle/>
                    <a:p>
                      <a:pPr algn="l" fontAlgn="t"/>
                      <a:r>
                        <a:rPr lang="ja-JP" altLang="en-US" sz="1200" dirty="0">
                          <a:effectLst/>
                          <a:latin typeface="メイリオ" panose="020B0604030504040204" pitchFamily="50" charset="-128"/>
                          <a:ea typeface="メイリオ" panose="020B0604030504040204" pitchFamily="50" charset="-128"/>
                        </a:rPr>
                        <a:t>月曜日</a:t>
                      </a:r>
                    </a:p>
                  </a:txBody>
                  <a:tcPr marL="76200" marR="76200">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5F5F5"/>
                    </a:solidFill>
                  </a:tcPr>
                </a:tc>
                <a:tc>
                  <a:txBody>
                    <a:bodyPr/>
                    <a:lstStyle/>
                    <a:p>
                      <a:pPr fontAlgn="t"/>
                      <a:r>
                        <a:rPr lang="en-US" altLang="ja-JP" sz="1200" dirty="0">
                          <a:effectLst/>
                          <a:latin typeface="メイリオ" panose="020B0604030504040204" pitchFamily="50" charset="-128"/>
                          <a:ea typeface="メイリオ" panose="020B0604030504040204" pitchFamily="50" charset="-128"/>
                        </a:rPr>
                        <a:t>8:30</a:t>
                      </a:r>
                      <a:r>
                        <a:rPr lang="ja-JP" altLang="en-US" sz="1200" dirty="0">
                          <a:effectLst/>
                          <a:latin typeface="メイリオ" panose="020B0604030504040204" pitchFamily="50" charset="-128"/>
                          <a:ea typeface="メイリオ" panose="020B0604030504040204" pitchFamily="50" charset="-128"/>
                        </a:rPr>
                        <a:t> </a:t>
                      </a:r>
                      <a:r>
                        <a:rPr lang="en-US" altLang="ja-JP" sz="1200" dirty="0">
                          <a:effectLst/>
                          <a:latin typeface="メイリオ" panose="020B0604030504040204" pitchFamily="50" charset="-128"/>
                          <a:ea typeface="メイリオ" panose="020B0604030504040204" pitchFamily="50" charset="-128"/>
                        </a:rPr>
                        <a:t>~</a:t>
                      </a:r>
                      <a:r>
                        <a:rPr lang="ja-JP" altLang="en-US" sz="1200" dirty="0">
                          <a:effectLst/>
                          <a:latin typeface="メイリオ" panose="020B0604030504040204" pitchFamily="50" charset="-128"/>
                          <a:ea typeface="メイリオ" panose="020B0604030504040204" pitchFamily="50" charset="-128"/>
                        </a:rPr>
                        <a:t> </a:t>
                      </a:r>
                      <a:r>
                        <a:rPr lang="en-US" altLang="ja-JP" sz="1200" dirty="0">
                          <a:effectLst/>
                          <a:latin typeface="メイリオ" panose="020B0604030504040204" pitchFamily="50" charset="-128"/>
                          <a:ea typeface="メイリオ" panose="020B0604030504040204" pitchFamily="50" charset="-128"/>
                        </a:rPr>
                        <a:t>19:00</a:t>
                      </a:r>
                      <a:endParaRPr lang="ja-JP" altLang="en-US" sz="1200" dirty="0">
                        <a:effectLst/>
                        <a:latin typeface="メイリオ" panose="020B0604030504040204" pitchFamily="50" charset="-128"/>
                        <a:ea typeface="メイリオ" panose="020B0604030504040204" pitchFamily="50" charset="-128"/>
                      </a:endParaRPr>
                    </a:p>
                  </a:txBody>
                  <a:tcPr marL="76200" marR="76200">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669770358"/>
                  </a:ext>
                </a:extLst>
              </a:tr>
              <a:tr h="310937">
                <a:tc vMerge="1">
                  <a:txBody>
                    <a:bodyPr/>
                    <a:lstStyle/>
                    <a:p>
                      <a:endParaRPr kumimoji="1" lang="ja-JP" altLang="en-US"/>
                    </a:p>
                  </a:txBody>
                  <a:tcPr/>
                </a:tc>
                <a:tc>
                  <a:txBody>
                    <a:bodyPr/>
                    <a:lstStyle/>
                    <a:p>
                      <a:pPr algn="l" fontAlgn="t"/>
                      <a:r>
                        <a:rPr lang="ja-JP" altLang="en-US" sz="1200" dirty="0">
                          <a:effectLst/>
                          <a:latin typeface="メイリオ" panose="020B0604030504040204" pitchFamily="50" charset="-128"/>
                          <a:ea typeface="メイリオ" panose="020B0604030504040204" pitchFamily="50" charset="-128"/>
                        </a:rPr>
                        <a:t>火曜～金曜日</a:t>
                      </a:r>
                    </a:p>
                  </a:txBody>
                  <a:tcPr marL="76200" marR="76200">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5F5F5"/>
                    </a:solidFill>
                  </a:tcPr>
                </a:tc>
                <a:tc>
                  <a:txBody>
                    <a:bodyPr/>
                    <a:lstStyle/>
                    <a:p>
                      <a:pPr fontAlgn="t"/>
                      <a:r>
                        <a:rPr lang="en-US" altLang="ja-JP" sz="1200" dirty="0">
                          <a:effectLst/>
                          <a:latin typeface="メイリオ" panose="020B0604030504040204" pitchFamily="50" charset="-128"/>
                          <a:ea typeface="メイリオ" panose="020B0604030504040204" pitchFamily="50" charset="-128"/>
                        </a:rPr>
                        <a:t>8:30</a:t>
                      </a:r>
                      <a:r>
                        <a:rPr lang="ja-JP" altLang="en-US" sz="1200" dirty="0">
                          <a:effectLst/>
                          <a:latin typeface="メイリオ" panose="020B0604030504040204" pitchFamily="50" charset="-128"/>
                          <a:ea typeface="メイリオ" panose="020B0604030504040204" pitchFamily="50" charset="-128"/>
                        </a:rPr>
                        <a:t> </a:t>
                      </a:r>
                      <a:r>
                        <a:rPr lang="en-US" altLang="ja-JP" sz="1200" dirty="0">
                          <a:effectLst/>
                          <a:latin typeface="メイリオ" panose="020B0604030504040204" pitchFamily="50" charset="-128"/>
                          <a:ea typeface="メイリオ" panose="020B0604030504040204" pitchFamily="50" charset="-128"/>
                        </a:rPr>
                        <a:t>~</a:t>
                      </a:r>
                      <a:r>
                        <a:rPr lang="ja-JP" altLang="en-US" sz="1200" dirty="0">
                          <a:effectLst/>
                          <a:latin typeface="メイリオ" panose="020B0604030504040204" pitchFamily="50" charset="-128"/>
                          <a:ea typeface="メイリオ" panose="020B0604030504040204" pitchFamily="50" charset="-128"/>
                        </a:rPr>
                        <a:t> </a:t>
                      </a:r>
                      <a:r>
                        <a:rPr lang="en-US" altLang="ja-JP" sz="1200" dirty="0">
                          <a:effectLst/>
                          <a:latin typeface="メイリオ" panose="020B0604030504040204" pitchFamily="50" charset="-128"/>
                          <a:ea typeface="メイリオ" panose="020B0604030504040204" pitchFamily="50" charset="-128"/>
                        </a:rPr>
                        <a:t>17:15</a:t>
                      </a:r>
                      <a:endParaRPr lang="ja-JP" altLang="en-US" sz="1200" dirty="0">
                        <a:effectLst/>
                        <a:latin typeface="メイリオ" panose="020B0604030504040204" pitchFamily="50" charset="-128"/>
                        <a:ea typeface="メイリオ" panose="020B0604030504040204" pitchFamily="50" charset="-128"/>
                      </a:endParaRPr>
                    </a:p>
                  </a:txBody>
                  <a:tcPr marL="76200" marR="76200">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1879368624"/>
                  </a:ext>
                </a:extLst>
              </a:tr>
              <a:tr h="310937">
                <a:tc vMerge="1">
                  <a:txBody>
                    <a:bodyPr/>
                    <a:lstStyle/>
                    <a:p>
                      <a:endParaRPr kumimoji="1" lang="ja-JP" altLang="en-US"/>
                    </a:p>
                  </a:txBody>
                  <a:tcPr/>
                </a:tc>
                <a:tc>
                  <a:txBody>
                    <a:bodyPr/>
                    <a:lstStyle/>
                    <a:p>
                      <a:pPr algn="l" fontAlgn="t"/>
                      <a:r>
                        <a:rPr lang="ja-JP" altLang="en-US" sz="1200">
                          <a:effectLst/>
                          <a:latin typeface="メイリオ" panose="020B0604030504040204" pitchFamily="50" charset="-128"/>
                          <a:ea typeface="メイリオ" panose="020B0604030504040204" pitchFamily="50" charset="-128"/>
                        </a:rPr>
                        <a:t>第</a:t>
                      </a:r>
                      <a:r>
                        <a:rPr lang="en-US" altLang="ja-JP" sz="1200">
                          <a:effectLst/>
                          <a:latin typeface="メイリオ" panose="020B0604030504040204" pitchFamily="50" charset="-128"/>
                          <a:ea typeface="メイリオ" panose="020B0604030504040204" pitchFamily="50" charset="-128"/>
                        </a:rPr>
                        <a:t>2</a:t>
                      </a:r>
                      <a:r>
                        <a:rPr lang="ja-JP" altLang="en-US" sz="1200">
                          <a:effectLst/>
                          <a:latin typeface="メイリオ" panose="020B0604030504040204" pitchFamily="50" charset="-128"/>
                          <a:ea typeface="メイリオ" panose="020B0604030504040204" pitchFamily="50" charset="-128"/>
                        </a:rPr>
                        <a:t>土曜日</a:t>
                      </a:r>
                    </a:p>
                  </a:txBody>
                  <a:tcPr marL="76200" marR="76200">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5F5F5"/>
                    </a:solidFill>
                  </a:tcPr>
                </a:tc>
                <a:tc>
                  <a:txBody>
                    <a:bodyPr/>
                    <a:lstStyle/>
                    <a:p>
                      <a:pPr fontAlgn="t"/>
                      <a:r>
                        <a:rPr lang="en-US" altLang="ja-JP" sz="1200" dirty="0">
                          <a:effectLst/>
                          <a:latin typeface="メイリオ" panose="020B0604030504040204" pitchFamily="50" charset="-128"/>
                          <a:ea typeface="メイリオ" panose="020B0604030504040204" pitchFamily="50" charset="-128"/>
                        </a:rPr>
                        <a:t>9:30</a:t>
                      </a:r>
                      <a:r>
                        <a:rPr lang="ja-JP" altLang="en-US" sz="1200" dirty="0">
                          <a:effectLst/>
                          <a:latin typeface="メイリオ" panose="020B0604030504040204" pitchFamily="50" charset="-128"/>
                          <a:ea typeface="メイリオ" panose="020B0604030504040204" pitchFamily="50" charset="-128"/>
                        </a:rPr>
                        <a:t> </a:t>
                      </a:r>
                      <a:r>
                        <a:rPr lang="en-US" altLang="ja-JP" sz="1200" dirty="0">
                          <a:effectLst/>
                          <a:latin typeface="メイリオ" panose="020B0604030504040204" pitchFamily="50" charset="-128"/>
                          <a:ea typeface="メイリオ" panose="020B0604030504040204" pitchFamily="50" charset="-128"/>
                        </a:rPr>
                        <a:t>~</a:t>
                      </a:r>
                      <a:r>
                        <a:rPr lang="ja-JP" altLang="en-US" sz="1200" dirty="0">
                          <a:effectLst/>
                          <a:latin typeface="メイリオ" panose="020B0604030504040204" pitchFamily="50" charset="-128"/>
                          <a:ea typeface="メイリオ" panose="020B0604030504040204" pitchFamily="50" charset="-128"/>
                        </a:rPr>
                        <a:t> </a:t>
                      </a:r>
                      <a:r>
                        <a:rPr lang="en-US" altLang="ja-JP" sz="1200" dirty="0">
                          <a:effectLst/>
                          <a:latin typeface="メイリオ" panose="020B0604030504040204" pitchFamily="50" charset="-128"/>
                          <a:ea typeface="メイリオ" panose="020B0604030504040204" pitchFamily="50" charset="-128"/>
                        </a:rPr>
                        <a:t>16:00</a:t>
                      </a:r>
                      <a:endParaRPr lang="ja-JP" altLang="en-US" sz="1200" dirty="0">
                        <a:effectLst/>
                        <a:latin typeface="メイリオ" panose="020B0604030504040204" pitchFamily="50" charset="-128"/>
                        <a:ea typeface="メイリオ" panose="020B0604030504040204" pitchFamily="50" charset="-128"/>
                      </a:endParaRPr>
                    </a:p>
                  </a:txBody>
                  <a:tcPr marL="76200" marR="76200">
                    <a:lnL w="7620" cap="flat" cmpd="sng" algn="ctr">
                      <a:solidFill>
                        <a:srgbClr val="CCCCCC"/>
                      </a:solidFill>
                      <a:prstDash val="solid"/>
                      <a:round/>
                      <a:headEnd type="none" w="med" len="med"/>
                      <a:tailEnd type="none" w="med" len="med"/>
                    </a:lnL>
                    <a:lnR w="7620" cap="flat" cmpd="sng" algn="ctr">
                      <a:solidFill>
                        <a:srgbClr val="CCCCCC"/>
                      </a:solidFill>
                      <a:prstDash val="solid"/>
                      <a:round/>
                      <a:headEnd type="none" w="med" len="med"/>
                      <a:tailEnd type="none" w="med" len="med"/>
                    </a:lnR>
                    <a:lnT w="7620" cap="flat" cmpd="sng" algn="ctr">
                      <a:solidFill>
                        <a:srgbClr val="CCCCCC"/>
                      </a:solidFill>
                      <a:prstDash val="solid"/>
                      <a:round/>
                      <a:headEnd type="none" w="med" len="med"/>
                      <a:tailEnd type="none" w="med" len="med"/>
                    </a:lnT>
                    <a:lnB w="7620" cap="flat" cmpd="sng" algn="ctr">
                      <a:solidFill>
                        <a:srgbClr val="CCCCCC"/>
                      </a:solidFill>
                      <a:prstDash val="solid"/>
                      <a:round/>
                      <a:headEnd type="none" w="med" len="med"/>
                      <a:tailEnd type="none" w="med" len="med"/>
                    </a:lnB>
                    <a:solidFill>
                      <a:srgbClr val="FFFFFF"/>
                    </a:solidFill>
                  </a:tcPr>
                </a:tc>
                <a:extLst>
                  <a:ext uri="{0D108BD9-81ED-4DB2-BD59-A6C34878D82A}">
                    <a16:rowId xmlns:a16="http://schemas.microsoft.com/office/drawing/2014/main" val="2008040768"/>
                  </a:ext>
                </a:extLst>
              </a:tr>
            </a:tbl>
          </a:graphicData>
        </a:graphic>
      </p:graphicFrame>
      <p:sp>
        <p:nvSpPr>
          <p:cNvPr id="13" name="Rectangle 1">
            <a:extLst>
              <a:ext uri="{FF2B5EF4-FFF2-40B4-BE49-F238E27FC236}">
                <a16:creationId xmlns:a16="http://schemas.microsoft.com/office/drawing/2014/main" id="{68B2EDBC-F955-32BC-7839-AD0C3C1FCB04}"/>
              </a:ext>
            </a:extLst>
          </p:cNvPr>
          <p:cNvSpPr>
            <a:spLocks noChangeArrowheads="1"/>
          </p:cNvSpPr>
          <p:nvPr/>
        </p:nvSpPr>
        <p:spPr bwMode="auto">
          <a:xfrm>
            <a:off x="416827" y="3989479"/>
            <a:ext cx="8217044"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b="0" i="0" u="none" strike="noStrike" cap="none" normalizeH="0" baseline="0" dirty="0">
                <a:ln>
                  <a:noFill/>
                </a:ln>
                <a:solidFill>
                  <a:srgbClr val="000000"/>
                </a:solidFill>
                <a:effectLst/>
                <a:latin typeface="BIZ UDPゴシック" panose="020B0400000000000000" pitchFamily="50" charset="-128"/>
                <a:ea typeface="BIZ UDPゴシック" panose="020B0400000000000000" pitchFamily="50" charset="-128"/>
              </a:rPr>
              <a:t>0</a:t>
            </a:r>
            <a:r>
              <a:rPr kumimoji="0" lang="ja-JP" altLang="ja-JP" b="0" i="0" u="none" strike="noStrike" cap="none" normalizeH="0" baseline="0" dirty="0">
                <a:ln>
                  <a:noFill/>
                </a:ln>
                <a:solidFill>
                  <a:srgbClr val="000000"/>
                </a:solidFill>
                <a:effectLst/>
                <a:latin typeface="BIZ UDPゴシック" panose="020B0400000000000000" pitchFamily="50" charset="-128"/>
                <a:ea typeface="BIZ UDPゴシック" panose="020B0400000000000000" pitchFamily="50" charset="-128"/>
              </a:rPr>
              <a:t>50から始まる電話でおかけになる場合は、（東京）</a:t>
            </a:r>
            <a:r>
              <a:rPr kumimoji="0" lang="ja-JP" altLang="ja-JP" b="1" i="0" u="none" strike="noStrike" cap="none" normalizeH="0" baseline="0" dirty="0">
                <a:ln>
                  <a:noFill/>
                </a:ln>
                <a:solidFill>
                  <a:srgbClr val="000000"/>
                </a:solidFill>
                <a:effectLst/>
                <a:latin typeface="BIZ UDPゴシック" panose="020B0400000000000000" pitchFamily="50" charset="-128"/>
                <a:ea typeface="BIZ UDPゴシック" panose="020B0400000000000000" pitchFamily="50" charset="-128"/>
              </a:rPr>
              <a:t>03-6700-1144</a:t>
            </a:r>
            <a:r>
              <a:rPr kumimoji="0" lang="ja-JP" altLang="ja-JP" b="0" i="0" u="none" strike="noStrike" cap="none" normalizeH="0" baseline="0" dirty="0">
                <a:ln>
                  <a:noFill/>
                </a:ln>
                <a:solidFill>
                  <a:srgbClr val="000000"/>
                </a:solidFill>
                <a:effectLst/>
                <a:latin typeface="BIZ UDPゴシック" panose="020B0400000000000000" pitchFamily="50" charset="-128"/>
                <a:ea typeface="BIZ UDPゴシック" panose="020B0400000000000000" pitchFamily="50" charset="-128"/>
              </a:rPr>
              <a:t>（一般電話）</a:t>
            </a:r>
            <a:endParaRPr kumimoji="0" lang="ja-JP" altLang="ja-JP" b="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endParaRPr>
          </a:p>
        </p:txBody>
      </p:sp>
      <p:sp>
        <p:nvSpPr>
          <p:cNvPr id="14" name="テキスト ボックス 13">
            <a:extLst>
              <a:ext uri="{FF2B5EF4-FFF2-40B4-BE49-F238E27FC236}">
                <a16:creationId xmlns:a16="http://schemas.microsoft.com/office/drawing/2014/main" id="{7F4D1E3B-254D-9FC8-AD10-11B51215A420}"/>
              </a:ext>
            </a:extLst>
          </p:cNvPr>
          <p:cNvSpPr txBox="1"/>
          <p:nvPr/>
        </p:nvSpPr>
        <p:spPr>
          <a:xfrm>
            <a:off x="416827" y="5352730"/>
            <a:ext cx="8217044" cy="92333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b="0" i="0" u="none" strike="noStrike" cap="none" normalizeH="0" baseline="0" dirty="0">
                <a:ln>
                  <a:noFill/>
                </a:ln>
                <a:solidFill>
                  <a:schemeClr val="accent1"/>
                </a:solidFill>
                <a:effectLst/>
                <a:latin typeface="BIZ UDPゴシック" panose="020B0400000000000000" pitchFamily="50" charset="-128"/>
                <a:ea typeface="BIZ UDPゴシック" panose="020B0400000000000000" pitchFamily="50" charset="-128"/>
              </a:rPr>
              <a:t>※月曜日が祝日の場合は、翌日以降の</a:t>
            </a:r>
            <a:r>
              <a:rPr kumimoji="0" lang="ja-JP" altLang="en-US" dirty="0">
                <a:solidFill>
                  <a:schemeClr val="accent1"/>
                </a:solidFill>
                <a:latin typeface="BIZ UDPゴシック" panose="020B0400000000000000" pitchFamily="50" charset="-128"/>
                <a:ea typeface="BIZ UDPゴシック" panose="020B0400000000000000" pitchFamily="50" charset="-128"/>
              </a:rPr>
              <a:t>平日の初日に</a:t>
            </a:r>
            <a:r>
              <a:rPr kumimoji="0" lang="en-US" altLang="ja-JP" dirty="0">
                <a:solidFill>
                  <a:schemeClr val="accent1"/>
                </a:solidFill>
                <a:latin typeface="BIZ UDPゴシック" panose="020B0400000000000000" pitchFamily="50" charset="-128"/>
                <a:ea typeface="BIZ UDPゴシック" panose="020B0400000000000000" pitchFamily="50" charset="-128"/>
              </a:rPr>
              <a:t>19:00</a:t>
            </a:r>
            <a:r>
              <a:rPr kumimoji="0" lang="ja-JP" altLang="en-US" dirty="0">
                <a:solidFill>
                  <a:schemeClr val="accent1"/>
                </a:solidFill>
                <a:latin typeface="BIZ UDPゴシック" panose="020B0400000000000000" pitchFamily="50" charset="-128"/>
                <a:ea typeface="BIZ UDPゴシック" panose="020B0400000000000000" pitchFamily="50" charset="-128"/>
              </a:rPr>
              <a:t>まで</a:t>
            </a:r>
            <a:r>
              <a:rPr kumimoji="0" lang="ja-JP" altLang="ja-JP" b="0" i="0" u="none" strike="noStrike" cap="none" normalizeH="0" baseline="0" dirty="0">
                <a:ln>
                  <a:noFill/>
                </a:ln>
                <a:solidFill>
                  <a:schemeClr val="accent1"/>
                </a:solidFill>
                <a:effectLst/>
                <a:latin typeface="BIZ UDPゴシック" panose="020B0400000000000000" pitchFamily="50" charset="-128"/>
                <a:ea typeface="BIZ UDPゴシック" panose="020B0400000000000000" pitchFamily="50" charset="-128"/>
              </a:rPr>
              <a:t>相談をお受けします</a:t>
            </a:r>
            <a:br>
              <a:rPr kumimoji="0" lang="ja-JP" altLang="ja-JP" b="0" i="0" u="none" strike="noStrike" cap="none" normalizeH="0" baseline="0" dirty="0">
                <a:ln>
                  <a:noFill/>
                </a:ln>
                <a:solidFill>
                  <a:schemeClr val="accent1"/>
                </a:solidFill>
                <a:effectLst/>
                <a:latin typeface="BIZ UDPゴシック" panose="020B0400000000000000" pitchFamily="50" charset="-128"/>
                <a:ea typeface="BIZ UDPゴシック" panose="020B0400000000000000" pitchFamily="50" charset="-128"/>
              </a:rPr>
            </a:br>
            <a:r>
              <a:rPr kumimoji="0" lang="ja-JP" altLang="ja-JP" b="0" i="0" u="none" strike="noStrike" cap="none" normalizeH="0" baseline="0" dirty="0">
                <a:ln>
                  <a:noFill/>
                </a:ln>
                <a:solidFill>
                  <a:schemeClr val="accent1"/>
                </a:solidFill>
                <a:effectLst/>
                <a:latin typeface="BIZ UDPゴシック" panose="020B0400000000000000" pitchFamily="50" charset="-128"/>
                <a:ea typeface="BIZ UDPゴシック" panose="020B0400000000000000" pitchFamily="50" charset="-128"/>
              </a:rPr>
              <a:t>※</a:t>
            </a:r>
            <a:r>
              <a:rPr kumimoji="0" lang="ja-JP" altLang="en-US" b="0" i="0" u="none" strike="noStrike" cap="none" normalizeH="0" baseline="0" dirty="0">
                <a:ln>
                  <a:noFill/>
                </a:ln>
                <a:solidFill>
                  <a:schemeClr val="accent1"/>
                </a:solidFill>
                <a:effectLst/>
                <a:latin typeface="BIZ UDPゴシック" panose="020B0400000000000000" pitchFamily="50" charset="-128"/>
                <a:ea typeface="BIZ UDPゴシック" panose="020B0400000000000000" pitchFamily="50" charset="-128"/>
              </a:rPr>
              <a:t>第</a:t>
            </a:r>
            <a:r>
              <a:rPr kumimoji="0" lang="en-US" altLang="ja-JP" b="0" i="0" u="none" strike="noStrike" cap="none" normalizeH="0" baseline="0" dirty="0">
                <a:ln>
                  <a:noFill/>
                </a:ln>
                <a:solidFill>
                  <a:schemeClr val="accent1"/>
                </a:solidFill>
                <a:effectLst/>
                <a:latin typeface="BIZ UDPゴシック" panose="020B0400000000000000" pitchFamily="50" charset="-128"/>
                <a:ea typeface="BIZ UDPゴシック" panose="020B0400000000000000" pitchFamily="50" charset="-128"/>
              </a:rPr>
              <a:t>2</a:t>
            </a:r>
            <a:r>
              <a:rPr kumimoji="0" lang="ja-JP" altLang="en-US" b="0" i="0" u="none" strike="noStrike" cap="none" normalizeH="0" baseline="0" dirty="0">
                <a:ln>
                  <a:noFill/>
                </a:ln>
                <a:solidFill>
                  <a:schemeClr val="accent1"/>
                </a:solidFill>
                <a:effectLst/>
                <a:latin typeface="BIZ UDPゴシック" panose="020B0400000000000000" pitchFamily="50" charset="-128"/>
                <a:ea typeface="BIZ UDPゴシック" panose="020B0400000000000000" pitchFamily="50" charset="-128"/>
              </a:rPr>
              <a:t>土曜日以外の土、日、</a:t>
            </a:r>
            <a:r>
              <a:rPr kumimoji="0" lang="ja-JP" altLang="ja-JP" b="0" i="0" u="none" strike="noStrike" cap="none" normalizeH="0" baseline="0" dirty="0">
                <a:ln>
                  <a:noFill/>
                </a:ln>
                <a:solidFill>
                  <a:schemeClr val="accent1"/>
                </a:solidFill>
                <a:effectLst/>
                <a:latin typeface="BIZ UDPゴシック" panose="020B0400000000000000" pitchFamily="50" charset="-128"/>
                <a:ea typeface="BIZ UDPゴシック" panose="020B0400000000000000" pitchFamily="50" charset="-128"/>
              </a:rPr>
              <a:t>祝日、12</a:t>
            </a:r>
            <a:r>
              <a:rPr kumimoji="0" lang="ja-JP" altLang="en-US" dirty="0">
                <a:solidFill>
                  <a:schemeClr val="accent1"/>
                </a:solidFill>
                <a:latin typeface="BIZ UDPゴシック" panose="020B0400000000000000" pitchFamily="50" charset="-128"/>
                <a:ea typeface="BIZ UDPゴシック" panose="020B0400000000000000" pitchFamily="50" charset="-128"/>
              </a:rPr>
              <a:t>／</a:t>
            </a:r>
            <a:r>
              <a:rPr kumimoji="0" lang="ja-JP" altLang="ja-JP" b="0" i="0" u="none" strike="noStrike" cap="none" normalizeH="0" baseline="0" dirty="0">
                <a:ln>
                  <a:noFill/>
                </a:ln>
                <a:solidFill>
                  <a:schemeClr val="accent1"/>
                </a:solidFill>
                <a:effectLst/>
                <a:latin typeface="BIZ UDPゴシック" panose="020B0400000000000000" pitchFamily="50" charset="-128"/>
                <a:ea typeface="BIZ UDPゴシック" panose="020B0400000000000000" pitchFamily="50" charset="-128"/>
              </a:rPr>
              <a:t>29</a:t>
            </a:r>
            <a:r>
              <a:rPr kumimoji="0" lang="ja-JP" altLang="en-US" dirty="0">
                <a:solidFill>
                  <a:schemeClr val="accent1"/>
                </a:solidFill>
                <a:latin typeface="BIZ UDPゴシック" panose="020B0400000000000000" pitchFamily="50" charset="-128"/>
                <a:ea typeface="BIZ UDPゴシック" panose="020B0400000000000000" pitchFamily="50" charset="-128"/>
              </a:rPr>
              <a:t>～</a:t>
            </a:r>
            <a:r>
              <a:rPr kumimoji="0" lang="ja-JP" altLang="ja-JP" b="0" i="0" u="none" strike="noStrike" cap="none" normalizeH="0" baseline="0" dirty="0">
                <a:ln>
                  <a:noFill/>
                </a:ln>
                <a:solidFill>
                  <a:schemeClr val="accent1"/>
                </a:solidFill>
                <a:effectLst/>
                <a:latin typeface="BIZ UDPゴシック" panose="020B0400000000000000" pitchFamily="50" charset="-128"/>
                <a:ea typeface="BIZ UDPゴシック" panose="020B0400000000000000" pitchFamily="50" charset="-128"/>
              </a:rPr>
              <a:t>1</a:t>
            </a:r>
            <a:r>
              <a:rPr kumimoji="0" lang="ja-JP" altLang="en-US" b="0" i="0" u="none" strike="noStrike" cap="none" normalizeH="0" baseline="0" dirty="0">
                <a:ln>
                  <a:noFill/>
                </a:ln>
                <a:solidFill>
                  <a:schemeClr val="accent1"/>
                </a:solidFill>
                <a:effectLst/>
                <a:latin typeface="BIZ UDPゴシック" panose="020B0400000000000000" pitchFamily="50" charset="-128"/>
                <a:ea typeface="BIZ UDPゴシック" panose="020B0400000000000000" pitchFamily="50" charset="-128"/>
              </a:rPr>
              <a:t>／</a:t>
            </a:r>
            <a:r>
              <a:rPr kumimoji="0" lang="ja-JP" altLang="ja-JP" b="0" i="0" u="none" strike="noStrike" cap="none" normalizeH="0" baseline="0" dirty="0">
                <a:ln>
                  <a:noFill/>
                </a:ln>
                <a:solidFill>
                  <a:schemeClr val="accent1"/>
                </a:solidFill>
                <a:effectLst/>
                <a:latin typeface="BIZ UDPゴシック" panose="020B0400000000000000" pitchFamily="50" charset="-128"/>
                <a:ea typeface="BIZ UDPゴシック" panose="020B0400000000000000" pitchFamily="50" charset="-128"/>
              </a:rPr>
              <a:t>3まではご利用いただけません</a:t>
            </a:r>
          </a:p>
        </p:txBody>
      </p:sp>
      <p:sp>
        <p:nvSpPr>
          <p:cNvPr id="15" name="Rectangle 1">
            <a:extLst>
              <a:ext uri="{FF2B5EF4-FFF2-40B4-BE49-F238E27FC236}">
                <a16:creationId xmlns:a16="http://schemas.microsoft.com/office/drawing/2014/main" id="{31725FBC-29A8-271B-675D-8129D30E8E13}"/>
              </a:ext>
            </a:extLst>
          </p:cNvPr>
          <p:cNvSpPr>
            <a:spLocks noChangeArrowheads="1"/>
          </p:cNvSpPr>
          <p:nvPr/>
        </p:nvSpPr>
        <p:spPr bwMode="auto">
          <a:xfrm>
            <a:off x="1978090" y="6478572"/>
            <a:ext cx="709234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600" i="0" u="none" strike="noStrike" cap="none" normalizeH="0" baseline="0" dirty="0">
                <a:ln>
                  <a:noFill/>
                </a:ln>
                <a:solidFill>
                  <a:srgbClr val="222222"/>
                </a:solidFill>
                <a:effectLst/>
                <a:latin typeface="BIZ UDPゴシック" panose="020B0400000000000000" pitchFamily="50" charset="-128"/>
                <a:ea typeface="BIZ UDPゴシック" panose="020B0400000000000000" pitchFamily="50" charset="-128"/>
                <a:cs typeface="Arial" panose="020B0604020202020204" pitchFamily="34" charset="0"/>
              </a:rPr>
              <a:t>※</a:t>
            </a:r>
            <a:r>
              <a:rPr kumimoji="0" lang="ja-JP" altLang="en-US" sz="1600" i="0" u="none" strike="noStrike" cap="none" normalizeH="0" baseline="0" dirty="0">
                <a:ln>
                  <a:noFill/>
                </a:ln>
                <a:solidFill>
                  <a:srgbClr val="222222"/>
                </a:solidFill>
                <a:effectLst/>
                <a:latin typeface="BIZ UDPゴシック" panose="020B0400000000000000" pitchFamily="50" charset="-128"/>
                <a:ea typeface="BIZ UDPゴシック" panose="020B0400000000000000" pitchFamily="50" charset="-128"/>
                <a:cs typeface="Arial" panose="020B0604020202020204" pitchFamily="34" charset="0"/>
              </a:rPr>
              <a:t>引用元「日本年金機構</a:t>
            </a:r>
            <a:r>
              <a:rPr kumimoji="0" lang="en-US" altLang="ja-JP" sz="1600" i="0" u="none" strike="noStrike" cap="none" normalizeH="0" baseline="0" dirty="0">
                <a:ln>
                  <a:noFill/>
                </a:ln>
                <a:solidFill>
                  <a:srgbClr val="222222"/>
                </a:solidFill>
                <a:effectLst/>
                <a:latin typeface="BIZ UDPゴシック" panose="020B0400000000000000" pitchFamily="50" charset="-128"/>
                <a:ea typeface="BIZ UDPゴシック" panose="020B0400000000000000" pitchFamily="50" charset="-128"/>
                <a:cs typeface="Arial" panose="020B0604020202020204" pitchFamily="34" charset="0"/>
              </a:rPr>
              <a:t>HP</a:t>
            </a:r>
            <a:r>
              <a:rPr kumimoji="0" lang="ja-JP" altLang="en-US" sz="1600" i="0" u="none" strike="noStrike" cap="none" normalizeH="0" baseline="0" dirty="0">
                <a:ln>
                  <a:noFill/>
                </a:ln>
                <a:solidFill>
                  <a:srgbClr val="222222"/>
                </a:solidFill>
                <a:effectLst/>
                <a:latin typeface="BIZ UDPゴシック" panose="020B0400000000000000" pitchFamily="50" charset="-128"/>
                <a:ea typeface="BIZ UDPゴシック" panose="020B0400000000000000" pitchFamily="50" charset="-128"/>
                <a:cs typeface="Arial" panose="020B0604020202020204" pitchFamily="34" charset="0"/>
              </a:rPr>
              <a:t>（</a:t>
            </a:r>
            <a:r>
              <a:rPr kumimoji="0" lang="en-US" altLang="ja-JP" sz="1600" i="0" u="none" strike="noStrike" cap="none" normalizeH="0" baseline="0" dirty="0">
                <a:ln>
                  <a:noFill/>
                </a:ln>
                <a:solidFill>
                  <a:srgbClr val="222222"/>
                </a:solidFill>
                <a:effectLst/>
                <a:latin typeface="BIZ UDPゴシック" panose="020B0400000000000000" pitchFamily="50" charset="-128"/>
                <a:ea typeface="BIZ UDPゴシック" panose="020B0400000000000000" pitchFamily="50" charset="-128"/>
                <a:cs typeface="Arial" panose="020B0604020202020204" pitchFamily="34" charset="0"/>
              </a:rPr>
              <a:t>https://www.nenkin.go.jp</a:t>
            </a:r>
            <a:r>
              <a:rPr kumimoji="0" lang="ja-JP" altLang="en-US" sz="1600" i="0" u="none" strike="noStrike" cap="none" normalizeH="0" baseline="0" dirty="0">
                <a:ln>
                  <a:noFill/>
                </a:ln>
                <a:solidFill>
                  <a:srgbClr val="222222"/>
                </a:solidFill>
                <a:effectLst/>
                <a:latin typeface="BIZ UDPゴシック" panose="020B0400000000000000" pitchFamily="50" charset="-128"/>
                <a:ea typeface="BIZ UDPゴシック" panose="020B0400000000000000" pitchFamily="50" charset="-128"/>
                <a:cs typeface="Arial" panose="020B0604020202020204" pitchFamily="34" charset="0"/>
              </a:rPr>
              <a:t>）」　 </a:t>
            </a:r>
            <a:r>
              <a:rPr kumimoji="0" lang="ja-JP" altLang="ja-JP" sz="1600" i="0" u="none" strike="noStrike" cap="none" normalizeH="0" baseline="0" dirty="0">
                <a:ln>
                  <a:noFill/>
                </a:ln>
                <a:solidFill>
                  <a:schemeClr val="tx1"/>
                </a:solidFill>
                <a:effectLst/>
                <a:latin typeface="BIZ UDPゴシック" panose="020B0400000000000000" pitchFamily="50" charset="-128"/>
                <a:ea typeface="BIZ UDPゴシック" panose="020B0400000000000000" pitchFamily="50" charset="-128"/>
              </a:rPr>
              <a:t> </a:t>
            </a:r>
          </a:p>
        </p:txBody>
      </p:sp>
    </p:spTree>
    <p:extLst>
      <p:ext uri="{BB962C8B-B14F-4D97-AF65-F5344CB8AC3E}">
        <p14:creationId xmlns:p14="http://schemas.microsoft.com/office/powerpoint/2010/main" val="32572352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1-B</a:t>
            </a: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「ねんきんネット」でできること</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3" name="字幕 14">
            <a:extLst>
              <a:ext uri="{FF2B5EF4-FFF2-40B4-BE49-F238E27FC236}">
                <a16:creationId xmlns:a16="http://schemas.microsoft.com/office/drawing/2014/main" id="{540662EE-5917-3E92-96E9-7C009BD6F6EA}"/>
              </a:ext>
            </a:extLst>
          </p:cNvPr>
          <p:cNvSpPr txBox="1">
            <a:spLocks/>
          </p:cNvSpPr>
          <p:nvPr/>
        </p:nvSpPr>
        <p:spPr>
          <a:xfrm>
            <a:off x="453191" y="901538"/>
            <a:ext cx="8354257" cy="67370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b="0" dirty="0">
                <a:latin typeface="BIZ UDPゴシック" panose="020B0400000000000000" pitchFamily="50" charset="-128"/>
                <a:ea typeface="BIZ UDPゴシック" panose="020B0400000000000000" pitchFamily="50" charset="-128"/>
              </a:rPr>
              <a:t>「ねんきんネット」には以下のような機能があります</a:t>
            </a:r>
          </a:p>
        </p:txBody>
      </p: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sz="1800" dirty="0">
                <a:solidFill>
                  <a:schemeClr val="accent1"/>
                </a:solidFill>
                <a:latin typeface="BIZ UDPゴシック" panose="020B0400000000000000" pitchFamily="50" charset="-128"/>
                <a:ea typeface="BIZ UDPゴシック" panose="020B0400000000000000" pitchFamily="50" charset="-128"/>
              </a:rPr>
              <a:t>4</a:t>
            </a:r>
            <a:endParaRPr lang="ja-JP" altLang="en-US" sz="1800" dirty="0">
              <a:solidFill>
                <a:schemeClr val="accent1"/>
              </a:solidFill>
              <a:latin typeface="BIZ UDPゴシック" panose="020B0400000000000000" pitchFamily="50" charset="-128"/>
              <a:ea typeface="BIZ UDPゴシック" panose="020B0400000000000000" pitchFamily="50" charset="-128"/>
            </a:endParaRPr>
          </a:p>
        </p:txBody>
      </p:sp>
      <p:sp>
        <p:nvSpPr>
          <p:cNvPr id="4" name="サブタイトル 2">
            <a:extLst>
              <a:ext uri="{FF2B5EF4-FFF2-40B4-BE49-F238E27FC236}">
                <a16:creationId xmlns:a16="http://schemas.microsoft.com/office/drawing/2014/main" id="{85E1C51D-CCB5-F69F-71F4-09163E7C4ED6}"/>
              </a:ext>
            </a:extLst>
          </p:cNvPr>
          <p:cNvSpPr>
            <a:spLocks noGrp="1"/>
          </p:cNvSpPr>
          <p:nvPr/>
        </p:nvSpPr>
        <p:spPr>
          <a:xfrm>
            <a:off x="113618" y="1558704"/>
            <a:ext cx="8907289" cy="448049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30000"/>
              </a:lnSpc>
              <a:spcBef>
                <a:spcPts val="0"/>
              </a:spcBef>
            </a:pPr>
            <a:r>
              <a:rPr lang="ja-JP" altLang="en-US" sz="1800" b="0" dirty="0">
                <a:solidFill>
                  <a:schemeClr val="accent1"/>
                </a:solidFill>
                <a:latin typeface="BIZ UDPゴシック" panose="020B0400000000000000" pitchFamily="50" charset="-128"/>
                <a:ea typeface="BIZ UDPゴシック" panose="020B0400000000000000" pitchFamily="50" charset="-128"/>
              </a:rPr>
              <a:t>○届書の作成</a:t>
            </a:r>
            <a:endParaRPr lang="en-US" altLang="ja-JP" sz="1800" b="0" dirty="0">
              <a:solidFill>
                <a:schemeClr val="accent1"/>
              </a:solidFill>
              <a:latin typeface="BIZ UDPゴシック" panose="020B0400000000000000" pitchFamily="50" charset="-128"/>
              <a:ea typeface="BIZ UDPゴシック" panose="020B0400000000000000" pitchFamily="50" charset="-128"/>
            </a:endParaRPr>
          </a:p>
          <a:p>
            <a:pPr>
              <a:lnSpc>
                <a:spcPct val="130000"/>
              </a:lnSpc>
              <a:spcBef>
                <a:spcPts val="0"/>
              </a:spcBef>
            </a:pPr>
            <a:r>
              <a:rPr lang="ja-JP" altLang="en-US" sz="1600" b="0" dirty="0">
                <a:latin typeface="BIZ UDPゴシック" panose="020B0400000000000000" pitchFamily="50" charset="-128"/>
                <a:ea typeface="BIZ UDPゴシック" panose="020B0400000000000000" pitchFamily="50" charset="-128"/>
              </a:rPr>
              <a:t>日本年金機構へ提出する届書を手書きすることなく「ねんきんネット」上で作成することができます。</a:t>
            </a:r>
          </a:p>
          <a:p>
            <a:pPr marL="92075" indent="-92075">
              <a:lnSpc>
                <a:spcPct val="130000"/>
              </a:lnSpc>
              <a:spcBef>
                <a:spcPts val="0"/>
              </a:spcBef>
            </a:pPr>
            <a:endParaRPr lang="en-US" altLang="ja-JP" sz="1800" b="0" dirty="0">
              <a:latin typeface="BIZ UDPゴシック" panose="020B0400000000000000" pitchFamily="50" charset="-128"/>
              <a:ea typeface="BIZ UDPゴシック" panose="020B0400000000000000" pitchFamily="50" charset="-128"/>
            </a:endParaRPr>
          </a:p>
          <a:p>
            <a:pPr>
              <a:lnSpc>
                <a:spcPct val="130000"/>
              </a:lnSpc>
              <a:spcBef>
                <a:spcPts val="0"/>
              </a:spcBef>
            </a:pPr>
            <a:r>
              <a:rPr lang="ja-JP" altLang="en-US" sz="1800" b="0" dirty="0">
                <a:solidFill>
                  <a:schemeClr val="accent1"/>
                </a:solidFill>
                <a:latin typeface="BIZ UDPゴシック" panose="020B0400000000000000" pitchFamily="50" charset="-128"/>
                <a:ea typeface="BIZ UDPゴシック" panose="020B0400000000000000" pitchFamily="50" charset="-128"/>
              </a:rPr>
              <a:t>○届書の電子申請</a:t>
            </a:r>
            <a:endParaRPr lang="en-US" altLang="ja-JP" sz="1800" b="0" dirty="0">
              <a:solidFill>
                <a:schemeClr val="accent1"/>
              </a:solidFill>
              <a:latin typeface="BIZ UDPゴシック" panose="020B0400000000000000" pitchFamily="50" charset="-128"/>
              <a:ea typeface="BIZ UDPゴシック" panose="020B0400000000000000" pitchFamily="50" charset="-128"/>
            </a:endParaRPr>
          </a:p>
          <a:p>
            <a:pPr>
              <a:lnSpc>
                <a:spcPct val="130000"/>
              </a:lnSpc>
              <a:spcBef>
                <a:spcPts val="0"/>
              </a:spcBef>
            </a:pPr>
            <a:r>
              <a:rPr lang="ja-JP" altLang="en-US" sz="1600" b="0" dirty="0">
                <a:latin typeface="BIZ UDPゴシック" panose="020B0400000000000000" pitchFamily="50" charset="-128"/>
                <a:ea typeface="BIZ UDPゴシック" panose="020B0400000000000000" pitchFamily="50" charset="-128"/>
              </a:rPr>
              <a:t>日本年金機構への届出の申請をスマートフォンから行うことができます。</a:t>
            </a:r>
            <a:endParaRPr lang="en-US" altLang="ja-JP" sz="1600" b="0" dirty="0">
              <a:latin typeface="BIZ UDPゴシック" panose="020B0400000000000000" pitchFamily="50" charset="-128"/>
              <a:ea typeface="BIZ UDPゴシック" panose="020B0400000000000000" pitchFamily="50" charset="-128"/>
            </a:endParaRPr>
          </a:p>
          <a:p>
            <a:pPr>
              <a:lnSpc>
                <a:spcPct val="130000"/>
              </a:lnSpc>
              <a:spcBef>
                <a:spcPts val="0"/>
              </a:spcBef>
            </a:pPr>
            <a:endParaRPr lang="ja-JP" altLang="en-US" sz="1800" b="0" i="0" dirty="0">
              <a:effectLst/>
              <a:latin typeface="BIZ UDPゴシック" panose="020B0400000000000000" pitchFamily="50" charset="-128"/>
              <a:ea typeface="BIZ UDPゴシック" panose="020B0400000000000000" pitchFamily="50" charset="-128"/>
            </a:endParaRPr>
          </a:p>
          <a:p>
            <a:pPr marL="263525" indent="-263525">
              <a:lnSpc>
                <a:spcPct val="130000"/>
              </a:lnSpc>
              <a:spcBef>
                <a:spcPts val="0"/>
              </a:spcBef>
            </a:pPr>
            <a:r>
              <a:rPr lang="ja-JP" altLang="en-US" sz="1800" b="0" i="0" dirty="0">
                <a:solidFill>
                  <a:schemeClr val="accent1"/>
                </a:solidFill>
                <a:effectLst/>
                <a:latin typeface="BIZ UDPゴシック" panose="020B0400000000000000" pitchFamily="50" charset="-128"/>
                <a:ea typeface="BIZ UDPゴシック" panose="020B0400000000000000" pitchFamily="50" charset="-128"/>
              </a:rPr>
              <a:t>○電子版「被保険者記録照会回答票」の確認</a:t>
            </a:r>
            <a:endParaRPr lang="en-US" altLang="ja-JP" sz="1800" b="0" dirty="0">
              <a:solidFill>
                <a:schemeClr val="accent1"/>
              </a:solidFill>
              <a:latin typeface="BIZ UDPゴシック" panose="020B0400000000000000" pitchFamily="50" charset="-128"/>
              <a:ea typeface="BIZ UDPゴシック" panose="020B0400000000000000" pitchFamily="50" charset="-128"/>
            </a:endParaRPr>
          </a:p>
          <a:p>
            <a:pPr marL="263525" indent="-263525">
              <a:lnSpc>
                <a:spcPct val="130000"/>
              </a:lnSpc>
              <a:spcBef>
                <a:spcPts val="0"/>
              </a:spcBef>
            </a:pPr>
            <a:r>
              <a:rPr lang="ja-JP" altLang="en-US" sz="1600" b="0" i="0" dirty="0">
                <a:effectLst/>
                <a:latin typeface="BIZ UDPゴシック" panose="020B0400000000000000" pitchFamily="50" charset="-128"/>
                <a:ea typeface="BIZ UDPゴシック" panose="020B0400000000000000" pitchFamily="50" charset="-128"/>
              </a:rPr>
              <a:t>年金記録の相談をした際に発行される「被保険者記録照会回答票」をスマートフォンから</a:t>
            </a:r>
            <a:endParaRPr lang="en-US" altLang="ja-JP" sz="1600" b="0" i="0" dirty="0">
              <a:effectLst/>
              <a:latin typeface="BIZ UDPゴシック" panose="020B0400000000000000" pitchFamily="50" charset="-128"/>
              <a:ea typeface="BIZ UDPゴシック" panose="020B0400000000000000" pitchFamily="50" charset="-128"/>
            </a:endParaRPr>
          </a:p>
          <a:p>
            <a:pPr marL="263525" indent="-263525">
              <a:lnSpc>
                <a:spcPct val="130000"/>
              </a:lnSpc>
              <a:spcBef>
                <a:spcPts val="0"/>
              </a:spcBef>
            </a:pPr>
            <a:r>
              <a:rPr lang="ja-JP" altLang="en-US" sz="1600" b="0" i="0" dirty="0">
                <a:effectLst/>
                <a:latin typeface="BIZ UDPゴシック" panose="020B0400000000000000" pitchFamily="50" charset="-128"/>
                <a:ea typeface="BIZ UDPゴシック" panose="020B0400000000000000" pitchFamily="50" charset="-128"/>
              </a:rPr>
              <a:t>確認できます。</a:t>
            </a:r>
            <a:endParaRPr lang="en-US" altLang="ja-JP" sz="1600" b="0" dirty="0">
              <a:latin typeface="BIZ UDPゴシック" panose="020B0400000000000000" pitchFamily="50" charset="-128"/>
              <a:ea typeface="BIZ UDPゴシック" panose="020B0400000000000000" pitchFamily="50" charset="-128"/>
            </a:endParaRPr>
          </a:p>
          <a:p>
            <a:pPr marL="92075" indent="-92075">
              <a:lnSpc>
                <a:spcPct val="130000"/>
              </a:lnSpc>
              <a:spcBef>
                <a:spcPts val="0"/>
              </a:spcBef>
            </a:pPr>
            <a:endParaRPr lang="en-US" altLang="ja-JP" sz="1600" b="0" dirty="0">
              <a:latin typeface="BIZ UDPゴシック" panose="020B0400000000000000" pitchFamily="50" charset="-128"/>
              <a:ea typeface="BIZ UDPゴシック" panose="020B0400000000000000" pitchFamily="50" charset="-128"/>
            </a:endParaRPr>
          </a:p>
          <a:p>
            <a:pPr>
              <a:lnSpc>
                <a:spcPct val="130000"/>
              </a:lnSpc>
              <a:spcBef>
                <a:spcPts val="0"/>
              </a:spcBef>
            </a:pPr>
            <a:r>
              <a:rPr lang="ja-JP" altLang="en-US" sz="1800" b="0" dirty="0">
                <a:solidFill>
                  <a:schemeClr val="accent1"/>
                </a:solidFill>
                <a:latin typeface="BIZ UDPゴシック" panose="020B0400000000000000" pitchFamily="50" charset="-128"/>
                <a:ea typeface="BIZ UDPゴシック" panose="020B0400000000000000" pitchFamily="50" charset="-128"/>
              </a:rPr>
              <a:t>○電子版「ねんきん定期便」の確認</a:t>
            </a:r>
            <a:endParaRPr lang="en-US" altLang="ja-JP" sz="1800" b="0" dirty="0">
              <a:solidFill>
                <a:schemeClr val="accent1"/>
              </a:solidFill>
              <a:latin typeface="BIZ UDPゴシック" panose="020B0400000000000000" pitchFamily="50" charset="-128"/>
              <a:ea typeface="BIZ UDPゴシック" panose="020B0400000000000000" pitchFamily="50" charset="-128"/>
            </a:endParaRPr>
          </a:p>
          <a:p>
            <a:pPr>
              <a:lnSpc>
                <a:spcPct val="130000"/>
              </a:lnSpc>
              <a:spcBef>
                <a:spcPts val="0"/>
              </a:spcBef>
            </a:pPr>
            <a:r>
              <a:rPr lang="ja-JP" altLang="en-US" sz="1600" b="0" dirty="0">
                <a:latin typeface="BIZ UDPゴシック" panose="020B0400000000000000" pitchFamily="50" charset="-128"/>
                <a:ea typeface="BIZ UDPゴシック" panose="020B0400000000000000" pitchFamily="50" charset="-128"/>
              </a:rPr>
              <a:t>毎年誕生月に送付される「ねんきん定期便」をスマートフォンから確認できます。</a:t>
            </a:r>
            <a:endParaRPr lang="en-US" altLang="ja-JP" sz="1600" b="0" dirty="0">
              <a:latin typeface="BIZ UDPゴシック" panose="020B0400000000000000" pitchFamily="50" charset="-128"/>
              <a:ea typeface="BIZ UDPゴシック" panose="020B0400000000000000" pitchFamily="50" charset="-128"/>
            </a:endParaRPr>
          </a:p>
          <a:p>
            <a:pPr marL="92075" indent="-92075">
              <a:lnSpc>
                <a:spcPct val="130000"/>
              </a:lnSpc>
              <a:spcBef>
                <a:spcPts val="0"/>
              </a:spcBef>
            </a:pPr>
            <a:endParaRPr lang="en-US" altLang="ja-JP" sz="900" b="0" dirty="0">
              <a:solidFill>
                <a:srgbClr val="00B050"/>
              </a:solidFill>
              <a:latin typeface="BIZ UDPゴシック" panose="020B0400000000000000" pitchFamily="50" charset="-128"/>
              <a:ea typeface="BIZ UDPゴシック" panose="020B0400000000000000" pitchFamily="50" charset="-128"/>
            </a:endParaRPr>
          </a:p>
          <a:p>
            <a:pPr marL="182563" indent="-182563">
              <a:lnSpc>
                <a:spcPct val="130000"/>
              </a:lnSpc>
              <a:spcBef>
                <a:spcPts val="0"/>
              </a:spcBef>
            </a:pPr>
            <a:r>
              <a:rPr lang="ja-JP" altLang="en-US" sz="1800" b="0" dirty="0">
                <a:solidFill>
                  <a:schemeClr val="accent1"/>
                </a:solidFill>
                <a:latin typeface="BIZ UDPゴシック" panose="020B0400000000000000" pitchFamily="50" charset="-128"/>
                <a:ea typeface="BIZ UDPゴシック" panose="020B0400000000000000" pitchFamily="50" charset="-128"/>
              </a:rPr>
              <a:t>○持ち主不明記録検索</a:t>
            </a:r>
            <a:endParaRPr lang="en-US" altLang="ja-JP" sz="1800" b="0" dirty="0">
              <a:solidFill>
                <a:schemeClr val="accent1"/>
              </a:solidFill>
              <a:latin typeface="BIZ UDPゴシック" panose="020B0400000000000000" pitchFamily="50" charset="-128"/>
              <a:ea typeface="BIZ UDPゴシック" panose="020B0400000000000000" pitchFamily="50" charset="-128"/>
            </a:endParaRPr>
          </a:p>
          <a:p>
            <a:pPr marL="182563" indent="-182563">
              <a:lnSpc>
                <a:spcPct val="130000"/>
              </a:lnSpc>
              <a:spcBef>
                <a:spcPts val="0"/>
              </a:spcBef>
            </a:pPr>
            <a:r>
              <a:rPr lang="ja-JP" altLang="en-US" sz="1600" b="0" dirty="0">
                <a:latin typeface="BIZ UDPゴシック" panose="020B0400000000000000" pitchFamily="50" charset="-128"/>
                <a:ea typeface="BIZ UDPゴシック" panose="020B0400000000000000" pitchFamily="50" charset="-128"/>
              </a:rPr>
              <a:t>現在持ち主がわからなくなっている年金記録などをインターネット上で検索できます。</a:t>
            </a:r>
            <a:endParaRPr lang="en-US" altLang="ja-JP" sz="1400" b="0" dirty="0">
              <a:latin typeface="BIZ UDPゴシック" panose="020B0400000000000000" pitchFamily="50" charset="-128"/>
              <a:ea typeface="BIZ UDPゴシック" panose="020B0400000000000000" pitchFamily="50" charset="-128"/>
            </a:endParaRPr>
          </a:p>
        </p:txBody>
      </p:sp>
      <p:sp>
        <p:nvSpPr>
          <p:cNvPr id="9" name="テキスト ボックス 8">
            <a:extLst>
              <a:ext uri="{FF2B5EF4-FFF2-40B4-BE49-F238E27FC236}">
                <a16:creationId xmlns:a16="http://schemas.microsoft.com/office/drawing/2014/main" id="{471A5B5F-F67A-8CAB-DA53-0B126857C8BD}"/>
              </a:ext>
            </a:extLst>
          </p:cNvPr>
          <p:cNvSpPr txBox="1"/>
          <p:nvPr/>
        </p:nvSpPr>
        <p:spPr>
          <a:xfrm>
            <a:off x="4187827" y="1297931"/>
            <a:ext cx="4714752" cy="369332"/>
          </a:xfrm>
          <a:prstGeom prst="rect">
            <a:avLst/>
          </a:prstGeom>
          <a:noFill/>
        </p:spPr>
        <p:txBody>
          <a:bodyPr wrap="none" rtlCol="0">
            <a:spAutoFit/>
          </a:bodyPr>
          <a:lstStyle/>
          <a:p>
            <a:r>
              <a:rPr kumimoji="1" lang="ja-JP" altLang="en-US" dirty="0">
                <a:latin typeface="BIZ UDPゴシック" panose="020B0400000000000000" pitchFamily="50" charset="-128"/>
                <a:ea typeface="BIZ UDPゴシック" panose="020B0400000000000000" pitchFamily="50" charset="-128"/>
              </a:rPr>
              <a:t>（パソコンのみで利用できる機能も含みます）</a:t>
            </a:r>
          </a:p>
        </p:txBody>
      </p:sp>
      <p:sp>
        <p:nvSpPr>
          <p:cNvPr id="5" name="テキスト ボックス 4">
            <a:extLst>
              <a:ext uri="{FF2B5EF4-FFF2-40B4-BE49-F238E27FC236}">
                <a16:creationId xmlns:a16="http://schemas.microsoft.com/office/drawing/2014/main" id="{F74670F8-23BE-9F4C-0F12-C9D448950238}"/>
              </a:ext>
            </a:extLst>
          </p:cNvPr>
          <p:cNvSpPr txBox="1"/>
          <p:nvPr/>
        </p:nvSpPr>
        <p:spPr>
          <a:xfrm>
            <a:off x="4567262" y="6498000"/>
            <a:ext cx="3765774" cy="338554"/>
          </a:xfrm>
          <a:prstGeom prst="rect">
            <a:avLst/>
          </a:prstGeom>
          <a:noFill/>
        </p:spPr>
        <p:txBody>
          <a:bodyPr wrap="none" rtlCol="0">
            <a:spAutoFit/>
          </a:bodyPr>
          <a:lstStyle/>
          <a:p>
            <a:r>
              <a:rPr kumimoji="1" lang="en-US" altLang="ja-JP" sz="1600" dirty="0">
                <a:solidFill>
                  <a:schemeClr val="accent1"/>
                </a:solidFill>
                <a:latin typeface="BIZ UDPゴシック" panose="020B0400000000000000" pitchFamily="50" charset="-128"/>
                <a:ea typeface="BIZ UDPゴシック" panose="020B0400000000000000" pitchFamily="50" charset="-128"/>
              </a:rPr>
              <a:t>※</a:t>
            </a:r>
            <a:r>
              <a:rPr kumimoji="1" lang="ja-JP" altLang="en-US" sz="1600" dirty="0">
                <a:solidFill>
                  <a:schemeClr val="accent1"/>
                </a:solidFill>
                <a:latin typeface="BIZ UDPゴシック" panose="020B0400000000000000" pitchFamily="50" charset="-128"/>
                <a:ea typeface="BIZ UDPゴシック" panose="020B0400000000000000" pitchFamily="50" charset="-128"/>
              </a:rPr>
              <a:t>こちらで紹介している機能は一部です</a:t>
            </a:r>
          </a:p>
        </p:txBody>
      </p:sp>
    </p:spTree>
    <p:extLst>
      <p:ext uri="{BB962C8B-B14F-4D97-AF65-F5344CB8AC3E}">
        <p14:creationId xmlns:p14="http://schemas.microsoft.com/office/powerpoint/2010/main" val="21640956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サブタイトル 2">
            <a:extLst>
              <a:ext uri="{FF2B5EF4-FFF2-40B4-BE49-F238E27FC236}">
                <a16:creationId xmlns:a16="http://schemas.microsoft.com/office/drawing/2014/main" id="{D6DAEEED-4136-E4D9-C528-FE04AD3BEA68}"/>
              </a:ext>
            </a:extLst>
          </p:cNvPr>
          <p:cNvSpPr txBox="1">
            <a:spLocks/>
          </p:cNvSpPr>
          <p:nvPr/>
        </p:nvSpPr>
        <p:spPr>
          <a:xfrm>
            <a:off x="2208628" y="2313608"/>
            <a:ext cx="5630462" cy="1942781"/>
          </a:xfrm>
          <a:prstGeom prst="rect">
            <a:avLst/>
          </a:prstGeom>
        </p:spPr>
        <p:txBody>
          <a:bodyPr anchor="ct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「ねんきんネット」</a:t>
            </a:r>
          </a:p>
          <a:p>
            <a:pPr defTabSz="914305">
              <a:lnSpc>
                <a:spcPct val="120000"/>
              </a:lnSpc>
            </a:pPr>
            <a:r>
              <a:rPr lang="ja-JP" altLang="en-US" sz="4799" dirty="0">
                <a:solidFill>
                  <a:srgbClr val="4472C4"/>
                </a:solidFill>
                <a:latin typeface="BIZ UDPゴシック" panose="020B0400000000000000" pitchFamily="50" charset="-128"/>
                <a:ea typeface="BIZ UDPゴシック" panose="020B0400000000000000" pitchFamily="50" charset="-128"/>
              </a:rPr>
              <a:t>の登録をしよう</a:t>
            </a:r>
          </a:p>
        </p:txBody>
      </p:sp>
      <p:sp>
        <p:nvSpPr>
          <p:cNvPr id="4" name="テキスト ボックス 3">
            <a:extLst>
              <a:ext uri="{FF2B5EF4-FFF2-40B4-BE49-F238E27FC236}">
                <a16:creationId xmlns:a16="http://schemas.microsoft.com/office/drawing/2014/main" id="{F1D2398E-0F29-8B3C-29FC-5D63BFB6C773}"/>
              </a:ext>
            </a:extLst>
          </p:cNvPr>
          <p:cNvSpPr txBox="1"/>
          <p:nvPr/>
        </p:nvSpPr>
        <p:spPr>
          <a:xfrm>
            <a:off x="529389" y="1838448"/>
            <a:ext cx="1552073" cy="1446550"/>
          </a:xfrm>
          <a:prstGeom prst="rect">
            <a:avLst/>
          </a:prstGeom>
          <a:noFill/>
        </p:spPr>
        <p:txBody>
          <a:bodyPr wrap="square" rtlCol="0">
            <a:spAutoFit/>
          </a:bodyPr>
          <a:lstStyle/>
          <a:p>
            <a:pPr algn="ctr"/>
            <a:r>
              <a:rPr kumimoji="1" lang="en-US" altLang="ja-JP" sz="8800" b="1" dirty="0">
                <a:solidFill>
                  <a:srgbClr val="4472C4"/>
                </a:solidFill>
                <a:latin typeface="BIZ UDPゴシック" panose="020B0400000000000000" pitchFamily="50" charset="-128"/>
                <a:ea typeface="BIZ UDPゴシック" panose="020B0400000000000000" pitchFamily="50" charset="-128"/>
              </a:rPr>
              <a:t>2</a:t>
            </a:r>
          </a:p>
        </p:txBody>
      </p:sp>
      <p:sp>
        <p:nvSpPr>
          <p:cNvPr id="3" name="Slide Number Placeholder 5">
            <a:extLst>
              <a:ext uri="{FF2B5EF4-FFF2-40B4-BE49-F238E27FC236}">
                <a16:creationId xmlns:a16="http://schemas.microsoft.com/office/drawing/2014/main" id="{A48001A7-59D2-3226-F629-1F0588A52F4F}"/>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５</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5" name="テキスト ボックス 4">
            <a:extLst>
              <a:ext uri="{FF2B5EF4-FFF2-40B4-BE49-F238E27FC236}">
                <a16:creationId xmlns:a16="http://schemas.microsoft.com/office/drawing/2014/main" id="{04938F95-6CB2-A6ED-4198-0CAF6AF1D970}"/>
              </a:ext>
            </a:extLst>
          </p:cNvPr>
          <p:cNvSpPr txBox="1"/>
          <p:nvPr/>
        </p:nvSpPr>
        <p:spPr>
          <a:xfrm>
            <a:off x="3032589" y="4678550"/>
            <a:ext cx="5500224" cy="1115818"/>
          </a:xfrm>
          <a:prstGeom prst="rect">
            <a:avLst/>
          </a:prstGeom>
          <a:noFill/>
        </p:spPr>
        <p:txBody>
          <a:bodyPr wrap="none" rtlCol="0">
            <a:spAutoFit/>
          </a:bodyPr>
          <a:lstStyle/>
          <a:p>
            <a:pPr>
              <a:lnSpc>
                <a:spcPct val="130000"/>
              </a:lnSpc>
            </a:pPr>
            <a:r>
              <a:rPr lang="en-US" altLang="ja-JP" dirty="0">
                <a:solidFill>
                  <a:schemeClr val="accent1"/>
                </a:solidFill>
                <a:latin typeface="BIZ UDPゴシック" panose="020B0400000000000000" pitchFamily="50" charset="-128"/>
                <a:ea typeface="BIZ UDPゴシック" panose="020B0400000000000000" pitchFamily="50" charset="-128"/>
              </a:rPr>
              <a:t>※</a:t>
            </a:r>
            <a:r>
              <a:rPr lang="ja-JP" altLang="en-US" dirty="0">
                <a:solidFill>
                  <a:schemeClr val="accent1"/>
                </a:solidFill>
                <a:latin typeface="BIZ UDPゴシック" panose="020B0400000000000000" pitchFamily="50" charset="-128"/>
                <a:ea typeface="BIZ UDPゴシック" panose="020B0400000000000000" pitchFamily="50" charset="-128"/>
              </a:rPr>
              <a:t>アプリの更新に伴い、本教材で紹介している画面は</a:t>
            </a:r>
            <a:endParaRPr lang="en-US" altLang="ja-JP" dirty="0">
              <a:solidFill>
                <a:schemeClr val="accent1"/>
              </a:solidFill>
              <a:latin typeface="BIZ UDPゴシック" panose="020B0400000000000000" pitchFamily="50" charset="-128"/>
              <a:ea typeface="BIZ UDPゴシック" panose="020B0400000000000000" pitchFamily="50" charset="-128"/>
            </a:endParaRPr>
          </a:p>
          <a:p>
            <a:pPr>
              <a:lnSpc>
                <a:spcPct val="130000"/>
              </a:lnSpc>
            </a:pPr>
            <a:r>
              <a:rPr lang="ja-JP" altLang="en-US" dirty="0">
                <a:solidFill>
                  <a:schemeClr val="accent1"/>
                </a:solidFill>
                <a:latin typeface="BIZ UDPゴシック" panose="020B0400000000000000" pitchFamily="50" charset="-128"/>
                <a:ea typeface="BIZ UDPゴシック" panose="020B0400000000000000" pitchFamily="50" charset="-128"/>
              </a:rPr>
              <a:t>　 変更になる</a:t>
            </a:r>
            <a:r>
              <a:rPr kumimoji="1" lang="ja-JP" altLang="en-US" dirty="0">
                <a:solidFill>
                  <a:schemeClr val="accent1"/>
                </a:solidFill>
                <a:latin typeface="BIZ UDPゴシック" panose="020B0400000000000000" pitchFamily="50" charset="-128"/>
                <a:ea typeface="BIZ UDPゴシック" panose="020B0400000000000000" pitchFamily="50" charset="-128"/>
              </a:rPr>
              <a:t>可能性がございます</a:t>
            </a:r>
            <a:endParaRPr kumimoji="1" lang="en-US" altLang="ja-JP" dirty="0">
              <a:solidFill>
                <a:schemeClr val="accent1"/>
              </a:solidFill>
              <a:latin typeface="BIZ UDPゴシック" panose="020B0400000000000000" pitchFamily="50" charset="-128"/>
              <a:ea typeface="BIZ UDPゴシック" panose="020B0400000000000000" pitchFamily="50" charset="-128"/>
            </a:endParaRPr>
          </a:p>
          <a:p>
            <a:pPr>
              <a:lnSpc>
                <a:spcPct val="130000"/>
              </a:lnSpc>
            </a:pPr>
            <a:r>
              <a:rPr lang="ja-JP" altLang="en-US" dirty="0">
                <a:solidFill>
                  <a:schemeClr val="accent1"/>
                </a:solidFill>
                <a:latin typeface="BIZ UDPゴシック" panose="020B0400000000000000" pitchFamily="50" charset="-128"/>
                <a:ea typeface="BIZ UDPゴシック" panose="020B0400000000000000" pitchFamily="50" charset="-128"/>
              </a:rPr>
              <a:t>　 </a:t>
            </a:r>
            <a:r>
              <a:rPr kumimoji="1" lang="ja-JP" altLang="en-US" dirty="0">
                <a:solidFill>
                  <a:schemeClr val="accent1"/>
                </a:solidFill>
                <a:latin typeface="BIZ UDPゴシック" panose="020B0400000000000000" pitchFamily="50" charset="-128"/>
                <a:ea typeface="BIZ UDPゴシック" panose="020B0400000000000000" pitchFamily="50" charset="-128"/>
              </a:rPr>
              <a:t>ご了承ください</a:t>
            </a:r>
          </a:p>
        </p:txBody>
      </p:sp>
    </p:spTree>
    <p:extLst>
      <p:ext uri="{BB962C8B-B14F-4D97-AF65-F5344CB8AC3E}">
        <p14:creationId xmlns:p14="http://schemas.microsoft.com/office/powerpoint/2010/main" val="4915980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2068" y="1948"/>
          <a:ext cx="1587" cy="1587"/>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5"/>
                      <a:stretch>
                        <a:fillRect/>
                      </a:stretch>
                    </p:blipFill>
                    <p:spPr>
                      <a:xfrm>
                        <a:off x="2068" y="1948"/>
                        <a:ext cx="1587" cy="1587"/>
                      </a:xfrm>
                      <a:prstGeom prst="rect">
                        <a:avLst/>
                      </a:prstGeom>
                    </p:spPr>
                  </p:pic>
                </p:oleObj>
              </mc:Fallback>
            </mc:AlternateContent>
          </a:graphicData>
        </a:graphic>
      </p:graphicFrame>
      <p:sp>
        <p:nvSpPr>
          <p:cNvPr id="2" name="タイトル 1"/>
          <p:cNvSpPr>
            <a:spLocks noGrp="1" noChangeAspect="1"/>
          </p:cNvSpPr>
          <p:nvPr>
            <p:ph type="ctrTitle"/>
          </p:nvPr>
        </p:nvSpPr>
        <p:spPr>
          <a:xfrm>
            <a:off x="480" y="361"/>
            <a:ext cx="1259335" cy="894339"/>
          </a:xfrm>
          <a:prstGeom prst="rect">
            <a:avLst/>
          </a:prstGeom>
          <a:noFill/>
        </p:spPr>
        <p:txBody>
          <a:bodyPr vert="horz" wrap="none" anchor="ctr">
            <a:noAutofit/>
          </a:bodyPr>
          <a:lstStyle/>
          <a:p>
            <a:pPr algn="ctr">
              <a:lnSpc>
                <a:spcPct val="100000"/>
              </a:lnSpc>
            </a:pPr>
            <a:r>
              <a:rPr lang="en-US" altLang="ja-JP" dirty="0">
                <a:solidFill>
                  <a:sysClr val="windowText" lastClr="000000"/>
                </a:solidFill>
              </a:rPr>
              <a:t>2-A</a:t>
            </a:r>
          </a:p>
        </p:txBody>
      </p:sp>
      <p:sp>
        <p:nvSpPr>
          <p:cNvPr id="17" name="タイトル 1">
            <a:extLst>
              <a:ext uri="{FF2B5EF4-FFF2-40B4-BE49-F238E27FC236}">
                <a16:creationId xmlns:a16="http://schemas.microsoft.com/office/drawing/2014/main" id="{592BA316-D6C0-047C-5797-F4C091D1B66F}"/>
              </a:ext>
            </a:extLst>
          </p:cNvPr>
          <p:cNvSpPr txBox="1">
            <a:spLocks noChangeAspect="1"/>
          </p:cNvSpPr>
          <p:nvPr/>
        </p:nvSpPr>
        <p:spPr>
          <a:xfrm>
            <a:off x="1403288" y="146005"/>
            <a:ext cx="7488739" cy="578729"/>
          </a:xfrm>
          <a:prstGeom prst="roundRect">
            <a:avLst/>
          </a:prstGeom>
          <a:noFill/>
        </p:spPr>
        <p:txBody>
          <a:bodyPr vert="horz" wrap="square" lIns="91431" tIns="45715" rIns="91431" bIns="45715" rtlCol="0" anchor="ctr">
            <a:spAutoFit/>
          </a:bodyPr>
          <a:lstStyle>
            <a:lvl1pPr>
              <a:lnSpc>
                <a:spcPct val="100000"/>
              </a:lnSpc>
              <a:spcBef>
                <a:spcPct val="0"/>
              </a:spcBef>
              <a:buNone/>
              <a:defRPr sz="2800" b="1" i="0">
                <a:solidFill>
                  <a:sysClr val="windowText" lastClr="000000"/>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r>
              <a:rPr lang="ja-JP" altLang="en-US" sz="2799" dirty="0">
                <a:solidFill>
                  <a:srgbClr val="4472C4"/>
                </a:solidFill>
              </a:rPr>
              <a:t>「ねんきんネット」の登録方法</a:t>
            </a:r>
          </a:p>
        </p:txBody>
      </p:sp>
      <p:cxnSp>
        <p:nvCxnSpPr>
          <p:cNvPr id="19" name="直線コネクタ 18">
            <a:extLst>
              <a:ext uri="{FF2B5EF4-FFF2-40B4-BE49-F238E27FC236}">
                <a16:creationId xmlns:a16="http://schemas.microsoft.com/office/drawing/2014/main" id="{8B51F20C-EA3E-6886-BB37-CE4E250F1885}"/>
              </a:ext>
            </a:extLst>
          </p:cNvPr>
          <p:cNvCxnSpPr>
            <a:cxnSpLocks/>
          </p:cNvCxnSpPr>
          <p:nvPr/>
        </p:nvCxnSpPr>
        <p:spPr>
          <a:xfrm flipV="1">
            <a:off x="1259824" y="361"/>
            <a:ext cx="0" cy="883534"/>
          </a:xfrm>
          <a:prstGeom prst="line">
            <a:avLst/>
          </a:prstGeom>
        </p:spPr>
        <p:style>
          <a:lnRef idx="1">
            <a:schemeClr val="dk1"/>
          </a:lnRef>
          <a:fillRef idx="0">
            <a:schemeClr val="dk1"/>
          </a:fillRef>
          <a:effectRef idx="0">
            <a:schemeClr val="dk1"/>
          </a:effectRef>
          <a:fontRef idx="minor">
            <a:schemeClr val="tx1"/>
          </a:fontRef>
        </p:style>
      </p:cxnSp>
      <p:sp>
        <p:nvSpPr>
          <p:cNvPr id="3" name="字幕 14">
            <a:extLst>
              <a:ext uri="{FF2B5EF4-FFF2-40B4-BE49-F238E27FC236}">
                <a16:creationId xmlns:a16="http://schemas.microsoft.com/office/drawing/2014/main" id="{540662EE-5917-3E92-96E9-7C009BD6F6EA}"/>
              </a:ext>
            </a:extLst>
          </p:cNvPr>
          <p:cNvSpPr txBox="1">
            <a:spLocks/>
          </p:cNvSpPr>
          <p:nvPr/>
        </p:nvSpPr>
        <p:spPr>
          <a:xfrm>
            <a:off x="453191" y="1070878"/>
            <a:ext cx="8354257" cy="67370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a:lnSpc>
                <a:spcPct val="130000"/>
              </a:lnSpc>
              <a:spcBef>
                <a:spcPts val="0"/>
              </a:spcBef>
            </a:pPr>
            <a:r>
              <a:rPr lang="ja-JP" altLang="en-US" b="0" dirty="0">
                <a:latin typeface="BIZ UDPゴシック" panose="020B0400000000000000" pitchFamily="50" charset="-128"/>
                <a:ea typeface="BIZ UDPゴシック" panose="020B0400000000000000" pitchFamily="50" charset="-128"/>
              </a:rPr>
              <a:t>「ねんきんネット」の登録には以下の</a:t>
            </a:r>
            <a:r>
              <a:rPr lang="en-US" altLang="ja-JP" b="0" dirty="0">
                <a:latin typeface="BIZ UDPゴシック" panose="020B0400000000000000" pitchFamily="50" charset="-128"/>
                <a:ea typeface="BIZ UDPゴシック" panose="020B0400000000000000" pitchFamily="50" charset="-128"/>
              </a:rPr>
              <a:t>2</a:t>
            </a:r>
            <a:r>
              <a:rPr lang="ja-JP" altLang="en-US" b="0" dirty="0">
                <a:latin typeface="BIZ UDPゴシック" panose="020B0400000000000000" pitchFamily="50" charset="-128"/>
                <a:ea typeface="BIZ UDPゴシック" panose="020B0400000000000000" pitchFamily="50" charset="-128"/>
              </a:rPr>
              <a:t>つの方法があります</a:t>
            </a:r>
          </a:p>
        </p:txBody>
      </p:sp>
      <p:sp>
        <p:nvSpPr>
          <p:cNvPr id="6" name="Slide Number Placeholder 5">
            <a:extLst>
              <a:ext uri="{FF2B5EF4-FFF2-40B4-BE49-F238E27FC236}">
                <a16:creationId xmlns:a16="http://schemas.microsoft.com/office/drawing/2014/main" id="{812468A7-68C3-F695-4B25-1F00DD556FC3}"/>
              </a:ext>
            </a:extLst>
          </p:cNvPr>
          <p:cNvSpPr txBox="1">
            <a:spLocks/>
          </p:cNvSpPr>
          <p:nvPr/>
        </p:nvSpPr>
        <p:spPr>
          <a:xfrm>
            <a:off x="8547100" y="6498000"/>
            <a:ext cx="577970"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６</a:t>
            </a:r>
          </a:p>
        </p:txBody>
      </p:sp>
      <p:sp>
        <p:nvSpPr>
          <p:cNvPr id="22" name="テキスト ボックス 21">
            <a:extLst>
              <a:ext uri="{FF2B5EF4-FFF2-40B4-BE49-F238E27FC236}">
                <a16:creationId xmlns:a16="http://schemas.microsoft.com/office/drawing/2014/main" id="{B70B24ED-2A7D-1EDB-324F-9B9DAB723B84}"/>
              </a:ext>
            </a:extLst>
          </p:cNvPr>
          <p:cNvSpPr txBox="1"/>
          <p:nvPr/>
        </p:nvSpPr>
        <p:spPr>
          <a:xfrm>
            <a:off x="192394" y="1670443"/>
            <a:ext cx="4260524" cy="707886"/>
          </a:xfrm>
          <a:prstGeom prst="rect">
            <a:avLst/>
          </a:prstGeom>
          <a:noFill/>
        </p:spPr>
        <p:txBody>
          <a:bodyPr wrap="square" rtlCol="0">
            <a:spAutoFit/>
          </a:bodyPr>
          <a:lstStyle/>
          <a:p>
            <a:r>
              <a:rPr lang="ja-JP" altLang="en-US" sz="2000" i="0" dirty="0">
                <a:solidFill>
                  <a:schemeClr val="accent1"/>
                </a:solidFill>
                <a:effectLst/>
                <a:latin typeface="BIZ UDPゴシック" panose="020B0400000000000000" pitchFamily="50" charset="-128"/>
                <a:ea typeface="BIZ UDPゴシック" panose="020B0400000000000000" pitchFamily="50" charset="-128"/>
              </a:rPr>
              <a:t>マイナポータルからの利用登録</a:t>
            </a:r>
            <a:br>
              <a:rPr lang="en-US" altLang="ja-JP" sz="2000" i="0" dirty="0">
                <a:solidFill>
                  <a:schemeClr val="accent1"/>
                </a:solidFill>
                <a:effectLst/>
                <a:latin typeface="BIZ UDPゴシック" panose="020B0400000000000000" pitchFamily="50" charset="-128"/>
                <a:ea typeface="BIZ UDPゴシック" panose="020B0400000000000000" pitchFamily="50" charset="-128"/>
              </a:rPr>
            </a:br>
            <a:r>
              <a:rPr lang="ja-JP" altLang="en-US" sz="2000" i="0" dirty="0">
                <a:solidFill>
                  <a:schemeClr val="accent1"/>
                </a:solidFill>
                <a:effectLst/>
                <a:latin typeface="BIZ UDPゴシック" panose="020B0400000000000000" pitchFamily="50" charset="-128"/>
                <a:ea typeface="BIZ UDPゴシック" panose="020B0400000000000000" pitchFamily="50" charset="-128"/>
              </a:rPr>
              <a:t>（ユーザ</a:t>
            </a:r>
            <a:r>
              <a:rPr lang="en-US" altLang="ja-JP" sz="2000" i="0" dirty="0">
                <a:solidFill>
                  <a:schemeClr val="accent1"/>
                </a:solidFill>
                <a:effectLst/>
                <a:latin typeface="BIZ UDPゴシック" panose="020B0400000000000000" pitchFamily="50" charset="-128"/>
                <a:ea typeface="BIZ UDPゴシック" panose="020B0400000000000000" pitchFamily="50" charset="-128"/>
              </a:rPr>
              <a:t>ID</a:t>
            </a:r>
            <a:r>
              <a:rPr lang="ja-JP" altLang="en-US" sz="2000" i="0" dirty="0">
                <a:solidFill>
                  <a:schemeClr val="accent1"/>
                </a:solidFill>
                <a:effectLst/>
                <a:latin typeface="BIZ UDPゴシック" panose="020B0400000000000000" pitchFamily="50" charset="-128"/>
                <a:ea typeface="BIZ UDPゴシック" panose="020B0400000000000000" pitchFamily="50" charset="-128"/>
              </a:rPr>
              <a:t>取得不要）</a:t>
            </a:r>
            <a:endParaRPr lang="ja-JP" altLang="en-US" i="0" dirty="0">
              <a:solidFill>
                <a:schemeClr val="accent1"/>
              </a:solidFill>
              <a:effectLst/>
              <a:latin typeface="BIZ UDPゴシック" panose="020B0400000000000000" pitchFamily="50" charset="-128"/>
              <a:ea typeface="BIZ UDPゴシック" panose="020B0400000000000000" pitchFamily="50" charset="-128"/>
            </a:endParaRPr>
          </a:p>
        </p:txBody>
      </p:sp>
      <p:sp>
        <p:nvSpPr>
          <p:cNvPr id="23" name="テキスト ボックス 22">
            <a:extLst>
              <a:ext uri="{FF2B5EF4-FFF2-40B4-BE49-F238E27FC236}">
                <a16:creationId xmlns:a16="http://schemas.microsoft.com/office/drawing/2014/main" id="{94EE2B04-6942-AF1C-D330-237425DF63D7}"/>
              </a:ext>
            </a:extLst>
          </p:cNvPr>
          <p:cNvSpPr txBox="1"/>
          <p:nvPr/>
        </p:nvSpPr>
        <p:spPr>
          <a:xfrm>
            <a:off x="4437446" y="1655054"/>
            <a:ext cx="4585269" cy="707886"/>
          </a:xfrm>
          <a:prstGeom prst="rect">
            <a:avLst/>
          </a:prstGeom>
          <a:noFill/>
        </p:spPr>
        <p:txBody>
          <a:bodyPr wrap="square" rtlCol="0">
            <a:spAutoFit/>
          </a:bodyPr>
          <a:lstStyle/>
          <a:p>
            <a:r>
              <a:rPr lang="ja-JP" altLang="en-US" sz="2000" i="0" dirty="0">
                <a:solidFill>
                  <a:schemeClr val="accent1"/>
                </a:solidFill>
                <a:effectLst/>
                <a:latin typeface="BIZ UDPゴシック" panose="020B0400000000000000" pitchFamily="50" charset="-128"/>
                <a:ea typeface="BIZ UDPゴシック" panose="020B0400000000000000" pitchFamily="50" charset="-128"/>
              </a:rPr>
              <a:t>「ねんきんネット」から</a:t>
            </a:r>
            <a:r>
              <a:rPr lang="ja-JP" altLang="en-US" sz="2000" dirty="0">
                <a:solidFill>
                  <a:schemeClr val="accent1"/>
                </a:solidFill>
                <a:latin typeface="BIZ UDPゴシック" panose="020B0400000000000000" pitchFamily="50" charset="-128"/>
                <a:ea typeface="BIZ UDPゴシック" panose="020B0400000000000000" pitchFamily="50" charset="-128"/>
              </a:rPr>
              <a:t>利用登録</a:t>
            </a:r>
            <a:endParaRPr lang="en-US" altLang="ja-JP" sz="2000" dirty="0">
              <a:solidFill>
                <a:schemeClr val="accent1"/>
              </a:solidFill>
              <a:latin typeface="BIZ UDPゴシック" panose="020B0400000000000000" pitchFamily="50" charset="-128"/>
              <a:ea typeface="BIZ UDPゴシック" panose="020B0400000000000000" pitchFamily="50" charset="-128"/>
            </a:endParaRPr>
          </a:p>
          <a:p>
            <a:r>
              <a:rPr lang="ja-JP" altLang="en-US" sz="2000" i="0" dirty="0">
                <a:solidFill>
                  <a:schemeClr val="accent1"/>
                </a:solidFill>
                <a:effectLst/>
                <a:latin typeface="BIZ UDPゴシック" panose="020B0400000000000000" pitchFamily="50" charset="-128"/>
                <a:ea typeface="BIZ UDPゴシック" panose="020B0400000000000000" pitchFamily="50" charset="-128"/>
              </a:rPr>
              <a:t>（ユーザ</a:t>
            </a:r>
            <a:r>
              <a:rPr lang="en-US" altLang="ja-JP" sz="2000" i="0" dirty="0">
                <a:solidFill>
                  <a:schemeClr val="accent1"/>
                </a:solidFill>
                <a:effectLst/>
                <a:latin typeface="BIZ UDPゴシック" panose="020B0400000000000000" pitchFamily="50" charset="-128"/>
                <a:ea typeface="BIZ UDPゴシック" panose="020B0400000000000000" pitchFamily="50" charset="-128"/>
              </a:rPr>
              <a:t>ID</a:t>
            </a:r>
            <a:r>
              <a:rPr lang="ja-JP" altLang="en-US" sz="2000" i="0" dirty="0">
                <a:solidFill>
                  <a:schemeClr val="accent1"/>
                </a:solidFill>
                <a:effectLst/>
                <a:latin typeface="BIZ UDPゴシック" panose="020B0400000000000000" pitchFamily="50" charset="-128"/>
                <a:ea typeface="BIZ UDPゴシック" panose="020B0400000000000000" pitchFamily="50" charset="-128"/>
              </a:rPr>
              <a:t>取得必要）</a:t>
            </a:r>
          </a:p>
        </p:txBody>
      </p:sp>
      <p:sp>
        <p:nvSpPr>
          <p:cNvPr id="24" name="テキスト ボックス 23">
            <a:extLst>
              <a:ext uri="{FF2B5EF4-FFF2-40B4-BE49-F238E27FC236}">
                <a16:creationId xmlns:a16="http://schemas.microsoft.com/office/drawing/2014/main" id="{4A931B1A-4F8D-B9C2-DCD7-A7637206553F}"/>
              </a:ext>
            </a:extLst>
          </p:cNvPr>
          <p:cNvSpPr txBox="1"/>
          <p:nvPr/>
        </p:nvSpPr>
        <p:spPr>
          <a:xfrm>
            <a:off x="202709" y="2448334"/>
            <a:ext cx="4014201" cy="2602572"/>
          </a:xfrm>
          <a:prstGeom prst="rect">
            <a:avLst/>
          </a:prstGeom>
          <a:noFill/>
        </p:spPr>
        <p:txBody>
          <a:bodyPr wrap="square">
            <a:spAutoFit/>
          </a:bodyPr>
          <a:lstStyle/>
          <a:p>
            <a:pPr algn="l" fontAlgn="base">
              <a:lnSpc>
                <a:spcPct val="130000"/>
              </a:lnSpc>
            </a:pPr>
            <a:r>
              <a:rPr lang="ja-JP" altLang="en-US" sz="1600" i="0" dirty="0">
                <a:solidFill>
                  <a:srgbClr val="000000"/>
                </a:solidFill>
                <a:effectLst/>
                <a:latin typeface="BIZ UDPゴシック" panose="020B0400000000000000" pitchFamily="50" charset="-128"/>
                <a:ea typeface="BIZ UDPゴシック" panose="020B0400000000000000" pitchFamily="50" charset="-128"/>
              </a:rPr>
              <a:t>パソコンもしくはスマートフォンからマイナポータルにログイン</a:t>
            </a:r>
            <a:endParaRPr lang="en-US" altLang="ja-JP" sz="1600" dirty="0">
              <a:solidFill>
                <a:srgbClr val="000000"/>
              </a:solidFill>
              <a:latin typeface="BIZ UDPゴシック" panose="020B0400000000000000" pitchFamily="50" charset="-128"/>
              <a:ea typeface="BIZ UDPゴシック" panose="020B0400000000000000" pitchFamily="50" charset="-128"/>
            </a:endParaRPr>
          </a:p>
          <a:p>
            <a:pPr algn="l" fontAlgn="base">
              <a:lnSpc>
                <a:spcPct val="130000"/>
              </a:lnSpc>
            </a:pPr>
            <a:r>
              <a:rPr lang="ja-JP" altLang="en-US" sz="1600" i="0" dirty="0">
                <a:solidFill>
                  <a:srgbClr val="000000"/>
                </a:solidFill>
                <a:effectLst/>
                <a:latin typeface="BIZ UDPゴシック" panose="020B0400000000000000" pitchFamily="50" charset="-128"/>
                <a:ea typeface="BIZ UDPゴシック" panose="020B0400000000000000" pitchFamily="50" charset="-128"/>
              </a:rPr>
              <a:t>                      ↓</a:t>
            </a:r>
            <a:endParaRPr lang="en-US" altLang="ja-JP" sz="1600" i="0" dirty="0">
              <a:solidFill>
                <a:srgbClr val="000000"/>
              </a:solidFill>
              <a:effectLst/>
              <a:latin typeface="BIZ UDPゴシック" panose="020B0400000000000000" pitchFamily="50" charset="-128"/>
              <a:ea typeface="BIZ UDPゴシック" panose="020B0400000000000000" pitchFamily="50" charset="-128"/>
            </a:endParaRPr>
          </a:p>
          <a:p>
            <a:pPr algn="l" fontAlgn="base">
              <a:lnSpc>
                <a:spcPct val="130000"/>
              </a:lnSpc>
            </a:pPr>
            <a:r>
              <a:rPr lang="ja-JP" altLang="en-US" sz="1600" i="0" dirty="0">
                <a:solidFill>
                  <a:srgbClr val="000000"/>
                </a:solidFill>
                <a:effectLst/>
                <a:latin typeface="BIZ UDPゴシック" panose="020B0400000000000000" pitchFamily="50" charset="-128"/>
                <a:ea typeface="BIZ UDPゴシック" panose="020B0400000000000000" pitchFamily="50" charset="-128"/>
              </a:rPr>
              <a:t>マイナポータルトップページの「年金」から「ねんきんネット」へ連携手続きの流れで利用登録を行います。</a:t>
            </a:r>
            <a:endParaRPr lang="en-US" altLang="ja-JP" sz="1600" i="0" dirty="0">
              <a:solidFill>
                <a:srgbClr val="000000"/>
              </a:solidFill>
              <a:effectLst/>
              <a:latin typeface="BIZ UDPゴシック" panose="020B0400000000000000" pitchFamily="50" charset="-128"/>
              <a:ea typeface="BIZ UDPゴシック" panose="020B0400000000000000" pitchFamily="50" charset="-128"/>
            </a:endParaRPr>
          </a:p>
          <a:p>
            <a:pPr fontAlgn="base">
              <a:lnSpc>
                <a:spcPct val="130000"/>
              </a:lnSpc>
            </a:pPr>
            <a:r>
              <a:rPr lang="ja-JP" altLang="en-US" sz="1600" dirty="0">
                <a:solidFill>
                  <a:srgbClr val="000000"/>
                </a:solidFill>
                <a:latin typeface="BIZ UDPゴシック" panose="020B0400000000000000" pitchFamily="50" charset="-128"/>
                <a:ea typeface="BIZ UDPゴシック" panose="020B0400000000000000" pitchFamily="50" charset="-128"/>
              </a:rPr>
              <a:t>マイナンバーカードとメールアドレスが必要となります。</a:t>
            </a:r>
            <a:endParaRPr lang="en-US" altLang="ja-JP" sz="1600" dirty="0">
              <a:solidFill>
                <a:srgbClr val="000000"/>
              </a:solidFill>
              <a:latin typeface="BIZ UDPゴシック" panose="020B0400000000000000" pitchFamily="50" charset="-128"/>
              <a:ea typeface="BIZ UDPゴシック" panose="020B0400000000000000" pitchFamily="50" charset="-128"/>
            </a:endParaRPr>
          </a:p>
        </p:txBody>
      </p:sp>
      <p:sp>
        <p:nvSpPr>
          <p:cNvPr id="25" name="テキスト ボックス 24">
            <a:extLst>
              <a:ext uri="{FF2B5EF4-FFF2-40B4-BE49-F238E27FC236}">
                <a16:creationId xmlns:a16="http://schemas.microsoft.com/office/drawing/2014/main" id="{51F21F1E-1DE8-A104-79E4-D710CA5ED28F}"/>
              </a:ext>
            </a:extLst>
          </p:cNvPr>
          <p:cNvSpPr txBox="1"/>
          <p:nvPr/>
        </p:nvSpPr>
        <p:spPr>
          <a:xfrm>
            <a:off x="4437446" y="2448334"/>
            <a:ext cx="4706554" cy="2525756"/>
          </a:xfrm>
          <a:prstGeom prst="rect">
            <a:avLst/>
          </a:prstGeom>
          <a:noFill/>
        </p:spPr>
        <p:txBody>
          <a:bodyPr wrap="square">
            <a:spAutoFit/>
          </a:bodyPr>
          <a:lstStyle/>
          <a:p>
            <a:pPr algn="l" fontAlgn="base">
              <a:lnSpc>
                <a:spcPct val="130000"/>
              </a:lnSpc>
            </a:pPr>
            <a:r>
              <a:rPr lang="ja-JP" altLang="en-US" sz="1600" i="0" dirty="0">
                <a:solidFill>
                  <a:srgbClr val="000000"/>
                </a:solidFill>
                <a:effectLst/>
                <a:latin typeface="BIZ UDPゴシック" panose="020B0400000000000000" pitchFamily="50" charset="-128"/>
                <a:ea typeface="BIZ UDPゴシック" panose="020B0400000000000000" pitchFamily="50" charset="-128"/>
              </a:rPr>
              <a:t>「ねんきんネット」のユーザ</a:t>
            </a:r>
            <a:r>
              <a:rPr lang="en-US" altLang="ja-JP" sz="1600" i="0" dirty="0">
                <a:solidFill>
                  <a:srgbClr val="000000"/>
                </a:solidFill>
                <a:effectLst/>
                <a:latin typeface="BIZ UDPゴシック" panose="020B0400000000000000" pitchFamily="50" charset="-128"/>
                <a:ea typeface="BIZ UDPゴシック" panose="020B0400000000000000" pitchFamily="50" charset="-128"/>
              </a:rPr>
              <a:t>ID※</a:t>
            </a:r>
            <a:r>
              <a:rPr lang="ja-JP" altLang="en-US" sz="1600" i="0" dirty="0">
                <a:solidFill>
                  <a:srgbClr val="000000"/>
                </a:solidFill>
                <a:effectLst/>
                <a:latin typeface="BIZ UDPゴシック" panose="020B0400000000000000" pitchFamily="50" charset="-128"/>
                <a:ea typeface="BIZ UDPゴシック" panose="020B0400000000000000" pitchFamily="50" charset="-128"/>
              </a:rPr>
              <a:t>を取得の上、</a:t>
            </a:r>
            <a:endParaRPr lang="en-US" altLang="ja-JP" sz="1600" i="0" dirty="0">
              <a:solidFill>
                <a:srgbClr val="000000"/>
              </a:solidFill>
              <a:effectLst/>
              <a:latin typeface="BIZ UDPゴシック" panose="020B0400000000000000" pitchFamily="50" charset="-128"/>
              <a:ea typeface="BIZ UDPゴシック" panose="020B0400000000000000" pitchFamily="50" charset="-128"/>
            </a:endParaRPr>
          </a:p>
          <a:p>
            <a:pPr algn="l" fontAlgn="base">
              <a:lnSpc>
                <a:spcPct val="130000"/>
              </a:lnSpc>
            </a:pPr>
            <a:r>
              <a:rPr lang="ja-JP" altLang="en-US" sz="1600" i="0" dirty="0">
                <a:solidFill>
                  <a:srgbClr val="000000"/>
                </a:solidFill>
                <a:effectLst/>
                <a:latin typeface="BIZ UDPゴシック" panose="020B0400000000000000" pitchFamily="50" charset="-128"/>
                <a:ea typeface="BIZ UDPゴシック" panose="020B0400000000000000" pitchFamily="50" charset="-128"/>
              </a:rPr>
              <a:t>「ねんきんネット」から利用登録をします</a:t>
            </a:r>
            <a:r>
              <a:rPr lang="ja-JP" altLang="en-US" sz="1600" i="0" dirty="0">
                <a:effectLst/>
                <a:latin typeface="BIZ UDPゴシック" panose="020B0400000000000000" pitchFamily="50" charset="-128"/>
                <a:ea typeface="BIZ UDPゴシック" panose="020B0400000000000000" pitchFamily="50" charset="-128"/>
              </a:rPr>
              <a:t>。</a:t>
            </a:r>
            <a:endParaRPr lang="en-US" altLang="ja-JP" sz="1600" i="0" dirty="0">
              <a:effectLst/>
              <a:latin typeface="BIZ UDPゴシック" panose="020B0400000000000000" pitchFamily="50" charset="-128"/>
              <a:ea typeface="BIZ UDPゴシック" panose="020B0400000000000000" pitchFamily="50" charset="-128"/>
            </a:endParaRPr>
          </a:p>
          <a:p>
            <a:pPr algn="l" fontAlgn="base">
              <a:lnSpc>
                <a:spcPct val="130000"/>
              </a:lnSpc>
            </a:pPr>
            <a:r>
              <a:rPr lang="ja-JP" altLang="en-US" sz="1600" i="0" dirty="0">
                <a:solidFill>
                  <a:schemeClr val="accent1"/>
                </a:solidFill>
                <a:effectLst/>
                <a:latin typeface="BIZ UDPゴシック" panose="020B0400000000000000" pitchFamily="50" charset="-128"/>
                <a:ea typeface="BIZ UDPゴシック" panose="020B0400000000000000" pitchFamily="50" charset="-128"/>
              </a:rPr>
              <a:t>アクセスキー</a:t>
            </a:r>
            <a:r>
              <a:rPr lang="ja-JP" altLang="en-US" sz="1600" i="0" dirty="0">
                <a:solidFill>
                  <a:srgbClr val="000000"/>
                </a:solidFill>
                <a:effectLst/>
                <a:latin typeface="BIZ UDPゴシック" panose="020B0400000000000000" pitchFamily="50" charset="-128"/>
                <a:ea typeface="BIZ UDPゴシック" panose="020B0400000000000000" pitchFamily="50" charset="-128"/>
              </a:rPr>
              <a:t>を持っている方と持っていない方で</a:t>
            </a:r>
            <a:endParaRPr lang="en-US" altLang="ja-JP" sz="1600" i="0" dirty="0">
              <a:solidFill>
                <a:srgbClr val="000000"/>
              </a:solidFill>
              <a:effectLst/>
              <a:latin typeface="BIZ UDPゴシック" panose="020B0400000000000000" pitchFamily="50" charset="-128"/>
              <a:ea typeface="BIZ UDPゴシック" panose="020B0400000000000000" pitchFamily="50" charset="-128"/>
            </a:endParaRPr>
          </a:p>
          <a:p>
            <a:pPr algn="l" fontAlgn="base">
              <a:lnSpc>
                <a:spcPct val="130000"/>
              </a:lnSpc>
            </a:pPr>
            <a:r>
              <a:rPr lang="ja-JP" altLang="en-US" sz="1600" i="0" dirty="0">
                <a:solidFill>
                  <a:srgbClr val="000000"/>
                </a:solidFill>
                <a:effectLst/>
                <a:latin typeface="BIZ UDPゴシック" panose="020B0400000000000000" pitchFamily="50" charset="-128"/>
                <a:ea typeface="BIZ UDPゴシック" panose="020B0400000000000000" pitchFamily="50" charset="-128"/>
              </a:rPr>
              <a:t>登録方法が異なります。</a:t>
            </a:r>
            <a:endParaRPr lang="en-US" altLang="ja-JP" sz="1600" i="0" dirty="0">
              <a:solidFill>
                <a:srgbClr val="000000"/>
              </a:solidFill>
              <a:effectLst/>
              <a:latin typeface="BIZ UDPゴシック" panose="020B0400000000000000" pitchFamily="50" charset="-128"/>
              <a:ea typeface="BIZ UDPゴシック" panose="020B0400000000000000" pitchFamily="50" charset="-128"/>
            </a:endParaRPr>
          </a:p>
          <a:p>
            <a:pPr algn="l" fontAlgn="base">
              <a:lnSpc>
                <a:spcPct val="130000"/>
              </a:lnSpc>
              <a:spcBef>
                <a:spcPts val="600"/>
              </a:spcBef>
            </a:pPr>
            <a:r>
              <a:rPr lang="en-US" altLang="ja-JP" sz="1400" i="0" dirty="0">
                <a:solidFill>
                  <a:schemeClr val="accent1"/>
                </a:solidFill>
                <a:effectLst/>
                <a:latin typeface="BIZ UDPゴシック" panose="020B0400000000000000" pitchFamily="50" charset="-128"/>
                <a:ea typeface="BIZ UDPゴシック" panose="020B0400000000000000" pitchFamily="50" charset="-128"/>
              </a:rPr>
              <a:t>※</a:t>
            </a:r>
            <a:r>
              <a:rPr lang="ja-JP" altLang="en-US" sz="1400" i="0" dirty="0">
                <a:solidFill>
                  <a:schemeClr val="accent1"/>
                </a:solidFill>
                <a:effectLst/>
                <a:latin typeface="BIZ UDPゴシック" panose="020B0400000000000000" pitchFamily="50" charset="-128"/>
                <a:ea typeface="BIZ UDPゴシック" panose="020B0400000000000000" pitchFamily="50" charset="-128"/>
              </a:rPr>
              <a:t>ユーザ</a:t>
            </a:r>
            <a:r>
              <a:rPr lang="en-US" altLang="ja-JP" sz="1400" i="0" dirty="0">
                <a:solidFill>
                  <a:schemeClr val="accent1"/>
                </a:solidFill>
                <a:effectLst/>
                <a:latin typeface="BIZ UDPゴシック" panose="020B0400000000000000" pitchFamily="50" charset="-128"/>
                <a:ea typeface="BIZ UDPゴシック" panose="020B0400000000000000" pitchFamily="50" charset="-128"/>
              </a:rPr>
              <a:t>ID</a:t>
            </a:r>
            <a:r>
              <a:rPr lang="ja-JP" altLang="en-US" sz="1400" i="0" dirty="0">
                <a:solidFill>
                  <a:schemeClr val="accent1"/>
                </a:solidFill>
                <a:effectLst/>
                <a:latin typeface="BIZ UDPゴシック" panose="020B0400000000000000" pitchFamily="50" charset="-128"/>
                <a:ea typeface="BIZ UDPゴシック" panose="020B0400000000000000" pitchFamily="50" charset="-128"/>
              </a:rPr>
              <a:t>の取得</a:t>
            </a:r>
            <a:br>
              <a:rPr lang="en-US" altLang="ja-JP" sz="1400" dirty="0">
                <a:solidFill>
                  <a:schemeClr val="accent1"/>
                </a:solidFill>
                <a:latin typeface="BIZ UDPゴシック" panose="020B0400000000000000" pitchFamily="50" charset="-128"/>
                <a:ea typeface="BIZ UDPゴシック" panose="020B0400000000000000" pitchFamily="50" charset="-128"/>
              </a:rPr>
            </a:br>
            <a:r>
              <a:rPr lang="ja-JP" altLang="en-US" sz="1400" dirty="0">
                <a:solidFill>
                  <a:schemeClr val="accent1"/>
                </a:solidFill>
                <a:latin typeface="BIZ UDPゴシック" panose="020B0400000000000000" pitchFamily="50" charset="-128"/>
                <a:ea typeface="BIZ UDPゴシック" panose="020B0400000000000000" pitchFamily="50" charset="-128"/>
              </a:rPr>
              <a:t>→年金手帳や年金証書などで確認できる「基礎年金番号」と登録するメールアドレスが必要となります</a:t>
            </a:r>
            <a:br>
              <a:rPr lang="en-US" altLang="ja-JP" sz="1400" dirty="0">
                <a:solidFill>
                  <a:schemeClr val="accent1"/>
                </a:solidFill>
                <a:latin typeface="BIZ UDPゴシック" panose="020B0400000000000000" pitchFamily="50" charset="-128"/>
                <a:ea typeface="BIZ UDPゴシック" panose="020B0400000000000000" pitchFamily="50" charset="-128"/>
              </a:rPr>
            </a:br>
            <a:r>
              <a:rPr lang="ja-JP" altLang="en-US" sz="1400" i="0" dirty="0">
                <a:solidFill>
                  <a:schemeClr val="accent1"/>
                </a:solidFill>
                <a:effectLst/>
                <a:latin typeface="BIZ UDPゴシック" panose="020B0400000000000000" pitchFamily="50" charset="-128"/>
                <a:ea typeface="BIZ UDPゴシック" panose="020B0400000000000000" pitchFamily="50" charset="-128"/>
              </a:rPr>
              <a:t>アクセスキーをお持ちの場合はあわせてご用意ください</a:t>
            </a:r>
            <a:endParaRPr lang="en-US" altLang="ja-JP" sz="1400" i="0" dirty="0">
              <a:solidFill>
                <a:schemeClr val="accent1"/>
              </a:solidFill>
              <a:effectLst/>
              <a:latin typeface="BIZ UDPゴシック" panose="020B0400000000000000" pitchFamily="50" charset="-128"/>
              <a:ea typeface="BIZ UDPゴシック" panose="020B0400000000000000" pitchFamily="50" charset="-128"/>
            </a:endParaRPr>
          </a:p>
        </p:txBody>
      </p:sp>
      <p:sp>
        <p:nvSpPr>
          <p:cNvPr id="27" name="テキスト ボックス 26">
            <a:extLst>
              <a:ext uri="{FF2B5EF4-FFF2-40B4-BE49-F238E27FC236}">
                <a16:creationId xmlns:a16="http://schemas.microsoft.com/office/drawing/2014/main" id="{F7FF33D3-DD75-8998-BA84-6C1CC7982F67}"/>
              </a:ext>
            </a:extLst>
          </p:cNvPr>
          <p:cNvSpPr txBox="1"/>
          <p:nvPr/>
        </p:nvSpPr>
        <p:spPr>
          <a:xfrm>
            <a:off x="4457171" y="5073398"/>
            <a:ext cx="4667899" cy="1448538"/>
          </a:xfrm>
          <a:prstGeom prst="rect">
            <a:avLst/>
          </a:prstGeom>
          <a:noFill/>
        </p:spPr>
        <p:txBody>
          <a:bodyPr wrap="square">
            <a:spAutoFit/>
          </a:bodyPr>
          <a:lstStyle/>
          <a:p>
            <a:pPr algn="l" fontAlgn="base">
              <a:lnSpc>
                <a:spcPct val="130000"/>
              </a:lnSpc>
            </a:pPr>
            <a:r>
              <a:rPr lang="ja-JP" altLang="en-US" sz="1400" dirty="0">
                <a:latin typeface="BIZ UDPゴシック" panose="020B0400000000000000" pitchFamily="50" charset="-128"/>
                <a:ea typeface="BIZ UDPゴシック" panose="020B0400000000000000" pitchFamily="50" charset="-128"/>
              </a:rPr>
              <a:t>アクセスキー・・・</a:t>
            </a:r>
            <a:r>
              <a:rPr lang="ja-JP" altLang="en-US" sz="1400" i="0" dirty="0">
                <a:effectLst/>
                <a:latin typeface="BIZ UDPゴシック" panose="020B0400000000000000" pitchFamily="50" charset="-128"/>
                <a:ea typeface="BIZ UDPゴシック" panose="020B0400000000000000" pitchFamily="50" charset="-128"/>
              </a:rPr>
              <a:t>ユーザ</a:t>
            </a:r>
            <a:r>
              <a:rPr lang="en-US" altLang="ja-JP" sz="1400" i="0" dirty="0">
                <a:effectLst/>
                <a:latin typeface="BIZ UDPゴシック" panose="020B0400000000000000" pitchFamily="50" charset="-128"/>
                <a:ea typeface="BIZ UDPゴシック" panose="020B0400000000000000" pitchFamily="50" charset="-128"/>
              </a:rPr>
              <a:t>ID</a:t>
            </a:r>
            <a:r>
              <a:rPr lang="ja-JP" altLang="en-US" sz="1400" i="0" dirty="0">
                <a:effectLst/>
                <a:latin typeface="BIZ UDPゴシック" panose="020B0400000000000000" pitchFamily="50" charset="-128"/>
                <a:ea typeface="BIZ UDPゴシック" panose="020B0400000000000000" pitchFamily="50" charset="-128"/>
              </a:rPr>
              <a:t>の取得に必要な</a:t>
            </a:r>
            <a:r>
              <a:rPr lang="en-US" altLang="ja-JP" sz="1400" i="0" dirty="0">
                <a:effectLst/>
                <a:latin typeface="BIZ UDPゴシック" panose="020B0400000000000000" pitchFamily="50" charset="-128"/>
                <a:ea typeface="BIZ UDPゴシック" panose="020B0400000000000000" pitchFamily="50" charset="-128"/>
              </a:rPr>
              <a:t>17</a:t>
            </a:r>
            <a:r>
              <a:rPr lang="ja-JP" altLang="en-US" sz="1400" i="0" dirty="0">
                <a:effectLst/>
                <a:latin typeface="BIZ UDPゴシック" panose="020B0400000000000000" pitchFamily="50" charset="-128"/>
                <a:ea typeface="BIZ UDPゴシック" panose="020B0400000000000000" pitchFamily="50" charset="-128"/>
              </a:rPr>
              <a:t>桁の番号です。「ねんきん定期便」などに記載されています。</a:t>
            </a:r>
            <a:endParaRPr lang="en-US" altLang="ja-JP" sz="1400" i="0" dirty="0">
              <a:effectLst/>
              <a:latin typeface="BIZ UDPゴシック" panose="020B0400000000000000" pitchFamily="50" charset="-128"/>
              <a:ea typeface="BIZ UDPゴシック" panose="020B0400000000000000" pitchFamily="50" charset="-128"/>
            </a:endParaRPr>
          </a:p>
          <a:p>
            <a:pPr algn="l" fontAlgn="base">
              <a:lnSpc>
                <a:spcPct val="130000"/>
              </a:lnSpc>
            </a:pPr>
            <a:r>
              <a:rPr lang="ja-JP" altLang="en-US" sz="1400" i="0" dirty="0">
                <a:effectLst/>
                <a:latin typeface="BIZ UDPゴシック" panose="020B0400000000000000" pitchFamily="50" charset="-128"/>
                <a:ea typeface="BIZ UDPゴシック" panose="020B0400000000000000" pitchFamily="50" charset="-128"/>
              </a:rPr>
              <a:t>この番号を使用してお申し込みをいただくことで、</a:t>
            </a:r>
            <a:endParaRPr lang="en-US" altLang="ja-JP" sz="1400" i="0" dirty="0">
              <a:effectLst/>
              <a:latin typeface="BIZ UDPゴシック" panose="020B0400000000000000" pitchFamily="50" charset="-128"/>
              <a:ea typeface="BIZ UDPゴシック" panose="020B0400000000000000" pitchFamily="50" charset="-128"/>
            </a:endParaRPr>
          </a:p>
          <a:p>
            <a:pPr algn="l" fontAlgn="base">
              <a:lnSpc>
                <a:spcPct val="130000"/>
              </a:lnSpc>
            </a:pPr>
            <a:r>
              <a:rPr lang="ja-JP" altLang="en-US" sz="1400" i="0" dirty="0">
                <a:effectLst/>
                <a:latin typeface="BIZ UDPゴシック" panose="020B0400000000000000" pitchFamily="50" charset="-128"/>
                <a:ea typeface="BIZ UDPゴシック" panose="020B0400000000000000" pitchFamily="50" charset="-128"/>
              </a:rPr>
              <a:t>即時にユーザ</a:t>
            </a:r>
            <a:r>
              <a:rPr lang="en-US" altLang="ja-JP" sz="1400" i="0" dirty="0">
                <a:effectLst/>
                <a:latin typeface="BIZ UDPゴシック" panose="020B0400000000000000" pitchFamily="50" charset="-128"/>
                <a:ea typeface="BIZ UDPゴシック" panose="020B0400000000000000" pitchFamily="50" charset="-128"/>
              </a:rPr>
              <a:t>ID</a:t>
            </a:r>
            <a:r>
              <a:rPr lang="ja-JP" altLang="en-US" sz="1400" i="0" dirty="0">
                <a:effectLst/>
                <a:latin typeface="BIZ UDPゴシック" panose="020B0400000000000000" pitchFamily="50" charset="-128"/>
                <a:ea typeface="BIZ UDPゴシック" panose="020B0400000000000000" pitchFamily="50" charset="-128"/>
              </a:rPr>
              <a:t>を取得できます。アクセスキーがなくてもユーザ</a:t>
            </a:r>
            <a:r>
              <a:rPr lang="en-US" altLang="ja-JP" sz="1400" i="0" dirty="0">
                <a:effectLst/>
                <a:latin typeface="BIZ UDPゴシック" panose="020B0400000000000000" pitchFamily="50" charset="-128"/>
                <a:ea typeface="BIZ UDPゴシック" panose="020B0400000000000000" pitchFamily="50" charset="-128"/>
              </a:rPr>
              <a:t>ID</a:t>
            </a:r>
            <a:r>
              <a:rPr lang="ja-JP" altLang="en-US" sz="1400" dirty="0">
                <a:latin typeface="BIZ UDPゴシック" panose="020B0400000000000000" pitchFamily="50" charset="-128"/>
                <a:ea typeface="BIZ UDPゴシック" panose="020B0400000000000000" pitchFamily="50" charset="-128"/>
              </a:rPr>
              <a:t>は</a:t>
            </a:r>
            <a:r>
              <a:rPr lang="ja-JP" altLang="en-US" sz="1400" i="0" dirty="0">
                <a:effectLst/>
                <a:latin typeface="BIZ UDPゴシック" panose="020B0400000000000000" pitchFamily="50" charset="-128"/>
                <a:ea typeface="BIZ UDPゴシック" panose="020B0400000000000000" pitchFamily="50" charset="-128"/>
              </a:rPr>
              <a:t>取得できます。</a:t>
            </a:r>
          </a:p>
        </p:txBody>
      </p:sp>
      <p:pic>
        <p:nvPicPr>
          <p:cNvPr id="28" name="図 27" descr="スマートフォンを使っているマイナちゃんのイラスト">
            <a:extLst>
              <a:ext uri="{FF2B5EF4-FFF2-40B4-BE49-F238E27FC236}">
                <a16:creationId xmlns:a16="http://schemas.microsoft.com/office/drawing/2014/main" id="{74A51A78-4711-1174-F422-3DA4B7118799}"/>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3116360" y="5381458"/>
            <a:ext cx="723392" cy="1250822"/>
          </a:xfrm>
          <a:prstGeom prst="rect">
            <a:avLst/>
          </a:prstGeom>
        </p:spPr>
      </p:pic>
    </p:spTree>
    <p:extLst>
      <p:ext uri="{BB962C8B-B14F-4D97-AF65-F5344CB8AC3E}">
        <p14:creationId xmlns:p14="http://schemas.microsoft.com/office/powerpoint/2010/main" val="10584815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6ACC7B8A-B8D3-7374-6CED-7BA48D3F415D}"/>
              </a:ext>
            </a:extLst>
          </p:cNvPr>
          <p:cNvPicPr>
            <a:picLocks noChangeAspect="1"/>
          </p:cNvPicPr>
          <p:nvPr/>
        </p:nvPicPr>
        <p:blipFill>
          <a:blip r:embed="rId4"/>
          <a:stretch>
            <a:fillRect/>
          </a:stretch>
        </p:blipFill>
        <p:spPr>
          <a:xfrm>
            <a:off x="5438941" y="2394354"/>
            <a:ext cx="2450804" cy="4346825"/>
          </a:xfrm>
          <a:prstGeom prst="rect">
            <a:avLst/>
          </a:prstGeom>
        </p:spPr>
      </p:pic>
      <p:pic>
        <p:nvPicPr>
          <p:cNvPr id="24" name="Picture 2">
            <a:extLst>
              <a:ext uri="{FF2B5EF4-FFF2-40B4-BE49-F238E27FC236}">
                <a16:creationId xmlns:a16="http://schemas.microsoft.com/office/drawing/2014/main" id="{A6518458-E187-3560-5C62-73AA598566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2526" y="2406592"/>
            <a:ext cx="2428786" cy="4320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 name="オブジェクト 14" hidden="1">
            <a:extLst>
              <a:ext uri="{FF2B5EF4-FFF2-40B4-BE49-F238E27FC236}">
                <a16:creationId xmlns:a16="http://schemas.microsoft.com/office/drawing/2014/main" id="{E8F64B7A-0587-4BB9-A9F2-3E374062BDD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6" imgW="554" imgH="551" progId="TCLayout.ActiveDocument.1">
                  <p:embed/>
                </p:oleObj>
              </mc:Choice>
              <mc:Fallback>
                <p:oleObj name="think-cell スライド" r:id="rId6" imgW="554" imgH="551" progId="TCLayout.ActiveDocument.1">
                  <p:embed/>
                  <p:pic>
                    <p:nvPicPr>
                      <p:cNvPr id="15" name="オブジェクト 14" hidden="1">
                        <a:extLst>
                          <a:ext uri="{FF2B5EF4-FFF2-40B4-BE49-F238E27FC236}">
                            <a16:creationId xmlns:a16="http://schemas.microsoft.com/office/drawing/2014/main" id="{E8F64B7A-0587-4BB9-A9F2-3E374062BDDD}"/>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cxnSp>
        <p:nvCxnSpPr>
          <p:cNvPr id="13" name="直線矢印コネクタ 12">
            <a:extLst>
              <a:ext uri="{FF2B5EF4-FFF2-40B4-BE49-F238E27FC236}">
                <a16:creationId xmlns:a16="http://schemas.microsoft.com/office/drawing/2014/main" id="{11DC774E-F204-D9F1-76AB-A4DD70DA345A}"/>
              </a:ext>
            </a:extLst>
          </p:cNvPr>
          <p:cNvCxnSpPr>
            <a:cxnSpLocks/>
          </p:cNvCxnSpPr>
          <p:nvPr/>
        </p:nvCxnSpPr>
        <p:spPr>
          <a:xfrm>
            <a:off x="4355576" y="4081373"/>
            <a:ext cx="409859" cy="0"/>
          </a:xfrm>
          <a:prstGeom prst="straightConnector1">
            <a:avLst/>
          </a:prstGeom>
          <a:ln w="5715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FA45860-F023-30AF-2AE8-5C140AB3B3B3}"/>
              </a:ext>
            </a:extLst>
          </p:cNvPr>
          <p:cNvSpPr txBox="1"/>
          <p:nvPr/>
        </p:nvSpPr>
        <p:spPr>
          <a:xfrm>
            <a:off x="889484" y="1512998"/>
            <a:ext cx="464796"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❶</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21" name="テキスト ボックス 20">
            <a:extLst>
              <a:ext uri="{FF2B5EF4-FFF2-40B4-BE49-F238E27FC236}">
                <a16:creationId xmlns:a16="http://schemas.microsoft.com/office/drawing/2014/main" id="{ABAC9FB8-BB58-939D-63EB-581C277E449C}"/>
              </a:ext>
            </a:extLst>
          </p:cNvPr>
          <p:cNvSpPr txBox="1"/>
          <p:nvPr/>
        </p:nvSpPr>
        <p:spPr>
          <a:xfrm>
            <a:off x="1412435" y="1512998"/>
            <a:ext cx="3042607" cy="755720"/>
          </a:xfrm>
          <a:prstGeom prst="rect">
            <a:avLst/>
          </a:prstGeom>
          <a:noFill/>
        </p:spPr>
        <p:txBody>
          <a:bodyPr wrap="square" lIns="91440" tIns="45720" rIns="91440" bIns="45720" rtlCol="0" anchor="t">
            <a:spAutoFit/>
          </a:bodyPr>
          <a:lstStyle/>
          <a:p>
            <a:pPr>
              <a:lnSpc>
                <a:spcPct val="130000"/>
              </a:lnSpc>
            </a:pPr>
            <a:r>
              <a:rPr lang="en-US" altLang="ja-JP"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Safari</a:t>
            </a:r>
            <a:r>
              <a:rPr lang="ja-JP" altLang="en-US" sz="1800" kern="100" dirty="0">
                <a:solidFill>
                  <a:prstClr val="black"/>
                </a:solidFill>
                <a:latin typeface="BIZ UDPゴシック" panose="020B0400000000000000" pitchFamily="50" charset="-128"/>
                <a:ea typeface="BIZ UDPゴシック" panose="020B0400000000000000" pitchFamily="50" charset="-128"/>
                <a:cs typeface="Times New Roman" panose="02020603050405020304" pitchFamily="18" charset="0"/>
              </a:rPr>
              <a:t>　　　をダブルタップします</a:t>
            </a:r>
          </a:p>
        </p:txBody>
      </p:sp>
      <p:sp>
        <p:nvSpPr>
          <p:cNvPr id="26" name="テキスト ボックス 25">
            <a:extLst>
              <a:ext uri="{FF2B5EF4-FFF2-40B4-BE49-F238E27FC236}">
                <a16:creationId xmlns:a16="http://schemas.microsoft.com/office/drawing/2014/main" id="{38C1B4B9-C96A-6517-82E0-09DCD084FA95}"/>
              </a:ext>
            </a:extLst>
          </p:cNvPr>
          <p:cNvSpPr txBox="1"/>
          <p:nvPr/>
        </p:nvSpPr>
        <p:spPr>
          <a:xfrm>
            <a:off x="5093178" y="1512998"/>
            <a:ext cx="540000" cy="584775"/>
          </a:xfrm>
          <a:prstGeom prst="rect">
            <a:avLst/>
          </a:prstGeom>
          <a:noFill/>
        </p:spPr>
        <p:txBody>
          <a:bodyPr wrap="square" rtlCol="0">
            <a:spAutoFit/>
          </a:bodyPr>
          <a:lstStyle/>
          <a:p>
            <a:r>
              <a:rPr lang="ja-JP" altLang="en-US" sz="3200" dirty="0">
                <a:solidFill>
                  <a:schemeClr val="accent1"/>
                </a:solidFill>
                <a:latin typeface="BIZ UDPゴシック" panose="020B0400000000000000" pitchFamily="50" charset="-128"/>
                <a:ea typeface="BIZ UDPゴシック" panose="020B0400000000000000" pitchFamily="50" charset="-128"/>
                <a:cs typeface="Meiryo" charset="-128"/>
              </a:rPr>
              <a:t>❷</a:t>
            </a:r>
            <a:endParaRPr lang="en-US" altLang="ja-JP" sz="3200" dirty="0">
              <a:solidFill>
                <a:schemeClr val="accent1"/>
              </a:solidFill>
              <a:latin typeface="BIZ UDPゴシック" panose="020B0400000000000000" pitchFamily="50" charset="-128"/>
              <a:ea typeface="BIZ UDPゴシック" panose="020B0400000000000000" pitchFamily="50" charset="-128"/>
              <a:cs typeface="Meiryo" charset="-128"/>
            </a:endParaRPr>
          </a:p>
        </p:txBody>
      </p:sp>
      <p:sp>
        <p:nvSpPr>
          <p:cNvPr id="31" name="テキスト ボックス 30">
            <a:extLst>
              <a:ext uri="{FF2B5EF4-FFF2-40B4-BE49-F238E27FC236}">
                <a16:creationId xmlns:a16="http://schemas.microsoft.com/office/drawing/2014/main" id="{9294E6C3-633E-05EF-F81B-0CB50EFC6506}"/>
              </a:ext>
            </a:extLst>
          </p:cNvPr>
          <p:cNvSpPr txBox="1"/>
          <p:nvPr/>
        </p:nvSpPr>
        <p:spPr>
          <a:xfrm>
            <a:off x="5607129" y="1512998"/>
            <a:ext cx="2925684" cy="755720"/>
          </a:xfrm>
          <a:prstGeom prst="rect">
            <a:avLst/>
          </a:prstGeom>
          <a:noFill/>
        </p:spPr>
        <p:txBody>
          <a:bodyPr wrap="square" rtlCol="0" anchor="t" anchorCtr="0">
            <a:spAutoFit/>
          </a:bodyPr>
          <a:lstStyle/>
          <a:p>
            <a:pPr>
              <a:lnSpc>
                <a:spcPct val="130000"/>
              </a:lnSpc>
            </a:pPr>
            <a:r>
              <a:rPr lang="ja-JP" altLang="en-US" sz="1800" dirty="0">
                <a:solidFill>
                  <a:prstClr val="black"/>
                </a:solidFill>
                <a:latin typeface="BIZ UDPゴシック" panose="020B0400000000000000" pitchFamily="50" charset="-128"/>
                <a:ea typeface="BIZ UDPゴシック" panose="020B0400000000000000" pitchFamily="50" charset="-128"/>
              </a:rPr>
              <a:t>検索用の枠をダブルタップします（赤枠内）</a:t>
            </a:r>
          </a:p>
        </p:txBody>
      </p:sp>
      <p:sp>
        <p:nvSpPr>
          <p:cNvPr id="20" name="Slide Number Placeholder 5">
            <a:extLst>
              <a:ext uri="{FF2B5EF4-FFF2-40B4-BE49-F238E27FC236}">
                <a16:creationId xmlns:a16="http://schemas.microsoft.com/office/drawing/2014/main" id="{41AE1C24-653C-E028-607C-3E355D3CABA6}"/>
              </a:ext>
            </a:extLst>
          </p:cNvPr>
          <p:cNvSpPr txBox="1">
            <a:spLocks/>
          </p:cNvSpPr>
          <p:nvPr/>
        </p:nvSpPr>
        <p:spPr>
          <a:xfrm>
            <a:off x="8532813" y="6485119"/>
            <a:ext cx="611188" cy="360000"/>
          </a:xfrm>
          <a:prstGeom prst="rect">
            <a:avLst/>
          </a:prstGeom>
        </p:spPr>
        <p:txBody>
          <a:bodyPr vert="horz" lIns="91431" tIns="45715" rIns="91431" bIns="45715"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800" dirty="0">
                <a:solidFill>
                  <a:schemeClr val="accent1"/>
                </a:solidFill>
                <a:latin typeface="BIZ UDPゴシック" panose="020B0400000000000000" pitchFamily="50" charset="-128"/>
                <a:ea typeface="BIZ UDPゴシック" panose="020B0400000000000000" pitchFamily="50" charset="-128"/>
              </a:rPr>
              <a:t>７</a:t>
            </a:r>
            <a:endParaRPr lang="en-US" altLang="ja-JP" sz="1800" dirty="0">
              <a:solidFill>
                <a:schemeClr val="accent1"/>
              </a:solidFill>
              <a:latin typeface="BIZ UDPゴシック" panose="020B0400000000000000" pitchFamily="50" charset="-128"/>
              <a:ea typeface="BIZ UDPゴシック" panose="020B0400000000000000" pitchFamily="50" charset="-128"/>
            </a:endParaRPr>
          </a:p>
        </p:txBody>
      </p:sp>
      <p:sp>
        <p:nvSpPr>
          <p:cNvPr id="8" name="タイトル 1">
            <a:extLst>
              <a:ext uri="{FF2B5EF4-FFF2-40B4-BE49-F238E27FC236}">
                <a16:creationId xmlns:a16="http://schemas.microsoft.com/office/drawing/2014/main" id="{FAAF9015-DB48-3569-ECFF-CE77707838BE}"/>
              </a:ext>
            </a:extLst>
          </p:cNvPr>
          <p:cNvSpPr>
            <a:spLocks noGrp="1"/>
          </p:cNvSpPr>
          <p:nvPr>
            <p:ph type="ctrTitle"/>
          </p:nvPr>
        </p:nvSpPr>
        <p:spPr>
          <a:xfrm>
            <a:off x="1392691" y="220736"/>
            <a:ext cx="7576708" cy="486326"/>
          </a:xfrm>
        </p:spPr>
        <p:txBody>
          <a:bodyPr vert="horz">
            <a:noAutofit/>
          </a:bodyPr>
          <a:lstStyle/>
          <a:p>
            <a:r>
              <a:rPr lang="ja-JP" altLang="en-US" dirty="0"/>
              <a:t>「ねんきんネット」の登録方法</a:t>
            </a:r>
          </a:p>
        </p:txBody>
      </p:sp>
      <p:sp>
        <p:nvSpPr>
          <p:cNvPr id="9" name="タイトル 1">
            <a:extLst>
              <a:ext uri="{FF2B5EF4-FFF2-40B4-BE49-F238E27FC236}">
                <a16:creationId xmlns:a16="http://schemas.microsoft.com/office/drawing/2014/main" id="{6320B7D3-1FA8-C579-AC09-F41821441E3B}"/>
              </a:ext>
            </a:extLst>
          </p:cNvPr>
          <p:cNvSpPr txBox="1">
            <a:spLocks noChangeAspect="1"/>
          </p:cNvSpPr>
          <p:nvPr/>
        </p:nvSpPr>
        <p:spPr>
          <a:xfrm>
            <a:off x="480" y="361"/>
            <a:ext cx="1259335" cy="894339"/>
          </a:xfrm>
          <a:prstGeom prst="rect">
            <a:avLst/>
          </a:prstGeom>
          <a:noFill/>
        </p:spPr>
        <p:txBody>
          <a:bodyPr vert="horz" wrap="none" lIns="91440" tIns="45720" rIns="91440" bIns="45720" rtlCol="0" anchor="ctr">
            <a:noAutofit/>
          </a:bodyPr>
          <a:lstStyle>
            <a:lvl1pPr algn="l" defTabSz="914400" rtl="0" eaLnBrk="1" latinLnBrk="0" hangingPunct="1">
              <a:lnSpc>
                <a:spcPct val="90000"/>
              </a:lnSpc>
              <a:spcBef>
                <a:spcPct val="0"/>
              </a:spcBef>
              <a:buNone/>
              <a:defRPr kumimoji="1" sz="2799" b="1" i="0" kern="1200">
                <a:solidFill>
                  <a:schemeClr val="accent1"/>
                </a:solidFill>
                <a:latin typeface="BIZ UDPゴシック" panose="020B0400000000000000" pitchFamily="50" charset="-128"/>
                <a:ea typeface="BIZ UDPゴシック" panose="020B0400000000000000" pitchFamily="50" charset="-128"/>
                <a:cs typeface="BIZ UDPゴシック" panose="020B0400000000000000" pitchFamily="50" charset="-128"/>
              </a:defRPr>
            </a:lvl1pPr>
          </a:lstStyle>
          <a:p>
            <a:pPr algn="ctr">
              <a:lnSpc>
                <a:spcPct val="100000"/>
              </a:lnSpc>
            </a:pPr>
            <a:r>
              <a:rPr lang="en-US" altLang="ja-JP" dirty="0">
                <a:solidFill>
                  <a:sysClr val="windowText" lastClr="000000"/>
                </a:solidFill>
              </a:rPr>
              <a:t>2-A</a:t>
            </a:r>
          </a:p>
        </p:txBody>
      </p:sp>
      <p:sp>
        <p:nvSpPr>
          <p:cNvPr id="12" name="サブタイトル 2">
            <a:extLst>
              <a:ext uri="{FF2B5EF4-FFF2-40B4-BE49-F238E27FC236}">
                <a16:creationId xmlns:a16="http://schemas.microsoft.com/office/drawing/2014/main" id="{91DF49E9-0C79-CFD4-8BF9-7C3A0D01B837}"/>
              </a:ext>
            </a:extLst>
          </p:cNvPr>
          <p:cNvSpPr txBox="1">
            <a:spLocks/>
          </p:cNvSpPr>
          <p:nvPr/>
        </p:nvSpPr>
        <p:spPr>
          <a:xfrm>
            <a:off x="284326" y="1099580"/>
            <a:ext cx="8380702" cy="566894"/>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Abadi" panose="020B06040201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Abadi" panose="020B06040201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Abadi" panose="020B06040201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Abadi" panose="020B06040201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sz="2200" dirty="0">
                <a:latin typeface="BIZ UDPゴシック" panose="020B0400000000000000" pitchFamily="50" charset="-128"/>
                <a:ea typeface="BIZ UDPゴシック" panose="020B0400000000000000" pitchFamily="50" charset="-128"/>
              </a:rPr>
              <a:t>「ねんきんネット」を検索しましょう</a:t>
            </a:r>
          </a:p>
        </p:txBody>
      </p:sp>
      <p:sp>
        <p:nvSpPr>
          <p:cNvPr id="7" name="四角形: 角を丸くする 6">
            <a:extLst>
              <a:ext uri="{FF2B5EF4-FFF2-40B4-BE49-F238E27FC236}">
                <a16:creationId xmlns:a16="http://schemas.microsoft.com/office/drawing/2014/main" id="{F3F3D61B-93E4-E671-6ECB-AD3368612423}"/>
              </a:ext>
            </a:extLst>
          </p:cNvPr>
          <p:cNvSpPr/>
          <p:nvPr/>
        </p:nvSpPr>
        <p:spPr>
          <a:xfrm>
            <a:off x="5505383" y="6060319"/>
            <a:ext cx="2291137" cy="415425"/>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10" name="四角形: 角を丸くする 9">
            <a:extLst>
              <a:ext uri="{FF2B5EF4-FFF2-40B4-BE49-F238E27FC236}">
                <a16:creationId xmlns:a16="http://schemas.microsoft.com/office/drawing/2014/main" id="{0DAC770D-20A6-7BCE-D61B-91001B37D041}"/>
              </a:ext>
            </a:extLst>
          </p:cNvPr>
          <p:cNvSpPr/>
          <p:nvPr/>
        </p:nvSpPr>
        <p:spPr>
          <a:xfrm>
            <a:off x="1940480" y="6178404"/>
            <a:ext cx="443824" cy="501914"/>
          </a:xfrm>
          <a:prstGeom prst="roundRect">
            <a:avLst>
              <a:gd name="adj" fmla="val 22676"/>
            </a:avLst>
          </a:prstGeom>
          <a:noFill/>
          <a:ln w="28575">
            <a:solidFill>
              <a:srgbClr val="FF3300"/>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25" dirty="0">
              <a:solidFill>
                <a:prstClr val="white"/>
              </a:solidFill>
              <a:latin typeface="BIZ UDPゴシック" panose="020B0400000000000000" pitchFamily="50" charset="-128"/>
              <a:ea typeface="BIZ UDPゴシック" panose="020B0400000000000000" pitchFamily="50" charset="-128"/>
            </a:endParaRPr>
          </a:p>
        </p:txBody>
      </p:sp>
      <p:sp>
        <p:nvSpPr>
          <p:cNvPr id="3" name="角丸四角形 55" descr="「Safari（サファリ）」のアイコン">
            <a:extLst>
              <a:ext uri="{FF2B5EF4-FFF2-40B4-BE49-F238E27FC236}">
                <a16:creationId xmlns:a16="http://schemas.microsoft.com/office/drawing/2014/main" id="{AF60D2C6-C5D3-C4F0-4A29-16F545EF0824}"/>
              </a:ext>
            </a:extLst>
          </p:cNvPr>
          <p:cNvSpPr>
            <a:spLocks noChangeAspect="1"/>
          </p:cNvSpPr>
          <p:nvPr/>
        </p:nvSpPr>
        <p:spPr>
          <a:xfrm>
            <a:off x="2287121" y="1527864"/>
            <a:ext cx="406185" cy="405442"/>
          </a:xfrm>
          <a:prstGeom prst="roundRect">
            <a:avLst>
              <a:gd name="adj" fmla="val 24606"/>
            </a:avLst>
          </a:prstGeom>
          <a:blipFill dpi="0" rotWithShape="1">
            <a:blip r:embed="rId8">
              <a:extLst>
                <a:ext uri="{28A0092B-C50C-407E-A947-70E740481C1C}">
                  <a14:useLocalDpi xmlns:a14="http://schemas.microsoft.com/office/drawing/2010/main" val="0"/>
                </a:ext>
              </a:extLst>
            </a:blip>
            <a:srcRect/>
            <a:stretch>
              <a:fillRect/>
            </a:stretch>
          </a:blipFill>
          <a:ln w="3175"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Tree>
    <p:extLst>
      <p:ext uri="{BB962C8B-B14F-4D97-AF65-F5344CB8AC3E}">
        <p14:creationId xmlns:p14="http://schemas.microsoft.com/office/powerpoint/2010/main" val="259722927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ホワイト">
  <a:themeElements>
    <a:clrScheme name="ホワイト">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ホワイト">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ホワイ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630C360F03D9154893E8CD1E92A1C47E" ma:contentTypeVersion="12" ma:contentTypeDescription="新しいドキュメントを作成します。" ma:contentTypeScope="" ma:versionID="a7bc55e77245ee526a4c6de1d040215d">
  <xsd:schema xmlns:xsd="http://www.w3.org/2001/XMLSchema" xmlns:xs="http://www.w3.org/2001/XMLSchema" xmlns:p="http://schemas.microsoft.com/office/2006/metadata/properties" xmlns:ns2="079a4871-f4a2-4665-9954-203da50962a5" xmlns:ns3="2c894bec-798d-4cf3-95d8-8ea6401a7b86" targetNamespace="http://schemas.microsoft.com/office/2006/metadata/properties" ma:root="true" ma:fieldsID="e3bd04e3e020b843bab1d42e7f964934" ns2:_="" ns3:_="">
    <xsd:import namespace="079a4871-f4a2-4665-9954-203da50962a5"/>
    <xsd:import namespace="2c894bec-798d-4cf3-95d8-8ea6401a7b8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9a4871-f4a2-4665-9954-203da5096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画像タグ" ma:readOnly="false" ma:fieldId="{5cf76f15-5ced-4ddc-b409-7134ff3c332f}" ma:taxonomyMulti="true" ma:sspId="4fc079cf-368d-4738-8e08-a0b0e68d1a92"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c894bec-798d-4cf3-95d8-8ea6401a7b86"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3e2f2ba5-c93a-4102-ad8d-e1a5341c9bde}" ma:internalName="TaxCatchAll" ma:showField="CatchAllData" ma:web="2c894bec-798d-4cf3-95d8-8ea6401a7b8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2c894bec-798d-4cf3-95d8-8ea6401a7b86" xsi:nil="true"/>
    <lcf76f155ced4ddcb4097134ff3c332f xmlns="079a4871-f4a2-4665-9954-203da50962a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2A59DCD-4DBB-444D-A7B9-AF6BABE5E7CD}">
  <ds:schemaRefs>
    <ds:schemaRef ds:uri="http://schemas.microsoft.com/sharepoint/v3/contenttype/forms"/>
  </ds:schemaRefs>
</ds:datastoreItem>
</file>

<file path=customXml/itemProps2.xml><?xml version="1.0" encoding="utf-8"?>
<ds:datastoreItem xmlns:ds="http://schemas.openxmlformats.org/officeDocument/2006/customXml" ds:itemID="{203064C3-471D-4EB0-9E69-F6390285DF5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79a4871-f4a2-4665-9954-203da50962a5"/>
    <ds:schemaRef ds:uri="2c894bec-798d-4cf3-95d8-8ea6401a7b8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E0E30DB-0415-4458-A9FB-7FC2791A2620}">
  <ds:schemaRefs>
    <ds:schemaRef ds:uri="http://purl.org/dc/terms/"/>
    <ds:schemaRef ds:uri="http://schemas.openxmlformats.org/package/2006/metadata/core-properties"/>
    <ds:schemaRef ds:uri="http://schemas.microsoft.com/office/2006/documentManagement/types"/>
    <ds:schemaRef ds:uri="2c894bec-798d-4cf3-95d8-8ea6401a7b86"/>
    <ds:schemaRef ds:uri="http://purl.org/dc/elements/1.1/"/>
    <ds:schemaRef ds:uri="http://schemas.microsoft.com/office/2006/metadata/properties"/>
    <ds:schemaRef ds:uri="079a4871-f4a2-4665-9954-203da50962a5"/>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3582</Words>
  <Application>Microsoft Office PowerPoint</Application>
  <PresentationFormat>画面に合わせる (4:3)</PresentationFormat>
  <Paragraphs>664</Paragraphs>
  <Slides>59</Slides>
  <Notes>59</Notes>
  <HiddenSlides>0</HiddenSlides>
  <MMClips>0</MMClips>
  <ScaleCrop>false</ScaleCrop>
  <HeadingPairs>
    <vt:vector size="8" baseType="variant">
      <vt:variant>
        <vt:lpstr>使用されているフォント</vt:lpstr>
      </vt:variant>
      <vt:variant>
        <vt:i4>5</vt:i4>
      </vt:variant>
      <vt:variant>
        <vt:lpstr>テーマ</vt:lpstr>
      </vt:variant>
      <vt:variant>
        <vt:i4>1</vt:i4>
      </vt:variant>
      <vt:variant>
        <vt:lpstr>埋め込まれた OLE サーバー</vt:lpstr>
      </vt:variant>
      <vt:variant>
        <vt:i4>1</vt:i4>
      </vt:variant>
      <vt:variant>
        <vt:lpstr>スライド タイトル</vt:lpstr>
      </vt:variant>
      <vt:variant>
        <vt:i4>59</vt:i4>
      </vt:variant>
    </vt:vector>
  </HeadingPairs>
  <TitlesOfParts>
    <vt:vector size="66" baseType="lpstr">
      <vt:lpstr>BIZ UDPゴシック</vt:lpstr>
      <vt:lpstr>メイリオ</vt:lpstr>
      <vt:lpstr>Abadi</vt:lpstr>
      <vt:lpstr>Arial</vt:lpstr>
      <vt:lpstr>Calibri</vt:lpstr>
      <vt:lpstr>ホワイト</vt:lpstr>
      <vt:lpstr>think-cell スライド</vt:lpstr>
      <vt:lpstr>PowerPoint プレゼンテーション</vt:lpstr>
      <vt:lpstr>PowerPoint プレゼンテーション</vt:lpstr>
      <vt:lpstr>PowerPoint プレゼンテーション</vt:lpstr>
      <vt:lpstr>1-A</vt:lpstr>
      <vt:lpstr>1-B</vt:lpstr>
      <vt:lpstr>1-B</vt:lpstr>
      <vt:lpstr>PowerPoint プレゼンテーション</vt:lpstr>
      <vt:lpstr>2-A</vt:lpstr>
      <vt:lpstr>「ねんきんネット」の登録方法</vt:lpstr>
      <vt:lpstr>「ねんきんネット」の登録方法</vt:lpstr>
      <vt:lpstr>「ねんきんネット」の登録方法</vt:lpstr>
      <vt:lpstr>「ねんきんネット」の登録方法</vt:lpstr>
      <vt:lpstr>「ねんきんネット」の登録方法</vt:lpstr>
      <vt:lpstr>「ねんきんネット」の登録方法</vt:lpstr>
      <vt:lpstr>「ねんきんネット」の登録方法</vt:lpstr>
      <vt:lpstr>「ねんきんネット」の登録方法</vt:lpstr>
      <vt:lpstr>「ねんきんネット」の登録方法</vt:lpstr>
      <vt:lpstr>「ねんきんネット」の登録方法</vt:lpstr>
      <vt:lpstr>「ねんきんネット」の登録方法</vt:lpstr>
      <vt:lpstr>「ねんきんネット」の登録方法</vt:lpstr>
      <vt:lpstr>「ねんきんネット」の登録方法</vt:lpstr>
      <vt:lpstr>「ねんきんネット」の登録方法</vt:lpstr>
      <vt:lpstr>「ねんきんネット」の登録方法</vt:lpstr>
      <vt:lpstr>「ねんきんネット」の登録方法</vt:lpstr>
      <vt:lpstr>「ねんきんネット」の登録方法</vt:lpstr>
      <vt:lpstr>「ねんきんネット」の登録方法</vt:lpstr>
      <vt:lpstr>「ねんきんネット」の登録方法</vt:lpstr>
      <vt:lpstr>「ねんきんネット」の登録方法</vt:lpstr>
      <vt:lpstr>「ねんきんネット」の登録方法</vt:lpstr>
      <vt:lpstr>「ねんきんネット」の登録方法</vt:lpstr>
      <vt:lpstr>「ねんきんネット」の登録方法</vt:lpstr>
      <vt:lpstr>「ねんきんネット」の登録方法</vt:lpstr>
      <vt:lpstr>「ねんきんネット」の登録方法</vt:lpstr>
      <vt:lpstr>「ねんきんネット」の登録方法</vt:lpstr>
      <vt:lpstr>「ねんきんネット」の登録方法</vt:lpstr>
      <vt:lpstr>「ねんきんネット」のログイン方法</vt:lpstr>
      <vt:lpstr>「ねんきんネット」のログイン方法</vt:lpstr>
      <vt:lpstr>「ねんきんネット」のログイン方法</vt:lpstr>
      <vt:lpstr>「ねんきんネット」のログイン方法</vt:lpstr>
      <vt:lpstr>「ねんきんネット」のログイン方法</vt:lpstr>
      <vt:lpstr>「ねんきんネット」のログイン方法</vt:lpstr>
      <vt:lpstr>「ねんきんネット」のログイン方法</vt:lpstr>
      <vt:lpstr>「ねんきんネット」のログイン方法</vt:lpstr>
      <vt:lpstr>「ねんきんネット」のログイン方法</vt:lpstr>
      <vt:lpstr>PowerPoint プレゼンテーション</vt:lpstr>
      <vt:lpstr>3-A</vt:lpstr>
      <vt:lpstr>こんな時に「ねんきんネット」</vt:lpstr>
      <vt:lpstr>こんな時に「ねんきんネット」</vt:lpstr>
      <vt:lpstr>3-A</vt:lpstr>
      <vt:lpstr>こんな時に「ねんきんネット」</vt:lpstr>
      <vt:lpstr>こんな時に「ねんきんネット」</vt:lpstr>
      <vt:lpstr>3-A</vt:lpstr>
      <vt:lpstr>こんな時に「ねんきんネット」</vt:lpstr>
      <vt:lpstr>こんな時に「ねんきんネット」</vt:lpstr>
      <vt:lpstr>こんな時に「ねんきんネット」</vt:lpstr>
      <vt:lpstr>こんな時に「ねんきんネット」</vt:lpstr>
      <vt:lpstr>こんな時に「ねんきんネット」</vt:lpstr>
      <vt:lpstr>3-B</vt:lpstr>
      <vt:lpstr>3-C</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
  <cp:lastModifiedBy/>
  <cp:revision>237</cp:revision>
  <dcterms:created xsi:type="dcterms:W3CDTF">2021-12-21T00:45:50Z</dcterms:created>
  <dcterms:modified xsi:type="dcterms:W3CDTF">2025-03-27T15:12:23Z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0x010100630C360F03D9154893E8CD1E92A1C47E</vt:lpwstr>
  </property>
  <property fmtid="{D5CDD505-2E9C-101B-9397-08002B2CF9AE}" pid="3" name="Order">
    <vt:lpwstr>99800.0000000000</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lpwstr/>
  </property>
  <property fmtid="{D5CDD505-2E9C-101B-9397-08002B2CF9AE}" pid="10" name="MediaServiceImageTags">
    <vt:lpwstr/>
  </property>
</Properties>
</file>