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slideLayouts/slideLayout7.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1.jpg" ContentType="image/jpg"/>
  <Override PartName="/ppt/notesSlides/notesSlide8.xml" ContentType="application/vnd.openxmlformats-officedocument.presentationml.notesSlide+xml"/>
  <Override PartName="/ppt/media/image16.jpg" ContentType="image/jpg"/>
  <Override PartName="/ppt/notesSlides/notesSlide9.xml" ContentType="application/vnd.openxmlformats-officedocument.presentationml.notesSlide+xml"/>
  <Override PartName="/ppt/media/image23.jpg" ContentType="image/jpg"/>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2" r:id="rId2"/>
  </p:sldMasterIdLst>
  <p:notesMasterIdLst>
    <p:notesMasterId r:id="rId16"/>
  </p:notesMasterIdLst>
  <p:handoutMasterIdLst>
    <p:handoutMasterId r:id="rId17"/>
  </p:handoutMasterIdLst>
  <p:sldIdLst>
    <p:sldId id="358" r:id="rId3"/>
    <p:sldId id="456" r:id="rId4"/>
    <p:sldId id="356" r:id="rId5"/>
    <p:sldId id="299" r:id="rId6"/>
    <p:sldId id="300" r:id="rId7"/>
    <p:sldId id="355" r:id="rId8"/>
    <p:sldId id="303" r:id="rId9"/>
    <p:sldId id="304" r:id="rId10"/>
    <p:sldId id="305" r:id="rId11"/>
    <p:sldId id="306" r:id="rId12"/>
    <p:sldId id="308" r:id="rId13"/>
    <p:sldId id="309" r:id="rId14"/>
    <p:sldId id="310" r:id="rId15"/>
  </p:sldIdLst>
  <p:sldSz cx="9144000" cy="6858000" type="screen4x3"/>
  <p:notesSz cx="6735763" cy="9866313"/>
  <p:custDataLst>
    <p:tags r:id="rId18"/>
  </p:custDataLst>
  <p:defaultTextStyle>
    <a:defPPr>
      <a:defRPr lang="ja-JP"/>
    </a:defPPr>
    <a:lvl1pPr marL="0" algn="l" defTabSz="829178" rtl="0" eaLnBrk="1" latinLnBrk="0" hangingPunct="1">
      <a:defRPr kumimoji="1" sz="1632" kern="1200">
        <a:solidFill>
          <a:schemeClr val="tx1"/>
        </a:solidFill>
        <a:latin typeface="+mn-lt"/>
        <a:ea typeface="+mn-ea"/>
        <a:cs typeface="+mn-cs"/>
      </a:defRPr>
    </a:lvl1pPr>
    <a:lvl2pPr marL="414589" algn="l" defTabSz="829178" rtl="0" eaLnBrk="1" latinLnBrk="0" hangingPunct="1">
      <a:defRPr kumimoji="1" sz="1632" kern="1200">
        <a:solidFill>
          <a:schemeClr val="tx1"/>
        </a:solidFill>
        <a:latin typeface="+mn-lt"/>
        <a:ea typeface="+mn-ea"/>
        <a:cs typeface="+mn-cs"/>
      </a:defRPr>
    </a:lvl2pPr>
    <a:lvl3pPr marL="829178" algn="l" defTabSz="829178" rtl="0" eaLnBrk="1" latinLnBrk="0" hangingPunct="1">
      <a:defRPr kumimoji="1" sz="1632" kern="1200">
        <a:solidFill>
          <a:schemeClr val="tx1"/>
        </a:solidFill>
        <a:latin typeface="+mn-lt"/>
        <a:ea typeface="+mn-ea"/>
        <a:cs typeface="+mn-cs"/>
      </a:defRPr>
    </a:lvl3pPr>
    <a:lvl4pPr marL="1243767" algn="l" defTabSz="829178" rtl="0" eaLnBrk="1" latinLnBrk="0" hangingPunct="1">
      <a:defRPr kumimoji="1" sz="1632" kern="1200">
        <a:solidFill>
          <a:schemeClr val="tx1"/>
        </a:solidFill>
        <a:latin typeface="+mn-lt"/>
        <a:ea typeface="+mn-ea"/>
        <a:cs typeface="+mn-cs"/>
      </a:defRPr>
    </a:lvl4pPr>
    <a:lvl5pPr marL="1658356" algn="l" defTabSz="829178" rtl="0" eaLnBrk="1" latinLnBrk="0" hangingPunct="1">
      <a:defRPr kumimoji="1" sz="1632" kern="1200">
        <a:solidFill>
          <a:schemeClr val="tx1"/>
        </a:solidFill>
        <a:latin typeface="+mn-lt"/>
        <a:ea typeface="+mn-ea"/>
        <a:cs typeface="+mn-cs"/>
      </a:defRPr>
    </a:lvl5pPr>
    <a:lvl6pPr marL="2072945" algn="l" defTabSz="829178" rtl="0" eaLnBrk="1" latinLnBrk="0" hangingPunct="1">
      <a:defRPr kumimoji="1" sz="1632" kern="1200">
        <a:solidFill>
          <a:schemeClr val="tx1"/>
        </a:solidFill>
        <a:latin typeface="+mn-lt"/>
        <a:ea typeface="+mn-ea"/>
        <a:cs typeface="+mn-cs"/>
      </a:defRPr>
    </a:lvl6pPr>
    <a:lvl7pPr marL="2487534" algn="l" defTabSz="829178" rtl="0" eaLnBrk="1" latinLnBrk="0" hangingPunct="1">
      <a:defRPr kumimoji="1" sz="1632" kern="1200">
        <a:solidFill>
          <a:schemeClr val="tx1"/>
        </a:solidFill>
        <a:latin typeface="+mn-lt"/>
        <a:ea typeface="+mn-ea"/>
        <a:cs typeface="+mn-cs"/>
      </a:defRPr>
    </a:lvl7pPr>
    <a:lvl8pPr marL="2902123" algn="l" defTabSz="829178" rtl="0" eaLnBrk="1" latinLnBrk="0" hangingPunct="1">
      <a:defRPr kumimoji="1" sz="1632" kern="1200">
        <a:solidFill>
          <a:schemeClr val="tx1"/>
        </a:solidFill>
        <a:latin typeface="+mn-lt"/>
        <a:ea typeface="+mn-ea"/>
        <a:cs typeface="+mn-cs"/>
      </a:defRPr>
    </a:lvl8pPr>
    <a:lvl9pPr marL="3316712" algn="l" defTabSz="829178" rtl="0" eaLnBrk="1" latinLnBrk="0" hangingPunct="1">
      <a:defRPr kumimoji="1" sz="1632" kern="1200">
        <a:solidFill>
          <a:schemeClr val="tx1"/>
        </a:solidFill>
        <a:latin typeface="+mn-lt"/>
        <a:ea typeface="+mn-ea"/>
        <a:cs typeface="+mn-cs"/>
      </a:defRPr>
    </a:lvl9pPr>
  </p:defaultTextStyle>
  <p:extLst>
    <p:ext uri="{521415D9-36F7-43E2-AB2F-B90AF26B5E84}">
      <p14:sectionLst xmlns:p14="http://schemas.microsoft.com/office/powerpoint/2010/main">
        <p14:section name="オンライン診療" id="{0598A6B9-326B-4E28-97BA-F3FA2E65BBB0}">
          <p14:sldIdLst>
            <p14:sldId id="358"/>
            <p14:sldId id="456"/>
            <p14:sldId id="356"/>
            <p14:sldId id="299"/>
            <p14:sldId id="300"/>
            <p14:sldId id="355"/>
            <p14:sldId id="303"/>
            <p14:sldId id="304"/>
            <p14:sldId id="305"/>
            <p14:sldId id="306"/>
            <p14:sldId id="308"/>
            <p14:sldId id="309"/>
            <p14:sldId id="310"/>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1633" userDrawn="1">
          <p15:clr>
            <a:srgbClr val="A4A3A4"/>
          </p15:clr>
        </p15:guide>
        <p15:guide id="4" pos="841" userDrawn="1">
          <p15:clr>
            <a:srgbClr val="A4A3A4"/>
          </p15:clr>
        </p15:guide>
        <p15:guide id="5" pos="3902" userDrawn="1">
          <p15:clr>
            <a:srgbClr val="A4A3A4"/>
          </p15:clr>
        </p15:guide>
        <p15:guide id="6" pos="4936" userDrawn="1">
          <p15:clr>
            <a:srgbClr val="A4A3A4"/>
          </p15:clr>
        </p15:guide>
        <p15:guide id="7" pos="2764" userDrawn="1">
          <p15:clr>
            <a:srgbClr val="A4A3A4"/>
          </p15:clr>
        </p15:guide>
        <p15:guide id="8" pos="5035" userDrawn="1">
          <p15:clr>
            <a:srgbClr val="A4A3A4"/>
          </p15:clr>
        </p15:guide>
        <p15:guide id="9" pos="3220" userDrawn="1">
          <p15:clr>
            <a:srgbClr val="A4A3A4"/>
          </p15:clr>
        </p15:guide>
        <p15:guide id="10" orient="horz" pos="1141" userDrawn="1">
          <p15:clr>
            <a:srgbClr val="A4A3A4"/>
          </p15:clr>
        </p15:guide>
        <p15:guide id="11" pos="1064" userDrawn="1">
          <p15:clr>
            <a:srgbClr val="A4A3A4"/>
          </p15:clr>
        </p15:guide>
        <p15:guide id="12" pos="612" userDrawn="1">
          <p15:clr>
            <a:srgbClr val="A4A3A4"/>
          </p15:clr>
        </p15:guide>
        <p15:guide id="13" orient="horz" pos="1935" userDrawn="1">
          <p15:clr>
            <a:srgbClr val="A4A3A4"/>
          </p15:clr>
        </p15:guide>
        <p15:guide id="14" orient="horz" pos="4128" userDrawn="1">
          <p15:clr>
            <a:srgbClr val="A4A3A4"/>
          </p15:clr>
        </p15:guide>
        <p15:guide id="15" pos="5374" userDrawn="1">
          <p15:clr>
            <a:srgbClr val="A4A3A4"/>
          </p15:clr>
        </p15:guide>
        <p15:guide id="16" pos="1743" userDrawn="1">
          <p15:clr>
            <a:srgbClr val="A4A3A4"/>
          </p15:clr>
        </p15:guide>
        <p15:guide id="17" pos="185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a:srgbClr val="009650"/>
    <a:srgbClr val="FB5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34" autoAdjust="0"/>
    <p:restoredTop sz="54598" autoAdjust="0"/>
  </p:normalViewPr>
  <p:slideViewPr>
    <p:cSldViewPr>
      <p:cViewPr varScale="1">
        <p:scale>
          <a:sx n="40" d="100"/>
          <a:sy n="40" d="100"/>
        </p:scale>
        <p:origin x="2332" y="28"/>
      </p:cViewPr>
      <p:guideLst>
        <p:guide orient="horz" pos="2160"/>
        <p:guide pos="2880"/>
        <p:guide pos="1633"/>
        <p:guide pos="841"/>
        <p:guide pos="3902"/>
        <p:guide pos="4936"/>
        <p:guide pos="2764"/>
        <p:guide pos="5035"/>
        <p:guide pos="3220"/>
        <p:guide orient="horz" pos="1141"/>
        <p:guide pos="1064"/>
        <p:guide pos="612"/>
        <p:guide orient="horz" pos="1935"/>
        <p:guide orient="horz" pos="4128"/>
        <p:guide pos="5374"/>
        <p:guide pos="1743"/>
        <p:guide pos="1858"/>
      </p:guideLst>
    </p:cSldViewPr>
  </p:slideViewPr>
  <p:outlineViewPr>
    <p:cViewPr>
      <p:scale>
        <a:sx n="33" d="100"/>
        <a:sy n="33" d="100"/>
      </p:scale>
      <p:origin x="0" y="-36624"/>
    </p:cViewPr>
  </p:outlineViewPr>
  <p:notesTextViewPr>
    <p:cViewPr>
      <p:scale>
        <a:sx n="75" d="100"/>
        <a:sy n="75" d="100"/>
      </p:scale>
      <p:origin x="0" y="0"/>
    </p:cViewPr>
  </p:notesTextViewPr>
  <p:sorterViewPr>
    <p:cViewPr varScale="1">
      <p:scale>
        <a:sx n="100" d="100"/>
        <a:sy n="100" d="100"/>
      </p:scale>
      <p:origin x="0" y="0"/>
    </p:cViewPr>
  </p:sorterViewPr>
  <p:notesViewPr>
    <p:cSldViewPr>
      <p:cViewPr varScale="1">
        <p:scale>
          <a:sx n="53" d="100"/>
          <a:sy n="53" d="100"/>
        </p:scale>
        <p:origin x="2600"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621" cy="494813"/>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572" y="0"/>
            <a:ext cx="2918621" cy="494813"/>
          </a:xfrm>
          <a:prstGeom prst="rect">
            <a:avLst/>
          </a:prstGeom>
        </p:spPr>
        <p:txBody>
          <a:bodyPr vert="horz" lIns="90644" tIns="45322" rIns="90644" bIns="45322" rtlCol="0"/>
          <a:lstStyle>
            <a:lvl1pPr algn="r">
              <a:defRPr sz="1200"/>
            </a:lvl1pPr>
          </a:lstStyle>
          <a:p>
            <a:fld id="{6B1CF1F0-73BC-4403-83B4-E71843A26B8E}" type="datetimeFigureOut">
              <a:rPr kumimoji="1" lang="ja-JP" altLang="en-US" smtClean="0"/>
              <a:t>2022/8/25</a:t>
            </a:fld>
            <a:endParaRPr kumimoji="1" lang="ja-JP" altLang="en-US"/>
          </a:p>
        </p:txBody>
      </p:sp>
      <p:sp>
        <p:nvSpPr>
          <p:cNvPr id="4" name="フッター プレースホルダー 3"/>
          <p:cNvSpPr>
            <a:spLocks noGrp="1"/>
          </p:cNvSpPr>
          <p:nvPr>
            <p:ph type="ftr" sz="quarter" idx="2"/>
          </p:nvPr>
        </p:nvSpPr>
        <p:spPr>
          <a:xfrm>
            <a:off x="1" y="9371501"/>
            <a:ext cx="2918621" cy="494813"/>
          </a:xfrm>
          <a:prstGeom prst="rect">
            <a:avLst/>
          </a:prstGeom>
        </p:spPr>
        <p:txBody>
          <a:bodyPr vert="horz" lIns="90644" tIns="45322" rIns="90644" bIns="4532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572" y="9371501"/>
            <a:ext cx="2918621" cy="494813"/>
          </a:xfrm>
          <a:prstGeom prst="rect">
            <a:avLst/>
          </a:prstGeom>
        </p:spPr>
        <p:txBody>
          <a:bodyPr vert="horz" lIns="90644" tIns="45322" rIns="90644" bIns="45322" rtlCol="0" anchor="b"/>
          <a:lstStyle>
            <a:lvl1pPr algn="r">
              <a:defRPr sz="1200"/>
            </a:lvl1pPr>
          </a:lstStyle>
          <a:p>
            <a:fld id="{971D8998-86D0-44B3-94F7-C25B5271E52B}" type="slidenum">
              <a:rPr kumimoji="1" lang="ja-JP" altLang="en-US" smtClean="0"/>
              <a:t>‹#›</a:t>
            </a:fld>
            <a:endParaRPr kumimoji="1" lang="ja-JP" altLang="en-US"/>
          </a:p>
        </p:txBody>
      </p:sp>
    </p:spTree>
    <p:extLst>
      <p:ext uri="{BB962C8B-B14F-4D97-AF65-F5344CB8AC3E}">
        <p14:creationId xmlns:p14="http://schemas.microsoft.com/office/powerpoint/2010/main" val="1800271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97" cy="494972"/>
          </a:xfrm>
          <a:prstGeom prst="rect">
            <a:avLst/>
          </a:prstGeom>
        </p:spPr>
        <p:txBody>
          <a:bodyPr vert="horz" lIns="83148" tIns="41574" rIns="83148" bIns="41574"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5868" y="1"/>
            <a:ext cx="2917897" cy="494972"/>
          </a:xfrm>
          <a:prstGeom prst="rect">
            <a:avLst/>
          </a:prstGeom>
        </p:spPr>
        <p:txBody>
          <a:bodyPr vert="horz" lIns="83148" tIns="41574" rIns="83148" bIns="41574" rtlCol="0"/>
          <a:lstStyle>
            <a:lvl1pPr algn="r">
              <a:defRPr sz="1100"/>
            </a:lvl1pPr>
          </a:lstStyle>
          <a:p>
            <a:fld id="{2053EECF-6E38-4A9F-A42A-194BE4369BD3}" type="datetimeFigureOut">
              <a:rPr kumimoji="1" lang="ja-JP" altLang="en-US" smtClean="0"/>
              <a:t>2022/8/25</a:t>
            </a:fld>
            <a:endParaRPr kumimoji="1" lang="ja-JP" altLang="en-US"/>
          </a:p>
        </p:txBody>
      </p:sp>
      <p:sp>
        <p:nvSpPr>
          <p:cNvPr id="4" name="スライド イメージ プレースホルダー 3"/>
          <p:cNvSpPr>
            <a:spLocks noGrp="1" noRot="1" noChangeAspect="1"/>
          </p:cNvSpPr>
          <p:nvPr>
            <p:ph type="sldImg" idx="2"/>
          </p:nvPr>
        </p:nvSpPr>
        <p:spPr>
          <a:xfrm>
            <a:off x="1150938" y="1235075"/>
            <a:ext cx="4433887" cy="3327400"/>
          </a:xfrm>
          <a:prstGeom prst="rect">
            <a:avLst/>
          </a:prstGeom>
          <a:noFill/>
          <a:ln w="12700">
            <a:solidFill>
              <a:prstClr val="black"/>
            </a:solidFill>
          </a:ln>
        </p:spPr>
        <p:txBody>
          <a:bodyPr vert="horz" lIns="83148" tIns="41574" rIns="83148" bIns="41574" rtlCol="0" anchor="ctr"/>
          <a:lstStyle/>
          <a:p>
            <a:endParaRPr lang="ja-JP" altLang="en-US"/>
          </a:p>
        </p:txBody>
      </p:sp>
      <p:sp>
        <p:nvSpPr>
          <p:cNvPr id="5" name="ノート プレースホルダー 4"/>
          <p:cNvSpPr>
            <a:spLocks noGrp="1"/>
          </p:cNvSpPr>
          <p:nvPr>
            <p:ph type="body" sz="quarter" idx="3"/>
          </p:nvPr>
        </p:nvSpPr>
        <p:spPr>
          <a:xfrm>
            <a:off x="673976" y="4748838"/>
            <a:ext cx="5387811" cy="3885223"/>
          </a:xfrm>
          <a:prstGeom prst="rect">
            <a:avLst/>
          </a:prstGeom>
        </p:spPr>
        <p:txBody>
          <a:bodyPr vert="horz" lIns="83148" tIns="41574" rIns="83148" bIns="41574"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371342"/>
            <a:ext cx="2918897" cy="494971"/>
          </a:xfrm>
          <a:prstGeom prst="rect">
            <a:avLst/>
          </a:prstGeom>
        </p:spPr>
        <p:txBody>
          <a:bodyPr vert="horz" lIns="83148" tIns="41574" rIns="83148" bIns="41574"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5868" y="9371342"/>
            <a:ext cx="2917897" cy="494971"/>
          </a:xfrm>
          <a:prstGeom prst="rect">
            <a:avLst/>
          </a:prstGeom>
        </p:spPr>
        <p:txBody>
          <a:bodyPr vert="horz" lIns="83148" tIns="41574" rIns="83148" bIns="41574" rtlCol="0" anchor="b"/>
          <a:lstStyle>
            <a:lvl1pPr algn="r">
              <a:defRPr sz="1100"/>
            </a:lvl1pPr>
          </a:lstStyle>
          <a:p>
            <a:fld id="{963FA24A-B145-4DC5-8F25-2D41A644D22D}" type="slidenum">
              <a:rPr kumimoji="1" lang="ja-JP" altLang="en-US" smtClean="0"/>
              <a:t>‹#›</a:t>
            </a:fld>
            <a:endParaRPr kumimoji="1" lang="ja-JP" altLang="en-US"/>
          </a:p>
        </p:txBody>
      </p:sp>
    </p:spTree>
    <p:extLst>
      <p:ext uri="{BB962C8B-B14F-4D97-AF65-F5344CB8AC3E}">
        <p14:creationId xmlns:p14="http://schemas.microsoft.com/office/powerpoint/2010/main" val="3745828380"/>
      </p:ext>
    </p:extLst>
  </p:cSld>
  <p:clrMap bg1="lt1" tx1="dk1" bg2="lt2" tx2="dk2" accent1="accent1" accent2="accent2" accent3="accent3" accent4="accent4" accent5="accent5" accent6="accent6" hlink="hlink" folHlink="folHlink"/>
  <p:notesStyle>
    <a:lvl1pPr marL="0" algn="l" defTabSz="829178" rtl="0" eaLnBrk="1" latinLnBrk="0" hangingPunct="1">
      <a:defRPr kumimoji="1" sz="1088" kern="1200">
        <a:solidFill>
          <a:schemeClr val="tx1"/>
        </a:solidFill>
        <a:latin typeface="BIZ UDPゴシック" panose="020B0400000000000000" pitchFamily="50" charset="-128"/>
        <a:ea typeface="BIZ UDPゴシック" panose="020B0400000000000000" pitchFamily="50" charset="-128"/>
        <a:cs typeface="+mn-cs"/>
      </a:defRPr>
    </a:lvl1pPr>
    <a:lvl2pPr marL="414589" algn="l" defTabSz="829178" rtl="0" eaLnBrk="1" latinLnBrk="0" hangingPunct="1">
      <a:defRPr kumimoji="1" sz="1088" kern="1200">
        <a:solidFill>
          <a:schemeClr val="tx1"/>
        </a:solidFill>
        <a:latin typeface="+mn-lt"/>
        <a:ea typeface="+mn-ea"/>
        <a:cs typeface="+mn-cs"/>
      </a:defRPr>
    </a:lvl2pPr>
    <a:lvl3pPr marL="829178" algn="l" defTabSz="829178" rtl="0" eaLnBrk="1" latinLnBrk="0" hangingPunct="1">
      <a:defRPr kumimoji="1" sz="1088" kern="1200">
        <a:solidFill>
          <a:schemeClr val="tx1"/>
        </a:solidFill>
        <a:latin typeface="+mn-lt"/>
        <a:ea typeface="+mn-ea"/>
        <a:cs typeface="+mn-cs"/>
      </a:defRPr>
    </a:lvl3pPr>
    <a:lvl4pPr marL="1243767" algn="l" defTabSz="829178" rtl="0" eaLnBrk="1" latinLnBrk="0" hangingPunct="1">
      <a:defRPr kumimoji="1" sz="1088" kern="1200">
        <a:solidFill>
          <a:schemeClr val="tx1"/>
        </a:solidFill>
        <a:latin typeface="+mn-lt"/>
        <a:ea typeface="+mn-ea"/>
        <a:cs typeface="+mn-cs"/>
      </a:defRPr>
    </a:lvl4pPr>
    <a:lvl5pPr marL="1658356" algn="l" defTabSz="829178" rtl="0" eaLnBrk="1" latinLnBrk="0" hangingPunct="1">
      <a:defRPr kumimoji="1" sz="1088" kern="1200">
        <a:solidFill>
          <a:schemeClr val="tx1"/>
        </a:solidFill>
        <a:latin typeface="+mn-lt"/>
        <a:ea typeface="+mn-ea"/>
        <a:cs typeface="+mn-cs"/>
      </a:defRPr>
    </a:lvl5pPr>
    <a:lvl6pPr marL="2072945" algn="l" defTabSz="829178" rtl="0" eaLnBrk="1" latinLnBrk="0" hangingPunct="1">
      <a:defRPr kumimoji="1" sz="1088" kern="1200">
        <a:solidFill>
          <a:schemeClr val="tx1"/>
        </a:solidFill>
        <a:latin typeface="+mn-lt"/>
        <a:ea typeface="+mn-ea"/>
        <a:cs typeface="+mn-cs"/>
      </a:defRPr>
    </a:lvl6pPr>
    <a:lvl7pPr marL="2487534" algn="l" defTabSz="829178" rtl="0" eaLnBrk="1" latinLnBrk="0" hangingPunct="1">
      <a:defRPr kumimoji="1" sz="1088" kern="1200">
        <a:solidFill>
          <a:schemeClr val="tx1"/>
        </a:solidFill>
        <a:latin typeface="+mn-lt"/>
        <a:ea typeface="+mn-ea"/>
        <a:cs typeface="+mn-cs"/>
      </a:defRPr>
    </a:lvl7pPr>
    <a:lvl8pPr marL="2902123" algn="l" defTabSz="829178" rtl="0" eaLnBrk="1" latinLnBrk="0" hangingPunct="1">
      <a:defRPr kumimoji="1" sz="1088" kern="1200">
        <a:solidFill>
          <a:schemeClr val="tx1"/>
        </a:solidFill>
        <a:latin typeface="+mn-lt"/>
        <a:ea typeface="+mn-ea"/>
        <a:cs typeface="+mn-cs"/>
      </a:defRPr>
    </a:lvl8pPr>
    <a:lvl9pPr marL="3316712" algn="l" defTabSz="829178" rtl="0" eaLnBrk="1" latinLnBrk="0" hangingPunct="1">
      <a:defRPr kumimoji="1" sz="108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963FA24A-B145-4DC5-8F25-2D41A644D22D}" type="slidenum">
              <a:rPr kumimoji="1" lang="ja-JP" altLang="en-US" smtClean="0"/>
              <a:t>1</a:t>
            </a:fld>
            <a:endParaRPr kumimoji="1" lang="ja-JP" altLang="en-US" dirty="0"/>
          </a:p>
        </p:txBody>
      </p:sp>
      <p:sp>
        <p:nvSpPr>
          <p:cNvPr id="6" name="ノート プレースホルダー 5">
            <a:extLst>
              <a:ext uri="{FF2B5EF4-FFF2-40B4-BE49-F238E27FC236}">
                <a16:creationId xmlns:a16="http://schemas.microsoft.com/office/drawing/2014/main" id="{D9F3F339-0E74-4741-8AB2-4B6ED7C88A40}"/>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090242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1375" y="1136650"/>
            <a:ext cx="4435475" cy="3327400"/>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
        <p:nvSpPr>
          <p:cNvPr id="6" name="ノート プレースホルダー 5">
            <a:extLst>
              <a:ext uri="{FF2B5EF4-FFF2-40B4-BE49-F238E27FC236}">
                <a16:creationId xmlns:a16="http://schemas.microsoft.com/office/drawing/2014/main" id="{AD6AE204-1D28-4BD1-ADDB-9DF73BF9F9BE}"/>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087033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1235075"/>
            <a:ext cx="4433887" cy="3327400"/>
          </a:xfrm>
        </p:spPr>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11</a:t>
            </a:fld>
            <a:endParaRPr kumimoji="1" lang="ja-JP" altLang="en-US"/>
          </a:p>
        </p:txBody>
      </p:sp>
      <p:sp>
        <p:nvSpPr>
          <p:cNvPr id="6" name="ノート プレースホルダー 5">
            <a:extLst>
              <a:ext uri="{FF2B5EF4-FFF2-40B4-BE49-F238E27FC236}">
                <a16:creationId xmlns:a16="http://schemas.microsoft.com/office/drawing/2014/main" id="{FE445DDA-46E8-4535-9BC9-E5A3266120BA}"/>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475080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1235075"/>
            <a:ext cx="4433887" cy="3327400"/>
          </a:xfrm>
        </p:spPr>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12</a:t>
            </a:fld>
            <a:endParaRPr kumimoji="1" lang="ja-JP" altLang="en-US"/>
          </a:p>
        </p:txBody>
      </p:sp>
      <p:sp>
        <p:nvSpPr>
          <p:cNvPr id="6" name="ノート プレースホルダー 5">
            <a:extLst>
              <a:ext uri="{FF2B5EF4-FFF2-40B4-BE49-F238E27FC236}">
                <a16:creationId xmlns:a16="http://schemas.microsoft.com/office/drawing/2014/main" id="{CB87868F-5448-4120-AEA9-CF64E13B7482}"/>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801821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1235075"/>
            <a:ext cx="4433887" cy="3327400"/>
          </a:xfrm>
        </p:spPr>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13</a:t>
            </a:fld>
            <a:endParaRPr kumimoji="1" lang="ja-JP" altLang="en-US"/>
          </a:p>
        </p:txBody>
      </p:sp>
      <p:sp>
        <p:nvSpPr>
          <p:cNvPr id="6" name="ノート プレースホルダー 5">
            <a:extLst>
              <a:ext uri="{FF2B5EF4-FFF2-40B4-BE49-F238E27FC236}">
                <a16:creationId xmlns:a16="http://schemas.microsoft.com/office/drawing/2014/main" id="{31E0C491-8838-4190-8771-B3FA274483F7}"/>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354083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963FA24A-B145-4DC5-8F25-2D41A644D22D}" type="slidenum">
              <a:rPr kumimoji="1" lang="ja-JP" altLang="en-US" smtClean="0"/>
              <a:t>2</a:t>
            </a:fld>
            <a:endParaRPr kumimoji="1" lang="ja-JP" altLang="en-US"/>
          </a:p>
        </p:txBody>
      </p:sp>
      <p:sp>
        <p:nvSpPr>
          <p:cNvPr id="6" name="ノート プレースホルダー 5">
            <a:extLst>
              <a:ext uri="{FF2B5EF4-FFF2-40B4-BE49-F238E27FC236}">
                <a16:creationId xmlns:a16="http://schemas.microsoft.com/office/drawing/2014/main" id="{167ECAA8-4244-4C6E-9280-09ACB85D610B}"/>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522584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963FA24A-B145-4DC5-8F25-2D41A644D22D}" type="slidenum">
              <a:rPr kumimoji="1" lang="ja-JP" altLang="en-US" smtClean="0"/>
              <a:t>3</a:t>
            </a:fld>
            <a:endParaRPr kumimoji="1" lang="ja-JP" altLang="en-US"/>
          </a:p>
        </p:txBody>
      </p:sp>
      <p:sp>
        <p:nvSpPr>
          <p:cNvPr id="6" name="ノート プレースホルダー 5">
            <a:extLst>
              <a:ext uri="{FF2B5EF4-FFF2-40B4-BE49-F238E27FC236}">
                <a16:creationId xmlns:a16="http://schemas.microsoft.com/office/drawing/2014/main" id="{D2BA5F20-2115-43D4-9D13-728EF8C57A60}"/>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385988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1235075"/>
            <a:ext cx="4433887" cy="3327400"/>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
        <p:nvSpPr>
          <p:cNvPr id="6" name="ノート プレースホルダー 5">
            <a:extLst>
              <a:ext uri="{FF2B5EF4-FFF2-40B4-BE49-F238E27FC236}">
                <a16:creationId xmlns:a16="http://schemas.microsoft.com/office/drawing/2014/main" id="{A9D564FB-3EC5-4CCA-A086-7AEF01434AB5}"/>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45148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1235075"/>
            <a:ext cx="4433887" cy="3327400"/>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
        <p:nvSpPr>
          <p:cNvPr id="6" name="ノート プレースホルダー 5">
            <a:extLst>
              <a:ext uri="{FF2B5EF4-FFF2-40B4-BE49-F238E27FC236}">
                <a16:creationId xmlns:a16="http://schemas.microsoft.com/office/drawing/2014/main" id="{48F55139-F9FA-4B9D-94B8-758A918FE26E}"/>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740910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963FA24A-B145-4DC5-8F25-2D41A644D22D}" type="slidenum">
              <a:rPr kumimoji="1" lang="ja-JP" altLang="en-US" smtClean="0"/>
              <a:t>6</a:t>
            </a:fld>
            <a:endParaRPr kumimoji="1" lang="ja-JP" altLang="en-US"/>
          </a:p>
        </p:txBody>
      </p:sp>
      <p:sp>
        <p:nvSpPr>
          <p:cNvPr id="6" name="ノート プレースホルダー 5">
            <a:extLst>
              <a:ext uri="{FF2B5EF4-FFF2-40B4-BE49-F238E27FC236}">
                <a16:creationId xmlns:a16="http://schemas.microsoft.com/office/drawing/2014/main" id="{E2606C7A-3275-419A-AE27-506BD1AFD6F0}"/>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4211733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1235075"/>
            <a:ext cx="4433887" cy="3327400"/>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
        <p:nvSpPr>
          <p:cNvPr id="6" name="ノート プレースホルダー 5">
            <a:extLst>
              <a:ext uri="{FF2B5EF4-FFF2-40B4-BE49-F238E27FC236}">
                <a16:creationId xmlns:a16="http://schemas.microsoft.com/office/drawing/2014/main" id="{864CEE6A-C58D-4197-A585-4788AE16D9A6}"/>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417084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1235075"/>
            <a:ext cx="4433887" cy="3327400"/>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
        <p:nvSpPr>
          <p:cNvPr id="6" name="ノート プレースホルダー 5">
            <a:extLst>
              <a:ext uri="{FF2B5EF4-FFF2-40B4-BE49-F238E27FC236}">
                <a16:creationId xmlns:a16="http://schemas.microsoft.com/office/drawing/2014/main" id="{A3C60F1A-067E-490E-B426-A831F1E9B985}"/>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348386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1235075"/>
            <a:ext cx="4433887" cy="3327400"/>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
        <p:nvSpPr>
          <p:cNvPr id="6" name="ノート プレースホルダー 5">
            <a:extLst>
              <a:ext uri="{FF2B5EF4-FFF2-40B4-BE49-F238E27FC236}">
                <a16:creationId xmlns:a16="http://schemas.microsoft.com/office/drawing/2014/main" id="{3DF7A269-4382-44C3-9390-86AD9A617FF3}"/>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417084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Blank">
    <p:spTree>
      <p:nvGrpSpPr>
        <p:cNvPr id="1" name=""/>
        <p:cNvGrpSpPr/>
        <p:nvPr/>
      </p:nvGrpSpPr>
      <p:grpSpPr>
        <a:xfrm>
          <a:off x="0" y="0"/>
          <a:ext cx="0" cy="0"/>
          <a:chOff x="0" y="0"/>
          <a:chExt cx="0" cy="0"/>
        </a:xfrm>
      </p:grpSpPr>
      <p:cxnSp>
        <p:nvCxnSpPr>
          <p:cNvPr id="2" name="直線コネクタ 1"/>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p:cNvSpPr>
            <a:spLocks noGrp="1"/>
          </p:cNvSpPr>
          <p:nvPr>
            <p:ph type="ctrTitle"/>
          </p:nvPr>
        </p:nvSpPr>
        <p:spPr>
          <a:xfrm>
            <a:off x="1784498" y="516168"/>
            <a:ext cx="6682225" cy="540000"/>
          </a:xfrm>
          <a:prstGeom prst="rect">
            <a:avLst/>
          </a:prstGeom>
        </p:spPr>
        <p:txBody>
          <a:bodyPr anchor="b">
            <a:normAutofit/>
          </a:bodyPr>
          <a:lstStyle>
            <a:lvl1pPr algn="l">
              <a:defRPr sz="3018"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89611" y="1409398"/>
            <a:ext cx="6682225" cy="348237"/>
          </a:xfrm>
          <a:prstGeom prst="rect">
            <a:avLst/>
          </a:prstGeom>
        </p:spPr>
        <p:txBody>
          <a:bodyPr/>
          <a:lstStyle>
            <a:lvl1pPr marL="0" indent="0" algn="l">
              <a:buNone/>
              <a:defRPr sz="2263" b="1" i="0">
                <a:latin typeface="Meiryo" charset="-128"/>
                <a:ea typeface="Meiryo" charset="-128"/>
                <a:cs typeface="Meiryo" charset="-128"/>
              </a:defRPr>
            </a:lvl1pPr>
            <a:lvl2pPr marL="431124" indent="0" algn="ctr">
              <a:buNone/>
              <a:defRPr sz="1884"/>
            </a:lvl2pPr>
            <a:lvl3pPr marL="862246" indent="0" algn="ctr">
              <a:buNone/>
              <a:defRPr sz="1697"/>
            </a:lvl3pPr>
            <a:lvl4pPr marL="1293370" indent="0" algn="ctr">
              <a:buNone/>
              <a:defRPr sz="1508"/>
            </a:lvl4pPr>
            <a:lvl5pPr marL="1724493" indent="0" algn="ctr">
              <a:buNone/>
              <a:defRPr sz="1508"/>
            </a:lvl5pPr>
            <a:lvl6pPr marL="2155617" indent="0" algn="ctr">
              <a:buNone/>
              <a:defRPr sz="1508"/>
            </a:lvl6pPr>
            <a:lvl7pPr marL="2586741" indent="0" algn="ctr">
              <a:buNone/>
              <a:defRPr sz="1508"/>
            </a:lvl7pPr>
            <a:lvl8pPr marL="3017863" indent="0" algn="ctr">
              <a:buNone/>
              <a:defRPr sz="1508"/>
            </a:lvl8pPr>
            <a:lvl9pPr marL="3448987" indent="0" algn="ctr">
              <a:buNone/>
              <a:defRPr sz="1508"/>
            </a:lvl9pPr>
          </a:lstStyle>
          <a:p>
            <a:r>
              <a:rPr lang="ja-JP" altLang="en-US" dirty="0"/>
              <a:t>マスター サブタイトルの書式設定</a:t>
            </a:r>
            <a:endParaRPr lang="en-US" dirty="0"/>
          </a:p>
        </p:txBody>
      </p:sp>
      <p:cxnSp>
        <p:nvCxnSpPr>
          <p:cNvPr id="4" name="直線コネクタ 3"/>
          <p:cNvCxnSpPr/>
          <p:nvPr userDrawn="1"/>
        </p:nvCxnSpPr>
        <p:spPr>
          <a:xfrm>
            <a:off x="242164" y="1250617"/>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userDrawn="1"/>
        </p:nvCxnSpPr>
        <p:spPr>
          <a:xfrm>
            <a:off x="1690688" y="1265237"/>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Title 1"/>
          <p:cNvSpPr>
            <a:spLocks noGrp="1"/>
          </p:cNvSpPr>
          <p:nvPr>
            <p:ph type="ctrTitle"/>
          </p:nvPr>
        </p:nvSpPr>
        <p:spPr>
          <a:xfrm>
            <a:off x="1784498" y="516168"/>
            <a:ext cx="6682225" cy="540000"/>
          </a:xfrm>
          <a:prstGeom prst="rect">
            <a:avLst/>
          </a:prstGeom>
        </p:spPr>
        <p:txBody>
          <a:bodyPr anchor="b">
            <a:normAutofit/>
          </a:bodyPr>
          <a:lstStyle>
            <a:lvl1pPr algn="l">
              <a:defRPr sz="3018"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24337" y="1409398"/>
            <a:ext cx="6682225" cy="348237"/>
          </a:xfrm>
          <a:prstGeom prst="rect">
            <a:avLst/>
          </a:prstGeom>
        </p:spPr>
        <p:txBody>
          <a:bodyPr/>
          <a:lstStyle>
            <a:lvl1pPr marL="0" indent="0" algn="l">
              <a:buNone/>
              <a:defRPr sz="2263" b="1" i="0">
                <a:latin typeface="Meiryo" charset="-128"/>
                <a:ea typeface="Meiryo" charset="-128"/>
                <a:cs typeface="Meiryo" charset="-128"/>
              </a:defRPr>
            </a:lvl1pPr>
            <a:lvl2pPr marL="431124" indent="0" algn="ctr">
              <a:buNone/>
              <a:defRPr sz="1884"/>
            </a:lvl2pPr>
            <a:lvl3pPr marL="862246" indent="0" algn="ctr">
              <a:buNone/>
              <a:defRPr sz="1697"/>
            </a:lvl3pPr>
            <a:lvl4pPr marL="1293370" indent="0" algn="ctr">
              <a:buNone/>
              <a:defRPr sz="1508"/>
            </a:lvl4pPr>
            <a:lvl5pPr marL="1724493" indent="0" algn="ctr">
              <a:buNone/>
              <a:defRPr sz="1508"/>
            </a:lvl5pPr>
            <a:lvl6pPr marL="2155617" indent="0" algn="ctr">
              <a:buNone/>
              <a:defRPr sz="1508"/>
            </a:lvl6pPr>
            <a:lvl7pPr marL="2586741" indent="0" algn="ctr">
              <a:buNone/>
              <a:defRPr sz="1508"/>
            </a:lvl7pPr>
            <a:lvl8pPr marL="3017863" indent="0" algn="ctr">
              <a:buNone/>
              <a:defRPr sz="1508"/>
            </a:lvl8pPr>
            <a:lvl9pPr marL="3448987" indent="0" algn="ctr">
              <a:buNone/>
              <a:defRPr sz="1508"/>
            </a:lvl9pPr>
          </a:lstStyle>
          <a:p>
            <a:r>
              <a:rPr lang="ja-JP" altLang="en-US" dirty="0"/>
              <a:t>マスター サブタイトルの書式設定</a:t>
            </a:r>
            <a:endParaRPr lang="en-US" dirty="0"/>
          </a:p>
        </p:txBody>
      </p:sp>
      <p:cxnSp>
        <p:nvCxnSpPr>
          <p:cNvPr id="4" name="直線コネクタ 3"/>
          <p:cNvCxnSpPr/>
          <p:nvPr userDrawn="1"/>
        </p:nvCxnSpPr>
        <p:spPr>
          <a:xfrm>
            <a:off x="242164" y="1250617"/>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97975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cxnSp>
        <p:nvCxnSpPr>
          <p:cNvPr id="9" name="直線コネクタ 8"/>
          <p:cNvCxnSpPr/>
          <p:nvPr userDrawn="1"/>
        </p:nvCxnSpPr>
        <p:spPr>
          <a:xfrm>
            <a:off x="242164" y="1250617"/>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userDrawn="1"/>
        </p:nvCxnSpPr>
        <p:spPr>
          <a:xfrm>
            <a:off x="1690688" y="1265237"/>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77224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13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vmlDrawing" Target="../drawings/vmlDrawing2.vml"/><Relationship Id="rId2"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0E73841C-3A9B-4483-842E-4AF80DB40124}"/>
              </a:ext>
            </a:extLst>
          </p:cNvPr>
          <p:cNvGraphicFramePr>
            <a:graphicFrameLocks noChangeAspect="1"/>
          </p:cNvGraphicFramePr>
          <p:nvPr userDrawn="1">
            <p:custDataLst>
              <p:tags r:id="rId9"/>
            </p:custDataLst>
            <p:extLst>
              <p:ext uri="{D42A27DB-BD31-4B8C-83A1-F6EECF244321}">
                <p14:modId xmlns:p14="http://schemas.microsoft.com/office/powerpoint/2010/main" val="3212089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8" name="think-cell スライド" r:id="rId10" imgW="469" imgH="470" progId="TCLayout.ActiveDocument.1">
                  <p:embed/>
                </p:oleObj>
              </mc:Choice>
              <mc:Fallback>
                <p:oleObj name="think-cell スライド" r:id="rId10" imgW="469" imgH="470"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7" name="角丸四角形 6"/>
          <p:cNvSpPr/>
          <p:nvPr userDrawn="1"/>
        </p:nvSpPr>
        <p:spPr>
          <a:xfrm>
            <a:off x="251642" y="19353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97"/>
          </a:p>
        </p:txBody>
      </p:sp>
      <p:sp>
        <p:nvSpPr>
          <p:cNvPr id="8" name="円/楕円 7"/>
          <p:cNvSpPr/>
          <p:nvPr userDrawn="1"/>
        </p:nvSpPr>
        <p:spPr>
          <a:xfrm>
            <a:off x="4397495"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7"/>
          </a:p>
        </p:txBody>
      </p:sp>
      <p:sp>
        <p:nvSpPr>
          <p:cNvPr id="9" name="Slide Number Placeholder 5"/>
          <p:cNvSpPr txBox="1">
            <a:spLocks/>
          </p:cNvSpPr>
          <p:nvPr userDrawn="1"/>
        </p:nvSpPr>
        <p:spPr>
          <a:xfrm>
            <a:off x="4221932" y="6328430"/>
            <a:ext cx="720000" cy="360000"/>
          </a:xfrm>
          <a:prstGeom prst="rect">
            <a:avLst/>
          </a:prstGeom>
        </p:spPr>
        <p:txBody>
          <a:bodyPr vert="horz" lIns="86228" tIns="43114" rIns="86228" bIns="43114"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508" smtClean="0"/>
              <a:pPr/>
              <a:t>‹#›</a:t>
            </a:fld>
            <a:endParaRPr lang="ja-JP" altLang="en-US" sz="1508" dirty="0"/>
          </a:p>
        </p:txBody>
      </p:sp>
    </p:spTree>
  </p:cSld>
  <p:clrMap bg1="lt1" tx1="dk1" bg2="lt2" tx2="dk2" accent1="accent1" accent2="accent2" accent3="accent3" accent4="accent4" accent5="accent5" accent6="accent6" hlink="hlink" folHlink="folHlink"/>
  <p:sldLayoutIdLst>
    <p:sldLayoutId id="2147483665" r:id="rId1"/>
    <p:sldLayoutId id="2147483669" r:id="rId2"/>
    <p:sldLayoutId id="2147483670" r:id="rId3"/>
    <p:sldLayoutId id="2147483671" r:id="rId4"/>
    <p:sldLayoutId id="2147483668" r:id="rId5"/>
    <p:sldLayoutId id="2147483667" r:id="rId6"/>
  </p:sldLayoutIdLst>
  <p:txStyles>
    <p:titleStyle>
      <a:lvl1pPr>
        <a:defRPr>
          <a:latin typeface="+mj-lt"/>
          <a:ea typeface="+mj-ea"/>
          <a:cs typeface="+mj-cs"/>
        </a:defRPr>
      </a:lvl1pPr>
    </p:titleStyle>
    <p:bodyStyle>
      <a:lvl1pPr marL="0">
        <a:defRPr>
          <a:latin typeface="+mn-lt"/>
          <a:ea typeface="+mn-ea"/>
          <a:cs typeface="+mn-cs"/>
        </a:defRPr>
      </a:lvl1pPr>
      <a:lvl2pPr marL="390958">
        <a:defRPr>
          <a:latin typeface="+mn-lt"/>
          <a:ea typeface="+mn-ea"/>
          <a:cs typeface="+mn-cs"/>
        </a:defRPr>
      </a:lvl2pPr>
      <a:lvl3pPr marL="781915">
        <a:defRPr>
          <a:latin typeface="+mn-lt"/>
          <a:ea typeface="+mn-ea"/>
          <a:cs typeface="+mn-cs"/>
        </a:defRPr>
      </a:lvl3pPr>
      <a:lvl4pPr marL="1172872">
        <a:defRPr>
          <a:latin typeface="+mn-lt"/>
          <a:ea typeface="+mn-ea"/>
          <a:cs typeface="+mn-cs"/>
        </a:defRPr>
      </a:lvl4pPr>
      <a:lvl5pPr marL="1563829">
        <a:defRPr>
          <a:latin typeface="+mn-lt"/>
          <a:ea typeface="+mn-ea"/>
          <a:cs typeface="+mn-cs"/>
        </a:defRPr>
      </a:lvl5pPr>
      <a:lvl6pPr marL="1954787">
        <a:defRPr>
          <a:latin typeface="+mn-lt"/>
          <a:ea typeface="+mn-ea"/>
          <a:cs typeface="+mn-cs"/>
        </a:defRPr>
      </a:lvl6pPr>
      <a:lvl7pPr marL="2345745">
        <a:defRPr>
          <a:latin typeface="+mn-lt"/>
          <a:ea typeface="+mn-ea"/>
          <a:cs typeface="+mn-cs"/>
        </a:defRPr>
      </a:lvl7pPr>
      <a:lvl8pPr marL="2736702">
        <a:defRPr>
          <a:latin typeface="+mn-lt"/>
          <a:ea typeface="+mn-ea"/>
          <a:cs typeface="+mn-cs"/>
        </a:defRPr>
      </a:lvl8pPr>
      <a:lvl9pPr marL="3127659">
        <a:defRPr>
          <a:latin typeface="+mn-lt"/>
          <a:ea typeface="+mn-ea"/>
          <a:cs typeface="+mn-cs"/>
        </a:defRPr>
      </a:lvl9pPr>
    </p:bodyStyle>
    <p:otherStyle>
      <a:lvl1pPr marL="0">
        <a:defRPr>
          <a:latin typeface="+mn-lt"/>
          <a:ea typeface="+mn-ea"/>
          <a:cs typeface="+mn-cs"/>
        </a:defRPr>
      </a:lvl1pPr>
      <a:lvl2pPr marL="390958">
        <a:defRPr>
          <a:latin typeface="+mn-lt"/>
          <a:ea typeface="+mn-ea"/>
          <a:cs typeface="+mn-cs"/>
        </a:defRPr>
      </a:lvl2pPr>
      <a:lvl3pPr marL="781915">
        <a:defRPr>
          <a:latin typeface="+mn-lt"/>
          <a:ea typeface="+mn-ea"/>
          <a:cs typeface="+mn-cs"/>
        </a:defRPr>
      </a:lvl3pPr>
      <a:lvl4pPr marL="1172872">
        <a:defRPr>
          <a:latin typeface="+mn-lt"/>
          <a:ea typeface="+mn-ea"/>
          <a:cs typeface="+mn-cs"/>
        </a:defRPr>
      </a:lvl4pPr>
      <a:lvl5pPr marL="1563829">
        <a:defRPr>
          <a:latin typeface="+mn-lt"/>
          <a:ea typeface="+mn-ea"/>
          <a:cs typeface="+mn-cs"/>
        </a:defRPr>
      </a:lvl5pPr>
      <a:lvl6pPr marL="1954787">
        <a:defRPr>
          <a:latin typeface="+mn-lt"/>
          <a:ea typeface="+mn-ea"/>
          <a:cs typeface="+mn-cs"/>
        </a:defRPr>
      </a:lvl6pPr>
      <a:lvl7pPr marL="2345745">
        <a:defRPr>
          <a:latin typeface="+mn-lt"/>
          <a:ea typeface="+mn-ea"/>
          <a:cs typeface="+mn-cs"/>
        </a:defRPr>
      </a:lvl7pPr>
      <a:lvl8pPr marL="2736702">
        <a:defRPr>
          <a:latin typeface="+mn-lt"/>
          <a:ea typeface="+mn-ea"/>
          <a:cs typeface="+mn-cs"/>
        </a:defRPr>
      </a:lvl8pPr>
      <a:lvl9pPr marL="3127659">
        <a:defRPr>
          <a:latin typeface="+mn-lt"/>
          <a:ea typeface="+mn-ea"/>
          <a:cs typeface="+mn-cs"/>
        </a:defRPr>
      </a:lvl9pPr>
    </p:otherStyle>
  </p:txStyles>
  <p:extLst>
    <p:ext uri="{27BBF7A9-308A-43DC-89C8-2F10F3537804}">
      <p15:sldGuideLst xmlns:p15="http://schemas.microsoft.com/office/powerpoint/2012/main">
        <p15:guide id="1" orient="horz" pos="2840" userDrawn="1">
          <p15:clr>
            <a:srgbClr val="F26B43"/>
          </p15:clr>
        </p15:guide>
        <p15:guide id="2" pos="2880" userDrawn="1">
          <p15:clr>
            <a:srgbClr val="F26B43"/>
          </p15:clr>
        </p15:guide>
        <p15:guide id="3" pos="161" userDrawn="1">
          <p15:clr>
            <a:srgbClr val="F26B43"/>
          </p15:clr>
        </p15:guide>
        <p15:guide id="4" pos="382" userDrawn="1">
          <p15:clr>
            <a:srgbClr val="F26B43"/>
          </p15:clr>
        </p15:guide>
        <p15:guide id="5" pos="1065" userDrawn="1">
          <p15:clr>
            <a:srgbClr val="F26B43"/>
          </p15:clr>
        </p15:guide>
        <p15:guide id="6" pos="1179" userDrawn="1">
          <p15:clr>
            <a:srgbClr val="F26B43"/>
          </p15:clr>
        </p15:guide>
        <p15:guide id="7" pos="5599" userDrawn="1">
          <p15:clr>
            <a:srgbClr val="F26B43"/>
          </p15:clr>
        </p15:guide>
        <p15:guide id="8" pos="5378" userDrawn="1">
          <p15:clr>
            <a:srgbClr val="F26B43"/>
          </p15:clr>
        </p15:guide>
        <p15:guide id="9" orient="horz" pos="121" userDrawn="1">
          <p15:clr>
            <a:srgbClr val="F26B43"/>
          </p15:clr>
        </p15:guide>
        <p15:guide id="10" orient="horz" pos="348" userDrawn="1">
          <p15:clr>
            <a:srgbClr val="F26B43"/>
          </p15:clr>
        </p15:guide>
        <p15:guide id="11" orient="horz" pos="569" userDrawn="1">
          <p15:clr>
            <a:srgbClr val="F26B43"/>
          </p15:clr>
        </p15:guide>
        <p15:guide id="12" orient="horz" pos="800" userDrawn="1">
          <p15:clr>
            <a:srgbClr val="F26B43"/>
          </p15:clr>
        </p15:guide>
        <p15:guide id="13" orient="horz" pos="911" userDrawn="1">
          <p15:clr>
            <a:srgbClr val="F26B43"/>
          </p15:clr>
        </p15:guide>
        <p15:guide id="14" orient="horz" pos="1025" userDrawn="1">
          <p15:clr>
            <a:srgbClr val="F26B43"/>
          </p15:clr>
        </p15:guide>
        <p15:guide id="15" orient="horz" pos="1252" userDrawn="1">
          <p15:clr>
            <a:srgbClr val="F26B43"/>
          </p15:clr>
        </p15:guide>
        <p15:guide id="16" orient="horz" pos="1480" userDrawn="1">
          <p15:clr>
            <a:srgbClr val="F26B43"/>
          </p15:clr>
        </p15:guide>
        <p15:guide id="17" orient="horz" pos="4086" userDrawn="1">
          <p15:clr>
            <a:srgbClr val="F26B43"/>
          </p15:clr>
        </p15:guide>
        <p15:guide id="18" orient="horz" pos="3858" userDrawn="1">
          <p15:clr>
            <a:srgbClr val="F26B43"/>
          </p15:clr>
        </p15:guide>
        <p15:guide id="19" orient="horz" pos="229" userDrawn="1">
          <p15:clr>
            <a:srgbClr val="F26B43"/>
          </p15:clr>
        </p15:guide>
        <p15:guide id="20" orient="horz" pos="683" userDrawn="1">
          <p15:clr>
            <a:srgbClr val="F26B43"/>
          </p15:clr>
        </p15:guide>
        <p15:guide id="21" orient="horz" pos="2160" userDrawn="1">
          <p15:clr>
            <a:srgbClr val="F26B43"/>
          </p15:clr>
        </p15:guide>
        <p15:guide id="22" orient="horz" pos="3633" userDrawn="1">
          <p15:clr>
            <a:srgbClr val="F26B43"/>
          </p15:clr>
        </p15:guide>
        <p15:guide id="23" orient="horz" pos="3295" userDrawn="1">
          <p15:clr>
            <a:srgbClr val="F26B43"/>
          </p15:clr>
        </p15:guide>
        <p15:guide id="24" orient="horz" pos="3069" userDrawn="1">
          <p15:clr>
            <a:srgbClr val="F26B43"/>
          </p15:clr>
        </p15:guide>
        <p15:guide id="25" orient="horz" pos="238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4541DEBE-9923-4457-AE40-E62CB1BD7404}"/>
              </a:ext>
            </a:extLst>
          </p:cNvPr>
          <p:cNvGraphicFramePr>
            <a:graphicFrameLocks noChangeAspect="1"/>
          </p:cNvGraphicFramePr>
          <p:nvPr userDrawn="1">
            <p:custDataLst>
              <p:tags r:id="rId4"/>
            </p:custDataLst>
            <p:extLst>
              <p:ext uri="{D42A27DB-BD31-4B8C-83A1-F6EECF244321}">
                <p14:modId xmlns:p14="http://schemas.microsoft.com/office/powerpoint/2010/main" val="2588632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2" name="think-cell スライド" r:id="rId5" imgW="469" imgH="470" progId="TCLayout.ActiveDocument.1">
                  <p:embed/>
                </p:oleObj>
              </mc:Choice>
              <mc:Fallback>
                <p:oleObj name="think-cell スライド" r:id="rId5" imgW="469" imgH="4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円/楕円 6"/>
          <p:cNvSpPr/>
          <p:nvPr userDrawn="1"/>
        </p:nvSpPr>
        <p:spPr>
          <a:xfrm>
            <a:off x="4397495"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7"/>
          </a:p>
        </p:txBody>
      </p:sp>
      <p:sp>
        <p:nvSpPr>
          <p:cNvPr id="8" name="Slide Number Placeholder 5"/>
          <p:cNvSpPr txBox="1">
            <a:spLocks/>
          </p:cNvSpPr>
          <p:nvPr userDrawn="1"/>
        </p:nvSpPr>
        <p:spPr>
          <a:xfrm>
            <a:off x="4221932" y="6328430"/>
            <a:ext cx="720000" cy="360000"/>
          </a:xfrm>
          <a:prstGeom prst="rect">
            <a:avLst/>
          </a:prstGeom>
        </p:spPr>
        <p:txBody>
          <a:bodyPr vert="horz" lIns="86228" tIns="43114" rIns="86228" bIns="43114"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508" smtClean="0"/>
              <a:pPr/>
              <a:t>‹#›</a:t>
            </a:fld>
            <a:endParaRPr lang="ja-JP" altLang="en-US" sz="1508" dirty="0"/>
          </a:p>
        </p:txBody>
      </p:sp>
    </p:spTree>
    <p:extLst>
      <p:ext uri="{BB962C8B-B14F-4D97-AF65-F5344CB8AC3E}">
        <p14:creationId xmlns:p14="http://schemas.microsoft.com/office/powerpoint/2010/main" val="24431494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7.jpeg"/><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jpeg"/><Relationship Id="rId3" Type="http://schemas.openxmlformats.org/officeDocument/2006/relationships/slideLayout" Target="../slideLayouts/slideLayout5.xml"/><Relationship Id="rId7" Type="http://schemas.openxmlformats.org/officeDocument/2006/relationships/image" Target="../media/image30.jpeg"/><Relationship Id="rId12" Type="http://schemas.openxmlformats.org/officeDocument/2006/relationships/image" Target="../media/image35.jpe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emf"/><Relationship Id="rId11" Type="http://schemas.openxmlformats.org/officeDocument/2006/relationships/image" Target="../media/image34.jpeg"/><Relationship Id="rId5" Type="http://schemas.openxmlformats.org/officeDocument/2006/relationships/oleObject" Target="../embeddings/oleObject3.bin"/><Relationship Id="rId15" Type="http://schemas.openxmlformats.org/officeDocument/2006/relationships/image" Target="../media/image27.jpeg"/><Relationship Id="rId10" Type="http://schemas.openxmlformats.org/officeDocument/2006/relationships/image" Target="../media/image33.jpeg"/><Relationship Id="rId4" Type="http://schemas.openxmlformats.org/officeDocument/2006/relationships/notesSlide" Target="../notesSlides/notesSlide12.xml"/><Relationship Id="rId9" Type="http://schemas.openxmlformats.org/officeDocument/2006/relationships/image" Target="../media/image32.jpg"/><Relationship Id="rId1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975013" y="1818939"/>
            <a:ext cx="7200000" cy="1800000"/>
          </a:xfrm>
          <a:prstGeom prst="roundRect">
            <a:avLst>
              <a:gd name="adj" fmla="val 9790"/>
            </a:avLst>
          </a:prstGeom>
          <a:solidFill>
            <a:srgbClr val="0096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サブタイトル 2"/>
          <p:cNvSpPr txBox="1">
            <a:spLocks/>
          </p:cNvSpPr>
          <p:nvPr/>
        </p:nvSpPr>
        <p:spPr>
          <a:xfrm>
            <a:off x="891893" y="2031842"/>
            <a:ext cx="5760000" cy="1336548"/>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ja-JP" altLang="en-US" sz="4800" dirty="0">
                <a:solidFill>
                  <a:schemeClr val="bg1"/>
                </a:solidFill>
              </a:rPr>
              <a:t>オンライン診療を</a:t>
            </a:r>
            <a:endParaRPr lang="en-US" altLang="ja-JP" sz="4800" dirty="0">
              <a:solidFill>
                <a:schemeClr val="bg1"/>
              </a:solidFill>
            </a:endParaRPr>
          </a:p>
          <a:p>
            <a:pPr algn="ctr"/>
            <a:r>
              <a:rPr lang="ja-JP" altLang="en-US" sz="4800" dirty="0">
                <a:solidFill>
                  <a:schemeClr val="bg1"/>
                </a:solidFill>
              </a:rPr>
              <a:t>使ってみましょう</a:t>
            </a:r>
          </a:p>
        </p:txBody>
      </p:sp>
      <p:pic>
        <p:nvPicPr>
          <p:cNvPr id="4" name="図 3" descr="「デジタル活用支援推進事業」を表すロゴマーク"/>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7485" y="196467"/>
            <a:ext cx="750231" cy="1113738"/>
          </a:xfrm>
          <a:prstGeom prst="rect">
            <a:avLst/>
          </a:prstGeom>
        </p:spPr>
      </p:pic>
      <p:pic>
        <p:nvPicPr>
          <p:cNvPr id="5" name="Picture 2" descr="医師がパソコンでオンライン診療をしているイラスト">
            <a:extLst>
              <a:ext uri="{FF2B5EF4-FFF2-40B4-BE49-F238E27FC236}">
                <a16:creationId xmlns:a16="http://schemas.microsoft.com/office/drawing/2014/main" id="{812F2D6F-249F-4EBA-A086-EAF2BDB20F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9520" y="4016252"/>
            <a:ext cx="2606366" cy="2384548"/>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A7989FF6-E48B-49BF-B33B-A383A00B6639}"/>
              </a:ext>
            </a:extLst>
          </p:cNvPr>
          <p:cNvSpPr txBox="1"/>
          <p:nvPr/>
        </p:nvSpPr>
        <p:spPr>
          <a:xfrm>
            <a:off x="7645321" y="6414538"/>
            <a:ext cx="1008000" cy="234680"/>
          </a:xfrm>
          <a:prstGeom prst="rect">
            <a:avLst/>
          </a:prstGeom>
          <a:noFill/>
        </p:spPr>
        <p:txBody>
          <a:bodyPr wrap="square" rtlCol="0">
            <a:spAutoFit/>
          </a:bodyPr>
          <a:lstStyle/>
          <a:p>
            <a:pPr algn="r">
              <a:lnSpc>
                <a:spcPts val="1000"/>
              </a:lnSpc>
              <a:spcBef>
                <a:spcPts val="600"/>
              </a:spcBef>
            </a:pPr>
            <a:r>
              <a:rPr lang="ja-JP" altLang="en-US" sz="1200" b="1" dirty="0">
                <a:latin typeface="メイリオ" panose="020B0604030504040204" pitchFamily="50" charset="-128"/>
                <a:ea typeface="メイリオ" panose="020B0604030504040204" pitchFamily="50" charset="-128"/>
                <a:cs typeface="Meiryo" charset="-128"/>
              </a:rPr>
              <a:t>令和</a:t>
            </a:r>
            <a:r>
              <a:rPr lang="en-US" altLang="ja-JP" sz="1200" b="1" dirty="0">
                <a:latin typeface="メイリオ" panose="020B0604030504040204" pitchFamily="50" charset="-128"/>
                <a:ea typeface="メイリオ" panose="020B0604030504040204" pitchFamily="50" charset="-128"/>
                <a:cs typeface="Meiryo" charset="-128"/>
              </a:rPr>
              <a:t>4</a:t>
            </a:r>
            <a:r>
              <a:rPr lang="ja-JP" altLang="en-US" sz="1200" b="1" dirty="0">
                <a:latin typeface="メイリオ" panose="020B0604030504040204" pitchFamily="50" charset="-128"/>
                <a:ea typeface="メイリオ" panose="020B0604030504040204" pitchFamily="50" charset="-128"/>
                <a:cs typeface="Meiryo" charset="-128"/>
              </a:rPr>
              <a:t>年</a:t>
            </a:r>
            <a:r>
              <a:rPr lang="en-US" altLang="ja-JP" sz="1200" b="1" dirty="0">
                <a:latin typeface="メイリオ" panose="020B0604030504040204" pitchFamily="50" charset="-128"/>
                <a:ea typeface="メイリオ" panose="020B0604030504040204" pitchFamily="50" charset="-128"/>
                <a:cs typeface="Meiryo" charset="-128"/>
              </a:rPr>
              <a:t>8</a:t>
            </a:r>
            <a:r>
              <a:rPr lang="ja-JP" altLang="en-US" sz="1200" b="1" dirty="0">
                <a:latin typeface="メイリオ" panose="020B0604030504040204" pitchFamily="50" charset="-128"/>
                <a:ea typeface="メイリオ" panose="020B0604030504040204" pitchFamily="50" charset="-128"/>
                <a:cs typeface="Meiryo" charset="-128"/>
              </a:rPr>
              <a:t>月</a:t>
            </a:r>
          </a:p>
        </p:txBody>
      </p:sp>
    </p:spTree>
    <p:extLst>
      <p:ext uri="{BB962C8B-B14F-4D97-AF65-F5344CB8AC3E}">
        <p14:creationId xmlns:p14="http://schemas.microsoft.com/office/powerpoint/2010/main" val="1134399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object 18">
            <a:extLst>
              <a:ext uri="{FF2B5EF4-FFF2-40B4-BE49-F238E27FC236}">
                <a16:creationId xmlns:a16="http://schemas.microsoft.com/office/drawing/2014/main" id="{F2A3DD09-2346-4992-B85D-11BC29C26ABB}"/>
              </a:ext>
            </a:extLst>
          </p:cNvPr>
          <p:cNvSpPr txBox="1"/>
          <p:nvPr/>
        </p:nvSpPr>
        <p:spPr>
          <a:xfrm>
            <a:off x="2924617" y="2329069"/>
            <a:ext cx="2520000" cy="3187411"/>
          </a:xfrm>
          <a:prstGeom prst="rect">
            <a:avLst/>
          </a:prstGeom>
        </p:spPr>
        <p:txBody>
          <a:bodyPr vert="horz" wrap="square" lIns="0" tIns="12065" rIns="0" bIns="0" rtlCol="0">
            <a:spAutoFit/>
          </a:bodyPr>
          <a:lstStyle/>
          <a:p>
            <a:pPr marL="96838" indent="-87313">
              <a:spcBef>
                <a:spcPts val="82"/>
              </a:spcBef>
              <a:tabLst>
                <a:tab pos="352425" algn="l"/>
              </a:tabLst>
            </a:pPr>
            <a:r>
              <a:rPr lang="ja-JP" altLang="en-US" sz="1800" b="1" spc="-5" dirty="0">
                <a:solidFill>
                  <a:srgbClr val="009650"/>
                </a:solidFill>
                <a:latin typeface="Meiryo" charset="-128"/>
                <a:ea typeface="Meiryo" charset="-128"/>
                <a:cs typeface="Meiryo" charset="-128"/>
              </a:rPr>
              <a:t>　</a:t>
            </a:r>
            <a:r>
              <a:rPr lang="en-US" altLang="ja-JP" sz="1800" b="1" spc="-5" dirty="0">
                <a:solidFill>
                  <a:srgbClr val="009650"/>
                </a:solidFill>
                <a:latin typeface="Meiryo" charset="-128"/>
                <a:ea typeface="Meiryo" charset="-128"/>
                <a:cs typeface="Meiryo" charset="-128"/>
              </a:rPr>
              <a:t>	</a:t>
            </a:r>
            <a:r>
              <a:rPr lang="ja-JP" altLang="en-US" sz="1800" b="1" dirty="0">
                <a:latin typeface="Meiryo" charset="-128"/>
                <a:ea typeface="Meiryo" charset="-128"/>
                <a:cs typeface="Meiryo" charset="-128"/>
              </a:rPr>
              <a:t>カテゴリが</a:t>
            </a:r>
            <a:endParaRPr lang="en-US" altLang="ja-JP" sz="1800" b="1" dirty="0">
              <a:latin typeface="Meiryo" charset="-128"/>
              <a:ea typeface="Meiryo" charset="-128"/>
              <a:cs typeface="Meiryo" charset="-128"/>
            </a:endParaRPr>
          </a:p>
          <a:p>
            <a:pPr marL="96838" indent="-87313">
              <a:spcBef>
                <a:spcPts val="82"/>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表示されている</a:t>
            </a:r>
            <a:endParaRPr lang="en-US" altLang="ja-JP" sz="1800" b="1" dirty="0">
              <a:latin typeface="Meiryo" charset="-128"/>
              <a:ea typeface="Meiryo" charset="-128"/>
              <a:cs typeface="Meiryo" charset="-128"/>
            </a:endParaRPr>
          </a:p>
          <a:p>
            <a:pPr marL="96838" indent="-87313">
              <a:spcBef>
                <a:spcPts val="82"/>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部分に指を</a:t>
            </a:r>
            <a:endParaRPr lang="en-US" altLang="ja-JP" sz="1800" b="1" dirty="0">
              <a:latin typeface="Meiryo" charset="-128"/>
              <a:ea typeface="Meiryo" charset="-128"/>
              <a:cs typeface="Meiryo" charset="-128"/>
            </a:endParaRPr>
          </a:p>
          <a:p>
            <a:pPr marL="96838" indent="-87313">
              <a:spcBef>
                <a:spcPts val="82"/>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触れたまま</a:t>
            </a:r>
            <a:endParaRPr lang="en-US" altLang="ja-JP" sz="1800" b="1" dirty="0">
              <a:latin typeface="Meiryo" charset="-128"/>
              <a:ea typeface="Meiryo" charset="-128"/>
              <a:cs typeface="Meiryo" charset="-128"/>
            </a:endParaRPr>
          </a:p>
          <a:p>
            <a:pPr marL="96838" indent="-87313">
              <a:spcBef>
                <a:spcPts val="82"/>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左にスライド</a:t>
            </a:r>
            <a:endParaRPr lang="en-US" altLang="ja-JP" sz="1800" b="1" dirty="0">
              <a:latin typeface="Meiryo" charset="-128"/>
              <a:ea typeface="Meiryo" charset="-128"/>
              <a:cs typeface="Meiryo" charset="-128"/>
            </a:endParaRPr>
          </a:p>
          <a:p>
            <a:pPr marL="96838" marR="4344" indent="-87313">
              <a:spcBef>
                <a:spcPts val="85"/>
              </a:spcBef>
              <a:tabLst>
                <a:tab pos="352425" algn="l"/>
              </a:tabLst>
            </a:pPr>
            <a:r>
              <a:rPr lang="en-US" altLang="ja-JP" sz="1800" b="1" dirty="0">
                <a:latin typeface="Meiryo" charset="-128"/>
                <a:ea typeface="Meiryo" charset="-128"/>
                <a:cs typeface="Meiryo" charset="-128"/>
              </a:rPr>
              <a:t>		</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dirty="0">
                <a:latin typeface="Meiryo" charset="-128"/>
                <a:ea typeface="Meiryo" charset="-128"/>
                <a:cs typeface="Meiryo" charset="-128"/>
              </a:rPr>
              <a:t>その他の</a:t>
            </a:r>
            <a:endParaRPr lang="en-US" altLang="ja-JP" sz="1800" b="1" dirty="0">
              <a:latin typeface="Meiryo" charset="-128"/>
              <a:ea typeface="Meiryo" charset="-128"/>
              <a:cs typeface="Meiryo" charset="-128"/>
            </a:endParaRPr>
          </a:p>
          <a:p>
            <a:pPr marL="96838" marR="4344" indent="-87313">
              <a:spcBef>
                <a:spcPts val="85"/>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ジャンル</a:t>
            </a:r>
            <a:r>
              <a:rPr lang="en-US" altLang="ja-JP" sz="1800" b="1" kern="10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dirty="0">
                <a:latin typeface="Meiryo" charset="-128"/>
                <a:ea typeface="Meiryo" charset="-128"/>
                <a:cs typeface="Meiryo" charset="-128"/>
              </a:rPr>
              <a:t>を</a:t>
            </a:r>
            <a:endParaRPr lang="en-US" altLang="ja-JP" sz="1800" b="1" dirty="0">
              <a:latin typeface="Meiryo" charset="-128"/>
              <a:ea typeface="Meiryo" charset="-128"/>
              <a:cs typeface="Meiryo" charset="-128"/>
            </a:endParaRPr>
          </a:p>
          <a:p>
            <a:pPr marL="96838" marR="4344" indent="-87313">
              <a:spcBef>
                <a:spcPts val="85"/>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タップ</a:t>
            </a:r>
            <a:endParaRPr lang="en-US" altLang="ja-JP" sz="1800" b="1" dirty="0">
              <a:latin typeface="Meiryo" charset="-128"/>
              <a:ea typeface="Meiryo" charset="-128"/>
              <a:cs typeface="Meiryo" charset="-128"/>
            </a:endParaRPr>
          </a:p>
          <a:p>
            <a:pPr marL="96838" marR="4344" indent="-87313">
              <a:spcBef>
                <a:spcPts val="85"/>
              </a:spcBef>
              <a:tabLst>
                <a:tab pos="352425" algn="l"/>
              </a:tabLst>
            </a:pPr>
            <a:r>
              <a:rPr lang="en-US" altLang="ja-JP" sz="1800" b="1" kern="100" dirty="0">
                <a:latin typeface="Meiryo" charset="-128"/>
                <a:ea typeface="Meiryo" charset="-128"/>
                <a:cs typeface="Meiryo" charset="-128"/>
              </a:rPr>
              <a:t>		</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dirty="0">
                <a:latin typeface="Meiryo" charset="-128"/>
                <a:ea typeface="Meiryo" charset="-128"/>
                <a:cs typeface="Meiryo" charset="-128"/>
              </a:rPr>
              <a:t>オンライン診療</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dirty="0">
                <a:latin typeface="Meiryo" charset="-128"/>
                <a:ea typeface="Meiryo" charset="-128"/>
                <a:cs typeface="Meiryo" charset="-128"/>
              </a:rPr>
              <a:t>を</a:t>
            </a:r>
            <a:endParaRPr lang="en-US" altLang="ja-JP" sz="1800" b="1" dirty="0">
              <a:latin typeface="Meiryo" charset="-128"/>
              <a:ea typeface="Meiryo" charset="-128"/>
              <a:cs typeface="Meiryo" charset="-128"/>
            </a:endParaRPr>
          </a:p>
          <a:p>
            <a:pPr marL="96838" marR="4344" indent="-87313">
              <a:spcBef>
                <a:spcPts val="85"/>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タップ</a:t>
            </a:r>
            <a:endParaRPr lang="en-US" altLang="ja-JP" sz="1800" b="1" dirty="0">
              <a:latin typeface="Meiryo" charset="-128"/>
              <a:ea typeface="Meiryo" charset="-128"/>
              <a:cs typeface="Meiryo" charset="-128"/>
            </a:endParaRPr>
          </a:p>
          <a:p>
            <a:pPr marL="96838" marR="4344" indent="-87313">
              <a:spcBef>
                <a:spcPts val="85"/>
              </a:spcBef>
              <a:tabLst>
                <a:tab pos="352425" algn="l"/>
              </a:tabLst>
            </a:pPr>
            <a:r>
              <a:rPr lang="en-US" altLang="ja-JP" sz="1800" b="1" dirty="0">
                <a:latin typeface="Meiryo" charset="-128"/>
                <a:ea typeface="Meiryo" charset="-128"/>
                <a:cs typeface="Meiryo" charset="-128"/>
              </a:rPr>
              <a:t>		</a:t>
            </a:r>
          </a:p>
        </p:txBody>
      </p:sp>
      <p:pic>
        <p:nvPicPr>
          <p:cNvPr id="8" name="図 7" descr="ジャンル一覧画面の下部に「オンライン診療」ボタンが表示されている画像">
            <a:extLst>
              <a:ext uri="{FF2B5EF4-FFF2-40B4-BE49-F238E27FC236}">
                <a16:creationId xmlns:a16="http://schemas.microsoft.com/office/drawing/2014/main" id="{F06F453D-FCB8-44BF-A361-70526385D2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8321" y="3079845"/>
            <a:ext cx="1620000" cy="2881440"/>
          </a:xfrm>
          <a:prstGeom prst="rect">
            <a:avLst/>
          </a:prstGeom>
          <a:ln w="9525">
            <a:solidFill>
              <a:schemeClr val="tx1">
                <a:lumMod val="50000"/>
                <a:lumOff val="50000"/>
              </a:schemeClr>
            </a:solidFill>
          </a:ln>
        </p:spPr>
      </p:pic>
      <p:pic>
        <p:nvPicPr>
          <p:cNvPr id="6" name="図 5" descr="現在位置の近くの地図が表示され、その下部にカテゴリの「オンライン診療」ボタンが表示されている画面の画像">
            <a:extLst>
              <a:ext uri="{FF2B5EF4-FFF2-40B4-BE49-F238E27FC236}">
                <a16:creationId xmlns:a16="http://schemas.microsoft.com/office/drawing/2014/main" id="{9053EE9B-C5A3-4872-9EF1-E71E8A2B13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169" y="3070048"/>
            <a:ext cx="1686070" cy="2997458"/>
          </a:xfrm>
          <a:prstGeom prst="rect">
            <a:avLst/>
          </a:prstGeom>
          <a:ln w="9525">
            <a:solidFill>
              <a:schemeClr val="tx1">
                <a:lumMod val="50000"/>
                <a:lumOff val="50000"/>
              </a:schemeClr>
            </a:solidFill>
          </a:ln>
        </p:spPr>
      </p:pic>
      <p:sp>
        <p:nvSpPr>
          <p:cNvPr id="34" name="object 22">
            <a:extLst>
              <a:ext uri="{FF2B5EF4-FFF2-40B4-BE49-F238E27FC236}">
                <a16:creationId xmlns:a16="http://schemas.microsoft.com/office/drawing/2014/main" id="{0116EF54-045D-49EC-B39B-86CC30B77318}"/>
              </a:ext>
            </a:extLst>
          </p:cNvPr>
          <p:cNvSpPr txBox="1"/>
          <p:nvPr/>
        </p:nvSpPr>
        <p:spPr>
          <a:xfrm>
            <a:off x="687155" y="2087000"/>
            <a:ext cx="2304716" cy="502860"/>
          </a:xfrm>
          <a:prstGeom prst="rect">
            <a:avLst/>
          </a:prstGeom>
        </p:spPr>
        <p:txBody>
          <a:bodyPr vert="horz" wrap="square" lIns="0" tIns="10317" rIns="0" bIns="0" rtlCol="0">
            <a:spAutoFit/>
          </a:bodyPr>
          <a:lstStyle/>
          <a:p>
            <a:pPr marL="10860"/>
            <a:r>
              <a:rPr sz="1600" b="1" dirty="0" err="1">
                <a:solidFill>
                  <a:srgbClr val="009650"/>
                </a:solidFill>
                <a:latin typeface="Meiryo" charset="-128"/>
                <a:ea typeface="Meiryo" charset="-128"/>
                <a:cs typeface="Meiryo" charset="-128"/>
              </a:rPr>
              <a:t>現在</a:t>
            </a:r>
            <a:r>
              <a:rPr lang="ja-JP" altLang="en-US" sz="1600" b="1" dirty="0">
                <a:solidFill>
                  <a:srgbClr val="009650"/>
                </a:solidFill>
                <a:latin typeface="Meiryo" charset="-128"/>
                <a:ea typeface="Meiryo" charset="-128"/>
                <a:cs typeface="Meiryo" charset="-128"/>
              </a:rPr>
              <a:t>位置</a:t>
            </a:r>
            <a:r>
              <a:rPr sz="1600" b="1" dirty="0">
                <a:solidFill>
                  <a:srgbClr val="009650"/>
                </a:solidFill>
                <a:latin typeface="Meiryo" charset="-128"/>
                <a:ea typeface="Meiryo" charset="-128"/>
                <a:cs typeface="Meiryo" charset="-128"/>
              </a:rPr>
              <a:t>近くの</a:t>
            </a:r>
            <a:endParaRPr lang="en-US" sz="1600" b="1" dirty="0">
              <a:solidFill>
                <a:srgbClr val="009650"/>
              </a:solidFill>
              <a:latin typeface="Meiryo" charset="-128"/>
              <a:ea typeface="Meiryo" charset="-128"/>
              <a:cs typeface="Meiryo" charset="-128"/>
            </a:endParaRPr>
          </a:p>
          <a:p>
            <a:pPr marL="10860"/>
            <a:r>
              <a:rPr sz="1600" b="1" dirty="0">
                <a:solidFill>
                  <a:srgbClr val="009650"/>
                </a:solidFill>
                <a:latin typeface="Meiryo" charset="-128"/>
                <a:ea typeface="Meiryo" charset="-128"/>
                <a:cs typeface="Meiryo" charset="-128"/>
              </a:rPr>
              <a:t>地図が表示されます</a:t>
            </a:r>
          </a:p>
        </p:txBody>
      </p:sp>
      <p:sp>
        <p:nvSpPr>
          <p:cNvPr id="35" name="object 23">
            <a:extLst>
              <a:ext uri="{FF2B5EF4-FFF2-40B4-BE49-F238E27FC236}">
                <a16:creationId xmlns:a16="http://schemas.microsoft.com/office/drawing/2014/main" id="{BD919801-F9C0-4338-9EB6-5CEFF60F6AAF}"/>
              </a:ext>
            </a:extLst>
          </p:cNvPr>
          <p:cNvSpPr txBox="1"/>
          <p:nvPr/>
        </p:nvSpPr>
        <p:spPr>
          <a:xfrm>
            <a:off x="2936681" y="1435715"/>
            <a:ext cx="2799791" cy="502860"/>
          </a:xfrm>
          <a:prstGeom prst="rect">
            <a:avLst/>
          </a:prstGeom>
        </p:spPr>
        <p:txBody>
          <a:bodyPr vert="horz" wrap="square" lIns="0" tIns="10317" rIns="0" bIns="0" rtlCol="0">
            <a:spAutoFit/>
          </a:bodyPr>
          <a:lstStyle/>
          <a:p>
            <a:pPr marL="10860"/>
            <a:r>
              <a:rPr sz="1600" b="1" dirty="0">
                <a:solidFill>
                  <a:srgbClr val="009650"/>
                </a:solidFill>
                <a:latin typeface="Meiryo" charset="-128"/>
                <a:ea typeface="Meiryo" charset="-128"/>
                <a:cs typeface="Meiryo" charset="-128"/>
              </a:rPr>
              <a:t>オンライン診療が</a:t>
            </a:r>
            <a:endParaRPr lang="en-US" sz="1600" b="1" dirty="0">
              <a:solidFill>
                <a:srgbClr val="009650"/>
              </a:solidFill>
              <a:latin typeface="Meiryo" charset="-128"/>
              <a:ea typeface="Meiryo" charset="-128"/>
              <a:cs typeface="Meiryo" charset="-128"/>
            </a:endParaRPr>
          </a:p>
          <a:p>
            <a:pPr marL="10860"/>
            <a:r>
              <a:rPr sz="1600" b="1" dirty="0">
                <a:solidFill>
                  <a:srgbClr val="009650"/>
                </a:solidFill>
                <a:latin typeface="Meiryo" charset="-128"/>
                <a:ea typeface="Meiryo" charset="-128"/>
                <a:cs typeface="Meiryo" charset="-128"/>
              </a:rPr>
              <a:t>表示されていない時</a:t>
            </a:r>
          </a:p>
        </p:txBody>
      </p:sp>
      <p:sp>
        <p:nvSpPr>
          <p:cNvPr id="55" name="object 18">
            <a:extLst>
              <a:ext uri="{FF2B5EF4-FFF2-40B4-BE49-F238E27FC236}">
                <a16:creationId xmlns:a16="http://schemas.microsoft.com/office/drawing/2014/main" id="{84120372-64DA-4E54-A83F-BF6241F74A06}"/>
              </a:ext>
            </a:extLst>
          </p:cNvPr>
          <p:cNvSpPr txBox="1"/>
          <p:nvPr/>
        </p:nvSpPr>
        <p:spPr>
          <a:xfrm>
            <a:off x="323791" y="1363143"/>
            <a:ext cx="2520000" cy="1250983"/>
          </a:xfrm>
          <a:prstGeom prst="rect">
            <a:avLst/>
          </a:prstGeom>
        </p:spPr>
        <p:txBody>
          <a:bodyPr vert="horz" wrap="square" lIns="0" tIns="12065" rIns="0" bIns="0" rtlCol="0">
            <a:spAutoFit/>
          </a:bodyPr>
          <a:lstStyle/>
          <a:p>
            <a:pPr marL="96838" indent="-87313">
              <a:spcBef>
                <a:spcPts val="82"/>
              </a:spcBef>
              <a:tabLst>
                <a:tab pos="352425" algn="l"/>
              </a:tabLst>
            </a:pPr>
            <a:r>
              <a:rPr lang="ja-JP" altLang="en-US" sz="2400" b="1" spc="5" dirty="0">
                <a:solidFill>
                  <a:srgbClr val="009650"/>
                </a:solidFill>
                <a:latin typeface="Meiryo" charset="-128"/>
                <a:ea typeface="Meiryo" charset="-128"/>
                <a:cs typeface="Meiryo" charset="-128"/>
              </a:rPr>
              <a:t>❶</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800" b="1" dirty="0">
                <a:latin typeface="Meiryo" charset="-128"/>
                <a:ea typeface="Meiryo" charset="-128"/>
                <a:cs typeface="Meiryo" charset="-128"/>
              </a:rPr>
              <a:t>オンライン診療</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p>
          <a:p>
            <a:pPr marL="96838" indent="-87313">
              <a:spcBef>
                <a:spcPts val="82"/>
              </a:spcBef>
              <a:tabLst>
                <a:tab pos="352425" algn="l"/>
              </a:tabLst>
            </a:pPr>
            <a:r>
              <a:rPr lang="en-US" altLang="ja-JP" sz="1800" b="1" kern="100" spc="25"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800" b="1" spc="25" dirty="0">
                <a:latin typeface="Meiryo" charset="-128"/>
                <a:ea typeface="Meiryo" charset="-128"/>
                <a:cs typeface="Meiryo" charset="-128"/>
              </a:rPr>
              <a:t>を</a:t>
            </a:r>
            <a:r>
              <a:rPr lang="ja-JP" altLang="en-US" sz="1800" b="1" spc="-17" dirty="0">
                <a:latin typeface="Meiryo" charset="-128"/>
                <a:ea typeface="Meiryo" charset="-128"/>
                <a:cs typeface="Meiryo" charset="-128"/>
              </a:rPr>
              <a:t>タ</a:t>
            </a:r>
            <a:r>
              <a:rPr lang="ja-JP" altLang="en-US" sz="1800" b="1" spc="8" dirty="0">
                <a:latin typeface="Meiryo" charset="-128"/>
                <a:ea typeface="Meiryo" charset="-128"/>
                <a:cs typeface="Meiryo" charset="-128"/>
              </a:rPr>
              <a:t>ッ</a:t>
            </a:r>
            <a:r>
              <a:rPr lang="ja-JP" altLang="en-US" sz="1800" b="1" spc="-5" dirty="0">
                <a:latin typeface="Meiryo" charset="-128"/>
                <a:ea typeface="Meiryo" charset="-128"/>
                <a:cs typeface="Meiryo" charset="-128"/>
              </a:rPr>
              <a:t>プ</a:t>
            </a:r>
            <a:endParaRPr lang="en-US" altLang="ja-JP" sz="1800" b="1" spc="-5" dirty="0">
              <a:latin typeface="Meiryo" charset="-128"/>
              <a:ea typeface="Meiryo" charset="-128"/>
              <a:cs typeface="Meiryo" charset="-128"/>
            </a:endParaRPr>
          </a:p>
          <a:p>
            <a:pPr marL="96838" indent="-87313">
              <a:spcBef>
                <a:spcPts val="82"/>
              </a:spcBef>
              <a:tabLst>
                <a:tab pos="352425" algn="l"/>
              </a:tabLst>
            </a:pPr>
            <a:endParaRPr lang="en-US" altLang="ja-JP" sz="1800" b="1" spc="-5" dirty="0">
              <a:latin typeface="Meiryo" charset="-128"/>
              <a:ea typeface="Meiryo" charset="-128"/>
              <a:cs typeface="Meiryo" charset="-128"/>
            </a:endParaRPr>
          </a:p>
          <a:p>
            <a:pPr marL="96838" indent="-87313">
              <a:spcBef>
                <a:spcPts val="82"/>
              </a:spcBef>
              <a:tabLst>
                <a:tab pos="352425" algn="l"/>
              </a:tabLst>
            </a:pPr>
            <a:r>
              <a:rPr lang="en-US" altLang="ja-JP" sz="1800" b="1" dirty="0">
                <a:solidFill>
                  <a:srgbClr val="009650"/>
                </a:solidFill>
                <a:latin typeface="Meiryo" charset="-128"/>
                <a:ea typeface="Meiryo" charset="-128"/>
                <a:cs typeface="Meiryo" charset="-128"/>
              </a:rPr>
              <a:t>		</a:t>
            </a:r>
            <a:endParaRPr lang="en-US" altLang="ja-JP" sz="1800" b="1" dirty="0">
              <a:latin typeface="Meiryo" charset="-128"/>
              <a:ea typeface="Meiryo" charset="-128"/>
              <a:cs typeface="Meiryo" charset="-128"/>
            </a:endParaRPr>
          </a:p>
        </p:txBody>
      </p:sp>
      <p:cxnSp>
        <p:nvCxnSpPr>
          <p:cNvPr id="56" name="直線コネクタ 55"/>
          <p:cNvCxnSpPr/>
          <p:nvPr/>
        </p:nvCxnSpPr>
        <p:spPr>
          <a:xfrm>
            <a:off x="2776329" y="12700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57" name="正方形/長方形 56"/>
          <p:cNvSpPr/>
          <p:nvPr/>
        </p:nvSpPr>
        <p:spPr>
          <a:xfrm>
            <a:off x="756174" y="5169160"/>
            <a:ext cx="664371" cy="216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a:off x="6980957" y="5682784"/>
            <a:ext cx="607066" cy="2159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2" name="図形グループ 81"/>
          <p:cNvGrpSpPr>
            <a:grpSpLocks noChangeAspect="1"/>
          </p:cNvGrpSpPr>
          <p:nvPr/>
        </p:nvGrpSpPr>
        <p:grpSpPr>
          <a:xfrm>
            <a:off x="2936685" y="2273412"/>
            <a:ext cx="295080" cy="338554"/>
            <a:chOff x="7838890" y="1914033"/>
            <a:chExt cx="244502" cy="280524"/>
          </a:xfrm>
        </p:grpSpPr>
        <p:sp>
          <p:nvSpPr>
            <p:cNvPr id="83" name="円/楕円 82"/>
            <p:cNvSpPr>
              <a:spLocks noChangeAspect="1"/>
            </p:cNvSpPr>
            <p:nvPr/>
          </p:nvSpPr>
          <p:spPr>
            <a:xfrm>
              <a:off x="7853441" y="1947562"/>
              <a:ext cx="216000" cy="216000"/>
            </a:xfrm>
            <a:prstGeom prst="ellipse">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a:spLocks noChangeAspect="1"/>
            </p:cNvSpPr>
            <p:nvPr/>
          </p:nvSpPr>
          <p:spPr>
            <a:xfrm>
              <a:off x="7838890" y="1914033"/>
              <a:ext cx="244502" cy="280524"/>
            </a:xfrm>
            <a:prstGeom prst="rect">
              <a:avLst/>
            </a:prstGeom>
          </p:spPr>
          <p:txBody>
            <a:bodyPr wrap="square">
              <a:spAutoFit/>
            </a:bodyPr>
            <a:lstStyle/>
            <a:p>
              <a:pPr algn="ctr">
                <a:spcBef>
                  <a:spcPts val="600"/>
                </a:spcBef>
              </a:pPr>
              <a:r>
                <a:rPr lang="en-US" altLang="ja-JP" sz="1600" b="1" dirty="0">
                  <a:solidFill>
                    <a:schemeClr val="bg1"/>
                  </a:solidFill>
                  <a:latin typeface="Meiryo" charset="-128"/>
                  <a:ea typeface="Meiryo" charset="-128"/>
                  <a:cs typeface="Meiryo" charset="-128"/>
                </a:rPr>
                <a:t>a</a:t>
              </a:r>
            </a:p>
          </p:txBody>
        </p:sp>
      </p:grpSp>
      <p:grpSp>
        <p:nvGrpSpPr>
          <p:cNvPr id="85" name="図形グループ 84"/>
          <p:cNvGrpSpPr>
            <a:grpSpLocks noChangeAspect="1"/>
          </p:cNvGrpSpPr>
          <p:nvPr/>
        </p:nvGrpSpPr>
        <p:grpSpPr>
          <a:xfrm>
            <a:off x="2936695" y="3706059"/>
            <a:ext cx="306000" cy="338554"/>
            <a:chOff x="7838890" y="1924682"/>
            <a:chExt cx="253550" cy="280524"/>
          </a:xfrm>
        </p:grpSpPr>
        <p:sp>
          <p:nvSpPr>
            <p:cNvPr id="86" name="円/楕円 85"/>
            <p:cNvSpPr>
              <a:spLocks noChangeAspect="1"/>
            </p:cNvSpPr>
            <p:nvPr/>
          </p:nvSpPr>
          <p:spPr>
            <a:xfrm>
              <a:off x="7853441" y="1947562"/>
              <a:ext cx="216000" cy="216000"/>
            </a:xfrm>
            <a:prstGeom prst="ellipse">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p:cNvSpPr>
              <a:spLocks noChangeAspect="1"/>
            </p:cNvSpPr>
            <p:nvPr/>
          </p:nvSpPr>
          <p:spPr>
            <a:xfrm>
              <a:off x="7838890" y="1924682"/>
              <a:ext cx="253550" cy="280524"/>
            </a:xfrm>
            <a:prstGeom prst="rect">
              <a:avLst/>
            </a:prstGeom>
          </p:spPr>
          <p:txBody>
            <a:bodyPr wrap="square">
              <a:spAutoFit/>
            </a:bodyPr>
            <a:lstStyle/>
            <a:p>
              <a:pPr algn="ctr">
                <a:spcBef>
                  <a:spcPts val="600"/>
                </a:spcBef>
              </a:pPr>
              <a:r>
                <a:rPr lang="en-US" altLang="ja-JP" sz="1600" b="1" dirty="0">
                  <a:solidFill>
                    <a:schemeClr val="bg1"/>
                  </a:solidFill>
                  <a:latin typeface="Meiryo" charset="-128"/>
                  <a:ea typeface="Meiryo" charset="-128"/>
                  <a:cs typeface="Meiryo" charset="-128"/>
                </a:rPr>
                <a:t>b</a:t>
              </a:r>
            </a:p>
          </p:txBody>
        </p:sp>
      </p:grpSp>
      <p:grpSp>
        <p:nvGrpSpPr>
          <p:cNvPr id="88" name="図形グループ 87"/>
          <p:cNvGrpSpPr>
            <a:grpSpLocks noChangeAspect="1"/>
          </p:cNvGrpSpPr>
          <p:nvPr/>
        </p:nvGrpSpPr>
        <p:grpSpPr>
          <a:xfrm>
            <a:off x="2936680" y="4571844"/>
            <a:ext cx="291767" cy="338554"/>
            <a:chOff x="7838890" y="1914999"/>
            <a:chExt cx="241757" cy="280524"/>
          </a:xfrm>
        </p:grpSpPr>
        <p:sp>
          <p:nvSpPr>
            <p:cNvPr id="89" name="円/楕円 88"/>
            <p:cNvSpPr>
              <a:spLocks noChangeAspect="1"/>
            </p:cNvSpPr>
            <p:nvPr/>
          </p:nvSpPr>
          <p:spPr>
            <a:xfrm>
              <a:off x="7853441" y="1947562"/>
              <a:ext cx="216000" cy="216000"/>
            </a:xfrm>
            <a:prstGeom prst="ellipse">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a:spLocks noChangeAspect="1"/>
            </p:cNvSpPr>
            <p:nvPr/>
          </p:nvSpPr>
          <p:spPr>
            <a:xfrm>
              <a:off x="7838890" y="1914999"/>
              <a:ext cx="241757" cy="280524"/>
            </a:xfrm>
            <a:prstGeom prst="rect">
              <a:avLst/>
            </a:prstGeom>
          </p:spPr>
          <p:txBody>
            <a:bodyPr wrap="square">
              <a:spAutoFit/>
            </a:bodyPr>
            <a:lstStyle/>
            <a:p>
              <a:pPr algn="ctr">
                <a:spcBef>
                  <a:spcPts val="600"/>
                </a:spcBef>
              </a:pPr>
              <a:r>
                <a:rPr lang="en-US" altLang="ja-JP" sz="1600" b="1" dirty="0">
                  <a:solidFill>
                    <a:schemeClr val="bg1"/>
                  </a:solidFill>
                  <a:latin typeface="Meiryo" charset="-128"/>
                  <a:ea typeface="Meiryo" charset="-128"/>
                  <a:cs typeface="Meiryo" charset="-128"/>
                </a:rPr>
                <a:t>c</a:t>
              </a:r>
            </a:p>
          </p:txBody>
        </p:sp>
      </p:grpSp>
      <p:sp>
        <p:nvSpPr>
          <p:cNvPr id="52" name="タイトル 9">
            <a:extLst>
              <a:ext uri="{FF2B5EF4-FFF2-40B4-BE49-F238E27FC236}">
                <a16:creationId xmlns:a16="http://schemas.microsoft.com/office/drawing/2014/main" id="{90554312-C88A-4EFB-BC96-DA40DB4A5902}"/>
              </a:ext>
            </a:extLst>
          </p:cNvPr>
          <p:cNvSpPr txBox="1">
            <a:spLocks/>
          </p:cNvSpPr>
          <p:nvPr/>
        </p:nvSpPr>
        <p:spPr>
          <a:xfrm>
            <a:off x="1867297" y="130630"/>
            <a:ext cx="684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a:tabLst>
                <a:tab pos="217488" algn="l"/>
              </a:tabLst>
            </a:pPr>
            <a:r>
              <a:rPr kumimoji="0" lang="ja-JP" altLang="en-US" sz="1800" kern="0" dirty="0"/>
              <a:t>オンライン診療実施医療</a:t>
            </a:r>
            <a:r>
              <a:rPr lang="ja-JP" altLang="en-US" sz="1800" dirty="0"/>
              <a:t>機関</a:t>
            </a:r>
            <a:r>
              <a:rPr kumimoji="0" lang="ja-JP" altLang="en-US" sz="1800" kern="0" dirty="0"/>
              <a:t>の検索</a:t>
            </a:r>
            <a:endParaRPr kumimoji="0" lang="en-US" altLang="ja-JP" sz="1800" kern="0" dirty="0"/>
          </a:p>
          <a:p>
            <a:pPr>
              <a:tabLst>
                <a:tab pos="217488" algn="l"/>
              </a:tabLst>
            </a:pPr>
            <a:r>
              <a:rPr kumimoji="0" lang="ja-JP" altLang="en-US" sz="3200" kern="0" dirty="0"/>
              <a:t>ヤフーマップで医療機関をさがす</a:t>
            </a:r>
          </a:p>
        </p:txBody>
      </p:sp>
      <p:sp>
        <p:nvSpPr>
          <p:cNvPr id="39" name="Title 1">
            <a:extLst>
              <a:ext uri="{FF2B5EF4-FFF2-40B4-BE49-F238E27FC236}">
                <a16:creationId xmlns:a16="http://schemas.microsoft.com/office/drawing/2014/main" id="{09D454F7-5CCB-4D87-9B2C-DD403FC46167}"/>
              </a:ext>
            </a:extLst>
          </p:cNvPr>
          <p:cNvSpPr txBox="1">
            <a:spLocks/>
          </p:cNvSpPr>
          <p:nvPr/>
        </p:nvSpPr>
        <p:spPr>
          <a:xfrm>
            <a:off x="496824" y="588264"/>
            <a:ext cx="1188171" cy="509216"/>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dirty="0"/>
              <a:t>2-B</a:t>
            </a:r>
            <a:endParaRPr lang="en-US" sz="3600" spc="-300" dirty="0"/>
          </a:p>
        </p:txBody>
      </p:sp>
      <p:grpSp>
        <p:nvGrpSpPr>
          <p:cNvPr id="5" name="グループ化 4" descr="「その他のジャンル」カテゴリが表示されている画像">
            <a:extLst>
              <a:ext uri="{FF2B5EF4-FFF2-40B4-BE49-F238E27FC236}">
                <a16:creationId xmlns:a16="http://schemas.microsoft.com/office/drawing/2014/main" id="{BB9BA520-2524-4C89-937E-DA65CF740A44}"/>
              </a:ext>
            </a:extLst>
          </p:cNvPr>
          <p:cNvGrpSpPr/>
          <p:nvPr/>
        </p:nvGrpSpPr>
        <p:grpSpPr>
          <a:xfrm>
            <a:off x="5120310" y="3950691"/>
            <a:ext cx="2160000" cy="594785"/>
            <a:chOff x="5120310" y="3950691"/>
            <a:chExt cx="2160000" cy="594785"/>
          </a:xfrm>
        </p:grpSpPr>
        <p:pic>
          <p:nvPicPr>
            <p:cNvPr id="4" name="図 3" descr="ダイアグラム&#10;&#10;自動的に生成された説明">
              <a:extLst>
                <a:ext uri="{FF2B5EF4-FFF2-40B4-BE49-F238E27FC236}">
                  <a16:creationId xmlns:a16="http://schemas.microsoft.com/office/drawing/2014/main" id="{2D4CBD6B-2F4A-4EB7-9DCE-AF4E14A11383}"/>
                </a:ext>
              </a:extLst>
            </p:cNvPr>
            <p:cNvPicPr>
              <a:picLocks noChangeAspect="1"/>
            </p:cNvPicPr>
            <p:nvPr/>
          </p:nvPicPr>
          <p:blipFill rotWithShape="1">
            <a:blip r:embed="rId5">
              <a:extLst>
                <a:ext uri="{28A0092B-C50C-407E-A947-70E740481C1C}">
                  <a14:useLocalDpi xmlns:a14="http://schemas.microsoft.com/office/drawing/2010/main" val="0"/>
                </a:ext>
              </a:extLst>
            </a:blip>
            <a:srcRect t="69289" b="23262"/>
            <a:stretch/>
          </p:blipFill>
          <p:spPr>
            <a:xfrm>
              <a:off x="5120310" y="4222574"/>
              <a:ext cx="2160000" cy="286031"/>
            </a:xfrm>
            <a:prstGeom prst="rect">
              <a:avLst/>
            </a:prstGeom>
            <a:ln w="9525">
              <a:solidFill>
                <a:schemeClr val="tx1">
                  <a:lumMod val="50000"/>
                  <a:lumOff val="50000"/>
                </a:schemeClr>
              </a:solidFill>
            </a:ln>
          </p:spPr>
        </p:pic>
        <p:sp>
          <p:nvSpPr>
            <p:cNvPr id="66" name="正方形/長方形 65"/>
            <p:cNvSpPr/>
            <p:nvPr/>
          </p:nvSpPr>
          <p:spPr>
            <a:xfrm>
              <a:off x="6306547" y="4185476"/>
              <a:ext cx="936000" cy="36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6" name="図形グループ 45"/>
            <p:cNvGrpSpPr/>
            <p:nvPr/>
          </p:nvGrpSpPr>
          <p:grpSpPr>
            <a:xfrm>
              <a:off x="6166313" y="3950691"/>
              <a:ext cx="292302" cy="461665"/>
              <a:chOff x="2993281" y="2868980"/>
              <a:chExt cx="292302" cy="461665"/>
            </a:xfrm>
          </p:grpSpPr>
          <p:sp>
            <p:nvSpPr>
              <p:cNvPr id="47" name="円/楕円 46"/>
              <p:cNvSpPr/>
              <p:nvPr/>
            </p:nvSpPr>
            <p:spPr>
              <a:xfrm>
                <a:off x="2993281" y="2928793"/>
                <a:ext cx="292302" cy="292302"/>
              </a:xfrm>
              <a:prstGeom prst="ellipse">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2993632" y="2868980"/>
                <a:ext cx="291600" cy="461665"/>
              </a:xfrm>
              <a:prstGeom prst="rect">
                <a:avLst/>
              </a:prstGeom>
              <a:noFill/>
            </p:spPr>
            <p:txBody>
              <a:bodyPr wrap="square" rtlCol="0">
                <a:spAutoFit/>
              </a:bodyPr>
              <a:lstStyle/>
              <a:p>
                <a:pPr algn="ctr"/>
                <a:r>
                  <a:rPr kumimoji="1" lang="en-US" altLang="ja-JP" sz="2400" b="1">
                    <a:solidFill>
                      <a:schemeClr val="bg1"/>
                    </a:solidFill>
                    <a:latin typeface="Meiryo" charset="-128"/>
                    <a:ea typeface="Meiryo" charset="-128"/>
                    <a:cs typeface="Meiryo" charset="-128"/>
                  </a:rPr>
                  <a:t>b</a:t>
                </a:r>
                <a:endParaRPr kumimoji="1" lang="ja-JP" altLang="en-US" sz="2400" b="1">
                  <a:solidFill>
                    <a:schemeClr val="bg1"/>
                  </a:solidFill>
                  <a:latin typeface="Meiryo" charset="-128"/>
                  <a:ea typeface="Meiryo" charset="-128"/>
                  <a:cs typeface="Meiryo" charset="-128"/>
                </a:endParaRPr>
              </a:p>
            </p:txBody>
          </p:sp>
        </p:grpSp>
      </p:grpSp>
      <p:grpSp>
        <p:nvGrpSpPr>
          <p:cNvPr id="49" name="図形グループ 48"/>
          <p:cNvGrpSpPr/>
          <p:nvPr/>
        </p:nvGrpSpPr>
        <p:grpSpPr>
          <a:xfrm>
            <a:off x="6840103" y="5461495"/>
            <a:ext cx="292302" cy="461665"/>
            <a:chOff x="2993281" y="2857478"/>
            <a:chExt cx="292302" cy="461665"/>
          </a:xfrm>
        </p:grpSpPr>
        <p:sp>
          <p:nvSpPr>
            <p:cNvPr id="50" name="円/楕円 49"/>
            <p:cNvSpPr/>
            <p:nvPr/>
          </p:nvSpPr>
          <p:spPr>
            <a:xfrm>
              <a:off x="2993281" y="2928793"/>
              <a:ext cx="292302" cy="292302"/>
            </a:xfrm>
            <a:prstGeom prst="ellipse">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2993632" y="2857478"/>
              <a:ext cx="291600" cy="461665"/>
            </a:xfrm>
            <a:prstGeom prst="rect">
              <a:avLst/>
            </a:prstGeom>
            <a:noFill/>
          </p:spPr>
          <p:txBody>
            <a:bodyPr wrap="square" rtlCol="0">
              <a:spAutoFit/>
            </a:bodyPr>
            <a:lstStyle/>
            <a:p>
              <a:pPr algn="ctr"/>
              <a:r>
                <a:rPr kumimoji="1" lang="en-US" altLang="ja-JP" sz="2400" b="1">
                  <a:solidFill>
                    <a:schemeClr val="bg1"/>
                  </a:solidFill>
                  <a:latin typeface="Meiryo" charset="-128"/>
                  <a:ea typeface="Meiryo" charset="-128"/>
                  <a:cs typeface="Meiryo" charset="-128"/>
                </a:rPr>
                <a:t>c</a:t>
              </a:r>
              <a:endParaRPr kumimoji="1" lang="ja-JP" altLang="en-US" sz="2400" b="1">
                <a:solidFill>
                  <a:schemeClr val="bg1"/>
                </a:solidFill>
                <a:latin typeface="Meiryo" charset="-128"/>
                <a:ea typeface="Meiryo" charset="-128"/>
                <a:cs typeface="Meiryo" charset="-128"/>
              </a:endParaRPr>
            </a:p>
          </p:txBody>
        </p:sp>
      </p:grpSp>
      <p:grpSp>
        <p:nvGrpSpPr>
          <p:cNvPr id="3" name="グループ化 2" descr="地図の画面下部のカテゴリの部分を左にスライドしている画像">
            <a:extLst>
              <a:ext uri="{FF2B5EF4-FFF2-40B4-BE49-F238E27FC236}">
                <a16:creationId xmlns:a16="http://schemas.microsoft.com/office/drawing/2014/main" id="{D51E275C-B057-48DE-AC88-29B117DB729F}"/>
              </a:ext>
            </a:extLst>
          </p:cNvPr>
          <p:cNvGrpSpPr/>
          <p:nvPr/>
        </p:nvGrpSpPr>
        <p:grpSpPr>
          <a:xfrm>
            <a:off x="4936156" y="1989813"/>
            <a:ext cx="1838934" cy="1981665"/>
            <a:chOff x="4936156" y="1989813"/>
            <a:chExt cx="1838934" cy="1981665"/>
          </a:xfrm>
        </p:grpSpPr>
        <p:pic>
          <p:nvPicPr>
            <p:cNvPr id="62" name="図 61" descr="ダイアグラム&#10;&#10;自動的に生成された説明">
              <a:extLst>
                <a:ext uri="{FF2B5EF4-FFF2-40B4-BE49-F238E27FC236}">
                  <a16:creationId xmlns:a16="http://schemas.microsoft.com/office/drawing/2014/main" id="{F2809E93-AE7A-4EC6-B237-B251F5A9E0CE}"/>
                </a:ext>
              </a:extLst>
            </p:cNvPr>
            <p:cNvPicPr>
              <a:picLocks noChangeAspect="1"/>
            </p:cNvPicPr>
            <p:nvPr/>
          </p:nvPicPr>
          <p:blipFill rotWithShape="1">
            <a:blip r:embed="rId4">
              <a:extLst>
                <a:ext uri="{28A0092B-C50C-407E-A947-70E740481C1C}">
                  <a14:useLocalDpi xmlns:a14="http://schemas.microsoft.com/office/drawing/2010/main" val="0"/>
                </a:ext>
              </a:extLst>
            </a:blip>
            <a:srcRect l="-733" t="30688"/>
            <a:stretch/>
          </p:blipFill>
          <p:spPr>
            <a:xfrm>
              <a:off x="5120310" y="1989813"/>
              <a:ext cx="1620000" cy="1981665"/>
            </a:xfrm>
            <a:prstGeom prst="rect">
              <a:avLst/>
            </a:prstGeom>
            <a:ln w="9525">
              <a:solidFill>
                <a:schemeClr val="tx1">
                  <a:lumMod val="50000"/>
                  <a:lumOff val="50000"/>
                </a:schemeClr>
              </a:solidFill>
            </a:ln>
          </p:spPr>
        </p:pic>
        <p:sp>
          <p:nvSpPr>
            <p:cNvPr id="61" name="正方形/長方形 60"/>
            <p:cNvSpPr/>
            <p:nvPr/>
          </p:nvSpPr>
          <p:spPr>
            <a:xfrm>
              <a:off x="5083090" y="3036512"/>
              <a:ext cx="1692000" cy="3139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上矢印 89">
              <a:extLst>
                <a:ext uri="{FF2B5EF4-FFF2-40B4-BE49-F238E27FC236}">
                  <a16:creationId xmlns:a16="http://schemas.microsoft.com/office/drawing/2014/main" id="{A26980AA-6716-4430-A0F8-77795A89ED55}"/>
                </a:ext>
              </a:extLst>
            </p:cNvPr>
            <p:cNvSpPr>
              <a:spLocks/>
            </p:cNvSpPr>
            <p:nvPr/>
          </p:nvSpPr>
          <p:spPr>
            <a:xfrm rot="16200000">
              <a:off x="5716030" y="2858157"/>
              <a:ext cx="360000" cy="1080000"/>
            </a:xfrm>
            <a:prstGeom prst="upArrow">
              <a:avLst/>
            </a:prstGeom>
            <a:solidFill>
              <a:schemeClr val="accent6"/>
            </a:solidFill>
            <a:ln>
              <a:noFill/>
            </a:ln>
            <a:effectLst>
              <a:outerShdw blurRad="50800" dist="762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pSp>
          <p:nvGrpSpPr>
            <p:cNvPr id="43" name="図形グループ 42"/>
            <p:cNvGrpSpPr/>
            <p:nvPr/>
          </p:nvGrpSpPr>
          <p:grpSpPr>
            <a:xfrm>
              <a:off x="4936156" y="2807980"/>
              <a:ext cx="292302" cy="461665"/>
              <a:chOff x="2993281" y="2857478"/>
              <a:chExt cx="292302" cy="461665"/>
            </a:xfrm>
          </p:grpSpPr>
          <p:sp>
            <p:nvSpPr>
              <p:cNvPr id="44" name="円/楕円 43"/>
              <p:cNvSpPr/>
              <p:nvPr/>
            </p:nvSpPr>
            <p:spPr>
              <a:xfrm>
                <a:off x="2993281" y="2928793"/>
                <a:ext cx="292302" cy="292302"/>
              </a:xfrm>
              <a:prstGeom prst="ellipse">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2993632" y="2857478"/>
                <a:ext cx="291600" cy="461665"/>
              </a:xfrm>
              <a:prstGeom prst="rect">
                <a:avLst/>
              </a:prstGeom>
              <a:noFill/>
            </p:spPr>
            <p:txBody>
              <a:bodyPr wrap="square" rtlCol="0">
                <a:spAutoFit/>
              </a:bodyPr>
              <a:lstStyle/>
              <a:p>
                <a:pPr algn="ctr"/>
                <a:r>
                  <a:rPr kumimoji="1" lang="en-US" altLang="ja-JP" sz="2400" b="1">
                    <a:solidFill>
                      <a:schemeClr val="bg1"/>
                    </a:solidFill>
                    <a:latin typeface="Meiryo" charset="-128"/>
                    <a:ea typeface="Meiryo" charset="-128"/>
                    <a:cs typeface="Meiryo" charset="-128"/>
                  </a:rPr>
                  <a:t>a</a:t>
                </a:r>
                <a:endParaRPr kumimoji="1" lang="ja-JP" altLang="en-US" sz="2400" b="1">
                  <a:solidFill>
                    <a:schemeClr val="bg1"/>
                  </a:solidFill>
                  <a:latin typeface="Meiryo" charset="-128"/>
                  <a:ea typeface="Meiryo" charset="-128"/>
                  <a:cs typeface="Meiryo" charset="-128"/>
                </a:endParaRPr>
              </a:p>
            </p:txBody>
          </p:sp>
        </p:grpSp>
        <p:pic>
          <p:nvPicPr>
            <p:cNvPr id="53" name="図 52">
              <a:extLst>
                <a:ext uri="{FF2B5EF4-FFF2-40B4-BE49-F238E27FC236}">
                  <a16:creationId xmlns:a16="http://schemas.microsoft.com/office/drawing/2014/main" id="{BD0E9100-CDBB-47D9-B742-E4CEC453E9C7}"/>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700000">
              <a:off x="6138257" y="3361944"/>
              <a:ext cx="473301" cy="540000"/>
            </a:xfrm>
            <a:prstGeom prst="rect">
              <a:avLst/>
            </a:prstGeom>
          </p:spPr>
        </p:pic>
      </p:grpSp>
      <p:grpSp>
        <p:nvGrpSpPr>
          <p:cNvPr id="65" name="図形グループ 64"/>
          <p:cNvGrpSpPr/>
          <p:nvPr/>
        </p:nvGrpSpPr>
        <p:grpSpPr>
          <a:xfrm>
            <a:off x="599488" y="5021408"/>
            <a:ext cx="296587" cy="293005"/>
            <a:chOff x="2897417" y="3995693"/>
            <a:chExt cx="296587" cy="293005"/>
          </a:xfrm>
        </p:grpSpPr>
        <p:sp>
          <p:nvSpPr>
            <p:cNvPr id="67" name="円/楕円 66"/>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Tree>
    <p:extLst>
      <p:ext uri="{BB962C8B-B14F-4D97-AF65-F5344CB8AC3E}">
        <p14:creationId xmlns:p14="http://schemas.microsoft.com/office/powerpoint/2010/main" val="1733729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タップした医療機関が地図に大きく表示されおり、下部にその医療機関の詳細が表示されている画像"/>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5355" y="2000858"/>
            <a:ext cx="1975434" cy="3510000"/>
          </a:xfrm>
          <a:prstGeom prst="rect">
            <a:avLst/>
          </a:prstGeom>
          <a:ln>
            <a:solidFill>
              <a:schemeClr val="tx1">
                <a:lumMod val="50000"/>
                <a:lumOff val="50000"/>
              </a:schemeClr>
            </a:solidFill>
          </a:ln>
        </p:spPr>
      </p:pic>
      <p:sp>
        <p:nvSpPr>
          <p:cNvPr id="36" name="Title 1">
            <a:extLst>
              <a:ext uri="{FF2B5EF4-FFF2-40B4-BE49-F238E27FC236}">
                <a16:creationId xmlns:a16="http://schemas.microsoft.com/office/drawing/2014/main" id="{09D454F7-5CCB-4D87-9B2C-DD403FC46167}"/>
              </a:ext>
            </a:extLst>
          </p:cNvPr>
          <p:cNvSpPr txBox="1">
            <a:spLocks/>
          </p:cNvSpPr>
          <p:nvPr/>
        </p:nvSpPr>
        <p:spPr>
          <a:xfrm>
            <a:off x="498567" y="572590"/>
            <a:ext cx="1188171" cy="509216"/>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dirty="0"/>
              <a:t>2-B</a:t>
            </a:r>
            <a:endParaRPr lang="en-US" sz="3600" spc="-300" dirty="0"/>
          </a:p>
        </p:txBody>
      </p:sp>
      <p:sp>
        <p:nvSpPr>
          <p:cNvPr id="37" name="object 18">
            <a:extLst>
              <a:ext uri="{FF2B5EF4-FFF2-40B4-BE49-F238E27FC236}">
                <a16:creationId xmlns:a16="http://schemas.microsoft.com/office/drawing/2014/main" id="{84120372-64DA-4E54-A83F-BF6241F74A06}"/>
              </a:ext>
            </a:extLst>
          </p:cNvPr>
          <p:cNvSpPr txBox="1"/>
          <p:nvPr/>
        </p:nvSpPr>
        <p:spPr>
          <a:xfrm>
            <a:off x="323791" y="1920498"/>
            <a:ext cx="2520000" cy="4735848"/>
          </a:xfrm>
          <a:prstGeom prst="rect">
            <a:avLst/>
          </a:prstGeom>
        </p:spPr>
        <p:txBody>
          <a:bodyPr vert="horz" wrap="square" lIns="0" tIns="12065" rIns="0" bIns="0" rtlCol="0">
            <a:spAutoFit/>
          </a:bodyPr>
          <a:lstStyle/>
          <a:p>
            <a:pPr marL="9525">
              <a:spcBef>
                <a:spcPts val="85"/>
              </a:spcBef>
              <a:tabLst>
                <a:tab pos="352425" algn="l"/>
              </a:tabLst>
            </a:pPr>
            <a:r>
              <a:rPr lang="ja-JP" altLang="en-US" sz="2400" b="1" spc="5" dirty="0">
                <a:solidFill>
                  <a:srgbClr val="009650"/>
                </a:solidFill>
                <a:latin typeface="Meiryo" charset="-128"/>
                <a:ea typeface="Meiryo" charset="-128"/>
                <a:cs typeface="Meiryo" charset="-128"/>
              </a:rPr>
              <a:t>❷</a:t>
            </a:r>
            <a:r>
              <a:rPr lang="en-US" altLang="ja-JP" sz="1800" b="1" spc="5" dirty="0">
                <a:solidFill>
                  <a:srgbClr val="009650"/>
                </a:solidFill>
                <a:latin typeface="Meiryo" charset="-128"/>
                <a:ea typeface="Meiryo" charset="-128"/>
                <a:cs typeface="Meiryo" charset="-128"/>
              </a:rPr>
              <a:t>	</a:t>
            </a:r>
            <a:r>
              <a:rPr lang="ja-JP" altLang="en-US" sz="1800" b="1" dirty="0">
                <a:latin typeface="Meiryo" charset="-128"/>
                <a:ea typeface="Meiryo" charset="-128"/>
                <a:cs typeface="Meiryo" charset="-128"/>
              </a:rPr>
              <a:t>地図上で病院を探す</a:t>
            </a:r>
            <a:endParaRPr lang="en-US" altLang="ja-JP" sz="1800" b="1" dirty="0">
              <a:latin typeface="Meiryo" charset="-128"/>
              <a:ea typeface="Meiryo" charset="-128"/>
              <a:cs typeface="Meiryo" charset="-128"/>
            </a:endParaRPr>
          </a:p>
          <a:p>
            <a:pPr marL="9525">
              <a:spcBef>
                <a:spcPts val="154"/>
              </a:spcBef>
              <a:tabLst>
                <a:tab pos="352425" algn="l"/>
              </a:tabLst>
            </a:pPr>
            <a:r>
              <a:rPr lang="ja-JP" altLang="en-US" sz="2400" b="1" spc="5" dirty="0">
                <a:solidFill>
                  <a:srgbClr val="009650"/>
                </a:solidFill>
                <a:latin typeface="Meiryo" charset="-128"/>
                <a:ea typeface="Meiryo" charset="-128"/>
                <a:cs typeface="Meiryo" charset="-128"/>
              </a:rPr>
              <a:t>❸</a:t>
            </a:r>
            <a:r>
              <a:rPr lang="en-US" altLang="ja-JP" sz="1800" b="1" spc="5" dirty="0">
                <a:solidFill>
                  <a:srgbClr val="009650"/>
                </a:solidFill>
                <a:latin typeface="Meiryo" charset="-128"/>
                <a:ea typeface="Meiryo" charset="-128"/>
                <a:cs typeface="Meiryo" charset="-128"/>
              </a:rPr>
              <a:t>	</a:t>
            </a:r>
            <a:r>
              <a:rPr lang="ja-JP" altLang="en-US" sz="1800" b="1" spc="5" dirty="0">
                <a:latin typeface="Meiryo" charset="-128"/>
                <a:ea typeface="Meiryo" charset="-128"/>
                <a:cs typeface="Meiryo" charset="-128"/>
              </a:rPr>
              <a:t>受診</a:t>
            </a:r>
            <a:r>
              <a:rPr lang="ja-JP" altLang="en-US" sz="1800" b="1" dirty="0">
                <a:latin typeface="Meiryo" charset="-128"/>
                <a:ea typeface="Meiryo" charset="-128"/>
                <a:cs typeface="Meiryo" charset="-128"/>
              </a:rPr>
              <a:t>したい</a:t>
            </a:r>
          </a:p>
          <a:p>
            <a:pPr marL="9525">
              <a:spcBef>
                <a:spcPts val="73"/>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医療機関をタップ</a:t>
            </a:r>
            <a:endParaRPr lang="en-US" altLang="ja-JP" sz="1800" b="1" dirty="0">
              <a:latin typeface="Meiryo" charset="-128"/>
              <a:ea typeface="Meiryo" charset="-128"/>
              <a:cs typeface="Meiryo" charset="-128"/>
            </a:endParaRPr>
          </a:p>
          <a:p>
            <a:pPr marL="9525" marR="4344">
              <a:spcBef>
                <a:spcPts val="85"/>
              </a:spcBef>
              <a:tabLst>
                <a:tab pos="352425" algn="l"/>
              </a:tabLst>
            </a:pPr>
            <a:r>
              <a:rPr lang="ja-JP" altLang="en-US" sz="2400" b="1" spc="5" dirty="0">
                <a:solidFill>
                  <a:srgbClr val="009650"/>
                </a:solidFill>
                <a:latin typeface="Meiryo" charset="-128"/>
                <a:ea typeface="Meiryo" charset="-128"/>
                <a:cs typeface="Meiryo" charset="-128"/>
              </a:rPr>
              <a:t>❹</a:t>
            </a:r>
            <a:r>
              <a:rPr lang="en-US" altLang="ja-JP" sz="1800" b="1" spc="5" dirty="0">
                <a:solidFill>
                  <a:srgbClr val="009650"/>
                </a:solidFill>
                <a:latin typeface="Meiryo" charset="-128"/>
                <a:ea typeface="Meiryo" charset="-128"/>
                <a:cs typeface="Meiryo" charset="-128"/>
              </a:rPr>
              <a:t>	</a:t>
            </a:r>
            <a:r>
              <a:rPr lang="ja-JP" altLang="en-US" sz="1800" b="1" dirty="0">
                <a:latin typeface="Meiryo" charset="-128"/>
                <a:ea typeface="Meiryo" charset="-128"/>
                <a:cs typeface="Meiryo" charset="-128"/>
              </a:rPr>
              <a:t>医療機関の</a:t>
            </a:r>
            <a:endParaRPr lang="en-US" altLang="ja-JP" sz="1800" b="1" dirty="0">
              <a:latin typeface="Meiryo" charset="-128"/>
              <a:ea typeface="Meiryo" charset="-128"/>
              <a:cs typeface="Meiryo" charset="-128"/>
            </a:endParaRPr>
          </a:p>
          <a:p>
            <a:pPr marL="9525" marR="4344">
              <a:spcBef>
                <a:spcPts val="85"/>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案内に続く</a:t>
            </a:r>
          </a:p>
          <a:p>
            <a:pPr marL="9525" marR="4344">
              <a:spcBef>
                <a:spcPts val="85"/>
              </a:spcBef>
              <a:tabLst>
                <a:tab pos="352425" algn="l"/>
              </a:tabLst>
            </a:pPr>
            <a:endParaRPr lang="en-US" altLang="ja-JP" sz="1800" b="1" spc="-5" dirty="0">
              <a:latin typeface="Meiryo" charset="-128"/>
              <a:ea typeface="Meiryo" charset="-128"/>
              <a:cs typeface="Meiryo" charset="-128"/>
            </a:endParaRPr>
          </a:p>
          <a:p>
            <a:pPr marL="9525" marR="4344">
              <a:spcBef>
                <a:spcPts val="85"/>
              </a:spcBef>
              <a:tabLst>
                <a:tab pos="352425" algn="l"/>
              </a:tabLst>
            </a:pPr>
            <a:r>
              <a:rPr lang="en-US" altLang="ja-JP" sz="1800" b="1" spc="-5" dirty="0">
                <a:solidFill>
                  <a:srgbClr val="009650"/>
                </a:solidFill>
                <a:latin typeface="Meiryo" charset="-128"/>
                <a:ea typeface="Meiryo" charset="-128"/>
                <a:cs typeface="Meiryo" charset="-128"/>
              </a:rPr>
              <a:t>	</a:t>
            </a:r>
            <a:r>
              <a:rPr lang="ja-JP" altLang="en-US" sz="1400" b="1" dirty="0">
                <a:solidFill>
                  <a:srgbClr val="009650"/>
                </a:solidFill>
                <a:latin typeface="Meiryo" charset="-128"/>
                <a:ea typeface="Meiryo" charset="-128"/>
                <a:cs typeface="Meiryo" charset="-128"/>
              </a:rPr>
              <a:t>各医療機関のオンライン</a:t>
            </a:r>
            <a:endParaRPr lang="en-US" altLang="ja-JP" sz="1400" b="1" dirty="0">
              <a:solidFill>
                <a:srgbClr val="009650"/>
              </a:solidFill>
              <a:latin typeface="Meiryo" charset="-128"/>
              <a:ea typeface="Meiryo" charset="-128"/>
              <a:cs typeface="Meiryo" charset="-128"/>
            </a:endParaRPr>
          </a:p>
          <a:p>
            <a:pPr marL="9525" marR="4344">
              <a:spcBef>
                <a:spcPts val="85"/>
              </a:spcBef>
              <a:tabLst>
                <a:tab pos="352425" algn="l"/>
              </a:tabLst>
            </a:pPr>
            <a:r>
              <a:rPr lang="en-US" altLang="ja-JP" sz="1400" b="1" dirty="0">
                <a:solidFill>
                  <a:srgbClr val="009650"/>
                </a:solidFill>
                <a:latin typeface="Meiryo" charset="-128"/>
                <a:ea typeface="Meiryo" charset="-128"/>
                <a:cs typeface="Meiryo" charset="-128"/>
              </a:rPr>
              <a:t>	</a:t>
            </a:r>
            <a:r>
              <a:rPr lang="ja-JP" altLang="en-US" sz="1400" b="1" dirty="0">
                <a:solidFill>
                  <a:srgbClr val="009650"/>
                </a:solidFill>
                <a:latin typeface="Meiryo" charset="-128"/>
                <a:ea typeface="Meiryo" charset="-128"/>
                <a:cs typeface="Meiryo" charset="-128"/>
              </a:rPr>
              <a:t>診療の案内を見ることが</a:t>
            </a:r>
            <a:endParaRPr lang="en-US" altLang="ja-JP" sz="1400" b="1" dirty="0">
              <a:solidFill>
                <a:srgbClr val="009650"/>
              </a:solidFill>
              <a:latin typeface="Meiryo" charset="-128"/>
              <a:ea typeface="Meiryo" charset="-128"/>
              <a:cs typeface="Meiryo" charset="-128"/>
            </a:endParaRPr>
          </a:p>
          <a:p>
            <a:pPr marL="9525" marR="4344">
              <a:spcBef>
                <a:spcPts val="85"/>
              </a:spcBef>
              <a:tabLst>
                <a:tab pos="352425" algn="l"/>
              </a:tabLst>
            </a:pPr>
            <a:r>
              <a:rPr lang="en-US" altLang="ja-JP" sz="1400" b="1" dirty="0">
                <a:solidFill>
                  <a:srgbClr val="009650"/>
                </a:solidFill>
                <a:latin typeface="Meiryo" charset="-128"/>
                <a:ea typeface="Meiryo" charset="-128"/>
                <a:cs typeface="Meiryo" charset="-128"/>
              </a:rPr>
              <a:t>	</a:t>
            </a:r>
            <a:r>
              <a:rPr lang="ja-JP" altLang="en-US" sz="1400" b="1" dirty="0">
                <a:solidFill>
                  <a:srgbClr val="009650"/>
                </a:solidFill>
                <a:latin typeface="Meiryo" charset="-128"/>
                <a:ea typeface="Meiryo" charset="-128"/>
                <a:cs typeface="Meiryo" charset="-128"/>
              </a:rPr>
              <a:t>出来ますが、各医療機関に</a:t>
            </a:r>
            <a:endParaRPr lang="en-US" altLang="ja-JP" sz="1400" b="1" dirty="0">
              <a:solidFill>
                <a:srgbClr val="009650"/>
              </a:solidFill>
              <a:latin typeface="Meiryo" charset="-128"/>
              <a:ea typeface="Meiryo" charset="-128"/>
              <a:cs typeface="Meiryo" charset="-128"/>
            </a:endParaRPr>
          </a:p>
          <a:p>
            <a:pPr marL="9525" marR="4344">
              <a:spcBef>
                <a:spcPts val="85"/>
              </a:spcBef>
              <a:tabLst>
                <a:tab pos="352425" algn="l"/>
              </a:tabLst>
            </a:pPr>
            <a:r>
              <a:rPr lang="en-US" altLang="ja-JP" sz="1400" b="1" dirty="0">
                <a:solidFill>
                  <a:srgbClr val="009650"/>
                </a:solidFill>
                <a:latin typeface="Meiryo" charset="-128"/>
                <a:ea typeface="Meiryo" charset="-128"/>
                <a:cs typeface="Meiryo" charset="-128"/>
              </a:rPr>
              <a:t>	</a:t>
            </a:r>
            <a:r>
              <a:rPr lang="ja-JP" altLang="en-US" sz="1400" b="1" dirty="0">
                <a:solidFill>
                  <a:srgbClr val="009650"/>
                </a:solidFill>
                <a:latin typeface="Meiryo" charset="-128"/>
                <a:ea typeface="Meiryo" charset="-128"/>
                <a:cs typeface="Meiryo" charset="-128"/>
              </a:rPr>
              <a:t>よってそのオンライン</a:t>
            </a:r>
            <a:endParaRPr lang="en-US" altLang="ja-JP" sz="1400" b="1" dirty="0">
              <a:solidFill>
                <a:srgbClr val="009650"/>
              </a:solidFill>
              <a:latin typeface="Meiryo" charset="-128"/>
              <a:ea typeface="Meiryo" charset="-128"/>
              <a:cs typeface="Meiryo" charset="-128"/>
            </a:endParaRPr>
          </a:p>
          <a:p>
            <a:pPr marL="9525" marR="4344">
              <a:spcBef>
                <a:spcPts val="85"/>
              </a:spcBef>
              <a:tabLst>
                <a:tab pos="352425" algn="l"/>
              </a:tabLst>
            </a:pPr>
            <a:r>
              <a:rPr lang="en-US" altLang="ja-JP" sz="1400" b="1" dirty="0">
                <a:solidFill>
                  <a:srgbClr val="009650"/>
                </a:solidFill>
                <a:latin typeface="Meiryo" charset="-128"/>
                <a:ea typeface="Meiryo" charset="-128"/>
                <a:cs typeface="Meiryo" charset="-128"/>
              </a:rPr>
              <a:t>	</a:t>
            </a:r>
            <a:r>
              <a:rPr lang="ja-JP" altLang="en-US" sz="1400" b="1" dirty="0">
                <a:solidFill>
                  <a:srgbClr val="009650"/>
                </a:solidFill>
                <a:latin typeface="Meiryo" charset="-128"/>
                <a:ea typeface="Meiryo" charset="-128"/>
                <a:cs typeface="Meiryo" charset="-128"/>
              </a:rPr>
              <a:t>診療の方法は様々です。</a:t>
            </a:r>
            <a:endParaRPr lang="en-US" altLang="ja-JP" sz="1400" b="1" dirty="0">
              <a:solidFill>
                <a:srgbClr val="009650"/>
              </a:solidFill>
              <a:latin typeface="Meiryo" charset="-128"/>
              <a:ea typeface="Meiryo" charset="-128"/>
              <a:cs typeface="Meiryo" charset="-128"/>
            </a:endParaRPr>
          </a:p>
          <a:p>
            <a:pPr marL="9525" marR="4344">
              <a:spcBef>
                <a:spcPts val="85"/>
              </a:spcBef>
              <a:tabLst>
                <a:tab pos="352425" algn="l"/>
              </a:tabLst>
            </a:pPr>
            <a:r>
              <a:rPr lang="en-US" altLang="ja-JP" sz="1400" b="1" dirty="0">
                <a:solidFill>
                  <a:srgbClr val="009650"/>
                </a:solidFill>
                <a:latin typeface="Meiryo" charset="-128"/>
                <a:ea typeface="Meiryo" charset="-128"/>
                <a:cs typeface="Meiryo" charset="-128"/>
              </a:rPr>
              <a:t>	</a:t>
            </a:r>
            <a:r>
              <a:rPr lang="ja-JP" altLang="en-US" sz="1400" b="1" dirty="0">
                <a:solidFill>
                  <a:srgbClr val="009650"/>
                </a:solidFill>
                <a:latin typeface="Meiryo" charset="-128"/>
                <a:ea typeface="Meiryo" charset="-128"/>
                <a:cs typeface="Meiryo" charset="-128"/>
              </a:rPr>
              <a:t>電話 での対応、再診のみ、</a:t>
            </a:r>
            <a:r>
              <a:rPr lang="en-US" altLang="ja-JP" sz="1400" b="1" dirty="0">
                <a:solidFill>
                  <a:srgbClr val="009650"/>
                </a:solidFill>
                <a:latin typeface="Meiryo" charset="-128"/>
                <a:ea typeface="Meiryo" charset="-128"/>
                <a:cs typeface="Meiryo" charset="-128"/>
              </a:rPr>
              <a:t>	</a:t>
            </a:r>
            <a:r>
              <a:rPr lang="ja-JP" altLang="en-US" sz="1400" b="1" dirty="0">
                <a:solidFill>
                  <a:srgbClr val="009650"/>
                </a:solidFill>
                <a:latin typeface="Meiryo" charset="-128"/>
                <a:ea typeface="Meiryo" charset="-128"/>
                <a:cs typeface="Meiryo" charset="-128"/>
              </a:rPr>
              <a:t>テレビ電話による診察等</a:t>
            </a:r>
            <a:endParaRPr lang="en-US" altLang="ja-JP" sz="1400" b="1" dirty="0">
              <a:solidFill>
                <a:srgbClr val="009650"/>
              </a:solidFill>
              <a:latin typeface="Meiryo" charset="-128"/>
              <a:ea typeface="Meiryo" charset="-128"/>
              <a:cs typeface="Meiryo" charset="-128"/>
            </a:endParaRPr>
          </a:p>
          <a:p>
            <a:pPr marL="9525" marR="4344">
              <a:spcBef>
                <a:spcPts val="85"/>
              </a:spcBef>
              <a:tabLst>
                <a:tab pos="352425" algn="l"/>
              </a:tabLst>
            </a:pPr>
            <a:r>
              <a:rPr lang="en-US" altLang="ja-JP" sz="1400" b="1" dirty="0">
                <a:solidFill>
                  <a:srgbClr val="009650"/>
                </a:solidFill>
                <a:latin typeface="Meiryo" charset="-128"/>
                <a:ea typeface="Meiryo" charset="-128"/>
                <a:cs typeface="Meiryo" charset="-128"/>
              </a:rPr>
              <a:t>	</a:t>
            </a:r>
            <a:r>
              <a:rPr lang="ja-JP" altLang="en-US" sz="1400" b="1" dirty="0">
                <a:solidFill>
                  <a:srgbClr val="009650"/>
                </a:solidFill>
                <a:latin typeface="Meiryo" charset="-128"/>
                <a:ea typeface="Meiryo" charset="-128"/>
                <a:cs typeface="Meiryo" charset="-128"/>
              </a:rPr>
              <a:t>異なります。</a:t>
            </a:r>
          </a:p>
          <a:p>
            <a:pPr marL="9525" marR="4344">
              <a:spcBef>
                <a:spcPts val="85"/>
              </a:spcBef>
              <a:tabLst>
                <a:tab pos="352425" algn="l"/>
              </a:tabLst>
            </a:pPr>
            <a:endParaRPr lang="en-US" altLang="ja-JP" sz="1400" b="1" dirty="0">
              <a:solidFill>
                <a:srgbClr val="009650"/>
              </a:solidFill>
              <a:latin typeface="Meiryo" charset="-128"/>
              <a:ea typeface="Meiryo" charset="-128"/>
              <a:cs typeface="Meiryo" charset="-128"/>
            </a:endParaRPr>
          </a:p>
          <a:p>
            <a:pPr marL="9525" marR="4344">
              <a:lnSpc>
                <a:spcPct val="108800"/>
              </a:lnSpc>
              <a:spcBef>
                <a:spcPts val="82"/>
              </a:spcBef>
              <a:tabLst>
                <a:tab pos="352425" algn="l"/>
              </a:tabLst>
            </a:pPr>
            <a:endParaRPr lang="ja-JP" altLang="en-US" sz="1800" dirty="0">
              <a:latin typeface="Meiryo" charset="-128"/>
              <a:ea typeface="Meiryo" charset="-128"/>
              <a:cs typeface="Meiryo" charset="-128"/>
            </a:endParaRPr>
          </a:p>
          <a:p>
            <a:pPr marL="9525">
              <a:spcBef>
                <a:spcPts val="85"/>
              </a:spcBef>
              <a:tabLst>
                <a:tab pos="352425" algn="l"/>
              </a:tabLst>
            </a:pPr>
            <a:endParaRPr lang="ja-JP" altLang="en-US" sz="1800" dirty="0">
              <a:latin typeface="AoyagiKouzanFontT"/>
              <a:cs typeface="AoyagiKouzanFontT"/>
            </a:endParaRPr>
          </a:p>
        </p:txBody>
      </p:sp>
      <p:sp>
        <p:nvSpPr>
          <p:cNvPr id="42" name="正方形/長方形 41"/>
          <p:cNvSpPr/>
          <p:nvPr/>
        </p:nvSpPr>
        <p:spPr>
          <a:xfrm>
            <a:off x="6643644" y="4036786"/>
            <a:ext cx="1804444" cy="14391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6" name="図形グループ 45"/>
          <p:cNvGrpSpPr/>
          <p:nvPr/>
        </p:nvGrpSpPr>
        <p:grpSpPr>
          <a:xfrm>
            <a:off x="5473968" y="3089394"/>
            <a:ext cx="720000" cy="691832"/>
            <a:chOff x="2743754" y="4622188"/>
            <a:chExt cx="720000" cy="691832"/>
          </a:xfrm>
        </p:grpSpPr>
        <p:cxnSp>
          <p:nvCxnSpPr>
            <p:cNvPr id="47" name="直線コネクタ 46"/>
            <p:cNvCxnSpPr/>
            <p:nvPr/>
          </p:nvCxnSpPr>
          <p:spPr>
            <a:xfrm>
              <a:off x="2743754" y="4968104"/>
              <a:ext cx="7155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3105970" y="4956237"/>
              <a:ext cx="357784" cy="3577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3105970" y="4622188"/>
              <a:ext cx="357784" cy="3577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0" name="正方形/長方形 49"/>
          <p:cNvSpPr/>
          <p:nvPr/>
        </p:nvSpPr>
        <p:spPr>
          <a:xfrm>
            <a:off x="7100844" y="3041400"/>
            <a:ext cx="633976" cy="54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タイトル 9">
            <a:extLst>
              <a:ext uri="{FF2B5EF4-FFF2-40B4-BE49-F238E27FC236}">
                <a16:creationId xmlns:a16="http://schemas.microsoft.com/office/drawing/2014/main" id="{90554312-C88A-4EFB-BC96-DA40DB4A5902}"/>
              </a:ext>
            </a:extLst>
          </p:cNvPr>
          <p:cNvSpPr txBox="1">
            <a:spLocks/>
          </p:cNvSpPr>
          <p:nvPr/>
        </p:nvSpPr>
        <p:spPr>
          <a:xfrm>
            <a:off x="1858589" y="130626"/>
            <a:ext cx="684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a:tabLst>
                <a:tab pos="217488" algn="l"/>
              </a:tabLst>
            </a:pPr>
            <a:r>
              <a:rPr kumimoji="0" lang="ja-JP" altLang="en-US" sz="1800" kern="0" dirty="0"/>
              <a:t>オンライン診療実施医療</a:t>
            </a:r>
            <a:r>
              <a:rPr lang="ja-JP" altLang="en-US" sz="1800" dirty="0"/>
              <a:t>機関</a:t>
            </a:r>
            <a:r>
              <a:rPr kumimoji="0" lang="ja-JP" altLang="en-US" sz="1800" kern="0" dirty="0"/>
              <a:t>の検索</a:t>
            </a:r>
          </a:p>
          <a:p>
            <a:pPr>
              <a:tabLst>
                <a:tab pos="217488" algn="l"/>
              </a:tabLst>
            </a:pPr>
            <a:r>
              <a:rPr kumimoji="0" lang="ja-JP" altLang="en-US" sz="3200" kern="0" dirty="0"/>
              <a:t>ヤフーマップで医療機関をさがす</a:t>
            </a:r>
          </a:p>
        </p:txBody>
      </p:sp>
      <p:sp>
        <p:nvSpPr>
          <p:cNvPr id="19" name="object 20">
            <a:extLst>
              <a:ext uri="{FF2B5EF4-FFF2-40B4-BE49-F238E27FC236}">
                <a16:creationId xmlns:a16="http://schemas.microsoft.com/office/drawing/2014/main" id="{483FE7B4-AFF9-4363-BC52-53B11B2CBF04}"/>
              </a:ext>
            </a:extLst>
          </p:cNvPr>
          <p:cNvSpPr txBox="1"/>
          <p:nvPr/>
        </p:nvSpPr>
        <p:spPr>
          <a:xfrm>
            <a:off x="5096103" y="3820718"/>
            <a:ext cx="1507471" cy="1184457"/>
          </a:xfrm>
          <a:prstGeom prst="rect">
            <a:avLst/>
          </a:prstGeom>
        </p:spPr>
        <p:txBody>
          <a:bodyPr vert="horz" wrap="square" lIns="0" tIns="10317" rIns="0" bIns="0" rtlCol="0">
            <a:spAutoFit/>
          </a:bodyPr>
          <a:lstStyle/>
          <a:p>
            <a:pPr marL="10860" marR="4344">
              <a:lnSpc>
                <a:spcPct val="108800"/>
              </a:lnSpc>
            </a:pPr>
            <a:r>
              <a:rPr sz="1400" b="1" dirty="0" err="1">
                <a:solidFill>
                  <a:srgbClr val="009650"/>
                </a:solidFill>
                <a:latin typeface="Meiryo" charset="-128"/>
                <a:ea typeface="Meiryo" charset="-128"/>
                <a:cs typeface="Meiryo" charset="-128"/>
              </a:rPr>
              <a:t>指先を</a:t>
            </a:r>
            <a:endParaRPr lang="en-US" sz="1400" b="1" dirty="0" err="1">
              <a:solidFill>
                <a:srgbClr val="009650"/>
              </a:solidFill>
              <a:latin typeface="Meiryo" charset="-128"/>
              <a:ea typeface="Meiryo" charset="-128"/>
              <a:cs typeface="Meiryo" charset="-128"/>
            </a:endParaRPr>
          </a:p>
          <a:p>
            <a:pPr marL="10860" marR="4344">
              <a:lnSpc>
                <a:spcPct val="108800"/>
              </a:lnSpc>
            </a:pPr>
            <a:r>
              <a:rPr sz="1400" b="1" dirty="0" err="1">
                <a:solidFill>
                  <a:srgbClr val="009650"/>
                </a:solidFill>
                <a:latin typeface="Meiryo" charset="-128"/>
                <a:ea typeface="Meiryo" charset="-128"/>
                <a:cs typeface="Meiryo" charset="-128"/>
              </a:rPr>
              <a:t>スライド</a:t>
            </a:r>
            <a:endParaRPr lang="en-US" sz="1400" b="1" dirty="0">
              <a:solidFill>
                <a:srgbClr val="009650"/>
              </a:solidFill>
              <a:latin typeface="Meiryo" charset="-128"/>
              <a:ea typeface="Meiryo" charset="-128"/>
              <a:cs typeface="Meiryo" charset="-128"/>
            </a:endParaRPr>
          </a:p>
          <a:p>
            <a:pPr marL="10860" marR="4344">
              <a:lnSpc>
                <a:spcPct val="108800"/>
              </a:lnSpc>
            </a:pPr>
            <a:r>
              <a:rPr sz="1400" b="1" dirty="0" err="1">
                <a:solidFill>
                  <a:srgbClr val="009650"/>
                </a:solidFill>
                <a:latin typeface="Meiryo" charset="-128"/>
                <a:ea typeface="Meiryo" charset="-128"/>
                <a:cs typeface="Meiryo" charset="-128"/>
              </a:rPr>
              <a:t>させ</a:t>
            </a:r>
            <a:r>
              <a:rPr lang="ja-JP" altLang="en-US" sz="1400" b="1" dirty="0">
                <a:solidFill>
                  <a:srgbClr val="009650"/>
                </a:solidFill>
                <a:latin typeface="Meiryo" charset="-128"/>
                <a:ea typeface="Meiryo" charset="-128"/>
                <a:cs typeface="Meiryo" charset="-128"/>
              </a:rPr>
              <a:t>ると</a:t>
            </a:r>
            <a:endParaRPr lang="en-US" sz="1400" b="1" dirty="0">
              <a:solidFill>
                <a:srgbClr val="009650"/>
              </a:solidFill>
              <a:latin typeface="Meiryo" charset="-128"/>
              <a:ea typeface="Meiryo" charset="-128"/>
              <a:cs typeface="Meiryo" charset="-128"/>
            </a:endParaRPr>
          </a:p>
          <a:p>
            <a:pPr marL="10860" marR="4344">
              <a:lnSpc>
                <a:spcPct val="108800"/>
              </a:lnSpc>
            </a:pPr>
            <a:r>
              <a:rPr sz="1400" b="1" dirty="0" err="1">
                <a:solidFill>
                  <a:srgbClr val="009650"/>
                </a:solidFill>
                <a:latin typeface="Meiryo" charset="-128"/>
                <a:ea typeface="Meiryo" charset="-128"/>
                <a:cs typeface="Meiryo" charset="-128"/>
              </a:rPr>
              <a:t>地図を</a:t>
            </a:r>
            <a:r>
              <a:rPr lang="ja-JP" altLang="en-US" sz="1400" b="1" dirty="0">
                <a:solidFill>
                  <a:srgbClr val="009650"/>
                </a:solidFill>
                <a:latin typeface="Meiryo" charset="-128"/>
                <a:ea typeface="Meiryo" charset="-128"/>
                <a:cs typeface="Meiryo" charset="-128"/>
              </a:rPr>
              <a:t>動かせ</a:t>
            </a:r>
            <a:endParaRPr lang="en-US" altLang="ja-JP" sz="1400" b="1" dirty="0">
              <a:solidFill>
                <a:srgbClr val="009650"/>
              </a:solidFill>
              <a:latin typeface="Meiryo" charset="-128"/>
              <a:ea typeface="Meiryo" charset="-128"/>
              <a:cs typeface="Meiryo" charset="-128"/>
            </a:endParaRPr>
          </a:p>
          <a:p>
            <a:pPr marL="10860" marR="4344">
              <a:lnSpc>
                <a:spcPct val="108800"/>
              </a:lnSpc>
            </a:pPr>
            <a:r>
              <a:rPr lang="ja-JP" altLang="en-US" sz="1400" b="1" dirty="0">
                <a:solidFill>
                  <a:srgbClr val="009650"/>
                </a:solidFill>
                <a:latin typeface="Meiryo" charset="-128"/>
                <a:ea typeface="Meiryo" charset="-128"/>
                <a:cs typeface="Meiryo" charset="-128"/>
              </a:rPr>
              <a:t>ます</a:t>
            </a:r>
            <a:endParaRPr sz="1400" b="1" dirty="0">
              <a:solidFill>
                <a:srgbClr val="009650"/>
              </a:solidFill>
              <a:latin typeface="Meiryo" charset="-128"/>
              <a:ea typeface="Meiryo" charset="-128"/>
              <a:cs typeface="Meiryo" charset="-128"/>
            </a:endParaRPr>
          </a:p>
        </p:txBody>
      </p:sp>
      <p:grpSp>
        <p:nvGrpSpPr>
          <p:cNvPr id="27" name="図形グループ 26"/>
          <p:cNvGrpSpPr/>
          <p:nvPr/>
        </p:nvGrpSpPr>
        <p:grpSpPr>
          <a:xfrm>
            <a:off x="6487208" y="3887591"/>
            <a:ext cx="296586" cy="293005"/>
            <a:chOff x="5101121" y="3995693"/>
            <a:chExt cx="296586" cy="293005"/>
          </a:xfrm>
        </p:grpSpPr>
        <p:sp>
          <p:nvSpPr>
            <p:cNvPr id="28" name="円/楕円 27"/>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8"/>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 name="図形グループ 29"/>
          <p:cNvGrpSpPr/>
          <p:nvPr/>
        </p:nvGrpSpPr>
        <p:grpSpPr>
          <a:xfrm>
            <a:off x="6943630" y="2892825"/>
            <a:ext cx="296586" cy="293005"/>
            <a:chOff x="4232441" y="3995693"/>
            <a:chExt cx="296586" cy="293005"/>
          </a:xfrm>
        </p:grpSpPr>
        <p:sp>
          <p:nvSpPr>
            <p:cNvPr id="34" name="円/楕円 33"/>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 name="グループ化 1" descr="地図上で受診したい医療機関を探すために、指先をスライドさせて地図を動かしている画像">
            <a:extLst>
              <a:ext uri="{FF2B5EF4-FFF2-40B4-BE49-F238E27FC236}">
                <a16:creationId xmlns:a16="http://schemas.microsoft.com/office/drawing/2014/main" id="{C4634A06-BBB3-4EB0-8A52-B1FA24E84D81}"/>
              </a:ext>
            </a:extLst>
          </p:cNvPr>
          <p:cNvGrpSpPr/>
          <p:nvPr/>
        </p:nvGrpSpPr>
        <p:grpSpPr>
          <a:xfrm>
            <a:off x="2739438" y="1936311"/>
            <a:ext cx="2429732" cy="3578260"/>
            <a:chOff x="2739438" y="1936311"/>
            <a:chExt cx="2429732" cy="3578260"/>
          </a:xfrm>
        </p:grpSpPr>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1975" y="1998287"/>
              <a:ext cx="1978429" cy="3516284"/>
            </a:xfrm>
            <a:prstGeom prst="rect">
              <a:avLst/>
            </a:prstGeom>
            <a:ln>
              <a:solidFill>
                <a:schemeClr val="tx1">
                  <a:lumMod val="50000"/>
                  <a:lumOff val="50000"/>
                </a:schemeClr>
              </a:solidFill>
            </a:ln>
          </p:spPr>
        </p:pic>
        <p:sp>
          <p:nvSpPr>
            <p:cNvPr id="38" name="正方形/長方形 37"/>
            <p:cNvSpPr/>
            <p:nvPr/>
          </p:nvSpPr>
          <p:spPr>
            <a:xfrm>
              <a:off x="2885118" y="1936311"/>
              <a:ext cx="2124000" cy="2988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上矢印 53"/>
            <p:cNvSpPr>
              <a:spLocks/>
            </p:cNvSpPr>
            <p:nvPr/>
          </p:nvSpPr>
          <p:spPr>
            <a:xfrm rot="2700000">
              <a:off x="4503170" y="3265962"/>
              <a:ext cx="360000" cy="972000"/>
            </a:xfrm>
            <a:prstGeom prst="upArrow">
              <a:avLst/>
            </a:prstGeom>
            <a:solidFill>
              <a:schemeClr val="accent6"/>
            </a:solidFill>
            <a:ln>
              <a:noFill/>
            </a:ln>
            <a:effectLst>
              <a:outerShdw blurRad="50800" dist="762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pic>
          <p:nvPicPr>
            <p:cNvPr id="31" name="図 30">
              <a:extLst>
                <a:ext uri="{FF2B5EF4-FFF2-40B4-BE49-F238E27FC236}">
                  <a16:creationId xmlns:a16="http://schemas.microsoft.com/office/drawing/2014/main" id="{BD0E9100-CDBB-47D9-B742-E4CEC453E9C7}"/>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700000">
              <a:off x="4446520" y="3834975"/>
              <a:ext cx="473301" cy="540000"/>
            </a:xfrm>
            <a:prstGeom prst="rect">
              <a:avLst/>
            </a:prstGeom>
          </p:spPr>
        </p:pic>
        <p:grpSp>
          <p:nvGrpSpPr>
            <p:cNvPr id="40" name="図形グループ 39"/>
            <p:cNvGrpSpPr/>
            <p:nvPr/>
          </p:nvGrpSpPr>
          <p:grpSpPr>
            <a:xfrm>
              <a:off x="2739438" y="2497908"/>
              <a:ext cx="296586" cy="293005"/>
              <a:chOff x="3546641" y="3995693"/>
              <a:chExt cx="296586" cy="293005"/>
            </a:xfrm>
          </p:grpSpPr>
          <p:sp>
            <p:nvSpPr>
              <p:cNvPr id="41" name="円/楕円 40"/>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42"/>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2759674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オブジェクト 10" hidden="1">
            <a:extLst>
              <a:ext uri="{FF2B5EF4-FFF2-40B4-BE49-F238E27FC236}">
                <a16:creationId xmlns:a16="http://schemas.microsoft.com/office/drawing/2014/main" id="{F599E435-D1B6-4A92-A698-1DBDE03D89B9}"/>
              </a:ext>
            </a:extLst>
          </p:cNvPr>
          <p:cNvGraphicFramePr>
            <a:graphicFrameLocks noChangeAspect="1"/>
          </p:cNvGraphicFramePr>
          <p:nvPr>
            <p:custDataLst>
              <p:tags r:id="rId2"/>
            </p:custDataLst>
            <p:extLst>
              <p:ext uri="{D42A27DB-BD31-4B8C-83A1-F6EECF244321}">
                <p14:modId xmlns:p14="http://schemas.microsoft.com/office/powerpoint/2010/main" val="3949623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6" name="think-cell スライド" r:id="rId5" imgW="469" imgH="470" progId="TCLayout.ActiveDocument.1">
                  <p:embed/>
                </p:oleObj>
              </mc:Choice>
              <mc:Fallback>
                <p:oleObj name="think-cell スライド" r:id="rId5" imgW="469" imgH="4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12" name="グループ化 11" descr="Ａ医院の場合&#10;下部に表示された受診したい医療機関の詳細部分を下から上にスライドしている画像">
            <a:extLst>
              <a:ext uri="{FF2B5EF4-FFF2-40B4-BE49-F238E27FC236}">
                <a16:creationId xmlns:a16="http://schemas.microsoft.com/office/drawing/2014/main" id="{48DE8F06-B8DF-4CAF-9C1E-29211E449B5B}"/>
              </a:ext>
            </a:extLst>
          </p:cNvPr>
          <p:cNvGrpSpPr/>
          <p:nvPr/>
        </p:nvGrpSpPr>
        <p:grpSpPr>
          <a:xfrm>
            <a:off x="2864604" y="1987550"/>
            <a:ext cx="1470996" cy="2336582"/>
            <a:chOff x="2864604" y="1987550"/>
            <a:chExt cx="1470996" cy="2336582"/>
          </a:xfrm>
        </p:grpSpPr>
        <p:sp>
          <p:nvSpPr>
            <p:cNvPr id="55" name="object 6">
              <a:extLst>
                <a:ext uri="{FF2B5EF4-FFF2-40B4-BE49-F238E27FC236}">
                  <a16:creationId xmlns:a16="http://schemas.microsoft.com/office/drawing/2014/main" id="{98B2445E-4035-4B85-830C-CD01CBC32D80}"/>
                </a:ext>
              </a:extLst>
            </p:cNvPr>
            <p:cNvSpPr>
              <a:spLocks noChangeAspect="1"/>
            </p:cNvSpPr>
            <p:nvPr/>
          </p:nvSpPr>
          <p:spPr>
            <a:xfrm>
              <a:off x="2895600" y="1987550"/>
              <a:ext cx="1440000" cy="2336582"/>
            </a:xfrm>
            <a:prstGeom prst="rect">
              <a:avLst/>
            </a:prstGeom>
            <a:blipFill>
              <a:blip r:embed="rId7" cstate="print">
                <a:extLst>
                  <a:ext uri="{28A0092B-C50C-407E-A947-70E740481C1C}">
                    <a14:useLocalDpi xmlns:a14="http://schemas.microsoft.com/office/drawing/2010/main" val="0"/>
                  </a:ext>
                </a:extLst>
              </a:blip>
              <a:stretch>
                <a:fillRect/>
              </a:stretch>
            </a:blipFill>
            <a:ln w="9525">
              <a:solidFill>
                <a:schemeClr val="tx1">
                  <a:lumMod val="50000"/>
                  <a:lumOff val="50000"/>
                </a:schemeClr>
              </a:solidFill>
            </a:ln>
          </p:spPr>
          <p:txBody>
            <a:bodyPr wrap="square" lIns="0" tIns="0" rIns="0" bIns="0" rtlCol="0"/>
            <a:lstStyle/>
            <a:p>
              <a:endParaRPr sz="1539" dirty="0"/>
            </a:p>
          </p:txBody>
        </p:sp>
        <p:sp>
          <p:nvSpPr>
            <p:cNvPr id="90" name="上矢印 89"/>
            <p:cNvSpPr>
              <a:spLocks/>
            </p:cNvSpPr>
            <p:nvPr/>
          </p:nvSpPr>
          <p:spPr>
            <a:xfrm>
              <a:off x="2976747" y="2059580"/>
              <a:ext cx="360000" cy="1080000"/>
            </a:xfrm>
            <a:prstGeom prst="upArrow">
              <a:avLst/>
            </a:prstGeom>
            <a:solidFill>
              <a:schemeClr val="accent6"/>
            </a:solidFill>
            <a:ln>
              <a:noFill/>
            </a:ln>
            <a:effectLst>
              <a:outerShdw blurRad="50800" dist="762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pSp>
          <p:nvGrpSpPr>
            <p:cNvPr id="46" name="図形グループ 45"/>
            <p:cNvGrpSpPr/>
            <p:nvPr/>
          </p:nvGrpSpPr>
          <p:grpSpPr>
            <a:xfrm>
              <a:off x="2864604" y="2345129"/>
              <a:ext cx="296586" cy="293005"/>
              <a:chOff x="5878361" y="3995693"/>
              <a:chExt cx="296586" cy="293005"/>
            </a:xfrm>
          </p:grpSpPr>
          <p:sp>
            <p:nvSpPr>
              <p:cNvPr id="47" name="円/楕円 46"/>
              <p:cNvSpPr/>
              <p:nvPr/>
            </p:nvSpPr>
            <p:spPr>
              <a:xfrm>
                <a:off x="587959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47"/>
              <p:cNvSpPr/>
              <p:nvPr/>
            </p:nvSpPr>
            <p:spPr>
              <a:xfrm>
                <a:off x="5878361" y="399569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0" name="グループ化 9" descr="当該医療機関の詳細画面の「関連サイト」ボタンが表示されている画像">
            <a:extLst>
              <a:ext uri="{FF2B5EF4-FFF2-40B4-BE49-F238E27FC236}">
                <a16:creationId xmlns:a16="http://schemas.microsoft.com/office/drawing/2014/main" id="{9B3DD4C4-1D11-445D-BC20-4402A1621357}"/>
              </a:ext>
            </a:extLst>
          </p:cNvPr>
          <p:cNvGrpSpPr/>
          <p:nvPr/>
        </p:nvGrpSpPr>
        <p:grpSpPr>
          <a:xfrm>
            <a:off x="3557454" y="2358209"/>
            <a:ext cx="1717764" cy="2828391"/>
            <a:chOff x="3557454" y="2358209"/>
            <a:chExt cx="1717764" cy="2828391"/>
          </a:xfrm>
        </p:grpSpPr>
        <p:sp>
          <p:nvSpPr>
            <p:cNvPr id="57" name="object 8">
              <a:extLst>
                <a:ext uri="{FF2B5EF4-FFF2-40B4-BE49-F238E27FC236}">
                  <a16:creationId xmlns:a16="http://schemas.microsoft.com/office/drawing/2014/main" id="{6F28AC4B-2028-4A17-882C-715B5EF215B1}"/>
                </a:ext>
              </a:extLst>
            </p:cNvPr>
            <p:cNvSpPr>
              <a:spLocks noChangeAspect="1"/>
            </p:cNvSpPr>
            <p:nvPr/>
          </p:nvSpPr>
          <p:spPr>
            <a:xfrm>
              <a:off x="3557454" y="2358209"/>
              <a:ext cx="1440000" cy="2828391"/>
            </a:xfrm>
            <a:prstGeom prst="rect">
              <a:avLst/>
            </a:prstGeom>
            <a:blipFill>
              <a:blip r:embed="rId8" cstate="print">
                <a:extLst>
                  <a:ext uri="{28A0092B-C50C-407E-A947-70E740481C1C}">
                    <a14:useLocalDpi xmlns:a14="http://schemas.microsoft.com/office/drawing/2010/main" val="0"/>
                  </a:ext>
                </a:extLst>
              </a:blip>
              <a:stretch>
                <a:fillRect/>
              </a:stretch>
            </a:blipFill>
            <a:ln w="9525">
              <a:solidFill>
                <a:schemeClr val="tx1">
                  <a:lumMod val="50000"/>
                  <a:lumOff val="50000"/>
                </a:schemeClr>
              </a:solidFill>
            </a:ln>
          </p:spPr>
          <p:txBody>
            <a:bodyPr wrap="square" lIns="0" tIns="0" rIns="0" bIns="0" rtlCol="0"/>
            <a:lstStyle/>
            <a:p>
              <a:endParaRPr sz="1539" dirty="0"/>
            </a:p>
          </p:txBody>
        </p:sp>
        <p:grpSp>
          <p:nvGrpSpPr>
            <p:cNvPr id="74" name="図形グループ 73"/>
            <p:cNvGrpSpPr>
              <a:grpSpLocks noChangeAspect="1"/>
            </p:cNvGrpSpPr>
            <p:nvPr/>
          </p:nvGrpSpPr>
          <p:grpSpPr>
            <a:xfrm>
              <a:off x="4915218" y="3280348"/>
              <a:ext cx="360000" cy="338419"/>
              <a:chOff x="2743754" y="4629684"/>
              <a:chExt cx="720000" cy="676840"/>
            </a:xfrm>
          </p:grpSpPr>
          <p:cxnSp>
            <p:nvCxnSpPr>
              <p:cNvPr id="75" name="直線コネクタ 74"/>
              <p:cNvCxnSpPr/>
              <p:nvPr/>
            </p:nvCxnSpPr>
            <p:spPr>
              <a:xfrm>
                <a:off x="2743754" y="4968104"/>
                <a:ext cx="71556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V="1">
                <a:off x="3105970" y="4948741"/>
                <a:ext cx="357784" cy="3577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3105970" y="4629684"/>
                <a:ext cx="357784" cy="3577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8" name="正方形/長方形 77"/>
            <p:cNvSpPr/>
            <p:nvPr/>
          </p:nvSpPr>
          <p:spPr>
            <a:xfrm>
              <a:off x="4086054" y="2808909"/>
              <a:ext cx="396000" cy="32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3" name="図形グループ 42"/>
            <p:cNvGrpSpPr/>
            <p:nvPr/>
          </p:nvGrpSpPr>
          <p:grpSpPr>
            <a:xfrm>
              <a:off x="3935379" y="2662844"/>
              <a:ext cx="296586" cy="293005"/>
              <a:chOff x="6801905" y="3995693"/>
              <a:chExt cx="296586" cy="293005"/>
            </a:xfrm>
          </p:grpSpPr>
          <p:sp>
            <p:nvSpPr>
              <p:cNvPr id="44" name="円/楕円 43"/>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44"/>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3" name="図 2" descr="当該医療機関のホームページのオンライン診療の流れのページを表示している画像"/>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51440" y="1996982"/>
            <a:ext cx="1486135" cy="2934000"/>
          </a:xfrm>
          <a:prstGeom prst="rect">
            <a:avLst/>
          </a:prstGeom>
          <a:ln w="9525">
            <a:solidFill>
              <a:schemeClr val="tx1">
                <a:lumMod val="50000"/>
                <a:lumOff val="50000"/>
              </a:schemeClr>
            </a:solidFill>
          </a:ln>
        </p:spPr>
      </p:pic>
      <p:sp>
        <p:nvSpPr>
          <p:cNvPr id="5" name="字幕 4">
            <a:extLst>
              <a:ext uri="{FF2B5EF4-FFF2-40B4-BE49-F238E27FC236}">
                <a16:creationId xmlns:a16="http://schemas.microsoft.com/office/drawing/2014/main" id="{90B015E9-32E0-43E5-8419-DA296884B2B5}"/>
              </a:ext>
            </a:extLst>
          </p:cNvPr>
          <p:cNvSpPr>
            <a:spLocks noGrp="1"/>
          </p:cNvSpPr>
          <p:nvPr>
            <p:ph type="subTitle" idx="4294967295"/>
          </p:nvPr>
        </p:nvSpPr>
        <p:spPr>
          <a:xfrm>
            <a:off x="547008" y="1386028"/>
            <a:ext cx="8280000" cy="348284"/>
          </a:xfrm>
          <a:prstGeom prst="rect">
            <a:avLst/>
          </a:prstGeom>
        </p:spPr>
        <p:txBody>
          <a:bodyPr/>
          <a:lstStyle/>
          <a:p>
            <a:r>
              <a:rPr lang="en-US" altLang="ja-JP" b="1" dirty="0">
                <a:latin typeface="Meiryo" charset="-128"/>
                <a:ea typeface="Meiryo" charset="-128"/>
                <a:cs typeface="Meiryo" charset="-128"/>
              </a:rPr>
              <a:t>A</a:t>
            </a:r>
            <a:r>
              <a:rPr lang="ja-JP" altLang="en-US" b="1" dirty="0">
                <a:latin typeface="Meiryo" charset="-128"/>
                <a:ea typeface="Meiryo" charset="-128"/>
                <a:cs typeface="Meiryo" charset="-128"/>
              </a:rPr>
              <a:t>医院の場合</a:t>
            </a:r>
          </a:p>
        </p:txBody>
      </p:sp>
      <p:sp>
        <p:nvSpPr>
          <p:cNvPr id="59" name="object 3" descr="当該医療機関のホームページ画面が表示されている画像">
            <a:extLst>
              <a:ext uri="{FF2B5EF4-FFF2-40B4-BE49-F238E27FC236}">
                <a16:creationId xmlns:a16="http://schemas.microsoft.com/office/drawing/2014/main" id="{371389AC-D31B-4FC1-9BB7-7429CD5C8168}"/>
              </a:ext>
            </a:extLst>
          </p:cNvPr>
          <p:cNvSpPr>
            <a:spLocks noChangeAspect="1"/>
          </p:cNvSpPr>
          <p:nvPr/>
        </p:nvSpPr>
        <p:spPr>
          <a:xfrm>
            <a:off x="5316582" y="1987550"/>
            <a:ext cx="1440000" cy="2933201"/>
          </a:xfrm>
          <a:prstGeom prst="rect">
            <a:avLst/>
          </a:prstGeom>
          <a:blipFill>
            <a:blip r:embed="rId10" cstate="print">
              <a:extLst>
                <a:ext uri="{28A0092B-C50C-407E-A947-70E740481C1C}">
                  <a14:useLocalDpi xmlns:a14="http://schemas.microsoft.com/office/drawing/2010/main" val="0"/>
                </a:ext>
              </a:extLst>
            </a:blip>
            <a:stretch>
              <a:fillRect/>
            </a:stretch>
          </a:blipFill>
          <a:ln w="9525">
            <a:solidFill>
              <a:schemeClr val="tx1">
                <a:lumMod val="50000"/>
                <a:lumOff val="50000"/>
              </a:schemeClr>
            </a:solidFill>
          </a:ln>
        </p:spPr>
        <p:txBody>
          <a:bodyPr wrap="square" lIns="0" tIns="0" rIns="0" bIns="0" rtlCol="0"/>
          <a:lstStyle/>
          <a:p>
            <a:endParaRPr sz="1539" dirty="0"/>
          </a:p>
        </p:txBody>
      </p:sp>
      <p:sp>
        <p:nvSpPr>
          <p:cNvPr id="68" name="object 18">
            <a:extLst>
              <a:ext uri="{FF2B5EF4-FFF2-40B4-BE49-F238E27FC236}">
                <a16:creationId xmlns:a16="http://schemas.microsoft.com/office/drawing/2014/main" id="{84120372-64DA-4E54-A83F-BF6241F74A06}"/>
              </a:ext>
            </a:extLst>
          </p:cNvPr>
          <p:cNvSpPr txBox="1"/>
          <p:nvPr/>
        </p:nvSpPr>
        <p:spPr>
          <a:xfrm>
            <a:off x="323791" y="1876953"/>
            <a:ext cx="2520000" cy="4227183"/>
          </a:xfrm>
          <a:prstGeom prst="rect">
            <a:avLst/>
          </a:prstGeom>
        </p:spPr>
        <p:txBody>
          <a:bodyPr vert="horz" wrap="square" lIns="0" tIns="12065" rIns="0" bIns="0" rtlCol="0">
            <a:spAutoFit/>
          </a:bodyPr>
          <a:lstStyle/>
          <a:p>
            <a:pPr marL="9525" marR="4344">
              <a:lnSpc>
                <a:spcPct val="108900"/>
              </a:lnSpc>
              <a:spcBef>
                <a:spcPts val="85"/>
              </a:spcBef>
              <a:tabLst>
                <a:tab pos="352425" algn="l"/>
              </a:tabLst>
            </a:pPr>
            <a:r>
              <a:rPr lang="ja-JP" altLang="en-US" sz="2400" b="1" spc="5" dirty="0">
                <a:solidFill>
                  <a:srgbClr val="009650"/>
                </a:solidFill>
                <a:latin typeface="Meiryo" charset="-128"/>
                <a:ea typeface="Meiryo" charset="-128"/>
                <a:cs typeface="Meiryo" charset="-128"/>
              </a:rPr>
              <a:t>❺</a:t>
            </a:r>
            <a:r>
              <a:rPr lang="en-US" altLang="ja-JP" sz="1800" b="1" spc="5" dirty="0">
                <a:solidFill>
                  <a:srgbClr val="009650"/>
                </a:solidFill>
                <a:latin typeface="Meiryo" charset="-128"/>
                <a:ea typeface="Meiryo" charset="-128"/>
                <a:cs typeface="Meiryo" charset="-128"/>
              </a:rPr>
              <a:t>	</a:t>
            </a:r>
            <a:r>
              <a:rPr lang="ja-JP" altLang="en-US" sz="1800" b="1" spc="25" dirty="0">
                <a:latin typeface="Meiryo" charset="-128"/>
                <a:ea typeface="Meiryo" charset="-128"/>
                <a:cs typeface="Meiryo" charset="-128"/>
              </a:rPr>
              <a:t>画面に指を</a:t>
            </a:r>
            <a:endParaRPr lang="en-US" altLang="ja-JP" sz="1800" b="1" spc="25" dirty="0">
              <a:latin typeface="Meiryo" charset="-128"/>
              <a:ea typeface="Meiryo" charset="-128"/>
              <a:cs typeface="Meiryo" charset="-128"/>
            </a:endParaRPr>
          </a:p>
          <a:p>
            <a:pPr marL="9525" marR="4344">
              <a:lnSpc>
                <a:spcPct val="108900"/>
              </a:lnSpc>
              <a:spcBef>
                <a:spcPts val="85"/>
              </a:spcBef>
              <a:tabLst>
                <a:tab pos="352425" algn="l"/>
              </a:tabLst>
            </a:pPr>
            <a:r>
              <a:rPr lang="en-US" altLang="ja-JP" sz="1800" b="1" spc="25" dirty="0">
                <a:latin typeface="Meiryo" charset="-128"/>
                <a:ea typeface="Meiryo" charset="-128"/>
                <a:cs typeface="Meiryo" charset="-128"/>
              </a:rPr>
              <a:t>	</a:t>
            </a:r>
            <a:r>
              <a:rPr lang="ja-JP" altLang="en-US" sz="1800" b="1" spc="25" dirty="0">
                <a:latin typeface="Meiryo" charset="-128"/>
                <a:ea typeface="Meiryo" charset="-128"/>
                <a:cs typeface="Meiryo" charset="-128"/>
              </a:rPr>
              <a:t>触れたまま</a:t>
            </a:r>
            <a:r>
              <a:rPr lang="ja-JP" altLang="en-US" sz="1800" b="1" spc="30" dirty="0">
                <a:latin typeface="Meiryo" charset="-128"/>
                <a:ea typeface="Meiryo" charset="-128"/>
                <a:cs typeface="Meiryo" charset="-128"/>
              </a:rPr>
              <a:t>下</a:t>
            </a:r>
            <a:r>
              <a:rPr lang="ja-JP" altLang="en-US" sz="1800" b="1" spc="17" dirty="0">
                <a:latin typeface="Meiryo" charset="-128"/>
                <a:ea typeface="Meiryo" charset="-128"/>
                <a:cs typeface="Meiryo" charset="-128"/>
              </a:rPr>
              <a:t>か</a:t>
            </a:r>
            <a:r>
              <a:rPr lang="ja-JP" altLang="en-US" sz="1800" b="1" spc="38" dirty="0">
                <a:latin typeface="Meiryo" charset="-128"/>
                <a:ea typeface="Meiryo" charset="-128"/>
                <a:cs typeface="Meiryo" charset="-128"/>
              </a:rPr>
              <a:t>ら</a:t>
            </a:r>
            <a:endParaRPr lang="en-US" altLang="ja-JP" sz="1800" b="1" spc="38" dirty="0">
              <a:latin typeface="Meiryo" charset="-128"/>
              <a:ea typeface="Meiryo" charset="-128"/>
              <a:cs typeface="Meiryo" charset="-128"/>
            </a:endParaRPr>
          </a:p>
          <a:p>
            <a:pPr marL="9525" marR="4344">
              <a:lnSpc>
                <a:spcPct val="108900"/>
              </a:lnSpc>
              <a:spcBef>
                <a:spcPts val="85"/>
              </a:spcBef>
              <a:tabLst>
                <a:tab pos="352425" algn="l"/>
              </a:tabLst>
            </a:pPr>
            <a:r>
              <a:rPr lang="en-US" altLang="ja-JP" sz="1800" b="1" spc="38" dirty="0">
                <a:latin typeface="Meiryo" charset="-128"/>
                <a:ea typeface="Meiryo" charset="-128"/>
                <a:cs typeface="Meiryo" charset="-128"/>
              </a:rPr>
              <a:t>	</a:t>
            </a:r>
            <a:r>
              <a:rPr lang="ja-JP" altLang="en-US" sz="1800" b="1" dirty="0">
                <a:latin typeface="Meiryo" charset="-128"/>
                <a:ea typeface="Meiryo" charset="-128"/>
                <a:cs typeface="Meiryo" charset="-128"/>
              </a:rPr>
              <a:t>上</a:t>
            </a:r>
            <a:r>
              <a:rPr lang="ja-JP" altLang="en-US" sz="1800" b="1" spc="-5" dirty="0">
                <a:latin typeface="Meiryo" charset="-128"/>
                <a:ea typeface="Meiryo" charset="-128"/>
                <a:cs typeface="Meiryo" charset="-128"/>
              </a:rPr>
              <a:t>に指をスライド</a:t>
            </a:r>
            <a:endParaRPr lang="en-US" altLang="ja-JP" sz="1800" b="1" spc="8" dirty="0">
              <a:latin typeface="Meiryo" charset="-128"/>
              <a:ea typeface="Meiryo" charset="-128"/>
              <a:cs typeface="Meiryo" charset="-128"/>
            </a:endParaRPr>
          </a:p>
          <a:p>
            <a:pPr marL="9525" marR="4344">
              <a:spcBef>
                <a:spcPts val="85"/>
              </a:spcBef>
              <a:tabLst>
                <a:tab pos="352425" algn="l"/>
              </a:tabLst>
            </a:pPr>
            <a:r>
              <a:rPr lang="ja-JP" altLang="en-US" sz="2400" b="1" spc="5" dirty="0">
                <a:solidFill>
                  <a:srgbClr val="009650"/>
                </a:solidFill>
                <a:latin typeface="Meiryo" charset="-128"/>
                <a:ea typeface="Meiryo" charset="-128"/>
                <a:cs typeface="Meiryo" charset="-128"/>
              </a:rPr>
              <a:t>❻</a:t>
            </a:r>
            <a:r>
              <a:rPr lang="en-US" altLang="ja-JP" sz="1800" b="1" spc="5"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spc="5" dirty="0">
                <a:latin typeface="Meiryo" charset="-128"/>
                <a:ea typeface="Meiryo" charset="-128"/>
                <a:cs typeface="Meiryo" charset="-128"/>
              </a:rPr>
              <a:t>関</a:t>
            </a:r>
            <a:r>
              <a:rPr lang="ja-JP" altLang="en-US" sz="1800" b="1" dirty="0">
                <a:latin typeface="Meiryo" charset="-128"/>
                <a:ea typeface="Meiryo" charset="-128"/>
                <a:cs typeface="Meiryo" charset="-128"/>
              </a:rPr>
              <a:t>連</a:t>
            </a:r>
            <a:r>
              <a:rPr lang="ja-JP" altLang="en-US" sz="1800" b="1" spc="5" dirty="0">
                <a:latin typeface="Meiryo" charset="-128"/>
                <a:ea typeface="Meiryo" charset="-128"/>
                <a:cs typeface="Meiryo" charset="-128"/>
              </a:rPr>
              <a:t>サ</a:t>
            </a:r>
            <a:r>
              <a:rPr lang="ja-JP" altLang="en-US" sz="1800" b="1" spc="-17" dirty="0">
                <a:latin typeface="Meiryo" charset="-128"/>
                <a:ea typeface="Meiryo" charset="-128"/>
                <a:cs typeface="Meiryo" charset="-128"/>
              </a:rPr>
              <a:t>イ</a:t>
            </a:r>
            <a:r>
              <a:rPr lang="ja-JP" altLang="en-US" sz="1800" b="1" dirty="0">
                <a:latin typeface="Meiryo" charset="-128"/>
                <a:ea typeface="Meiryo" charset="-128"/>
                <a:cs typeface="Meiryo" charset="-128"/>
              </a:rPr>
              <a:t>ト</a:t>
            </a:r>
            <a:r>
              <a:rPr lang="en-US" altLang="ja-JP" sz="1800" b="1" dirty="0">
                <a:latin typeface="Meiryo" charset="-128"/>
                <a:ea typeface="Meiryo" charset="-128"/>
                <a:cs typeface="Meiryo" charset="-128"/>
              </a:rPr>
              <a:t>｣</a:t>
            </a:r>
            <a:r>
              <a:rPr lang="ja-JP" altLang="en-US" sz="1800" b="1" spc="25" dirty="0">
                <a:latin typeface="Meiryo" charset="-128"/>
                <a:ea typeface="Meiryo" charset="-128"/>
                <a:cs typeface="Meiryo" charset="-128"/>
              </a:rPr>
              <a:t>を</a:t>
            </a:r>
            <a:endParaRPr lang="en-US" altLang="ja-JP" sz="1800" b="1" spc="25" dirty="0">
              <a:latin typeface="Meiryo" charset="-128"/>
              <a:ea typeface="Meiryo" charset="-128"/>
              <a:cs typeface="Meiryo" charset="-128"/>
            </a:endParaRPr>
          </a:p>
          <a:p>
            <a:pPr marL="9525" marR="4344">
              <a:spcBef>
                <a:spcPts val="85"/>
              </a:spcBef>
              <a:tabLst>
                <a:tab pos="352425" algn="l"/>
              </a:tabLst>
            </a:pPr>
            <a:r>
              <a:rPr lang="en-US" altLang="ja-JP" sz="1800" b="1" spc="25" dirty="0">
                <a:latin typeface="Meiryo" charset="-128"/>
                <a:ea typeface="Meiryo" charset="-128"/>
                <a:cs typeface="Meiryo" charset="-128"/>
              </a:rPr>
              <a:t>	</a:t>
            </a:r>
            <a:r>
              <a:rPr lang="ja-JP" altLang="en-US" sz="1800" b="1" spc="-17" dirty="0">
                <a:latin typeface="Meiryo" charset="-128"/>
                <a:ea typeface="Meiryo" charset="-128"/>
                <a:cs typeface="Meiryo" charset="-128"/>
              </a:rPr>
              <a:t>タ</a:t>
            </a:r>
            <a:r>
              <a:rPr lang="ja-JP" altLang="en-US" sz="1800" b="1" spc="8" dirty="0">
                <a:latin typeface="Meiryo" charset="-128"/>
                <a:ea typeface="Meiryo" charset="-128"/>
                <a:cs typeface="Meiryo" charset="-128"/>
              </a:rPr>
              <a:t>ッ</a:t>
            </a:r>
            <a:r>
              <a:rPr lang="ja-JP" altLang="en-US" sz="1800" b="1" spc="-5" dirty="0">
                <a:latin typeface="Meiryo" charset="-128"/>
                <a:ea typeface="Meiryo" charset="-128"/>
                <a:cs typeface="Meiryo" charset="-128"/>
              </a:rPr>
              <a:t>プ</a:t>
            </a:r>
            <a:endParaRPr lang="en-US" altLang="ja-JP" sz="1800" b="1" spc="-5" dirty="0">
              <a:latin typeface="Meiryo" charset="-128"/>
              <a:ea typeface="Meiryo" charset="-128"/>
              <a:cs typeface="Meiryo" charset="-128"/>
            </a:endParaRPr>
          </a:p>
          <a:p>
            <a:pPr marL="9525" marR="4344">
              <a:spcBef>
                <a:spcPts val="85"/>
              </a:spcBef>
              <a:tabLst>
                <a:tab pos="352425" algn="l"/>
              </a:tabLst>
            </a:pPr>
            <a:endParaRPr lang="en-US" altLang="ja-JP" sz="1400" b="1" dirty="0">
              <a:solidFill>
                <a:srgbClr val="009650"/>
              </a:solidFill>
              <a:latin typeface="Meiryo" charset="-128"/>
              <a:ea typeface="Meiryo" charset="-128"/>
              <a:cs typeface="Meiryo" charset="-128"/>
            </a:endParaRPr>
          </a:p>
          <a:p>
            <a:pPr marL="9525" marR="4344">
              <a:spcBef>
                <a:spcPts val="85"/>
              </a:spcBef>
              <a:tabLst>
                <a:tab pos="352425" algn="l"/>
              </a:tabLst>
            </a:pPr>
            <a:r>
              <a:rPr lang="en-US" altLang="ja-JP" sz="1400" b="1" dirty="0">
                <a:solidFill>
                  <a:srgbClr val="009650"/>
                </a:solidFill>
                <a:latin typeface="Meiryo" charset="-128"/>
                <a:ea typeface="Meiryo" charset="-128"/>
                <a:cs typeface="Meiryo" charset="-128"/>
              </a:rPr>
              <a:t>	</a:t>
            </a:r>
            <a:r>
              <a:rPr lang="ja-JP" altLang="en-US" sz="1400" b="1" dirty="0">
                <a:solidFill>
                  <a:srgbClr val="009650"/>
                </a:solidFill>
                <a:latin typeface="Meiryo" charset="-128"/>
                <a:ea typeface="Meiryo" charset="-128"/>
                <a:cs typeface="Meiryo" charset="-128"/>
              </a:rPr>
              <a:t>診療予約</a:t>
            </a:r>
            <a:r>
              <a:rPr lang="ja-JP" altLang="en-US" sz="1400" b="1" spc="-22" dirty="0">
                <a:solidFill>
                  <a:srgbClr val="009650"/>
                </a:solidFill>
                <a:latin typeface="Meiryo" charset="-128"/>
                <a:ea typeface="Meiryo" charset="-128"/>
                <a:cs typeface="Meiryo" charset="-128"/>
              </a:rPr>
              <a:t>は</a:t>
            </a:r>
            <a:r>
              <a:rPr lang="ja-JP" altLang="en-US" sz="1400" b="1" spc="-5" dirty="0">
                <a:solidFill>
                  <a:srgbClr val="009650"/>
                </a:solidFill>
                <a:latin typeface="Meiryo" charset="-128"/>
                <a:ea typeface="Meiryo" charset="-128"/>
                <a:cs typeface="Meiryo" charset="-128"/>
              </a:rPr>
              <a:t>メ</a:t>
            </a:r>
            <a:r>
              <a:rPr lang="ja-JP" altLang="en-US" sz="1400" b="1" spc="-47" dirty="0">
                <a:solidFill>
                  <a:srgbClr val="009650"/>
                </a:solidFill>
                <a:latin typeface="Meiryo" charset="-128"/>
                <a:ea typeface="Meiryo" charset="-128"/>
                <a:cs typeface="Meiryo" charset="-128"/>
              </a:rPr>
              <a:t>ー</a:t>
            </a:r>
            <a:r>
              <a:rPr lang="ja-JP" altLang="en-US" sz="1400" b="1" spc="8" dirty="0">
                <a:solidFill>
                  <a:srgbClr val="009650"/>
                </a:solidFill>
                <a:latin typeface="Meiryo" charset="-128"/>
                <a:ea typeface="Meiryo" charset="-128"/>
                <a:cs typeface="Meiryo" charset="-128"/>
              </a:rPr>
              <a:t>ル</a:t>
            </a:r>
            <a:r>
              <a:rPr lang="ja-JP" altLang="en-US" sz="1400" b="1" spc="-17" dirty="0">
                <a:solidFill>
                  <a:srgbClr val="009650"/>
                </a:solidFill>
                <a:latin typeface="Meiryo" charset="-128"/>
                <a:ea typeface="Meiryo" charset="-128"/>
                <a:cs typeface="Meiryo" charset="-128"/>
              </a:rPr>
              <a:t>で</a:t>
            </a:r>
            <a:r>
              <a:rPr lang="ja-JP" altLang="en-US" sz="1400" b="1" dirty="0">
                <a:solidFill>
                  <a:srgbClr val="009650"/>
                </a:solidFill>
                <a:latin typeface="Meiryo" charset="-128"/>
                <a:ea typeface="Meiryo" charset="-128"/>
                <a:cs typeface="Meiryo" charset="-128"/>
              </a:rPr>
              <a:t>行</a:t>
            </a:r>
            <a:r>
              <a:rPr lang="ja-JP" altLang="en-US" sz="1400" b="1" spc="-13" dirty="0">
                <a:solidFill>
                  <a:srgbClr val="009650"/>
                </a:solidFill>
                <a:latin typeface="Meiryo" charset="-128"/>
                <a:ea typeface="Meiryo" charset="-128"/>
                <a:cs typeface="Meiryo" charset="-128"/>
              </a:rPr>
              <a:t>い</a:t>
            </a:r>
            <a:r>
              <a:rPr lang="ja-JP" altLang="en-US" sz="1400" b="1" spc="8" dirty="0">
                <a:solidFill>
                  <a:srgbClr val="009650"/>
                </a:solidFill>
                <a:latin typeface="Meiryo" charset="-128"/>
                <a:ea typeface="Meiryo" charset="-128"/>
                <a:cs typeface="Meiryo" charset="-128"/>
              </a:rPr>
              <a:t>、</a:t>
            </a:r>
            <a:endParaRPr lang="en-US" altLang="ja-JP" sz="1400" b="1" spc="8" dirty="0">
              <a:solidFill>
                <a:srgbClr val="009650"/>
              </a:solidFill>
              <a:latin typeface="Meiryo" charset="-128"/>
              <a:ea typeface="Meiryo" charset="-128"/>
              <a:cs typeface="Meiryo" charset="-128"/>
            </a:endParaRPr>
          </a:p>
          <a:p>
            <a:pPr marL="9525" marR="4344">
              <a:spcBef>
                <a:spcPts val="85"/>
              </a:spcBef>
              <a:tabLst>
                <a:tab pos="352425" algn="l"/>
              </a:tabLst>
            </a:pPr>
            <a:r>
              <a:rPr lang="en-US" altLang="ja-JP" sz="1400" b="1" spc="8" dirty="0">
                <a:solidFill>
                  <a:srgbClr val="009650"/>
                </a:solidFill>
                <a:latin typeface="Meiryo" charset="-128"/>
                <a:ea typeface="Meiryo" charset="-128"/>
                <a:cs typeface="Meiryo" charset="-128"/>
              </a:rPr>
              <a:t>	</a:t>
            </a:r>
            <a:r>
              <a:rPr lang="ja-JP" altLang="en-US" sz="1400" b="1" dirty="0">
                <a:solidFill>
                  <a:srgbClr val="009650"/>
                </a:solidFill>
                <a:latin typeface="Meiryo" charset="-128"/>
                <a:ea typeface="Meiryo" charset="-128"/>
                <a:cs typeface="Meiryo" charset="-128"/>
              </a:rPr>
              <a:t>保険証</a:t>
            </a:r>
            <a:r>
              <a:rPr lang="ja-JP" altLang="en-US" sz="1400" b="1" spc="-34" dirty="0">
                <a:solidFill>
                  <a:srgbClr val="009650"/>
                </a:solidFill>
                <a:latin typeface="Meiryo" charset="-128"/>
                <a:ea typeface="Meiryo" charset="-128"/>
                <a:cs typeface="Meiryo" charset="-128"/>
              </a:rPr>
              <a:t>の</a:t>
            </a:r>
            <a:r>
              <a:rPr lang="ja-JP" altLang="en-US" sz="1400" b="1" dirty="0">
                <a:solidFill>
                  <a:srgbClr val="009650"/>
                </a:solidFill>
                <a:latin typeface="Meiryo" charset="-128"/>
                <a:ea typeface="Meiryo" charset="-128"/>
                <a:cs typeface="Meiryo" charset="-128"/>
              </a:rPr>
              <a:t>写</a:t>
            </a:r>
            <a:r>
              <a:rPr lang="ja-JP" altLang="en-US" sz="1400" b="1" spc="17" dirty="0">
                <a:solidFill>
                  <a:srgbClr val="009650"/>
                </a:solidFill>
                <a:latin typeface="Meiryo" charset="-128"/>
                <a:ea typeface="Meiryo" charset="-128"/>
                <a:cs typeface="Meiryo" charset="-128"/>
              </a:rPr>
              <a:t>し</a:t>
            </a:r>
            <a:r>
              <a:rPr lang="ja-JP" altLang="en-US" sz="1400" b="1" spc="30" dirty="0">
                <a:solidFill>
                  <a:srgbClr val="009650"/>
                </a:solidFill>
                <a:latin typeface="Meiryo" charset="-128"/>
                <a:ea typeface="Meiryo" charset="-128"/>
                <a:cs typeface="Meiryo" charset="-128"/>
              </a:rPr>
              <a:t>を</a:t>
            </a:r>
            <a:r>
              <a:rPr lang="ja-JP" altLang="en-US" sz="1400" b="1" spc="-5" dirty="0">
                <a:solidFill>
                  <a:srgbClr val="009650"/>
                </a:solidFill>
                <a:latin typeface="Meiryo" charset="-128"/>
                <a:ea typeface="Meiryo" charset="-128"/>
                <a:cs typeface="Meiryo" charset="-128"/>
              </a:rPr>
              <a:t>メ</a:t>
            </a:r>
            <a:r>
              <a:rPr lang="ja-JP" altLang="en-US" sz="1400" b="1" spc="-47" dirty="0">
                <a:solidFill>
                  <a:srgbClr val="009650"/>
                </a:solidFill>
                <a:latin typeface="Meiryo" charset="-128"/>
                <a:ea typeface="Meiryo" charset="-128"/>
                <a:cs typeface="Meiryo" charset="-128"/>
              </a:rPr>
              <a:t>ー</a:t>
            </a:r>
            <a:r>
              <a:rPr lang="ja-JP" altLang="en-US" sz="1400" b="1" spc="8" dirty="0">
                <a:solidFill>
                  <a:srgbClr val="009650"/>
                </a:solidFill>
                <a:latin typeface="Meiryo" charset="-128"/>
                <a:ea typeface="Meiryo" charset="-128"/>
                <a:cs typeface="Meiryo" charset="-128"/>
              </a:rPr>
              <a:t>ル</a:t>
            </a:r>
            <a:r>
              <a:rPr lang="ja-JP" altLang="en-US" sz="1400" b="1" dirty="0">
                <a:solidFill>
                  <a:srgbClr val="009650"/>
                </a:solidFill>
                <a:latin typeface="Meiryo" charset="-128"/>
                <a:ea typeface="Meiryo" charset="-128"/>
                <a:cs typeface="Meiryo" charset="-128"/>
              </a:rPr>
              <a:t>添付</a:t>
            </a:r>
            <a:endParaRPr lang="en-US" altLang="ja-JP" sz="1400" b="1" dirty="0">
              <a:solidFill>
                <a:srgbClr val="009650"/>
              </a:solidFill>
              <a:latin typeface="Meiryo" charset="-128"/>
              <a:ea typeface="Meiryo" charset="-128"/>
              <a:cs typeface="Meiryo" charset="-128"/>
            </a:endParaRPr>
          </a:p>
          <a:p>
            <a:pPr marL="9525" marR="4344">
              <a:spcBef>
                <a:spcPts val="85"/>
              </a:spcBef>
              <a:tabLst>
                <a:tab pos="352425" algn="l"/>
              </a:tabLst>
            </a:pPr>
            <a:r>
              <a:rPr lang="en-US" altLang="ja-JP" sz="1400" b="1" spc="-13" dirty="0">
                <a:solidFill>
                  <a:srgbClr val="009650"/>
                </a:solidFill>
                <a:latin typeface="Meiryo" charset="-128"/>
                <a:ea typeface="Meiryo" charset="-128"/>
                <a:cs typeface="Meiryo" charset="-128"/>
              </a:rPr>
              <a:t>	</a:t>
            </a:r>
            <a:r>
              <a:rPr lang="ja-JP" altLang="en-US" sz="1400" b="1" spc="-13" dirty="0">
                <a:solidFill>
                  <a:srgbClr val="009650"/>
                </a:solidFill>
                <a:latin typeface="Meiryo" charset="-128"/>
                <a:ea typeface="Meiryo" charset="-128"/>
                <a:cs typeface="Meiryo" charset="-128"/>
              </a:rPr>
              <a:t>ラ</a:t>
            </a:r>
            <a:r>
              <a:rPr lang="ja-JP" altLang="en-US" sz="1400" b="1" spc="-22" dirty="0">
                <a:solidFill>
                  <a:srgbClr val="009650"/>
                </a:solidFill>
                <a:latin typeface="Meiryo" charset="-128"/>
                <a:ea typeface="Meiryo" charset="-128"/>
                <a:cs typeface="Meiryo" charset="-128"/>
              </a:rPr>
              <a:t>イ</a:t>
            </a:r>
            <a:r>
              <a:rPr lang="ja-JP" altLang="en-US" sz="1400" b="1" spc="8" dirty="0">
                <a:solidFill>
                  <a:srgbClr val="009650"/>
                </a:solidFill>
                <a:latin typeface="Meiryo" charset="-128"/>
                <a:ea typeface="Meiryo" charset="-128"/>
                <a:cs typeface="Meiryo" charset="-128"/>
              </a:rPr>
              <a:t>ン</a:t>
            </a:r>
            <a:r>
              <a:rPr lang="ja-JP" altLang="en-US" sz="1400" b="1" spc="-34" dirty="0">
                <a:solidFill>
                  <a:srgbClr val="009650"/>
                </a:solidFill>
                <a:latin typeface="Meiryo" charset="-128"/>
                <a:ea typeface="Meiryo" charset="-128"/>
                <a:cs typeface="Meiryo" charset="-128"/>
              </a:rPr>
              <a:t>のテレ</a:t>
            </a:r>
            <a:r>
              <a:rPr lang="ja-JP" altLang="en-US" sz="1400" b="1" spc="-5" dirty="0">
                <a:solidFill>
                  <a:srgbClr val="009650"/>
                </a:solidFill>
                <a:latin typeface="Meiryo" charset="-128"/>
                <a:ea typeface="Meiryo" charset="-128"/>
                <a:cs typeface="Meiryo" charset="-128"/>
              </a:rPr>
              <a:t>ビ電話</a:t>
            </a:r>
            <a:r>
              <a:rPr lang="ja-JP" altLang="en-US" sz="1400" b="1" spc="-17" dirty="0">
                <a:solidFill>
                  <a:srgbClr val="009650"/>
                </a:solidFill>
                <a:latin typeface="Meiryo" charset="-128"/>
                <a:ea typeface="Meiryo" charset="-128"/>
                <a:cs typeface="Meiryo" charset="-128"/>
              </a:rPr>
              <a:t>で</a:t>
            </a:r>
            <a:endParaRPr lang="en-US" altLang="ja-JP" sz="1400" b="1" spc="-17" dirty="0">
              <a:solidFill>
                <a:srgbClr val="009650"/>
              </a:solidFill>
              <a:latin typeface="Meiryo" charset="-128"/>
              <a:ea typeface="Meiryo" charset="-128"/>
              <a:cs typeface="Meiryo" charset="-128"/>
            </a:endParaRPr>
          </a:p>
          <a:p>
            <a:pPr marL="9525" marR="4344">
              <a:spcBef>
                <a:spcPts val="85"/>
              </a:spcBef>
              <a:tabLst>
                <a:tab pos="352425" algn="l"/>
              </a:tabLst>
            </a:pPr>
            <a:r>
              <a:rPr lang="en-US" altLang="ja-JP" sz="1400" b="1" spc="-17" dirty="0">
                <a:solidFill>
                  <a:srgbClr val="009650"/>
                </a:solidFill>
                <a:latin typeface="Meiryo" charset="-128"/>
                <a:ea typeface="Meiryo" charset="-128"/>
                <a:cs typeface="Meiryo" charset="-128"/>
              </a:rPr>
              <a:t>	</a:t>
            </a:r>
            <a:r>
              <a:rPr lang="ja-JP" altLang="en-US" sz="1400" b="1" spc="-17" dirty="0">
                <a:solidFill>
                  <a:srgbClr val="009650"/>
                </a:solidFill>
                <a:latin typeface="Meiryo" charset="-128"/>
                <a:ea typeface="Meiryo" charset="-128"/>
                <a:cs typeface="Meiryo" charset="-128"/>
              </a:rPr>
              <a:t>診察</a:t>
            </a:r>
            <a:endParaRPr lang="en-US" altLang="ja-JP" sz="1400" b="1" spc="-17" dirty="0">
              <a:solidFill>
                <a:srgbClr val="009650"/>
              </a:solidFill>
              <a:latin typeface="Meiryo" charset="-128"/>
              <a:ea typeface="Meiryo" charset="-128"/>
              <a:cs typeface="Meiryo" charset="-128"/>
            </a:endParaRPr>
          </a:p>
          <a:p>
            <a:pPr marL="9525" marR="4344">
              <a:spcBef>
                <a:spcPts val="85"/>
              </a:spcBef>
              <a:tabLst>
                <a:tab pos="352425" algn="l"/>
              </a:tabLst>
            </a:pPr>
            <a:r>
              <a:rPr lang="en-US" altLang="ja-JP" sz="1400" b="1" spc="107" dirty="0">
                <a:solidFill>
                  <a:srgbClr val="009650"/>
                </a:solidFill>
                <a:latin typeface="Meiryo" charset="-128"/>
                <a:ea typeface="Meiryo" charset="-128"/>
                <a:cs typeface="Meiryo" charset="-128"/>
              </a:rPr>
              <a:t>	</a:t>
            </a:r>
            <a:r>
              <a:rPr lang="en-US" altLang="ja-JP" sz="1400" b="1" spc="107" dirty="0" err="1">
                <a:solidFill>
                  <a:srgbClr val="009650"/>
                </a:solidFill>
                <a:latin typeface="Meiryo" charset="-128"/>
                <a:ea typeface="Meiryo" charset="-128"/>
                <a:cs typeface="Meiryo" charset="-128"/>
              </a:rPr>
              <a:t>PayPay</a:t>
            </a:r>
            <a:r>
              <a:rPr lang="ja-JP" altLang="en-US" sz="1400" b="1" spc="-17" dirty="0">
                <a:solidFill>
                  <a:srgbClr val="009650"/>
                </a:solidFill>
                <a:latin typeface="Meiryo" charset="-128"/>
                <a:ea typeface="Meiryo" charset="-128"/>
                <a:cs typeface="Meiryo" charset="-128"/>
              </a:rPr>
              <a:t>で</a:t>
            </a:r>
            <a:endParaRPr lang="en-US" altLang="ja-JP" sz="1400" b="1" spc="-17" dirty="0">
              <a:solidFill>
                <a:srgbClr val="009650"/>
              </a:solidFill>
              <a:latin typeface="Meiryo" charset="-128"/>
              <a:ea typeface="Meiryo" charset="-128"/>
              <a:cs typeface="Meiryo" charset="-128"/>
            </a:endParaRPr>
          </a:p>
          <a:p>
            <a:pPr marL="9525" marR="4344">
              <a:spcBef>
                <a:spcPts val="85"/>
              </a:spcBef>
              <a:tabLst>
                <a:tab pos="352425" algn="l"/>
              </a:tabLst>
            </a:pPr>
            <a:r>
              <a:rPr lang="en-US" altLang="ja-JP" sz="1400" b="1" spc="-17" dirty="0">
                <a:solidFill>
                  <a:srgbClr val="009650"/>
                </a:solidFill>
                <a:latin typeface="Meiryo" charset="-128"/>
                <a:ea typeface="Meiryo" charset="-128"/>
                <a:cs typeface="Meiryo" charset="-128"/>
              </a:rPr>
              <a:t>	</a:t>
            </a:r>
            <a:r>
              <a:rPr lang="ja-JP" altLang="en-US" sz="1400" b="1" dirty="0">
                <a:solidFill>
                  <a:srgbClr val="009650"/>
                </a:solidFill>
                <a:latin typeface="Meiryo" charset="-128"/>
                <a:ea typeface="Meiryo" charset="-128"/>
                <a:cs typeface="Meiryo" charset="-128"/>
              </a:rPr>
              <a:t>支払</a:t>
            </a:r>
            <a:r>
              <a:rPr lang="ja-JP" altLang="en-US" sz="1400" b="1" spc="-13" dirty="0">
                <a:solidFill>
                  <a:srgbClr val="009650"/>
                </a:solidFill>
                <a:latin typeface="Meiryo" charset="-128"/>
                <a:ea typeface="Meiryo" charset="-128"/>
                <a:cs typeface="Meiryo" charset="-128"/>
              </a:rPr>
              <a:t>い</a:t>
            </a:r>
            <a:r>
              <a:rPr lang="ja-JP" altLang="en-US" sz="1400" b="1" dirty="0">
                <a:solidFill>
                  <a:srgbClr val="009650"/>
                </a:solidFill>
                <a:latin typeface="Meiryo" charset="-128"/>
                <a:ea typeface="Meiryo" charset="-128"/>
                <a:cs typeface="Meiryo" charset="-128"/>
              </a:rPr>
              <a:t>手</a:t>
            </a:r>
            <a:r>
              <a:rPr lang="ja-JP" altLang="en-US" sz="1400" b="1" spc="-13" dirty="0">
                <a:solidFill>
                  <a:srgbClr val="009650"/>
                </a:solidFill>
                <a:latin typeface="Meiryo" charset="-128"/>
                <a:ea typeface="Meiryo" charset="-128"/>
                <a:cs typeface="Meiryo" charset="-128"/>
              </a:rPr>
              <a:t>続</a:t>
            </a:r>
            <a:r>
              <a:rPr lang="ja-JP" altLang="en-US" sz="1400" b="1" spc="-17" dirty="0">
                <a:solidFill>
                  <a:srgbClr val="009650"/>
                </a:solidFill>
                <a:latin typeface="Meiryo" charset="-128"/>
                <a:ea typeface="Meiryo" charset="-128"/>
                <a:cs typeface="Meiryo" charset="-128"/>
              </a:rPr>
              <a:t>き</a:t>
            </a:r>
            <a:r>
              <a:rPr lang="ja-JP" altLang="en-US" sz="1400" b="1" dirty="0">
                <a:solidFill>
                  <a:srgbClr val="009650"/>
                </a:solidFill>
                <a:latin typeface="Meiryo" charset="-128"/>
                <a:ea typeface="Meiryo" charset="-128"/>
                <a:cs typeface="Meiryo" charset="-128"/>
              </a:rPr>
              <a:t>可</a:t>
            </a:r>
            <a:endParaRPr lang="en-US" altLang="ja-JP" sz="1400" b="1" dirty="0">
              <a:solidFill>
                <a:srgbClr val="009650"/>
              </a:solidFill>
              <a:latin typeface="Meiryo" charset="-128"/>
              <a:ea typeface="Meiryo" charset="-128"/>
              <a:cs typeface="Meiryo" charset="-128"/>
            </a:endParaRPr>
          </a:p>
          <a:p>
            <a:pPr marL="9525" marR="4344">
              <a:spcBef>
                <a:spcPts val="85"/>
              </a:spcBef>
              <a:tabLst>
                <a:tab pos="352425" algn="l"/>
              </a:tabLst>
            </a:pPr>
            <a:r>
              <a:rPr lang="en-US" altLang="ja-JP" sz="1400" b="1" dirty="0">
                <a:solidFill>
                  <a:srgbClr val="009650"/>
                </a:solidFill>
                <a:latin typeface="Meiryo" charset="-128"/>
                <a:ea typeface="Meiryo" charset="-128"/>
                <a:cs typeface="Meiryo" charset="-128"/>
              </a:rPr>
              <a:t>	</a:t>
            </a:r>
            <a:r>
              <a:rPr lang="ja-JP" altLang="en-US" sz="1400" b="1" dirty="0">
                <a:solidFill>
                  <a:srgbClr val="009650"/>
                </a:solidFill>
                <a:latin typeface="Meiryo" charset="-128"/>
                <a:ea typeface="Meiryo" charset="-128"/>
                <a:cs typeface="Meiryo" charset="-128"/>
              </a:rPr>
              <a:t>支払</a:t>
            </a:r>
            <a:r>
              <a:rPr lang="ja-JP" altLang="en-US" sz="1400" b="1" spc="-13" dirty="0">
                <a:solidFill>
                  <a:srgbClr val="009650"/>
                </a:solidFill>
                <a:latin typeface="Meiryo" charset="-128"/>
                <a:ea typeface="Meiryo" charset="-128"/>
                <a:cs typeface="Meiryo" charset="-128"/>
              </a:rPr>
              <a:t>い</a:t>
            </a:r>
            <a:r>
              <a:rPr lang="ja-JP" altLang="en-US" sz="1400" b="1" spc="30" dirty="0">
                <a:solidFill>
                  <a:srgbClr val="009650"/>
                </a:solidFill>
                <a:latin typeface="Meiryo" charset="-128"/>
                <a:ea typeface="Meiryo" charset="-128"/>
                <a:cs typeface="Meiryo" charset="-128"/>
              </a:rPr>
              <a:t>を</a:t>
            </a:r>
            <a:r>
              <a:rPr lang="ja-JP" altLang="en-US" sz="1400" b="1" dirty="0">
                <a:solidFill>
                  <a:srgbClr val="009650"/>
                </a:solidFill>
                <a:latin typeface="Meiryo" charset="-128"/>
                <a:ea typeface="Meiryo" charset="-128"/>
                <a:cs typeface="Meiryo" charset="-128"/>
              </a:rPr>
              <a:t>確認後指定</a:t>
            </a:r>
            <a:r>
              <a:rPr lang="ja-JP" altLang="en-US" sz="1400" b="1" spc="17" dirty="0">
                <a:solidFill>
                  <a:srgbClr val="009650"/>
                </a:solidFill>
                <a:latin typeface="Meiryo" charset="-128"/>
                <a:ea typeface="Meiryo" charset="-128"/>
                <a:cs typeface="Meiryo" charset="-128"/>
              </a:rPr>
              <a:t>し</a:t>
            </a:r>
            <a:r>
              <a:rPr lang="ja-JP" altLang="en-US" sz="1400" b="1" spc="8" dirty="0">
                <a:solidFill>
                  <a:srgbClr val="009650"/>
                </a:solidFill>
                <a:latin typeface="Meiryo" charset="-128"/>
                <a:ea typeface="Meiryo" charset="-128"/>
                <a:cs typeface="Meiryo" charset="-128"/>
              </a:rPr>
              <a:t>た</a:t>
            </a:r>
            <a:endParaRPr lang="en-US" altLang="ja-JP" sz="1400" b="1" spc="8" dirty="0">
              <a:solidFill>
                <a:srgbClr val="009650"/>
              </a:solidFill>
              <a:latin typeface="Meiryo" charset="-128"/>
              <a:ea typeface="Meiryo" charset="-128"/>
              <a:cs typeface="Meiryo" charset="-128"/>
            </a:endParaRPr>
          </a:p>
          <a:p>
            <a:pPr marL="9525" marR="4344">
              <a:spcBef>
                <a:spcPts val="85"/>
              </a:spcBef>
              <a:tabLst>
                <a:tab pos="352425" algn="l"/>
              </a:tabLst>
            </a:pPr>
            <a:r>
              <a:rPr lang="en-US" altLang="ja-JP" sz="1400" b="1" spc="8" dirty="0">
                <a:solidFill>
                  <a:srgbClr val="009650"/>
                </a:solidFill>
                <a:latin typeface="Meiryo" charset="-128"/>
                <a:ea typeface="Meiryo" charset="-128"/>
                <a:cs typeface="Meiryo" charset="-128"/>
              </a:rPr>
              <a:t>	</a:t>
            </a:r>
            <a:r>
              <a:rPr lang="ja-JP" altLang="en-US" sz="1400" b="1" dirty="0">
                <a:solidFill>
                  <a:srgbClr val="009650"/>
                </a:solidFill>
                <a:latin typeface="Meiryo" charset="-128"/>
                <a:ea typeface="Meiryo" charset="-128"/>
                <a:cs typeface="Meiryo" charset="-128"/>
              </a:rPr>
              <a:t>調剤薬局</a:t>
            </a:r>
            <a:r>
              <a:rPr lang="ja-JP" altLang="en-US" sz="1400" b="1" spc="-8" dirty="0">
                <a:solidFill>
                  <a:srgbClr val="009650"/>
                </a:solidFill>
                <a:latin typeface="Meiryo" charset="-128"/>
                <a:ea typeface="Meiryo" charset="-128"/>
                <a:cs typeface="Meiryo" charset="-128"/>
              </a:rPr>
              <a:t>に</a:t>
            </a:r>
            <a:r>
              <a:rPr lang="ja-JP" altLang="en-US" sz="1400" b="1" dirty="0">
                <a:solidFill>
                  <a:srgbClr val="009650"/>
                </a:solidFill>
                <a:latin typeface="Meiryo" charset="-128"/>
                <a:ea typeface="Meiryo" charset="-128"/>
                <a:cs typeface="Meiryo" charset="-128"/>
              </a:rPr>
              <a:t>医師</a:t>
            </a:r>
            <a:r>
              <a:rPr lang="ja-JP" altLang="en-US" sz="1400" b="1" spc="-13" dirty="0">
                <a:solidFill>
                  <a:srgbClr val="009650"/>
                </a:solidFill>
                <a:latin typeface="Meiryo" charset="-128"/>
                <a:ea typeface="Meiryo" charset="-128"/>
                <a:cs typeface="Meiryo" charset="-128"/>
              </a:rPr>
              <a:t>が</a:t>
            </a:r>
            <a:r>
              <a:rPr lang="en-US" altLang="ja-JP" sz="1400" b="1" spc="-17" dirty="0">
                <a:solidFill>
                  <a:srgbClr val="009650"/>
                </a:solidFill>
                <a:latin typeface="Meiryo" charset="-128"/>
                <a:ea typeface="Meiryo" charset="-128"/>
                <a:cs typeface="Meiryo" charset="-128"/>
              </a:rPr>
              <a:t>FAX</a:t>
            </a:r>
            <a:r>
              <a:rPr lang="ja-JP" altLang="en-US" sz="1400" b="1" spc="8" dirty="0">
                <a:solidFill>
                  <a:srgbClr val="009650"/>
                </a:solidFill>
                <a:latin typeface="Meiryo" charset="-128"/>
                <a:ea typeface="Meiryo" charset="-128"/>
                <a:cs typeface="Meiryo" charset="-128"/>
              </a:rPr>
              <a:t>。</a:t>
            </a:r>
            <a:endParaRPr lang="en-US" altLang="ja-JP" sz="1400" b="1" spc="8" dirty="0">
              <a:solidFill>
                <a:srgbClr val="009650"/>
              </a:solidFill>
              <a:latin typeface="Meiryo" charset="-128"/>
              <a:ea typeface="Meiryo" charset="-128"/>
              <a:cs typeface="Meiryo" charset="-128"/>
            </a:endParaRPr>
          </a:p>
          <a:p>
            <a:pPr marL="9525" marR="4344">
              <a:spcBef>
                <a:spcPts val="85"/>
              </a:spcBef>
              <a:tabLst>
                <a:tab pos="352425" algn="l"/>
              </a:tabLst>
            </a:pPr>
            <a:r>
              <a:rPr lang="en-US" altLang="ja-JP" sz="1400" b="1" spc="8" dirty="0">
                <a:solidFill>
                  <a:srgbClr val="009650"/>
                </a:solidFill>
                <a:latin typeface="Meiryo" charset="-128"/>
                <a:ea typeface="Meiryo" charset="-128"/>
                <a:cs typeface="Meiryo" charset="-128"/>
              </a:rPr>
              <a:t>	</a:t>
            </a:r>
            <a:r>
              <a:rPr lang="ja-JP" altLang="en-US" sz="1400" b="1" dirty="0">
                <a:solidFill>
                  <a:srgbClr val="009650"/>
                </a:solidFill>
                <a:latin typeface="Meiryo" charset="-128"/>
                <a:ea typeface="Meiryo" charset="-128"/>
                <a:cs typeface="Meiryo" charset="-128"/>
              </a:rPr>
              <a:t>患者</a:t>
            </a:r>
            <a:r>
              <a:rPr lang="ja-JP" altLang="en-US" sz="1400" b="1" spc="-22" dirty="0">
                <a:solidFill>
                  <a:srgbClr val="009650"/>
                </a:solidFill>
                <a:latin typeface="Meiryo" charset="-128"/>
                <a:ea typeface="Meiryo" charset="-128"/>
                <a:cs typeface="Meiryo" charset="-128"/>
              </a:rPr>
              <a:t>は</a:t>
            </a:r>
            <a:r>
              <a:rPr lang="ja-JP" altLang="en-US" sz="1400" b="1" dirty="0">
                <a:solidFill>
                  <a:srgbClr val="009650"/>
                </a:solidFill>
                <a:latin typeface="Meiryo" charset="-128"/>
                <a:ea typeface="Meiryo" charset="-128"/>
                <a:cs typeface="Meiryo" charset="-128"/>
              </a:rPr>
              <a:t>調剤薬局</a:t>
            </a:r>
            <a:r>
              <a:rPr lang="ja-JP" altLang="en-US" sz="1400" b="1" spc="-8" dirty="0">
                <a:solidFill>
                  <a:srgbClr val="009650"/>
                </a:solidFill>
                <a:latin typeface="Meiryo" charset="-128"/>
                <a:ea typeface="Meiryo" charset="-128"/>
                <a:cs typeface="Meiryo" charset="-128"/>
              </a:rPr>
              <a:t>に</a:t>
            </a:r>
            <a:r>
              <a:rPr lang="ja-JP" altLang="en-US" sz="1400" b="1" dirty="0">
                <a:solidFill>
                  <a:srgbClr val="009650"/>
                </a:solidFill>
                <a:latin typeface="Meiryo" charset="-128"/>
                <a:ea typeface="Meiryo" charset="-128"/>
                <a:cs typeface="Meiryo" charset="-128"/>
              </a:rPr>
              <a:t>行</a:t>
            </a:r>
            <a:r>
              <a:rPr lang="ja-JP" altLang="en-US" sz="1400" b="1" spc="-34" dirty="0">
                <a:solidFill>
                  <a:srgbClr val="009650"/>
                </a:solidFill>
                <a:latin typeface="Meiryo" charset="-128"/>
                <a:ea typeface="Meiryo" charset="-128"/>
                <a:cs typeface="Meiryo" charset="-128"/>
              </a:rPr>
              <a:t>っ</a:t>
            </a:r>
            <a:r>
              <a:rPr lang="ja-JP" altLang="en-US" sz="1400" b="1" spc="22" dirty="0">
                <a:solidFill>
                  <a:srgbClr val="009650"/>
                </a:solidFill>
                <a:latin typeface="Meiryo" charset="-128"/>
                <a:ea typeface="Meiryo" charset="-128"/>
                <a:cs typeface="Meiryo" charset="-128"/>
              </a:rPr>
              <a:t>て</a:t>
            </a:r>
            <a:endParaRPr lang="en-US" altLang="ja-JP" sz="1400" b="1" spc="22" dirty="0">
              <a:solidFill>
                <a:srgbClr val="009650"/>
              </a:solidFill>
              <a:latin typeface="Meiryo" charset="-128"/>
              <a:ea typeface="Meiryo" charset="-128"/>
              <a:cs typeface="Meiryo" charset="-128"/>
            </a:endParaRPr>
          </a:p>
          <a:p>
            <a:pPr marL="9525" marR="4344">
              <a:spcBef>
                <a:spcPts val="85"/>
              </a:spcBef>
              <a:tabLst>
                <a:tab pos="352425" algn="l"/>
              </a:tabLst>
            </a:pPr>
            <a:r>
              <a:rPr lang="en-US" altLang="ja-JP" sz="1400" b="1" spc="22" dirty="0">
                <a:solidFill>
                  <a:srgbClr val="009650"/>
                </a:solidFill>
                <a:latin typeface="Meiryo" charset="-128"/>
                <a:ea typeface="Meiryo" charset="-128"/>
                <a:cs typeface="Meiryo" charset="-128"/>
              </a:rPr>
              <a:t>	</a:t>
            </a:r>
            <a:r>
              <a:rPr lang="ja-JP" altLang="en-US" sz="1400" b="1" dirty="0">
                <a:solidFill>
                  <a:srgbClr val="009650"/>
                </a:solidFill>
                <a:latin typeface="Meiryo" charset="-128"/>
                <a:ea typeface="Meiryo" charset="-128"/>
                <a:cs typeface="Meiryo" charset="-128"/>
              </a:rPr>
              <a:t>薬</a:t>
            </a:r>
            <a:r>
              <a:rPr lang="ja-JP" altLang="en-US" sz="1400" b="1" spc="30" dirty="0">
                <a:solidFill>
                  <a:srgbClr val="009650"/>
                </a:solidFill>
                <a:latin typeface="Meiryo" charset="-128"/>
                <a:ea typeface="Meiryo" charset="-128"/>
                <a:cs typeface="Meiryo" charset="-128"/>
              </a:rPr>
              <a:t>を</a:t>
            </a:r>
            <a:r>
              <a:rPr lang="ja-JP" altLang="en-US" sz="1400" b="1" dirty="0">
                <a:solidFill>
                  <a:srgbClr val="009650"/>
                </a:solidFill>
                <a:latin typeface="Meiryo" charset="-128"/>
                <a:ea typeface="Meiryo" charset="-128"/>
                <a:cs typeface="Meiryo" charset="-128"/>
              </a:rPr>
              <a:t>受</a:t>
            </a:r>
            <a:r>
              <a:rPr lang="ja-JP" altLang="en-US" sz="1400" b="1" spc="8" dirty="0">
                <a:solidFill>
                  <a:srgbClr val="009650"/>
                </a:solidFill>
                <a:latin typeface="Meiryo" charset="-128"/>
                <a:ea typeface="Meiryo" charset="-128"/>
                <a:cs typeface="Meiryo" charset="-128"/>
              </a:rPr>
              <a:t>け</a:t>
            </a:r>
            <a:r>
              <a:rPr lang="ja-JP" altLang="en-US" sz="1400" b="1" dirty="0">
                <a:solidFill>
                  <a:srgbClr val="009650"/>
                </a:solidFill>
                <a:latin typeface="Meiryo" charset="-128"/>
                <a:ea typeface="Meiryo" charset="-128"/>
                <a:cs typeface="Meiryo" charset="-128"/>
              </a:rPr>
              <a:t>取</a:t>
            </a:r>
            <a:r>
              <a:rPr lang="ja-JP" altLang="en-US" sz="1400" b="1" spc="-17" dirty="0">
                <a:solidFill>
                  <a:srgbClr val="009650"/>
                </a:solidFill>
                <a:latin typeface="Meiryo" charset="-128"/>
                <a:ea typeface="Meiryo" charset="-128"/>
                <a:cs typeface="Meiryo" charset="-128"/>
              </a:rPr>
              <a:t>り</a:t>
            </a:r>
            <a:endParaRPr lang="ja-JP" altLang="en-US" sz="1400" b="1" dirty="0">
              <a:latin typeface="Meiryo" charset="-128"/>
              <a:ea typeface="Meiryo" charset="-128"/>
              <a:cs typeface="Meiryo" charset="-128"/>
            </a:endParaRPr>
          </a:p>
        </p:txBody>
      </p:sp>
      <p:grpSp>
        <p:nvGrpSpPr>
          <p:cNvPr id="69" name="グループ化 60">
            <a:extLst>
              <a:ext uri="{FF2B5EF4-FFF2-40B4-BE49-F238E27FC236}">
                <a16:creationId xmlns:a16="http://schemas.microsoft.com/office/drawing/2014/main" id="{E80788A8-30CE-4BD5-9E0E-DE1CEC8E19BF}"/>
              </a:ext>
            </a:extLst>
          </p:cNvPr>
          <p:cNvGrpSpPr>
            <a:grpSpLocks noChangeAspect="1"/>
          </p:cNvGrpSpPr>
          <p:nvPr/>
        </p:nvGrpSpPr>
        <p:grpSpPr>
          <a:xfrm>
            <a:off x="304800" y="3736763"/>
            <a:ext cx="324000" cy="1858492"/>
            <a:chOff x="1505711" y="4986528"/>
            <a:chExt cx="353567" cy="1685544"/>
          </a:xfrm>
        </p:grpSpPr>
        <p:sp>
          <p:nvSpPr>
            <p:cNvPr id="70" name="object 10">
              <a:extLst>
                <a:ext uri="{FF2B5EF4-FFF2-40B4-BE49-F238E27FC236}">
                  <a16:creationId xmlns:a16="http://schemas.microsoft.com/office/drawing/2014/main" id="{690FA358-4DC1-4CEC-AD1F-A32E805562FB}"/>
                </a:ext>
              </a:extLst>
            </p:cNvPr>
            <p:cNvSpPr/>
            <p:nvPr/>
          </p:nvSpPr>
          <p:spPr>
            <a:xfrm>
              <a:off x="1505711" y="4986528"/>
              <a:ext cx="289559" cy="246887"/>
            </a:xfrm>
            <a:prstGeom prst="rect">
              <a:avLst/>
            </a:prstGeom>
            <a:blipFill>
              <a:blip r:embed="rId11"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sz="1539" dirty="0"/>
            </a:p>
          </p:txBody>
        </p:sp>
        <p:sp>
          <p:nvSpPr>
            <p:cNvPr id="71" name="object 11">
              <a:extLst>
                <a:ext uri="{FF2B5EF4-FFF2-40B4-BE49-F238E27FC236}">
                  <a16:creationId xmlns:a16="http://schemas.microsoft.com/office/drawing/2014/main" id="{6633E0F6-EB54-4A43-AC07-0FD46EFB25F7}"/>
                </a:ext>
              </a:extLst>
            </p:cNvPr>
            <p:cNvSpPr/>
            <p:nvPr/>
          </p:nvSpPr>
          <p:spPr>
            <a:xfrm>
              <a:off x="1505711" y="5396484"/>
              <a:ext cx="310809" cy="303228"/>
            </a:xfrm>
            <a:prstGeom prst="rect">
              <a:avLst/>
            </a:prstGeom>
            <a:blipFill>
              <a:blip r:embed="rId12"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sz="1539" dirty="0"/>
            </a:p>
          </p:txBody>
        </p:sp>
        <p:sp>
          <p:nvSpPr>
            <p:cNvPr id="72" name="object 12">
              <a:extLst>
                <a:ext uri="{FF2B5EF4-FFF2-40B4-BE49-F238E27FC236}">
                  <a16:creationId xmlns:a16="http://schemas.microsoft.com/office/drawing/2014/main" id="{2328BC81-D09C-46A3-A9F8-F49E30FB7C0B}"/>
                </a:ext>
              </a:extLst>
            </p:cNvPr>
            <p:cNvSpPr/>
            <p:nvPr/>
          </p:nvSpPr>
          <p:spPr>
            <a:xfrm>
              <a:off x="1520952" y="5894832"/>
              <a:ext cx="289559" cy="289560"/>
            </a:xfrm>
            <a:prstGeom prst="rect">
              <a:avLst/>
            </a:prstGeom>
            <a:blipFill>
              <a:blip r:embed="rId1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sz="1539" dirty="0"/>
            </a:p>
          </p:txBody>
        </p:sp>
        <p:sp>
          <p:nvSpPr>
            <p:cNvPr id="73" name="object 15">
              <a:extLst>
                <a:ext uri="{FF2B5EF4-FFF2-40B4-BE49-F238E27FC236}">
                  <a16:creationId xmlns:a16="http://schemas.microsoft.com/office/drawing/2014/main" id="{853BE9A1-F812-4B90-8EF6-AC4E6AE7ADE9}"/>
                </a:ext>
              </a:extLst>
            </p:cNvPr>
            <p:cNvSpPr/>
            <p:nvPr/>
          </p:nvSpPr>
          <p:spPr>
            <a:xfrm>
              <a:off x="1514855" y="6260592"/>
              <a:ext cx="344423" cy="411480"/>
            </a:xfrm>
            <a:prstGeom prst="rect">
              <a:avLst/>
            </a:prstGeom>
            <a:blipFill>
              <a:blip r:embed="rId1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sz="1539" dirty="0"/>
            </a:p>
          </p:txBody>
        </p:sp>
      </p:grpSp>
      <p:grpSp>
        <p:nvGrpSpPr>
          <p:cNvPr id="82" name="図形グループ 81"/>
          <p:cNvGrpSpPr>
            <a:grpSpLocks noChangeAspect="1"/>
          </p:cNvGrpSpPr>
          <p:nvPr/>
        </p:nvGrpSpPr>
        <p:grpSpPr>
          <a:xfrm>
            <a:off x="6646149" y="3280348"/>
            <a:ext cx="360000" cy="338419"/>
            <a:chOff x="2743754" y="4629684"/>
            <a:chExt cx="720000" cy="676840"/>
          </a:xfrm>
        </p:grpSpPr>
        <p:cxnSp>
          <p:nvCxnSpPr>
            <p:cNvPr id="83" name="直線コネクタ 82"/>
            <p:cNvCxnSpPr/>
            <p:nvPr/>
          </p:nvCxnSpPr>
          <p:spPr>
            <a:xfrm>
              <a:off x="2743754" y="4968104"/>
              <a:ext cx="71556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flipV="1">
              <a:off x="3105970" y="4948741"/>
              <a:ext cx="357784" cy="3577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3105970" y="4629684"/>
              <a:ext cx="357784" cy="3577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正方形/長方形 1"/>
          <p:cNvSpPr/>
          <p:nvPr/>
        </p:nvSpPr>
        <p:spPr>
          <a:xfrm>
            <a:off x="8077200" y="2979163"/>
            <a:ext cx="304800" cy="107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Title 1">
            <a:extLst>
              <a:ext uri="{FF2B5EF4-FFF2-40B4-BE49-F238E27FC236}">
                <a16:creationId xmlns:a16="http://schemas.microsoft.com/office/drawing/2014/main" id="{09D454F7-5CCB-4D87-9B2C-DD403FC46167}"/>
              </a:ext>
            </a:extLst>
          </p:cNvPr>
          <p:cNvSpPr txBox="1">
            <a:spLocks/>
          </p:cNvSpPr>
          <p:nvPr/>
        </p:nvSpPr>
        <p:spPr>
          <a:xfrm>
            <a:off x="498567" y="572590"/>
            <a:ext cx="1188171" cy="509216"/>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dirty="0"/>
              <a:t>2-B</a:t>
            </a:r>
            <a:endParaRPr lang="en-US" sz="3600" spc="-300" dirty="0"/>
          </a:p>
        </p:txBody>
      </p:sp>
      <p:sp>
        <p:nvSpPr>
          <p:cNvPr id="35" name="タイトル 9">
            <a:extLst>
              <a:ext uri="{FF2B5EF4-FFF2-40B4-BE49-F238E27FC236}">
                <a16:creationId xmlns:a16="http://schemas.microsoft.com/office/drawing/2014/main" id="{90554312-C88A-4EFB-BC96-DA40DB4A5902}"/>
              </a:ext>
            </a:extLst>
          </p:cNvPr>
          <p:cNvSpPr txBox="1">
            <a:spLocks/>
          </p:cNvSpPr>
          <p:nvPr/>
        </p:nvSpPr>
        <p:spPr>
          <a:xfrm>
            <a:off x="1858589" y="130626"/>
            <a:ext cx="684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a:tabLst>
                <a:tab pos="217488" algn="l"/>
              </a:tabLst>
            </a:pPr>
            <a:r>
              <a:rPr kumimoji="0" lang="ja-JP" altLang="en-US" sz="1800" kern="0" dirty="0"/>
              <a:t>オンライン診療実施医療</a:t>
            </a:r>
            <a:r>
              <a:rPr lang="ja-JP" altLang="en-US" sz="1800" dirty="0"/>
              <a:t>機関</a:t>
            </a:r>
            <a:r>
              <a:rPr kumimoji="0" lang="ja-JP" altLang="en-US" sz="1800" kern="0" dirty="0"/>
              <a:t>の検索</a:t>
            </a:r>
          </a:p>
          <a:p>
            <a:pPr>
              <a:tabLst>
                <a:tab pos="217488" algn="l"/>
              </a:tabLst>
            </a:pPr>
            <a:r>
              <a:rPr kumimoji="0" lang="ja-JP" altLang="en-US" sz="3200" kern="0" dirty="0"/>
              <a:t>ヤフーマップで医療機関をさがす</a:t>
            </a:r>
          </a:p>
        </p:txBody>
      </p:sp>
      <p:pic>
        <p:nvPicPr>
          <p:cNvPr id="42" name="図 41">
            <a:extLst>
              <a:ext uri="{FF2B5EF4-FFF2-40B4-BE49-F238E27FC236}">
                <a16:creationId xmlns:a16="http://schemas.microsoft.com/office/drawing/2014/main" id="{BD0E9100-CDBB-47D9-B742-E4CEC453E9C7}"/>
              </a:ext>
            </a:extLst>
          </p:cNvPr>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3187550" y="2580353"/>
            <a:ext cx="473301" cy="540000"/>
          </a:xfrm>
          <a:prstGeom prst="rect">
            <a:avLst/>
          </a:prstGeom>
        </p:spPr>
      </p:pic>
    </p:spTree>
    <p:extLst>
      <p:ext uri="{BB962C8B-B14F-4D97-AF65-F5344CB8AC3E}">
        <p14:creationId xmlns:p14="http://schemas.microsoft.com/office/powerpoint/2010/main" val="1317933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90B015E9-32E0-43E5-8419-DA296884B2B5}"/>
              </a:ext>
            </a:extLst>
          </p:cNvPr>
          <p:cNvSpPr>
            <a:spLocks noGrp="1"/>
          </p:cNvSpPr>
          <p:nvPr>
            <p:ph type="subTitle" idx="4294967295"/>
          </p:nvPr>
        </p:nvSpPr>
        <p:spPr>
          <a:xfrm>
            <a:off x="521076" y="1404269"/>
            <a:ext cx="8280000" cy="348284"/>
          </a:xfrm>
          <a:prstGeom prst="rect">
            <a:avLst/>
          </a:prstGeom>
        </p:spPr>
        <p:txBody>
          <a:bodyPr/>
          <a:lstStyle/>
          <a:p>
            <a:r>
              <a:rPr lang="en-US" altLang="ja-JP" b="1" dirty="0">
                <a:latin typeface="Meiryo" charset="-128"/>
                <a:ea typeface="Meiryo" charset="-128"/>
                <a:cs typeface="Meiryo" charset="-128"/>
              </a:rPr>
              <a:t>B</a:t>
            </a:r>
            <a:r>
              <a:rPr lang="ja-JP" altLang="en-US" b="1" dirty="0">
                <a:latin typeface="Meiryo" charset="-128"/>
                <a:ea typeface="Meiryo" charset="-128"/>
                <a:cs typeface="Meiryo" charset="-128"/>
              </a:rPr>
              <a:t>医院の場合</a:t>
            </a:r>
          </a:p>
        </p:txBody>
      </p:sp>
      <p:sp>
        <p:nvSpPr>
          <p:cNvPr id="68" name="object 3" descr="Ｂ医院の場合&#10;かかりつけ患者のみ、電話による診察と処方箋交付等を案内しているページの画像">
            <a:extLst>
              <a:ext uri="{FF2B5EF4-FFF2-40B4-BE49-F238E27FC236}">
                <a16:creationId xmlns:a16="http://schemas.microsoft.com/office/drawing/2014/main" id="{8EFFA280-A67D-461A-A044-9ED10BB737D2}"/>
              </a:ext>
            </a:extLst>
          </p:cNvPr>
          <p:cNvSpPr>
            <a:spLocks noChangeAspect="1"/>
          </p:cNvSpPr>
          <p:nvPr/>
        </p:nvSpPr>
        <p:spPr>
          <a:xfrm>
            <a:off x="4038600" y="1600200"/>
            <a:ext cx="2160000" cy="3394968"/>
          </a:xfrm>
          <a:prstGeom prst="rect">
            <a:avLst/>
          </a:prstGeom>
          <a:blipFill>
            <a:blip r:embed="rId3" cstate="print">
              <a:extLst>
                <a:ext uri="{28A0092B-C50C-407E-A947-70E740481C1C}">
                  <a14:useLocalDpi xmlns:a14="http://schemas.microsoft.com/office/drawing/2010/main" val="0"/>
                </a:ext>
              </a:extLst>
            </a:blip>
            <a:stretch>
              <a:fillRect/>
            </a:stretch>
          </a:blipFill>
          <a:ln>
            <a:solidFill>
              <a:schemeClr val="tx1">
                <a:lumMod val="50000"/>
                <a:lumOff val="50000"/>
              </a:schemeClr>
            </a:solidFill>
          </a:ln>
        </p:spPr>
        <p:txBody>
          <a:bodyPr wrap="square" lIns="0" tIns="0" rIns="0" bIns="0" rtlCol="0"/>
          <a:lstStyle/>
          <a:p>
            <a:endParaRPr sz="1539" dirty="0"/>
          </a:p>
        </p:txBody>
      </p:sp>
      <p:sp>
        <p:nvSpPr>
          <p:cNvPr id="70" name="object 5" descr="電話による診察と処方箋交付の流れを説明しているページの画像">
            <a:extLst>
              <a:ext uri="{FF2B5EF4-FFF2-40B4-BE49-F238E27FC236}">
                <a16:creationId xmlns:a16="http://schemas.microsoft.com/office/drawing/2014/main" id="{242F655B-E25D-49A5-9BF4-F1D87E651E54}"/>
              </a:ext>
            </a:extLst>
          </p:cNvPr>
          <p:cNvSpPr>
            <a:spLocks noChangeAspect="1"/>
          </p:cNvSpPr>
          <p:nvPr/>
        </p:nvSpPr>
        <p:spPr>
          <a:xfrm>
            <a:off x="5832134" y="2281159"/>
            <a:ext cx="2160000" cy="3840968"/>
          </a:xfrm>
          <a:prstGeom prst="rect">
            <a:avLst/>
          </a:prstGeom>
          <a:blipFill>
            <a:blip r:embed="rId4" cstate="print">
              <a:extLst>
                <a:ext uri="{28A0092B-C50C-407E-A947-70E740481C1C}">
                  <a14:useLocalDpi xmlns:a14="http://schemas.microsoft.com/office/drawing/2010/main" val="0"/>
                </a:ext>
              </a:extLst>
            </a:blip>
            <a:stretch>
              <a:fillRect/>
            </a:stretch>
          </a:blipFill>
          <a:ln>
            <a:solidFill>
              <a:schemeClr val="tx1">
                <a:lumMod val="50000"/>
                <a:lumOff val="50000"/>
              </a:schemeClr>
            </a:solidFill>
          </a:ln>
        </p:spPr>
        <p:txBody>
          <a:bodyPr wrap="square" lIns="0" tIns="0" rIns="0" bIns="0" rtlCol="0"/>
          <a:lstStyle/>
          <a:p>
            <a:endParaRPr sz="1539" dirty="0"/>
          </a:p>
        </p:txBody>
      </p:sp>
      <p:sp>
        <p:nvSpPr>
          <p:cNvPr id="82" name="object 8">
            <a:extLst>
              <a:ext uri="{FF2B5EF4-FFF2-40B4-BE49-F238E27FC236}">
                <a16:creationId xmlns:a16="http://schemas.microsoft.com/office/drawing/2014/main" id="{FEBA0D49-FB20-4772-8EF1-50C0928FFD4D}"/>
              </a:ext>
            </a:extLst>
          </p:cNvPr>
          <p:cNvSpPr txBox="1"/>
          <p:nvPr/>
        </p:nvSpPr>
        <p:spPr>
          <a:xfrm>
            <a:off x="600480" y="1877568"/>
            <a:ext cx="3240000" cy="3429851"/>
          </a:xfrm>
          <a:prstGeom prst="rect">
            <a:avLst/>
          </a:prstGeom>
        </p:spPr>
        <p:txBody>
          <a:bodyPr vert="horz" wrap="square" lIns="0" tIns="10860" rIns="0" bIns="0" rtlCol="0">
            <a:spAutoFit/>
          </a:bodyPr>
          <a:lstStyle/>
          <a:p>
            <a:pPr marL="10860" marR="11946" indent="-543">
              <a:lnSpc>
                <a:spcPct val="150000"/>
              </a:lnSpc>
              <a:spcBef>
                <a:spcPts val="85"/>
              </a:spcBef>
            </a:pPr>
            <a:r>
              <a:rPr sz="1800" b="1" dirty="0">
                <a:latin typeface="Meiryo" charset="-128"/>
                <a:ea typeface="Meiryo" charset="-128"/>
                <a:cs typeface="Meiryo" charset="-128"/>
              </a:rPr>
              <a:t>かかりつけ患者のみ</a:t>
            </a:r>
            <a:endParaRPr lang="en-US" sz="1800" b="1" dirty="0">
              <a:latin typeface="Meiryo" charset="-128"/>
              <a:ea typeface="Meiryo" charset="-128"/>
              <a:cs typeface="Meiryo" charset="-128"/>
            </a:endParaRPr>
          </a:p>
          <a:p>
            <a:pPr marL="10860" marR="11946" indent="-543">
              <a:lnSpc>
                <a:spcPct val="150000"/>
              </a:lnSpc>
              <a:spcBef>
                <a:spcPts val="85"/>
              </a:spcBef>
            </a:pPr>
            <a:r>
              <a:rPr sz="1800" b="1" dirty="0">
                <a:latin typeface="Meiryo" charset="-128"/>
                <a:ea typeface="Meiryo" charset="-128"/>
                <a:cs typeface="Meiryo" charset="-128"/>
              </a:rPr>
              <a:t>再診を電話で診察</a:t>
            </a:r>
          </a:p>
          <a:p>
            <a:pPr marL="18462" marR="4344" algn="just">
              <a:lnSpc>
                <a:spcPct val="150000"/>
              </a:lnSpc>
            </a:pPr>
            <a:r>
              <a:rPr sz="1800" b="1" dirty="0">
                <a:latin typeface="Meiryo" charset="-128"/>
                <a:ea typeface="Meiryo" charset="-128"/>
                <a:cs typeface="Meiryo" charset="-128"/>
              </a:rPr>
              <a:t>処方箋は調剤薬局に</a:t>
            </a:r>
            <a:r>
              <a:rPr lang="en-US" altLang="ja-JP" sz="1800" b="1" dirty="0">
                <a:latin typeface="Meiryo" charset="-128"/>
                <a:ea typeface="Meiryo" charset="-128"/>
                <a:cs typeface="Meiryo" charset="-128"/>
              </a:rPr>
              <a:t>FAX</a:t>
            </a:r>
            <a:endParaRPr lang="ja-JP" altLang="en-US" sz="1800" b="1" dirty="0">
              <a:latin typeface="Meiryo" charset="-128"/>
              <a:ea typeface="Meiryo" charset="-128"/>
              <a:cs typeface="Meiryo" charset="-128"/>
            </a:endParaRPr>
          </a:p>
          <a:p>
            <a:pPr marL="18462" marR="4344" algn="just">
              <a:lnSpc>
                <a:spcPct val="150000"/>
              </a:lnSpc>
            </a:pPr>
            <a:r>
              <a:rPr sz="1800" b="1" dirty="0">
                <a:latin typeface="Meiryo" charset="-128"/>
                <a:ea typeface="Meiryo" charset="-128"/>
                <a:cs typeface="Meiryo" charset="-128"/>
              </a:rPr>
              <a:t>患者は調剤薬局で</a:t>
            </a:r>
            <a:endParaRPr lang="en-US" sz="1800" b="1" dirty="0">
              <a:latin typeface="Meiryo" charset="-128"/>
              <a:ea typeface="Meiryo" charset="-128"/>
              <a:cs typeface="Meiryo" charset="-128"/>
            </a:endParaRPr>
          </a:p>
          <a:p>
            <a:pPr marL="18462" marR="4344" algn="just">
              <a:lnSpc>
                <a:spcPct val="150000"/>
              </a:lnSpc>
            </a:pPr>
            <a:r>
              <a:rPr sz="1800" b="1" dirty="0">
                <a:latin typeface="Meiryo" charset="-128"/>
                <a:ea typeface="Meiryo" charset="-128"/>
                <a:cs typeface="Meiryo" charset="-128"/>
              </a:rPr>
              <a:t>薬を受け取り支払は</a:t>
            </a:r>
            <a:endParaRPr lang="en-US" sz="1800" b="1" dirty="0">
              <a:latin typeface="Meiryo" charset="-128"/>
              <a:ea typeface="Meiryo" charset="-128"/>
              <a:cs typeface="Meiryo" charset="-128"/>
            </a:endParaRPr>
          </a:p>
          <a:p>
            <a:pPr marL="18462" marR="4344" algn="just">
              <a:lnSpc>
                <a:spcPct val="150000"/>
              </a:lnSpc>
            </a:pPr>
            <a:r>
              <a:rPr sz="1800" b="1" dirty="0" err="1">
                <a:latin typeface="Meiryo" charset="-128"/>
                <a:ea typeface="Meiryo" charset="-128"/>
                <a:cs typeface="Meiryo" charset="-128"/>
              </a:rPr>
              <a:t>次回来院時に</a:t>
            </a:r>
            <a:r>
              <a:rPr lang="ja-JP" altLang="en-US" sz="1800" b="1" dirty="0">
                <a:latin typeface="Meiryo" charset="-128"/>
                <a:ea typeface="Meiryo" charset="-128"/>
                <a:cs typeface="Meiryo" charset="-128"/>
              </a:rPr>
              <a:t>行う</a:t>
            </a:r>
            <a:endParaRPr lang="en-US" sz="1800" b="1" strike="sngStrike" dirty="0">
              <a:latin typeface="Meiryo" charset="-128"/>
              <a:ea typeface="Meiryo" charset="-128"/>
              <a:cs typeface="Meiryo" charset="-128"/>
            </a:endParaRPr>
          </a:p>
          <a:p>
            <a:pPr marL="10860">
              <a:spcBef>
                <a:spcPts val="85"/>
              </a:spcBef>
            </a:pPr>
            <a:endParaRPr lang="en-US" altLang="ja-JP" sz="1400" b="1" dirty="0">
              <a:solidFill>
                <a:srgbClr val="009650"/>
              </a:solidFill>
              <a:latin typeface="Meiryo" charset="-128"/>
              <a:ea typeface="Meiryo" charset="-128"/>
              <a:cs typeface="Meiryo" charset="-128"/>
            </a:endParaRPr>
          </a:p>
          <a:p>
            <a:pPr marL="10860">
              <a:spcBef>
                <a:spcPts val="85"/>
              </a:spcBef>
            </a:pPr>
            <a:r>
              <a:rPr lang="ja-JP" altLang="en-US" sz="1400" b="1" dirty="0">
                <a:solidFill>
                  <a:srgbClr val="009650"/>
                </a:solidFill>
                <a:latin typeface="Meiryo" charset="-128"/>
                <a:ea typeface="Meiryo" charset="-128"/>
                <a:cs typeface="Meiryo" charset="-128"/>
              </a:rPr>
              <a:t>＊一般的には電話での診察は</a:t>
            </a:r>
            <a:endParaRPr lang="en-US" altLang="ja-JP" sz="1400" b="1" dirty="0">
              <a:solidFill>
                <a:srgbClr val="009650"/>
              </a:solidFill>
              <a:latin typeface="Meiryo" charset="-128"/>
              <a:ea typeface="Meiryo" charset="-128"/>
              <a:cs typeface="Meiryo" charset="-128"/>
            </a:endParaRPr>
          </a:p>
          <a:p>
            <a:pPr marL="10860">
              <a:spcBef>
                <a:spcPts val="85"/>
              </a:spcBef>
            </a:pPr>
            <a:r>
              <a:rPr lang="ja-JP" altLang="en-US" sz="1400" b="1" dirty="0">
                <a:solidFill>
                  <a:srgbClr val="009650"/>
                </a:solidFill>
                <a:latin typeface="Meiryo" charset="-128"/>
                <a:ea typeface="Meiryo" charset="-128"/>
                <a:cs typeface="Meiryo" charset="-128"/>
              </a:rPr>
              <a:t>原則として再診の時のみが</a:t>
            </a:r>
            <a:endParaRPr lang="en-US" altLang="ja-JP" sz="1400" b="1" dirty="0">
              <a:solidFill>
                <a:srgbClr val="009650"/>
              </a:solidFill>
              <a:latin typeface="Meiryo" charset="-128"/>
              <a:ea typeface="Meiryo" charset="-128"/>
              <a:cs typeface="Meiryo" charset="-128"/>
            </a:endParaRPr>
          </a:p>
          <a:p>
            <a:pPr marL="10860">
              <a:spcBef>
                <a:spcPts val="85"/>
              </a:spcBef>
            </a:pPr>
            <a:r>
              <a:rPr lang="ja-JP" altLang="en-US" sz="1400" b="1" dirty="0">
                <a:solidFill>
                  <a:srgbClr val="009650"/>
                </a:solidFill>
                <a:latin typeface="Meiryo" charset="-128"/>
                <a:ea typeface="Meiryo" charset="-128"/>
                <a:cs typeface="Meiryo" charset="-128"/>
              </a:rPr>
              <a:t>多いようです。</a:t>
            </a:r>
            <a:endParaRPr sz="1400" b="1" dirty="0">
              <a:solidFill>
                <a:srgbClr val="009650"/>
              </a:solidFill>
              <a:latin typeface="Meiryo" charset="-128"/>
              <a:ea typeface="Meiryo" charset="-128"/>
              <a:cs typeface="Meiryo" charset="-128"/>
            </a:endParaRPr>
          </a:p>
        </p:txBody>
      </p:sp>
      <p:sp>
        <p:nvSpPr>
          <p:cNvPr id="9" name="Title 1">
            <a:extLst>
              <a:ext uri="{FF2B5EF4-FFF2-40B4-BE49-F238E27FC236}">
                <a16:creationId xmlns:a16="http://schemas.microsoft.com/office/drawing/2014/main" id="{09D454F7-5CCB-4D87-9B2C-DD403FC46167}"/>
              </a:ext>
            </a:extLst>
          </p:cNvPr>
          <p:cNvSpPr txBox="1">
            <a:spLocks/>
          </p:cNvSpPr>
          <p:nvPr/>
        </p:nvSpPr>
        <p:spPr>
          <a:xfrm>
            <a:off x="498567" y="572590"/>
            <a:ext cx="1188171" cy="509216"/>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dirty="0"/>
              <a:t>2-B</a:t>
            </a:r>
            <a:endParaRPr lang="en-US" sz="3600" spc="-300" dirty="0"/>
          </a:p>
        </p:txBody>
      </p:sp>
      <p:sp>
        <p:nvSpPr>
          <p:cNvPr id="10" name="タイトル 9">
            <a:extLst>
              <a:ext uri="{FF2B5EF4-FFF2-40B4-BE49-F238E27FC236}">
                <a16:creationId xmlns:a16="http://schemas.microsoft.com/office/drawing/2014/main" id="{90554312-C88A-4EFB-BC96-DA40DB4A5902}"/>
              </a:ext>
            </a:extLst>
          </p:cNvPr>
          <p:cNvSpPr txBox="1">
            <a:spLocks/>
          </p:cNvSpPr>
          <p:nvPr/>
        </p:nvSpPr>
        <p:spPr>
          <a:xfrm>
            <a:off x="1858589" y="130626"/>
            <a:ext cx="684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a:tabLst>
                <a:tab pos="217488" algn="l"/>
              </a:tabLst>
            </a:pPr>
            <a:r>
              <a:rPr kumimoji="0" lang="ja-JP" altLang="en-US" sz="1800" kern="0" dirty="0"/>
              <a:t>オンライン診療実施医療</a:t>
            </a:r>
            <a:r>
              <a:rPr lang="ja-JP" altLang="en-US" sz="1800" dirty="0"/>
              <a:t>機関</a:t>
            </a:r>
            <a:r>
              <a:rPr kumimoji="0" lang="ja-JP" altLang="en-US" sz="1800" kern="0" dirty="0"/>
              <a:t>の検索</a:t>
            </a:r>
          </a:p>
          <a:p>
            <a:pPr>
              <a:tabLst>
                <a:tab pos="217488" algn="l"/>
              </a:tabLst>
            </a:pPr>
            <a:r>
              <a:rPr kumimoji="0" lang="ja-JP" altLang="en-US" sz="3200" kern="0" dirty="0"/>
              <a:t>ヤフーマップで医療機関をさがす</a:t>
            </a:r>
          </a:p>
        </p:txBody>
      </p:sp>
    </p:spTree>
    <p:extLst>
      <p:ext uri="{BB962C8B-B14F-4D97-AF65-F5344CB8AC3E}">
        <p14:creationId xmlns:p14="http://schemas.microsoft.com/office/powerpoint/2010/main" val="1953101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80222" y="502543"/>
            <a:ext cx="6840000" cy="4647426"/>
          </a:xfrm>
          <a:prstGeom prst="rect">
            <a:avLst/>
          </a:prstGeom>
          <a:noFill/>
        </p:spPr>
        <p:txBody>
          <a:bodyPr wrap="square" rIns="72000" rtlCol="0">
            <a:spAutoFit/>
          </a:bodyPr>
          <a:lstStyle/>
          <a:p>
            <a:pPr>
              <a:spcBef>
                <a:spcPts val="600"/>
              </a:spcBef>
              <a:tabLst>
                <a:tab pos="354013" algn="l"/>
                <a:tab pos="708025" algn="l"/>
              </a:tabLst>
            </a:pPr>
            <a:r>
              <a:rPr lang="en-US" altLang="ja-JP" sz="2400" b="1" dirty="0">
                <a:solidFill>
                  <a:srgbClr val="009650"/>
                </a:solidFill>
                <a:latin typeface="Meiryo" charset="-128"/>
                <a:ea typeface="Meiryo" charset="-128"/>
                <a:cs typeface="Meiryo" charset="-128"/>
              </a:rPr>
              <a:t>1.	</a:t>
            </a:r>
            <a:r>
              <a:rPr lang="ja-JP" altLang="en-US" sz="2400" b="1" dirty="0">
                <a:solidFill>
                  <a:srgbClr val="009650"/>
                </a:solidFill>
                <a:latin typeface="Meiryo" charset="-128"/>
                <a:ea typeface="Meiryo" charset="-128"/>
                <a:cs typeface="Meiryo" charset="-128"/>
              </a:rPr>
              <a:t>オンライン診療とは何かを知りましょう</a:t>
            </a:r>
            <a:endParaRPr lang="en-US" altLang="ja-JP" sz="2400" b="1" dirty="0">
              <a:solidFill>
                <a:srgbClr val="009650"/>
              </a:solidFill>
              <a:latin typeface="Meiryo" charset="-128"/>
              <a:ea typeface="Meiryo" charset="-128"/>
              <a:cs typeface="Meiryo" charset="-128"/>
            </a:endParaRPr>
          </a:p>
          <a:p>
            <a:pPr algn="dist">
              <a:spcBef>
                <a:spcPts val="600"/>
              </a:spcBef>
              <a:tabLst>
                <a:tab pos="354013" algn="l"/>
                <a:tab pos="708025" algn="l"/>
              </a:tabLst>
            </a:pPr>
            <a:r>
              <a:rPr lang="en-US" altLang="ja-JP" sz="1800" b="1" dirty="0">
                <a:latin typeface="Meiryo" charset="-128"/>
                <a:ea typeface="Meiryo" charset="-128"/>
                <a:cs typeface="Meiryo" charset="-128"/>
              </a:rPr>
              <a:t>	A. </a:t>
            </a:r>
            <a:r>
              <a:rPr lang="ja-JP" altLang="en-US" sz="1800" b="1" dirty="0">
                <a:latin typeface="Meiryo" charset="-128"/>
                <a:ea typeface="Meiryo" charset="-128"/>
                <a:cs typeface="Meiryo" charset="-128"/>
              </a:rPr>
              <a:t>オンライン診療とは</a:t>
            </a:r>
            <a:r>
              <a:rPr lang="en-US" altLang="ja-JP" sz="1800" b="1" dirty="0">
                <a:latin typeface="Meiryo" charset="-128"/>
                <a:ea typeface="Meiryo" charset="-128"/>
                <a:cs typeface="Meiryo" charset="-128"/>
              </a:rPr>
              <a:t>?……………………………………P4</a:t>
            </a:r>
            <a:endParaRPr lang="ja-JP" altLang="en-US" sz="1800" b="1" dirty="0">
              <a:latin typeface="Meiryo" charset="-128"/>
              <a:ea typeface="Meiryo" charset="-128"/>
              <a:cs typeface="Meiryo" charset="-128"/>
            </a:endParaRPr>
          </a:p>
          <a:p>
            <a:pPr algn="dist">
              <a:spcBef>
                <a:spcPts val="600"/>
              </a:spcBef>
              <a:tabLst>
                <a:tab pos="354013" algn="l"/>
                <a:tab pos="708025" algn="l"/>
              </a:tabLst>
            </a:pPr>
            <a:r>
              <a:rPr lang="en-US" altLang="ja-JP" sz="1800" b="1" dirty="0">
                <a:latin typeface="Meiryo" charset="-128"/>
                <a:ea typeface="Meiryo" charset="-128"/>
                <a:cs typeface="Meiryo" charset="-128"/>
              </a:rPr>
              <a:t>	B.	</a:t>
            </a:r>
            <a:r>
              <a:rPr lang="ja-JP" altLang="en-US" sz="1800" b="1" dirty="0">
                <a:latin typeface="Meiryo" charset="-128"/>
                <a:ea typeface="Meiryo" charset="-128"/>
                <a:cs typeface="Meiryo" charset="-128"/>
              </a:rPr>
              <a:t>オンライン診療・電話診療受診の手順</a:t>
            </a:r>
            <a:r>
              <a:rPr lang="en-US" altLang="ja-JP" sz="1800" b="1" dirty="0">
                <a:latin typeface="Meiryo" charset="-128"/>
                <a:ea typeface="Meiryo" charset="-128"/>
                <a:cs typeface="Meiryo" charset="-128"/>
              </a:rPr>
              <a:t>…………………P5</a:t>
            </a:r>
          </a:p>
          <a:p>
            <a:pPr>
              <a:spcBef>
                <a:spcPts val="600"/>
              </a:spcBef>
              <a:tabLst>
                <a:tab pos="354013" algn="l"/>
                <a:tab pos="708025" algn="l"/>
              </a:tabLst>
            </a:pPr>
            <a:endParaRPr lang="en-US" altLang="ja-JP" sz="2400" b="1" dirty="0">
              <a:solidFill>
                <a:srgbClr val="009650"/>
              </a:solidFill>
              <a:latin typeface="Meiryo" charset="-128"/>
              <a:ea typeface="Meiryo" charset="-128"/>
              <a:cs typeface="Meiryo" charset="-128"/>
            </a:endParaRPr>
          </a:p>
          <a:p>
            <a:pPr>
              <a:spcBef>
                <a:spcPts val="600"/>
              </a:spcBef>
              <a:tabLst>
                <a:tab pos="354013" algn="l"/>
                <a:tab pos="708025" algn="l"/>
              </a:tabLst>
            </a:pPr>
            <a:r>
              <a:rPr lang="en-US" altLang="ja-JP" sz="2400" b="1" dirty="0">
                <a:solidFill>
                  <a:srgbClr val="009650"/>
                </a:solidFill>
                <a:latin typeface="Meiryo" charset="-128"/>
                <a:ea typeface="Meiryo" charset="-128"/>
                <a:cs typeface="Meiryo" charset="-128"/>
              </a:rPr>
              <a:t>2.	</a:t>
            </a:r>
            <a:r>
              <a:rPr lang="ja-JP" altLang="en-US" sz="2400" b="1" dirty="0">
                <a:solidFill>
                  <a:srgbClr val="009650"/>
                </a:solidFill>
                <a:latin typeface="Meiryo" charset="-128"/>
                <a:ea typeface="Meiryo" charset="-128"/>
                <a:cs typeface="Meiryo" charset="-128"/>
              </a:rPr>
              <a:t>オンライン診療実施医療機関の検索</a:t>
            </a:r>
            <a:endParaRPr lang="en-US" altLang="ja-JP" sz="2400" b="1" dirty="0">
              <a:solidFill>
                <a:srgbClr val="009650"/>
              </a:solidFill>
              <a:latin typeface="Meiryo" charset="-128"/>
              <a:ea typeface="Meiryo" charset="-128"/>
              <a:cs typeface="Meiryo" charset="-128"/>
            </a:endParaRPr>
          </a:p>
          <a:p>
            <a:pPr algn="dist">
              <a:spcBef>
                <a:spcPts val="600"/>
              </a:spcBef>
              <a:tabLst>
                <a:tab pos="354013" algn="l"/>
                <a:tab pos="708025" algn="l"/>
              </a:tabLst>
            </a:pPr>
            <a:r>
              <a:rPr lang="en-US" altLang="ja-JP" sz="1800" b="1" dirty="0">
                <a:latin typeface="Meiryo" charset="-128"/>
                <a:ea typeface="Meiryo" charset="-128"/>
                <a:cs typeface="Meiryo" charset="-128"/>
              </a:rPr>
              <a:t>	A.	</a:t>
            </a:r>
            <a:r>
              <a:rPr lang="ja-JP" altLang="en-US" sz="1800" b="1" dirty="0">
                <a:latin typeface="Meiryo" charset="-128"/>
                <a:ea typeface="Meiryo" charset="-128"/>
                <a:cs typeface="Meiryo" charset="-128"/>
              </a:rPr>
              <a:t>ヤフーマップのインストール</a:t>
            </a:r>
            <a:r>
              <a:rPr lang="en-US" altLang="ja-JP" sz="1800" b="1" dirty="0">
                <a:latin typeface="Meiryo" charset="-128"/>
                <a:ea typeface="Meiryo" charset="-128"/>
                <a:cs typeface="Meiryo" charset="-128"/>
              </a:rPr>
              <a:t>……………………………P7	B.	</a:t>
            </a:r>
            <a:r>
              <a:rPr lang="ja-JP" altLang="en-US" sz="1800" b="1" dirty="0">
                <a:latin typeface="Meiryo" charset="-128"/>
                <a:ea typeface="Meiryo" charset="-128"/>
                <a:cs typeface="Meiryo" charset="-128"/>
              </a:rPr>
              <a:t>ヤフーマップで医療機関を探す</a:t>
            </a:r>
            <a:r>
              <a:rPr lang="en-US" altLang="ja-JP" sz="1800" b="1" dirty="0">
                <a:latin typeface="Meiryo" charset="-128"/>
                <a:ea typeface="Meiryo" charset="-128"/>
                <a:cs typeface="Meiryo" charset="-128"/>
              </a:rPr>
              <a:t>…………………………P9</a:t>
            </a:r>
            <a:endParaRPr lang="en-US" altLang="ja-JP" sz="2400" b="1" dirty="0">
              <a:solidFill>
                <a:srgbClr val="009650"/>
              </a:solidFill>
              <a:latin typeface="Meiryo" charset="-128"/>
              <a:ea typeface="Meiryo" charset="-128"/>
              <a:cs typeface="Meiryo" charset="-128"/>
            </a:endParaRPr>
          </a:p>
          <a:p>
            <a:pPr>
              <a:spcBef>
                <a:spcPts val="600"/>
              </a:spcBef>
              <a:tabLst>
                <a:tab pos="354013" algn="l"/>
                <a:tab pos="708025" algn="l"/>
              </a:tabLst>
            </a:pPr>
            <a:endParaRPr lang="en-US" altLang="ja-JP" sz="2400" b="1" dirty="0">
              <a:solidFill>
                <a:srgbClr val="009650"/>
              </a:solidFill>
              <a:latin typeface="Meiryo" charset="-128"/>
              <a:ea typeface="Meiryo" charset="-128"/>
              <a:cs typeface="Meiryo" charset="-128"/>
            </a:endParaRPr>
          </a:p>
          <a:p>
            <a:pPr>
              <a:spcBef>
                <a:spcPts val="600"/>
              </a:spcBef>
              <a:tabLst>
                <a:tab pos="354013" algn="l"/>
                <a:tab pos="708025" algn="l"/>
              </a:tabLst>
            </a:pPr>
            <a:r>
              <a:rPr lang="en-US" altLang="ja-JP" sz="2400" b="1" dirty="0">
                <a:solidFill>
                  <a:srgbClr val="009650"/>
                </a:solidFill>
                <a:latin typeface="Meiryo" charset="-128"/>
                <a:ea typeface="Meiryo" charset="-128"/>
                <a:cs typeface="Meiryo" charset="-128"/>
              </a:rPr>
              <a:t>3.	</a:t>
            </a:r>
            <a:r>
              <a:rPr lang="ja-JP" altLang="en-US" sz="2400" b="1" dirty="0">
                <a:solidFill>
                  <a:srgbClr val="009650"/>
                </a:solidFill>
                <a:latin typeface="Meiryo" charset="-128"/>
                <a:ea typeface="Meiryo" charset="-128"/>
                <a:cs typeface="Meiryo" charset="-128"/>
              </a:rPr>
              <a:t>オンライン診療アプリ</a:t>
            </a:r>
          </a:p>
          <a:p>
            <a:pPr algn="dist">
              <a:spcBef>
                <a:spcPts val="600"/>
              </a:spcBef>
              <a:tabLst>
                <a:tab pos="354013" algn="l"/>
                <a:tab pos="708025" algn="l"/>
              </a:tabLst>
            </a:pPr>
            <a:r>
              <a:rPr lang="en-US" altLang="ja-JP" sz="1800" b="1" dirty="0">
                <a:latin typeface="Meiryo" charset="-128"/>
                <a:ea typeface="Meiryo" charset="-128"/>
                <a:cs typeface="Meiryo" charset="-128"/>
              </a:rPr>
              <a:t>	A.	</a:t>
            </a:r>
            <a:r>
              <a:rPr lang="ja-JP" altLang="en-US" sz="1800" b="1" dirty="0">
                <a:latin typeface="Meiryo" charset="-128"/>
                <a:ea typeface="Meiryo" charset="-128"/>
                <a:cs typeface="Meiryo" charset="-128"/>
              </a:rPr>
              <a:t>オンライン診療</a:t>
            </a:r>
            <a:r>
              <a:rPr lang="ja-JP" altLang="en-US" sz="1800" b="1" spc="-500" dirty="0">
                <a:latin typeface="Meiryo" charset="-128"/>
                <a:ea typeface="Meiryo" charset="-128"/>
                <a:cs typeface="Meiryo" charset="-128"/>
              </a:rPr>
              <a:t>・</a:t>
            </a:r>
            <a:r>
              <a:rPr lang="ja-JP" altLang="en-US" sz="1800" b="1" dirty="0">
                <a:latin typeface="Meiryo" charset="-128"/>
                <a:ea typeface="Meiryo" charset="-128"/>
                <a:cs typeface="Meiryo" charset="-128"/>
              </a:rPr>
              <a:t>服薬指導アプリ</a:t>
            </a:r>
            <a:r>
              <a:rPr lang="en-US" altLang="ja-JP" sz="1800" b="1" dirty="0">
                <a:latin typeface="Meiryo" charset="-128"/>
                <a:ea typeface="Meiryo" charset="-128"/>
                <a:cs typeface="Meiryo" charset="-128"/>
              </a:rPr>
              <a:t>CLINICS </a:t>
            </a:r>
            <a:r>
              <a:rPr lang="en-US" altLang="ja-JP" sz="1800" dirty="0">
                <a:latin typeface="Meiryo" charset="-128"/>
                <a:ea typeface="Meiryo" charset="-128"/>
                <a:cs typeface="Meiryo" charset="-128"/>
              </a:rPr>
              <a:t> </a:t>
            </a:r>
            <a:r>
              <a:rPr lang="en-US" altLang="ja-JP" sz="1800" b="1" dirty="0">
                <a:latin typeface="Meiryo" charset="-128"/>
                <a:ea typeface="Meiryo" charset="-128"/>
                <a:cs typeface="Meiryo" charset="-128"/>
              </a:rPr>
              <a:t>…………P15</a:t>
            </a:r>
          </a:p>
          <a:p>
            <a:pPr algn="dist">
              <a:spcBef>
                <a:spcPts val="600"/>
              </a:spcBef>
              <a:tabLst>
                <a:tab pos="354013" algn="l"/>
                <a:tab pos="708025" algn="l"/>
              </a:tabLst>
            </a:pPr>
            <a:r>
              <a:rPr lang="en-US" altLang="ja-JP" sz="1800" b="1" dirty="0">
                <a:latin typeface="Meiryo" charset="-128"/>
                <a:ea typeface="Meiryo" charset="-128"/>
                <a:cs typeface="Meiryo" charset="-128"/>
              </a:rPr>
              <a:t>	B.	</a:t>
            </a:r>
            <a:r>
              <a:rPr lang="ja-JP" altLang="en-US" sz="1800" b="1" dirty="0">
                <a:latin typeface="Meiryo" charset="-128"/>
                <a:ea typeface="Meiryo" charset="-128"/>
                <a:cs typeface="Meiryo" charset="-128"/>
              </a:rPr>
              <a:t>オンライン診療アプリ</a:t>
            </a:r>
            <a:r>
              <a:rPr lang="en-US" altLang="ja-JP" sz="1800" b="1" dirty="0" err="1">
                <a:latin typeface="Meiryo" charset="-128"/>
                <a:ea typeface="Meiryo" charset="-128"/>
                <a:cs typeface="Meiryo" charset="-128"/>
              </a:rPr>
              <a:t>YaDoc</a:t>
            </a:r>
            <a:r>
              <a:rPr lang="en-US" altLang="ja-JP" sz="1800" b="1" dirty="0">
                <a:latin typeface="Meiryo" charset="-128"/>
                <a:ea typeface="Meiryo" charset="-128"/>
                <a:cs typeface="Meiryo" charset="-128"/>
              </a:rPr>
              <a:t>…………………………P33</a:t>
            </a:r>
          </a:p>
          <a:p>
            <a:pPr algn="dist">
              <a:spcBef>
                <a:spcPts val="600"/>
              </a:spcBef>
              <a:tabLst>
                <a:tab pos="354013" algn="l"/>
                <a:tab pos="708025" algn="l"/>
              </a:tabLst>
            </a:pPr>
            <a:r>
              <a:rPr lang="en-US" altLang="ja-JP" sz="1800" b="1" dirty="0">
                <a:latin typeface="Meiryo" charset="-128"/>
                <a:ea typeface="Meiryo" charset="-128"/>
                <a:cs typeface="Meiryo" charset="-128"/>
              </a:rPr>
              <a:t>	C.	</a:t>
            </a:r>
            <a:r>
              <a:rPr lang="ja-JP" altLang="en-US" sz="1800" b="1" dirty="0">
                <a:latin typeface="Meiryo" charset="-128"/>
                <a:ea typeface="Meiryo" charset="-128"/>
                <a:cs typeface="Meiryo" charset="-128"/>
              </a:rPr>
              <a:t>オンライン診</a:t>
            </a:r>
            <a:r>
              <a:rPr lang="ja-JP" altLang="en-US" sz="1800" b="1" spc="-500" dirty="0">
                <a:latin typeface="Meiryo" charset="-128"/>
                <a:ea typeface="Meiryo" charset="-128"/>
                <a:cs typeface="Meiryo" charset="-128"/>
              </a:rPr>
              <a:t>療</a:t>
            </a:r>
            <a:r>
              <a:rPr lang="ja-JP" altLang="en-US" sz="1800" b="1" dirty="0">
                <a:latin typeface="Meiryo" charset="-128"/>
                <a:ea typeface="Meiryo" charset="-128"/>
                <a:cs typeface="Meiryo" charset="-128"/>
              </a:rPr>
              <a:t>アプリ</a:t>
            </a:r>
            <a:r>
              <a:rPr lang="en-US" altLang="ja-JP" sz="1800" b="1" dirty="0" err="1">
                <a:latin typeface="Meiryo" charset="-128"/>
                <a:ea typeface="Meiryo" charset="-128"/>
                <a:cs typeface="Meiryo" charset="-128"/>
              </a:rPr>
              <a:t>curo</a:t>
            </a:r>
            <a:r>
              <a:rPr lang="en-US" altLang="ja-JP" sz="1800" b="1" spc="-1000" dirty="0" err="1">
                <a:latin typeface="Meiryo" charset="-128"/>
                <a:ea typeface="Meiryo" charset="-128"/>
                <a:cs typeface="Meiryo" charset="-128"/>
              </a:rPr>
              <a:t>n</a:t>
            </a:r>
            <a:r>
              <a:rPr lang="en-US" altLang="ja-JP" sz="1800" dirty="0">
                <a:latin typeface="Meiryo" charset="-128"/>
                <a:ea typeface="Meiryo" charset="-128"/>
                <a:cs typeface="Meiryo" charset="-128"/>
              </a:rPr>
              <a:t> </a:t>
            </a:r>
            <a:r>
              <a:rPr lang="en-US" altLang="ja-JP" sz="1800" b="1" dirty="0">
                <a:latin typeface="Meiryo" charset="-128"/>
                <a:ea typeface="Meiryo" charset="-128"/>
                <a:cs typeface="Meiryo" charset="-128"/>
              </a:rPr>
              <a:t>…………………………P49</a:t>
            </a:r>
          </a:p>
        </p:txBody>
      </p:sp>
      <p:sp>
        <p:nvSpPr>
          <p:cNvPr id="3" name="タイトル 1">
            <a:extLst>
              <a:ext uri="{FF2B5EF4-FFF2-40B4-BE49-F238E27FC236}">
                <a16:creationId xmlns:a16="http://schemas.microsoft.com/office/drawing/2014/main" id="{90C6AD7A-25C3-4CCC-901C-8ADB1E455016}"/>
              </a:ext>
            </a:extLst>
          </p:cNvPr>
          <p:cNvSpPr txBox="1">
            <a:spLocks/>
          </p:cNvSpPr>
          <p:nvPr/>
        </p:nvSpPr>
        <p:spPr>
          <a:xfrm>
            <a:off x="503428" y="517383"/>
            <a:ext cx="1447800"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rgbClr val="009650"/>
                </a:solidFill>
                <a:latin typeface="Meiryo" charset="-128"/>
                <a:ea typeface="Meiryo" charset="-128"/>
                <a:cs typeface="Meiryo" charset="-128"/>
              </a:rPr>
              <a:t>目　次</a:t>
            </a:r>
          </a:p>
        </p:txBody>
      </p:sp>
      <p:cxnSp>
        <p:nvCxnSpPr>
          <p:cNvPr id="4" name="直線コネクタ 3"/>
          <p:cNvCxnSpPr/>
          <p:nvPr/>
        </p:nvCxnSpPr>
        <p:spPr>
          <a:xfrm>
            <a:off x="1685172" y="1905000"/>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pic>
        <p:nvPicPr>
          <p:cNvPr id="5" name="Picture 2" descr="パソコンのモニターを見せる医師のイラスト">
            <a:extLst>
              <a:ext uri="{FF2B5EF4-FFF2-40B4-BE49-F238E27FC236}">
                <a16:creationId xmlns:a16="http://schemas.microsoft.com/office/drawing/2014/main" id="{682EDA62-4183-4B34-8859-72E917F85D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613" y="3985901"/>
            <a:ext cx="1256066" cy="133624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コネクタ 5"/>
          <p:cNvCxnSpPr/>
          <p:nvPr/>
        </p:nvCxnSpPr>
        <p:spPr>
          <a:xfrm>
            <a:off x="1685172" y="3399025"/>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417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p:cNvSpPr txBox="1">
            <a:spLocks/>
          </p:cNvSpPr>
          <p:nvPr/>
        </p:nvSpPr>
        <p:spPr>
          <a:xfrm>
            <a:off x="1560335" y="490483"/>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4000" dirty="0">
                <a:solidFill>
                  <a:srgbClr val="009650"/>
                </a:solidFill>
              </a:rPr>
              <a:t>1</a:t>
            </a:r>
            <a:endParaRPr lang="ja-JP" altLang="en-US" sz="14000" dirty="0">
              <a:solidFill>
                <a:srgbClr val="009650"/>
              </a:solidFill>
            </a:endParaRPr>
          </a:p>
          <a:p>
            <a:r>
              <a:rPr lang="en-US" altLang="ja-JP" sz="4800" dirty="0">
                <a:solidFill>
                  <a:srgbClr val="009650"/>
                </a:solidFill>
              </a:rPr>
              <a:t> </a:t>
            </a:r>
            <a:r>
              <a:rPr lang="ja-JP" altLang="en-US" sz="4800" dirty="0">
                <a:solidFill>
                  <a:srgbClr val="009650"/>
                </a:solidFill>
              </a:rPr>
              <a:t>オンライン診療とは</a:t>
            </a:r>
            <a:endParaRPr lang="en-US" altLang="ja-JP" sz="4800" dirty="0">
              <a:solidFill>
                <a:srgbClr val="009650"/>
              </a:solidFill>
            </a:endParaRPr>
          </a:p>
          <a:p>
            <a:r>
              <a:rPr lang="en-US" altLang="ja-JP" sz="4800" dirty="0">
                <a:solidFill>
                  <a:srgbClr val="009650"/>
                </a:solidFill>
              </a:rPr>
              <a:t> </a:t>
            </a:r>
            <a:r>
              <a:rPr lang="ja-JP" altLang="en-US" sz="4800" dirty="0">
                <a:solidFill>
                  <a:srgbClr val="009650"/>
                </a:solidFill>
              </a:rPr>
              <a:t>何かを知りましょう</a:t>
            </a:r>
            <a:endParaRPr lang="en-US" altLang="ja-JP" sz="4800" dirty="0">
              <a:solidFill>
                <a:srgbClr val="009650"/>
              </a:solidFill>
            </a:endParaRPr>
          </a:p>
        </p:txBody>
      </p:sp>
      <p:pic>
        <p:nvPicPr>
          <p:cNvPr id="3" name="Picture 2" descr="パソコンのモニターを見せる医師のイラスト">
            <a:extLst>
              <a:ext uri="{FF2B5EF4-FFF2-40B4-BE49-F238E27FC236}">
                <a16:creationId xmlns:a16="http://schemas.microsoft.com/office/drawing/2014/main" id="{978E008C-D917-461B-B999-F50C0E7179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594623"/>
            <a:ext cx="1368000" cy="1455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774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1792102" y="498572"/>
            <a:ext cx="7200000" cy="540000"/>
          </a:xfrm>
          <a:prstGeom prst="rect">
            <a:avLst/>
          </a:prstGeom>
        </p:spPr>
        <p:txBody>
          <a:bodyPr>
            <a:noAutofit/>
          </a:bodyPr>
          <a:lstStyle/>
          <a:p>
            <a:r>
              <a:rPr lang="ja-JP" altLang="en-US" sz="3200" b="1" dirty="0">
                <a:solidFill>
                  <a:srgbClr val="009650"/>
                </a:solidFill>
                <a:latin typeface="Meiryo" charset="-128"/>
                <a:ea typeface="Meiryo" charset="-128"/>
                <a:cs typeface="Meiryo" charset="-128"/>
              </a:rPr>
              <a:t>オンライン診療とは？</a:t>
            </a:r>
          </a:p>
        </p:txBody>
      </p:sp>
      <p:sp>
        <p:nvSpPr>
          <p:cNvPr id="3" name="サブタイトル 2"/>
          <p:cNvSpPr>
            <a:spLocks noGrp="1"/>
          </p:cNvSpPr>
          <p:nvPr>
            <p:ph type="subTitle" idx="4294967295"/>
          </p:nvPr>
        </p:nvSpPr>
        <p:spPr>
          <a:xfrm>
            <a:off x="1767718" y="1328067"/>
            <a:ext cx="6858000" cy="348333"/>
          </a:xfrm>
          <a:prstGeom prst="rect">
            <a:avLst/>
          </a:prstGeom>
        </p:spPr>
        <p:txBody>
          <a:bodyPr numCol="1">
            <a:noAutofit/>
          </a:bodyPr>
          <a:lstStyle/>
          <a:p>
            <a:pPr marL="9525" marR="4344" algn="l">
              <a:lnSpc>
                <a:spcPct val="125000"/>
              </a:lnSpc>
              <a:spcBef>
                <a:spcPts val="85"/>
              </a:spcBef>
            </a:pPr>
            <a:r>
              <a:rPr lang="ja-JP" altLang="en-US" sz="2400" b="1" dirty="0">
                <a:latin typeface="Meiryo" charset="-128"/>
                <a:ea typeface="Meiryo" charset="-128"/>
                <a:cs typeface="Meiryo" charset="-128"/>
              </a:rPr>
              <a:t>お手持ちのスマートフォンや</a:t>
            </a:r>
            <a:endParaRPr lang="en-US" altLang="ja-JP" sz="2400" b="1" dirty="0">
              <a:latin typeface="Meiryo" charset="-128"/>
              <a:ea typeface="Meiryo" charset="-128"/>
              <a:cs typeface="Meiryo" charset="-128"/>
            </a:endParaRPr>
          </a:p>
          <a:p>
            <a:pPr marL="9525" marR="4344" algn="l">
              <a:lnSpc>
                <a:spcPct val="125000"/>
              </a:lnSpc>
              <a:spcBef>
                <a:spcPts val="85"/>
              </a:spcBef>
            </a:pPr>
            <a:r>
              <a:rPr lang="ja-JP" altLang="en-US" sz="2400" b="1" dirty="0">
                <a:latin typeface="Meiryo" charset="-128"/>
                <a:ea typeface="Meiryo" charset="-128"/>
                <a:cs typeface="Meiryo" charset="-128"/>
              </a:rPr>
              <a:t>パソコンなどを使った</a:t>
            </a:r>
            <a:endParaRPr lang="en-US" altLang="ja-JP" sz="2400" b="1" dirty="0">
              <a:latin typeface="Meiryo" charset="-128"/>
              <a:ea typeface="Meiryo" charset="-128"/>
              <a:cs typeface="Meiryo" charset="-128"/>
            </a:endParaRPr>
          </a:p>
          <a:p>
            <a:pPr marL="9525" marR="4344" algn="l">
              <a:lnSpc>
                <a:spcPct val="125000"/>
              </a:lnSpc>
              <a:spcBef>
                <a:spcPts val="85"/>
              </a:spcBef>
            </a:pPr>
            <a:r>
              <a:rPr lang="ja-JP" altLang="en-US" sz="2400" b="1" dirty="0">
                <a:latin typeface="Meiryo" charset="-128"/>
                <a:ea typeface="Meiryo" charset="-128"/>
                <a:cs typeface="Meiryo" charset="-128"/>
              </a:rPr>
              <a:t>ビデオ通話による診療のことです。</a:t>
            </a:r>
            <a:br>
              <a:rPr lang="ja-JP" altLang="en-US" sz="2400" b="1" dirty="0">
                <a:latin typeface="Meiryo" charset="-128"/>
                <a:ea typeface="Meiryo" charset="-128"/>
                <a:cs typeface="Meiryo" charset="-128"/>
              </a:rPr>
            </a:br>
            <a:r>
              <a:rPr lang="ja-JP" altLang="en-US" sz="2400" b="1" dirty="0">
                <a:latin typeface="Meiryo" charset="-128"/>
                <a:ea typeface="Meiryo" charset="-128"/>
                <a:cs typeface="Meiryo" charset="-128"/>
              </a:rPr>
              <a:t>令和</a:t>
            </a:r>
            <a:r>
              <a:rPr lang="en-US" altLang="ja-JP" sz="2400" b="1" dirty="0">
                <a:latin typeface="Meiryo" charset="-128"/>
                <a:ea typeface="Meiryo" charset="-128"/>
                <a:cs typeface="Meiryo" charset="-128"/>
              </a:rPr>
              <a:t>2</a:t>
            </a:r>
            <a:r>
              <a:rPr lang="ja-JP" altLang="en-US" sz="2400" b="1" dirty="0">
                <a:latin typeface="Meiryo" charset="-128"/>
                <a:ea typeface="Meiryo" charset="-128"/>
                <a:cs typeface="Meiryo" charset="-128"/>
              </a:rPr>
              <a:t>年</a:t>
            </a:r>
            <a:r>
              <a:rPr lang="en-US" altLang="ja-JP" sz="2400" b="1" dirty="0">
                <a:latin typeface="Meiryo" charset="-128"/>
                <a:ea typeface="Meiryo" charset="-128"/>
                <a:cs typeface="Meiryo" charset="-128"/>
              </a:rPr>
              <a:t>4</a:t>
            </a:r>
            <a:r>
              <a:rPr lang="ja-JP" altLang="en-US" sz="2400" b="1" dirty="0">
                <a:latin typeface="Meiryo" charset="-128"/>
                <a:ea typeface="Meiryo" charset="-128"/>
                <a:cs typeface="Meiryo" charset="-128"/>
              </a:rPr>
              <a:t>月</a:t>
            </a:r>
            <a:r>
              <a:rPr lang="en-US" altLang="ja-JP" sz="2400" b="1" dirty="0">
                <a:latin typeface="Meiryo" charset="-128"/>
                <a:ea typeface="Meiryo" charset="-128"/>
                <a:cs typeface="Meiryo" charset="-128"/>
              </a:rPr>
              <a:t>10</a:t>
            </a:r>
            <a:r>
              <a:rPr lang="ja-JP" altLang="en-US" sz="2400" b="1" dirty="0">
                <a:latin typeface="Meiryo" charset="-128"/>
                <a:ea typeface="Meiryo" charset="-128"/>
                <a:cs typeface="Meiryo" charset="-128"/>
              </a:rPr>
              <a:t>日より</a:t>
            </a:r>
            <a:endParaRPr lang="en-US" altLang="ja-JP" sz="2400" b="1" dirty="0">
              <a:latin typeface="Meiryo" charset="-128"/>
              <a:ea typeface="Meiryo" charset="-128"/>
              <a:cs typeface="Meiryo" charset="-128"/>
            </a:endParaRPr>
          </a:p>
          <a:p>
            <a:pPr marL="9525" marR="4344" algn="l">
              <a:lnSpc>
                <a:spcPct val="125000"/>
              </a:lnSpc>
              <a:spcBef>
                <a:spcPts val="85"/>
              </a:spcBef>
            </a:pPr>
            <a:r>
              <a:rPr lang="ja-JP" altLang="en-US" sz="2400" b="1" dirty="0">
                <a:latin typeface="Meiryo" charset="-128"/>
                <a:ea typeface="Meiryo" charset="-128"/>
                <a:cs typeface="Meiryo" charset="-128"/>
              </a:rPr>
              <a:t>新型コロナウイルス感染症対策として、</a:t>
            </a:r>
            <a:br>
              <a:rPr lang="ja-JP" altLang="en-US" sz="2400" b="1" dirty="0">
                <a:latin typeface="Meiryo" charset="-128"/>
                <a:ea typeface="Meiryo" charset="-128"/>
                <a:cs typeface="Meiryo" charset="-128"/>
              </a:rPr>
            </a:br>
            <a:r>
              <a:rPr lang="ja-JP" altLang="en-US" sz="2400" b="1" dirty="0">
                <a:latin typeface="Meiryo" charset="-128"/>
                <a:ea typeface="Meiryo" charset="-128"/>
                <a:cs typeface="Meiryo" charset="-128"/>
              </a:rPr>
              <a:t>医療機関に行かなくても</a:t>
            </a:r>
            <a:endParaRPr lang="en-US" altLang="ja-JP" sz="2400" b="1" dirty="0">
              <a:latin typeface="Meiryo" charset="-128"/>
              <a:ea typeface="Meiryo" charset="-128"/>
              <a:cs typeface="Meiryo" charset="-128"/>
            </a:endParaRPr>
          </a:p>
          <a:p>
            <a:pPr marL="9525" marR="4344" algn="l">
              <a:lnSpc>
                <a:spcPct val="125000"/>
              </a:lnSpc>
              <a:spcBef>
                <a:spcPts val="85"/>
              </a:spcBef>
            </a:pPr>
            <a:r>
              <a:rPr lang="ja-JP" altLang="en-US" sz="2400" b="1" dirty="0">
                <a:solidFill>
                  <a:schemeClr val="tx1"/>
                </a:solidFill>
                <a:latin typeface="Meiryo" charset="-128"/>
                <a:ea typeface="Meiryo" charset="-128"/>
                <a:cs typeface="Meiryo" charset="-128"/>
              </a:rPr>
              <a:t>受診</a:t>
            </a:r>
            <a:r>
              <a:rPr lang="ja-JP" altLang="en-US" sz="2400" b="1" dirty="0">
                <a:latin typeface="Meiryo" charset="-128"/>
                <a:ea typeface="Meiryo" charset="-128"/>
                <a:cs typeface="Meiryo" charset="-128"/>
              </a:rPr>
              <a:t>できるようになりました。</a:t>
            </a:r>
            <a:endParaRPr lang="en-US" altLang="ja-JP" sz="2400" b="1" dirty="0">
              <a:latin typeface="Meiryo" charset="-128"/>
              <a:ea typeface="Meiryo" charset="-128"/>
              <a:cs typeface="Meiryo" charset="-128"/>
            </a:endParaRPr>
          </a:p>
          <a:p>
            <a:pPr marL="9525" marR="4344" algn="l">
              <a:lnSpc>
                <a:spcPct val="125000"/>
              </a:lnSpc>
              <a:spcBef>
                <a:spcPts val="85"/>
              </a:spcBef>
            </a:pPr>
            <a:r>
              <a:rPr lang="ja-JP" altLang="en-US" sz="2400" b="1" dirty="0">
                <a:latin typeface="Meiryo" charset="-128"/>
                <a:ea typeface="Meiryo" charset="-128"/>
                <a:cs typeface="Meiryo" charset="-128"/>
              </a:rPr>
              <a:t>ご利用にあたっては、</a:t>
            </a:r>
            <a:br>
              <a:rPr lang="ja-JP" altLang="en-US" sz="2400" b="1" dirty="0">
                <a:latin typeface="Meiryo" charset="-128"/>
                <a:ea typeface="Meiryo" charset="-128"/>
                <a:cs typeface="Meiryo" charset="-128"/>
              </a:rPr>
            </a:br>
            <a:r>
              <a:rPr lang="ja-JP" altLang="en-US" sz="2400" b="1" dirty="0">
                <a:latin typeface="Meiryo" charset="-128"/>
                <a:ea typeface="Meiryo" charset="-128"/>
                <a:cs typeface="Meiryo" charset="-128"/>
              </a:rPr>
              <a:t>高額な機器や難しいシステムは不要です。</a:t>
            </a:r>
            <a:endParaRPr lang="en-US" altLang="ja-JP" sz="2400" b="1" dirty="0">
              <a:latin typeface="Meiryo" charset="-128"/>
              <a:ea typeface="Meiryo" charset="-128"/>
              <a:cs typeface="Meiryo" charset="-128"/>
            </a:endParaRPr>
          </a:p>
          <a:p>
            <a:pPr marL="9525" marR="4344" algn="l">
              <a:lnSpc>
                <a:spcPct val="125000"/>
              </a:lnSpc>
              <a:spcBef>
                <a:spcPts val="85"/>
              </a:spcBef>
            </a:pP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実施していない医療機関もあります。</a:t>
            </a:r>
          </a:p>
        </p:txBody>
      </p:sp>
      <p:sp>
        <p:nvSpPr>
          <p:cNvPr id="4" name="Title 1"/>
          <p:cNvSpPr txBox="1">
            <a:spLocks/>
          </p:cNvSpPr>
          <p:nvPr/>
        </p:nvSpPr>
        <p:spPr>
          <a:xfrm>
            <a:off x="476714" y="586032"/>
            <a:ext cx="1188171" cy="509216"/>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1-A</a:t>
            </a:r>
            <a:endParaRPr lang="en-US" sz="3600" dirty="0"/>
          </a:p>
        </p:txBody>
      </p:sp>
      <p:pic>
        <p:nvPicPr>
          <p:cNvPr id="8" name="Picture 2" descr="パソコンのモニターを見せる医師のイラスト">
            <a:extLst>
              <a:ext uri="{FF2B5EF4-FFF2-40B4-BE49-F238E27FC236}">
                <a16:creationId xmlns:a16="http://schemas.microsoft.com/office/drawing/2014/main" id="{9DAF661C-6D31-48B7-9809-661D7131FF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394" y="3950273"/>
            <a:ext cx="1188172" cy="1264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311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1786006" y="498572"/>
            <a:ext cx="7200000" cy="540000"/>
          </a:xfrm>
          <a:prstGeom prst="rect">
            <a:avLst/>
          </a:prstGeom>
        </p:spPr>
        <p:txBody>
          <a:bodyPr>
            <a:noAutofit/>
          </a:bodyPr>
          <a:lstStyle/>
          <a:p>
            <a:r>
              <a:rPr lang="ja-JP" altLang="en-US" sz="3200" b="1" dirty="0">
                <a:solidFill>
                  <a:srgbClr val="009650"/>
                </a:solidFill>
                <a:latin typeface="Meiryo" charset="-128"/>
                <a:ea typeface="Meiryo" charset="-128"/>
                <a:cs typeface="Meiryo" charset="-128"/>
              </a:rPr>
              <a:t>オンライン診</a:t>
            </a:r>
            <a:r>
              <a:rPr lang="ja-JP" altLang="en-US" sz="3200" b="1" spc="-750" dirty="0">
                <a:solidFill>
                  <a:srgbClr val="009650"/>
                </a:solidFill>
                <a:latin typeface="Meiryo" charset="-128"/>
                <a:ea typeface="Meiryo" charset="-128"/>
                <a:cs typeface="Meiryo" charset="-128"/>
              </a:rPr>
              <a:t>療・</a:t>
            </a:r>
            <a:r>
              <a:rPr lang="ja-JP" altLang="en-US" sz="3200" b="1" dirty="0">
                <a:solidFill>
                  <a:srgbClr val="009650"/>
                </a:solidFill>
                <a:latin typeface="Meiryo" charset="-128"/>
                <a:ea typeface="Meiryo" charset="-128"/>
                <a:cs typeface="Meiryo" charset="-128"/>
              </a:rPr>
              <a:t>電話診療受診の手順</a:t>
            </a:r>
          </a:p>
        </p:txBody>
      </p:sp>
      <p:sp>
        <p:nvSpPr>
          <p:cNvPr id="4" name="Title 1"/>
          <p:cNvSpPr txBox="1">
            <a:spLocks/>
          </p:cNvSpPr>
          <p:nvPr/>
        </p:nvSpPr>
        <p:spPr>
          <a:xfrm>
            <a:off x="485181" y="582168"/>
            <a:ext cx="1188171" cy="509216"/>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1-B</a:t>
            </a:r>
            <a:endParaRPr lang="en-US" sz="3600" dirty="0"/>
          </a:p>
        </p:txBody>
      </p:sp>
      <p:pic>
        <p:nvPicPr>
          <p:cNvPr id="1026" name="Picture 2" descr="発熱のしてる人のイラスト">
            <a:extLst>
              <a:ext uri="{FF2B5EF4-FFF2-40B4-BE49-F238E27FC236}">
                <a16:creationId xmlns:a16="http://schemas.microsoft.com/office/drawing/2014/main" id="{31C06050-4A2A-4DBB-B828-12DA937C4E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800600"/>
            <a:ext cx="1289110" cy="128911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770888" y="1400493"/>
            <a:ext cx="7362913" cy="4801314"/>
          </a:xfrm>
          <a:prstGeom prst="rect">
            <a:avLst/>
          </a:prstGeom>
          <a:noFill/>
        </p:spPr>
        <p:txBody>
          <a:bodyPr wrap="none" rtlCol="0">
            <a:spAutoFit/>
          </a:bodyPr>
          <a:lstStyle/>
          <a:p>
            <a:pPr>
              <a:tabLst>
                <a:tab pos="352425" algn="l"/>
              </a:tabLst>
            </a:pPr>
            <a:r>
              <a:rPr lang="en-US" altLang="ja-JP" sz="1800" b="1" dirty="0">
                <a:solidFill>
                  <a:srgbClr val="009650"/>
                </a:solidFill>
                <a:latin typeface="Meiryo" charset="-128"/>
                <a:ea typeface="Meiryo" charset="-128"/>
                <a:cs typeface="Meiryo" charset="-128"/>
              </a:rPr>
              <a:t>1	</a:t>
            </a:r>
            <a:r>
              <a:rPr lang="ja-JP" altLang="en-US" sz="1800" b="1" dirty="0">
                <a:solidFill>
                  <a:srgbClr val="009650"/>
                </a:solidFill>
                <a:latin typeface="Meiryo" charset="-128"/>
                <a:ea typeface="Meiryo" charset="-128"/>
                <a:cs typeface="Meiryo" charset="-128"/>
              </a:rPr>
              <a:t>診療内容の確認</a:t>
            </a:r>
            <a:endParaRPr lang="en-US" altLang="ja-JP" sz="1800" b="1" dirty="0">
              <a:solidFill>
                <a:srgbClr val="009650"/>
              </a:solidFill>
              <a:latin typeface="Meiryo" charset="-128"/>
              <a:ea typeface="Meiryo" charset="-128"/>
              <a:cs typeface="Meiryo" charset="-128"/>
            </a:endParaRPr>
          </a:p>
          <a:p>
            <a:pPr>
              <a:tabLst>
                <a:tab pos="352425" algn="l"/>
              </a:tabLst>
            </a:pPr>
            <a:r>
              <a:rPr lang="en-US" altLang="ja-JP" sz="1400" dirty="0">
                <a:latin typeface="Meiryo" charset="-128"/>
                <a:ea typeface="Meiryo" charset="-128"/>
                <a:cs typeface="Meiryo" charset="-128"/>
              </a:rPr>
              <a:t>	</a:t>
            </a:r>
            <a:r>
              <a:rPr lang="ja-JP" altLang="en-US" sz="1400" dirty="0">
                <a:latin typeface="Meiryo" charset="-128"/>
                <a:ea typeface="Meiryo" charset="-128"/>
                <a:cs typeface="Meiryo" charset="-128"/>
              </a:rPr>
              <a:t>まずは普段からかかっているかかりつけ医にご相談ください。</a:t>
            </a:r>
            <a:endParaRPr lang="en-US" altLang="ja-JP" sz="1400" dirty="0">
              <a:latin typeface="Meiryo" charset="-128"/>
              <a:ea typeface="Meiryo" charset="-128"/>
              <a:cs typeface="Meiryo" charset="-128"/>
            </a:endParaRPr>
          </a:p>
          <a:p>
            <a:pPr>
              <a:tabLst>
                <a:tab pos="352425" algn="l"/>
              </a:tabLst>
            </a:pPr>
            <a:r>
              <a:rPr lang="en-US" altLang="ja-JP" sz="1400" dirty="0">
                <a:latin typeface="Meiryo" charset="-128"/>
                <a:ea typeface="Meiryo" charset="-128"/>
                <a:cs typeface="Meiryo" charset="-128"/>
              </a:rPr>
              <a:t>	</a:t>
            </a:r>
            <a:r>
              <a:rPr lang="ja-JP" altLang="en-US" sz="1400" dirty="0">
                <a:latin typeface="Meiryo" charset="-128"/>
                <a:ea typeface="Meiryo" charset="-128"/>
                <a:cs typeface="Meiryo" charset="-128"/>
              </a:rPr>
              <a:t>かかりつけ医をお持ちでない方は</a:t>
            </a:r>
            <a:r>
              <a:rPr lang="ja-JP" altLang="en-US" sz="1400" spc="-700" dirty="0">
                <a:latin typeface="Meiryo" charset="-128"/>
                <a:ea typeface="Meiryo" charset="-128"/>
                <a:cs typeface="Meiryo" charset="-128"/>
              </a:rPr>
              <a:t>、</a:t>
            </a:r>
            <a:r>
              <a:rPr lang="ja-JP" altLang="en-US" sz="1400" dirty="0">
                <a:latin typeface="Meiryo" charset="-128"/>
                <a:ea typeface="Meiryo" charset="-128"/>
                <a:cs typeface="Meiryo" charset="-128"/>
              </a:rPr>
              <a:t>ホームページから電話・オンライン診療を</a:t>
            </a:r>
          </a:p>
          <a:p>
            <a:pPr>
              <a:tabLst>
                <a:tab pos="352425" algn="l"/>
              </a:tabLst>
            </a:pPr>
            <a:r>
              <a:rPr lang="en-US" altLang="ja-JP" sz="1400" dirty="0">
                <a:latin typeface="Meiryo" charset="-128"/>
                <a:ea typeface="Meiryo" charset="-128"/>
                <a:cs typeface="Meiryo" charset="-128"/>
              </a:rPr>
              <a:t>	</a:t>
            </a:r>
            <a:r>
              <a:rPr lang="ja-JP" altLang="en-US" sz="1400" dirty="0">
                <a:latin typeface="Meiryo" charset="-128"/>
                <a:ea typeface="Meiryo" charset="-128"/>
                <a:cs typeface="Meiryo" charset="-128"/>
              </a:rPr>
              <a:t>行っている最寄りの医療機関を検索し連絡してください。</a:t>
            </a:r>
          </a:p>
          <a:p>
            <a:pPr>
              <a:tabLst>
                <a:tab pos="352425" algn="l"/>
              </a:tabLst>
            </a:pPr>
            <a:r>
              <a:rPr lang="en-US" altLang="ja-JP" sz="1400" dirty="0">
                <a:latin typeface="Meiryo" charset="-128"/>
                <a:ea typeface="Meiryo" charset="-128"/>
                <a:cs typeface="Meiryo" charset="-128"/>
              </a:rPr>
              <a:t>	※</a:t>
            </a:r>
            <a:r>
              <a:rPr lang="ja-JP" altLang="en-US" sz="1400" dirty="0">
                <a:latin typeface="Meiryo" charset="-128"/>
                <a:ea typeface="Meiryo" charset="-128"/>
                <a:cs typeface="Meiryo" charset="-128"/>
              </a:rPr>
              <a:t>急を要する場合もあるため</a:t>
            </a:r>
            <a:r>
              <a:rPr lang="ja-JP" altLang="en-US" sz="1400" spc="-700" dirty="0">
                <a:latin typeface="Meiryo" charset="-128"/>
                <a:ea typeface="Meiryo" charset="-128"/>
                <a:cs typeface="Meiryo" charset="-128"/>
              </a:rPr>
              <a:t>、</a:t>
            </a:r>
            <a:r>
              <a:rPr lang="ja-JP" altLang="en-US" sz="1400" dirty="0">
                <a:latin typeface="Meiryo" charset="-128"/>
                <a:ea typeface="Meiryo" charset="-128"/>
                <a:cs typeface="Meiryo" charset="-128"/>
              </a:rPr>
              <a:t>なるべくご自宅に近い医療機関を選択しましょう。</a:t>
            </a:r>
          </a:p>
          <a:p>
            <a:pPr>
              <a:tabLst>
                <a:tab pos="352425" algn="l"/>
              </a:tabLst>
            </a:pPr>
            <a:endParaRPr lang="ja-JP" altLang="en-US" sz="800" dirty="0">
              <a:latin typeface="Meiryo" charset="-128"/>
              <a:ea typeface="Meiryo" charset="-128"/>
              <a:cs typeface="Meiryo" charset="-128"/>
            </a:endParaRPr>
          </a:p>
          <a:p>
            <a:pPr>
              <a:tabLst>
                <a:tab pos="352425" algn="l"/>
              </a:tabLst>
            </a:pPr>
            <a:r>
              <a:rPr lang="en-US" altLang="ja-JP" sz="1800" b="1" dirty="0">
                <a:solidFill>
                  <a:srgbClr val="009650"/>
                </a:solidFill>
                <a:latin typeface="Meiryo" charset="-128"/>
                <a:ea typeface="Meiryo" charset="-128"/>
                <a:cs typeface="Meiryo" charset="-128"/>
              </a:rPr>
              <a:t>2	</a:t>
            </a:r>
            <a:r>
              <a:rPr lang="ja-JP" altLang="en-US" sz="1800" b="1" dirty="0">
                <a:solidFill>
                  <a:srgbClr val="009650"/>
                </a:solidFill>
                <a:latin typeface="Meiryo" charset="-128"/>
                <a:ea typeface="Meiryo" charset="-128"/>
                <a:cs typeface="Meiryo" charset="-128"/>
              </a:rPr>
              <a:t>事前の予約</a:t>
            </a:r>
            <a:endParaRPr lang="en-US" altLang="ja-JP" sz="1800" b="1" dirty="0">
              <a:solidFill>
                <a:srgbClr val="009650"/>
              </a:solidFill>
              <a:latin typeface="Meiryo" charset="-128"/>
              <a:ea typeface="Meiryo" charset="-128"/>
              <a:cs typeface="Meiryo" charset="-128"/>
            </a:endParaRPr>
          </a:p>
          <a:p>
            <a:pPr>
              <a:tabLst>
                <a:tab pos="352425" algn="l"/>
              </a:tabLst>
            </a:pPr>
            <a:r>
              <a:rPr lang="en-US" altLang="ja-JP" sz="1400" b="1" dirty="0">
                <a:latin typeface="Meiryo" charset="-128"/>
                <a:ea typeface="Meiryo" charset="-128"/>
                <a:cs typeface="Meiryo" charset="-128"/>
              </a:rPr>
              <a:t>	</a:t>
            </a:r>
            <a:r>
              <a:rPr lang="ja-JP" altLang="en-US" sz="1400" b="1" dirty="0">
                <a:latin typeface="Meiryo" charset="-128"/>
                <a:ea typeface="Meiryo" charset="-128"/>
                <a:cs typeface="Meiryo" charset="-128"/>
              </a:rPr>
              <a:t>電話の場合：</a:t>
            </a:r>
            <a:r>
              <a:rPr lang="ja-JP" altLang="en-US" sz="1400" dirty="0">
                <a:latin typeface="Meiryo" charset="-128"/>
                <a:ea typeface="Meiryo" charset="-128"/>
                <a:cs typeface="Meiryo" charset="-128"/>
              </a:rPr>
              <a:t>医療機関に電話し</a:t>
            </a:r>
            <a:r>
              <a:rPr lang="ja-JP" altLang="en-US" sz="1400" spc="-700" dirty="0">
                <a:latin typeface="Meiryo" charset="-128"/>
                <a:ea typeface="Meiryo" charset="-128"/>
                <a:cs typeface="Meiryo" charset="-128"/>
              </a:rPr>
              <a:t>、</a:t>
            </a:r>
            <a:r>
              <a:rPr lang="ja-JP" altLang="en-US" sz="1400" dirty="0">
                <a:latin typeface="Meiryo" charset="-128"/>
                <a:ea typeface="Meiryo" charset="-128"/>
                <a:cs typeface="Meiryo" charset="-128"/>
              </a:rPr>
              <a:t>保険証などの情報を伝えた上で予約します。</a:t>
            </a:r>
            <a:endParaRPr lang="en-US" altLang="ja-JP" sz="1400" dirty="0">
              <a:latin typeface="Meiryo" charset="-128"/>
              <a:ea typeface="Meiryo" charset="-128"/>
              <a:cs typeface="Meiryo" charset="-128"/>
            </a:endParaRPr>
          </a:p>
          <a:p>
            <a:pPr>
              <a:tabLst>
                <a:tab pos="352425" algn="l"/>
              </a:tabLst>
            </a:pPr>
            <a:r>
              <a:rPr lang="en-US" altLang="ja-JP" sz="1400" b="1" dirty="0">
                <a:latin typeface="Meiryo" charset="-128"/>
                <a:ea typeface="Meiryo" charset="-128"/>
                <a:cs typeface="Meiryo" charset="-128"/>
              </a:rPr>
              <a:t>	</a:t>
            </a:r>
            <a:r>
              <a:rPr lang="ja-JP" altLang="en-US" sz="1400" b="1" dirty="0">
                <a:latin typeface="Meiryo" charset="-128"/>
                <a:ea typeface="Meiryo" charset="-128"/>
                <a:cs typeface="Meiryo" charset="-128"/>
              </a:rPr>
              <a:t>オンライン診療の場合：</a:t>
            </a:r>
            <a:r>
              <a:rPr lang="ja-JP" altLang="en-US" sz="1400" dirty="0">
                <a:latin typeface="Meiryo" charset="-128"/>
                <a:ea typeface="Meiryo" charset="-128"/>
                <a:cs typeface="Meiryo" charset="-128"/>
              </a:rPr>
              <a:t>医療機関によって予約方法は異なります。</a:t>
            </a:r>
            <a:endParaRPr lang="en-US" altLang="ja-JP" sz="1400" dirty="0">
              <a:latin typeface="Meiryo" charset="-128"/>
              <a:ea typeface="Meiryo" charset="-128"/>
              <a:cs typeface="Meiryo" charset="-128"/>
            </a:endParaRPr>
          </a:p>
          <a:p>
            <a:pPr>
              <a:tabLst>
                <a:tab pos="352425" algn="l"/>
              </a:tabLst>
            </a:pPr>
            <a:r>
              <a:rPr lang="en-US" altLang="ja-JP" sz="1400" dirty="0">
                <a:latin typeface="Meiryo" charset="-128"/>
                <a:ea typeface="Meiryo" charset="-128"/>
                <a:cs typeface="Meiryo" charset="-128"/>
              </a:rPr>
              <a:t>	</a:t>
            </a:r>
            <a:r>
              <a:rPr lang="ja-JP" altLang="en-US" sz="1400" dirty="0">
                <a:latin typeface="Meiryo" charset="-128"/>
                <a:ea typeface="Meiryo" charset="-128"/>
                <a:cs typeface="Meiryo" charset="-128"/>
              </a:rPr>
              <a:t>各医療機関のホームページでご確認ください。</a:t>
            </a:r>
            <a:endParaRPr lang="en-US" altLang="ja-JP" sz="1400" dirty="0">
              <a:latin typeface="Meiryo" charset="-128"/>
              <a:ea typeface="Meiryo" charset="-128"/>
              <a:cs typeface="Meiryo" charset="-128"/>
            </a:endParaRPr>
          </a:p>
          <a:p>
            <a:pPr>
              <a:tabLst>
                <a:tab pos="352425" algn="l"/>
              </a:tabLst>
            </a:pPr>
            <a:r>
              <a:rPr lang="en-US" altLang="ja-JP" sz="1400" b="1" dirty="0">
                <a:latin typeface="Meiryo" charset="-128"/>
                <a:ea typeface="Meiryo" charset="-128"/>
                <a:cs typeface="Meiryo" charset="-128"/>
              </a:rPr>
              <a:t>	</a:t>
            </a:r>
            <a:r>
              <a:rPr lang="ja-JP" altLang="en-US" sz="1400" b="1" dirty="0">
                <a:latin typeface="Meiryo" charset="-128"/>
                <a:ea typeface="Meiryo" charset="-128"/>
                <a:cs typeface="Meiryo" charset="-128"/>
              </a:rPr>
              <a:t>支払い方法の確認：</a:t>
            </a:r>
            <a:r>
              <a:rPr lang="ja-JP" altLang="en-US" sz="1400" dirty="0">
                <a:latin typeface="Meiryo" charset="-128"/>
                <a:ea typeface="Meiryo" charset="-128"/>
                <a:cs typeface="Meiryo" charset="-128"/>
              </a:rPr>
              <a:t>予約の際</a:t>
            </a:r>
            <a:r>
              <a:rPr lang="ja-JP" altLang="en-US" sz="1400" spc="-700" dirty="0">
                <a:latin typeface="Meiryo" charset="-128"/>
                <a:ea typeface="Meiryo" charset="-128"/>
                <a:cs typeface="Meiryo" charset="-128"/>
              </a:rPr>
              <a:t>、</a:t>
            </a:r>
            <a:r>
              <a:rPr lang="ja-JP" altLang="en-US" sz="1400" dirty="0">
                <a:latin typeface="Meiryo" charset="-128"/>
                <a:ea typeface="Meiryo" charset="-128"/>
                <a:cs typeface="Meiryo" charset="-128"/>
              </a:rPr>
              <a:t>あわせて支払方法も確認してください。</a:t>
            </a:r>
            <a:endParaRPr lang="en-US" altLang="ja-JP" sz="1400" dirty="0">
              <a:latin typeface="Meiryo" charset="-128"/>
              <a:ea typeface="Meiryo" charset="-128"/>
              <a:cs typeface="Meiryo" charset="-128"/>
            </a:endParaRPr>
          </a:p>
          <a:p>
            <a:pPr>
              <a:tabLst>
                <a:tab pos="352425" algn="l"/>
              </a:tabLst>
            </a:pPr>
            <a:r>
              <a:rPr lang="ja-JP" altLang="en-US" sz="1400" dirty="0">
                <a:latin typeface="Meiryo" charset="-128"/>
                <a:ea typeface="Meiryo" charset="-128"/>
                <a:cs typeface="Meiryo" charset="-128"/>
              </a:rPr>
              <a:t>　　</a:t>
            </a:r>
            <a:r>
              <a:rPr lang="en-US" altLang="ja-JP" sz="1400" dirty="0">
                <a:latin typeface="Meiryo" charset="-128"/>
                <a:ea typeface="Meiryo" charset="-128"/>
                <a:cs typeface="Meiryo" charset="-128"/>
              </a:rPr>
              <a:t>※</a:t>
            </a:r>
            <a:r>
              <a:rPr lang="ja-JP" altLang="en-US" sz="1400" dirty="0">
                <a:latin typeface="Meiryo" charset="-128"/>
                <a:ea typeface="Meiryo" charset="-128"/>
                <a:cs typeface="Meiryo" charset="-128"/>
              </a:rPr>
              <a:t>医療機関への来訪を推奨されたら</a:t>
            </a:r>
            <a:r>
              <a:rPr lang="ja-JP" altLang="en-US" sz="1400" spc="-700" dirty="0">
                <a:latin typeface="Meiryo" charset="-128"/>
                <a:ea typeface="Meiryo" charset="-128"/>
                <a:cs typeface="Meiryo" charset="-128"/>
              </a:rPr>
              <a:t>、</a:t>
            </a:r>
            <a:r>
              <a:rPr lang="ja-JP" altLang="en-US" sz="1400" dirty="0">
                <a:latin typeface="Meiryo" charset="-128"/>
                <a:ea typeface="Meiryo" charset="-128"/>
                <a:cs typeface="Meiryo" charset="-128"/>
              </a:rPr>
              <a:t>必ず直接かかるようにしてください。</a:t>
            </a:r>
          </a:p>
          <a:p>
            <a:pPr>
              <a:tabLst>
                <a:tab pos="352425" algn="l"/>
              </a:tabLst>
            </a:pPr>
            <a:br>
              <a:rPr lang="ja-JP" altLang="en-US" sz="800" dirty="0">
                <a:latin typeface="Meiryo" charset="-128"/>
                <a:ea typeface="Meiryo" charset="-128"/>
                <a:cs typeface="Meiryo" charset="-128"/>
              </a:rPr>
            </a:br>
            <a:r>
              <a:rPr lang="en-US" altLang="ja-JP" sz="1800" b="1" dirty="0">
                <a:solidFill>
                  <a:srgbClr val="009650"/>
                </a:solidFill>
                <a:latin typeface="Meiryo" charset="-128"/>
                <a:ea typeface="Meiryo" charset="-128"/>
                <a:cs typeface="Meiryo" charset="-128"/>
              </a:rPr>
              <a:t>3	</a:t>
            </a:r>
            <a:r>
              <a:rPr lang="ja-JP" altLang="en-US" sz="1800" b="1" dirty="0">
                <a:solidFill>
                  <a:srgbClr val="009650"/>
                </a:solidFill>
                <a:latin typeface="Meiryo" charset="-128"/>
                <a:ea typeface="Meiryo" charset="-128"/>
                <a:cs typeface="Meiryo" charset="-128"/>
              </a:rPr>
              <a:t>診察</a:t>
            </a:r>
            <a:endParaRPr lang="en-US" altLang="ja-JP" sz="1800" b="1" dirty="0">
              <a:solidFill>
                <a:srgbClr val="009650"/>
              </a:solidFill>
              <a:latin typeface="Meiryo" charset="-128"/>
              <a:ea typeface="Meiryo" charset="-128"/>
              <a:cs typeface="Meiryo" charset="-128"/>
            </a:endParaRPr>
          </a:p>
          <a:p>
            <a:pPr>
              <a:tabLst>
                <a:tab pos="352425" algn="l"/>
              </a:tabLst>
            </a:pPr>
            <a:r>
              <a:rPr lang="en-US" altLang="ja-JP" sz="1400" b="1" dirty="0">
                <a:latin typeface="Meiryo" charset="-128"/>
                <a:ea typeface="Meiryo" charset="-128"/>
                <a:cs typeface="Meiryo" charset="-128"/>
              </a:rPr>
              <a:t>	</a:t>
            </a:r>
            <a:r>
              <a:rPr lang="ja-JP" altLang="en-US" sz="1400" b="1" dirty="0">
                <a:latin typeface="Meiryo" charset="-128"/>
                <a:ea typeface="Meiryo" charset="-128"/>
                <a:cs typeface="Meiryo" charset="-128"/>
              </a:rPr>
              <a:t>診察開始：</a:t>
            </a:r>
            <a:r>
              <a:rPr lang="ja-JP" altLang="en-US" sz="1400" dirty="0">
                <a:latin typeface="Meiryo" charset="-128"/>
                <a:ea typeface="Meiryo" charset="-128"/>
                <a:cs typeface="Meiryo" charset="-128"/>
              </a:rPr>
              <a:t>医療機関側から着信があるか</a:t>
            </a:r>
            <a:r>
              <a:rPr lang="ja-JP" altLang="en-US" sz="1400" spc="-700" dirty="0">
                <a:latin typeface="Meiryo" charset="-128"/>
                <a:ea typeface="Meiryo" charset="-128"/>
                <a:cs typeface="Meiryo" charset="-128"/>
              </a:rPr>
              <a:t>、</a:t>
            </a:r>
            <a:r>
              <a:rPr lang="ja-JP" altLang="en-US" sz="1400" dirty="0">
                <a:latin typeface="Meiryo" charset="-128"/>
                <a:ea typeface="Meiryo" charset="-128"/>
                <a:cs typeface="Meiryo" charset="-128"/>
              </a:rPr>
              <a:t>オンラインで接続され</a:t>
            </a:r>
            <a:r>
              <a:rPr lang="ja-JP" altLang="en-US" sz="1400" spc="-700" dirty="0">
                <a:latin typeface="Meiryo" charset="-128"/>
                <a:ea typeface="Meiryo" charset="-128"/>
                <a:cs typeface="Meiryo" charset="-128"/>
              </a:rPr>
              <a:t>、</a:t>
            </a:r>
            <a:r>
              <a:rPr lang="ja-JP" altLang="en-US" sz="1400" dirty="0">
                <a:latin typeface="Meiryo" charset="-128"/>
                <a:ea typeface="Meiryo" charset="-128"/>
                <a:cs typeface="Meiryo" charset="-128"/>
              </a:rPr>
              <a:t>診察が開始します。</a:t>
            </a:r>
            <a:endParaRPr lang="en-US" altLang="ja-JP" sz="1400" dirty="0">
              <a:latin typeface="Meiryo" charset="-128"/>
              <a:ea typeface="Meiryo" charset="-128"/>
              <a:cs typeface="Meiryo" charset="-128"/>
            </a:endParaRPr>
          </a:p>
          <a:p>
            <a:pPr>
              <a:tabLst>
                <a:tab pos="352425" algn="l"/>
              </a:tabLst>
            </a:pPr>
            <a:r>
              <a:rPr lang="en-US" altLang="ja-JP" sz="1400" b="1" dirty="0">
                <a:latin typeface="Meiryo" charset="-128"/>
                <a:ea typeface="Meiryo" charset="-128"/>
                <a:cs typeface="Meiryo" charset="-128"/>
              </a:rPr>
              <a:t>	</a:t>
            </a:r>
            <a:r>
              <a:rPr lang="ja-JP" altLang="en-US" sz="1400" b="1" dirty="0">
                <a:latin typeface="Meiryo" charset="-128"/>
                <a:ea typeface="Meiryo" charset="-128"/>
                <a:cs typeface="Meiryo" charset="-128"/>
              </a:rPr>
              <a:t>本人確認後、症状説明：</a:t>
            </a:r>
            <a:r>
              <a:rPr lang="ja-JP" altLang="en-US" sz="1400" dirty="0">
                <a:latin typeface="Meiryo" charset="-128"/>
                <a:ea typeface="Meiryo" charset="-128"/>
                <a:cs typeface="Meiryo" charset="-128"/>
              </a:rPr>
              <a:t>受診を希望されるご本人であることを確認した後</a:t>
            </a:r>
            <a:r>
              <a:rPr lang="ja-JP" altLang="en-US" sz="1400" spc="-700" dirty="0">
                <a:latin typeface="Meiryo" charset="-128"/>
                <a:ea typeface="Meiryo" charset="-128"/>
                <a:cs typeface="Meiryo" charset="-128"/>
              </a:rPr>
              <a:t>、</a:t>
            </a:r>
            <a:endParaRPr lang="en-US" altLang="ja-JP" sz="1400" dirty="0">
              <a:latin typeface="Meiryo" charset="-128"/>
              <a:ea typeface="Meiryo" charset="-128"/>
              <a:cs typeface="Meiryo" charset="-128"/>
            </a:endParaRPr>
          </a:p>
          <a:p>
            <a:pPr>
              <a:tabLst>
                <a:tab pos="352425" algn="l"/>
              </a:tabLst>
            </a:pPr>
            <a:r>
              <a:rPr lang="en-US" altLang="ja-JP" sz="1400" dirty="0">
                <a:latin typeface="Meiryo" charset="-128"/>
                <a:ea typeface="Meiryo" charset="-128"/>
                <a:cs typeface="Meiryo" charset="-128"/>
              </a:rPr>
              <a:t>	</a:t>
            </a:r>
            <a:r>
              <a:rPr lang="ja-JP" altLang="en-US" sz="1400" dirty="0">
                <a:latin typeface="Meiryo" charset="-128"/>
                <a:ea typeface="Meiryo" charset="-128"/>
                <a:cs typeface="Meiryo" charset="-128"/>
              </a:rPr>
              <a:t>症状などを説明します。</a:t>
            </a:r>
          </a:p>
          <a:p>
            <a:pPr>
              <a:tabLst>
                <a:tab pos="352425" algn="l"/>
              </a:tabLst>
            </a:pPr>
            <a:endParaRPr lang="en-US" altLang="ja-JP" sz="800" b="1" dirty="0">
              <a:latin typeface="Meiryo" charset="-128"/>
              <a:ea typeface="Meiryo" charset="-128"/>
              <a:cs typeface="Meiryo" charset="-128"/>
            </a:endParaRPr>
          </a:p>
          <a:p>
            <a:pPr>
              <a:tabLst>
                <a:tab pos="352425" algn="l"/>
              </a:tabLst>
            </a:pPr>
            <a:r>
              <a:rPr lang="en-US" altLang="ja-JP" sz="1800" b="1" dirty="0">
                <a:solidFill>
                  <a:srgbClr val="009650"/>
                </a:solidFill>
                <a:latin typeface="Meiryo" charset="-128"/>
                <a:ea typeface="Meiryo" charset="-128"/>
                <a:cs typeface="Meiryo" charset="-128"/>
              </a:rPr>
              <a:t>4	</a:t>
            </a:r>
            <a:r>
              <a:rPr lang="ja-JP" altLang="en-US" sz="1800" b="1" dirty="0">
                <a:solidFill>
                  <a:srgbClr val="009650"/>
                </a:solidFill>
                <a:latin typeface="Meiryo" charset="-128"/>
                <a:ea typeface="Meiryo" charset="-128"/>
                <a:cs typeface="Meiryo" charset="-128"/>
              </a:rPr>
              <a:t>診療後</a:t>
            </a:r>
            <a:endParaRPr lang="en-US" altLang="ja-JP" sz="1800" b="1" dirty="0">
              <a:solidFill>
                <a:srgbClr val="009650"/>
              </a:solidFill>
              <a:latin typeface="Meiryo" charset="-128"/>
              <a:ea typeface="Meiryo" charset="-128"/>
              <a:cs typeface="Meiryo" charset="-128"/>
            </a:endParaRPr>
          </a:p>
          <a:p>
            <a:pPr>
              <a:tabLst>
                <a:tab pos="352425" algn="l"/>
              </a:tabLst>
            </a:pPr>
            <a:r>
              <a:rPr lang="en-US" altLang="ja-JP" sz="1400" dirty="0">
                <a:latin typeface="Meiryo" charset="-128"/>
                <a:ea typeface="Meiryo" charset="-128"/>
                <a:cs typeface="Meiryo" charset="-128"/>
              </a:rPr>
              <a:t>	</a:t>
            </a:r>
            <a:r>
              <a:rPr lang="ja-JP" altLang="en-US" sz="1400" dirty="0">
                <a:latin typeface="Meiryo" charset="-128"/>
                <a:ea typeface="Meiryo" charset="-128"/>
                <a:cs typeface="Meiryo" charset="-128"/>
              </a:rPr>
              <a:t>薬が処方され配送を希望する場合</a:t>
            </a:r>
            <a:r>
              <a:rPr lang="ja-JP" altLang="en-US" sz="1400" spc="-700" dirty="0">
                <a:latin typeface="Meiryo" charset="-128"/>
                <a:ea typeface="Meiryo" charset="-128"/>
                <a:cs typeface="Meiryo" charset="-128"/>
              </a:rPr>
              <a:t>、</a:t>
            </a:r>
            <a:r>
              <a:rPr lang="ja-JP" altLang="en-US" sz="1400" dirty="0">
                <a:latin typeface="Meiryo" charset="-128"/>
                <a:ea typeface="Meiryo" charset="-128"/>
                <a:cs typeface="Meiryo" charset="-128"/>
              </a:rPr>
              <a:t>最寄りの薬局を医療機関に伝えた上で、</a:t>
            </a:r>
            <a:endParaRPr lang="en-US" altLang="ja-JP" sz="1400" dirty="0">
              <a:latin typeface="Meiryo" charset="-128"/>
              <a:ea typeface="Meiryo" charset="-128"/>
              <a:cs typeface="Meiryo" charset="-128"/>
            </a:endParaRPr>
          </a:p>
          <a:p>
            <a:pPr>
              <a:tabLst>
                <a:tab pos="352425" algn="l"/>
              </a:tabLst>
            </a:pPr>
            <a:r>
              <a:rPr lang="en-US" altLang="ja-JP" sz="1400" dirty="0">
                <a:latin typeface="Meiryo" charset="-128"/>
                <a:ea typeface="Meiryo" charset="-128"/>
                <a:cs typeface="Meiryo" charset="-128"/>
              </a:rPr>
              <a:t>	</a:t>
            </a:r>
            <a:r>
              <a:rPr lang="ja-JP" altLang="en-US" sz="1400" dirty="0">
                <a:latin typeface="Meiryo" charset="-128"/>
                <a:ea typeface="Meiryo" charset="-128"/>
                <a:cs typeface="Meiryo" charset="-128"/>
              </a:rPr>
              <a:t>診察後に薬局に連絡してください。</a:t>
            </a:r>
            <a:endParaRPr lang="en-US" altLang="ja-JP" sz="1400" dirty="0">
              <a:latin typeface="Meiryo" charset="-128"/>
              <a:ea typeface="Meiryo" charset="-128"/>
              <a:cs typeface="Meiryo" charset="-128"/>
            </a:endParaRPr>
          </a:p>
          <a:p>
            <a:pPr>
              <a:tabLst>
                <a:tab pos="352425" algn="l"/>
              </a:tabLst>
            </a:pPr>
            <a:r>
              <a:rPr lang="en-US" altLang="ja-JP" sz="1400" dirty="0">
                <a:latin typeface="Meiryo" charset="-128"/>
                <a:ea typeface="Meiryo" charset="-128"/>
                <a:cs typeface="Meiryo" charset="-128"/>
              </a:rPr>
              <a:t>	</a:t>
            </a:r>
            <a:r>
              <a:rPr lang="ja-JP" altLang="en-US" sz="1400" dirty="0">
                <a:latin typeface="Meiryo" charset="-128"/>
                <a:ea typeface="Meiryo" charset="-128"/>
                <a:cs typeface="Meiryo" charset="-128"/>
              </a:rPr>
              <a:t>電話やオンラインによる服薬指導が受けられ</a:t>
            </a:r>
            <a:r>
              <a:rPr lang="ja-JP" altLang="en-US" sz="1400" spc="-700" dirty="0">
                <a:latin typeface="Meiryo" charset="-128"/>
                <a:ea typeface="Meiryo" charset="-128"/>
                <a:cs typeface="Meiryo" charset="-128"/>
              </a:rPr>
              <a:t>、</a:t>
            </a:r>
            <a:r>
              <a:rPr lang="ja-JP" altLang="en-US" sz="1400" dirty="0">
                <a:latin typeface="Meiryo" charset="-128"/>
                <a:ea typeface="Meiryo" charset="-128"/>
                <a:cs typeface="Meiryo" charset="-128"/>
              </a:rPr>
              <a:t>その後</a:t>
            </a:r>
            <a:r>
              <a:rPr lang="ja-JP" altLang="en-US" sz="1400" spc="-700" dirty="0">
                <a:latin typeface="Meiryo" charset="-128"/>
                <a:ea typeface="Meiryo" charset="-128"/>
                <a:cs typeface="Meiryo" charset="-128"/>
              </a:rPr>
              <a:t>、</a:t>
            </a:r>
            <a:r>
              <a:rPr lang="ja-JP" altLang="en-US" sz="1400" dirty="0">
                <a:latin typeface="Meiryo" charset="-128"/>
                <a:ea typeface="Meiryo" charset="-128"/>
                <a:cs typeface="Meiryo" charset="-128"/>
              </a:rPr>
              <a:t>薬が配送されます。</a:t>
            </a:r>
            <a:endParaRPr lang="en-US" altLang="ja-JP" sz="1400" dirty="0">
              <a:latin typeface="Meiryo" charset="-128"/>
              <a:ea typeface="Meiryo" charset="-128"/>
              <a:cs typeface="Meiryo" charset="-128"/>
            </a:endParaRPr>
          </a:p>
        </p:txBody>
      </p:sp>
    </p:spTree>
    <p:extLst>
      <p:ext uri="{BB962C8B-B14F-4D97-AF65-F5344CB8AC3E}">
        <p14:creationId xmlns:p14="http://schemas.microsoft.com/office/powerpoint/2010/main" val="533029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p:cNvSpPr txBox="1">
            <a:spLocks/>
          </p:cNvSpPr>
          <p:nvPr/>
        </p:nvSpPr>
        <p:spPr>
          <a:xfrm>
            <a:off x="1769054" y="510361"/>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4000" dirty="0">
                <a:solidFill>
                  <a:srgbClr val="009650"/>
                </a:solidFill>
              </a:rPr>
              <a:t>2</a:t>
            </a:r>
            <a:endParaRPr lang="ja-JP" altLang="en-US" sz="14000" dirty="0">
              <a:solidFill>
                <a:srgbClr val="009650"/>
              </a:solidFill>
            </a:endParaRPr>
          </a:p>
          <a:p>
            <a:r>
              <a:rPr lang="ja-JP" altLang="en-US" sz="4800" dirty="0">
                <a:solidFill>
                  <a:srgbClr val="009650"/>
                </a:solidFill>
              </a:rPr>
              <a:t>オンライン診療</a:t>
            </a:r>
            <a:endParaRPr lang="en-US" altLang="ja-JP" sz="4800" dirty="0">
              <a:solidFill>
                <a:srgbClr val="009650"/>
              </a:solidFill>
            </a:endParaRPr>
          </a:p>
          <a:p>
            <a:r>
              <a:rPr lang="ja-JP" altLang="en-US" sz="4800" dirty="0">
                <a:solidFill>
                  <a:srgbClr val="009650"/>
                </a:solidFill>
              </a:rPr>
              <a:t>実施医療機関の検索</a:t>
            </a:r>
          </a:p>
        </p:txBody>
      </p:sp>
      <p:pic>
        <p:nvPicPr>
          <p:cNvPr id="3" name="Picture 2" descr="パソコンのモニターを見せる医師のイラスト">
            <a:extLst>
              <a:ext uri="{FF2B5EF4-FFF2-40B4-BE49-F238E27FC236}">
                <a16:creationId xmlns:a16="http://schemas.microsoft.com/office/drawing/2014/main" id="{978E008C-D917-461B-B999-F50C0E7179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594623"/>
            <a:ext cx="1368000" cy="1455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354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ヤフーマップ」のインストール画面の画像"/>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3629" y="1994350"/>
            <a:ext cx="1648993" cy="2520000"/>
          </a:xfrm>
          <a:prstGeom prst="rect">
            <a:avLst/>
          </a:prstGeom>
          <a:ln w="9525">
            <a:solidFill>
              <a:schemeClr val="tx1">
                <a:lumMod val="50000"/>
                <a:lumOff val="50000"/>
              </a:schemeClr>
            </a:solidFill>
          </a:ln>
        </p:spPr>
      </p:pic>
      <p:pic>
        <p:nvPicPr>
          <p:cNvPr id="2" name="図 1" descr="検索画面の画像"/>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5685" y="1991696"/>
            <a:ext cx="1620000" cy="450258"/>
          </a:xfrm>
          <a:prstGeom prst="rect">
            <a:avLst/>
          </a:prstGeom>
          <a:ln w="9525">
            <a:solidFill>
              <a:schemeClr val="tx1">
                <a:lumMod val="50000"/>
                <a:lumOff val="50000"/>
              </a:schemeClr>
            </a:solidFill>
          </a:ln>
        </p:spPr>
      </p:pic>
      <p:sp>
        <p:nvSpPr>
          <p:cNvPr id="5" name="テキスト ボックス 4"/>
          <p:cNvSpPr txBox="1"/>
          <p:nvPr/>
        </p:nvSpPr>
        <p:spPr>
          <a:xfrm>
            <a:off x="524256" y="1393793"/>
            <a:ext cx="2715819" cy="369332"/>
          </a:xfrm>
          <a:prstGeom prst="rect">
            <a:avLst/>
          </a:prstGeom>
          <a:noFill/>
        </p:spPr>
        <p:txBody>
          <a:bodyPr wrap="square" rtlCol="0">
            <a:spAutoFit/>
          </a:bodyPr>
          <a:lstStyle/>
          <a:p>
            <a:r>
              <a:rPr lang="en-US" altLang="ja-JP" sz="1800" b="1" dirty="0">
                <a:solidFill>
                  <a:srgbClr val="009650"/>
                </a:solidFill>
                <a:latin typeface="Meiryo" charset="-128"/>
                <a:ea typeface="Meiryo" charset="-128"/>
                <a:cs typeface="Meiryo" charset="-128"/>
              </a:rPr>
              <a:t>Android</a:t>
            </a:r>
            <a:r>
              <a:rPr lang="ja-JP" altLang="en-US" sz="1800" b="1" dirty="0">
                <a:solidFill>
                  <a:srgbClr val="009650"/>
                </a:solidFill>
                <a:latin typeface="Meiryo" charset="-128"/>
                <a:ea typeface="Meiryo" charset="-128"/>
                <a:cs typeface="Meiryo" charset="-128"/>
              </a:rPr>
              <a:t>の場合</a:t>
            </a:r>
            <a:endParaRPr lang="ja-JP" altLang="en-US" sz="1800" b="1" dirty="0">
              <a:latin typeface="Meiryo" charset="-128"/>
              <a:ea typeface="Meiryo" charset="-128"/>
              <a:cs typeface="Meiryo" charset="-128"/>
            </a:endParaRPr>
          </a:p>
        </p:txBody>
      </p:sp>
      <p:sp>
        <p:nvSpPr>
          <p:cNvPr id="29" name="タイトル 9">
            <a:extLst>
              <a:ext uri="{FF2B5EF4-FFF2-40B4-BE49-F238E27FC236}">
                <a16:creationId xmlns:a16="http://schemas.microsoft.com/office/drawing/2014/main" id="{90554312-C88A-4EFB-BC96-DA40DB4A5902}"/>
              </a:ext>
            </a:extLst>
          </p:cNvPr>
          <p:cNvSpPr txBox="1">
            <a:spLocks/>
          </p:cNvSpPr>
          <p:nvPr/>
        </p:nvSpPr>
        <p:spPr>
          <a:xfrm>
            <a:off x="1867011" y="129786"/>
            <a:ext cx="684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a:tabLst>
                <a:tab pos="217488" algn="l"/>
              </a:tabLst>
            </a:pPr>
            <a:r>
              <a:rPr kumimoji="0" lang="ja-JP" altLang="en-US" sz="1800" kern="0" dirty="0"/>
              <a:t>オンライン診療実施医療</a:t>
            </a:r>
            <a:r>
              <a:rPr lang="ja-JP" altLang="en-US" sz="1800" dirty="0"/>
              <a:t>機関</a:t>
            </a:r>
            <a:r>
              <a:rPr kumimoji="0" lang="ja-JP" altLang="en-US" sz="1800" kern="0" dirty="0"/>
              <a:t>の検索</a:t>
            </a:r>
          </a:p>
          <a:p>
            <a:pPr>
              <a:tabLst>
                <a:tab pos="217488" algn="l"/>
              </a:tabLst>
            </a:pPr>
            <a:r>
              <a:rPr kumimoji="0" lang="ja-JP" altLang="en-US" sz="3200" kern="0" dirty="0"/>
              <a:t>ヤフーマップのインストール</a:t>
            </a:r>
          </a:p>
        </p:txBody>
      </p:sp>
      <p:sp>
        <p:nvSpPr>
          <p:cNvPr id="30" name="Title 1">
            <a:extLst>
              <a:ext uri="{FF2B5EF4-FFF2-40B4-BE49-F238E27FC236}">
                <a16:creationId xmlns:a16="http://schemas.microsoft.com/office/drawing/2014/main" id="{09D454F7-5CCB-4D87-9B2C-DD403FC46167}"/>
              </a:ext>
            </a:extLst>
          </p:cNvPr>
          <p:cNvSpPr txBox="1">
            <a:spLocks/>
          </p:cNvSpPr>
          <p:nvPr/>
        </p:nvSpPr>
        <p:spPr>
          <a:xfrm>
            <a:off x="496824" y="588264"/>
            <a:ext cx="1188171" cy="509216"/>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dirty="0"/>
              <a:t>2-A</a:t>
            </a:r>
            <a:endParaRPr lang="en-US" sz="3600" spc="-300" dirty="0"/>
          </a:p>
        </p:txBody>
      </p:sp>
      <p:sp>
        <p:nvSpPr>
          <p:cNvPr id="31" name="object 18">
            <a:extLst>
              <a:ext uri="{FF2B5EF4-FFF2-40B4-BE49-F238E27FC236}">
                <a16:creationId xmlns:a16="http://schemas.microsoft.com/office/drawing/2014/main" id="{84120372-64DA-4E54-A83F-BF6241F74A06}"/>
              </a:ext>
            </a:extLst>
          </p:cNvPr>
          <p:cNvSpPr txBox="1"/>
          <p:nvPr/>
        </p:nvSpPr>
        <p:spPr>
          <a:xfrm>
            <a:off x="323791" y="1905000"/>
            <a:ext cx="2520000" cy="3597780"/>
          </a:xfrm>
          <a:prstGeom prst="rect">
            <a:avLst/>
          </a:prstGeom>
        </p:spPr>
        <p:txBody>
          <a:bodyPr vert="horz" wrap="square" lIns="0" tIns="12065" rIns="0" bIns="0" rtlCol="0">
            <a:spAutoFit/>
          </a:bodyPr>
          <a:lstStyle/>
          <a:p>
            <a:pPr marL="9525">
              <a:spcBef>
                <a:spcPts val="82"/>
              </a:spcBef>
              <a:tabLst>
                <a:tab pos="350838" algn="l"/>
              </a:tabLst>
            </a:pPr>
            <a:r>
              <a:rPr lang="ja-JP" altLang="en-US" sz="2400" b="1" spc="5" dirty="0">
                <a:solidFill>
                  <a:srgbClr val="009650"/>
                </a:solidFill>
                <a:latin typeface="Meiryo" charset="-128"/>
                <a:ea typeface="Meiryo" charset="-128"/>
                <a:cs typeface="Meiryo" charset="-128"/>
              </a:rPr>
              <a:t>❶</a:t>
            </a:r>
            <a:r>
              <a:rPr lang="en-US" altLang="ja-JP" sz="1800" b="1" spc="5"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｢Play</a:t>
            </a:r>
            <a:r>
              <a:rPr lang="ja-JP" altLang="en-US" sz="1800" b="1" dirty="0">
                <a:latin typeface="Meiryo" charset="-128"/>
                <a:ea typeface="Meiryo" charset="-128"/>
                <a:cs typeface="Meiryo" charset="-128"/>
              </a:rPr>
              <a:t>ストア</a:t>
            </a:r>
            <a:r>
              <a:rPr lang="en-US" altLang="ja-JP" sz="1800" b="1" spc="5" dirty="0">
                <a:latin typeface="Meiryo" charset="-128"/>
                <a:ea typeface="Meiryo" charset="-128"/>
                <a:cs typeface="Meiryo" charset="-128"/>
              </a:rPr>
              <a:t>｣</a:t>
            </a:r>
            <a:r>
              <a:rPr lang="ja-JP" altLang="en-US" sz="1800" b="1" spc="25" dirty="0">
                <a:latin typeface="Meiryo" charset="-128"/>
                <a:ea typeface="Meiryo" charset="-128"/>
                <a:cs typeface="Meiryo" charset="-128"/>
              </a:rPr>
              <a:t>を</a:t>
            </a:r>
            <a:r>
              <a:rPr lang="en-US" altLang="ja-JP" sz="1800" b="1" spc="25" dirty="0">
                <a:latin typeface="Meiryo" charset="-128"/>
                <a:ea typeface="Meiryo" charset="-128"/>
                <a:cs typeface="Meiryo" charset="-128"/>
              </a:rPr>
              <a:t>	</a:t>
            </a:r>
            <a:r>
              <a:rPr lang="ja-JP" altLang="en-US" sz="1800" b="1" spc="-17" dirty="0">
                <a:latin typeface="Meiryo" charset="-128"/>
                <a:ea typeface="Meiryo" charset="-128"/>
                <a:cs typeface="Meiryo" charset="-128"/>
              </a:rPr>
              <a:t>タ</a:t>
            </a:r>
            <a:r>
              <a:rPr lang="ja-JP" altLang="en-US" sz="1800" b="1" spc="8" dirty="0">
                <a:latin typeface="Meiryo" charset="-128"/>
                <a:ea typeface="Meiryo" charset="-128"/>
                <a:cs typeface="Meiryo" charset="-128"/>
              </a:rPr>
              <a:t>ッ</a:t>
            </a:r>
            <a:r>
              <a:rPr lang="ja-JP" altLang="en-US" sz="1800" b="1" spc="-5" dirty="0">
                <a:latin typeface="Meiryo" charset="-128"/>
                <a:ea typeface="Meiryo" charset="-128"/>
                <a:cs typeface="Meiryo" charset="-128"/>
              </a:rPr>
              <a:t>プ</a:t>
            </a:r>
            <a:endParaRPr lang="en-US" altLang="ja-JP" sz="1800" b="1" spc="-5" dirty="0">
              <a:latin typeface="Meiryo" charset="-128"/>
              <a:ea typeface="Meiryo" charset="-128"/>
              <a:cs typeface="Meiryo" charset="-128"/>
            </a:endParaRPr>
          </a:p>
          <a:p>
            <a:pPr marL="9525">
              <a:tabLst>
                <a:tab pos="350838" algn="l"/>
              </a:tabLst>
            </a:pPr>
            <a:r>
              <a:rPr lang="ja-JP" altLang="en-US" sz="2400" b="1" spc="5" dirty="0">
                <a:solidFill>
                  <a:srgbClr val="009650"/>
                </a:solidFill>
                <a:latin typeface="Meiryo" charset="-128"/>
                <a:ea typeface="Meiryo" charset="-128"/>
                <a:cs typeface="Meiryo" charset="-128"/>
              </a:rPr>
              <a:t>❷</a:t>
            </a:r>
            <a:r>
              <a:rPr lang="en-US" altLang="ja-JP" sz="2400" b="1" spc="5"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アプリやゲームを</a:t>
            </a: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検索</a:t>
            </a:r>
            <a:r>
              <a:rPr lang="en-US" altLang="ja-JP" sz="1800" b="1" spc="5" dirty="0">
                <a:latin typeface="Meiryo" charset="-128"/>
                <a:ea typeface="Meiryo" charset="-128"/>
                <a:cs typeface="Meiryo" charset="-128"/>
              </a:rPr>
              <a:t>｣</a:t>
            </a:r>
            <a:r>
              <a:rPr lang="ja-JP" altLang="en-US" sz="1800" b="1" spc="25" dirty="0">
                <a:latin typeface="Meiryo" charset="-128"/>
                <a:ea typeface="Meiryo" charset="-128"/>
                <a:cs typeface="Meiryo" charset="-128"/>
              </a:rPr>
              <a:t>を</a:t>
            </a:r>
            <a:r>
              <a:rPr lang="ja-JP" altLang="en-US" sz="1800" b="1" spc="-17" dirty="0">
                <a:latin typeface="Meiryo" charset="-128"/>
                <a:ea typeface="Meiryo" charset="-128"/>
                <a:cs typeface="Meiryo" charset="-128"/>
              </a:rPr>
              <a:t>タ</a:t>
            </a:r>
            <a:r>
              <a:rPr lang="ja-JP" altLang="en-US" sz="1800" b="1" spc="8" dirty="0">
                <a:latin typeface="Meiryo" charset="-128"/>
                <a:ea typeface="Meiryo" charset="-128"/>
                <a:cs typeface="Meiryo" charset="-128"/>
              </a:rPr>
              <a:t>ッ</a:t>
            </a:r>
            <a:r>
              <a:rPr lang="ja-JP" altLang="en-US" sz="1800" b="1" spc="-5" dirty="0">
                <a:latin typeface="Meiryo" charset="-128"/>
                <a:ea typeface="Meiryo" charset="-128"/>
                <a:cs typeface="Meiryo" charset="-128"/>
              </a:rPr>
              <a:t>プ</a:t>
            </a:r>
            <a:endParaRPr lang="en-US" altLang="ja-JP" sz="1800" b="1" spc="-5" dirty="0">
              <a:latin typeface="Meiryo" charset="-128"/>
              <a:ea typeface="Meiryo" charset="-128"/>
              <a:cs typeface="Meiryo" charset="-128"/>
            </a:endParaRPr>
          </a:p>
          <a:p>
            <a:pPr marL="9525" marR="4344">
              <a:spcBef>
                <a:spcPts val="85"/>
              </a:spcBef>
              <a:tabLst>
                <a:tab pos="350838" algn="l"/>
              </a:tabLst>
            </a:pPr>
            <a:r>
              <a:rPr lang="ja-JP" altLang="en-US" sz="2400" b="1" spc="5" dirty="0">
                <a:solidFill>
                  <a:srgbClr val="009650"/>
                </a:solidFill>
                <a:latin typeface="Meiryo" charset="-128"/>
                <a:ea typeface="Meiryo" charset="-128"/>
                <a:cs typeface="Meiryo" charset="-128"/>
              </a:rPr>
              <a:t>❸</a:t>
            </a:r>
            <a:r>
              <a:rPr lang="en-US" altLang="ja-JP" sz="1800" b="1" spc="5"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ヤフーマップ</a:t>
            </a:r>
            <a:r>
              <a:rPr lang="en-US" altLang="ja-JP" sz="1800" b="1" dirty="0">
                <a:latin typeface="Meiryo" charset="-128"/>
                <a:ea typeface="Meiryo" charset="-128"/>
                <a:cs typeface="Meiryo" charset="-128"/>
              </a:rPr>
              <a:t>｣</a:t>
            </a:r>
            <a:r>
              <a:rPr lang="ja-JP" altLang="en-US" sz="1800" b="1" spc="25" dirty="0">
                <a:latin typeface="Meiryo" charset="-128"/>
                <a:ea typeface="Meiryo" charset="-128"/>
                <a:cs typeface="Meiryo" charset="-128"/>
              </a:rPr>
              <a:t>と</a:t>
            </a:r>
            <a:endParaRPr lang="en-US" altLang="ja-JP" sz="1800" b="1" spc="25" dirty="0">
              <a:latin typeface="Meiryo" charset="-128"/>
              <a:ea typeface="Meiryo" charset="-128"/>
              <a:cs typeface="Meiryo" charset="-128"/>
            </a:endParaRPr>
          </a:p>
          <a:p>
            <a:pPr marL="9525" marR="4344">
              <a:spcBef>
                <a:spcPts val="85"/>
              </a:spcBef>
              <a:tabLst>
                <a:tab pos="350838" algn="l"/>
              </a:tabLst>
            </a:pPr>
            <a:r>
              <a:rPr lang="en-US" altLang="ja-JP" sz="1800" b="1" spc="25" dirty="0">
                <a:latin typeface="Meiryo" charset="-128"/>
                <a:ea typeface="Meiryo" charset="-128"/>
                <a:cs typeface="Meiryo" charset="-128"/>
              </a:rPr>
              <a:t>	</a:t>
            </a:r>
            <a:r>
              <a:rPr lang="ja-JP" altLang="en-US" sz="1800" b="1" spc="-17" dirty="0">
                <a:latin typeface="Meiryo" charset="-128"/>
                <a:ea typeface="Meiryo" charset="-128"/>
                <a:cs typeface="Meiryo" charset="-128"/>
              </a:rPr>
              <a:t>入力</a:t>
            </a:r>
            <a:endParaRPr lang="en-US" altLang="ja-JP" sz="1800" b="1" spc="-17" dirty="0">
              <a:latin typeface="Meiryo" charset="-128"/>
              <a:ea typeface="Meiryo" charset="-128"/>
              <a:cs typeface="Meiryo" charset="-128"/>
            </a:endParaRPr>
          </a:p>
          <a:p>
            <a:pPr marL="9525">
              <a:spcBef>
                <a:spcPts val="82"/>
              </a:spcBef>
              <a:tabLst>
                <a:tab pos="350838" algn="l"/>
              </a:tabLst>
            </a:pPr>
            <a:r>
              <a:rPr lang="ja-JP" altLang="en-US" sz="2400" b="1" spc="5" dirty="0">
                <a:solidFill>
                  <a:srgbClr val="009650"/>
                </a:solidFill>
                <a:latin typeface="Meiryo" charset="-128"/>
                <a:ea typeface="Meiryo" charset="-128"/>
                <a:cs typeface="Meiryo" charset="-128"/>
              </a:rPr>
              <a:t>❹</a:t>
            </a:r>
            <a:r>
              <a:rPr lang="en-US" altLang="ja-JP" sz="2400" b="1" spc="5"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ヤフーマップ</a:t>
            </a:r>
            <a:r>
              <a:rPr lang="en-US" altLang="ja-JP" sz="1800" b="1" spc="5" dirty="0">
                <a:latin typeface="Meiryo" charset="-128"/>
                <a:ea typeface="Meiryo" charset="-128"/>
                <a:cs typeface="Meiryo" charset="-128"/>
              </a:rPr>
              <a:t>｣</a:t>
            </a:r>
            <a:r>
              <a:rPr lang="ja-JP" altLang="en-US" sz="1800" b="1" spc="25" dirty="0">
                <a:latin typeface="Meiryo" charset="-128"/>
                <a:ea typeface="Meiryo" charset="-128"/>
                <a:cs typeface="Meiryo" charset="-128"/>
              </a:rPr>
              <a:t>を</a:t>
            </a:r>
            <a:endParaRPr lang="en-US" altLang="ja-JP" sz="1800" b="1" spc="25" dirty="0">
              <a:latin typeface="Meiryo" charset="-128"/>
              <a:ea typeface="Meiryo" charset="-128"/>
              <a:cs typeface="Meiryo" charset="-128"/>
            </a:endParaRPr>
          </a:p>
          <a:p>
            <a:pPr marL="9525">
              <a:spcBef>
                <a:spcPts val="82"/>
              </a:spcBef>
              <a:tabLst>
                <a:tab pos="350838" algn="l"/>
              </a:tabLst>
            </a:pPr>
            <a:r>
              <a:rPr lang="en-US" altLang="ja-JP" sz="1800" b="1" spc="25" dirty="0">
                <a:latin typeface="Meiryo" charset="-128"/>
                <a:ea typeface="Meiryo" charset="-128"/>
                <a:cs typeface="Meiryo" charset="-128"/>
              </a:rPr>
              <a:t>	</a:t>
            </a:r>
            <a:r>
              <a:rPr lang="ja-JP" altLang="en-US" sz="1800" b="1" dirty="0">
                <a:latin typeface="Meiryo" charset="-128"/>
                <a:ea typeface="Meiryo" charset="-128"/>
                <a:cs typeface="Meiryo" charset="-128"/>
              </a:rPr>
              <a:t>リスト一覧から</a:t>
            </a: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見つけてタップ</a:t>
            </a:r>
          </a:p>
          <a:p>
            <a:pPr marL="9525">
              <a:spcBef>
                <a:spcPts val="82"/>
              </a:spcBef>
              <a:tabLst>
                <a:tab pos="350838" algn="l"/>
              </a:tabLst>
            </a:pPr>
            <a:r>
              <a:rPr lang="ja-JP" altLang="en-US" sz="2400" b="1" spc="5" dirty="0">
                <a:solidFill>
                  <a:srgbClr val="009650"/>
                </a:solidFill>
                <a:latin typeface="Meiryo" charset="-128"/>
                <a:ea typeface="Meiryo" charset="-128"/>
                <a:cs typeface="Meiryo" charset="-128"/>
              </a:rPr>
              <a:t>❺</a:t>
            </a:r>
            <a:r>
              <a:rPr lang="en-US" altLang="ja-JP" sz="1800" b="1" spc="5"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インストール</a:t>
            </a:r>
            <a:r>
              <a:rPr lang="en-US" altLang="ja-JP" sz="1800" b="1" spc="5" dirty="0">
                <a:latin typeface="Meiryo" charset="-128"/>
                <a:ea typeface="Meiryo" charset="-128"/>
                <a:cs typeface="Meiryo" charset="-128"/>
              </a:rPr>
              <a:t>｣</a:t>
            </a:r>
            <a:r>
              <a:rPr lang="ja-JP" altLang="en-US" sz="1800" b="1" spc="25" dirty="0">
                <a:latin typeface="Meiryo" charset="-128"/>
                <a:ea typeface="Meiryo" charset="-128"/>
                <a:cs typeface="Meiryo" charset="-128"/>
              </a:rPr>
              <a:t>を</a:t>
            </a:r>
            <a:endParaRPr lang="en-US" altLang="ja-JP" sz="1800" b="1" spc="25" dirty="0">
              <a:latin typeface="Meiryo" charset="-128"/>
              <a:ea typeface="Meiryo" charset="-128"/>
              <a:cs typeface="Meiryo" charset="-128"/>
            </a:endParaRPr>
          </a:p>
          <a:p>
            <a:pPr marL="9525">
              <a:spcBef>
                <a:spcPts val="82"/>
              </a:spcBef>
              <a:tabLst>
                <a:tab pos="350838"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タップ</a:t>
            </a:r>
            <a:endParaRPr lang="ja-JP" altLang="en-US" sz="800" dirty="0">
              <a:latin typeface="AoyagiKouzanFontT"/>
              <a:cs typeface="AoyagiKouzanFontT"/>
            </a:endParaRPr>
          </a:p>
        </p:txBody>
      </p:sp>
      <p:grpSp>
        <p:nvGrpSpPr>
          <p:cNvPr id="41" name="object 3" descr="検索画面に「ヤフーマップ」と入力する時の画面の画像">
            <a:extLst>
              <a:ext uri="{FF2B5EF4-FFF2-40B4-BE49-F238E27FC236}">
                <a16:creationId xmlns:a16="http://schemas.microsoft.com/office/drawing/2014/main" id="{17DA2F3E-438C-4F39-948E-DF83151350C3}"/>
              </a:ext>
            </a:extLst>
          </p:cNvPr>
          <p:cNvGrpSpPr>
            <a:grpSpLocks noChangeAspect="1"/>
          </p:cNvGrpSpPr>
          <p:nvPr/>
        </p:nvGrpSpPr>
        <p:grpSpPr>
          <a:xfrm>
            <a:off x="4876800" y="2739258"/>
            <a:ext cx="1620000" cy="1769580"/>
            <a:chOff x="3406139" y="4469892"/>
            <a:chExt cx="1620520" cy="1579245"/>
          </a:xfrm>
        </p:grpSpPr>
        <p:sp>
          <p:nvSpPr>
            <p:cNvPr id="44" name="object 4">
              <a:extLst>
                <a:ext uri="{FF2B5EF4-FFF2-40B4-BE49-F238E27FC236}">
                  <a16:creationId xmlns:a16="http://schemas.microsoft.com/office/drawing/2014/main" id="{DF168D37-D80F-4D54-B788-0AA9292B7A38}"/>
                </a:ext>
              </a:extLst>
            </p:cNvPr>
            <p:cNvSpPr/>
            <p:nvPr/>
          </p:nvSpPr>
          <p:spPr>
            <a:xfrm>
              <a:off x="3407746" y="4507123"/>
              <a:ext cx="1610867" cy="1504781"/>
            </a:xfrm>
            <a:prstGeom prst="rect">
              <a:avLst/>
            </a:prstGeom>
            <a:blipFill>
              <a:blip r:embed="rId5"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dirty="0"/>
            </a:p>
          </p:txBody>
        </p:sp>
        <p:sp>
          <p:nvSpPr>
            <p:cNvPr id="45" name="object 5">
              <a:extLst>
                <a:ext uri="{FF2B5EF4-FFF2-40B4-BE49-F238E27FC236}">
                  <a16:creationId xmlns:a16="http://schemas.microsoft.com/office/drawing/2014/main" id="{68BC6E7B-E1AA-415D-B130-38A62BDF12D8}"/>
                </a:ext>
              </a:extLst>
            </p:cNvPr>
            <p:cNvSpPr/>
            <p:nvPr/>
          </p:nvSpPr>
          <p:spPr>
            <a:xfrm>
              <a:off x="3406139" y="4469892"/>
              <a:ext cx="1620520" cy="1579245"/>
            </a:xfrm>
            <a:custGeom>
              <a:avLst/>
              <a:gdLst/>
              <a:ahLst/>
              <a:cxnLst/>
              <a:rect l="l" t="t" r="r" b="b"/>
              <a:pathLst>
                <a:path w="1620520" h="1579245">
                  <a:moveTo>
                    <a:pt x="0" y="0"/>
                  </a:moveTo>
                  <a:lnTo>
                    <a:pt x="1620011" y="0"/>
                  </a:lnTo>
                  <a:lnTo>
                    <a:pt x="1620011" y="1578864"/>
                  </a:lnTo>
                  <a:lnTo>
                    <a:pt x="0" y="1578864"/>
                  </a:lnTo>
                  <a:lnTo>
                    <a:pt x="0" y="0"/>
                  </a:lnTo>
                  <a:close/>
                </a:path>
              </a:pathLst>
            </a:custGeom>
            <a:ln w="9525">
              <a:solidFill>
                <a:schemeClr val="tx1">
                  <a:lumMod val="50000"/>
                  <a:lumOff val="50000"/>
                </a:schemeClr>
              </a:solidFill>
            </a:ln>
          </p:spPr>
          <p:txBody>
            <a:bodyPr wrap="square" lIns="0" tIns="0" rIns="0" bIns="0" rtlCol="0"/>
            <a:lstStyle/>
            <a:p>
              <a:endParaRPr dirty="0"/>
            </a:p>
          </p:txBody>
        </p:sp>
      </p:grpSp>
      <p:sp>
        <p:nvSpPr>
          <p:cNvPr id="48" name="object 15" descr="スマートフォンのホーム画面の画像"/>
          <p:cNvSpPr>
            <a:spLocks noChangeAspect="1"/>
          </p:cNvSpPr>
          <p:nvPr/>
        </p:nvSpPr>
        <p:spPr>
          <a:xfrm>
            <a:off x="2961969" y="1990439"/>
            <a:ext cx="1416765" cy="2520000"/>
          </a:xfrm>
          <a:prstGeom prst="rect">
            <a:avLst/>
          </a:prstGeom>
          <a:blipFill>
            <a:blip r:embed="rId6" cstate="print">
              <a:extLst>
                <a:ext uri="{28A0092B-C50C-407E-A947-70E740481C1C}">
                  <a14:useLocalDpi xmlns:a14="http://schemas.microsoft.com/office/drawing/2010/main" val="0"/>
                </a:ext>
              </a:extLst>
            </a:blip>
            <a:stretch>
              <a:fillRect/>
            </a:stretch>
          </a:blipFill>
          <a:ln>
            <a:noFill/>
          </a:ln>
        </p:spPr>
        <p:txBody>
          <a:bodyPr wrap="square" lIns="0" tIns="0" rIns="0" bIns="0" rtlCol="0"/>
          <a:lstStyle/>
          <a:p>
            <a:endParaRPr sz="1985" dirty="0"/>
          </a:p>
        </p:txBody>
      </p:sp>
      <p:graphicFrame>
        <p:nvGraphicFramePr>
          <p:cNvPr id="68" name="object 19">
            <a:extLst>
              <a:ext uri="{FF2B5EF4-FFF2-40B4-BE49-F238E27FC236}">
                <a16:creationId xmlns:a16="http://schemas.microsoft.com/office/drawing/2014/main" id="{8660439A-EF83-47AC-9153-5FE6D008AC87}"/>
              </a:ext>
            </a:extLst>
          </p:cNvPr>
          <p:cNvGraphicFramePr>
            <a:graphicFrameLocks noGrp="1"/>
          </p:cNvGraphicFramePr>
          <p:nvPr>
            <p:extLst>
              <p:ext uri="{D42A27DB-BD31-4B8C-83A1-F6EECF244321}">
                <p14:modId xmlns:p14="http://schemas.microsoft.com/office/powerpoint/2010/main" val="1568002089"/>
              </p:ext>
            </p:extLst>
          </p:nvPr>
        </p:nvGraphicFramePr>
        <p:xfrm>
          <a:off x="2952749" y="4839446"/>
          <a:ext cx="5591303" cy="1294463"/>
        </p:xfrm>
        <a:graphic>
          <a:graphicData uri="http://schemas.openxmlformats.org/drawingml/2006/table">
            <a:tbl>
              <a:tblPr firstRow="1" bandRow="1">
                <a:tableStyleId>{2D5ABB26-0587-4C30-8999-92F81FD0307C}</a:tableStyleId>
              </a:tblPr>
              <a:tblGrid>
                <a:gridCol w="857251">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1381252">
                  <a:extLst>
                    <a:ext uri="{9D8B030D-6E8A-4147-A177-3AD203B41FA5}">
                      <a16:colId xmlns:a16="http://schemas.microsoft.com/office/drawing/2014/main" val="20002"/>
                    </a:ext>
                  </a:extLst>
                </a:gridCol>
              </a:tblGrid>
              <a:tr h="267859">
                <a:tc>
                  <a:txBody>
                    <a:bodyPr/>
                    <a:lstStyle/>
                    <a:p>
                      <a:pPr marL="177800">
                        <a:lnSpc>
                          <a:spcPct val="100000"/>
                        </a:lnSpc>
                        <a:spcBef>
                          <a:spcPts val="0"/>
                        </a:spcBef>
                      </a:pPr>
                      <a:r>
                        <a:rPr sz="1200" b="0" i="0" spc="5" dirty="0">
                          <a:latin typeface="Meiryo" charset="-128"/>
                          <a:ea typeface="Meiryo" charset="-128"/>
                          <a:cs typeface="Meiryo" charset="-128"/>
                        </a:rPr>
                        <a:t>ア</a:t>
                      </a:r>
                      <a:r>
                        <a:rPr sz="1200" b="0" i="0" spc="-25" dirty="0">
                          <a:latin typeface="Meiryo" charset="-128"/>
                          <a:ea typeface="Meiryo" charset="-128"/>
                          <a:cs typeface="Meiryo" charset="-128"/>
                        </a:rPr>
                        <a:t>イ</a:t>
                      </a:r>
                      <a:r>
                        <a:rPr sz="1200" b="0" i="0" spc="-30" dirty="0">
                          <a:latin typeface="Meiryo" charset="-128"/>
                          <a:ea typeface="Meiryo" charset="-128"/>
                          <a:cs typeface="Meiryo" charset="-128"/>
                        </a:rPr>
                        <a:t>コ</a:t>
                      </a:r>
                      <a:r>
                        <a:rPr sz="1200" b="0" i="0" spc="10" dirty="0">
                          <a:latin typeface="Meiryo" charset="-128"/>
                          <a:ea typeface="Meiryo" charset="-128"/>
                          <a:cs typeface="Meiryo" charset="-128"/>
                        </a:rPr>
                        <a:t>ン</a:t>
                      </a:r>
                      <a:endParaRPr sz="1200" b="0" i="0" dirty="0">
                        <a:latin typeface="Meiryo" charset="-128"/>
                        <a:ea typeface="Meiryo" charset="-128"/>
                        <a:cs typeface="Meiryo" charset="-128"/>
                      </a:endParaRPr>
                    </a:p>
                  </a:txBody>
                  <a:tcPr marL="0" marR="0" marT="514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15669" lvl="0" algn="l">
                        <a:lnSpc>
                          <a:spcPct val="100000"/>
                        </a:lnSpc>
                        <a:spcBef>
                          <a:spcPts val="0"/>
                        </a:spcBef>
                        <a:tabLst>
                          <a:tab pos="1220470" algn="l"/>
                          <a:tab pos="1677670" algn="l"/>
                          <a:tab pos="1982470" algn="l"/>
                        </a:tabLst>
                      </a:pPr>
                      <a:r>
                        <a:rPr sz="1200" b="0" i="0" dirty="0">
                          <a:latin typeface="Meiryo" charset="-128"/>
                          <a:ea typeface="Meiryo" charset="-128"/>
                          <a:cs typeface="Meiryo" charset="-128"/>
                        </a:rPr>
                        <a:t>概要</a:t>
                      </a:r>
                    </a:p>
                  </a:txBody>
                  <a:tcPr marL="0" marR="0" marT="514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90830">
                        <a:lnSpc>
                          <a:spcPct val="100000"/>
                        </a:lnSpc>
                        <a:spcBef>
                          <a:spcPts val="0"/>
                        </a:spcBef>
                      </a:pPr>
                      <a:r>
                        <a:rPr sz="1200" b="0" i="0" spc="5" dirty="0">
                          <a:latin typeface="Meiryo" charset="-128"/>
                          <a:ea typeface="Meiryo" charset="-128"/>
                          <a:cs typeface="Meiryo" charset="-128"/>
                        </a:rPr>
                        <a:t>ア</a:t>
                      </a:r>
                      <a:r>
                        <a:rPr sz="1200" b="0" i="0" spc="-5" dirty="0">
                          <a:latin typeface="Meiryo" charset="-128"/>
                          <a:ea typeface="Meiryo" charset="-128"/>
                          <a:cs typeface="Meiryo" charset="-128"/>
                        </a:rPr>
                        <a:t>プ</a:t>
                      </a:r>
                      <a:r>
                        <a:rPr sz="1200" b="0" i="0" spc="-15" dirty="0">
                          <a:latin typeface="Meiryo" charset="-128"/>
                          <a:ea typeface="Meiryo" charset="-128"/>
                          <a:cs typeface="Meiryo" charset="-128"/>
                        </a:rPr>
                        <a:t>リ</a:t>
                      </a:r>
                      <a:endParaRPr sz="1200" b="0" i="0" dirty="0">
                        <a:latin typeface="Meiryo" charset="-128"/>
                        <a:ea typeface="Meiryo" charset="-128"/>
                        <a:cs typeface="Meiryo" charset="-128"/>
                      </a:endParaRPr>
                    </a:p>
                  </a:txBody>
                  <a:tcPr marL="0" marR="0" marT="514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026604">
                <a:tc>
                  <a:txBody>
                    <a:bodyPr/>
                    <a:lstStyle/>
                    <a:p>
                      <a:pPr>
                        <a:lnSpc>
                          <a:spcPct val="100000"/>
                        </a:lnSpc>
                        <a:spcBef>
                          <a:spcPts val="0"/>
                        </a:spcBef>
                      </a:pPr>
                      <a:endParaRPr sz="1200" b="0" i="0" dirty="0">
                        <a:latin typeface="Meiryo" charset="-128"/>
                        <a:ea typeface="Meiryo" charset="-128"/>
                        <a:cs typeface="Meiryo" charset="-128"/>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lvl="0" algn="l">
                        <a:lnSpc>
                          <a:spcPct val="100000"/>
                        </a:lnSpc>
                        <a:spcBef>
                          <a:spcPts val="0"/>
                        </a:spcBef>
                      </a:pPr>
                      <a:r>
                        <a:rPr sz="1200" b="0" i="0" spc="-5" dirty="0">
                          <a:latin typeface="Meiryo" charset="-128"/>
                          <a:ea typeface="Meiryo" charset="-128"/>
                          <a:cs typeface="Meiryo" charset="-128"/>
                        </a:rPr>
                        <a:t>地図機</a:t>
                      </a:r>
                      <a:r>
                        <a:rPr sz="1200" b="0" i="0" spc="5" dirty="0">
                          <a:latin typeface="Meiryo" charset="-128"/>
                          <a:ea typeface="Meiryo" charset="-128"/>
                          <a:cs typeface="Meiryo" charset="-128"/>
                        </a:rPr>
                        <a:t>能</a:t>
                      </a:r>
                      <a:r>
                        <a:rPr sz="1200" b="0" i="0" spc="-40" dirty="0">
                          <a:latin typeface="Meiryo" charset="-128"/>
                          <a:ea typeface="Meiryo" charset="-128"/>
                          <a:cs typeface="Meiryo" charset="-128"/>
                        </a:rPr>
                        <a:t>の</a:t>
                      </a:r>
                      <a:r>
                        <a:rPr sz="1200" b="0" i="0" spc="-20" dirty="0">
                          <a:latin typeface="Meiryo" charset="-128"/>
                          <a:ea typeface="Meiryo" charset="-128"/>
                          <a:cs typeface="Meiryo" charset="-128"/>
                        </a:rPr>
                        <a:t>ほ</a:t>
                      </a:r>
                      <a:r>
                        <a:rPr sz="1200" b="0" i="0" spc="-10" dirty="0">
                          <a:latin typeface="Meiryo" charset="-128"/>
                          <a:ea typeface="Meiryo" charset="-128"/>
                          <a:cs typeface="Meiryo" charset="-128"/>
                        </a:rPr>
                        <a:t>か</a:t>
                      </a:r>
                      <a:r>
                        <a:rPr sz="1200" b="0" i="0" spc="-15" dirty="0">
                          <a:latin typeface="Meiryo" charset="-128"/>
                          <a:ea typeface="Meiryo" charset="-128"/>
                          <a:cs typeface="Meiryo" charset="-128"/>
                        </a:rPr>
                        <a:t>に</a:t>
                      </a:r>
                      <a:r>
                        <a:rPr sz="1200" b="0" i="0" spc="-5" dirty="0">
                          <a:latin typeface="Meiryo" charset="-128"/>
                          <a:ea typeface="Meiryo" charset="-128"/>
                          <a:cs typeface="Meiryo" charset="-128"/>
                        </a:rPr>
                        <a:t>混</a:t>
                      </a:r>
                      <a:r>
                        <a:rPr sz="1200" b="0" i="0" spc="10" dirty="0">
                          <a:latin typeface="Meiryo" charset="-128"/>
                          <a:ea typeface="Meiryo" charset="-128"/>
                          <a:cs typeface="Meiryo" charset="-128"/>
                        </a:rPr>
                        <a:t>雑</a:t>
                      </a:r>
                      <a:r>
                        <a:rPr sz="1200" b="0" i="0" spc="-5" dirty="0">
                          <a:latin typeface="Meiryo" charset="-128"/>
                          <a:ea typeface="Meiryo" charset="-128"/>
                          <a:cs typeface="Meiryo" charset="-128"/>
                        </a:rPr>
                        <a:t>予</a:t>
                      </a:r>
                      <a:r>
                        <a:rPr sz="1200" b="0" i="0" spc="5" dirty="0">
                          <a:latin typeface="Meiryo" charset="-128"/>
                          <a:ea typeface="Meiryo" charset="-128"/>
                          <a:cs typeface="Meiryo" charset="-128"/>
                        </a:rPr>
                        <a:t>報</a:t>
                      </a:r>
                      <a:r>
                        <a:rPr sz="1200" b="0" i="0" spc="-55" dirty="0">
                          <a:latin typeface="Meiryo" charset="-128"/>
                          <a:ea typeface="Meiryo" charset="-128"/>
                          <a:cs typeface="Meiryo" charset="-128"/>
                        </a:rPr>
                        <a:t>、</a:t>
                      </a:r>
                      <a:r>
                        <a:rPr sz="1200" b="0" i="0" spc="-30" dirty="0">
                          <a:latin typeface="Meiryo" charset="-128"/>
                          <a:ea typeface="Meiryo" charset="-128"/>
                          <a:cs typeface="Meiryo" charset="-128"/>
                        </a:rPr>
                        <a:t>お</a:t>
                      </a:r>
                      <a:r>
                        <a:rPr sz="1200" b="0" i="0" spc="5" dirty="0">
                          <a:latin typeface="Meiryo" charset="-128"/>
                          <a:ea typeface="Meiryo" charset="-128"/>
                          <a:cs typeface="Meiryo" charset="-128"/>
                        </a:rPr>
                        <a:t>天</a:t>
                      </a:r>
                      <a:r>
                        <a:rPr sz="1200" b="0" i="0" spc="-5" dirty="0">
                          <a:latin typeface="Meiryo" charset="-128"/>
                          <a:ea typeface="Meiryo" charset="-128"/>
                          <a:cs typeface="Meiryo" charset="-128"/>
                        </a:rPr>
                        <a:t>気情</a:t>
                      </a:r>
                      <a:r>
                        <a:rPr sz="1200" b="0" i="0" spc="5" dirty="0">
                          <a:latin typeface="Meiryo" charset="-128"/>
                          <a:ea typeface="Meiryo" charset="-128"/>
                          <a:cs typeface="Meiryo" charset="-128"/>
                        </a:rPr>
                        <a:t>報</a:t>
                      </a:r>
                      <a:r>
                        <a:rPr sz="1200" b="0" i="0" spc="25" dirty="0">
                          <a:latin typeface="Meiryo" charset="-128"/>
                          <a:ea typeface="Meiryo" charset="-128"/>
                          <a:cs typeface="Meiryo" charset="-128"/>
                        </a:rPr>
                        <a:t>を</a:t>
                      </a:r>
                      <a:endParaRPr lang="en-US" sz="1200" b="0" i="0" spc="25" dirty="0">
                        <a:latin typeface="Meiryo" charset="-128"/>
                        <a:ea typeface="Meiryo" charset="-128"/>
                        <a:cs typeface="Meiryo" charset="-128"/>
                      </a:endParaRPr>
                    </a:p>
                    <a:p>
                      <a:pPr marL="68580" lvl="0" algn="l">
                        <a:lnSpc>
                          <a:spcPct val="100000"/>
                        </a:lnSpc>
                        <a:spcBef>
                          <a:spcPts val="0"/>
                        </a:spcBef>
                      </a:pPr>
                      <a:r>
                        <a:rPr sz="1200" b="0" i="0" spc="-5" dirty="0">
                          <a:latin typeface="Meiryo" charset="-128"/>
                          <a:ea typeface="Meiryo" charset="-128"/>
                          <a:cs typeface="Meiryo" charset="-128"/>
                        </a:rPr>
                        <a:t>見</a:t>
                      </a:r>
                      <a:r>
                        <a:rPr sz="1200" b="0" i="0" spc="5" dirty="0">
                          <a:latin typeface="Meiryo" charset="-128"/>
                          <a:ea typeface="Meiryo" charset="-128"/>
                          <a:cs typeface="Meiryo" charset="-128"/>
                        </a:rPr>
                        <a:t>る</a:t>
                      </a:r>
                      <a:r>
                        <a:rPr sz="1200" b="0" i="0" spc="-10" dirty="0">
                          <a:latin typeface="Meiryo" charset="-128"/>
                          <a:ea typeface="Meiryo" charset="-128"/>
                          <a:cs typeface="Meiryo" charset="-128"/>
                        </a:rPr>
                        <a:t>こと</a:t>
                      </a:r>
                      <a:r>
                        <a:rPr sz="1200" b="0" i="0" dirty="0">
                          <a:latin typeface="Meiryo" charset="-128"/>
                          <a:ea typeface="Meiryo" charset="-128"/>
                          <a:cs typeface="Meiryo" charset="-128"/>
                        </a:rPr>
                        <a:t>に加え</a:t>
                      </a:r>
                      <a:r>
                        <a:rPr sz="1200" b="0" i="0" spc="-20" dirty="0">
                          <a:latin typeface="Meiryo" charset="-128"/>
                          <a:ea typeface="Meiryo" charset="-128"/>
                          <a:cs typeface="Meiryo" charset="-128"/>
                        </a:rPr>
                        <a:t>、</a:t>
                      </a:r>
                      <a:r>
                        <a:rPr sz="1200" b="0" i="0" spc="10" dirty="0">
                          <a:latin typeface="Meiryo" charset="-128"/>
                          <a:ea typeface="Meiryo" charset="-128"/>
                          <a:cs typeface="Meiryo" charset="-128"/>
                        </a:rPr>
                        <a:t>ホ</a:t>
                      </a:r>
                      <a:r>
                        <a:rPr sz="1200" b="0" i="0" dirty="0">
                          <a:latin typeface="Meiryo" charset="-128"/>
                          <a:ea typeface="Meiryo" charset="-128"/>
                          <a:cs typeface="Meiryo" charset="-128"/>
                        </a:rPr>
                        <a:t>テル</a:t>
                      </a:r>
                      <a:r>
                        <a:rPr sz="1200" b="0" i="0" spc="-30" dirty="0">
                          <a:latin typeface="Meiryo" charset="-128"/>
                          <a:ea typeface="Meiryo" charset="-128"/>
                          <a:cs typeface="Meiryo" charset="-128"/>
                        </a:rPr>
                        <a:t>、</a:t>
                      </a:r>
                      <a:r>
                        <a:rPr sz="1200" b="0" i="0" spc="15" dirty="0">
                          <a:latin typeface="Meiryo" charset="-128"/>
                          <a:ea typeface="Meiryo" charset="-128"/>
                          <a:cs typeface="Meiryo" charset="-128"/>
                        </a:rPr>
                        <a:t>レ</a:t>
                      </a:r>
                      <a:r>
                        <a:rPr sz="1200" b="0" i="0" dirty="0">
                          <a:latin typeface="Meiryo" charset="-128"/>
                          <a:ea typeface="Meiryo" charset="-128"/>
                          <a:cs typeface="Meiryo" charset="-128"/>
                        </a:rPr>
                        <a:t>スト</a:t>
                      </a:r>
                      <a:r>
                        <a:rPr sz="1200" b="0" i="0" spc="10" dirty="0">
                          <a:latin typeface="Meiryo" charset="-128"/>
                          <a:ea typeface="Meiryo" charset="-128"/>
                          <a:cs typeface="Meiryo" charset="-128"/>
                        </a:rPr>
                        <a:t>ラ</a:t>
                      </a:r>
                      <a:r>
                        <a:rPr sz="1200" b="0" i="0" dirty="0">
                          <a:latin typeface="Meiryo" charset="-128"/>
                          <a:ea typeface="Meiryo" charset="-128"/>
                          <a:cs typeface="Meiryo" charset="-128"/>
                        </a:rPr>
                        <a:t>ン</a:t>
                      </a:r>
                      <a:r>
                        <a:rPr lang="ja-JP" altLang="en-US" sz="1200" b="0" i="0" dirty="0">
                          <a:latin typeface="Meiryo" charset="-128"/>
                          <a:ea typeface="Meiryo" charset="-128"/>
                          <a:cs typeface="Meiryo" charset="-128"/>
                        </a:rPr>
                        <a:t>等</a:t>
                      </a:r>
                      <a:r>
                        <a:rPr sz="1200" b="0" i="0" dirty="0">
                          <a:latin typeface="Meiryo" charset="-128"/>
                          <a:ea typeface="Meiryo" charset="-128"/>
                          <a:cs typeface="Meiryo" charset="-128"/>
                        </a:rPr>
                        <a:t>の</a:t>
                      </a:r>
                      <a:endParaRPr lang="en-US" sz="1200" b="0" i="0" dirty="0">
                        <a:latin typeface="Meiryo" charset="-128"/>
                        <a:ea typeface="Meiryo" charset="-128"/>
                        <a:cs typeface="Meiryo" charset="-128"/>
                      </a:endParaRPr>
                    </a:p>
                    <a:p>
                      <a:pPr marL="68580" lvl="0" algn="l">
                        <a:lnSpc>
                          <a:spcPct val="100000"/>
                        </a:lnSpc>
                        <a:spcBef>
                          <a:spcPts val="0"/>
                        </a:spcBef>
                      </a:pPr>
                      <a:r>
                        <a:rPr sz="1200" b="0" i="0" spc="10" dirty="0">
                          <a:latin typeface="Meiryo" charset="-128"/>
                          <a:ea typeface="Meiryo" charset="-128"/>
                          <a:cs typeface="Meiryo" charset="-128"/>
                        </a:rPr>
                        <a:t>様</a:t>
                      </a:r>
                      <a:r>
                        <a:rPr sz="1200" b="0" i="0" dirty="0">
                          <a:latin typeface="Meiryo" charset="-128"/>
                          <a:ea typeface="Meiryo" charset="-128"/>
                          <a:cs typeface="Meiryo" charset="-128"/>
                        </a:rPr>
                        <a:t>々な</a:t>
                      </a:r>
                      <a:r>
                        <a:rPr sz="1200" b="0" i="0" spc="10" dirty="0">
                          <a:latin typeface="Meiryo" charset="-128"/>
                          <a:ea typeface="Meiryo" charset="-128"/>
                          <a:cs typeface="Meiryo" charset="-128"/>
                        </a:rPr>
                        <a:t>施</a:t>
                      </a:r>
                      <a:r>
                        <a:rPr sz="1200" b="0" i="0" dirty="0">
                          <a:latin typeface="Meiryo" charset="-128"/>
                          <a:ea typeface="Meiryo" charset="-128"/>
                          <a:cs typeface="Meiryo" charset="-128"/>
                        </a:rPr>
                        <a:t>設を</a:t>
                      </a:r>
                      <a:r>
                        <a:rPr sz="1200" b="0" i="0" spc="10" dirty="0">
                          <a:latin typeface="Meiryo" charset="-128"/>
                          <a:ea typeface="Meiryo" charset="-128"/>
                          <a:cs typeface="Meiryo" charset="-128"/>
                        </a:rPr>
                        <a:t>見</a:t>
                      </a:r>
                      <a:r>
                        <a:rPr sz="1200" b="0" i="0" dirty="0">
                          <a:latin typeface="Meiryo" charset="-128"/>
                          <a:ea typeface="Meiryo" charset="-128"/>
                          <a:cs typeface="Meiryo" charset="-128"/>
                        </a:rPr>
                        <a:t>つけるこ</a:t>
                      </a:r>
                      <a:r>
                        <a:rPr sz="1200" b="0" i="0" spc="10" dirty="0">
                          <a:latin typeface="Meiryo" charset="-128"/>
                          <a:ea typeface="Meiryo" charset="-128"/>
                          <a:cs typeface="Meiryo" charset="-128"/>
                        </a:rPr>
                        <a:t>と</a:t>
                      </a:r>
                      <a:r>
                        <a:rPr sz="1200" b="0" i="0" dirty="0">
                          <a:latin typeface="Meiryo" charset="-128"/>
                          <a:ea typeface="Meiryo" charset="-128"/>
                          <a:cs typeface="Meiryo" charset="-128"/>
                        </a:rPr>
                        <a:t>が出</a:t>
                      </a:r>
                      <a:r>
                        <a:rPr sz="1200" b="0" i="0" spc="10" dirty="0">
                          <a:latin typeface="Meiryo" charset="-128"/>
                          <a:ea typeface="Meiryo" charset="-128"/>
                          <a:cs typeface="Meiryo" charset="-128"/>
                        </a:rPr>
                        <a:t>来</a:t>
                      </a:r>
                      <a:r>
                        <a:rPr sz="1200" b="0" i="0" spc="-60" dirty="0">
                          <a:latin typeface="Meiryo" charset="-128"/>
                          <a:ea typeface="Meiryo" charset="-128"/>
                          <a:cs typeface="Meiryo" charset="-128"/>
                        </a:rPr>
                        <a:t>、</a:t>
                      </a:r>
                      <a:endParaRPr lang="en-US" sz="1200" b="0" i="0" spc="-60" dirty="0">
                        <a:latin typeface="Meiryo" charset="-128"/>
                        <a:ea typeface="Meiryo" charset="-128"/>
                        <a:cs typeface="Meiryo" charset="-128"/>
                      </a:endParaRPr>
                    </a:p>
                    <a:p>
                      <a:pPr marL="68580" lvl="0" algn="l">
                        <a:lnSpc>
                          <a:spcPct val="100000"/>
                        </a:lnSpc>
                        <a:spcBef>
                          <a:spcPts val="0"/>
                        </a:spcBef>
                      </a:pPr>
                      <a:r>
                        <a:rPr sz="1200" b="0" i="0" spc="15" dirty="0">
                          <a:latin typeface="Meiryo" charset="-128"/>
                          <a:ea typeface="Meiryo" charset="-128"/>
                          <a:cs typeface="Meiryo" charset="-128"/>
                        </a:rPr>
                        <a:t>そ</a:t>
                      </a:r>
                      <a:r>
                        <a:rPr sz="1200" b="0" i="0" dirty="0">
                          <a:latin typeface="Meiryo" charset="-128"/>
                          <a:ea typeface="Meiryo" charset="-128"/>
                          <a:cs typeface="Meiryo" charset="-128"/>
                        </a:rPr>
                        <a:t>の機</a:t>
                      </a:r>
                      <a:r>
                        <a:rPr sz="1200" b="0" i="0" spc="10" dirty="0">
                          <a:latin typeface="Meiryo" charset="-128"/>
                          <a:ea typeface="Meiryo" charset="-128"/>
                          <a:cs typeface="Meiryo" charset="-128"/>
                        </a:rPr>
                        <a:t>能</a:t>
                      </a:r>
                      <a:r>
                        <a:rPr sz="1200" b="0" i="0" dirty="0">
                          <a:latin typeface="Meiryo" charset="-128"/>
                          <a:ea typeface="Meiryo" charset="-128"/>
                          <a:cs typeface="Meiryo" charset="-128"/>
                        </a:rPr>
                        <a:t>の中で</a:t>
                      </a:r>
                      <a:r>
                        <a:rPr sz="1200" b="0" i="0" spc="10" dirty="0">
                          <a:latin typeface="Meiryo" charset="-128"/>
                          <a:ea typeface="Meiryo" charset="-128"/>
                          <a:cs typeface="Meiryo" charset="-128"/>
                        </a:rPr>
                        <a:t>オ</a:t>
                      </a:r>
                      <a:r>
                        <a:rPr sz="1200" b="0" i="0" dirty="0">
                          <a:latin typeface="Meiryo" charset="-128"/>
                          <a:ea typeface="Meiryo" charset="-128"/>
                          <a:cs typeface="Meiryo" charset="-128"/>
                        </a:rPr>
                        <a:t>ンラ</a:t>
                      </a:r>
                      <a:r>
                        <a:rPr sz="1200" b="0" i="0" spc="10" dirty="0">
                          <a:latin typeface="Meiryo" charset="-128"/>
                          <a:ea typeface="Meiryo" charset="-128"/>
                          <a:cs typeface="Meiryo" charset="-128"/>
                        </a:rPr>
                        <a:t>イ</a:t>
                      </a:r>
                      <a:r>
                        <a:rPr sz="1200" b="0" i="0" dirty="0">
                          <a:latin typeface="Meiryo" charset="-128"/>
                          <a:ea typeface="Meiryo" charset="-128"/>
                          <a:cs typeface="Meiryo" charset="-128"/>
                        </a:rPr>
                        <a:t>ン診</a:t>
                      </a:r>
                      <a:r>
                        <a:rPr sz="1200" b="0" i="0" spc="10" dirty="0">
                          <a:latin typeface="Meiryo" charset="-128"/>
                          <a:ea typeface="Meiryo" charset="-128"/>
                          <a:cs typeface="Meiryo" charset="-128"/>
                        </a:rPr>
                        <a:t>療</a:t>
                      </a:r>
                      <a:r>
                        <a:rPr sz="1200" b="0" i="0" dirty="0">
                          <a:latin typeface="Meiryo" charset="-128"/>
                          <a:ea typeface="Meiryo" charset="-128"/>
                          <a:cs typeface="Meiryo" charset="-128"/>
                        </a:rPr>
                        <a:t>を</a:t>
                      </a:r>
                      <a:r>
                        <a:rPr sz="1200" b="0" i="0" spc="-5" dirty="0">
                          <a:latin typeface="Meiryo" charset="-128"/>
                          <a:ea typeface="Meiryo" charset="-128"/>
                          <a:cs typeface="Meiryo" charset="-128"/>
                        </a:rPr>
                        <a:t>行</a:t>
                      </a:r>
                      <a:r>
                        <a:rPr sz="1200" b="0" i="0" spc="-35" dirty="0">
                          <a:latin typeface="Meiryo" charset="-128"/>
                          <a:ea typeface="Meiryo" charset="-128"/>
                          <a:cs typeface="Meiryo" charset="-128"/>
                        </a:rPr>
                        <a:t>っ</a:t>
                      </a:r>
                      <a:r>
                        <a:rPr sz="1200" b="0" i="0" spc="15" dirty="0">
                          <a:latin typeface="Meiryo" charset="-128"/>
                          <a:ea typeface="Meiryo" charset="-128"/>
                          <a:cs typeface="Meiryo" charset="-128"/>
                        </a:rPr>
                        <a:t>て</a:t>
                      </a:r>
                      <a:r>
                        <a:rPr sz="1200" b="0" i="0" spc="-5" dirty="0">
                          <a:latin typeface="Meiryo" charset="-128"/>
                          <a:ea typeface="Meiryo" charset="-128"/>
                          <a:cs typeface="Meiryo" charset="-128"/>
                        </a:rPr>
                        <a:t>いる</a:t>
                      </a:r>
                      <a:endParaRPr lang="en-US" sz="1200" b="0" i="0" spc="-5" dirty="0">
                        <a:latin typeface="Meiryo" charset="-128"/>
                        <a:ea typeface="Meiryo" charset="-128"/>
                        <a:cs typeface="Meiryo" charset="-128"/>
                      </a:endParaRPr>
                    </a:p>
                    <a:p>
                      <a:pPr marL="68580" lvl="0" algn="l">
                        <a:lnSpc>
                          <a:spcPct val="100000"/>
                        </a:lnSpc>
                        <a:spcBef>
                          <a:spcPts val="0"/>
                        </a:spcBef>
                      </a:pPr>
                      <a:r>
                        <a:rPr sz="1200" b="0" i="0" spc="-5" dirty="0">
                          <a:latin typeface="Meiryo" charset="-128"/>
                          <a:ea typeface="Meiryo" charset="-128"/>
                          <a:cs typeface="Meiryo" charset="-128"/>
                        </a:rPr>
                        <a:t>医</a:t>
                      </a:r>
                      <a:r>
                        <a:rPr sz="1200" b="0" i="0" spc="5" dirty="0">
                          <a:latin typeface="Meiryo" charset="-128"/>
                          <a:ea typeface="Meiryo" charset="-128"/>
                          <a:cs typeface="Meiryo" charset="-128"/>
                        </a:rPr>
                        <a:t>療</a:t>
                      </a:r>
                      <a:r>
                        <a:rPr sz="1200" b="0" i="0" spc="-5" dirty="0">
                          <a:latin typeface="Meiryo" charset="-128"/>
                          <a:ea typeface="Meiryo" charset="-128"/>
                          <a:cs typeface="Meiryo" charset="-128"/>
                        </a:rPr>
                        <a:t>機関</a:t>
                      </a:r>
                      <a:r>
                        <a:rPr sz="1200" b="0" i="0" spc="40" dirty="0">
                          <a:latin typeface="Meiryo" charset="-128"/>
                          <a:ea typeface="Meiryo" charset="-128"/>
                          <a:cs typeface="Meiryo" charset="-128"/>
                        </a:rPr>
                        <a:t>を</a:t>
                      </a:r>
                      <a:r>
                        <a:rPr sz="1200" b="0" i="0" spc="-5" dirty="0">
                          <a:latin typeface="Meiryo" charset="-128"/>
                          <a:ea typeface="Meiryo" charset="-128"/>
                          <a:cs typeface="Meiryo" charset="-128"/>
                        </a:rPr>
                        <a:t>見</a:t>
                      </a:r>
                      <a:r>
                        <a:rPr sz="1200" b="0" i="0" spc="-25" dirty="0">
                          <a:latin typeface="Meiryo" charset="-128"/>
                          <a:ea typeface="Meiryo" charset="-128"/>
                          <a:cs typeface="Meiryo" charset="-128"/>
                        </a:rPr>
                        <a:t>つ</a:t>
                      </a:r>
                      <a:r>
                        <a:rPr sz="1200" b="0" i="0" spc="5" dirty="0">
                          <a:latin typeface="Meiryo" charset="-128"/>
                          <a:ea typeface="Meiryo" charset="-128"/>
                          <a:cs typeface="Meiryo" charset="-128"/>
                        </a:rPr>
                        <a:t>け</a:t>
                      </a:r>
                      <a:r>
                        <a:rPr sz="1200" b="0" i="0" spc="-5" dirty="0">
                          <a:latin typeface="Meiryo" charset="-128"/>
                          <a:ea typeface="Meiryo" charset="-128"/>
                          <a:cs typeface="Meiryo" charset="-128"/>
                        </a:rPr>
                        <a:t>る</a:t>
                      </a:r>
                      <a:r>
                        <a:rPr sz="1200" b="0" i="0" spc="-10" dirty="0">
                          <a:latin typeface="Meiryo" charset="-128"/>
                          <a:ea typeface="Meiryo" charset="-128"/>
                          <a:cs typeface="Meiryo" charset="-128"/>
                        </a:rPr>
                        <a:t>こ</a:t>
                      </a:r>
                      <a:r>
                        <a:rPr sz="1200" b="0" i="0" dirty="0">
                          <a:latin typeface="Meiryo" charset="-128"/>
                          <a:ea typeface="Meiryo" charset="-128"/>
                          <a:cs typeface="Meiryo" charset="-128"/>
                        </a:rPr>
                        <a:t>と</a:t>
                      </a:r>
                      <a:r>
                        <a:rPr sz="1200" b="0" i="0" spc="-15" dirty="0">
                          <a:latin typeface="Meiryo" charset="-128"/>
                          <a:ea typeface="Meiryo" charset="-128"/>
                          <a:cs typeface="Meiryo" charset="-128"/>
                        </a:rPr>
                        <a:t>が</a:t>
                      </a:r>
                      <a:r>
                        <a:rPr sz="1200" b="0" i="0" spc="-5" dirty="0">
                          <a:latin typeface="Meiryo" charset="-128"/>
                          <a:ea typeface="Meiryo" charset="-128"/>
                          <a:cs typeface="Meiryo" charset="-128"/>
                        </a:rPr>
                        <a:t>出</a:t>
                      </a:r>
                      <a:r>
                        <a:rPr sz="1200" b="0" i="0" spc="5" dirty="0">
                          <a:latin typeface="Meiryo" charset="-128"/>
                          <a:ea typeface="Meiryo" charset="-128"/>
                          <a:cs typeface="Meiryo" charset="-128"/>
                        </a:rPr>
                        <a:t>来</a:t>
                      </a:r>
                      <a:r>
                        <a:rPr sz="1200" b="0" i="0" spc="-5" dirty="0">
                          <a:latin typeface="Meiryo" charset="-128"/>
                          <a:ea typeface="Meiryo" charset="-128"/>
                          <a:cs typeface="Meiryo" charset="-128"/>
                        </a:rPr>
                        <a:t>る</a:t>
                      </a:r>
                      <a:r>
                        <a:rPr sz="1200" b="0" i="0" spc="5" dirty="0">
                          <a:latin typeface="Meiryo" charset="-128"/>
                          <a:ea typeface="Meiryo" charset="-128"/>
                          <a:cs typeface="Meiryo" charset="-128"/>
                        </a:rPr>
                        <a:t>。</a:t>
                      </a:r>
                      <a:endParaRPr sz="1200" b="0" i="0" dirty="0">
                        <a:latin typeface="Meiryo" charset="-128"/>
                        <a:ea typeface="Meiryo" charset="-128"/>
                        <a:cs typeface="Meiryo" charset="-128"/>
                      </a:endParaRPr>
                    </a:p>
                  </a:txBody>
                  <a:tcPr marL="0" marR="0" marT="355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ct val="100000"/>
                        </a:lnSpc>
                        <a:spcBef>
                          <a:spcPts val="0"/>
                        </a:spcBef>
                      </a:pPr>
                      <a:r>
                        <a:rPr sz="1200" b="0" i="0" spc="145" dirty="0">
                          <a:latin typeface="Meiryo" charset="-128"/>
                          <a:ea typeface="Meiryo" charset="-128"/>
                          <a:cs typeface="Meiryo" charset="-128"/>
                        </a:rPr>
                        <a:t>Yahoo</a:t>
                      </a:r>
                      <a:r>
                        <a:rPr sz="1200" b="0" i="0" spc="-170" dirty="0">
                          <a:latin typeface="Meiryo" charset="-128"/>
                          <a:ea typeface="Meiryo" charset="-128"/>
                          <a:cs typeface="Meiryo" charset="-128"/>
                        </a:rPr>
                        <a:t> </a:t>
                      </a:r>
                      <a:r>
                        <a:rPr sz="1200" b="0" i="0" spc="130" dirty="0">
                          <a:latin typeface="Meiryo" charset="-128"/>
                          <a:ea typeface="Meiryo" charset="-128"/>
                          <a:cs typeface="Meiryo" charset="-128"/>
                        </a:rPr>
                        <a:t>Japan</a:t>
                      </a:r>
                      <a:endParaRPr lang="en-US" sz="1200" b="0" i="0" spc="-155" dirty="0">
                        <a:latin typeface="Meiryo" charset="-128"/>
                        <a:ea typeface="Meiryo" charset="-128"/>
                        <a:cs typeface="Meiryo" charset="-128"/>
                      </a:endParaRPr>
                    </a:p>
                    <a:p>
                      <a:pPr marL="67945">
                        <a:lnSpc>
                          <a:spcPct val="100000"/>
                        </a:lnSpc>
                        <a:spcBef>
                          <a:spcPts val="0"/>
                        </a:spcBef>
                      </a:pPr>
                      <a:r>
                        <a:rPr lang="en-US" sz="1200" b="0" i="0" spc="65" dirty="0">
                          <a:latin typeface="Meiryo" charset="-128"/>
                          <a:ea typeface="Meiryo" charset="-128"/>
                          <a:cs typeface="Meiryo" charset="-128"/>
                        </a:rPr>
                        <a:t>C</a:t>
                      </a:r>
                      <a:r>
                        <a:rPr sz="1200" b="0" i="0" spc="65" dirty="0">
                          <a:latin typeface="Meiryo" charset="-128"/>
                          <a:ea typeface="Meiryo" charset="-128"/>
                          <a:cs typeface="Meiryo" charset="-128"/>
                        </a:rPr>
                        <a:t>orp</a:t>
                      </a:r>
                      <a:endParaRPr lang="en-US" sz="1200" b="0" i="0" spc="0" dirty="0">
                        <a:latin typeface="Meiryo" charset="-128"/>
                        <a:ea typeface="Meiryo" charset="-128"/>
                        <a:cs typeface="Meiryo" charset="-128"/>
                      </a:endParaRPr>
                    </a:p>
                    <a:p>
                      <a:pPr marL="67945">
                        <a:lnSpc>
                          <a:spcPct val="100000"/>
                        </a:lnSpc>
                        <a:spcBef>
                          <a:spcPts val="0"/>
                        </a:spcBef>
                      </a:pPr>
                      <a:r>
                        <a:rPr sz="1200" b="0" i="0" spc="95" dirty="0">
                          <a:latin typeface="Meiryo" charset="-128"/>
                          <a:ea typeface="Meiryo" charset="-128"/>
                          <a:cs typeface="Meiryo" charset="-128"/>
                        </a:rPr>
                        <a:t>Ver</a:t>
                      </a:r>
                      <a:r>
                        <a:rPr sz="1200" b="0" i="0" spc="-150" dirty="0">
                          <a:latin typeface="Meiryo" charset="-128"/>
                          <a:ea typeface="Meiryo" charset="-128"/>
                          <a:cs typeface="Meiryo" charset="-128"/>
                        </a:rPr>
                        <a:t> </a:t>
                      </a:r>
                      <a:r>
                        <a:rPr lang="en-US" sz="1200" b="0" i="0" spc="90" dirty="0">
                          <a:latin typeface="Meiryo" charset="-128"/>
                          <a:ea typeface="Meiryo" charset="-128"/>
                          <a:cs typeface="Meiryo" charset="-128"/>
                        </a:rPr>
                        <a:t>6</a:t>
                      </a:r>
                      <a:r>
                        <a:rPr sz="1200" b="0" i="0" spc="90" dirty="0">
                          <a:latin typeface="Meiryo" charset="-128"/>
                          <a:ea typeface="Meiryo" charset="-128"/>
                          <a:cs typeface="Meiryo" charset="-128"/>
                        </a:rPr>
                        <a:t>.</a:t>
                      </a:r>
                      <a:r>
                        <a:rPr lang="en-US" sz="1200" b="0" i="0" spc="90" dirty="0">
                          <a:latin typeface="Meiryo" charset="-128"/>
                          <a:ea typeface="Meiryo" charset="-128"/>
                          <a:cs typeface="Meiryo" charset="-128"/>
                        </a:rPr>
                        <a:t>64.0</a:t>
                      </a:r>
                      <a:endParaRPr sz="1200" b="0" i="0" dirty="0">
                        <a:latin typeface="Meiryo" charset="-128"/>
                        <a:ea typeface="Meiryo" charset="-128"/>
                        <a:cs typeface="Meiryo" charset="-128"/>
                      </a:endParaRPr>
                    </a:p>
                    <a:p>
                      <a:pPr marL="67945">
                        <a:lnSpc>
                          <a:spcPct val="100000"/>
                        </a:lnSpc>
                        <a:spcBef>
                          <a:spcPts val="0"/>
                        </a:spcBef>
                      </a:pPr>
                      <a:r>
                        <a:rPr sz="1200" b="0" i="0" spc="70" dirty="0">
                          <a:latin typeface="Meiryo" charset="-128"/>
                          <a:ea typeface="Meiryo" charset="-128"/>
                          <a:cs typeface="Meiryo" charset="-128"/>
                        </a:rPr>
                        <a:t>Android</a:t>
                      </a:r>
                      <a:r>
                        <a:rPr sz="1200" b="0" i="0" spc="-150" dirty="0">
                          <a:latin typeface="Meiryo" charset="-128"/>
                          <a:ea typeface="Meiryo" charset="-128"/>
                          <a:cs typeface="Meiryo" charset="-128"/>
                        </a:rPr>
                        <a:t> </a:t>
                      </a:r>
                      <a:r>
                        <a:rPr lang="en-US" sz="1200" b="0" i="0" spc="-150" dirty="0">
                          <a:latin typeface="Meiryo" charset="-128"/>
                          <a:ea typeface="Meiryo" charset="-128"/>
                          <a:cs typeface="Meiryo" charset="-128"/>
                        </a:rPr>
                        <a:t>6</a:t>
                      </a:r>
                      <a:r>
                        <a:rPr sz="1200" b="0" i="0" spc="50" dirty="0">
                          <a:latin typeface="Meiryo" charset="-128"/>
                          <a:ea typeface="Meiryo" charset="-128"/>
                          <a:cs typeface="Meiryo" charset="-128"/>
                        </a:rPr>
                        <a:t>.0</a:t>
                      </a:r>
                      <a:r>
                        <a:rPr sz="1200" b="0" i="0" spc="-220" dirty="0">
                          <a:latin typeface="Meiryo" charset="-128"/>
                          <a:ea typeface="Meiryo" charset="-128"/>
                          <a:cs typeface="Meiryo" charset="-128"/>
                        </a:rPr>
                        <a:t> </a:t>
                      </a:r>
                      <a:r>
                        <a:rPr sz="1200" b="0" i="0" dirty="0">
                          <a:latin typeface="Meiryo" charset="-128"/>
                          <a:ea typeface="Meiryo" charset="-128"/>
                          <a:cs typeface="Meiryo" charset="-128"/>
                        </a:rPr>
                        <a:t>以上</a:t>
                      </a:r>
                    </a:p>
                    <a:p>
                      <a:pPr marL="67945">
                        <a:lnSpc>
                          <a:spcPct val="100000"/>
                        </a:lnSpc>
                        <a:spcBef>
                          <a:spcPts val="0"/>
                        </a:spcBef>
                      </a:pPr>
                      <a:r>
                        <a:rPr sz="1200" b="0" i="0" dirty="0">
                          <a:latin typeface="Meiryo" charset="-128"/>
                          <a:ea typeface="Meiryo" charset="-128"/>
                          <a:cs typeface="Meiryo" charset="-128"/>
                        </a:rPr>
                        <a:t>無料</a:t>
                      </a:r>
                    </a:p>
                  </a:txBody>
                  <a:tcPr marL="0" marR="0" marT="438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pic>
        <p:nvPicPr>
          <p:cNvPr id="69" name="図 68" descr="「ヤフーマップ」のアイコンの画像">
            <a:extLst>
              <a:ext uri="{FF2B5EF4-FFF2-40B4-BE49-F238E27FC236}">
                <a16:creationId xmlns:a16="http://schemas.microsoft.com/office/drawing/2014/main" id="{C0179259-C56F-40E3-9399-2AEA8598FD66}"/>
              </a:ext>
            </a:extLst>
          </p:cNvPr>
          <p:cNvPicPr/>
          <p:nvPr/>
        </p:nvPicPr>
        <p:blipFill rotWithShape="1">
          <a:blip r:embed="rId7" cstate="print">
            <a:extLst>
              <a:ext uri="{28A0092B-C50C-407E-A947-70E740481C1C}">
                <a14:useLocalDpi xmlns:a14="http://schemas.microsoft.com/office/drawing/2010/main" val="0"/>
              </a:ext>
            </a:extLst>
          </a:blip>
          <a:srcRect l="18422" r="17105"/>
          <a:stretch/>
        </p:blipFill>
        <p:spPr>
          <a:xfrm>
            <a:off x="3124200" y="5129523"/>
            <a:ext cx="533400" cy="814077"/>
          </a:xfrm>
          <a:prstGeom prst="rect">
            <a:avLst/>
          </a:prstGeom>
        </p:spPr>
      </p:pic>
      <p:sp>
        <p:nvSpPr>
          <p:cNvPr id="72" name="正方形/長方形 71"/>
          <p:cNvSpPr/>
          <p:nvPr/>
        </p:nvSpPr>
        <p:spPr>
          <a:xfrm>
            <a:off x="3602690" y="3201017"/>
            <a:ext cx="504000" cy="43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4911050" y="2074200"/>
            <a:ext cx="1512000" cy="25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4911050" y="3205071"/>
            <a:ext cx="1296000" cy="1296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4911050" y="2895916"/>
            <a:ext cx="1296000" cy="25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p:cNvSpPr/>
          <p:nvPr/>
        </p:nvSpPr>
        <p:spPr>
          <a:xfrm>
            <a:off x="7843226" y="2187500"/>
            <a:ext cx="684000" cy="32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2" name="カギ線コネクタ 91"/>
          <p:cNvCxnSpPr/>
          <p:nvPr/>
        </p:nvCxnSpPr>
        <p:spPr>
          <a:xfrm flipV="1">
            <a:off x="6477000" y="2362200"/>
            <a:ext cx="540000" cy="1224000"/>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カギ線コネクタ 92"/>
          <p:cNvCxnSpPr/>
          <p:nvPr/>
        </p:nvCxnSpPr>
        <p:spPr>
          <a:xfrm flipV="1">
            <a:off x="4086600" y="2209800"/>
            <a:ext cx="792000" cy="1188000"/>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00" name="図形グループ 99"/>
          <p:cNvGrpSpPr/>
          <p:nvPr/>
        </p:nvGrpSpPr>
        <p:grpSpPr>
          <a:xfrm>
            <a:off x="7695850" y="2039082"/>
            <a:ext cx="296586" cy="293005"/>
            <a:chOff x="5878361" y="3995693"/>
            <a:chExt cx="296586" cy="293005"/>
          </a:xfrm>
        </p:grpSpPr>
        <p:sp>
          <p:nvSpPr>
            <p:cNvPr id="101" name="円/楕円 100"/>
            <p:cNvSpPr/>
            <p:nvPr/>
          </p:nvSpPr>
          <p:spPr>
            <a:xfrm>
              <a:off x="587959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フリーフォーム 101"/>
            <p:cNvSpPr/>
            <p:nvPr/>
          </p:nvSpPr>
          <p:spPr>
            <a:xfrm>
              <a:off x="5878361" y="399569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3" name="図形グループ 102"/>
          <p:cNvGrpSpPr/>
          <p:nvPr/>
        </p:nvGrpSpPr>
        <p:grpSpPr>
          <a:xfrm>
            <a:off x="4761889" y="3307790"/>
            <a:ext cx="296586" cy="293005"/>
            <a:chOff x="5101121" y="3995693"/>
            <a:chExt cx="296586" cy="293005"/>
          </a:xfrm>
        </p:grpSpPr>
        <p:sp>
          <p:nvSpPr>
            <p:cNvPr id="104" name="円/楕円 103"/>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フリーフォーム 104"/>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6" name="図形グループ 105"/>
          <p:cNvGrpSpPr/>
          <p:nvPr/>
        </p:nvGrpSpPr>
        <p:grpSpPr>
          <a:xfrm>
            <a:off x="4761889" y="2744931"/>
            <a:ext cx="296586" cy="293005"/>
            <a:chOff x="4232441" y="3995693"/>
            <a:chExt cx="296586" cy="293005"/>
          </a:xfrm>
        </p:grpSpPr>
        <p:sp>
          <p:nvSpPr>
            <p:cNvPr id="107" name="円/楕円 106"/>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フリーフォーム 107"/>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9" name="図形グループ 108"/>
          <p:cNvGrpSpPr/>
          <p:nvPr/>
        </p:nvGrpSpPr>
        <p:grpSpPr>
          <a:xfrm>
            <a:off x="4761889" y="1887672"/>
            <a:ext cx="296586" cy="293005"/>
            <a:chOff x="3546641" y="3995693"/>
            <a:chExt cx="296586" cy="293005"/>
          </a:xfrm>
        </p:grpSpPr>
        <p:sp>
          <p:nvSpPr>
            <p:cNvPr id="110" name="円/楕円 109"/>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フリーフォーム 110"/>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2" name="図形グループ 111"/>
          <p:cNvGrpSpPr/>
          <p:nvPr/>
        </p:nvGrpSpPr>
        <p:grpSpPr>
          <a:xfrm>
            <a:off x="3460634" y="3060597"/>
            <a:ext cx="296587" cy="293005"/>
            <a:chOff x="2897417" y="3995693"/>
            <a:chExt cx="296587" cy="293005"/>
          </a:xfrm>
        </p:grpSpPr>
        <p:sp>
          <p:nvSpPr>
            <p:cNvPr id="113" name="円/楕円 112"/>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テキスト ボックス 113"/>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Tree>
    <p:extLst>
      <p:ext uri="{BB962C8B-B14F-4D97-AF65-F5344CB8AC3E}">
        <p14:creationId xmlns:p14="http://schemas.microsoft.com/office/powerpoint/2010/main" val="42976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App Store｣の検索画面の画像"/>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999" y="1993081"/>
            <a:ext cx="1620000" cy="374173"/>
          </a:xfrm>
          <a:prstGeom prst="rect">
            <a:avLst/>
          </a:prstGeom>
          <a:ln w="9525">
            <a:solidFill>
              <a:schemeClr val="tx1">
                <a:lumMod val="50000"/>
                <a:lumOff val="50000"/>
              </a:schemeClr>
            </a:solidFill>
          </a:ln>
        </p:spPr>
      </p:pic>
      <p:pic>
        <p:nvPicPr>
          <p:cNvPr id="3" name="図 2" descr="「ヤフーマップアプリ」の入手画面の画像"/>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5588" y="1988623"/>
            <a:ext cx="1586939" cy="2880000"/>
          </a:xfrm>
          <a:prstGeom prst="rect">
            <a:avLst/>
          </a:prstGeom>
          <a:ln>
            <a:solidFill>
              <a:schemeClr val="tx1">
                <a:lumMod val="50000"/>
                <a:lumOff val="50000"/>
              </a:schemeClr>
            </a:solidFill>
          </a:ln>
        </p:spPr>
      </p:pic>
      <p:grpSp>
        <p:nvGrpSpPr>
          <p:cNvPr id="32" name="object 5" descr="検索画面に「ヤフーマップ」と入力する時の画面の画像">
            <a:extLst>
              <a:ext uri="{FF2B5EF4-FFF2-40B4-BE49-F238E27FC236}">
                <a16:creationId xmlns:a16="http://schemas.microsoft.com/office/drawing/2014/main" id="{5E1C71A9-7411-4B7E-8C2C-2E7E4529F907}"/>
              </a:ext>
            </a:extLst>
          </p:cNvPr>
          <p:cNvGrpSpPr>
            <a:grpSpLocks noChangeAspect="1"/>
          </p:cNvGrpSpPr>
          <p:nvPr/>
        </p:nvGrpSpPr>
        <p:grpSpPr>
          <a:xfrm>
            <a:off x="4953000" y="2947996"/>
            <a:ext cx="1620000" cy="1304195"/>
            <a:chOff x="3159251" y="2549652"/>
            <a:chExt cx="1590041" cy="1262379"/>
          </a:xfrm>
        </p:grpSpPr>
        <p:sp>
          <p:nvSpPr>
            <p:cNvPr id="33" name="object 6">
              <a:extLst>
                <a:ext uri="{FF2B5EF4-FFF2-40B4-BE49-F238E27FC236}">
                  <a16:creationId xmlns:a16="http://schemas.microsoft.com/office/drawing/2014/main" id="{F9205D23-34AE-40E5-8D44-D39CD600E901}"/>
                </a:ext>
              </a:extLst>
            </p:cNvPr>
            <p:cNvSpPr/>
            <p:nvPr/>
          </p:nvSpPr>
          <p:spPr>
            <a:xfrm>
              <a:off x="3163824" y="2554223"/>
              <a:ext cx="1580388" cy="586560"/>
            </a:xfrm>
            <a:prstGeom prst="rect">
              <a:avLst/>
            </a:prstGeom>
            <a:blipFill>
              <a:blip r:embed="rId5"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sz="1539" dirty="0"/>
            </a:p>
          </p:txBody>
        </p:sp>
        <p:sp>
          <p:nvSpPr>
            <p:cNvPr id="34" name="object 7">
              <a:extLst>
                <a:ext uri="{FF2B5EF4-FFF2-40B4-BE49-F238E27FC236}">
                  <a16:creationId xmlns:a16="http://schemas.microsoft.com/office/drawing/2014/main" id="{6F056EED-7F2E-41E8-BA6D-4808D01D5CB0}"/>
                </a:ext>
              </a:extLst>
            </p:cNvPr>
            <p:cNvSpPr/>
            <p:nvPr/>
          </p:nvSpPr>
          <p:spPr>
            <a:xfrm>
              <a:off x="3159251" y="2549652"/>
              <a:ext cx="1590041" cy="1262379"/>
            </a:xfrm>
            <a:custGeom>
              <a:avLst/>
              <a:gdLst/>
              <a:ahLst/>
              <a:cxnLst/>
              <a:rect l="l" t="t" r="r" b="b"/>
              <a:pathLst>
                <a:path w="1590039" h="1262379">
                  <a:moveTo>
                    <a:pt x="0" y="0"/>
                  </a:moveTo>
                  <a:lnTo>
                    <a:pt x="1589532" y="0"/>
                  </a:lnTo>
                  <a:lnTo>
                    <a:pt x="1589532" y="1261872"/>
                  </a:lnTo>
                  <a:lnTo>
                    <a:pt x="0" y="1261872"/>
                  </a:lnTo>
                  <a:lnTo>
                    <a:pt x="0" y="0"/>
                  </a:lnTo>
                  <a:close/>
                </a:path>
              </a:pathLst>
            </a:custGeom>
            <a:ln w="9525">
              <a:solidFill>
                <a:schemeClr val="tx1">
                  <a:lumMod val="50000"/>
                  <a:lumOff val="50000"/>
                </a:schemeClr>
              </a:solidFill>
            </a:ln>
          </p:spPr>
          <p:txBody>
            <a:bodyPr wrap="square" lIns="0" tIns="0" rIns="0" bIns="0" rtlCol="0"/>
            <a:lstStyle/>
            <a:p>
              <a:endParaRPr sz="1539" dirty="0"/>
            </a:p>
          </p:txBody>
        </p:sp>
      </p:grpSp>
      <p:sp>
        <p:nvSpPr>
          <p:cNvPr id="50" name="object 5" descr="スマートフォンのホーム画面の画像"/>
          <p:cNvSpPr>
            <a:spLocks noChangeAspect="1"/>
          </p:cNvSpPr>
          <p:nvPr/>
        </p:nvSpPr>
        <p:spPr>
          <a:xfrm>
            <a:off x="2957624" y="1988472"/>
            <a:ext cx="1623481" cy="2880000"/>
          </a:xfrm>
          <a:prstGeom prst="rect">
            <a:avLst/>
          </a:prstGeom>
          <a:blipFill>
            <a:blip r:embed="rId6" cstate="print">
              <a:extLst>
                <a:ext uri="{28A0092B-C50C-407E-A947-70E740481C1C}">
                  <a14:useLocalDpi xmlns:a14="http://schemas.microsoft.com/office/drawing/2010/main" val="0"/>
                </a:ext>
              </a:extLst>
            </a:blip>
            <a:stretch>
              <a:fillRect/>
            </a:stretch>
          </a:blipFill>
          <a:ln>
            <a:noFill/>
          </a:ln>
        </p:spPr>
        <p:txBody>
          <a:bodyPr wrap="square" lIns="0" tIns="0" rIns="0" bIns="0" rtlCol="0"/>
          <a:lstStyle/>
          <a:p>
            <a:endParaRPr sz="1698" dirty="0"/>
          </a:p>
        </p:txBody>
      </p:sp>
      <p:sp>
        <p:nvSpPr>
          <p:cNvPr id="61" name="テキスト ボックス 60"/>
          <p:cNvSpPr txBox="1"/>
          <p:nvPr/>
        </p:nvSpPr>
        <p:spPr>
          <a:xfrm>
            <a:off x="512508" y="1406817"/>
            <a:ext cx="2715819" cy="369332"/>
          </a:xfrm>
          <a:prstGeom prst="rect">
            <a:avLst/>
          </a:prstGeom>
          <a:noFill/>
        </p:spPr>
        <p:txBody>
          <a:bodyPr wrap="square" rtlCol="0">
            <a:spAutoFit/>
          </a:bodyPr>
          <a:lstStyle/>
          <a:p>
            <a:r>
              <a:rPr lang="en-US" altLang="ja-JP" sz="1800" b="1" dirty="0">
                <a:solidFill>
                  <a:srgbClr val="009650"/>
                </a:solidFill>
                <a:latin typeface="Meiryo" charset="-128"/>
                <a:ea typeface="Meiryo" charset="-128"/>
                <a:cs typeface="Meiryo" charset="-128"/>
              </a:rPr>
              <a:t>iPhone</a:t>
            </a:r>
            <a:r>
              <a:rPr lang="ja-JP" altLang="en-US" sz="1800" b="1" dirty="0">
                <a:solidFill>
                  <a:srgbClr val="009650"/>
                </a:solidFill>
                <a:latin typeface="Meiryo" charset="-128"/>
                <a:ea typeface="Meiryo" charset="-128"/>
                <a:cs typeface="Meiryo" charset="-128"/>
              </a:rPr>
              <a:t>の場合</a:t>
            </a:r>
            <a:endParaRPr lang="ja-JP" altLang="en-US" sz="1800" b="1" dirty="0">
              <a:latin typeface="Meiryo" charset="-128"/>
              <a:ea typeface="Meiryo" charset="-128"/>
              <a:cs typeface="Meiryo" charset="-128"/>
            </a:endParaRPr>
          </a:p>
        </p:txBody>
      </p:sp>
      <p:sp>
        <p:nvSpPr>
          <p:cNvPr id="27" name="正方形/長方形 26"/>
          <p:cNvSpPr/>
          <p:nvPr/>
        </p:nvSpPr>
        <p:spPr>
          <a:xfrm>
            <a:off x="2917658" y="3435912"/>
            <a:ext cx="504000" cy="43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object 18">
            <a:extLst>
              <a:ext uri="{FF2B5EF4-FFF2-40B4-BE49-F238E27FC236}">
                <a16:creationId xmlns:a16="http://schemas.microsoft.com/office/drawing/2014/main" id="{84120372-64DA-4E54-A83F-BF6241F74A06}"/>
              </a:ext>
            </a:extLst>
          </p:cNvPr>
          <p:cNvSpPr txBox="1"/>
          <p:nvPr/>
        </p:nvSpPr>
        <p:spPr>
          <a:xfrm>
            <a:off x="323791" y="1905000"/>
            <a:ext cx="2699214" cy="3043782"/>
          </a:xfrm>
          <a:prstGeom prst="rect">
            <a:avLst/>
          </a:prstGeom>
        </p:spPr>
        <p:txBody>
          <a:bodyPr vert="horz" wrap="square" lIns="0" tIns="12065" rIns="0" bIns="0" rtlCol="0">
            <a:spAutoFit/>
          </a:bodyPr>
          <a:lstStyle/>
          <a:p>
            <a:pPr marL="9525">
              <a:spcBef>
                <a:spcPts val="82"/>
              </a:spcBef>
              <a:tabLst>
                <a:tab pos="352425" algn="l"/>
              </a:tabLst>
            </a:pPr>
            <a:r>
              <a:rPr lang="ja-JP" altLang="en-US" sz="2400" b="1" spc="5" dirty="0">
                <a:solidFill>
                  <a:srgbClr val="009650"/>
                </a:solidFill>
                <a:latin typeface="Meiryo" charset="-128"/>
                <a:ea typeface="Meiryo" charset="-128"/>
                <a:cs typeface="Meiryo" charset="-128"/>
              </a:rPr>
              <a:t>❶</a:t>
            </a:r>
            <a:r>
              <a:rPr lang="en-US" altLang="ja-JP" sz="1800" b="1" spc="5"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｢App Store</a:t>
            </a:r>
            <a:r>
              <a:rPr lang="en-US" altLang="ja-JP" sz="1800" b="1" spc="5" dirty="0">
                <a:latin typeface="Meiryo" charset="-128"/>
                <a:ea typeface="Meiryo" charset="-128"/>
                <a:cs typeface="Meiryo" charset="-128"/>
              </a:rPr>
              <a:t>｣</a:t>
            </a:r>
            <a:r>
              <a:rPr lang="ja-JP" altLang="en-US" sz="1800" b="1" spc="25" dirty="0">
                <a:latin typeface="Meiryo" charset="-128"/>
                <a:ea typeface="Meiryo" charset="-128"/>
                <a:cs typeface="Meiryo" charset="-128"/>
              </a:rPr>
              <a:t>を</a:t>
            </a:r>
            <a:r>
              <a:rPr lang="en-US" altLang="ja-JP" sz="1800" b="1" spc="25" dirty="0">
                <a:latin typeface="Meiryo" charset="-128"/>
                <a:ea typeface="Meiryo" charset="-128"/>
                <a:cs typeface="Meiryo" charset="-128"/>
              </a:rPr>
              <a:t>	</a:t>
            </a:r>
            <a:r>
              <a:rPr lang="ja-JP" altLang="en-US" sz="1800" b="1" spc="-17" dirty="0">
                <a:latin typeface="Meiryo" charset="-128"/>
                <a:ea typeface="Meiryo" charset="-128"/>
                <a:cs typeface="Meiryo" charset="-128"/>
              </a:rPr>
              <a:t>タ</a:t>
            </a:r>
            <a:r>
              <a:rPr lang="ja-JP" altLang="en-US" sz="1800" b="1" spc="8" dirty="0">
                <a:latin typeface="Meiryo" charset="-128"/>
                <a:ea typeface="Meiryo" charset="-128"/>
                <a:cs typeface="Meiryo" charset="-128"/>
              </a:rPr>
              <a:t>ッ</a:t>
            </a:r>
            <a:r>
              <a:rPr lang="ja-JP" altLang="en-US" sz="1800" b="1" spc="-5" dirty="0">
                <a:latin typeface="Meiryo" charset="-128"/>
                <a:ea typeface="Meiryo" charset="-128"/>
                <a:cs typeface="Meiryo" charset="-128"/>
              </a:rPr>
              <a:t>プ</a:t>
            </a:r>
            <a:endParaRPr lang="en-US" altLang="ja-JP" sz="1800" b="1" spc="-5" dirty="0">
              <a:latin typeface="Meiryo" charset="-128"/>
              <a:ea typeface="Meiryo" charset="-128"/>
              <a:cs typeface="Meiryo" charset="-128"/>
            </a:endParaRPr>
          </a:p>
          <a:p>
            <a:pPr marL="9525">
              <a:spcBef>
                <a:spcPts val="82"/>
              </a:spcBef>
              <a:tabLst>
                <a:tab pos="352425" algn="l"/>
              </a:tabLst>
            </a:pPr>
            <a:r>
              <a:rPr lang="ja-JP" altLang="en-US" sz="2400" b="1" spc="5" dirty="0">
                <a:solidFill>
                  <a:srgbClr val="009650"/>
                </a:solidFill>
                <a:latin typeface="Meiryo" charset="-128"/>
                <a:ea typeface="Meiryo" charset="-128"/>
                <a:cs typeface="Meiryo" charset="-128"/>
              </a:rPr>
              <a:t>❷</a:t>
            </a:r>
            <a:r>
              <a:rPr lang="en-US" altLang="ja-JP" sz="1800" b="1" spc="5"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検索</a:t>
            </a:r>
            <a:r>
              <a:rPr lang="en-US" altLang="ja-JP" sz="1800" b="1" spc="5" dirty="0">
                <a:latin typeface="Meiryo" charset="-128"/>
                <a:ea typeface="Meiryo" charset="-128"/>
                <a:cs typeface="Meiryo" charset="-128"/>
              </a:rPr>
              <a:t>｣</a:t>
            </a:r>
            <a:r>
              <a:rPr lang="ja-JP" altLang="en-US" sz="1800" b="1" spc="25" dirty="0">
                <a:latin typeface="Meiryo" charset="-128"/>
                <a:ea typeface="Meiryo" charset="-128"/>
                <a:cs typeface="Meiryo" charset="-128"/>
              </a:rPr>
              <a:t>を</a:t>
            </a:r>
            <a:r>
              <a:rPr lang="ja-JP" altLang="en-US" sz="1800" b="1" spc="-17" dirty="0">
                <a:latin typeface="Meiryo" charset="-128"/>
                <a:ea typeface="Meiryo" charset="-128"/>
                <a:cs typeface="Meiryo" charset="-128"/>
              </a:rPr>
              <a:t>タ</a:t>
            </a:r>
            <a:r>
              <a:rPr lang="ja-JP" altLang="en-US" sz="1800" b="1" spc="8" dirty="0">
                <a:latin typeface="Meiryo" charset="-128"/>
                <a:ea typeface="Meiryo" charset="-128"/>
                <a:cs typeface="Meiryo" charset="-128"/>
              </a:rPr>
              <a:t>ッ</a:t>
            </a:r>
            <a:r>
              <a:rPr lang="ja-JP" altLang="en-US" sz="1800" b="1" spc="-5" dirty="0">
                <a:latin typeface="Meiryo" charset="-128"/>
                <a:ea typeface="Meiryo" charset="-128"/>
                <a:cs typeface="Meiryo" charset="-128"/>
              </a:rPr>
              <a:t>プ</a:t>
            </a:r>
            <a:endParaRPr lang="en-US" altLang="ja-JP" sz="1800" b="1" spc="-5" dirty="0">
              <a:latin typeface="Meiryo" charset="-128"/>
              <a:ea typeface="Meiryo" charset="-128"/>
              <a:cs typeface="Meiryo" charset="-128"/>
            </a:endParaRPr>
          </a:p>
          <a:p>
            <a:pPr marL="9525" marR="4344">
              <a:spcBef>
                <a:spcPts val="85"/>
              </a:spcBef>
              <a:tabLst>
                <a:tab pos="352425" algn="l"/>
              </a:tabLst>
            </a:pPr>
            <a:r>
              <a:rPr lang="ja-JP" altLang="en-US" sz="2400" b="1" spc="5" dirty="0">
                <a:solidFill>
                  <a:srgbClr val="009650"/>
                </a:solidFill>
                <a:latin typeface="Meiryo" charset="-128"/>
                <a:ea typeface="Meiryo" charset="-128"/>
                <a:cs typeface="Meiryo" charset="-128"/>
              </a:rPr>
              <a:t>❸</a:t>
            </a:r>
            <a:r>
              <a:rPr lang="en-US" altLang="ja-JP" sz="1800" b="1" spc="5"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ヤフーマップ</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と</a:t>
            </a:r>
            <a:endParaRPr lang="en-US" altLang="ja-JP" sz="1800" b="1" spc="25" dirty="0">
              <a:latin typeface="Meiryo" charset="-128"/>
              <a:ea typeface="Meiryo" charset="-128"/>
              <a:cs typeface="Meiryo" charset="-128"/>
            </a:endParaRPr>
          </a:p>
          <a:p>
            <a:pPr marL="9525" marR="4344">
              <a:spcBef>
                <a:spcPts val="85"/>
              </a:spcBef>
              <a:tabLst>
                <a:tab pos="352425" algn="l"/>
              </a:tabLst>
            </a:pPr>
            <a:r>
              <a:rPr lang="en-US" altLang="ja-JP" sz="1800" b="1" spc="25" dirty="0">
                <a:latin typeface="Meiryo" charset="-128"/>
                <a:ea typeface="Meiryo" charset="-128"/>
                <a:cs typeface="Meiryo" charset="-128"/>
              </a:rPr>
              <a:t>	</a:t>
            </a:r>
            <a:r>
              <a:rPr lang="ja-JP" altLang="en-US" sz="1800" b="1" spc="-17" dirty="0">
                <a:latin typeface="Meiryo" charset="-128"/>
                <a:ea typeface="Meiryo" charset="-128"/>
                <a:cs typeface="Meiryo" charset="-128"/>
              </a:rPr>
              <a:t>入力</a:t>
            </a:r>
            <a:endParaRPr lang="en-US" altLang="ja-JP" sz="1800" b="1" spc="-5" dirty="0">
              <a:latin typeface="Meiryo" charset="-128"/>
              <a:ea typeface="Meiryo" charset="-128"/>
              <a:cs typeface="Meiryo" charset="-128"/>
            </a:endParaRPr>
          </a:p>
          <a:p>
            <a:pPr marL="9525">
              <a:spcBef>
                <a:spcPts val="82"/>
              </a:spcBef>
              <a:tabLst>
                <a:tab pos="352425" algn="l"/>
              </a:tabLst>
            </a:pPr>
            <a:r>
              <a:rPr lang="ja-JP" altLang="en-US" sz="2400" b="1" spc="5" dirty="0">
                <a:solidFill>
                  <a:srgbClr val="009650"/>
                </a:solidFill>
                <a:latin typeface="Meiryo" charset="-128"/>
                <a:ea typeface="Meiryo" charset="-128"/>
                <a:cs typeface="Meiryo" charset="-128"/>
              </a:rPr>
              <a:t>❹</a:t>
            </a:r>
            <a:r>
              <a:rPr lang="en-US" altLang="ja-JP" sz="2400" b="1" spc="5"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ヤフーマップ</a:t>
            </a:r>
            <a:r>
              <a:rPr lang="en-US" altLang="ja-JP" sz="1800" b="1" spc="5" dirty="0">
                <a:latin typeface="Meiryo" charset="-128"/>
                <a:ea typeface="Meiryo" charset="-128"/>
                <a:cs typeface="Meiryo" charset="-128"/>
              </a:rPr>
              <a:t>｣</a:t>
            </a:r>
            <a:r>
              <a:rPr lang="ja-JP" altLang="en-US" sz="1800" b="1" spc="25" dirty="0">
                <a:latin typeface="Meiryo" charset="-128"/>
                <a:ea typeface="Meiryo" charset="-128"/>
                <a:cs typeface="Meiryo" charset="-128"/>
              </a:rPr>
              <a:t>を</a:t>
            </a:r>
            <a:endParaRPr lang="en-US" altLang="ja-JP" sz="1800" b="1" spc="25" dirty="0">
              <a:latin typeface="Meiryo" charset="-128"/>
              <a:ea typeface="Meiryo" charset="-128"/>
              <a:cs typeface="Meiryo" charset="-128"/>
            </a:endParaRPr>
          </a:p>
          <a:p>
            <a:pPr marL="9525">
              <a:spcBef>
                <a:spcPts val="82"/>
              </a:spcBef>
              <a:tabLst>
                <a:tab pos="352425" algn="l"/>
              </a:tabLst>
            </a:pPr>
            <a:r>
              <a:rPr lang="en-US" altLang="ja-JP" sz="1800" b="1" spc="25" dirty="0">
                <a:latin typeface="Meiryo" charset="-128"/>
                <a:ea typeface="Meiryo" charset="-128"/>
                <a:cs typeface="Meiryo" charset="-128"/>
              </a:rPr>
              <a:t>	</a:t>
            </a:r>
            <a:r>
              <a:rPr lang="ja-JP" altLang="en-US" sz="1800" b="1" dirty="0">
                <a:latin typeface="Meiryo" charset="-128"/>
                <a:ea typeface="Meiryo" charset="-128"/>
                <a:cs typeface="Meiryo" charset="-128"/>
              </a:rPr>
              <a:t>リスト一覧から</a:t>
            </a: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見つけてタップ</a:t>
            </a:r>
            <a:endParaRPr lang="en-US" altLang="ja-JP" sz="1800" b="1" dirty="0">
              <a:latin typeface="Meiryo" charset="-128"/>
              <a:ea typeface="Meiryo" charset="-128"/>
              <a:cs typeface="Meiryo" charset="-128"/>
            </a:endParaRPr>
          </a:p>
          <a:p>
            <a:pPr marL="9525">
              <a:spcBef>
                <a:spcPts val="82"/>
              </a:spcBef>
              <a:tabLst>
                <a:tab pos="352425" algn="l"/>
              </a:tabLst>
            </a:pPr>
            <a:r>
              <a:rPr lang="ja-JP" altLang="en-US" sz="2400" b="1" spc="5" dirty="0">
                <a:solidFill>
                  <a:srgbClr val="009650"/>
                </a:solidFill>
                <a:latin typeface="Meiryo" charset="-128"/>
                <a:ea typeface="Meiryo" charset="-128"/>
                <a:cs typeface="Meiryo" charset="-128"/>
              </a:rPr>
              <a:t>❺</a:t>
            </a:r>
            <a:r>
              <a:rPr lang="en-US" altLang="ja-JP" sz="2400" b="1" spc="5"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入手</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をタップ</a:t>
            </a:r>
            <a:endParaRPr lang="ja-JP" altLang="en-US" sz="800" dirty="0">
              <a:latin typeface="AoyagiKouzanFontT"/>
              <a:cs typeface="AoyagiKouzanFontT"/>
            </a:endParaRPr>
          </a:p>
        </p:txBody>
      </p:sp>
      <p:sp>
        <p:nvSpPr>
          <p:cNvPr id="47" name="正方形/長方形 46"/>
          <p:cNvSpPr/>
          <p:nvPr/>
        </p:nvSpPr>
        <p:spPr>
          <a:xfrm>
            <a:off x="4911050" y="2113474"/>
            <a:ext cx="1692000" cy="288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4911050" y="3331464"/>
            <a:ext cx="1584000" cy="25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a:xfrm>
            <a:off x="4911050" y="3027919"/>
            <a:ext cx="1584000" cy="25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3" name="カギ線コネクタ 72"/>
          <p:cNvCxnSpPr/>
          <p:nvPr/>
        </p:nvCxnSpPr>
        <p:spPr>
          <a:xfrm flipV="1">
            <a:off x="3401568" y="2292295"/>
            <a:ext cx="1476000" cy="1368000"/>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タイトル 9">
            <a:extLst>
              <a:ext uri="{FF2B5EF4-FFF2-40B4-BE49-F238E27FC236}">
                <a16:creationId xmlns:a16="http://schemas.microsoft.com/office/drawing/2014/main" id="{90554312-C88A-4EFB-BC96-DA40DB4A5902}"/>
              </a:ext>
            </a:extLst>
          </p:cNvPr>
          <p:cNvSpPr txBox="1">
            <a:spLocks/>
          </p:cNvSpPr>
          <p:nvPr/>
        </p:nvSpPr>
        <p:spPr>
          <a:xfrm>
            <a:off x="1860609" y="127593"/>
            <a:ext cx="684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a:tabLst>
                <a:tab pos="217488" algn="l"/>
              </a:tabLst>
            </a:pPr>
            <a:r>
              <a:rPr kumimoji="0" lang="ja-JP" altLang="en-US" sz="1800" kern="0" dirty="0"/>
              <a:t>オンライン診療実施医療</a:t>
            </a:r>
            <a:r>
              <a:rPr lang="ja-JP" altLang="en-US" sz="1800" dirty="0"/>
              <a:t>機関</a:t>
            </a:r>
            <a:r>
              <a:rPr kumimoji="0" lang="ja-JP" altLang="en-US" sz="1800" kern="0" dirty="0"/>
              <a:t>の検索</a:t>
            </a:r>
          </a:p>
          <a:p>
            <a:pPr>
              <a:tabLst>
                <a:tab pos="217488" algn="l"/>
              </a:tabLst>
            </a:pPr>
            <a:r>
              <a:rPr kumimoji="0" lang="ja-JP" altLang="en-US" sz="3200" kern="0" dirty="0"/>
              <a:t>ヤフーマップのインストール</a:t>
            </a:r>
          </a:p>
        </p:txBody>
      </p:sp>
      <p:sp>
        <p:nvSpPr>
          <p:cNvPr id="69" name="正方形/長方形 68"/>
          <p:cNvSpPr/>
          <p:nvPr/>
        </p:nvSpPr>
        <p:spPr>
          <a:xfrm>
            <a:off x="8111771" y="2316227"/>
            <a:ext cx="360000" cy="32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Title 1">
            <a:extLst>
              <a:ext uri="{FF2B5EF4-FFF2-40B4-BE49-F238E27FC236}">
                <a16:creationId xmlns:a16="http://schemas.microsoft.com/office/drawing/2014/main" id="{09D454F7-5CCB-4D87-9B2C-DD403FC46167}"/>
              </a:ext>
            </a:extLst>
          </p:cNvPr>
          <p:cNvSpPr txBox="1">
            <a:spLocks/>
          </p:cNvSpPr>
          <p:nvPr/>
        </p:nvSpPr>
        <p:spPr>
          <a:xfrm>
            <a:off x="496824" y="588264"/>
            <a:ext cx="1188171" cy="509216"/>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dirty="0"/>
              <a:t>2-A</a:t>
            </a:r>
            <a:endParaRPr lang="en-US" sz="3600" spc="-300" dirty="0"/>
          </a:p>
        </p:txBody>
      </p:sp>
      <p:grpSp>
        <p:nvGrpSpPr>
          <p:cNvPr id="40" name="図形グループ 39"/>
          <p:cNvGrpSpPr/>
          <p:nvPr/>
        </p:nvGrpSpPr>
        <p:grpSpPr>
          <a:xfrm>
            <a:off x="7973165" y="2170406"/>
            <a:ext cx="296586" cy="293005"/>
            <a:chOff x="5878361" y="3995693"/>
            <a:chExt cx="296586" cy="293005"/>
          </a:xfrm>
        </p:grpSpPr>
        <p:sp>
          <p:nvSpPr>
            <p:cNvPr id="41" name="円/楕円 40"/>
            <p:cNvSpPr/>
            <p:nvPr/>
          </p:nvSpPr>
          <p:spPr>
            <a:xfrm>
              <a:off x="587959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41"/>
            <p:cNvSpPr/>
            <p:nvPr/>
          </p:nvSpPr>
          <p:spPr>
            <a:xfrm>
              <a:off x="5878361" y="399569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 name="図形グループ 42"/>
          <p:cNvGrpSpPr/>
          <p:nvPr/>
        </p:nvGrpSpPr>
        <p:grpSpPr>
          <a:xfrm>
            <a:off x="4761889" y="3438870"/>
            <a:ext cx="296586" cy="293005"/>
            <a:chOff x="5101121" y="3995693"/>
            <a:chExt cx="296586" cy="293005"/>
          </a:xfrm>
        </p:grpSpPr>
        <p:sp>
          <p:nvSpPr>
            <p:cNvPr id="45" name="円/楕円 44"/>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45"/>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3" name="図形グループ 62"/>
          <p:cNvGrpSpPr/>
          <p:nvPr/>
        </p:nvGrpSpPr>
        <p:grpSpPr>
          <a:xfrm>
            <a:off x="4761889" y="2876011"/>
            <a:ext cx="296586" cy="293005"/>
            <a:chOff x="4232441" y="3995693"/>
            <a:chExt cx="296586" cy="293005"/>
          </a:xfrm>
        </p:grpSpPr>
        <p:sp>
          <p:nvSpPr>
            <p:cNvPr id="64" name="円/楕円 63"/>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フリーフォーム 64"/>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図形グループ 65"/>
          <p:cNvGrpSpPr/>
          <p:nvPr/>
        </p:nvGrpSpPr>
        <p:grpSpPr>
          <a:xfrm>
            <a:off x="4761889" y="1958792"/>
            <a:ext cx="296586" cy="293005"/>
            <a:chOff x="3546641" y="3995693"/>
            <a:chExt cx="296586" cy="293005"/>
          </a:xfrm>
        </p:grpSpPr>
        <p:sp>
          <p:nvSpPr>
            <p:cNvPr id="67" name="円/楕円 66"/>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4" name="図形グループ 73"/>
          <p:cNvGrpSpPr/>
          <p:nvPr/>
        </p:nvGrpSpPr>
        <p:grpSpPr>
          <a:xfrm>
            <a:off x="2756101" y="3289112"/>
            <a:ext cx="296587" cy="293005"/>
            <a:chOff x="2897417" y="3995693"/>
            <a:chExt cx="296587" cy="293005"/>
          </a:xfrm>
        </p:grpSpPr>
        <p:sp>
          <p:nvSpPr>
            <p:cNvPr id="75" name="円/楕円 74"/>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cxnSp>
        <p:nvCxnSpPr>
          <p:cNvPr id="6" name="カギ線コネクタ 5"/>
          <p:cNvCxnSpPr/>
          <p:nvPr/>
        </p:nvCxnSpPr>
        <p:spPr>
          <a:xfrm flipV="1">
            <a:off x="6574501" y="2679151"/>
            <a:ext cx="324000" cy="792000"/>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139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位置情報許可画面で、下部に「一度だけ許可」と「APPの使用中は許可」、「許可しない」ボタンが表示されている画面の画像">
            <a:extLst>
              <a:ext uri="{FF2B5EF4-FFF2-40B4-BE49-F238E27FC236}">
                <a16:creationId xmlns:a16="http://schemas.microsoft.com/office/drawing/2014/main" id="{B32C0537-6F03-45F2-8106-E5A9E4B960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3054" y="2050816"/>
            <a:ext cx="1194762" cy="2124022"/>
          </a:xfrm>
          <a:prstGeom prst="rect">
            <a:avLst/>
          </a:prstGeom>
        </p:spPr>
      </p:pic>
      <p:pic>
        <p:nvPicPr>
          <p:cNvPr id="7" name="図 6" descr="Bluetoothの使用許可画面の画像">
            <a:extLst>
              <a:ext uri="{FF2B5EF4-FFF2-40B4-BE49-F238E27FC236}">
                <a16:creationId xmlns:a16="http://schemas.microsoft.com/office/drawing/2014/main" id="{083FED96-AA10-4A09-9FF4-1407F929DC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9505" y="2057400"/>
            <a:ext cx="1194763" cy="2125085"/>
          </a:xfrm>
          <a:prstGeom prst="rect">
            <a:avLst/>
          </a:prstGeom>
        </p:spPr>
      </p:pic>
      <p:pic>
        <p:nvPicPr>
          <p:cNvPr id="9" name="図 8" descr="「MAP」の通知許可画面の画像">
            <a:extLst>
              <a:ext uri="{FF2B5EF4-FFF2-40B4-BE49-F238E27FC236}">
                <a16:creationId xmlns:a16="http://schemas.microsoft.com/office/drawing/2014/main" id="{51247352-DE81-4E18-8FD2-3561F84A27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0812" y="4268313"/>
            <a:ext cx="1185999" cy="2109497"/>
          </a:xfrm>
          <a:prstGeom prst="rect">
            <a:avLst/>
          </a:prstGeom>
        </p:spPr>
      </p:pic>
      <p:pic>
        <p:nvPicPr>
          <p:cNvPr id="11" name="図 10" descr="「MAP」がサインインのために「yahoo.co.jp」を使用することを許可するかどうかを確認する画面の画像">
            <a:extLst>
              <a:ext uri="{FF2B5EF4-FFF2-40B4-BE49-F238E27FC236}">
                <a16:creationId xmlns:a16="http://schemas.microsoft.com/office/drawing/2014/main" id="{BEFCDD35-D864-47B2-84B0-9F3CE4A2CA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99505" y="4268313"/>
            <a:ext cx="1183604" cy="2104186"/>
          </a:xfrm>
          <a:prstGeom prst="rect">
            <a:avLst/>
          </a:prstGeom>
        </p:spPr>
      </p:pic>
      <p:pic>
        <p:nvPicPr>
          <p:cNvPr id="13" name="図 12" descr="Mapbox社による位置情報取得の許可画面の画像">
            <a:extLst>
              <a:ext uri="{FF2B5EF4-FFF2-40B4-BE49-F238E27FC236}">
                <a16:creationId xmlns:a16="http://schemas.microsoft.com/office/drawing/2014/main" id="{E91A0959-C035-48D5-A347-2B085BE1A2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6926" y="4268313"/>
            <a:ext cx="1194165" cy="2124022"/>
          </a:xfrm>
          <a:prstGeom prst="rect">
            <a:avLst/>
          </a:prstGeom>
        </p:spPr>
      </p:pic>
      <p:pic>
        <p:nvPicPr>
          <p:cNvPr id="15" name="図 14" descr="「ヤフーマップ」を起動した後に表示される、位置情報許可画面でで、下部に「次へ」ボタンのが表示されている画面の画像">
            <a:extLst>
              <a:ext uri="{FF2B5EF4-FFF2-40B4-BE49-F238E27FC236}">
                <a16:creationId xmlns:a16="http://schemas.microsoft.com/office/drawing/2014/main" id="{2FF46F15-F95A-4B44-B1F5-CC7BB0E00A5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01115" y="2050816"/>
            <a:ext cx="1185999" cy="2109497"/>
          </a:xfrm>
          <a:prstGeom prst="rect">
            <a:avLst/>
          </a:prstGeom>
        </p:spPr>
      </p:pic>
      <p:sp>
        <p:nvSpPr>
          <p:cNvPr id="19" name="字幕 18">
            <a:extLst>
              <a:ext uri="{FF2B5EF4-FFF2-40B4-BE49-F238E27FC236}">
                <a16:creationId xmlns:a16="http://schemas.microsoft.com/office/drawing/2014/main" id="{2FCE6A0E-BF0F-47CD-9F91-549ECC02AD5D}"/>
              </a:ext>
            </a:extLst>
          </p:cNvPr>
          <p:cNvSpPr>
            <a:spLocks noGrp="1"/>
          </p:cNvSpPr>
          <p:nvPr>
            <p:ph type="subTitle" idx="4294967295"/>
          </p:nvPr>
        </p:nvSpPr>
        <p:spPr>
          <a:xfrm>
            <a:off x="501288" y="1405485"/>
            <a:ext cx="8280000" cy="672611"/>
          </a:xfrm>
          <a:prstGeom prst="rect">
            <a:avLst/>
          </a:prstGeom>
        </p:spPr>
        <p:txBody>
          <a:bodyPr/>
          <a:lstStyle/>
          <a:p>
            <a:pPr marL="10860"/>
            <a:r>
              <a:rPr lang="ja-JP" altLang="en-US" b="1" spc="-22" dirty="0">
                <a:latin typeface="Meiryo" charset="-128"/>
                <a:ea typeface="Meiryo" charset="-128"/>
                <a:cs typeface="Meiryo" charset="-128"/>
              </a:rPr>
              <a:t>イ</a:t>
            </a:r>
            <a:r>
              <a:rPr lang="ja-JP" altLang="en-US" b="1" spc="8" dirty="0">
                <a:latin typeface="Meiryo" charset="-128"/>
                <a:ea typeface="Meiryo" charset="-128"/>
                <a:cs typeface="Meiryo" charset="-128"/>
              </a:rPr>
              <a:t>ン</a:t>
            </a:r>
            <a:r>
              <a:rPr lang="ja-JP" altLang="en-US" b="1" spc="-22" dirty="0">
                <a:latin typeface="Meiryo" charset="-128"/>
                <a:ea typeface="Meiryo" charset="-128"/>
                <a:cs typeface="Meiryo" charset="-128"/>
              </a:rPr>
              <a:t>ス</a:t>
            </a:r>
            <a:r>
              <a:rPr lang="ja-JP" altLang="en-US" b="1" dirty="0">
                <a:latin typeface="Meiryo" charset="-128"/>
                <a:ea typeface="Meiryo" charset="-128"/>
                <a:cs typeface="Meiryo" charset="-128"/>
              </a:rPr>
              <a:t>ト</a:t>
            </a:r>
            <a:r>
              <a:rPr lang="ja-JP" altLang="en-US" b="1" spc="-47" dirty="0">
                <a:latin typeface="Meiryo" charset="-128"/>
                <a:ea typeface="Meiryo" charset="-128"/>
                <a:cs typeface="Meiryo" charset="-128"/>
              </a:rPr>
              <a:t>ー</a:t>
            </a:r>
            <a:r>
              <a:rPr lang="ja-JP" altLang="en-US" b="1" spc="8" dirty="0">
                <a:latin typeface="Meiryo" charset="-128"/>
                <a:ea typeface="Meiryo" charset="-128"/>
                <a:cs typeface="Meiryo" charset="-128"/>
              </a:rPr>
              <a:t>ル</a:t>
            </a:r>
            <a:r>
              <a:rPr lang="ja-JP" altLang="en-US" b="1" spc="-34" dirty="0">
                <a:latin typeface="Meiryo" charset="-128"/>
                <a:ea typeface="Meiryo" charset="-128"/>
                <a:cs typeface="Meiryo" charset="-128"/>
              </a:rPr>
              <a:t>の</a:t>
            </a:r>
            <a:r>
              <a:rPr lang="ja-JP" altLang="en-US" b="1" dirty="0">
                <a:latin typeface="Meiryo" charset="-128"/>
                <a:ea typeface="Meiryo" charset="-128"/>
                <a:cs typeface="Meiryo" charset="-128"/>
              </a:rPr>
              <a:t>後</a:t>
            </a:r>
            <a:r>
              <a:rPr lang="ja-JP" altLang="en-US" b="1" spc="8" dirty="0">
                <a:latin typeface="Meiryo" charset="-128"/>
                <a:ea typeface="Meiryo" charset="-128"/>
                <a:cs typeface="Meiryo" charset="-128"/>
              </a:rPr>
              <a:t>、</a:t>
            </a:r>
            <a:r>
              <a:rPr lang="ja-JP" altLang="en-US" b="1" dirty="0">
                <a:latin typeface="Meiryo" charset="-128"/>
                <a:ea typeface="Meiryo" charset="-128"/>
                <a:cs typeface="Meiryo" charset="-128"/>
              </a:rPr>
              <a:t>引</a:t>
            </a:r>
            <a:r>
              <a:rPr lang="ja-JP" altLang="en-US" b="1" spc="-17" dirty="0">
                <a:latin typeface="Meiryo" charset="-128"/>
                <a:ea typeface="Meiryo" charset="-128"/>
                <a:cs typeface="Meiryo" charset="-128"/>
              </a:rPr>
              <a:t>き</a:t>
            </a:r>
            <a:r>
              <a:rPr lang="ja-JP" altLang="en-US" b="1" dirty="0">
                <a:latin typeface="Meiryo" charset="-128"/>
                <a:ea typeface="Meiryo" charset="-128"/>
                <a:cs typeface="Meiryo" charset="-128"/>
              </a:rPr>
              <a:t>続</a:t>
            </a:r>
            <a:r>
              <a:rPr lang="ja-JP" altLang="en-US" b="1" spc="-17" dirty="0">
                <a:latin typeface="Meiryo" charset="-128"/>
                <a:ea typeface="Meiryo" charset="-128"/>
                <a:cs typeface="Meiryo" charset="-128"/>
              </a:rPr>
              <a:t>き</a:t>
            </a:r>
            <a:r>
              <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dirty="0">
                <a:latin typeface="Meiryo" charset="-128"/>
                <a:ea typeface="Meiryo" charset="-128"/>
                <a:cs typeface="Meiryo" charset="-128"/>
              </a:rPr>
              <a:t>開</a:t>
            </a:r>
            <a:r>
              <a:rPr lang="ja-JP" altLang="en-US" b="1" spc="-17" dirty="0">
                <a:latin typeface="Meiryo" charset="-128"/>
                <a:ea typeface="Meiryo" charset="-128"/>
                <a:cs typeface="Meiryo" charset="-128"/>
              </a:rPr>
              <a:t>く</a:t>
            </a:r>
            <a:r>
              <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spc="30" dirty="0">
                <a:latin typeface="Meiryo" charset="-128"/>
                <a:ea typeface="Meiryo" charset="-128"/>
                <a:cs typeface="Meiryo" charset="-128"/>
              </a:rPr>
              <a:t>を</a:t>
            </a:r>
            <a:r>
              <a:rPr lang="ja-JP" altLang="en-US" b="1" spc="-22" dirty="0">
                <a:latin typeface="Meiryo" charset="-128"/>
                <a:ea typeface="Meiryo" charset="-128"/>
                <a:cs typeface="Meiryo" charset="-128"/>
              </a:rPr>
              <a:t>タ</a:t>
            </a:r>
            <a:r>
              <a:rPr lang="ja-JP" altLang="en-US" b="1" spc="13" dirty="0">
                <a:latin typeface="Meiryo" charset="-128"/>
                <a:ea typeface="Meiryo" charset="-128"/>
                <a:cs typeface="Meiryo" charset="-128"/>
              </a:rPr>
              <a:t>ッ</a:t>
            </a:r>
            <a:r>
              <a:rPr lang="ja-JP" altLang="en-US" b="1" spc="-5" dirty="0">
                <a:latin typeface="Meiryo" charset="-128"/>
                <a:ea typeface="Meiryo" charset="-128"/>
                <a:cs typeface="Meiryo" charset="-128"/>
              </a:rPr>
              <a:t>プ</a:t>
            </a:r>
            <a:r>
              <a:rPr lang="ja-JP" altLang="en-US" b="1" spc="-8" dirty="0">
                <a:latin typeface="Meiryo" charset="-128"/>
                <a:ea typeface="Meiryo" charset="-128"/>
                <a:cs typeface="Meiryo" charset="-128"/>
              </a:rPr>
              <a:t>す</a:t>
            </a:r>
            <a:r>
              <a:rPr lang="ja-JP" altLang="en-US" b="1" dirty="0">
                <a:latin typeface="Meiryo" charset="-128"/>
                <a:ea typeface="Meiryo" charset="-128"/>
                <a:cs typeface="Meiryo" charset="-128"/>
              </a:rPr>
              <a:t>る</a:t>
            </a:r>
            <a:r>
              <a:rPr lang="ja-JP" altLang="en-US" b="1" spc="-17" dirty="0">
                <a:latin typeface="Meiryo" charset="-128"/>
                <a:ea typeface="Meiryo" charset="-128"/>
                <a:cs typeface="Meiryo" charset="-128"/>
              </a:rPr>
              <a:t>か</a:t>
            </a:r>
            <a:r>
              <a:rPr lang="ja-JP" altLang="en-US" b="1" spc="8" dirty="0">
                <a:latin typeface="Meiryo" charset="-128"/>
                <a:ea typeface="Meiryo" charset="-128"/>
                <a:cs typeface="Meiryo" charset="-128"/>
              </a:rPr>
              <a:t>、</a:t>
            </a:r>
            <a:r>
              <a:rPr lang="ja-JP" altLang="en-US" b="1" spc="-22" dirty="0">
                <a:latin typeface="Meiryo" charset="-128"/>
                <a:ea typeface="Meiryo" charset="-128"/>
                <a:cs typeface="Meiryo" charset="-128"/>
              </a:rPr>
              <a:t>スマートフォン</a:t>
            </a:r>
            <a:r>
              <a:rPr lang="ja-JP" altLang="en-US" b="1" spc="-34" dirty="0">
                <a:latin typeface="Meiryo" charset="-128"/>
                <a:ea typeface="Meiryo" charset="-128"/>
                <a:cs typeface="Meiryo" charset="-128"/>
              </a:rPr>
              <a:t>の</a:t>
            </a:r>
            <a:endParaRPr lang="en-US" altLang="ja-JP" b="1" spc="-34" dirty="0">
              <a:latin typeface="Meiryo" charset="-128"/>
              <a:ea typeface="Meiryo" charset="-128"/>
              <a:cs typeface="Meiryo" charset="-128"/>
            </a:endParaRPr>
          </a:p>
          <a:p>
            <a:pPr marL="10860"/>
            <a:r>
              <a:rPr lang="ja-JP" altLang="en-US" b="1" dirty="0">
                <a:latin typeface="Meiryo" charset="-128"/>
                <a:ea typeface="Meiryo" charset="-128"/>
                <a:cs typeface="Meiryo" charset="-128"/>
              </a:rPr>
              <a:t>最初</a:t>
            </a:r>
            <a:r>
              <a:rPr lang="ja-JP" altLang="en-US" b="1" spc="-34" dirty="0">
                <a:latin typeface="Meiryo" charset="-128"/>
                <a:ea typeface="Meiryo" charset="-128"/>
                <a:cs typeface="Meiryo" charset="-128"/>
              </a:rPr>
              <a:t>の</a:t>
            </a:r>
            <a:r>
              <a:rPr lang="ja-JP" altLang="en-US" b="1" dirty="0">
                <a:latin typeface="Meiryo" charset="-128"/>
                <a:ea typeface="Meiryo" charset="-128"/>
                <a:cs typeface="Meiryo" charset="-128"/>
              </a:rPr>
              <a:t>起動画面</a:t>
            </a:r>
            <a:r>
              <a:rPr lang="ja-JP" altLang="en-US" b="1" spc="-17" dirty="0">
                <a:latin typeface="Meiryo" charset="-128"/>
                <a:ea typeface="Meiryo" charset="-128"/>
                <a:cs typeface="Meiryo" charset="-128"/>
              </a:rPr>
              <a:t>か</a:t>
            </a:r>
            <a:r>
              <a:rPr lang="ja-JP" altLang="en-US" b="1" spc="8" dirty="0">
                <a:latin typeface="Meiryo" charset="-128"/>
                <a:ea typeface="Meiryo" charset="-128"/>
                <a:cs typeface="Meiryo" charset="-128"/>
              </a:rPr>
              <a:t>らヤフーマップ</a:t>
            </a:r>
            <a:r>
              <a:rPr lang="ja-JP" altLang="en-US" b="1" spc="-34" dirty="0">
                <a:latin typeface="Meiryo" charset="-128"/>
                <a:ea typeface="Meiryo" charset="-128"/>
                <a:cs typeface="Meiryo" charset="-128"/>
              </a:rPr>
              <a:t>の</a:t>
            </a:r>
            <a:r>
              <a:rPr lang="ja-JP" altLang="en-US" b="1" spc="5" dirty="0">
                <a:latin typeface="Meiryo" charset="-128"/>
                <a:ea typeface="Meiryo" charset="-128"/>
                <a:cs typeface="Meiryo" charset="-128"/>
              </a:rPr>
              <a:t>ア</a:t>
            </a:r>
            <a:r>
              <a:rPr lang="ja-JP" altLang="en-US" b="1" spc="-22" dirty="0">
                <a:latin typeface="Meiryo" charset="-128"/>
                <a:ea typeface="Meiryo" charset="-128"/>
                <a:cs typeface="Meiryo" charset="-128"/>
              </a:rPr>
              <a:t>イ</a:t>
            </a:r>
            <a:r>
              <a:rPr lang="ja-JP" altLang="en-US" b="1" spc="-25" dirty="0">
                <a:latin typeface="Meiryo" charset="-128"/>
                <a:ea typeface="Meiryo" charset="-128"/>
                <a:cs typeface="Meiryo" charset="-128"/>
              </a:rPr>
              <a:t>コ</a:t>
            </a:r>
            <a:r>
              <a:rPr lang="ja-JP" altLang="en-US" b="1" spc="8" dirty="0">
                <a:latin typeface="Meiryo" charset="-128"/>
                <a:ea typeface="Meiryo" charset="-128"/>
                <a:cs typeface="Meiryo" charset="-128"/>
              </a:rPr>
              <a:t>ン</a:t>
            </a:r>
            <a:r>
              <a:rPr lang="ja-JP" altLang="en-US" b="1" spc="30" dirty="0">
                <a:latin typeface="Meiryo" charset="-128"/>
                <a:ea typeface="Meiryo" charset="-128"/>
                <a:cs typeface="Meiryo" charset="-128"/>
              </a:rPr>
              <a:t>を</a:t>
            </a:r>
            <a:r>
              <a:rPr lang="ja-JP" altLang="en-US" b="1" spc="-22" dirty="0">
                <a:latin typeface="Meiryo" charset="-128"/>
                <a:ea typeface="Meiryo" charset="-128"/>
                <a:cs typeface="Meiryo" charset="-128"/>
              </a:rPr>
              <a:t>タ</a:t>
            </a:r>
            <a:r>
              <a:rPr lang="ja-JP" altLang="en-US" b="1" spc="13" dirty="0">
                <a:latin typeface="Meiryo" charset="-128"/>
                <a:ea typeface="Meiryo" charset="-128"/>
                <a:cs typeface="Meiryo" charset="-128"/>
              </a:rPr>
              <a:t>ッ</a:t>
            </a:r>
            <a:r>
              <a:rPr lang="ja-JP" altLang="en-US" b="1" spc="-5" dirty="0">
                <a:latin typeface="Meiryo" charset="-128"/>
                <a:ea typeface="Meiryo" charset="-128"/>
                <a:cs typeface="Meiryo" charset="-128"/>
              </a:rPr>
              <a:t>プ</a:t>
            </a:r>
            <a:endParaRPr lang="ja-JP" altLang="en-US" b="1" dirty="0">
              <a:latin typeface="Meiryo" charset="-128"/>
              <a:ea typeface="Meiryo" charset="-128"/>
              <a:cs typeface="Meiryo" charset="-128"/>
            </a:endParaRPr>
          </a:p>
          <a:p>
            <a:endParaRPr lang="ja-JP" altLang="en-US" dirty="0"/>
          </a:p>
        </p:txBody>
      </p:sp>
      <p:sp>
        <p:nvSpPr>
          <p:cNvPr id="27" name="object 18">
            <a:extLst>
              <a:ext uri="{FF2B5EF4-FFF2-40B4-BE49-F238E27FC236}">
                <a16:creationId xmlns:a16="http://schemas.microsoft.com/office/drawing/2014/main" id="{84120372-64DA-4E54-A83F-BF6241F74A06}"/>
              </a:ext>
            </a:extLst>
          </p:cNvPr>
          <p:cNvSpPr txBox="1"/>
          <p:nvPr/>
        </p:nvSpPr>
        <p:spPr>
          <a:xfrm>
            <a:off x="323791" y="2057400"/>
            <a:ext cx="2520000" cy="4308231"/>
          </a:xfrm>
          <a:prstGeom prst="rect">
            <a:avLst/>
          </a:prstGeom>
        </p:spPr>
        <p:txBody>
          <a:bodyPr vert="horz" wrap="square" lIns="0" tIns="12065" rIns="0" bIns="0" rtlCol="0">
            <a:spAutoFit/>
          </a:bodyPr>
          <a:lstStyle/>
          <a:p>
            <a:pPr marL="9525">
              <a:spcBef>
                <a:spcPts val="82"/>
              </a:spcBef>
              <a:tabLst>
                <a:tab pos="352425" algn="l"/>
              </a:tabLst>
            </a:pPr>
            <a:r>
              <a:rPr lang="ja-JP" altLang="en-US" sz="2400" b="1" spc="5" dirty="0">
                <a:solidFill>
                  <a:srgbClr val="009650"/>
                </a:solidFill>
                <a:latin typeface="Meiryo" charset="-128"/>
                <a:ea typeface="Meiryo" charset="-128"/>
                <a:cs typeface="Meiryo" charset="-128"/>
              </a:rPr>
              <a:t>❶</a:t>
            </a:r>
            <a:r>
              <a:rPr lang="en-US" altLang="ja-JP" sz="2400" b="1" spc="5" dirty="0">
                <a:solidFill>
                  <a:srgbClr val="009650"/>
                </a:solidFill>
                <a:latin typeface="Meiryo" charset="-128"/>
                <a:ea typeface="Meiryo" charset="-128"/>
                <a:cs typeface="Meiryo" charset="-128"/>
              </a:rPr>
              <a:t>	</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dirty="0">
                <a:latin typeface="Meiryo" charset="-128"/>
                <a:ea typeface="Meiryo" charset="-128"/>
                <a:cs typeface="Meiryo" charset="-128"/>
              </a:rPr>
              <a:t>次へ</a:t>
            </a:r>
            <a:r>
              <a:rPr lang="en-US" altLang="ja-JP" sz="1800" b="1" kern="10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spc="25" dirty="0">
                <a:latin typeface="Meiryo" charset="-128"/>
                <a:ea typeface="Meiryo" charset="-128"/>
                <a:cs typeface="Meiryo" charset="-128"/>
              </a:rPr>
              <a:t>を</a:t>
            </a:r>
            <a:r>
              <a:rPr lang="ja-JP" altLang="en-US" sz="1800" b="1" spc="-17" dirty="0">
                <a:latin typeface="Meiryo" charset="-128"/>
                <a:ea typeface="Meiryo" charset="-128"/>
                <a:cs typeface="Meiryo" charset="-128"/>
              </a:rPr>
              <a:t>タ</a:t>
            </a:r>
            <a:r>
              <a:rPr lang="ja-JP" altLang="en-US" sz="1800" b="1" spc="8" dirty="0">
                <a:latin typeface="Meiryo" charset="-128"/>
                <a:ea typeface="Meiryo" charset="-128"/>
                <a:cs typeface="Meiryo" charset="-128"/>
              </a:rPr>
              <a:t>ッ</a:t>
            </a:r>
            <a:r>
              <a:rPr lang="ja-JP" altLang="en-US" sz="1800" b="1" spc="-5" dirty="0">
                <a:latin typeface="Meiryo" charset="-128"/>
                <a:ea typeface="Meiryo" charset="-128"/>
                <a:cs typeface="Meiryo" charset="-128"/>
              </a:rPr>
              <a:t>プ</a:t>
            </a:r>
            <a:endParaRPr lang="en-US" altLang="ja-JP" sz="1800" b="1" spc="-5" dirty="0">
              <a:latin typeface="Meiryo" charset="-128"/>
              <a:ea typeface="Meiryo" charset="-128"/>
              <a:cs typeface="Meiryo" charset="-128"/>
            </a:endParaRPr>
          </a:p>
          <a:p>
            <a:pPr marL="9525">
              <a:spcBef>
                <a:spcPts val="82"/>
              </a:spcBef>
              <a:tabLst>
                <a:tab pos="352425" algn="l"/>
              </a:tabLst>
            </a:pPr>
            <a:r>
              <a:rPr lang="ja-JP" altLang="en-US" sz="2400" b="1" spc="5" dirty="0">
                <a:solidFill>
                  <a:srgbClr val="009650"/>
                </a:solidFill>
                <a:latin typeface="Meiryo" charset="-128"/>
                <a:ea typeface="Meiryo" charset="-128"/>
                <a:cs typeface="Meiryo" charset="-128"/>
              </a:rPr>
              <a:t>❷</a:t>
            </a:r>
            <a:r>
              <a:rPr lang="en-US" altLang="ja-JP" sz="2400" b="1" spc="5" dirty="0">
                <a:solidFill>
                  <a:srgbClr val="009650"/>
                </a:solidFill>
                <a:latin typeface="Meiryo" charset="-128"/>
                <a:ea typeface="Meiryo" charset="-128"/>
                <a:cs typeface="Meiryo" charset="-128"/>
              </a:rPr>
              <a:t>	</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800" b="1" dirty="0">
                <a:latin typeface="Meiryo" charset="-128"/>
                <a:ea typeface="Meiryo" charset="-128"/>
                <a:cs typeface="Meiryo" charset="-128"/>
              </a:rPr>
              <a:t>1</a:t>
            </a:r>
            <a:r>
              <a:rPr lang="ja-JP" altLang="en-US" sz="1800" b="1" dirty="0">
                <a:latin typeface="Meiryo" charset="-128"/>
                <a:ea typeface="Meiryo" charset="-128"/>
                <a:cs typeface="Meiryo" charset="-128"/>
              </a:rPr>
              <a:t>度だけ許可</a:t>
            </a:r>
            <a:r>
              <a:rPr lang="en-US" altLang="ja-JP" sz="1800" b="1" kern="100">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800" b="1" spc="5" dirty="0">
              <a:latin typeface="Meiryo" charset="-128"/>
              <a:ea typeface="Meiryo" charset="-128"/>
              <a:cs typeface="Meiryo" charset="-128"/>
            </a:endParaRPr>
          </a:p>
          <a:p>
            <a:pPr marL="9525">
              <a:spcBef>
                <a:spcPts val="82"/>
              </a:spcBef>
              <a:tabLst>
                <a:tab pos="352425" algn="l"/>
              </a:tabLst>
            </a:pPr>
            <a:r>
              <a:rPr lang="ja-JP" altLang="en-US" sz="1800" b="1" spc="5" dirty="0">
                <a:latin typeface="Meiryo" charset="-128"/>
                <a:ea typeface="Meiryo" charset="-128"/>
                <a:cs typeface="Meiryo" charset="-128"/>
              </a:rPr>
              <a:t>　</a:t>
            </a:r>
            <a:r>
              <a:rPr lang="en-US" altLang="ja-JP" sz="1800" b="1" spc="5" dirty="0">
                <a:latin typeface="Meiryo" charset="-128"/>
                <a:ea typeface="Meiryo" charset="-128"/>
                <a:cs typeface="Meiryo" charset="-128"/>
              </a:rPr>
              <a:t>	</a:t>
            </a:r>
            <a:r>
              <a:rPr lang="ja-JP" altLang="en-US" sz="1800" b="1" spc="5" dirty="0">
                <a:latin typeface="Meiryo" charset="-128"/>
                <a:ea typeface="Meiryo" charset="-128"/>
                <a:cs typeface="Meiryo" charset="-128"/>
              </a:rPr>
              <a:t>もしくは</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800" b="1" spc="5" dirty="0">
                <a:latin typeface="Meiryo" charset="-128"/>
                <a:ea typeface="Meiryo" charset="-128"/>
                <a:cs typeface="Meiryo" charset="-128"/>
              </a:rPr>
              <a:t>App</a:t>
            </a:r>
            <a:r>
              <a:rPr lang="ja-JP" altLang="en-US" sz="1800" b="1" spc="5" dirty="0">
                <a:latin typeface="Meiryo" charset="-128"/>
                <a:ea typeface="Meiryo" charset="-128"/>
                <a:cs typeface="Meiryo" charset="-128"/>
              </a:rPr>
              <a:t>の</a:t>
            </a:r>
            <a:endParaRPr lang="en-US" altLang="ja-JP" sz="1800" b="1" spc="5" dirty="0">
              <a:latin typeface="Meiryo" charset="-128"/>
              <a:ea typeface="Meiryo" charset="-128"/>
              <a:cs typeface="Meiryo" charset="-128"/>
            </a:endParaRPr>
          </a:p>
          <a:p>
            <a:pPr marL="9525">
              <a:spcBef>
                <a:spcPts val="82"/>
              </a:spcBef>
              <a:tabLst>
                <a:tab pos="352425" algn="l"/>
              </a:tabLst>
            </a:pPr>
            <a:r>
              <a:rPr lang="en-US" altLang="ja-JP" sz="1800" b="1" spc="5" dirty="0">
                <a:latin typeface="Meiryo" charset="-128"/>
                <a:ea typeface="Meiryo" charset="-128"/>
                <a:cs typeface="Meiryo" charset="-128"/>
              </a:rPr>
              <a:t>	</a:t>
            </a:r>
            <a:r>
              <a:rPr lang="ja-JP" altLang="en-US" sz="1800" b="1" spc="5" dirty="0">
                <a:latin typeface="Meiryo" charset="-128"/>
                <a:ea typeface="Meiryo" charset="-128"/>
                <a:cs typeface="Meiryo" charset="-128"/>
              </a:rPr>
              <a:t>使用中は許可</a:t>
            </a:r>
            <a:r>
              <a:rPr lang="en-US" altLang="ja-JP" sz="1800" b="1" kern="10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spc="25" dirty="0">
                <a:latin typeface="Meiryo" charset="-128"/>
                <a:ea typeface="Meiryo" charset="-128"/>
                <a:cs typeface="Meiryo" charset="-128"/>
              </a:rPr>
              <a:t>を</a:t>
            </a:r>
            <a:endParaRPr lang="en-US" altLang="ja-JP" sz="1800" b="1" spc="25" dirty="0">
              <a:latin typeface="Meiryo" charset="-128"/>
              <a:ea typeface="Meiryo" charset="-128"/>
              <a:cs typeface="Meiryo" charset="-128"/>
            </a:endParaRPr>
          </a:p>
          <a:p>
            <a:pPr marL="9525">
              <a:spcBef>
                <a:spcPts val="82"/>
              </a:spcBef>
              <a:tabLst>
                <a:tab pos="352425" algn="l"/>
              </a:tabLst>
            </a:pPr>
            <a:r>
              <a:rPr lang="en-US" altLang="ja-JP" sz="1800" b="1" spc="25" dirty="0">
                <a:latin typeface="Meiryo" charset="-128"/>
                <a:ea typeface="Meiryo" charset="-128"/>
                <a:cs typeface="Meiryo" charset="-128"/>
              </a:rPr>
              <a:t>	</a:t>
            </a:r>
            <a:r>
              <a:rPr lang="ja-JP" altLang="en-US" sz="1800" b="1" spc="-17" dirty="0">
                <a:latin typeface="Meiryo" charset="-128"/>
                <a:ea typeface="Meiryo" charset="-128"/>
                <a:cs typeface="Meiryo" charset="-128"/>
              </a:rPr>
              <a:t>タ</a:t>
            </a:r>
            <a:r>
              <a:rPr lang="ja-JP" altLang="en-US" sz="1800" b="1" spc="8" dirty="0">
                <a:latin typeface="Meiryo" charset="-128"/>
                <a:ea typeface="Meiryo" charset="-128"/>
                <a:cs typeface="Meiryo" charset="-128"/>
              </a:rPr>
              <a:t>ッ</a:t>
            </a:r>
            <a:r>
              <a:rPr lang="ja-JP" altLang="en-US" sz="1800" b="1" spc="-5" dirty="0">
                <a:latin typeface="Meiryo" charset="-128"/>
                <a:ea typeface="Meiryo" charset="-128"/>
                <a:cs typeface="Meiryo" charset="-128"/>
              </a:rPr>
              <a:t>プ</a:t>
            </a:r>
            <a:endParaRPr lang="en-US" altLang="ja-JP" sz="1800" b="1" spc="-5" dirty="0">
              <a:latin typeface="Meiryo" charset="-128"/>
              <a:ea typeface="Meiryo" charset="-128"/>
              <a:cs typeface="Meiryo" charset="-128"/>
            </a:endParaRPr>
          </a:p>
          <a:p>
            <a:pPr marL="9525" marR="4344">
              <a:spcBef>
                <a:spcPts val="85"/>
              </a:spcBef>
              <a:tabLst>
                <a:tab pos="352425" algn="l"/>
              </a:tabLst>
            </a:pPr>
            <a:r>
              <a:rPr lang="ja-JP" altLang="en-US" sz="2400" b="1" spc="5" dirty="0">
                <a:solidFill>
                  <a:srgbClr val="009650"/>
                </a:solidFill>
                <a:latin typeface="Meiryo" charset="-128"/>
                <a:ea typeface="Meiryo" charset="-128"/>
                <a:cs typeface="Meiryo" charset="-128"/>
              </a:rPr>
              <a:t>❸</a:t>
            </a:r>
            <a:r>
              <a:rPr lang="en-US" altLang="ja-JP" sz="2400" b="1" spc="5" dirty="0">
                <a:solidFill>
                  <a:srgbClr val="009650"/>
                </a:solidFill>
                <a:latin typeface="Meiryo" charset="-128"/>
                <a:ea typeface="Meiryo" charset="-128"/>
                <a:cs typeface="Meiryo" charset="-128"/>
              </a:rPr>
              <a:t>	</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spc="25" dirty="0">
                <a:latin typeface="Meiryo" charset="-128"/>
                <a:ea typeface="Meiryo" charset="-128"/>
                <a:cs typeface="Meiryo" charset="-128"/>
              </a:rPr>
              <a:t>許可しない</a:t>
            </a:r>
            <a:r>
              <a:rPr lang="en-US" altLang="ja-JP" sz="1800" b="1" kern="10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spc="25" dirty="0">
                <a:latin typeface="Meiryo" charset="-128"/>
                <a:ea typeface="Meiryo" charset="-128"/>
                <a:cs typeface="Meiryo" charset="-128"/>
              </a:rPr>
              <a:t>か</a:t>
            </a:r>
            <a:endParaRPr lang="en-US" altLang="ja-JP" sz="1800" b="1" spc="25" dirty="0">
              <a:latin typeface="Meiryo" charset="-128"/>
              <a:ea typeface="Meiryo" charset="-128"/>
              <a:cs typeface="Meiryo" charset="-128"/>
            </a:endParaRPr>
          </a:p>
          <a:p>
            <a:pPr marL="9525" marR="4344">
              <a:spcBef>
                <a:spcPts val="85"/>
              </a:spcBef>
              <a:tabLst>
                <a:tab pos="352425" algn="l"/>
              </a:tabLst>
            </a:pP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800" b="1" spc="25" dirty="0">
                <a:latin typeface="Meiryo" charset="-128"/>
                <a:ea typeface="Meiryo" charset="-128"/>
                <a:cs typeface="Meiryo" charset="-128"/>
              </a:rPr>
              <a:t>OK</a:t>
            </a:r>
            <a:r>
              <a:rPr lang="en-US" altLang="ja-JP" sz="1800" b="1" kern="10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spc="25" dirty="0">
                <a:latin typeface="Meiryo" charset="-128"/>
                <a:ea typeface="Meiryo" charset="-128"/>
                <a:cs typeface="Meiryo" charset="-128"/>
              </a:rPr>
              <a:t>を</a:t>
            </a:r>
            <a:r>
              <a:rPr lang="ja-JP" altLang="en-US" sz="1800" b="1" spc="-17" dirty="0">
                <a:latin typeface="Meiryo" charset="-128"/>
                <a:ea typeface="Meiryo" charset="-128"/>
                <a:cs typeface="Meiryo" charset="-128"/>
              </a:rPr>
              <a:t>タ</a:t>
            </a:r>
            <a:r>
              <a:rPr lang="ja-JP" altLang="en-US" sz="1800" b="1" spc="8" dirty="0">
                <a:latin typeface="Meiryo" charset="-128"/>
                <a:ea typeface="Meiryo" charset="-128"/>
                <a:cs typeface="Meiryo" charset="-128"/>
              </a:rPr>
              <a:t>ッ</a:t>
            </a:r>
            <a:r>
              <a:rPr lang="ja-JP" altLang="en-US" sz="1800" b="1" spc="-5" dirty="0">
                <a:latin typeface="Meiryo" charset="-128"/>
                <a:ea typeface="Meiryo" charset="-128"/>
                <a:cs typeface="Meiryo" charset="-128"/>
              </a:rPr>
              <a:t>プ</a:t>
            </a:r>
            <a:endParaRPr lang="en-US" altLang="ja-JP" sz="1800" b="1" spc="-5" dirty="0">
              <a:latin typeface="Meiryo" charset="-128"/>
              <a:ea typeface="Meiryo" charset="-128"/>
              <a:cs typeface="Meiryo" charset="-128"/>
            </a:endParaRPr>
          </a:p>
          <a:p>
            <a:pPr marL="9525" marR="4344" lvl="0">
              <a:spcBef>
                <a:spcPts val="85"/>
              </a:spcBef>
              <a:tabLst>
                <a:tab pos="352425" algn="l"/>
              </a:tabLst>
              <a:defRPr/>
            </a:pPr>
            <a:r>
              <a:rPr kumimoji="1" lang="ja-JP" altLang="en-US" sz="2400" b="1" i="0" u="none" strike="noStrike" kern="1200" cap="none" spc="5" normalizeH="0" baseline="0" noProof="0" dirty="0">
                <a:ln>
                  <a:noFill/>
                </a:ln>
                <a:solidFill>
                  <a:srgbClr val="009650"/>
                </a:solidFill>
                <a:effectLst/>
                <a:uLnTx/>
                <a:uFillTx/>
                <a:latin typeface="Meiryo" charset="-128"/>
                <a:ea typeface="Meiryo" charset="-128"/>
                <a:cs typeface="Meiryo" charset="-128"/>
              </a:rPr>
              <a:t>❹</a:t>
            </a:r>
            <a:r>
              <a:rPr kumimoji="1" lang="en-US" altLang="ja-JP" sz="2400" b="1" i="0" u="none" strike="noStrike" kern="1200" cap="none" spc="5" normalizeH="0" baseline="0" noProof="0" dirty="0">
                <a:ln>
                  <a:noFill/>
                </a:ln>
                <a:solidFill>
                  <a:srgbClr val="009650"/>
                </a:solidFill>
                <a:effectLst/>
                <a:uLnTx/>
                <a:uFillTx/>
                <a:latin typeface="Meiryo" charset="-128"/>
                <a:ea typeface="Meiryo" charset="-128"/>
                <a:cs typeface="Meiryo" charset="-128"/>
              </a:rPr>
              <a:t>	</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1800" b="1" i="0" u="none" strike="noStrike" kern="1200" cap="none" spc="25" normalizeH="0" baseline="0" noProof="0" dirty="0">
                <a:ln>
                  <a:noFill/>
                </a:ln>
                <a:solidFill>
                  <a:prstClr val="black"/>
                </a:solidFill>
                <a:effectLst/>
                <a:uLnTx/>
                <a:uFillTx/>
                <a:latin typeface="Meiryo" charset="-128"/>
                <a:ea typeface="Meiryo" charset="-128"/>
                <a:cs typeface="Meiryo" charset="-128"/>
              </a:rPr>
              <a:t>許可しない</a:t>
            </a:r>
            <a:r>
              <a:rPr lang="en-US" altLang="ja-JP" sz="1800" b="1" kern="100">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1800" b="1" i="0" u="none" strike="noStrike" kern="1200" cap="none" spc="25" normalizeH="0" baseline="0" noProof="0" dirty="0">
                <a:ln>
                  <a:noFill/>
                </a:ln>
                <a:solidFill>
                  <a:prstClr val="black"/>
                </a:solidFill>
                <a:effectLst/>
                <a:uLnTx/>
                <a:uFillTx/>
                <a:latin typeface="Meiryo" charset="-128"/>
                <a:ea typeface="Meiryo" charset="-128"/>
                <a:cs typeface="Meiryo" charset="-128"/>
              </a:rPr>
              <a:t>か</a:t>
            </a:r>
            <a:endParaRPr kumimoji="1" lang="en-US" altLang="ja-JP" sz="1800" b="1" i="0" u="none" strike="noStrike" kern="1200" cap="none" spc="25" normalizeH="0" baseline="0" noProof="0" dirty="0">
              <a:ln>
                <a:noFill/>
              </a:ln>
              <a:solidFill>
                <a:prstClr val="black"/>
              </a:solidFill>
              <a:effectLst/>
              <a:uLnTx/>
              <a:uFillTx/>
              <a:latin typeface="Meiryo" charset="-128"/>
              <a:ea typeface="Meiryo" charset="-128"/>
              <a:cs typeface="Meiryo" charset="-128"/>
            </a:endParaRPr>
          </a:p>
          <a:p>
            <a:pPr marL="9525" marR="4344" lvl="0">
              <a:spcBef>
                <a:spcPts val="85"/>
              </a:spcBef>
              <a:tabLst>
                <a:tab pos="352425" algn="l"/>
              </a:tabLst>
              <a:defRPr/>
            </a:pP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	｢</a:t>
            </a:r>
            <a:r>
              <a:rPr kumimoji="1" lang="en-US" altLang="ja-JP" sz="1800" b="1" i="0" u="none" strike="noStrike" kern="1200" cap="none" spc="25" normalizeH="0" baseline="0" noProof="0" dirty="0">
                <a:ln>
                  <a:noFill/>
                </a:ln>
                <a:solidFill>
                  <a:prstClr val="black"/>
                </a:solidFill>
                <a:effectLst/>
                <a:uLnTx/>
                <a:uFillTx/>
                <a:latin typeface="Meiryo" charset="-128"/>
                <a:ea typeface="Meiryo" charset="-128"/>
                <a:cs typeface="Meiryo" charset="-128"/>
              </a:rPr>
              <a:t>OK</a:t>
            </a:r>
            <a:r>
              <a:rPr lang="en-US" altLang="ja-JP" sz="1800" b="1" kern="100">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1800" b="1" i="0" u="none" strike="noStrike" kern="1200" cap="none" spc="25" normalizeH="0" baseline="0" noProof="0" dirty="0">
                <a:ln>
                  <a:noFill/>
                </a:ln>
                <a:solidFill>
                  <a:prstClr val="black"/>
                </a:solidFill>
                <a:effectLst/>
                <a:uLnTx/>
                <a:uFillTx/>
                <a:latin typeface="Meiryo" charset="-128"/>
                <a:ea typeface="Meiryo" charset="-128"/>
                <a:cs typeface="Meiryo" charset="-128"/>
              </a:rPr>
              <a:t>を</a:t>
            </a:r>
            <a:r>
              <a:rPr kumimoji="1" lang="ja-JP" altLang="en-US" sz="1800" b="1" i="0" u="none" strike="noStrike" kern="1200" cap="none" spc="-17" normalizeH="0" baseline="0" noProof="0" dirty="0">
                <a:ln>
                  <a:noFill/>
                </a:ln>
                <a:solidFill>
                  <a:prstClr val="black"/>
                </a:solidFill>
                <a:effectLst/>
                <a:uLnTx/>
                <a:uFillTx/>
                <a:latin typeface="Meiryo" charset="-128"/>
                <a:ea typeface="Meiryo" charset="-128"/>
                <a:cs typeface="Meiryo" charset="-128"/>
              </a:rPr>
              <a:t>タ</a:t>
            </a:r>
            <a:r>
              <a:rPr kumimoji="1" lang="ja-JP" altLang="en-US" sz="1800" b="1" i="0" u="none" strike="noStrike" kern="1200" cap="none" spc="8" normalizeH="0" baseline="0" noProof="0" dirty="0">
                <a:ln>
                  <a:noFill/>
                </a:ln>
                <a:solidFill>
                  <a:prstClr val="black"/>
                </a:solidFill>
                <a:effectLst/>
                <a:uLnTx/>
                <a:uFillTx/>
                <a:latin typeface="Meiryo" charset="-128"/>
                <a:ea typeface="Meiryo" charset="-128"/>
                <a:cs typeface="Meiryo" charset="-128"/>
              </a:rPr>
              <a:t>ッ</a:t>
            </a:r>
            <a:r>
              <a:rPr kumimoji="1" lang="ja-JP" altLang="en-US" sz="1800" b="1" i="0" u="none" strike="noStrike" kern="1200" cap="none" spc="-5" normalizeH="0" baseline="0" noProof="0" dirty="0">
                <a:ln>
                  <a:noFill/>
                </a:ln>
                <a:solidFill>
                  <a:prstClr val="black"/>
                </a:solidFill>
                <a:effectLst/>
                <a:uLnTx/>
                <a:uFillTx/>
                <a:latin typeface="Meiryo" charset="-128"/>
                <a:ea typeface="Meiryo" charset="-128"/>
                <a:cs typeface="Meiryo" charset="-128"/>
              </a:rPr>
              <a:t>プ</a:t>
            </a:r>
            <a:endParaRPr kumimoji="1" lang="ja-JP" altLang="en-US" sz="800" b="0" i="0" u="none" strike="noStrike" kern="1200" cap="none" spc="0" normalizeH="0" baseline="0" noProof="0" dirty="0">
              <a:ln>
                <a:noFill/>
              </a:ln>
              <a:solidFill>
                <a:prstClr val="black"/>
              </a:solidFill>
              <a:effectLst/>
              <a:uLnTx/>
              <a:uFillTx/>
              <a:latin typeface="AoyagiKouzanFontT"/>
              <a:ea typeface="ＭＳ Ｐゴシック" panose="020B0600070205080204" pitchFamily="50" charset="-128"/>
              <a:cs typeface="AoyagiKouzanFontT"/>
            </a:endParaRPr>
          </a:p>
          <a:p>
            <a:pPr marL="9525" marR="4344" lvl="0">
              <a:spcBef>
                <a:spcPts val="85"/>
              </a:spcBef>
              <a:tabLst>
                <a:tab pos="352425" algn="l"/>
              </a:tabLst>
              <a:defRPr/>
            </a:pPr>
            <a:r>
              <a:rPr kumimoji="1" lang="ja-JP" altLang="en-US" sz="2400" b="1" i="0" u="none" strike="noStrike" kern="1200" cap="none" spc="5" normalizeH="0" baseline="0" noProof="0" dirty="0">
                <a:ln>
                  <a:noFill/>
                </a:ln>
                <a:solidFill>
                  <a:srgbClr val="009650"/>
                </a:solidFill>
                <a:effectLst/>
                <a:uLnTx/>
                <a:uFillTx/>
                <a:latin typeface="Meiryo" charset="-128"/>
                <a:ea typeface="Meiryo" charset="-128"/>
                <a:cs typeface="Meiryo" charset="-128"/>
              </a:rPr>
              <a:t>❺</a:t>
            </a:r>
            <a:r>
              <a:rPr kumimoji="1" lang="en-US" altLang="ja-JP" sz="2400" b="1" i="0" u="none" strike="noStrike" kern="1200" cap="none" spc="5" normalizeH="0" baseline="0" noProof="0" dirty="0">
                <a:ln>
                  <a:noFill/>
                </a:ln>
                <a:solidFill>
                  <a:srgbClr val="009650"/>
                </a:solidFill>
                <a:effectLst/>
                <a:uLnTx/>
                <a:uFillTx/>
                <a:latin typeface="Meiryo" charset="-128"/>
                <a:ea typeface="Meiryo" charset="-128"/>
                <a:cs typeface="Meiryo" charset="-128"/>
              </a:rPr>
              <a:t>	</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1800" b="1" i="0" u="none" strike="noStrike" kern="1200" cap="none" spc="25" normalizeH="0" baseline="0" noProof="0" dirty="0">
                <a:ln>
                  <a:noFill/>
                </a:ln>
                <a:solidFill>
                  <a:prstClr val="black"/>
                </a:solidFill>
                <a:effectLst/>
                <a:uLnTx/>
                <a:uFillTx/>
                <a:latin typeface="Meiryo" charset="-128"/>
                <a:ea typeface="Meiryo" charset="-128"/>
                <a:cs typeface="Meiryo" charset="-128"/>
              </a:rPr>
              <a:t>本アプリの利用を</a:t>
            </a:r>
            <a:endParaRPr kumimoji="1" lang="en-US" altLang="ja-JP" sz="1800" b="1" i="0" u="none" strike="noStrike" kern="1200" cap="none" spc="25" normalizeH="0" baseline="0" noProof="0" dirty="0">
              <a:ln>
                <a:noFill/>
              </a:ln>
              <a:solidFill>
                <a:prstClr val="black"/>
              </a:solidFill>
              <a:effectLst/>
              <a:uLnTx/>
              <a:uFillTx/>
              <a:latin typeface="Meiryo" charset="-128"/>
              <a:ea typeface="Meiryo" charset="-128"/>
              <a:cs typeface="Meiryo" charset="-128"/>
            </a:endParaRPr>
          </a:p>
          <a:p>
            <a:pPr marL="9525" marR="4344" lvl="0">
              <a:spcBef>
                <a:spcPts val="85"/>
              </a:spcBef>
              <a:tabLst>
                <a:tab pos="352425" algn="l"/>
              </a:tabLst>
              <a:defRPr/>
            </a:pPr>
            <a:r>
              <a:rPr kumimoji="1" lang="en-US" altLang="ja-JP" sz="1800" b="1" i="0" u="none" strike="noStrike" kern="1200" cap="none" spc="25" normalizeH="0" baseline="0" noProof="0" dirty="0">
                <a:ln>
                  <a:noFill/>
                </a:ln>
                <a:solidFill>
                  <a:prstClr val="black"/>
                </a:solidFill>
                <a:effectLst/>
                <a:uLnTx/>
                <a:uFillTx/>
                <a:latin typeface="Meiryo" charset="-128"/>
                <a:ea typeface="Meiryo" charset="-128"/>
                <a:cs typeface="Meiryo" charset="-128"/>
              </a:rPr>
              <a:t>	</a:t>
            </a:r>
            <a:r>
              <a:rPr kumimoji="1" lang="ja-JP" altLang="en-US" sz="1800" b="1" i="0" u="none" strike="noStrike" kern="1200" cap="none" spc="25" normalizeH="0" baseline="0" noProof="0" dirty="0">
                <a:ln>
                  <a:noFill/>
                </a:ln>
                <a:solidFill>
                  <a:prstClr val="black"/>
                </a:solidFill>
                <a:effectLst/>
                <a:uLnTx/>
                <a:uFillTx/>
                <a:latin typeface="Meiryo" charset="-128"/>
                <a:ea typeface="Meiryo" charset="-128"/>
                <a:cs typeface="Meiryo" charset="-128"/>
              </a:rPr>
              <a:t>続ける</a:t>
            </a:r>
            <a:r>
              <a:rPr lang="en-US" altLang="ja-JP" sz="1800" b="1" kern="100">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1800" b="1" i="0" u="none" strike="noStrike" kern="1200" cap="none" spc="25" normalizeH="0" baseline="0" noProof="0" dirty="0">
                <a:ln>
                  <a:noFill/>
                </a:ln>
                <a:solidFill>
                  <a:prstClr val="black"/>
                </a:solidFill>
                <a:effectLst/>
                <a:uLnTx/>
                <a:uFillTx/>
                <a:latin typeface="Meiryo" charset="-128"/>
                <a:ea typeface="Meiryo" charset="-128"/>
                <a:cs typeface="Meiryo" charset="-128"/>
              </a:rPr>
              <a:t>を</a:t>
            </a:r>
            <a:r>
              <a:rPr kumimoji="1" lang="ja-JP" altLang="en-US" sz="1800" b="1" i="0" u="none" strike="noStrike" kern="1200" cap="none" spc="-17" normalizeH="0" baseline="0" noProof="0" dirty="0">
                <a:ln>
                  <a:noFill/>
                </a:ln>
                <a:solidFill>
                  <a:prstClr val="black"/>
                </a:solidFill>
                <a:effectLst/>
                <a:uLnTx/>
                <a:uFillTx/>
                <a:latin typeface="Meiryo" charset="-128"/>
                <a:ea typeface="Meiryo" charset="-128"/>
                <a:cs typeface="Meiryo" charset="-128"/>
              </a:rPr>
              <a:t>タ</a:t>
            </a:r>
            <a:r>
              <a:rPr kumimoji="1" lang="ja-JP" altLang="en-US" sz="1800" b="1" i="0" u="none" strike="noStrike" kern="1200" cap="none" spc="8" normalizeH="0" baseline="0" noProof="0" dirty="0">
                <a:ln>
                  <a:noFill/>
                </a:ln>
                <a:solidFill>
                  <a:prstClr val="black"/>
                </a:solidFill>
                <a:effectLst/>
                <a:uLnTx/>
                <a:uFillTx/>
                <a:latin typeface="Meiryo" charset="-128"/>
                <a:ea typeface="Meiryo" charset="-128"/>
                <a:cs typeface="Meiryo" charset="-128"/>
              </a:rPr>
              <a:t>ッ</a:t>
            </a:r>
            <a:r>
              <a:rPr kumimoji="1" lang="ja-JP" altLang="en-US" sz="1800" b="1" i="0" u="none" strike="noStrike" kern="1200" cap="none" spc="-5" normalizeH="0" baseline="0" noProof="0" dirty="0">
                <a:ln>
                  <a:noFill/>
                </a:ln>
                <a:solidFill>
                  <a:prstClr val="black"/>
                </a:solidFill>
                <a:effectLst/>
                <a:uLnTx/>
                <a:uFillTx/>
                <a:latin typeface="Meiryo" charset="-128"/>
                <a:ea typeface="Meiryo" charset="-128"/>
                <a:cs typeface="Meiryo" charset="-128"/>
              </a:rPr>
              <a:t>プ</a:t>
            </a:r>
            <a:endParaRPr kumimoji="1" lang="ja-JP" altLang="en-US" sz="800" b="0" i="0" u="none" strike="noStrike" kern="1200" cap="none" spc="0" normalizeH="0" baseline="0" noProof="0" dirty="0">
              <a:ln>
                <a:noFill/>
              </a:ln>
              <a:solidFill>
                <a:prstClr val="black"/>
              </a:solidFill>
              <a:effectLst/>
              <a:uLnTx/>
              <a:uFillTx/>
              <a:latin typeface="AoyagiKouzanFontT"/>
              <a:ea typeface="ＭＳ Ｐゴシック" panose="020B0600070205080204" pitchFamily="50" charset="-128"/>
              <a:cs typeface="AoyagiKouzanFontT"/>
            </a:endParaRPr>
          </a:p>
          <a:p>
            <a:pPr marL="9525" marR="4344" lvl="0">
              <a:spcBef>
                <a:spcPts val="85"/>
              </a:spcBef>
              <a:tabLst>
                <a:tab pos="352425" algn="l"/>
              </a:tabLst>
              <a:defRPr/>
            </a:pPr>
            <a:r>
              <a:rPr kumimoji="1" lang="ja-JP" altLang="en-US" sz="2400" b="1" i="0" u="none" strike="noStrike" kern="1200" cap="none" spc="5" normalizeH="0" baseline="0" noProof="0" dirty="0">
                <a:ln>
                  <a:noFill/>
                </a:ln>
                <a:solidFill>
                  <a:srgbClr val="009650"/>
                </a:solidFill>
                <a:effectLst/>
                <a:uLnTx/>
                <a:uFillTx/>
                <a:latin typeface="Meiryo" charset="-128"/>
                <a:ea typeface="Meiryo" charset="-128"/>
                <a:cs typeface="Meiryo" charset="-128"/>
              </a:rPr>
              <a:t>❻</a:t>
            </a:r>
            <a:r>
              <a:rPr kumimoji="1" lang="en-US" altLang="ja-JP" sz="2400" b="1" i="0" u="none" strike="noStrike" kern="1200" cap="none" spc="5" normalizeH="0" baseline="0" noProof="0" dirty="0">
                <a:ln>
                  <a:noFill/>
                </a:ln>
                <a:solidFill>
                  <a:srgbClr val="009650"/>
                </a:solidFill>
                <a:effectLst/>
                <a:uLnTx/>
                <a:uFillTx/>
                <a:latin typeface="Meiryo" charset="-128"/>
                <a:ea typeface="Meiryo" charset="-128"/>
                <a:cs typeface="Meiryo" charset="-128"/>
              </a:rPr>
              <a:t>	</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1800" b="1" i="0" u="none" strike="noStrike" kern="1200" cap="none" spc="25" normalizeH="0" baseline="0" noProof="0" dirty="0">
                <a:ln>
                  <a:noFill/>
                </a:ln>
                <a:solidFill>
                  <a:prstClr val="black"/>
                </a:solidFill>
                <a:effectLst/>
                <a:uLnTx/>
                <a:uFillTx/>
                <a:latin typeface="Meiryo" charset="-128"/>
                <a:ea typeface="Meiryo" charset="-128"/>
                <a:cs typeface="Meiryo" charset="-128"/>
              </a:rPr>
              <a:t>キャンセル</a:t>
            </a:r>
            <a:r>
              <a:rPr lang="en-US" altLang="ja-JP" sz="1800" b="1" kern="100">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1800" b="1" i="0" u="none" strike="noStrike" kern="1200" cap="none" spc="25" normalizeH="0" baseline="0" noProof="0" dirty="0">
                <a:ln>
                  <a:noFill/>
                </a:ln>
                <a:solidFill>
                  <a:prstClr val="black"/>
                </a:solidFill>
                <a:effectLst/>
                <a:uLnTx/>
                <a:uFillTx/>
                <a:latin typeface="Meiryo" charset="-128"/>
                <a:ea typeface="Meiryo" charset="-128"/>
                <a:cs typeface="Meiryo" charset="-128"/>
              </a:rPr>
              <a:t>か</a:t>
            </a:r>
            <a:endParaRPr kumimoji="1" lang="en-US" altLang="ja-JP" sz="1800" b="1" i="0" u="none" strike="noStrike" kern="1200" cap="none" spc="25" normalizeH="0" baseline="0" noProof="0" dirty="0">
              <a:ln>
                <a:noFill/>
              </a:ln>
              <a:solidFill>
                <a:prstClr val="black"/>
              </a:solidFill>
              <a:effectLst/>
              <a:uLnTx/>
              <a:uFillTx/>
              <a:latin typeface="Meiryo" charset="-128"/>
              <a:ea typeface="Meiryo" charset="-128"/>
              <a:cs typeface="Meiryo" charset="-128"/>
            </a:endParaRPr>
          </a:p>
          <a:p>
            <a:pPr marL="9525" marR="4344" lvl="0">
              <a:spcBef>
                <a:spcPts val="85"/>
              </a:spcBef>
              <a:tabLst>
                <a:tab pos="352425" algn="l"/>
              </a:tabLst>
              <a:defRPr/>
            </a:pP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800" b="1" spc="25" dirty="0">
                <a:solidFill>
                  <a:prstClr val="black"/>
                </a:solidFill>
                <a:latin typeface="Meiryo" charset="-128"/>
                <a:ea typeface="Meiryo" charset="-128"/>
                <a:cs typeface="Meiryo" charset="-128"/>
              </a:rPr>
              <a:t>続ける</a:t>
            </a:r>
            <a:r>
              <a:rPr lang="en-US" altLang="ja-JP" sz="1800" b="1" kern="100">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1800" b="1" i="0" u="none" strike="noStrike" kern="1200" cap="none" spc="25" normalizeH="0" baseline="0" noProof="0" dirty="0">
                <a:ln>
                  <a:noFill/>
                </a:ln>
                <a:solidFill>
                  <a:prstClr val="black"/>
                </a:solidFill>
                <a:effectLst/>
                <a:uLnTx/>
                <a:uFillTx/>
                <a:latin typeface="Meiryo" charset="-128"/>
                <a:ea typeface="Meiryo" charset="-128"/>
                <a:cs typeface="Meiryo" charset="-128"/>
              </a:rPr>
              <a:t>を</a:t>
            </a:r>
            <a:r>
              <a:rPr kumimoji="1" lang="ja-JP" altLang="en-US" sz="1800" b="1" i="0" u="none" strike="noStrike" kern="1200" cap="none" spc="-17" normalizeH="0" baseline="0" noProof="0" dirty="0">
                <a:ln>
                  <a:noFill/>
                </a:ln>
                <a:solidFill>
                  <a:prstClr val="black"/>
                </a:solidFill>
                <a:effectLst/>
                <a:uLnTx/>
                <a:uFillTx/>
                <a:latin typeface="Meiryo" charset="-128"/>
                <a:ea typeface="Meiryo" charset="-128"/>
                <a:cs typeface="Meiryo" charset="-128"/>
              </a:rPr>
              <a:t>タ</a:t>
            </a:r>
            <a:r>
              <a:rPr kumimoji="1" lang="ja-JP" altLang="en-US" sz="1800" b="1" i="0" u="none" strike="noStrike" kern="1200" cap="none" spc="8" normalizeH="0" baseline="0" noProof="0" dirty="0">
                <a:ln>
                  <a:noFill/>
                </a:ln>
                <a:solidFill>
                  <a:prstClr val="black"/>
                </a:solidFill>
                <a:effectLst/>
                <a:uLnTx/>
                <a:uFillTx/>
                <a:latin typeface="Meiryo" charset="-128"/>
                <a:ea typeface="Meiryo" charset="-128"/>
                <a:cs typeface="Meiryo" charset="-128"/>
              </a:rPr>
              <a:t>ッ</a:t>
            </a:r>
            <a:r>
              <a:rPr kumimoji="1" lang="ja-JP" altLang="en-US" sz="1800" b="1" i="0" u="none" strike="noStrike" kern="1200" cap="none" spc="-5" normalizeH="0" baseline="0" noProof="0" dirty="0">
                <a:ln>
                  <a:noFill/>
                </a:ln>
                <a:solidFill>
                  <a:prstClr val="black"/>
                </a:solidFill>
                <a:effectLst/>
                <a:uLnTx/>
                <a:uFillTx/>
                <a:latin typeface="Meiryo" charset="-128"/>
                <a:ea typeface="Meiryo" charset="-128"/>
                <a:cs typeface="Meiryo" charset="-128"/>
              </a:rPr>
              <a:t>プ</a:t>
            </a:r>
            <a:endParaRPr kumimoji="1" lang="ja-JP" altLang="en-US" sz="800" b="0" i="0" u="none" strike="noStrike" kern="1200" cap="none" spc="0" normalizeH="0" baseline="0" noProof="0" dirty="0">
              <a:ln>
                <a:noFill/>
              </a:ln>
              <a:solidFill>
                <a:prstClr val="black"/>
              </a:solidFill>
              <a:effectLst/>
              <a:uLnTx/>
              <a:uFillTx/>
              <a:latin typeface="AoyagiKouzanFontT"/>
              <a:ea typeface="ＭＳ Ｐゴシック" panose="020B0600070205080204" pitchFamily="50" charset="-128"/>
              <a:cs typeface="AoyagiKouzanFontT"/>
            </a:endParaRPr>
          </a:p>
        </p:txBody>
      </p:sp>
      <p:sp>
        <p:nvSpPr>
          <p:cNvPr id="28" name="object 2" descr="「ヤフーマップ」のアイコンの画像">
            <a:extLst>
              <a:ext uri="{FF2B5EF4-FFF2-40B4-BE49-F238E27FC236}">
                <a16:creationId xmlns:a16="http://schemas.microsoft.com/office/drawing/2014/main" id="{14DE5795-9EF0-4900-9A62-4543BB2C7AA8}"/>
              </a:ext>
            </a:extLst>
          </p:cNvPr>
          <p:cNvSpPr>
            <a:spLocks noChangeAspect="1"/>
          </p:cNvSpPr>
          <p:nvPr/>
        </p:nvSpPr>
        <p:spPr>
          <a:xfrm>
            <a:off x="8134376" y="1355387"/>
            <a:ext cx="649803" cy="672611"/>
          </a:xfrm>
          <a:prstGeom prst="rect">
            <a:avLst/>
          </a:prstGeom>
          <a:blipFill>
            <a:blip r:embed="rId9"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sz="1539" dirty="0"/>
          </a:p>
        </p:txBody>
      </p:sp>
      <p:sp>
        <p:nvSpPr>
          <p:cNvPr id="29" name="正方形/長方形 28"/>
          <p:cNvSpPr/>
          <p:nvPr/>
        </p:nvSpPr>
        <p:spPr>
          <a:xfrm>
            <a:off x="3454104" y="3634200"/>
            <a:ext cx="698931" cy="193209"/>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3" name="図形グループ 32"/>
          <p:cNvGrpSpPr>
            <a:grpSpLocks noChangeAspect="1"/>
          </p:cNvGrpSpPr>
          <p:nvPr/>
        </p:nvGrpSpPr>
        <p:grpSpPr>
          <a:xfrm>
            <a:off x="4515288" y="2819402"/>
            <a:ext cx="360000" cy="340110"/>
            <a:chOff x="2743754" y="4622188"/>
            <a:chExt cx="720000" cy="680222"/>
          </a:xfrm>
        </p:grpSpPr>
        <p:cxnSp>
          <p:nvCxnSpPr>
            <p:cNvPr id="34" name="直線コネクタ 33"/>
            <p:cNvCxnSpPr/>
            <p:nvPr/>
          </p:nvCxnSpPr>
          <p:spPr>
            <a:xfrm>
              <a:off x="2743754" y="4968104"/>
              <a:ext cx="71556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V="1">
              <a:off x="3105970" y="4944627"/>
              <a:ext cx="357784" cy="3577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3105970" y="4622188"/>
              <a:ext cx="357784" cy="3577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7" name="正方形/長方形 36"/>
          <p:cNvSpPr/>
          <p:nvPr/>
        </p:nvSpPr>
        <p:spPr>
          <a:xfrm>
            <a:off x="5169086" y="3409890"/>
            <a:ext cx="848257" cy="2772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6970848" y="3274787"/>
            <a:ext cx="893118" cy="1293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6" name="図形グループ 45"/>
          <p:cNvGrpSpPr>
            <a:grpSpLocks noChangeAspect="1"/>
          </p:cNvGrpSpPr>
          <p:nvPr/>
        </p:nvGrpSpPr>
        <p:grpSpPr>
          <a:xfrm>
            <a:off x="6326004" y="2819400"/>
            <a:ext cx="360000" cy="339565"/>
            <a:chOff x="2743754" y="4622188"/>
            <a:chExt cx="720000" cy="679132"/>
          </a:xfrm>
        </p:grpSpPr>
        <p:cxnSp>
          <p:nvCxnSpPr>
            <p:cNvPr id="47" name="直線コネクタ 46"/>
            <p:cNvCxnSpPr/>
            <p:nvPr/>
          </p:nvCxnSpPr>
          <p:spPr>
            <a:xfrm>
              <a:off x="2743754" y="4968104"/>
              <a:ext cx="71556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3105970" y="4943537"/>
              <a:ext cx="357784" cy="3577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3105970" y="4622188"/>
              <a:ext cx="357784" cy="3577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4" name="タイトル 9">
            <a:extLst>
              <a:ext uri="{FF2B5EF4-FFF2-40B4-BE49-F238E27FC236}">
                <a16:creationId xmlns:a16="http://schemas.microsoft.com/office/drawing/2014/main" id="{90554312-C88A-4EFB-BC96-DA40DB4A5902}"/>
              </a:ext>
            </a:extLst>
          </p:cNvPr>
          <p:cNvSpPr txBox="1">
            <a:spLocks/>
          </p:cNvSpPr>
          <p:nvPr/>
        </p:nvSpPr>
        <p:spPr>
          <a:xfrm>
            <a:off x="1869468" y="142572"/>
            <a:ext cx="684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a:tabLst>
                <a:tab pos="217488" algn="l"/>
              </a:tabLst>
            </a:pPr>
            <a:r>
              <a:rPr kumimoji="0" lang="ja-JP" altLang="en-US" sz="1800" kern="0" dirty="0"/>
              <a:t>オンライン診療実施医療</a:t>
            </a:r>
            <a:r>
              <a:rPr lang="ja-JP" altLang="en-US" sz="1800" dirty="0"/>
              <a:t>機関</a:t>
            </a:r>
            <a:r>
              <a:rPr kumimoji="0" lang="ja-JP" altLang="en-US" sz="1800" kern="0" dirty="0"/>
              <a:t>の検索</a:t>
            </a:r>
          </a:p>
          <a:p>
            <a:pPr>
              <a:tabLst>
                <a:tab pos="217488" algn="l"/>
              </a:tabLst>
            </a:pPr>
            <a:r>
              <a:rPr kumimoji="0" lang="ja-JP" altLang="en-US" sz="3200" kern="0" dirty="0"/>
              <a:t>ヤフーマップで医療機関をさがす</a:t>
            </a:r>
          </a:p>
        </p:txBody>
      </p:sp>
      <p:sp>
        <p:nvSpPr>
          <p:cNvPr id="50" name="正方形/長方形 49">
            <a:extLst>
              <a:ext uri="{FF2B5EF4-FFF2-40B4-BE49-F238E27FC236}">
                <a16:creationId xmlns:a16="http://schemas.microsoft.com/office/drawing/2014/main" id="{1D09F095-1488-4D2D-B9A3-AE2AE387B6AA}"/>
              </a:ext>
            </a:extLst>
          </p:cNvPr>
          <p:cNvSpPr/>
          <p:nvPr/>
        </p:nvSpPr>
        <p:spPr>
          <a:xfrm>
            <a:off x="3312824" y="5465477"/>
            <a:ext cx="893118" cy="1293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016509D5-C92C-4917-8E95-0AC5C16F3827}"/>
              </a:ext>
            </a:extLst>
          </p:cNvPr>
          <p:cNvSpPr/>
          <p:nvPr/>
        </p:nvSpPr>
        <p:spPr>
          <a:xfrm>
            <a:off x="5169086" y="5713187"/>
            <a:ext cx="848257" cy="1932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455C9109-7344-474B-AD12-6F6F0D0A230F}"/>
              </a:ext>
            </a:extLst>
          </p:cNvPr>
          <p:cNvSpPr/>
          <p:nvPr/>
        </p:nvSpPr>
        <p:spPr>
          <a:xfrm>
            <a:off x="6970848" y="5484587"/>
            <a:ext cx="893118" cy="1293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2" name="図形グループ 32">
            <a:extLst>
              <a:ext uri="{FF2B5EF4-FFF2-40B4-BE49-F238E27FC236}">
                <a16:creationId xmlns:a16="http://schemas.microsoft.com/office/drawing/2014/main" id="{0CB5A727-303D-4BA6-B9DC-B374D379B9A7}"/>
              </a:ext>
            </a:extLst>
          </p:cNvPr>
          <p:cNvGrpSpPr>
            <a:grpSpLocks noChangeAspect="1"/>
          </p:cNvGrpSpPr>
          <p:nvPr/>
        </p:nvGrpSpPr>
        <p:grpSpPr>
          <a:xfrm>
            <a:off x="4515288" y="5296060"/>
            <a:ext cx="360000" cy="339566"/>
            <a:chOff x="2743754" y="4628538"/>
            <a:chExt cx="720000" cy="679134"/>
          </a:xfrm>
        </p:grpSpPr>
        <p:cxnSp>
          <p:nvCxnSpPr>
            <p:cNvPr id="63" name="直線コネクタ 62">
              <a:extLst>
                <a:ext uri="{FF2B5EF4-FFF2-40B4-BE49-F238E27FC236}">
                  <a16:creationId xmlns:a16="http://schemas.microsoft.com/office/drawing/2014/main" id="{EAC6DD21-E39E-4562-83C6-477BFC42DAB2}"/>
                </a:ext>
              </a:extLst>
            </p:cNvPr>
            <p:cNvCxnSpPr/>
            <p:nvPr/>
          </p:nvCxnSpPr>
          <p:spPr>
            <a:xfrm>
              <a:off x="2743754" y="4968104"/>
              <a:ext cx="71556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EAA32D89-92EE-4205-BA51-B06DEF122128}"/>
                </a:ext>
              </a:extLst>
            </p:cNvPr>
            <p:cNvCxnSpPr/>
            <p:nvPr/>
          </p:nvCxnSpPr>
          <p:spPr>
            <a:xfrm flipV="1">
              <a:off x="3105970" y="4949889"/>
              <a:ext cx="357784" cy="3577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4D415397-8794-4751-BFF9-7D3FEE777B2B}"/>
                </a:ext>
              </a:extLst>
            </p:cNvPr>
            <p:cNvCxnSpPr/>
            <p:nvPr/>
          </p:nvCxnSpPr>
          <p:spPr>
            <a:xfrm>
              <a:off x="3105970" y="4628538"/>
              <a:ext cx="357784" cy="3577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6" name="図形グループ 45">
            <a:extLst>
              <a:ext uri="{FF2B5EF4-FFF2-40B4-BE49-F238E27FC236}">
                <a16:creationId xmlns:a16="http://schemas.microsoft.com/office/drawing/2014/main" id="{036327E5-994D-4689-8101-3F28699F68E9}"/>
              </a:ext>
            </a:extLst>
          </p:cNvPr>
          <p:cNvGrpSpPr>
            <a:grpSpLocks noChangeAspect="1"/>
          </p:cNvGrpSpPr>
          <p:nvPr/>
        </p:nvGrpSpPr>
        <p:grpSpPr>
          <a:xfrm>
            <a:off x="6326004" y="5296060"/>
            <a:ext cx="360000" cy="339565"/>
            <a:chOff x="2743754" y="4628538"/>
            <a:chExt cx="720000" cy="679132"/>
          </a:xfrm>
        </p:grpSpPr>
        <p:cxnSp>
          <p:nvCxnSpPr>
            <p:cNvPr id="67" name="直線コネクタ 66">
              <a:extLst>
                <a:ext uri="{FF2B5EF4-FFF2-40B4-BE49-F238E27FC236}">
                  <a16:creationId xmlns:a16="http://schemas.microsoft.com/office/drawing/2014/main" id="{AC49C708-113F-4066-A740-545A99AF7835}"/>
                </a:ext>
              </a:extLst>
            </p:cNvPr>
            <p:cNvCxnSpPr/>
            <p:nvPr/>
          </p:nvCxnSpPr>
          <p:spPr>
            <a:xfrm>
              <a:off x="2743754" y="4968104"/>
              <a:ext cx="71556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6012EEFC-5F0F-49EC-87D6-6067768BEF69}"/>
                </a:ext>
              </a:extLst>
            </p:cNvPr>
            <p:cNvCxnSpPr/>
            <p:nvPr/>
          </p:nvCxnSpPr>
          <p:spPr>
            <a:xfrm flipV="1">
              <a:off x="3105970" y="4949887"/>
              <a:ext cx="357784" cy="3577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DCE45512-82E5-47D3-A1F8-7E8CFE43DAB0}"/>
                </a:ext>
              </a:extLst>
            </p:cNvPr>
            <p:cNvCxnSpPr/>
            <p:nvPr/>
          </p:nvCxnSpPr>
          <p:spPr>
            <a:xfrm>
              <a:off x="3105970" y="4628538"/>
              <a:ext cx="357784" cy="3577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1" name="Title 1">
            <a:extLst>
              <a:ext uri="{FF2B5EF4-FFF2-40B4-BE49-F238E27FC236}">
                <a16:creationId xmlns:a16="http://schemas.microsoft.com/office/drawing/2014/main" id="{09D454F7-5CCB-4D87-9B2C-DD403FC46167}"/>
              </a:ext>
            </a:extLst>
          </p:cNvPr>
          <p:cNvSpPr txBox="1">
            <a:spLocks/>
          </p:cNvSpPr>
          <p:nvPr/>
        </p:nvSpPr>
        <p:spPr>
          <a:xfrm>
            <a:off x="496824" y="588264"/>
            <a:ext cx="1188171" cy="509216"/>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dirty="0"/>
              <a:t>2-B</a:t>
            </a:r>
            <a:endParaRPr lang="en-US" sz="3600" spc="-300" dirty="0"/>
          </a:p>
        </p:txBody>
      </p:sp>
      <p:grpSp>
        <p:nvGrpSpPr>
          <p:cNvPr id="72" name="図形グループ 71"/>
          <p:cNvGrpSpPr/>
          <p:nvPr/>
        </p:nvGrpSpPr>
        <p:grpSpPr>
          <a:xfrm>
            <a:off x="6826844" y="5257963"/>
            <a:ext cx="296586" cy="293005"/>
            <a:chOff x="6801905" y="3995693"/>
            <a:chExt cx="296586" cy="293005"/>
          </a:xfrm>
        </p:grpSpPr>
        <p:sp>
          <p:nvSpPr>
            <p:cNvPr id="73" name="円/楕円 72"/>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フリーフォーム 73"/>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5" name="図形グループ 74"/>
          <p:cNvGrpSpPr/>
          <p:nvPr/>
        </p:nvGrpSpPr>
        <p:grpSpPr>
          <a:xfrm>
            <a:off x="5023594" y="5576013"/>
            <a:ext cx="296586" cy="293005"/>
            <a:chOff x="5878361" y="3995693"/>
            <a:chExt cx="296586" cy="293005"/>
          </a:xfrm>
        </p:grpSpPr>
        <p:sp>
          <p:nvSpPr>
            <p:cNvPr id="76" name="円/楕円 75"/>
            <p:cNvSpPr/>
            <p:nvPr/>
          </p:nvSpPr>
          <p:spPr>
            <a:xfrm>
              <a:off x="587959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フリーフォーム 76"/>
            <p:cNvSpPr/>
            <p:nvPr/>
          </p:nvSpPr>
          <p:spPr>
            <a:xfrm>
              <a:off x="5878361" y="399569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8" name="図形グループ 77"/>
          <p:cNvGrpSpPr/>
          <p:nvPr/>
        </p:nvGrpSpPr>
        <p:grpSpPr>
          <a:xfrm>
            <a:off x="3174011" y="5243503"/>
            <a:ext cx="296586" cy="293005"/>
            <a:chOff x="5101121" y="3995693"/>
            <a:chExt cx="296586" cy="293005"/>
          </a:xfrm>
        </p:grpSpPr>
        <p:sp>
          <p:nvSpPr>
            <p:cNvPr id="79" name="円/楕円 78"/>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79"/>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1" name="図形グループ 80"/>
          <p:cNvGrpSpPr/>
          <p:nvPr/>
        </p:nvGrpSpPr>
        <p:grpSpPr>
          <a:xfrm>
            <a:off x="6826554" y="3051476"/>
            <a:ext cx="296586" cy="293005"/>
            <a:chOff x="4232441" y="3995693"/>
            <a:chExt cx="296586" cy="293005"/>
          </a:xfrm>
        </p:grpSpPr>
        <p:sp>
          <p:nvSpPr>
            <p:cNvPr id="82" name="円/楕円 81"/>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82"/>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4" name="図形グループ 83"/>
          <p:cNvGrpSpPr/>
          <p:nvPr/>
        </p:nvGrpSpPr>
        <p:grpSpPr>
          <a:xfrm>
            <a:off x="5017631" y="3260195"/>
            <a:ext cx="296586" cy="293005"/>
            <a:chOff x="3546641" y="3995693"/>
            <a:chExt cx="296586" cy="293005"/>
          </a:xfrm>
        </p:grpSpPr>
        <p:sp>
          <p:nvSpPr>
            <p:cNvPr id="85" name="円/楕円 84"/>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リーフォーム 85"/>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7" name="図形グループ 86"/>
          <p:cNvGrpSpPr/>
          <p:nvPr/>
        </p:nvGrpSpPr>
        <p:grpSpPr>
          <a:xfrm>
            <a:off x="3304920" y="3478859"/>
            <a:ext cx="296587" cy="293005"/>
            <a:chOff x="2897417" y="3995693"/>
            <a:chExt cx="296587" cy="293005"/>
          </a:xfrm>
        </p:grpSpPr>
        <p:sp>
          <p:nvSpPr>
            <p:cNvPr id="88" name="円/楕円 87"/>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Tree>
    <p:extLst>
      <p:ext uri="{BB962C8B-B14F-4D97-AF65-F5344CB8AC3E}">
        <p14:creationId xmlns:p14="http://schemas.microsoft.com/office/powerpoint/2010/main" val="12055262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1095</Words>
  <Application>Microsoft Office PowerPoint</Application>
  <PresentationFormat>画面に合わせる (4:3)</PresentationFormat>
  <Paragraphs>204</Paragraphs>
  <Slides>13</Slides>
  <Notes>13</Notes>
  <HiddenSlides>0</HiddenSlides>
  <MMClips>0</MMClips>
  <ScaleCrop>false</ScaleCrop>
  <HeadingPairs>
    <vt:vector size="8" baseType="variant">
      <vt:variant>
        <vt:lpstr>使用されているフォント</vt:lpstr>
      </vt:variant>
      <vt:variant>
        <vt:i4>8</vt:i4>
      </vt:variant>
      <vt:variant>
        <vt:lpstr>テーマ</vt:lpstr>
      </vt:variant>
      <vt:variant>
        <vt:i4>2</vt:i4>
      </vt:variant>
      <vt:variant>
        <vt:lpstr>埋め込まれた OLE サーバー</vt:lpstr>
      </vt:variant>
      <vt:variant>
        <vt:i4>1</vt:i4>
      </vt:variant>
      <vt:variant>
        <vt:lpstr>スライド タイトル</vt:lpstr>
      </vt:variant>
      <vt:variant>
        <vt:i4>13</vt:i4>
      </vt:variant>
    </vt:vector>
  </HeadingPairs>
  <TitlesOfParts>
    <vt:vector size="24" baseType="lpstr">
      <vt:lpstr>AoyagiKouzanFontT</vt:lpstr>
      <vt:lpstr>BIZ UDPゴシック</vt:lpstr>
      <vt:lpstr>Meiryo</vt:lpstr>
      <vt:lpstr>Meiryo</vt:lpstr>
      <vt:lpstr>Yu Gothic</vt:lpstr>
      <vt:lpstr>Yu Gothic</vt:lpstr>
      <vt:lpstr>Arial</vt:lpstr>
      <vt:lpstr>Calibri</vt:lpstr>
      <vt:lpstr>Office Theme</vt:lpstr>
      <vt:lpstr>デザインの設定</vt:lpstr>
      <vt:lpstr>think-cell スライド</vt:lpstr>
      <vt:lpstr>PowerPoint プレゼンテーション</vt:lpstr>
      <vt:lpstr>PowerPoint プレゼンテーション</vt:lpstr>
      <vt:lpstr>PowerPoint プレゼンテーション</vt:lpstr>
      <vt:lpstr>オンライン診療とは？</vt:lpstr>
      <vt:lpstr>オンライン診療・電話診療受診の手順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2022-08-25T04:27:23Z</dcterms:modified>
</cp:coreProperties>
</file>