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tags/tag29.xml" ContentType="application/vnd.openxmlformats-officedocument.presentationml.tags+xml"/>
  <Override PartName="/ppt/notesSlides/notesSlide32.xml" ContentType="application/vnd.openxmlformats-officedocument.presentationml.notesSlide+xml"/>
  <Override PartName="/ppt/tags/tag30.xml" ContentType="application/vnd.openxmlformats-officedocument.presentationml.tags+xml"/>
  <Override PartName="/ppt/notesSlides/notesSlide33.xml" ContentType="application/vnd.openxmlformats-officedocument.presentationml.notesSlide+xml"/>
  <Override PartName="/ppt/tags/tag31.xml" ContentType="application/vnd.openxmlformats-officedocument.presentationml.tags+xml"/>
  <Override PartName="/ppt/notesSlides/notesSlide34.xml" ContentType="application/vnd.openxmlformats-officedocument.presentationml.notesSlide+xml"/>
  <Override PartName="/ppt/tags/tag32.xml" ContentType="application/vnd.openxmlformats-officedocument.presentationml.tags+xml"/>
  <Override PartName="/ppt/notesSlides/notesSlide35.xml" ContentType="application/vnd.openxmlformats-officedocument.presentationml.notesSlide+xml"/>
  <Override PartName="/ppt/tags/tag33.xml" ContentType="application/vnd.openxmlformats-officedocument.presentationml.tags+xml"/>
  <Override PartName="/ppt/notesSlides/notesSlide36.xml" ContentType="application/vnd.openxmlformats-officedocument.presentationml.notesSlide+xml"/>
  <Override PartName="/ppt/tags/tag34.xml" ContentType="application/vnd.openxmlformats-officedocument.presentationml.tags+xml"/>
  <Override PartName="/ppt/notesSlides/notesSlide37.xml" ContentType="application/vnd.openxmlformats-officedocument.presentationml.notesSlide+xml"/>
  <Override PartName="/ppt/tags/tag35.xml" ContentType="application/vnd.openxmlformats-officedocument.presentationml.tags+xml"/>
  <Override PartName="/ppt/notesSlides/notesSlide38.xml" ContentType="application/vnd.openxmlformats-officedocument.presentationml.notesSlide+xml"/>
  <Override PartName="/ppt/tags/tag36.xml" ContentType="application/vnd.openxmlformats-officedocument.presentationml.tags+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44"/>
  </p:notesMasterIdLst>
  <p:handoutMasterIdLst>
    <p:handoutMasterId r:id="rId45"/>
  </p:handoutMasterIdLst>
  <p:sldIdLst>
    <p:sldId id="327" r:id="rId5"/>
    <p:sldId id="1026" r:id="rId6"/>
    <p:sldId id="1025" r:id="rId7"/>
    <p:sldId id="1027" r:id="rId8"/>
    <p:sldId id="1028" r:id="rId9"/>
    <p:sldId id="1029" r:id="rId10"/>
    <p:sldId id="1030" r:id="rId11"/>
    <p:sldId id="1031" r:id="rId12"/>
    <p:sldId id="1035" r:id="rId13"/>
    <p:sldId id="1036" r:id="rId14"/>
    <p:sldId id="1037" r:id="rId15"/>
    <p:sldId id="1042" r:id="rId16"/>
    <p:sldId id="1043" r:id="rId17"/>
    <p:sldId id="1064" r:id="rId18"/>
    <p:sldId id="1065" r:id="rId19"/>
    <p:sldId id="1047" r:id="rId20"/>
    <p:sldId id="1048" r:id="rId21"/>
    <p:sldId id="1049" r:id="rId22"/>
    <p:sldId id="1050" r:id="rId23"/>
    <p:sldId id="1068" r:id="rId24"/>
    <p:sldId id="1051" r:id="rId25"/>
    <p:sldId id="1069" r:id="rId26"/>
    <p:sldId id="1066" r:id="rId27"/>
    <p:sldId id="1070" r:id="rId28"/>
    <p:sldId id="1053" r:id="rId29"/>
    <p:sldId id="1067" r:id="rId30"/>
    <p:sldId id="1071" r:id="rId31"/>
    <p:sldId id="1072" r:id="rId32"/>
    <p:sldId id="1055" r:id="rId33"/>
    <p:sldId id="1056" r:id="rId34"/>
    <p:sldId id="1073" r:id="rId35"/>
    <p:sldId id="1074" r:id="rId36"/>
    <p:sldId id="1058" r:id="rId37"/>
    <p:sldId id="1059" r:id="rId38"/>
    <p:sldId id="1061" r:id="rId39"/>
    <p:sldId id="1076" r:id="rId40"/>
    <p:sldId id="1075" r:id="rId41"/>
    <p:sldId id="1062" r:id="rId42"/>
    <p:sldId id="1063" r:id="rId43"/>
  </p:sldIdLst>
  <p:sldSz cx="9144000" cy="6858000" type="screen4x3"/>
  <p:notesSz cx="6737350" cy="9869488"/>
  <p:custDataLst>
    <p:tags r:id="rId46"/>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09" userDrawn="1">
          <p15:clr>
            <a:srgbClr val="A4A3A4"/>
          </p15:clr>
        </p15:guide>
        <p15:guide id="2" pos="212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FF3300"/>
    <a:srgbClr val="0B57CF"/>
    <a:srgbClr val="1A1A1D"/>
    <a:srgbClr val="323332"/>
    <a:srgbClr val="2FD159"/>
    <a:srgbClr val="1A1A25"/>
    <a:srgbClr val="4472C4"/>
    <a:srgbClr val="009650"/>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03746A-3973-488B-A478-9F0E27D0D5D9}" v="4" dt="2025-03-27T15:16:01.1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22" autoAdjust="0"/>
    <p:restoredTop sz="73397" autoAdjust="0"/>
  </p:normalViewPr>
  <p:slideViewPr>
    <p:cSldViewPr snapToGrid="0" snapToObjects="1">
      <p:cViewPr varScale="1">
        <p:scale>
          <a:sx n="45" d="100"/>
          <a:sy n="45" d="100"/>
        </p:scale>
        <p:origin x="1724" y="40"/>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showGuides="1">
      <p:cViewPr varScale="1">
        <p:scale>
          <a:sx n="44" d="100"/>
          <a:sy n="44" d="100"/>
        </p:scale>
        <p:origin x="2792" y="40"/>
      </p:cViewPr>
      <p:guideLst>
        <p:guide orient="horz" pos="3109"/>
        <p:guide pos="212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8816B0EA-605F-93D7-39F0-81B5351CBD96}"/>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082020AA-84DF-58D5-8790-DB6330F4FC7E}"/>
              </a:ext>
            </a:extLst>
          </p:cNvPr>
          <p:cNvSpPr>
            <a:spLocks noGrp="1"/>
          </p:cNvSpPr>
          <p:nvPr>
            <p:ph type="dt" sz="quarter" idx="1"/>
          </p:nvPr>
        </p:nvSpPr>
        <p:spPr>
          <a:xfrm>
            <a:off x="3816350" y="0"/>
            <a:ext cx="2919413" cy="495300"/>
          </a:xfrm>
          <a:prstGeom prst="rect">
            <a:avLst/>
          </a:prstGeom>
        </p:spPr>
        <p:txBody>
          <a:bodyPr vert="horz" lIns="91440" tIns="45720" rIns="91440" bIns="45720" rtlCol="0"/>
          <a:lstStyle>
            <a:lvl1pPr algn="r">
              <a:defRPr sz="1200"/>
            </a:lvl1pPr>
          </a:lstStyle>
          <a:p>
            <a:fld id="{58C3486E-560F-42C7-9A2E-5E06E912FF77}" type="datetimeFigureOut">
              <a:rPr kumimoji="1" lang="ja-JP" altLang="en-US" smtClean="0"/>
              <a:t>2025/3/28</a:t>
            </a:fld>
            <a:endParaRPr kumimoji="1" lang="ja-JP" altLang="en-US"/>
          </a:p>
        </p:txBody>
      </p:sp>
      <p:sp>
        <p:nvSpPr>
          <p:cNvPr id="4" name="フッター プレースホルダー 3">
            <a:extLst>
              <a:ext uri="{FF2B5EF4-FFF2-40B4-BE49-F238E27FC236}">
                <a16:creationId xmlns:a16="http://schemas.microsoft.com/office/drawing/2014/main" id="{82D54757-D501-3AB4-4AD8-0670A2C51C41}"/>
              </a:ext>
            </a:extLst>
          </p:cNvPr>
          <p:cNvSpPr>
            <a:spLocks noGrp="1"/>
          </p:cNvSpPr>
          <p:nvPr>
            <p:ph type="ftr" sz="quarter" idx="2"/>
          </p:nvPr>
        </p:nvSpPr>
        <p:spPr>
          <a:xfrm>
            <a:off x="0" y="9374188"/>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168A8B26-88AF-105C-113C-56AEE447B71A}"/>
              </a:ext>
            </a:extLst>
          </p:cNvPr>
          <p:cNvSpPr>
            <a:spLocks noGrp="1"/>
          </p:cNvSpPr>
          <p:nvPr>
            <p:ph type="sldNum" sz="quarter" idx="3"/>
          </p:nvPr>
        </p:nvSpPr>
        <p:spPr>
          <a:xfrm>
            <a:off x="3816350" y="9374188"/>
            <a:ext cx="2919413" cy="495300"/>
          </a:xfrm>
          <a:prstGeom prst="rect">
            <a:avLst/>
          </a:prstGeom>
        </p:spPr>
        <p:txBody>
          <a:bodyPr vert="horz" lIns="91440" tIns="45720" rIns="91440" bIns="45720" rtlCol="0" anchor="b"/>
          <a:lstStyle>
            <a:lvl1pPr algn="r">
              <a:defRPr sz="1200"/>
            </a:lvl1pPr>
          </a:lstStyle>
          <a:p>
            <a:fld id="{0DCE52BE-B243-4E2D-A943-258BB10BE6C1}" type="slidenum">
              <a:rPr kumimoji="1" lang="ja-JP" altLang="en-US" smtClean="0"/>
              <a:t>‹#›</a:t>
            </a:fld>
            <a:endParaRPr kumimoji="1" lang="ja-JP" altLang="en-US"/>
          </a:p>
        </p:txBody>
      </p:sp>
    </p:spTree>
    <p:extLst>
      <p:ext uri="{BB962C8B-B14F-4D97-AF65-F5344CB8AC3E}">
        <p14:creationId xmlns:p14="http://schemas.microsoft.com/office/powerpoint/2010/main" val="42702086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19519" cy="495188"/>
          </a:xfrm>
          <a:prstGeom prst="rect">
            <a:avLst/>
          </a:prstGeom>
        </p:spPr>
        <p:txBody>
          <a:bodyPr vert="horz" lIns="90332" tIns="45166" rIns="90332" bIns="45166" rtlCol="0"/>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3" name="日付プレースホルダー 2"/>
          <p:cNvSpPr>
            <a:spLocks noGrp="1"/>
          </p:cNvSpPr>
          <p:nvPr>
            <p:ph type="dt" idx="1"/>
          </p:nvPr>
        </p:nvSpPr>
        <p:spPr>
          <a:xfrm>
            <a:off x="3816274" y="2"/>
            <a:ext cx="2919519" cy="495188"/>
          </a:xfrm>
          <a:prstGeom prst="rect">
            <a:avLst/>
          </a:prstGeom>
        </p:spPr>
        <p:txBody>
          <a:bodyPr vert="horz" lIns="90332" tIns="45166" rIns="90332" bIns="45166" rtlCol="0"/>
          <a:lstStyle>
            <a:lvl1pPr algn="r">
              <a:defRPr sz="1200">
                <a:latin typeface="BIZ UDPゴシック" panose="020B0400000000000000" pitchFamily="50" charset="-128"/>
                <a:ea typeface="BIZ UDPゴシック" panose="020B0400000000000000" pitchFamily="50" charset="-128"/>
              </a:defRPr>
            </a:lvl1pPr>
          </a:lstStyle>
          <a:p>
            <a:fld id="{4FE7F398-C44E-EB48-B175-4278262AA32A}" type="datetimeFigureOut">
              <a:rPr lang="ja-JP" altLang="en-US" smtClean="0"/>
              <a:pPr/>
              <a:t>2025/3/28</a:t>
            </a:fld>
            <a:endParaRPr lang="ja-JP" altLang="en-US" dirty="0"/>
          </a:p>
        </p:txBody>
      </p:sp>
      <p:sp>
        <p:nvSpPr>
          <p:cNvPr id="4" name="スライド イメージ プレースホルダー 3"/>
          <p:cNvSpPr>
            <a:spLocks noGrp="1" noRot="1" noChangeAspect="1"/>
          </p:cNvSpPr>
          <p:nvPr>
            <p:ph type="sldImg" idx="2"/>
          </p:nvPr>
        </p:nvSpPr>
        <p:spPr>
          <a:xfrm>
            <a:off x="712788" y="582613"/>
            <a:ext cx="5311775" cy="3983037"/>
          </a:xfrm>
          <a:prstGeom prst="rect">
            <a:avLst/>
          </a:prstGeom>
          <a:noFill/>
          <a:ln w="12700">
            <a:solidFill>
              <a:prstClr val="black"/>
            </a:solidFill>
          </a:ln>
        </p:spPr>
        <p:txBody>
          <a:bodyPr vert="horz" lIns="90332" tIns="45166" rIns="90332" bIns="45166" rtlCol="0" anchor="ctr"/>
          <a:lstStyle/>
          <a:p>
            <a:endParaRPr lang="ja-JP" altLang="en-US" dirty="0"/>
          </a:p>
        </p:txBody>
      </p:sp>
      <p:sp>
        <p:nvSpPr>
          <p:cNvPr id="5" name="ノート プレースホルダー 4"/>
          <p:cNvSpPr>
            <a:spLocks noGrp="1"/>
          </p:cNvSpPr>
          <p:nvPr>
            <p:ph type="body" sz="quarter" idx="3"/>
          </p:nvPr>
        </p:nvSpPr>
        <p:spPr>
          <a:xfrm>
            <a:off x="384379" y="4614210"/>
            <a:ext cx="5968590" cy="4760092"/>
          </a:xfrm>
          <a:prstGeom prst="rect">
            <a:avLst/>
          </a:prstGeom>
        </p:spPr>
        <p:txBody>
          <a:bodyPr vert="horz" lIns="90332" tIns="45166" rIns="90332" bIns="45166"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1" y="9374303"/>
            <a:ext cx="2919519" cy="495187"/>
          </a:xfrm>
          <a:prstGeom prst="rect">
            <a:avLst/>
          </a:prstGeom>
        </p:spPr>
        <p:txBody>
          <a:bodyPr vert="horz" lIns="90332" tIns="45166" rIns="90332" bIns="45166" rtlCol="0" anchor="b"/>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16274" y="9374303"/>
            <a:ext cx="2919519" cy="495187"/>
          </a:xfrm>
          <a:prstGeom prst="rect">
            <a:avLst/>
          </a:prstGeom>
        </p:spPr>
        <p:txBody>
          <a:bodyPr vert="horz" lIns="90332" tIns="45166" rIns="90332" bIns="45166" rtlCol="0" anchor="b"/>
          <a:lstStyle>
            <a:lvl1pPr algn="r">
              <a:defRPr sz="1200">
                <a:latin typeface="BIZ UDPゴシック" panose="020B0400000000000000" pitchFamily="50" charset="-128"/>
                <a:ea typeface="BIZ UDPゴシック" panose="020B0400000000000000" pitchFamily="50" charset="-128"/>
              </a:defRPr>
            </a:lvl1pPr>
          </a:lstStyle>
          <a:p>
            <a:fld id="{2E1C7AFC-CFB2-404C-A69D-ECFBCE546BF5}" type="slidenum">
              <a:rPr lang="ja-JP" altLang="en-US" smtClean="0"/>
              <a:pPr/>
              <a:t>‹#›</a:t>
            </a:fld>
            <a:endParaRPr lang="ja-JP" altLang="en-US" dirty="0"/>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380676" y="4614210"/>
            <a:ext cx="5976000" cy="4760092"/>
          </a:xfrm>
        </p:spPr>
        <p:txBody>
          <a:bodyPr/>
          <a:lstStyle/>
          <a:p>
            <a:endParaRPr lang="en-US" altLang="ja-JP" sz="1100" dirty="0">
              <a:solidFill>
                <a:schemeClr val="tx1"/>
              </a:solidFill>
            </a:endParaRPr>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a:t>
            </a:fld>
            <a:endParaRPr kumimoji="1" lang="ja-JP" altLang="en-US" dirty="0"/>
          </a:p>
        </p:txBody>
      </p:sp>
    </p:spTree>
    <p:extLst>
      <p:ext uri="{BB962C8B-B14F-4D97-AF65-F5344CB8AC3E}">
        <p14:creationId xmlns:p14="http://schemas.microsoft.com/office/powerpoint/2010/main" val="3039528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a:t>
            </a:fld>
            <a:endParaRPr lang="ja-JP" altLang="en-US" dirty="0"/>
          </a:p>
        </p:txBody>
      </p:sp>
      <p:sp>
        <p:nvSpPr>
          <p:cNvPr id="7" name="スライド イメージ プレースホルダー 6">
            <a:extLst>
              <a:ext uri="{FF2B5EF4-FFF2-40B4-BE49-F238E27FC236}">
                <a16:creationId xmlns:a16="http://schemas.microsoft.com/office/drawing/2014/main" id="{D67ECDCD-4CC4-080A-93C5-3B768A6F4ADB}"/>
              </a:ext>
            </a:extLst>
          </p:cNvPr>
          <p:cNvSpPr>
            <a:spLocks noGrp="1" noRot="1" noChangeAspect="1"/>
          </p:cNvSpPr>
          <p:nvPr>
            <p:ph type="sldImg"/>
          </p:nvPr>
        </p:nvSpPr>
        <p:spPr/>
      </p:sp>
    </p:spTree>
    <p:extLst>
      <p:ext uri="{BB962C8B-B14F-4D97-AF65-F5344CB8AC3E}">
        <p14:creationId xmlns:p14="http://schemas.microsoft.com/office/powerpoint/2010/main" val="2450403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a:t>
            </a:fld>
            <a:endParaRPr lang="ja-JP" altLang="en-US" dirty="0"/>
          </a:p>
        </p:txBody>
      </p:sp>
      <p:sp>
        <p:nvSpPr>
          <p:cNvPr id="7" name="スライド イメージ プレースホルダー 6">
            <a:extLst>
              <a:ext uri="{FF2B5EF4-FFF2-40B4-BE49-F238E27FC236}">
                <a16:creationId xmlns:a16="http://schemas.microsoft.com/office/drawing/2014/main" id="{9FF8E986-FB36-4A82-4722-0CD70278C541}"/>
              </a:ext>
            </a:extLst>
          </p:cNvPr>
          <p:cNvSpPr>
            <a:spLocks noGrp="1" noRot="1" noChangeAspect="1"/>
          </p:cNvSpPr>
          <p:nvPr>
            <p:ph type="sldImg"/>
          </p:nvPr>
        </p:nvSpPr>
        <p:spPr/>
      </p:sp>
    </p:spTree>
    <p:extLst>
      <p:ext uri="{BB962C8B-B14F-4D97-AF65-F5344CB8AC3E}">
        <p14:creationId xmlns:p14="http://schemas.microsoft.com/office/powerpoint/2010/main" val="4036898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a:t>
            </a:fld>
            <a:endParaRPr lang="ja-JP" altLang="en-US" dirty="0"/>
          </a:p>
        </p:txBody>
      </p:sp>
      <p:sp>
        <p:nvSpPr>
          <p:cNvPr id="7" name="スライド イメージ プレースホルダー 6">
            <a:extLst>
              <a:ext uri="{FF2B5EF4-FFF2-40B4-BE49-F238E27FC236}">
                <a16:creationId xmlns:a16="http://schemas.microsoft.com/office/drawing/2014/main" id="{B5713A4D-DBD8-21C6-0097-C8E60E2040DF}"/>
              </a:ext>
            </a:extLst>
          </p:cNvPr>
          <p:cNvSpPr>
            <a:spLocks noGrp="1" noRot="1" noChangeAspect="1"/>
          </p:cNvSpPr>
          <p:nvPr>
            <p:ph type="sldImg"/>
          </p:nvPr>
        </p:nvSpPr>
        <p:spPr/>
      </p:sp>
    </p:spTree>
    <p:extLst>
      <p:ext uri="{BB962C8B-B14F-4D97-AF65-F5344CB8AC3E}">
        <p14:creationId xmlns:p14="http://schemas.microsoft.com/office/powerpoint/2010/main" val="1911921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a:t>
            </a:fld>
            <a:endParaRPr lang="ja-JP" altLang="en-US" dirty="0"/>
          </a:p>
        </p:txBody>
      </p:sp>
      <p:sp>
        <p:nvSpPr>
          <p:cNvPr id="7" name="スライド イメージ プレースホルダー 6">
            <a:extLst>
              <a:ext uri="{FF2B5EF4-FFF2-40B4-BE49-F238E27FC236}">
                <a16:creationId xmlns:a16="http://schemas.microsoft.com/office/drawing/2014/main" id="{1DD5E131-C80B-D42D-E6C2-482DFEF887A9}"/>
              </a:ext>
            </a:extLst>
          </p:cNvPr>
          <p:cNvSpPr>
            <a:spLocks noGrp="1" noRot="1" noChangeAspect="1"/>
          </p:cNvSpPr>
          <p:nvPr>
            <p:ph type="sldImg"/>
          </p:nvPr>
        </p:nvSpPr>
        <p:spPr/>
      </p:sp>
    </p:spTree>
    <p:extLst>
      <p:ext uri="{BB962C8B-B14F-4D97-AF65-F5344CB8AC3E}">
        <p14:creationId xmlns:p14="http://schemas.microsoft.com/office/powerpoint/2010/main" val="165064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a:t>
            </a:fld>
            <a:endParaRPr lang="ja-JP" altLang="en-US" dirty="0"/>
          </a:p>
        </p:txBody>
      </p:sp>
      <p:sp>
        <p:nvSpPr>
          <p:cNvPr id="7" name="スライド イメージ プレースホルダー 6">
            <a:extLst>
              <a:ext uri="{FF2B5EF4-FFF2-40B4-BE49-F238E27FC236}">
                <a16:creationId xmlns:a16="http://schemas.microsoft.com/office/drawing/2014/main" id="{32986DE2-9CD2-C9DA-B109-B75ABEB09DC8}"/>
              </a:ext>
            </a:extLst>
          </p:cNvPr>
          <p:cNvSpPr>
            <a:spLocks noGrp="1" noRot="1" noChangeAspect="1"/>
          </p:cNvSpPr>
          <p:nvPr>
            <p:ph type="sldImg"/>
          </p:nvPr>
        </p:nvSpPr>
        <p:spPr/>
      </p:sp>
    </p:spTree>
    <p:extLst>
      <p:ext uri="{BB962C8B-B14F-4D97-AF65-F5344CB8AC3E}">
        <p14:creationId xmlns:p14="http://schemas.microsoft.com/office/powerpoint/2010/main" val="1262496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a:t>
            </a:fld>
            <a:endParaRPr lang="ja-JP" altLang="en-US" dirty="0"/>
          </a:p>
        </p:txBody>
      </p:sp>
      <p:sp>
        <p:nvSpPr>
          <p:cNvPr id="7" name="スライド イメージ プレースホルダー 6">
            <a:extLst>
              <a:ext uri="{FF2B5EF4-FFF2-40B4-BE49-F238E27FC236}">
                <a16:creationId xmlns:a16="http://schemas.microsoft.com/office/drawing/2014/main" id="{4CFD93A4-CED4-F578-5C7E-5D5C055FF0DF}"/>
              </a:ext>
            </a:extLst>
          </p:cNvPr>
          <p:cNvSpPr>
            <a:spLocks noGrp="1" noRot="1" noChangeAspect="1"/>
          </p:cNvSpPr>
          <p:nvPr>
            <p:ph type="sldImg"/>
          </p:nvPr>
        </p:nvSpPr>
        <p:spPr/>
      </p:sp>
    </p:spTree>
    <p:extLst>
      <p:ext uri="{BB962C8B-B14F-4D97-AF65-F5344CB8AC3E}">
        <p14:creationId xmlns:p14="http://schemas.microsoft.com/office/powerpoint/2010/main" val="2868061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16</a:t>
            </a:fld>
            <a:endParaRPr lang="ja-JP" altLang="en-US" dirty="0"/>
          </a:p>
        </p:txBody>
      </p:sp>
      <p:sp>
        <p:nvSpPr>
          <p:cNvPr id="7" name="スライド イメージ プレースホルダー 6">
            <a:extLst>
              <a:ext uri="{FF2B5EF4-FFF2-40B4-BE49-F238E27FC236}">
                <a16:creationId xmlns:a16="http://schemas.microsoft.com/office/drawing/2014/main" id="{155E96C0-DEEC-F999-1767-E97941BB581B}"/>
              </a:ext>
            </a:extLst>
          </p:cNvPr>
          <p:cNvSpPr>
            <a:spLocks noGrp="1" noRot="1" noChangeAspect="1"/>
          </p:cNvSpPr>
          <p:nvPr>
            <p:ph type="sldImg"/>
          </p:nvPr>
        </p:nvSpPr>
        <p:spPr/>
      </p:sp>
    </p:spTree>
    <p:extLst>
      <p:ext uri="{BB962C8B-B14F-4D97-AF65-F5344CB8AC3E}">
        <p14:creationId xmlns:p14="http://schemas.microsoft.com/office/powerpoint/2010/main" val="3751300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17</a:t>
            </a:fld>
            <a:endParaRPr lang="ja-JP" altLang="en-US" dirty="0"/>
          </a:p>
        </p:txBody>
      </p:sp>
      <p:sp>
        <p:nvSpPr>
          <p:cNvPr id="7" name="スライド イメージ プレースホルダー 6">
            <a:extLst>
              <a:ext uri="{FF2B5EF4-FFF2-40B4-BE49-F238E27FC236}">
                <a16:creationId xmlns:a16="http://schemas.microsoft.com/office/drawing/2014/main" id="{EE5AAA00-41A9-36D9-07A3-4D282331EA64}"/>
              </a:ext>
            </a:extLst>
          </p:cNvPr>
          <p:cNvSpPr>
            <a:spLocks noGrp="1" noRot="1" noChangeAspect="1"/>
          </p:cNvSpPr>
          <p:nvPr>
            <p:ph type="sldImg"/>
          </p:nvPr>
        </p:nvSpPr>
        <p:spPr/>
      </p:sp>
    </p:spTree>
    <p:extLst>
      <p:ext uri="{BB962C8B-B14F-4D97-AF65-F5344CB8AC3E}">
        <p14:creationId xmlns:p14="http://schemas.microsoft.com/office/powerpoint/2010/main" val="238887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18</a:t>
            </a:fld>
            <a:endParaRPr lang="ja-JP" altLang="en-US" dirty="0"/>
          </a:p>
        </p:txBody>
      </p:sp>
      <p:sp>
        <p:nvSpPr>
          <p:cNvPr id="7" name="スライド イメージ プレースホルダー 6">
            <a:extLst>
              <a:ext uri="{FF2B5EF4-FFF2-40B4-BE49-F238E27FC236}">
                <a16:creationId xmlns:a16="http://schemas.microsoft.com/office/drawing/2014/main" id="{10ED3486-77B3-037E-2B88-C3DC9C940229}"/>
              </a:ext>
            </a:extLst>
          </p:cNvPr>
          <p:cNvSpPr>
            <a:spLocks noGrp="1" noRot="1" noChangeAspect="1"/>
          </p:cNvSpPr>
          <p:nvPr>
            <p:ph type="sldImg"/>
          </p:nvPr>
        </p:nvSpPr>
        <p:spPr/>
      </p:sp>
    </p:spTree>
    <p:extLst>
      <p:ext uri="{BB962C8B-B14F-4D97-AF65-F5344CB8AC3E}">
        <p14:creationId xmlns:p14="http://schemas.microsoft.com/office/powerpoint/2010/main" val="2360977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19</a:t>
            </a:fld>
            <a:endParaRPr lang="ja-JP" altLang="en-US" dirty="0"/>
          </a:p>
        </p:txBody>
      </p:sp>
      <p:sp>
        <p:nvSpPr>
          <p:cNvPr id="7" name="スライド イメージ プレースホルダー 6">
            <a:extLst>
              <a:ext uri="{FF2B5EF4-FFF2-40B4-BE49-F238E27FC236}">
                <a16:creationId xmlns:a16="http://schemas.microsoft.com/office/drawing/2014/main" id="{6BFCD4F8-9509-C8FC-9534-DDA2539395DA}"/>
              </a:ext>
            </a:extLst>
          </p:cNvPr>
          <p:cNvSpPr>
            <a:spLocks noGrp="1" noRot="1" noChangeAspect="1"/>
          </p:cNvSpPr>
          <p:nvPr>
            <p:ph type="sldImg"/>
          </p:nvPr>
        </p:nvSpPr>
        <p:spPr/>
      </p:sp>
    </p:spTree>
    <p:extLst>
      <p:ext uri="{BB962C8B-B14F-4D97-AF65-F5344CB8AC3E}">
        <p14:creationId xmlns:p14="http://schemas.microsoft.com/office/powerpoint/2010/main" val="2346929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ja-JP" dirty="0"/>
          </a:p>
        </p:txBody>
      </p:sp>
      <p:sp>
        <p:nvSpPr>
          <p:cNvPr id="7" name="スライド イメージ プレースホルダー 6">
            <a:extLst>
              <a:ext uri="{FF2B5EF4-FFF2-40B4-BE49-F238E27FC236}">
                <a16:creationId xmlns:a16="http://schemas.microsoft.com/office/drawing/2014/main" id="{BC85DBA0-F99D-FE18-6E71-BBBDD47591B8}"/>
              </a:ext>
            </a:extLst>
          </p:cNvPr>
          <p:cNvSpPr>
            <a:spLocks noGrp="1" noRot="1" noChangeAspect="1"/>
          </p:cNvSpPr>
          <p:nvPr>
            <p:ph type="sldImg"/>
          </p:nvPr>
        </p:nvSpPr>
        <p:spPr/>
      </p:sp>
    </p:spTree>
    <p:extLst>
      <p:ext uri="{BB962C8B-B14F-4D97-AF65-F5344CB8AC3E}">
        <p14:creationId xmlns:p14="http://schemas.microsoft.com/office/powerpoint/2010/main" val="3908728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20</a:t>
            </a:fld>
            <a:endParaRPr lang="ja-JP" altLang="en-US" dirty="0"/>
          </a:p>
        </p:txBody>
      </p:sp>
      <p:sp>
        <p:nvSpPr>
          <p:cNvPr id="7" name="スライド イメージ プレースホルダー 6">
            <a:extLst>
              <a:ext uri="{FF2B5EF4-FFF2-40B4-BE49-F238E27FC236}">
                <a16:creationId xmlns:a16="http://schemas.microsoft.com/office/drawing/2014/main" id="{76E2A921-5D51-A45B-3495-3AD4BA882CA5}"/>
              </a:ext>
            </a:extLst>
          </p:cNvPr>
          <p:cNvSpPr>
            <a:spLocks noGrp="1" noRot="1" noChangeAspect="1"/>
          </p:cNvSpPr>
          <p:nvPr>
            <p:ph type="sldImg"/>
          </p:nvPr>
        </p:nvSpPr>
        <p:spPr/>
      </p:sp>
    </p:spTree>
    <p:extLst>
      <p:ext uri="{BB962C8B-B14F-4D97-AF65-F5344CB8AC3E}">
        <p14:creationId xmlns:p14="http://schemas.microsoft.com/office/powerpoint/2010/main" val="525646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21</a:t>
            </a:fld>
            <a:endParaRPr lang="ja-JP" altLang="en-US" dirty="0"/>
          </a:p>
        </p:txBody>
      </p:sp>
      <p:sp>
        <p:nvSpPr>
          <p:cNvPr id="7" name="スライド イメージ プレースホルダー 6">
            <a:extLst>
              <a:ext uri="{FF2B5EF4-FFF2-40B4-BE49-F238E27FC236}">
                <a16:creationId xmlns:a16="http://schemas.microsoft.com/office/drawing/2014/main" id="{A082EAC7-A57E-EDCB-2F4F-41C35343F383}"/>
              </a:ext>
            </a:extLst>
          </p:cNvPr>
          <p:cNvSpPr>
            <a:spLocks noGrp="1" noRot="1" noChangeAspect="1"/>
          </p:cNvSpPr>
          <p:nvPr>
            <p:ph type="sldImg"/>
          </p:nvPr>
        </p:nvSpPr>
        <p:spPr/>
      </p:sp>
    </p:spTree>
    <p:extLst>
      <p:ext uri="{BB962C8B-B14F-4D97-AF65-F5344CB8AC3E}">
        <p14:creationId xmlns:p14="http://schemas.microsoft.com/office/powerpoint/2010/main" val="14332265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22</a:t>
            </a:fld>
            <a:endParaRPr lang="ja-JP" altLang="en-US" dirty="0"/>
          </a:p>
        </p:txBody>
      </p:sp>
      <p:sp>
        <p:nvSpPr>
          <p:cNvPr id="7" name="スライド イメージ プレースホルダー 6">
            <a:extLst>
              <a:ext uri="{FF2B5EF4-FFF2-40B4-BE49-F238E27FC236}">
                <a16:creationId xmlns:a16="http://schemas.microsoft.com/office/drawing/2014/main" id="{783806C2-3575-0C20-D1D8-FE32459A5E4D}"/>
              </a:ext>
            </a:extLst>
          </p:cNvPr>
          <p:cNvSpPr>
            <a:spLocks noGrp="1" noRot="1" noChangeAspect="1"/>
          </p:cNvSpPr>
          <p:nvPr>
            <p:ph type="sldImg"/>
          </p:nvPr>
        </p:nvSpPr>
        <p:spPr/>
      </p:sp>
    </p:spTree>
    <p:extLst>
      <p:ext uri="{BB962C8B-B14F-4D97-AF65-F5344CB8AC3E}">
        <p14:creationId xmlns:p14="http://schemas.microsoft.com/office/powerpoint/2010/main" val="16351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23</a:t>
            </a:fld>
            <a:endParaRPr lang="ja-JP" altLang="en-US" dirty="0"/>
          </a:p>
        </p:txBody>
      </p:sp>
      <p:sp>
        <p:nvSpPr>
          <p:cNvPr id="7" name="スライド イメージ プレースホルダー 6">
            <a:extLst>
              <a:ext uri="{FF2B5EF4-FFF2-40B4-BE49-F238E27FC236}">
                <a16:creationId xmlns:a16="http://schemas.microsoft.com/office/drawing/2014/main" id="{6C646658-5CB4-5BF7-6BA2-48E74BFC594E}"/>
              </a:ext>
            </a:extLst>
          </p:cNvPr>
          <p:cNvSpPr>
            <a:spLocks noGrp="1" noRot="1" noChangeAspect="1"/>
          </p:cNvSpPr>
          <p:nvPr>
            <p:ph type="sldImg"/>
          </p:nvPr>
        </p:nvSpPr>
        <p:spPr/>
      </p:sp>
    </p:spTree>
    <p:extLst>
      <p:ext uri="{BB962C8B-B14F-4D97-AF65-F5344CB8AC3E}">
        <p14:creationId xmlns:p14="http://schemas.microsoft.com/office/powerpoint/2010/main" val="1516001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24</a:t>
            </a:fld>
            <a:endParaRPr lang="ja-JP" altLang="en-US" dirty="0"/>
          </a:p>
        </p:txBody>
      </p:sp>
      <p:sp>
        <p:nvSpPr>
          <p:cNvPr id="7" name="スライド イメージ プレースホルダー 6">
            <a:extLst>
              <a:ext uri="{FF2B5EF4-FFF2-40B4-BE49-F238E27FC236}">
                <a16:creationId xmlns:a16="http://schemas.microsoft.com/office/drawing/2014/main" id="{2FF25FF9-F28A-4822-939F-EB2008767A38}"/>
              </a:ext>
            </a:extLst>
          </p:cNvPr>
          <p:cNvSpPr>
            <a:spLocks noGrp="1" noRot="1" noChangeAspect="1"/>
          </p:cNvSpPr>
          <p:nvPr>
            <p:ph type="sldImg"/>
          </p:nvPr>
        </p:nvSpPr>
        <p:spPr/>
      </p:sp>
    </p:spTree>
    <p:extLst>
      <p:ext uri="{BB962C8B-B14F-4D97-AF65-F5344CB8AC3E}">
        <p14:creationId xmlns:p14="http://schemas.microsoft.com/office/powerpoint/2010/main" val="37961645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25</a:t>
            </a:fld>
            <a:endParaRPr lang="ja-JP" altLang="en-US" dirty="0"/>
          </a:p>
        </p:txBody>
      </p:sp>
      <p:sp>
        <p:nvSpPr>
          <p:cNvPr id="7" name="スライド イメージ プレースホルダー 6">
            <a:extLst>
              <a:ext uri="{FF2B5EF4-FFF2-40B4-BE49-F238E27FC236}">
                <a16:creationId xmlns:a16="http://schemas.microsoft.com/office/drawing/2014/main" id="{A73188E9-5F2E-99FF-E466-875BD14A53A9}"/>
              </a:ext>
            </a:extLst>
          </p:cNvPr>
          <p:cNvSpPr>
            <a:spLocks noGrp="1" noRot="1" noChangeAspect="1"/>
          </p:cNvSpPr>
          <p:nvPr>
            <p:ph type="sldImg"/>
          </p:nvPr>
        </p:nvSpPr>
        <p:spPr/>
      </p:sp>
    </p:spTree>
    <p:extLst>
      <p:ext uri="{BB962C8B-B14F-4D97-AF65-F5344CB8AC3E}">
        <p14:creationId xmlns:p14="http://schemas.microsoft.com/office/powerpoint/2010/main" val="1073348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26</a:t>
            </a:fld>
            <a:endParaRPr lang="ja-JP" altLang="en-US" dirty="0"/>
          </a:p>
        </p:txBody>
      </p:sp>
      <p:sp>
        <p:nvSpPr>
          <p:cNvPr id="7" name="スライド イメージ プレースホルダー 6">
            <a:extLst>
              <a:ext uri="{FF2B5EF4-FFF2-40B4-BE49-F238E27FC236}">
                <a16:creationId xmlns:a16="http://schemas.microsoft.com/office/drawing/2014/main" id="{5D380002-0D2E-0062-C931-200FDA29CCE7}"/>
              </a:ext>
            </a:extLst>
          </p:cNvPr>
          <p:cNvSpPr>
            <a:spLocks noGrp="1" noRot="1" noChangeAspect="1"/>
          </p:cNvSpPr>
          <p:nvPr>
            <p:ph type="sldImg"/>
          </p:nvPr>
        </p:nvSpPr>
        <p:spPr/>
      </p:sp>
    </p:spTree>
    <p:extLst>
      <p:ext uri="{BB962C8B-B14F-4D97-AF65-F5344CB8AC3E}">
        <p14:creationId xmlns:p14="http://schemas.microsoft.com/office/powerpoint/2010/main" val="19209148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27</a:t>
            </a:fld>
            <a:endParaRPr lang="ja-JP" altLang="en-US" dirty="0"/>
          </a:p>
        </p:txBody>
      </p:sp>
      <p:sp>
        <p:nvSpPr>
          <p:cNvPr id="7" name="スライド イメージ プレースホルダー 6">
            <a:extLst>
              <a:ext uri="{FF2B5EF4-FFF2-40B4-BE49-F238E27FC236}">
                <a16:creationId xmlns:a16="http://schemas.microsoft.com/office/drawing/2014/main" id="{D5955AA3-6D85-6D0D-D731-3FF4A6A7AEAE}"/>
              </a:ext>
            </a:extLst>
          </p:cNvPr>
          <p:cNvSpPr>
            <a:spLocks noGrp="1" noRot="1" noChangeAspect="1"/>
          </p:cNvSpPr>
          <p:nvPr>
            <p:ph type="sldImg"/>
          </p:nvPr>
        </p:nvSpPr>
        <p:spPr/>
      </p:sp>
    </p:spTree>
    <p:extLst>
      <p:ext uri="{BB962C8B-B14F-4D97-AF65-F5344CB8AC3E}">
        <p14:creationId xmlns:p14="http://schemas.microsoft.com/office/powerpoint/2010/main" val="1084833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28</a:t>
            </a:fld>
            <a:endParaRPr lang="ja-JP" altLang="en-US" dirty="0"/>
          </a:p>
        </p:txBody>
      </p:sp>
      <p:sp>
        <p:nvSpPr>
          <p:cNvPr id="7" name="スライド イメージ プレースホルダー 6">
            <a:extLst>
              <a:ext uri="{FF2B5EF4-FFF2-40B4-BE49-F238E27FC236}">
                <a16:creationId xmlns:a16="http://schemas.microsoft.com/office/drawing/2014/main" id="{97B66D91-4357-D42A-06E0-8CB67AD6733E}"/>
              </a:ext>
            </a:extLst>
          </p:cNvPr>
          <p:cNvSpPr>
            <a:spLocks noGrp="1" noRot="1" noChangeAspect="1"/>
          </p:cNvSpPr>
          <p:nvPr>
            <p:ph type="sldImg"/>
          </p:nvPr>
        </p:nvSpPr>
        <p:spPr/>
      </p:sp>
    </p:spTree>
    <p:extLst>
      <p:ext uri="{BB962C8B-B14F-4D97-AF65-F5344CB8AC3E}">
        <p14:creationId xmlns:p14="http://schemas.microsoft.com/office/powerpoint/2010/main" val="3807060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29</a:t>
            </a:fld>
            <a:endParaRPr lang="ja-JP" altLang="en-US" dirty="0"/>
          </a:p>
        </p:txBody>
      </p:sp>
      <p:sp>
        <p:nvSpPr>
          <p:cNvPr id="7" name="スライド イメージ プレースホルダー 6">
            <a:extLst>
              <a:ext uri="{FF2B5EF4-FFF2-40B4-BE49-F238E27FC236}">
                <a16:creationId xmlns:a16="http://schemas.microsoft.com/office/drawing/2014/main" id="{28F81065-2449-815E-AC93-711BED596335}"/>
              </a:ext>
            </a:extLst>
          </p:cNvPr>
          <p:cNvSpPr>
            <a:spLocks noGrp="1" noRot="1" noChangeAspect="1"/>
          </p:cNvSpPr>
          <p:nvPr>
            <p:ph type="sldImg"/>
          </p:nvPr>
        </p:nvSpPr>
        <p:spPr/>
      </p:sp>
    </p:spTree>
    <p:extLst>
      <p:ext uri="{BB962C8B-B14F-4D97-AF65-F5344CB8AC3E}">
        <p14:creationId xmlns:p14="http://schemas.microsoft.com/office/powerpoint/2010/main" val="3965754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a:t>
            </a:fld>
            <a:endParaRPr lang="ja-JP" altLang="en-US" dirty="0"/>
          </a:p>
        </p:txBody>
      </p:sp>
      <p:sp>
        <p:nvSpPr>
          <p:cNvPr id="10" name="スライド イメージ プレースホルダー 9">
            <a:extLst>
              <a:ext uri="{FF2B5EF4-FFF2-40B4-BE49-F238E27FC236}">
                <a16:creationId xmlns:a16="http://schemas.microsoft.com/office/drawing/2014/main" id="{CB135412-CDD8-9A41-235D-89C4C87A2A93}"/>
              </a:ext>
            </a:extLst>
          </p:cNvPr>
          <p:cNvSpPr>
            <a:spLocks noGrp="1" noRot="1" noChangeAspect="1"/>
          </p:cNvSpPr>
          <p:nvPr>
            <p:ph type="sldImg"/>
          </p:nvPr>
        </p:nvSpPr>
        <p:spPr/>
      </p:sp>
    </p:spTree>
    <p:extLst>
      <p:ext uri="{BB962C8B-B14F-4D97-AF65-F5344CB8AC3E}">
        <p14:creationId xmlns:p14="http://schemas.microsoft.com/office/powerpoint/2010/main" val="1700546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30</a:t>
            </a:fld>
            <a:endParaRPr lang="ja-JP" altLang="en-US" dirty="0"/>
          </a:p>
        </p:txBody>
      </p:sp>
      <p:sp>
        <p:nvSpPr>
          <p:cNvPr id="7" name="スライド イメージ プレースホルダー 6">
            <a:extLst>
              <a:ext uri="{FF2B5EF4-FFF2-40B4-BE49-F238E27FC236}">
                <a16:creationId xmlns:a16="http://schemas.microsoft.com/office/drawing/2014/main" id="{C4967818-5F83-22F6-1377-37E27A194C64}"/>
              </a:ext>
            </a:extLst>
          </p:cNvPr>
          <p:cNvSpPr>
            <a:spLocks noGrp="1" noRot="1" noChangeAspect="1"/>
          </p:cNvSpPr>
          <p:nvPr>
            <p:ph type="sldImg"/>
          </p:nvPr>
        </p:nvSpPr>
        <p:spPr/>
      </p:sp>
    </p:spTree>
    <p:extLst>
      <p:ext uri="{BB962C8B-B14F-4D97-AF65-F5344CB8AC3E}">
        <p14:creationId xmlns:p14="http://schemas.microsoft.com/office/powerpoint/2010/main" val="3207455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31</a:t>
            </a:fld>
            <a:endParaRPr lang="ja-JP" altLang="en-US" dirty="0"/>
          </a:p>
        </p:txBody>
      </p:sp>
      <p:sp>
        <p:nvSpPr>
          <p:cNvPr id="7" name="スライド イメージ プレースホルダー 6">
            <a:extLst>
              <a:ext uri="{FF2B5EF4-FFF2-40B4-BE49-F238E27FC236}">
                <a16:creationId xmlns:a16="http://schemas.microsoft.com/office/drawing/2014/main" id="{5BE690E2-34A4-DE54-9956-AE66BDB06EB6}"/>
              </a:ext>
            </a:extLst>
          </p:cNvPr>
          <p:cNvSpPr>
            <a:spLocks noGrp="1" noRot="1" noChangeAspect="1"/>
          </p:cNvSpPr>
          <p:nvPr>
            <p:ph type="sldImg"/>
          </p:nvPr>
        </p:nvSpPr>
        <p:spPr/>
      </p:sp>
    </p:spTree>
    <p:extLst>
      <p:ext uri="{BB962C8B-B14F-4D97-AF65-F5344CB8AC3E}">
        <p14:creationId xmlns:p14="http://schemas.microsoft.com/office/powerpoint/2010/main" val="2274455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32</a:t>
            </a:fld>
            <a:endParaRPr lang="ja-JP" altLang="en-US" dirty="0"/>
          </a:p>
        </p:txBody>
      </p:sp>
      <p:sp>
        <p:nvSpPr>
          <p:cNvPr id="7" name="スライド イメージ プレースホルダー 6">
            <a:extLst>
              <a:ext uri="{FF2B5EF4-FFF2-40B4-BE49-F238E27FC236}">
                <a16:creationId xmlns:a16="http://schemas.microsoft.com/office/drawing/2014/main" id="{2AAB7432-0B12-BF1C-54F2-E308B59682A5}"/>
              </a:ext>
            </a:extLst>
          </p:cNvPr>
          <p:cNvSpPr>
            <a:spLocks noGrp="1" noRot="1" noChangeAspect="1"/>
          </p:cNvSpPr>
          <p:nvPr>
            <p:ph type="sldImg"/>
          </p:nvPr>
        </p:nvSpPr>
        <p:spPr/>
      </p:sp>
    </p:spTree>
    <p:extLst>
      <p:ext uri="{BB962C8B-B14F-4D97-AF65-F5344CB8AC3E}">
        <p14:creationId xmlns:p14="http://schemas.microsoft.com/office/powerpoint/2010/main" val="4161305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33</a:t>
            </a:fld>
            <a:endParaRPr lang="ja-JP" altLang="en-US" dirty="0"/>
          </a:p>
        </p:txBody>
      </p:sp>
      <p:sp>
        <p:nvSpPr>
          <p:cNvPr id="7" name="スライド イメージ プレースホルダー 6">
            <a:extLst>
              <a:ext uri="{FF2B5EF4-FFF2-40B4-BE49-F238E27FC236}">
                <a16:creationId xmlns:a16="http://schemas.microsoft.com/office/drawing/2014/main" id="{466A3137-FFBF-A056-4E39-CCCA7DFE5971}"/>
              </a:ext>
            </a:extLst>
          </p:cNvPr>
          <p:cNvSpPr>
            <a:spLocks noGrp="1" noRot="1" noChangeAspect="1"/>
          </p:cNvSpPr>
          <p:nvPr>
            <p:ph type="sldImg"/>
          </p:nvPr>
        </p:nvSpPr>
        <p:spPr/>
      </p:sp>
    </p:spTree>
    <p:extLst>
      <p:ext uri="{BB962C8B-B14F-4D97-AF65-F5344CB8AC3E}">
        <p14:creationId xmlns:p14="http://schemas.microsoft.com/office/powerpoint/2010/main" val="37539793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34</a:t>
            </a:fld>
            <a:endParaRPr lang="ja-JP" altLang="en-US" dirty="0"/>
          </a:p>
        </p:txBody>
      </p:sp>
      <p:sp>
        <p:nvSpPr>
          <p:cNvPr id="7" name="スライド イメージ プレースホルダー 6">
            <a:extLst>
              <a:ext uri="{FF2B5EF4-FFF2-40B4-BE49-F238E27FC236}">
                <a16:creationId xmlns:a16="http://schemas.microsoft.com/office/drawing/2014/main" id="{CC5AA47D-2E74-CEB4-E291-F93C7B56BEB4}"/>
              </a:ext>
            </a:extLst>
          </p:cNvPr>
          <p:cNvSpPr>
            <a:spLocks noGrp="1" noRot="1" noChangeAspect="1"/>
          </p:cNvSpPr>
          <p:nvPr>
            <p:ph type="sldImg"/>
          </p:nvPr>
        </p:nvSpPr>
        <p:spPr/>
      </p:sp>
    </p:spTree>
    <p:extLst>
      <p:ext uri="{BB962C8B-B14F-4D97-AF65-F5344CB8AC3E}">
        <p14:creationId xmlns:p14="http://schemas.microsoft.com/office/powerpoint/2010/main" val="6883119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35</a:t>
            </a:fld>
            <a:endParaRPr lang="ja-JP" altLang="en-US" dirty="0"/>
          </a:p>
        </p:txBody>
      </p:sp>
      <p:sp>
        <p:nvSpPr>
          <p:cNvPr id="7" name="スライド イメージ プレースホルダー 6">
            <a:extLst>
              <a:ext uri="{FF2B5EF4-FFF2-40B4-BE49-F238E27FC236}">
                <a16:creationId xmlns:a16="http://schemas.microsoft.com/office/drawing/2014/main" id="{23ECB243-359B-DF07-ECC2-91A205A468E8}"/>
              </a:ext>
            </a:extLst>
          </p:cNvPr>
          <p:cNvSpPr>
            <a:spLocks noGrp="1" noRot="1" noChangeAspect="1"/>
          </p:cNvSpPr>
          <p:nvPr>
            <p:ph type="sldImg"/>
          </p:nvPr>
        </p:nvSpPr>
        <p:spPr/>
      </p:sp>
    </p:spTree>
    <p:extLst>
      <p:ext uri="{BB962C8B-B14F-4D97-AF65-F5344CB8AC3E}">
        <p14:creationId xmlns:p14="http://schemas.microsoft.com/office/powerpoint/2010/main" val="1201888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36</a:t>
            </a:fld>
            <a:endParaRPr lang="ja-JP" altLang="en-US" dirty="0"/>
          </a:p>
        </p:txBody>
      </p:sp>
      <p:sp>
        <p:nvSpPr>
          <p:cNvPr id="7" name="スライド イメージ プレースホルダー 6">
            <a:extLst>
              <a:ext uri="{FF2B5EF4-FFF2-40B4-BE49-F238E27FC236}">
                <a16:creationId xmlns:a16="http://schemas.microsoft.com/office/drawing/2014/main" id="{F156A858-48BC-D28C-5516-F94397F5A18F}"/>
              </a:ext>
            </a:extLst>
          </p:cNvPr>
          <p:cNvSpPr>
            <a:spLocks noGrp="1" noRot="1" noChangeAspect="1"/>
          </p:cNvSpPr>
          <p:nvPr>
            <p:ph type="sldImg"/>
          </p:nvPr>
        </p:nvSpPr>
        <p:spPr/>
      </p:sp>
    </p:spTree>
    <p:extLst>
      <p:ext uri="{BB962C8B-B14F-4D97-AF65-F5344CB8AC3E}">
        <p14:creationId xmlns:p14="http://schemas.microsoft.com/office/powerpoint/2010/main" val="19863174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37</a:t>
            </a:fld>
            <a:endParaRPr lang="ja-JP" altLang="en-US" dirty="0"/>
          </a:p>
        </p:txBody>
      </p:sp>
      <p:sp>
        <p:nvSpPr>
          <p:cNvPr id="7" name="スライド イメージ プレースホルダー 6">
            <a:extLst>
              <a:ext uri="{FF2B5EF4-FFF2-40B4-BE49-F238E27FC236}">
                <a16:creationId xmlns:a16="http://schemas.microsoft.com/office/drawing/2014/main" id="{C387471A-046D-EB8B-1434-404894ED072D}"/>
              </a:ext>
            </a:extLst>
          </p:cNvPr>
          <p:cNvSpPr>
            <a:spLocks noGrp="1" noRot="1" noChangeAspect="1"/>
          </p:cNvSpPr>
          <p:nvPr>
            <p:ph type="sldImg"/>
          </p:nvPr>
        </p:nvSpPr>
        <p:spPr/>
      </p:sp>
    </p:spTree>
    <p:extLst>
      <p:ext uri="{BB962C8B-B14F-4D97-AF65-F5344CB8AC3E}">
        <p14:creationId xmlns:p14="http://schemas.microsoft.com/office/powerpoint/2010/main" val="42173501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11" name="スライド イメージ プレースホルダー 10">
            <a:extLst>
              <a:ext uri="{FF2B5EF4-FFF2-40B4-BE49-F238E27FC236}">
                <a16:creationId xmlns:a16="http://schemas.microsoft.com/office/drawing/2014/main" id="{A55147E7-649A-FF37-8D2D-AF4107C299AA}"/>
              </a:ext>
            </a:extLst>
          </p:cNvPr>
          <p:cNvSpPr>
            <a:spLocks noGrp="1" noRot="1" noChangeAspect="1"/>
          </p:cNvSpPr>
          <p:nvPr>
            <p:ph type="sldImg"/>
          </p:nvPr>
        </p:nvSpPr>
        <p:spPr/>
      </p:sp>
    </p:spTree>
    <p:extLst>
      <p:ext uri="{BB962C8B-B14F-4D97-AF65-F5344CB8AC3E}">
        <p14:creationId xmlns:p14="http://schemas.microsoft.com/office/powerpoint/2010/main" val="38650170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11" name="スライド イメージ プレースホルダー 10">
            <a:extLst>
              <a:ext uri="{FF2B5EF4-FFF2-40B4-BE49-F238E27FC236}">
                <a16:creationId xmlns:a16="http://schemas.microsoft.com/office/drawing/2014/main" id="{EE9F835B-3021-6E25-BB50-80957D966311}"/>
              </a:ext>
            </a:extLst>
          </p:cNvPr>
          <p:cNvSpPr>
            <a:spLocks noGrp="1" noRot="1" noChangeAspect="1"/>
          </p:cNvSpPr>
          <p:nvPr>
            <p:ph type="sldImg"/>
          </p:nvPr>
        </p:nvSpPr>
        <p:spPr/>
      </p:sp>
    </p:spTree>
    <p:extLst>
      <p:ext uri="{BB962C8B-B14F-4D97-AF65-F5344CB8AC3E}">
        <p14:creationId xmlns:p14="http://schemas.microsoft.com/office/powerpoint/2010/main" val="1344998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4ED4A4FB-4BF0-3260-0CC9-6D55C09F6F5D}"/>
              </a:ext>
            </a:extLst>
          </p:cNvPr>
          <p:cNvSpPr>
            <a:spLocks noGrp="1" noRot="1" noChangeAspect="1"/>
          </p:cNvSpPr>
          <p:nvPr>
            <p:ph type="sldImg"/>
          </p:nvPr>
        </p:nvSpPr>
        <p:spPr/>
      </p:sp>
    </p:spTree>
    <p:extLst>
      <p:ext uri="{BB962C8B-B14F-4D97-AF65-F5344CB8AC3E}">
        <p14:creationId xmlns:p14="http://schemas.microsoft.com/office/powerpoint/2010/main" val="2933357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B0C0D991-D4FD-E660-229B-BFD756503746}"/>
              </a:ext>
            </a:extLst>
          </p:cNvPr>
          <p:cNvSpPr>
            <a:spLocks noGrp="1" noRot="1" noChangeAspect="1"/>
          </p:cNvSpPr>
          <p:nvPr>
            <p:ph type="sldImg"/>
          </p:nvPr>
        </p:nvSpPr>
        <p:spPr/>
      </p:sp>
    </p:spTree>
    <p:extLst>
      <p:ext uri="{BB962C8B-B14F-4D97-AF65-F5344CB8AC3E}">
        <p14:creationId xmlns:p14="http://schemas.microsoft.com/office/powerpoint/2010/main" val="735796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6C23568C-0F79-0C17-5847-CA30B1D864BB}"/>
              </a:ext>
            </a:extLst>
          </p:cNvPr>
          <p:cNvSpPr>
            <a:spLocks noGrp="1" noRot="1" noChangeAspect="1"/>
          </p:cNvSpPr>
          <p:nvPr>
            <p:ph type="sldImg"/>
          </p:nvPr>
        </p:nvSpPr>
        <p:spPr/>
      </p:sp>
    </p:spTree>
    <p:extLst>
      <p:ext uri="{BB962C8B-B14F-4D97-AF65-F5344CB8AC3E}">
        <p14:creationId xmlns:p14="http://schemas.microsoft.com/office/powerpoint/2010/main" val="3899129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1DED3E10-1167-37C7-472F-B405851A540E}"/>
              </a:ext>
            </a:extLst>
          </p:cNvPr>
          <p:cNvSpPr>
            <a:spLocks noGrp="1" noRot="1" noChangeAspect="1"/>
          </p:cNvSpPr>
          <p:nvPr>
            <p:ph type="sldImg"/>
          </p:nvPr>
        </p:nvSpPr>
        <p:spPr/>
      </p:sp>
    </p:spTree>
    <p:extLst>
      <p:ext uri="{BB962C8B-B14F-4D97-AF65-F5344CB8AC3E}">
        <p14:creationId xmlns:p14="http://schemas.microsoft.com/office/powerpoint/2010/main" val="3257722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a:t>
            </a:fld>
            <a:endParaRPr lang="ja-JP" altLang="en-US" dirty="0"/>
          </a:p>
        </p:txBody>
      </p:sp>
      <p:sp>
        <p:nvSpPr>
          <p:cNvPr id="7" name="スライド イメージ プレースホルダー 6">
            <a:extLst>
              <a:ext uri="{FF2B5EF4-FFF2-40B4-BE49-F238E27FC236}">
                <a16:creationId xmlns:a16="http://schemas.microsoft.com/office/drawing/2014/main" id="{59B885F5-8F9F-F03D-C960-7F0715A306D2}"/>
              </a:ext>
            </a:extLst>
          </p:cNvPr>
          <p:cNvSpPr>
            <a:spLocks noGrp="1" noRot="1" noChangeAspect="1"/>
          </p:cNvSpPr>
          <p:nvPr>
            <p:ph type="sldImg"/>
          </p:nvPr>
        </p:nvSpPr>
        <p:spPr/>
      </p:sp>
    </p:spTree>
    <p:extLst>
      <p:ext uri="{BB962C8B-B14F-4D97-AF65-F5344CB8AC3E}">
        <p14:creationId xmlns:p14="http://schemas.microsoft.com/office/powerpoint/2010/main" val="3236613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a:t>
            </a:fld>
            <a:endParaRPr lang="ja-JP" altLang="en-US" dirty="0"/>
          </a:p>
        </p:txBody>
      </p:sp>
      <p:sp>
        <p:nvSpPr>
          <p:cNvPr id="7" name="スライド イメージ プレースホルダー 6">
            <a:extLst>
              <a:ext uri="{FF2B5EF4-FFF2-40B4-BE49-F238E27FC236}">
                <a16:creationId xmlns:a16="http://schemas.microsoft.com/office/drawing/2014/main" id="{C53FD066-3AB1-5251-E5F4-052EE648B205}"/>
              </a:ext>
            </a:extLst>
          </p:cNvPr>
          <p:cNvSpPr>
            <a:spLocks noGrp="1" noRot="1" noChangeAspect="1"/>
          </p:cNvSpPr>
          <p:nvPr>
            <p:ph type="sldImg"/>
          </p:nvPr>
        </p:nvSpPr>
        <p:spPr/>
      </p:sp>
    </p:spTree>
    <p:extLst>
      <p:ext uri="{BB962C8B-B14F-4D97-AF65-F5344CB8AC3E}">
        <p14:creationId xmlns:p14="http://schemas.microsoft.com/office/powerpoint/2010/main" val="42454500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424639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5957377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3822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92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
        <p:nvSpPr>
          <p:cNvPr id="2" name="タイトル 1"/>
          <p:cNvSpPr>
            <a:spLocks noGrp="1"/>
          </p:cNvSpPr>
          <p:nvPr>
            <p:ph type="title"/>
          </p:nvPr>
        </p:nvSpPr>
        <p:spPr/>
        <p:txBody>
          <a:bodyPr/>
          <a:lstStyle>
            <a:lvl1pPr>
              <a:defRPr>
                <a:latin typeface="BIZ UDPゴシック" panose="020B0400000000000000" pitchFamily="50" charset="-128"/>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2025/3/28</a:t>
            </a:fld>
            <a:endParaRPr lang="ja-JP" altLang="en-US" dirty="0"/>
          </a:p>
        </p:txBody>
      </p:sp>
      <p:sp>
        <p:nvSpPr>
          <p:cNvPr id="4" name="フッター プレースホルダー 3"/>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5" name="スライド番号プレースホルダー 4"/>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4127" userDrawn="1">
          <p15:clr>
            <a:srgbClr val="FBAE40"/>
          </p15:clr>
        </p15:guide>
        <p15:guide id="17" pos="5375" userDrawn="1">
          <p15:clr>
            <a:srgbClr val="FBAE40"/>
          </p15:clr>
        </p15:guide>
        <p15:guide id="18" pos="2767" userDrawn="1">
          <p15:clr>
            <a:srgbClr val="FBAE40"/>
          </p15:clr>
        </p15:guide>
        <p15:guide id="19" pos="2993" userDrawn="1">
          <p15:clr>
            <a:srgbClr val="FBAE40"/>
          </p15:clr>
        </p15:guide>
        <p15:guide id="20" orient="horz" pos="1933" userDrawn="1">
          <p15:clr>
            <a:srgbClr val="FBAE40"/>
          </p15:clr>
        </p15:guide>
        <p15:guide id="21" orient="horz" pos="1706" userDrawn="1">
          <p15:clr>
            <a:srgbClr val="FBAE40"/>
          </p15:clr>
        </p15:guide>
        <p15:guide id="22" orient="horz" pos="1480" userDrawn="1">
          <p15:clr>
            <a:srgbClr val="FBAE40"/>
          </p15:clr>
        </p15:guide>
        <p15:guide id="23" orient="horz" pos="1253" userDrawn="1">
          <p15:clr>
            <a:srgbClr val="FBAE40"/>
          </p15:clr>
        </p15:guide>
        <p15:guide id="24" orient="horz" pos="2387" userDrawn="1">
          <p15:clr>
            <a:srgbClr val="FBAE40"/>
          </p15:clr>
        </p15:guide>
        <p15:guide id="25" orient="horz" pos="2614" userDrawn="1">
          <p15:clr>
            <a:srgbClr val="FBAE40"/>
          </p15:clr>
        </p15:guide>
        <p15:guide id="26" orient="horz" pos="3861" userDrawn="1">
          <p15:clr>
            <a:srgbClr val="FBAE40"/>
          </p15:clr>
        </p15:guide>
        <p15:guide id="27" pos="4354" userDrawn="1">
          <p15:clr>
            <a:srgbClr val="FBAE40"/>
          </p15:clr>
        </p15:guide>
        <p15:guide id="28" pos="3107" userDrawn="1">
          <p15:clr>
            <a:srgbClr val="FBAE40"/>
          </p15:clr>
        </p15:guide>
        <p15:guide id="29" pos="3334" userDrawn="1">
          <p15:clr>
            <a:srgbClr val="FBAE40"/>
          </p15:clr>
        </p15:guide>
        <p15:guide id="30" pos="2653" userDrawn="1">
          <p15:clr>
            <a:srgbClr val="FBAE40"/>
          </p15:clr>
        </p15:guide>
        <p15:guide id="31" pos="1859" userDrawn="1">
          <p15:clr>
            <a:srgbClr val="FBAE40"/>
          </p15:clr>
        </p15:guide>
        <p15:guide id="32" pos="44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IZ UDPゴシック" panose="020B0400000000000000"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2025/3/28</a:t>
            </a:fld>
            <a:endParaRPr lang="ja-JP" altLang="en-US" dirty="0"/>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3A4B5AD0-CDA6-4BE0-927E-7B562244D7C5}"/>
              </a:ext>
            </a:extLst>
          </p:cNvPr>
          <p:cNvGraphicFramePr>
            <a:graphicFrameLocks noChangeAspect="1"/>
          </p:cNvGraphicFramePr>
          <p:nvPr userDrawn="1">
            <p:custDataLst>
              <p:tags r:id="rId11"/>
            </p:custDataLst>
            <p:extLst>
              <p:ext uri="{D42A27DB-BD31-4B8C-83A1-F6EECF244321}">
                <p14:modId xmlns:p14="http://schemas.microsoft.com/office/powerpoint/2010/main" val="4002279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2" imgW="554" imgH="551" progId="TCLayout.ActiveDocument.1">
                  <p:embed/>
                </p:oleObj>
              </mc:Choice>
              <mc:Fallback>
                <p:oleObj name="think-cell スライド" r:id="rId12" imgW="554" imgH="551" progId="TCLayout.ActiveDocument.1">
                  <p:embed/>
                  <p:pic>
                    <p:nvPicPr>
                      <p:cNvPr id="8" name="オブジェクト 7" hidden="1">
                        <a:extLst>
                          <a:ext uri="{FF2B5EF4-FFF2-40B4-BE49-F238E27FC236}">
                            <a16:creationId xmlns:a16="http://schemas.microsoft.com/office/drawing/2014/main" id="{3A4B5AD0-CDA6-4BE0-927E-7B562244D7C5}"/>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badi" panose="020B0604020104020204" pitchFamily="34" charset="0"/>
              </a:defRPr>
            </a:lvl1pPr>
          </a:lstStyle>
          <a:p>
            <a:fld id="{764C1CBF-02BE-C949-8A80-6278B6932A94}" type="datetimeFigureOut">
              <a:rPr lang="ja-JP" altLang="en-US" smtClean="0"/>
              <a:pPr/>
              <a:t>2025/3/28</a:t>
            </a:fld>
            <a:endParaRPr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defRPr>
            </a:lvl1pPr>
          </a:lstStyle>
          <a:p>
            <a:endParaRPr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badi" panose="020B0604020104020204" pitchFamily="34" charset="0"/>
              </a:defRPr>
            </a:lvl1pPr>
          </a:lstStyle>
          <a:p>
            <a:fld id="{BD61DC6C-4581-DC44-8E22-5B060113FAEC}" type="slidenum">
              <a:rPr lang="ja-JP" altLang="en-US" smtClean="0"/>
              <a:pPr/>
              <a:t>‹#›</a:t>
            </a:fld>
            <a:endParaRPr lang="ja-JP" altLang="en-US" dirty="0"/>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65" r:id="rId5"/>
    <p:sldLayoutId id="2147483664" r:id="rId6"/>
    <p:sldLayoutId id="2147483661" r:id="rId7"/>
    <p:sldLayoutId id="2147483663" r:id="rId8"/>
    <p:sldLayoutId id="2147483662" r:id="rId9"/>
  </p:sldLayoutIdLst>
  <p:txStyles>
    <p:title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oleObject" Target="../embeddings/oleObject6.bin"/><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oleObject" Target="../embeddings/oleObject7.bin"/><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oleObject" Target="../embeddings/oleObject8.bin"/><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oleObject" Target="../embeddings/oleObject10.bin"/><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oleObject" Target="../embeddings/oleObject12.bin"/><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oleObject" Target="../embeddings/oleObject13.bin"/><Relationship Id="rId5" Type="http://schemas.openxmlformats.org/officeDocument/2006/relationships/image" Target="../media/image30.png"/><Relationship Id="rId4" Type="http://schemas.openxmlformats.org/officeDocument/2006/relationships/image" Target="../media/image29.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emf"/><Relationship Id="rId4" Type="http://schemas.openxmlformats.org/officeDocument/2006/relationships/oleObject" Target="../embeddings/oleObject14.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31.jp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2.jpg"/><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31.jpg"/><Relationship Id="rId5" Type="http://schemas.openxmlformats.org/officeDocument/2006/relationships/image" Target="../media/image1.emf"/><Relationship Id="rId4" Type="http://schemas.openxmlformats.org/officeDocument/2006/relationships/oleObject" Target="../embeddings/oleObject16.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oleObject" Target="../embeddings/oleObject18.bin"/><Relationship Id="rId5" Type="http://schemas.openxmlformats.org/officeDocument/2006/relationships/image" Target="../media/image34.jpg"/><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image" Target="../media/image1.emf"/><Relationship Id="rId5" Type="http://schemas.openxmlformats.org/officeDocument/2006/relationships/oleObject" Target="../embeddings/oleObject19.bin"/><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1.emf"/><Relationship Id="rId5" Type="http://schemas.openxmlformats.org/officeDocument/2006/relationships/oleObject" Target="../embeddings/oleObject20.bin"/><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oleObject" Target="../embeddings/oleObject21.bin"/><Relationship Id="rId5" Type="http://schemas.openxmlformats.org/officeDocument/2006/relationships/image" Target="../media/image37.jp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image" Target="../media/image1.emf"/><Relationship Id="rId5" Type="http://schemas.openxmlformats.org/officeDocument/2006/relationships/oleObject" Target="../embeddings/oleObject22.bin"/><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image" Target="../media/image1.emf"/><Relationship Id="rId5" Type="http://schemas.openxmlformats.org/officeDocument/2006/relationships/oleObject" Target="../embeddings/oleObject23.bin"/><Relationship Id="rId4" Type="http://schemas.openxmlformats.org/officeDocument/2006/relationships/image" Target="../media/image39.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40.jpg"/><Relationship Id="rId5" Type="http://schemas.openxmlformats.org/officeDocument/2006/relationships/image" Target="../media/image1.emf"/><Relationship Id="rId4" Type="http://schemas.openxmlformats.org/officeDocument/2006/relationships/oleObject" Target="../embeddings/oleObject24.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image" Target="../media/image41.jpg"/><Relationship Id="rId5" Type="http://schemas.openxmlformats.org/officeDocument/2006/relationships/image" Target="../media/image1.emf"/><Relationship Id="rId4" Type="http://schemas.openxmlformats.org/officeDocument/2006/relationships/oleObject" Target="../embeddings/oleObject25.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emf"/><Relationship Id="rId5" Type="http://schemas.openxmlformats.org/officeDocument/2006/relationships/oleObject" Target="../embeddings/oleObject26.bin"/><Relationship Id="rId4" Type="http://schemas.openxmlformats.org/officeDocument/2006/relationships/image" Target="../media/image42.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image" Target="../media/image1.emf"/><Relationship Id="rId5" Type="http://schemas.openxmlformats.org/officeDocument/2006/relationships/oleObject" Target="../embeddings/oleObject27.bin"/><Relationship Id="rId4" Type="http://schemas.openxmlformats.org/officeDocument/2006/relationships/image" Target="../media/image42.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oleObject" Target="../embeddings/oleObject28.bin"/><Relationship Id="rId5" Type="http://schemas.openxmlformats.org/officeDocument/2006/relationships/image" Target="../media/image42.jpg"/><Relationship Id="rId4" Type="http://schemas.openxmlformats.org/officeDocument/2006/relationships/image" Target="../media/image43.jpg"/></Relationships>
</file>

<file path=ppt/slides/_rels/slide3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notesSlide" Target="../notesSlides/notesSlide3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oleObject" Target="../embeddings/oleObject29.bin"/><Relationship Id="rId5" Type="http://schemas.openxmlformats.org/officeDocument/2006/relationships/image" Target="../media/image45.jpg"/><Relationship Id="rId4" Type="http://schemas.openxmlformats.org/officeDocument/2006/relationships/image" Target="../media/image44.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image" Target="../media/image1.emf"/><Relationship Id="rId5" Type="http://schemas.openxmlformats.org/officeDocument/2006/relationships/oleObject" Target="../embeddings/oleObject30.bin"/><Relationship Id="rId4" Type="http://schemas.openxmlformats.org/officeDocument/2006/relationships/image" Target="../media/image47.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emf"/><Relationship Id="rId5" Type="http://schemas.openxmlformats.org/officeDocument/2006/relationships/oleObject" Target="../embeddings/oleObject31.bin"/><Relationship Id="rId4" Type="http://schemas.openxmlformats.org/officeDocument/2006/relationships/image" Target="../media/image48.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image" Target="../media/image1.emf"/><Relationship Id="rId5" Type="http://schemas.openxmlformats.org/officeDocument/2006/relationships/oleObject" Target="../embeddings/oleObject32.bin"/><Relationship Id="rId4" Type="http://schemas.openxmlformats.org/officeDocument/2006/relationships/image" Target="../media/image49.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6.xml"/><Relationship Id="rId7"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emf"/><Relationship Id="rId10" Type="http://schemas.openxmlformats.org/officeDocument/2006/relationships/image" Target="../media/image7.png"/><Relationship Id="rId4" Type="http://schemas.openxmlformats.org/officeDocument/2006/relationships/oleObject" Target="../embeddings/oleObject3.bin"/><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7.xml"/><Relationship Id="rId7"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image" Target="../media/image1.emf"/><Relationship Id="rId10" Type="http://schemas.openxmlformats.org/officeDocument/2006/relationships/image" Target="../media/image13.jpeg"/><Relationship Id="rId4" Type="http://schemas.openxmlformats.org/officeDocument/2006/relationships/oleObject" Target="../embeddings/oleObject4.bin"/><Relationship Id="rId9"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oleObject" Target="../embeddings/oleObject5.bin"/><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D81D4D6-5110-4FDB-A422-D38F27C69A93}"/>
              </a:ext>
            </a:extLst>
          </p:cNvPr>
          <p:cNvSpPr txBox="1"/>
          <p:nvPr/>
        </p:nvSpPr>
        <p:spPr>
          <a:xfrm>
            <a:off x="7544393" y="6384107"/>
            <a:ext cx="1042593" cy="276999"/>
          </a:xfrm>
          <a:prstGeom prst="rect">
            <a:avLst/>
          </a:prstGeom>
          <a:noFill/>
        </p:spPr>
        <p:txBody>
          <a:bodyPr wrap="none" rtlCol="0">
            <a:spAutoFit/>
          </a:bodyPr>
          <a:lstStyle/>
          <a:p>
            <a:pPr marL="7938"/>
            <a:r>
              <a:rPr kumimoji="1" lang="ja-JP" altLang="en-US" sz="1200" b="1" dirty="0">
                <a:latin typeface="BIZ UDPゴシック" panose="020B0400000000000000" pitchFamily="50" charset="-128"/>
                <a:ea typeface="BIZ UDPゴシック" panose="020B0400000000000000" pitchFamily="50" charset="-128"/>
                <a:cs typeface="Meiryo" charset="-128"/>
              </a:rPr>
              <a:t>令和</a:t>
            </a:r>
            <a:r>
              <a:rPr kumimoji="1" lang="en-US" altLang="ja-JP" sz="1200" b="1" dirty="0">
                <a:latin typeface="BIZ UDPゴシック" panose="020B0400000000000000" pitchFamily="50" charset="-128"/>
                <a:ea typeface="BIZ UDPゴシック" panose="020B0400000000000000" pitchFamily="50" charset="-128"/>
                <a:cs typeface="Meiryo" charset="-128"/>
              </a:rPr>
              <a:t>7</a:t>
            </a:r>
            <a:r>
              <a:rPr kumimoji="1" lang="ja-JP" altLang="en-US" sz="1200" b="1" dirty="0">
                <a:latin typeface="BIZ UDPゴシック" panose="020B0400000000000000" pitchFamily="50" charset="-128"/>
                <a:ea typeface="BIZ UDPゴシック" panose="020B0400000000000000" pitchFamily="50" charset="-128"/>
                <a:cs typeface="Meiryo" charset="-128"/>
              </a:rPr>
              <a:t>年</a:t>
            </a:r>
            <a:r>
              <a:rPr lang="en-US" altLang="ja-JP" sz="1200" b="1" dirty="0">
                <a:latin typeface="BIZ UDPゴシック" panose="020B0400000000000000" pitchFamily="50" charset="-128"/>
                <a:ea typeface="BIZ UDPゴシック" panose="020B0400000000000000" pitchFamily="50" charset="-128"/>
                <a:cs typeface="Meiryo" charset="-128"/>
              </a:rPr>
              <a:t>4</a:t>
            </a:r>
            <a:r>
              <a:rPr kumimoji="1" lang="ja-JP" altLang="en-US" sz="1200" b="1" dirty="0">
                <a:latin typeface="BIZ UDPゴシック" panose="020B0400000000000000" pitchFamily="50" charset="-128"/>
                <a:ea typeface="BIZ UDPゴシック" panose="020B0400000000000000" pitchFamily="50" charset="-128"/>
                <a:cs typeface="Meiryo" charset="-128"/>
              </a:rPr>
              <a:t>月</a:t>
            </a:r>
          </a:p>
        </p:txBody>
      </p:sp>
      <p:sp>
        <p:nvSpPr>
          <p:cNvPr id="5" name="サブタイトル 2">
            <a:extLst>
              <a:ext uri="{FF2B5EF4-FFF2-40B4-BE49-F238E27FC236}">
                <a16:creationId xmlns:a16="http://schemas.microsoft.com/office/drawing/2014/main" id="{3333F582-E97D-3090-FD33-D56CFC51F086}"/>
              </a:ext>
            </a:extLst>
          </p:cNvPr>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000" dirty="0">
                <a:solidFill>
                  <a:srgbClr val="4472C4"/>
                </a:solidFill>
                <a:latin typeface="BIZ UDPゴシック" panose="020B0400000000000000" pitchFamily="50" charset="-128"/>
                <a:ea typeface="BIZ UDPゴシック" panose="020B0400000000000000" pitchFamily="50" charset="-128"/>
              </a:rPr>
              <a:t>ハザードマップポータルサイトで様々な災害のリスクを確認しよう</a:t>
            </a:r>
          </a:p>
        </p:txBody>
      </p:sp>
      <p:sp>
        <p:nvSpPr>
          <p:cNvPr id="2" name="テキスト ボックス 1">
            <a:extLst>
              <a:ext uri="{FF2B5EF4-FFF2-40B4-BE49-F238E27FC236}">
                <a16:creationId xmlns:a16="http://schemas.microsoft.com/office/drawing/2014/main" id="{A80732E5-022D-288E-5193-54D15ADED095}"/>
              </a:ext>
            </a:extLst>
          </p:cNvPr>
          <p:cNvSpPr txBox="1"/>
          <p:nvPr/>
        </p:nvSpPr>
        <p:spPr>
          <a:xfrm>
            <a:off x="796826" y="571149"/>
            <a:ext cx="6484600" cy="1200329"/>
          </a:xfrm>
          <a:prstGeom prst="rect">
            <a:avLst/>
          </a:prstGeom>
          <a:noFill/>
        </p:spPr>
        <p:txBody>
          <a:bodyPr wrap="square" rtlCol="0">
            <a:spAutoFit/>
          </a:bodyPr>
          <a:lstStyle/>
          <a:p>
            <a:r>
              <a:rPr lang="ja-JP" altLang="en-US" sz="3600" dirty="0">
                <a:latin typeface="BIZ UDPゴシック" panose="020B0400000000000000" pitchFamily="50" charset="-128"/>
                <a:ea typeface="BIZ UDPゴシック" panose="020B0400000000000000" pitchFamily="50" charset="-128"/>
              </a:rPr>
              <a:t>ス</a:t>
            </a:r>
            <a:r>
              <a:rPr kumimoji="1" lang="ja-JP" altLang="en-US" sz="3600" dirty="0">
                <a:latin typeface="BIZ UDPゴシック" panose="020B0400000000000000" pitchFamily="50" charset="-128"/>
                <a:ea typeface="BIZ UDPゴシック" panose="020B0400000000000000" pitchFamily="50" charset="-128"/>
              </a:rPr>
              <a:t>マートフォン</a:t>
            </a:r>
            <a:endParaRPr kumimoji="1" lang="en-US" altLang="ja-JP" sz="3600" dirty="0">
              <a:latin typeface="BIZ UDPゴシック" panose="020B0400000000000000" pitchFamily="50" charset="-128"/>
              <a:ea typeface="BIZ UDPゴシック" panose="020B0400000000000000" pitchFamily="50" charset="-128"/>
            </a:endParaRPr>
          </a:p>
          <a:p>
            <a:r>
              <a:rPr kumimoji="1" lang="en-US" altLang="ja-JP" sz="3600" dirty="0">
                <a:latin typeface="BIZ UDPゴシック" panose="020B0400000000000000" pitchFamily="50" charset="-128"/>
                <a:ea typeface="BIZ UDPゴシック" panose="020B0400000000000000" pitchFamily="50" charset="-128"/>
              </a:rPr>
              <a:t>iPhone</a:t>
            </a:r>
            <a:r>
              <a:rPr lang="ja-JP" altLang="en-US" sz="3600" dirty="0">
                <a:latin typeface="BIZ UDPゴシック" panose="020B0400000000000000" pitchFamily="50" charset="-128"/>
                <a:ea typeface="BIZ UDPゴシック" panose="020B0400000000000000" pitchFamily="50" charset="-128"/>
              </a:rPr>
              <a:t>応用</a:t>
            </a:r>
            <a:r>
              <a:rPr kumimoji="1" lang="ja-JP" altLang="en-US" sz="3600" dirty="0">
                <a:latin typeface="BIZ UDPゴシック" panose="020B0400000000000000" pitchFamily="50" charset="-128"/>
                <a:ea typeface="BIZ UDPゴシック" panose="020B0400000000000000" pitchFamily="50" charset="-128"/>
              </a:rPr>
              <a:t>編</a:t>
            </a:r>
            <a:r>
              <a:rPr kumimoji="1" lang="en-US" altLang="ja-JP" sz="3600" dirty="0">
                <a:latin typeface="BIZ UDPゴシック" panose="020B0400000000000000" pitchFamily="50" charset="-128"/>
                <a:ea typeface="BIZ UDPゴシック" panose="020B0400000000000000" pitchFamily="50" charset="-128"/>
              </a:rPr>
              <a:t> </a:t>
            </a:r>
            <a:endParaRPr kumimoji="1" lang="ja-JP" altLang="en-US" sz="36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99141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25CE6978-1E60-8F8E-6367-77EA1766CCCD}"/>
              </a:ext>
            </a:extLst>
          </p:cNvPr>
          <p:cNvPicPr>
            <a:picLocks noChangeAspect="1"/>
          </p:cNvPicPr>
          <p:nvPr/>
        </p:nvPicPr>
        <p:blipFill>
          <a:blip r:embed="rId4"/>
          <a:stretch>
            <a:fillRect/>
          </a:stretch>
        </p:blipFill>
        <p:spPr>
          <a:xfrm>
            <a:off x="5449699" y="2404957"/>
            <a:ext cx="2428785" cy="4317480"/>
          </a:xfrm>
          <a:prstGeom prst="rect">
            <a:avLst/>
          </a:prstGeom>
          <a:ln>
            <a:solidFill>
              <a:schemeClr val="tx1"/>
            </a:solidFill>
          </a:ln>
        </p:spPr>
      </p:pic>
      <p:pic>
        <p:nvPicPr>
          <p:cNvPr id="16" name="図 15">
            <a:extLst>
              <a:ext uri="{FF2B5EF4-FFF2-40B4-BE49-F238E27FC236}">
                <a16:creationId xmlns:a16="http://schemas.microsoft.com/office/drawing/2014/main" id="{398D98B9-6113-7548-6B5B-FB2D93813431}"/>
              </a:ext>
            </a:extLst>
          </p:cNvPr>
          <p:cNvPicPr>
            <a:picLocks noChangeAspect="1"/>
          </p:cNvPicPr>
          <p:nvPr/>
        </p:nvPicPr>
        <p:blipFill>
          <a:blip r:embed="rId5"/>
          <a:stretch>
            <a:fillRect/>
          </a:stretch>
        </p:blipFill>
        <p:spPr>
          <a:xfrm>
            <a:off x="1236330" y="2404956"/>
            <a:ext cx="2428785" cy="431748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75316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「ハザードマップポータルサイト」と入力します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画面右下の「開く」を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ハザードマップポータルサイトを検索しましょう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Safari</a:t>
            </a:r>
            <a:r>
              <a:rPr lang="ja-JP" altLang="en-US" sz="2200" dirty="0">
                <a:latin typeface="BIZ UDPゴシック" panose="020B0400000000000000" pitchFamily="50" charset="-128"/>
                <a:ea typeface="BIZ UDPゴシック" panose="020B0400000000000000" pitchFamily="50" charset="-128"/>
              </a:rPr>
              <a:t>から検索しましょう</a:t>
            </a:r>
          </a:p>
        </p:txBody>
      </p:sp>
      <p:sp>
        <p:nvSpPr>
          <p:cNvPr id="28" name="四角形: 角を丸くする 27">
            <a:extLst>
              <a:ext uri="{FF2B5EF4-FFF2-40B4-BE49-F238E27FC236}">
                <a16:creationId xmlns:a16="http://schemas.microsoft.com/office/drawing/2014/main" id="{31680218-2935-FCB4-C17A-7A4AC10BBEE5}"/>
              </a:ext>
            </a:extLst>
          </p:cNvPr>
          <p:cNvSpPr/>
          <p:nvPr/>
        </p:nvSpPr>
        <p:spPr>
          <a:xfrm>
            <a:off x="1331527" y="4696832"/>
            <a:ext cx="2220553" cy="319668"/>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06FBE179-40D4-C8FB-4886-5ED99BE46C7F}"/>
              </a:ext>
            </a:extLst>
          </p:cNvPr>
          <p:cNvSpPr/>
          <p:nvPr/>
        </p:nvSpPr>
        <p:spPr>
          <a:xfrm>
            <a:off x="7315395" y="5985317"/>
            <a:ext cx="611189" cy="750759"/>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73949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9CB58DBC-478D-9615-18DA-B4ABD017356A}"/>
              </a:ext>
            </a:extLst>
          </p:cNvPr>
          <p:cNvPicPr>
            <a:picLocks noChangeAspect="1"/>
          </p:cNvPicPr>
          <p:nvPr/>
        </p:nvPicPr>
        <p:blipFill>
          <a:blip r:embed="rId4"/>
          <a:stretch>
            <a:fillRect/>
          </a:stretch>
        </p:blipFill>
        <p:spPr>
          <a:xfrm>
            <a:off x="5449699" y="2404958"/>
            <a:ext cx="2428784" cy="4317479"/>
          </a:xfrm>
          <a:prstGeom prst="rect">
            <a:avLst/>
          </a:prstGeom>
          <a:ln>
            <a:solidFill>
              <a:schemeClr val="tx1"/>
            </a:solidFill>
          </a:ln>
        </p:spPr>
      </p:pic>
      <p:pic>
        <p:nvPicPr>
          <p:cNvPr id="24" name="図 23">
            <a:extLst>
              <a:ext uri="{FF2B5EF4-FFF2-40B4-BE49-F238E27FC236}">
                <a16:creationId xmlns:a16="http://schemas.microsoft.com/office/drawing/2014/main" id="{A92B1671-61C8-C321-0AE4-ECCC4A9732EE}"/>
              </a:ext>
            </a:extLst>
          </p:cNvPr>
          <p:cNvPicPr>
            <a:picLocks noChangeAspect="1"/>
          </p:cNvPicPr>
          <p:nvPr/>
        </p:nvPicPr>
        <p:blipFill>
          <a:blip r:embed="rId5"/>
          <a:stretch>
            <a:fillRect/>
          </a:stretch>
        </p:blipFill>
        <p:spPr>
          <a:xfrm>
            <a:off x="1236331" y="2404956"/>
            <a:ext cx="2428784" cy="431747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933288"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検索結果から「ハザードマップ</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ポータルサイト」をダブルタップします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647387"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ハザードマップポータルサイトが表示されます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ハザードマップポータルサイトを検索しましょう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Safari</a:t>
            </a:r>
            <a:r>
              <a:rPr lang="ja-JP" altLang="en-US" sz="2200" dirty="0">
                <a:latin typeface="BIZ UDPゴシック" panose="020B0400000000000000" pitchFamily="50" charset="-128"/>
                <a:ea typeface="BIZ UDPゴシック" panose="020B0400000000000000" pitchFamily="50" charset="-128"/>
              </a:rPr>
              <a:t>から検索しましょう</a:t>
            </a:r>
          </a:p>
        </p:txBody>
      </p:sp>
      <p:sp>
        <p:nvSpPr>
          <p:cNvPr id="28" name="四角形: 角を丸くする 27">
            <a:extLst>
              <a:ext uri="{FF2B5EF4-FFF2-40B4-BE49-F238E27FC236}">
                <a16:creationId xmlns:a16="http://schemas.microsoft.com/office/drawing/2014/main" id="{31680218-2935-FCB4-C17A-7A4AC10BBEE5}"/>
              </a:ext>
            </a:extLst>
          </p:cNvPr>
          <p:cNvSpPr/>
          <p:nvPr/>
        </p:nvSpPr>
        <p:spPr>
          <a:xfrm>
            <a:off x="1236331" y="3596293"/>
            <a:ext cx="2428784" cy="104209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2696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80250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画面下部の四角に上向きの矢印がついたマークをダブルタップします</a:t>
            </a:r>
          </a:p>
        </p:txBody>
      </p:sp>
      <p:pic>
        <p:nvPicPr>
          <p:cNvPr id="25" name="図 24">
            <a:extLst>
              <a:ext uri="{FF2B5EF4-FFF2-40B4-BE49-F238E27FC236}">
                <a16:creationId xmlns:a16="http://schemas.microsoft.com/office/drawing/2014/main" id="{268A5483-7A85-72E5-3EEA-0BF0C11D0BFC}"/>
              </a:ext>
            </a:extLst>
          </p:cNvPr>
          <p:cNvPicPr>
            <a:picLocks noChangeAspect="1"/>
          </p:cNvPicPr>
          <p:nvPr/>
        </p:nvPicPr>
        <p:blipFill>
          <a:blip r:embed="rId4"/>
          <a:stretch>
            <a:fillRect/>
          </a:stretch>
        </p:blipFill>
        <p:spPr>
          <a:xfrm>
            <a:off x="5460375" y="2414743"/>
            <a:ext cx="2396855" cy="4255055"/>
          </a:xfrm>
          <a:prstGeom prst="rect">
            <a:avLst/>
          </a:prstGeom>
          <a:ln>
            <a:solidFill>
              <a:schemeClr val="tx1"/>
            </a:solidFill>
          </a:ln>
        </p:spPr>
      </p:pic>
      <p:pic>
        <p:nvPicPr>
          <p:cNvPr id="24" name="図 23">
            <a:extLst>
              <a:ext uri="{FF2B5EF4-FFF2-40B4-BE49-F238E27FC236}">
                <a16:creationId xmlns:a16="http://schemas.microsoft.com/office/drawing/2014/main" id="{BB1A9AB7-CFD9-4F35-6F85-07EB3616D56D}"/>
              </a:ext>
            </a:extLst>
          </p:cNvPr>
          <p:cNvPicPr>
            <a:picLocks noChangeAspect="1"/>
          </p:cNvPicPr>
          <p:nvPr/>
        </p:nvPicPr>
        <p:blipFill>
          <a:blip r:embed="rId5"/>
          <a:stretch>
            <a:fillRect/>
          </a:stretch>
        </p:blipFill>
        <p:spPr>
          <a:xfrm>
            <a:off x="1240490" y="2406592"/>
            <a:ext cx="2433439"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「ブックマークを追加」を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ダブルタップします（赤枠内）</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ブックマークをしましょう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サイトをブックマークしましょう</a:t>
            </a:r>
          </a:p>
        </p:txBody>
      </p:sp>
      <p:sp>
        <p:nvSpPr>
          <p:cNvPr id="16" name="四角形: 角を丸くする 15">
            <a:extLst>
              <a:ext uri="{FF2B5EF4-FFF2-40B4-BE49-F238E27FC236}">
                <a16:creationId xmlns:a16="http://schemas.microsoft.com/office/drawing/2014/main" id="{E1C19D47-CACC-8D80-C144-186517E412CA}"/>
              </a:ext>
            </a:extLst>
          </p:cNvPr>
          <p:cNvSpPr/>
          <p:nvPr/>
        </p:nvSpPr>
        <p:spPr>
          <a:xfrm>
            <a:off x="5480816" y="4877519"/>
            <a:ext cx="2376414"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E6CDFB61-B76B-391C-D8D9-2259A2284AC5}"/>
              </a:ext>
            </a:extLst>
          </p:cNvPr>
          <p:cNvSpPr/>
          <p:nvPr/>
        </p:nvSpPr>
        <p:spPr>
          <a:xfrm>
            <a:off x="2271240" y="6397322"/>
            <a:ext cx="360203" cy="360001"/>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60922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B614680C-6FA1-8E6D-4839-986913345CC3}"/>
              </a:ext>
            </a:extLst>
          </p:cNvPr>
          <p:cNvPicPr>
            <a:picLocks noChangeAspect="1"/>
          </p:cNvPicPr>
          <p:nvPr/>
        </p:nvPicPr>
        <p:blipFill>
          <a:blip r:embed="rId4"/>
          <a:stretch>
            <a:fillRect/>
          </a:stretch>
        </p:blipFill>
        <p:spPr>
          <a:xfrm>
            <a:off x="3352954" y="2409540"/>
            <a:ext cx="2433437"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「保存」をダブルタップします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sz="2800" dirty="0"/>
              <a:t>ブックマークをしましょう</a:t>
            </a:r>
            <a:endParaRPr lang="ja-JP" altLang="en-US" dirty="0"/>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サイトをブックマークしましょう</a:t>
            </a:r>
          </a:p>
        </p:txBody>
      </p:sp>
      <p:sp>
        <p:nvSpPr>
          <p:cNvPr id="20" name="四角形: 角を丸くする 19">
            <a:extLst>
              <a:ext uri="{FF2B5EF4-FFF2-40B4-BE49-F238E27FC236}">
                <a16:creationId xmlns:a16="http://schemas.microsoft.com/office/drawing/2014/main" id="{4588CF47-D409-2ECD-3770-9CE9D43E5602}"/>
              </a:ext>
            </a:extLst>
          </p:cNvPr>
          <p:cNvSpPr/>
          <p:nvPr/>
        </p:nvSpPr>
        <p:spPr>
          <a:xfrm>
            <a:off x="5326158" y="2700960"/>
            <a:ext cx="460233" cy="280236"/>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50419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4BA67A5-F7E6-7FCB-E723-555505FCDB32}"/>
              </a:ext>
            </a:extLst>
          </p:cNvPr>
          <p:cNvPicPr>
            <a:picLocks noChangeAspect="1"/>
          </p:cNvPicPr>
          <p:nvPr/>
        </p:nvPicPr>
        <p:blipFill>
          <a:blip r:embed="rId4"/>
          <a:stretch>
            <a:fillRect/>
          </a:stretch>
        </p:blipFill>
        <p:spPr>
          <a:xfrm>
            <a:off x="5435808" y="2369118"/>
            <a:ext cx="2456901" cy="4346825"/>
          </a:xfrm>
          <a:prstGeom prst="rect">
            <a:avLst/>
          </a:prstGeom>
        </p:spPr>
      </p:pic>
      <p:pic>
        <p:nvPicPr>
          <p:cNvPr id="3" name="図 2">
            <a:extLst>
              <a:ext uri="{FF2B5EF4-FFF2-40B4-BE49-F238E27FC236}">
                <a16:creationId xmlns:a16="http://schemas.microsoft.com/office/drawing/2014/main" id="{22DAB9B6-8353-427B-3A80-F45D57DDC9EE}"/>
              </a:ext>
            </a:extLst>
          </p:cNvPr>
          <p:cNvPicPr>
            <a:picLocks noChangeAspect="1"/>
          </p:cNvPicPr>
          <p:nvPr/>
        </p:nvPicPr>
        <p:blipFill>
          <a:blip r:embed="rId5"/>
          <a:stretch>
            <a:fillRect/>
          </a:stretch>
        </p:blipFill>
        <p:spPr>
          <a:xfrm>
            <a:off x="1224008" y="2382530"/>
            <a:ext cx="2444369" cy="4320000"/>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画面下部の本のマークを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3163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開きたいページを　　</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をダブルタップします（赤枠内）</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ブックマークをしましょう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保存したぺージをブックマークから開く方法です</a:t>
            </a:r>
          </a:p>
        </p:txBody>
      </p:sp>
      <p:sp>
        <p:nvSpPr>
          <p:cNvPr id="16" name="四角形: 角を丸くする 15">
            <a:extLst>
              <a:ext uri="{FF2B5EF4-FFF2-40B4-BE49-F238E27FC236}">
                <a16:creationId xmlns:a16="http://schemas.microsoft.com/office/drawing/2014/main" id="{E1C19D47-CACC-8D80-C144-186517E412CA}"/>
              </a:ext>
            </a:extLst>
          </p:cNvPr>
          <p:cNvSpPr/>
          <p:nvPr/>
        </p:nvSpPr>
        <p:spPr>
          <a:xfrm>
            <a:off x="5454466" y="5631254"/>
            <a:ext cx="2178396" cy="33320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E6CDFB61-B76B-391C-D8D9-2259A2284AC5}"/>
              </a:ext>
            </a:extLst>
          </p:cNvPr>
          <p:cNvSpPr/>
          <p:nvPr/>
        </p:nvSpPr>
        <p:spPr>
          <a:xfrm>
            <a:off x="2768119" y="6365423"/>
            <a:ext cx="360203" cy="360001"/>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60468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FD06DA5A-9398-EEC1-C9A4-722FE7D796C1}"/>
              </a:ext>
            </a:extLst>
          </p:cNvPr>
          <p:cNvPicPr>
            <a:picLocks noChangeAspect="1"/>
          </p:cNvPicPr>
          <p:nvPr/>
        </p:nvPicPr>
        <p:blipFill>
          <a:blip r:embed="rId4"/>
          <a:stretch>
            <a:fillRect/>
          </a:stretch>
        </p:blipFill>
        <p:spPr>
          <a:xfrm>
            <a:off x="3352953" y="2409540"/>
            <a:ext cx="2433437"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見たい画面が表示されます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13</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sz="2800" dirty="0"/>
              <a:t>ブックマークをしましょう</a:t>
            </a:r>
            <a:endParaRPr lang="ja-JP" altLang="en-US" dirty="0"/>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保存したぺージをブックマークから開く方法です</a:t>
            </a:r>
          </a:p>
        </p:txBody>
      </p:sp>
    </p:spTree>
    <p:extLst>
      <p:ext uri="{BB962C8B-B14F-4D97-AF65-F5344CB8AC3E}">
        <p14:creationId xmlns:p14="http://schemas.microsoft.com/office/powerpoint/2010/main" val="994107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FF534248-CCAE-C00A-724E-9D3B641726DE}"/>
              </a:ext>
            </a:extLst>
          </p:cNvPr>
          <p:cNvPicPr>
            <a:picLocks noChangeAspect="1"/>
          </p:cNvPicPr>
          <p:nvPr/>
        </p:nvPicPr>
        <p:blipFill>
          <a:blip r:embed="rId4"/>
          <a:stretch>
            <a:fillRect/>
          </a:stretch>
        </p:blipFill>
        <p:spPr>
          <a:xfrm>
            <a:off x="5449699" y="2406592"/>
            <a:ext cx="2425662" cy="4311928"/>
          </a:xfrm>
          <a:prstGeom prst="rect">
            <a:avLst/>
          </a:prstGeom>
          <a:ln>
            <a:solidFill>
              <a:schemeClr val="tx1"/>
            </a:solidFill>
          </a:ln>
        </p:spPr>
      </p:pic>
      <p:pic>
        <p:nvPicPr>
          <p:cNvPr id="25" name="図 24">
            <a:extLst>
              <a:ext uri="{FF2B5EF4-FFF2-40B4-BE49-F238E27FC236}">
                <a16:creationId xmlns:a16="http://schemas.microsoft.com/office/drawing/2014/main" id="{ECFD09B4-5531-20A3-FF41-2B8C3D468B08}"/>
              </a:ext>
            </a:extLst>
          </p:cNvPr>
          <p:cNvPicPr>
            <a:picLocks noChangeAspect="1"/>
          </p:cNvPicPr>
          <p:nvPr/>
        </p:nvPicPr>
        <p:blipFill>
          <a:blip r:embed="rId5"/>
          <a:stretch>
            <a:fillRect/>
          </a:stretch>
        </p:blipFill>
        <p:spPr>
          <a:xfrm>
            <a:off x="1242526" y="2401039"/>
            <a:ext cx="2428785" cy="431748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画面下部の四角に上向きの矢印がついたマークをダブルタップします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476471" cy="646331"/>
          </a:xfrm>
          <a:prstGeom prst="rect">
            <a:avLst/>
          </a:prstGeom>
          <a:noFill/>
        </p:spPr>
        <p:txBody>
          <a:bodyPr wrap="square" rtlCol="0" anchor="t" anchorCtr="0">
            <a:spAutoFit/>
          </a:bodyPr>
          <a:lstStyle/>
          <a:p>
            <a:r>
              <a:rPr lang="ja-JP" altLang="en-US" dirty="0">
                <a:latin typeface="BIZ UDPゴシック" panose="020B0400000000000000" pitchFamily="50" charset="-128"/>
                <a:ea typeface="BIZ UDPゴシック" panose="020B0400000000000000" pitchFamily="50" charset="-128"/>
              </a:rPr>
              <a:t>「ホーム画面に追加」をダブルタップします</a:t>
            </a:r>
            <a:endParaRPr lang="en-US" altLang="ja-JP" sz="1600" dirty="0">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ホーム画面に追加しましょう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ホーム画面に追加しましょう</a:t>
            </a:r>
          </a:p>
        </p:txBody>
      </p:sp>
      <p:sp>
        <p:nvSpPr>
          <p:cNvPr id="6" name="四角形: 角を丸くする 5">
            <a:extLst>
              <a:ext uri="{FF2B5EF4-FFF2-40B4-BE49-F238E27FC236}">
                <a16:creationId xmlns:a16="http://schemas.microsoft.com/office/drawing/2014/main" id="{28BF8D97-8BA7-2F8C-A36B-BD47B71277E4}"/>
              </a:ext>
            </a:extLst>
          </p:cNvPr>
          <p:cNvSpPr/>
          <p:nvPr/>
        </p:nvSpPr>
        <p:spPr>
          <a:xfrm>
            <a:off x="2259225" y="6400801"/>
            <a:ext cx="376960" cy="36000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8" name="四角形: 角を丸くする 27">
            <a:extLst>
              <a:ext uri="{FF2B5EF4-FFF2-40B4-BE49-F238E27FC236}">
                <a16:creationId xmlns:a16="http://schemas.microsoft.com/office/drawing/2014/main" id="{12E2CFB8-449A-4348-F7C8-F0102BA98690}"/>
              </a:ext>
            </a:extLst>
          </p:cNvPr>
          <p:cNvSpPr/>
          <p:nvPr/>
        </p:nvSpPr>
        <p:spPr>
          <a:xfrm>
            <a:off x="5539198" y="5272862"/>
            <a:ext cx="2268232" cy="36000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710120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EC6580A9-31AA-9FBD-6BBE-8584AE9D47E4}"/>
              </a:ext>
            </a:extLst>
          </p:cNvPr>
          <p:cNvPicPr>
            <a:picLocks noChangeAspect="1"/>
          </p:cNvPicPr>
          <p:nvPr/>
        </p:nvPicPr>
        <p:blipFill>
          <a:blip r:embed="rId4"/>
          <a:stretch>
            <a:fillRect/>
          </a:stretch>
        </p:blipFill>
        <p:spPr>
          <a:xfrm>
            <a:off x="5466082" y="2402457"/>
            <a:ext cx="2425662" cy="4316063"/>
          </a:xfrm>
          <a:prstGeom prst="rect">
            <a:avLst/>
          </a:prstGeom>
          <a:ln>
            <a:solidFill>
              <a:schemeClr val="tx1"/>
            </a:solidFill>
          </a:ln>
        </p:spPr>
      </p:pic>
      <p:pic>
        <p:nvPicPr>
          <p:cNvPr id="16" name="図 15">
            <a:extLst>
              <a:ext uri="{FF2B5EF4-FFF2-40B4-BE49-F238E27FC236}">
                <a16:creationId xmlns:a16="http://schemas.microsoft.com/office/drawing/2014/main" id="{D11DB351-AFAC-1EB0-E18F-AC87C4A78B24}"/>
              </a:ext>
            </a:extLst>
          </p:cNvPr>
          <p:cNvPicPr>
            <a:picLocks noChangeAspect="1"/>
          </p:cNvPicPr>
          <p:nvPr/>
        </p:nvPicPr>
        <p:blipFill>
          <a:blip r:embed="rId5"/>
          <a:stretch>
            <a:fillRect/>
          </a:stretch>
        </p:blipFill>
        <p:spPr>
          <a:xfrm>
            <a:off x="1242526" y="2402457"/>
            <a:ext cx="2425662" cy="431192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「追加」をダブルタップします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369332"/>
          </a:xfrm>
          <a:prstGeom prst="rect">
            <a:avLst/>
          </a:prstGeom>
          <a:noFill/>
        </p:spPr>
        <p:txBody>
          <a:bodyPr wrap="square" rtlCol="0" anchor="t" anchorCtr="0">
            <a:spAutoFit/>
          </a:bodyPr>
          <a:lstStyle/>
          <a:p>
            <a:r>
              <a:rPr lang="ja-JP" altLang="en-US" dirty="0">
                <a:latin typeface="BIZ UDPゴシック" panose="020B0400000000000000" pitchFamily="50" charset="-128"/>
                <a:ea typeface="BIZ UDPゴシック" panose="020B0400000000000000" pitchFamily="50" charset="-128"/>
              </a:rPr>
              <a:t>ホーム画面に追加されます</a:t>
            </a:r>
            <a:endParaRPr lang="en-US" altLang="ja-JP" dirty="0">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ホーム画面に追加しましょう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ホーム画面に追加しましょう</a:t>
            </a:r>
          </a:p>
        </p:txBody>
      </p:sp>
      <p:sp>
        <p:nvSpPr>
          <p:cNvPr id="6" name="四角形: 角を丸くする 5">
            <a:extLst>
              <a:ext uri="{FF2B5EF4-FFF2-40B4-BE49-F238E27FC236}">
                <a16:creationId xmlns:a16="http://schemas.microsoft.com/office/drawing/2014/main" id="{28BF8D97-8BA7-2F8C-A36B-BD47B71277E4}"/>
              </a:ext>
            </a:extLst>
          </p:cNvPr>
          <p:cNvSpPr/>
          <p:nvPr/>
        </p:nvSpPr>
        <p:spPr>
          <a:xfrm>
            <a:off x="3254967" y="2693923"/>
            <a:ext cx="376960" cy="36000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8" name="四角形: 角を丸くする 27">
            <a:extLst>
              <a:ext uri="{FF2B5EF4-FFF2-40B4-BE49-F238E27FC236}">
                <a16:creationId xmlns:a16="http://schemas.microsoft.com/office/drawing/2014/main" id="{12E2CFB8-449A-4348-F7C8-F0102BA98690}"/>
              </a:ext>
            </a:extLst>
          </p:cNvPr>
          <p:cNvSpPr/>
          <p:nvPr/>
        </p:nvSpPr>
        <p:spPr>
          <a:xfrm>
            <a:off x="5492192" y="2513923"/>
            <a:ext cx="708192" cy="655162"/>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77179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ハザードマップポータルサイトを活用しよう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lang="ja-JP" altLang="en-US" sz="8800" b="1" dirty="0">
                <a:solidFill>
                  <a:srgbClr val="4472C4"/>
                </a:solidFill>
                <a:latin typeface="BIZ UDPゴシック" panose="020B0400000000000000" pitchFamily="50" charset="-128"/>
                <a:ea typeface="BIZ UDPゴシック" panose="020B0400000000000000" pitchFamily="50" charset="-128"/>
              </a:rPr>
              <a:t>３</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Tree>
    <p:extLst>
      <p:ext uri="{BB962C8B-B14F-4D97-AF65-F5344CB8AC3E}">
        <p14:creationId xmlns:p14="http://schemas.microsoft.com/office/powerpoint/2010/main" val="394232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重ねるハザードマップの説明</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2" name="サブタイトル 2">
            <a:extLst>
              <a:ext uri="{FF2B5EF4-FFF2-40B4-BE49-F238E27FC236}">
                <a16:creationId xmlns:a16="http://schemas.microsoft.com/office/drawing/2014/main" id="{45F9F00A-104C-9CD5-CE82-78A0D5C12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重ねるハザードマップについての注意事項</a:t>
            </a:r>
          </a:p>
        </p:txBody>
      </p:sp>
      <p:sp>
        <p:nvSpPr>
          <p:cNvPr id="3" name="サブタイトル 2">
            <a:extLst>
              <a:ext uri="{FF2B5EF4-FFF2-40B4-BE49-F238E27FC236}">
                <a16:creationId xmlns:a16="http://schemas.microsoft.com/office/drawing/2014/main" id="{2F41AC05-E2B5-11C5-0B0D-615CC2A6A258}"/>
              </a:ext>
            </a:extLst>
          </p:cNvPr>
          <p:cNvSpPr txBox="1">
            <a:spLocks/>
          </p:cNvSpPr>
          <p:nvPr/>
        </p:nvSpPr>
        <p:spPr>
          <a:xfrm>
            <a:off x="381649" y="1626718"/>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000" dirty="0">
                <a:latin typeface="BIZ UDPゴシック" panose="020B0400000000000000" pitchFamily="50" charset="-128"/>
                <a:ea typeface="BIZ UDPゴシック" panose="020B0400000000000000" pitchFamily="50" charset="-128"/>
              </a:rPr>
              <a:t>「重ねるハザードマップ」は国や都道府県の関係各機関など（以下、「関係機関」といいます。）が作成した災害リスク情報等をまとめて閲覧できるようにしたウェブサイトです。</a:t>
            </a:r>
            <a:endParaRPr lang="en-US" altLang="ja-JP" sz="20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ja-JP" altLang="en-US" sz="2000" dirty="0">
                <a:latin typeface="BIZ UDPゴシック" panose="020B0400000000000000" pitchFamily="50" charset="-128"/>
                <a:ea typeface="BIZ UDPゴシック" panose="020B0400000000000000" pitchFamily="50" charset="-128"/>
              </a:rPr>
              <a:t>各災害リスク情報におけるメッシュの大きさ、描画方法、凡例等が関係機関の作成する災害リスク情報・ハザードマップと同一の表示でない場合や災害リスク情報が未整備の場所があります。</a:t>
            </a:r>
            <a:endParaRPr lang="en-US" altLang="ja-JP" sz="20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ja-JP" altLang="en-US" sz="2000" dirty="0">
                <a:solidFill>
                  <a:schemeClr val="accent1"/>
                </a:solidFill>
                <a:latin typeface="BIZ UDPゴシック" panose="020B0400000000000000" pitchFamily="50" charset="-128"/>
                <a:ea typeface="BIZ UDPゴシック" panose="020B0400000000000000" pitchFamily="50" charset="-128"/>
              </a:rPr>
              <a:t>最新かつ詳細な情報については各市町村が作成するハザードマップをご確認ください。</a:t>
            </a:r>
            <a:endParaRPr lang="en-US" altLang="ja-JP" sz="20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endParaRPr lang="en-US" altLang="ja-JP" sz="20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ja-JP" altLang="en-US" sz="2000" dirty="0">
                <a:latin typeface="BIZ UDPゴシック" panose="020B0400000000000000" pitchFamily="50" charset="-128"/>
                <a:ea typeface="BIZ UDPゴシック" panose="020B0400000000000000" pitchFamily="50" charset="-128"/>
              </a:rPr>
              <a:t>詳細は利用規約</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をご確認ください。</a:t>
            </a:r>
          </a:p>
          <a:p>
            <a:pPr marL="0" indent="0">
              <a:lnSpc>
                <a:spcPct val="130000"/>
              </a:lnSpc>
              <a:spcBef>
                <a:spcPts val="0"/>
              </a:spcBef>
              <a:buFont typeface="Arial" panose="020B0604020202020204" pitchFamily="34" charset="0"/>
              <a:buNone/>
            </a:pPr>
            <a:r>
              <a:rPr lang="en-US" altLang="ja-JP" sz="2000" dirty="0">
                <a:latin typeface="BIZ UDPゴシック" panose="020B0400000000000000" pitchFamily="50" charset="-128"/>
                <a:ea typeface="BIZ UDPゴシック" panose="020B0400000000000000" pitchFamily="50" charset="-128"/>
              </a:rPr>
              <a:t>※https://disaportal.gsi.go.jp/hazardmapportal/hazardmap/copyright/copyright.html</a:t>
            </a:r>
            <a:endParaRPr lang="ja-JP" altLang="en-US" sz="2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7820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chemeClr val="accent1"/>
                </a:solidFill>
                <a:latin typeface="BIZ UDPゴシック" panose="020B0400000000000000" pitchFamily="50" charset="-128"/>
                <a:ea typeface="BIZ UDPゴシック" panose="020B0400000000000000" pitchFamily="50" charset="-128"/>
                <a:cs typeface="Meiryo" charset="-128"/>
              </a:rPr>
              <a:t>目次</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360"/>
            <a:ext cx="0" cy="6857280"/>
          </a:xfrm>
          <a:prstGeom prst="line">
            <a:avLst/>
          </a:prstGeom>
        </p:spPr>
        <p:style>
          <a:lnRef idx="1">
            <a:schemeClr val="dk1"/>
          </a:lnRef>
          <a:fillRef idx="0">
            <a:schemeClr val="dk1"/>
          </a:fillRef>
          <a:effectRef idx="0">
            <a:schemeClr val="dk1"/>
          </a:effectRef>
          <a:fontRef idx="minor">
            <a:schemeClr val="tx1"/>
          </a:fontRef>
        </p:style>
      </p:cxnSp>
      <p:sp>
        <p:nvSpPr>
          <p:cNvPr id="3" name="正方形/長方形 2">
            <a:extLst>
              <a:ext uri="{FF2B5EF4-FFF2-40B4-BE49-F238E27FC236}">
                <a16:creationId xmlns:a16="http://schemas.microsoft.com/office/drawing/2014/main" id="{E71F3FF3-9B53-647B-1EFD-9CC13128F77F}"/>
              </a:ext>
            </a:extLst>
          </p:cNvPr>
          <p:cNvSpPr/>
          <p:nvPr/>
        </p:nvSpPr>
        <p:spPr>
          <a:xfrm>
            <a:off x="2547255" y="671592"/>
            <a:ext cx="6461989"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ハザードマップとは</a:t>
            </a:r>
            <a:r>
              <a:rPr lang="en-US" altLang="ja-JP" dirty="0">
                <a:ln w="0"/>
                <a:solidFill>
                  <a:prstClr val="black"/>
                </a:solidFill>
                <a:latin typeface="BIZ UDPゴシック" panose="020B0400000000000000" pitchFamily="50" charset="-128"/>
                <a:ea typeface="BIZ UDPゴシック" panose="020B0400000000000000" pitchFamily="50" charset="-128"/>
              </a:rPr>
              <a:t>……………………………………………P2 </a:t>
            </a:r>
            <a:r>
              <a:rPr lang="ja-JP" altLang="en-US" dirty="0">
                <a:ln w="0"/>
                <a:solidFill>
                  <a:prstClr val="black"/>
                </a:solidFill>
                <a:latin typeface="BIZ UDPゴシック" panose="020B0400000000000000" pitchFamily="50" charset="-128"/>
                <a:ea typeface="BIZ UDPゴシック" panose="020B0400000000000000" pitchFamily="50" charset="-128"/>
              </a:rPr>
              <a:t>　</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ハザードマップポータルサイトとは</a:t>
            </a:r>
            <a:r>
              <a:rPr lang="en-US" altLang="ja-JP" dirty="0">
                <a:ln w="0"/>
                <a:solidFill>
                  <a:prstClr val="black"/>
                </a:solidFill>
                <a:latin typeface="BIZ UDPゴシック" panose="020B0400000000000000" pitchFamily="50" charset="-128"/>
                <a:ea typeface="BIZ UDPゴシック" panose="020B0400000000000000" pitchFamily="50" charset="-128"/>
              </a:rPr>
              <a:t>……………………………P3</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ハザードマップポータルサイトでできること</a:t>
            </a:r>
            <a:r>
              <a:rPr lang="en-US" altLang="ja-JP" dirty="0">
                <a:ln w="0"/>
                <a:solidFill>
                  <a:prstClr val="black"/>
                </a:solidFill>
                <a:latin typeface="BIZ UDPゴシック" panose="020B0400000000000000" pitchFamily="50" charset="-128"/>
                <a:ea typeface="BIZ UDPゴシック" panose="020B0400000000000000" pitchFamily="50" charset="-128"/>
              </a:rPr>
              <a:t>…………………P4</a:t>
            </a:r>
          </a:p>
        </p:txBody>
      </p:sp>
      <p:sp>
        <p:nvSpPr>
          <p:cNvPr id="5" name="正方形/長方形 4">
            <a:extLst>
              <a:ext uri="{FF2B5EF4-FFF2-40B4-BE49-F238E27FC236}">
                <a16:creationId xmlns:a16="http://schemas.microsoft.com/office/drawing/2014/main" id="{B5E5584C-B88E-EBFE-A0F6-3F04AA991F52}"/>
              </a:ext>
            </a:extLst>
          </p:cNvPr>
          <p:cNvSpPr/>
          <p:nvPr/>
        </p:nvSpPr>
        <p:spPr>
          <a:xfrm>
            <a:off x="1871664" y="671592"/>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t>
            </a:r>
            <a:r>
              <a:rPr lang="ja-JP" altLang="en-US" dirty="0">
                <a:ln w="0"/>
                <a:solidFill>
                  <a:schemeClr val="tx1"/>
                </a:solidFill>
                <a:latin typeface="BIZ UDPゴシック" panose="020B0400000000000000" pitchFamily="50" charset="-128"/>
                <a:ea typeface="BIZ UDPゴシック" panose="020B0400000000000000" pitchFamily="50" charset="-128"/>
              </a:rPr>
              <a:t>Ａ</a:t>
            </a:r>
            <a:r>
              <a:rPr lang="en-US" altLang="ja-JP" dirty="0">
                <a:ln w="0"/>
                <a:solidFill>
                  <a:schemeClr val="tx1"/>
                </a:solidFill>
                <a:latin typeface="BIZ UDPゴシック" panose="020B0400000000000000" pitchFamily="50" charset="-128"/>
                <a:ea typeface="BIZ UDPゴシック" panose="020B0400000000000000" pitchFamily="50" charset="-128"/>
              </a:rPr>
              <a:t> 1-</a:t>
            </a:r>
            <a:r>
              <a:rPr lang="ja-JP" altLang="en-US" dirty="0">
                <a:ln w="0"/>
                <a:solidFill>
                  <a:schemeClr val="tx1"/>
                </a:solidFill>
                <a:latin typeface="BIZ UDPゴシック" panose="020B0400000000000000" pitchFamily="50" charset="-128"/>
                <a:ea typeface="BIZ UDPゴシック" panose="020B0400000000000000" pitchFamily="50" charset="-128"/>
              </a:rPr>
              <a:t>Ｂ</a:t>
            </a:r>
            <a:endParaRPr lang="en-US" altLang="ja-JP" dirty="0">
              <a:ln w="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1-C</a:t>
            </a:r>
          </a:p>
        </p:txBody>
      </p:sp>
      <p:sp>
        <p:nvSpPr>
          <p:cNvPr id="7" name="テキスト ボックス 6">
            <a:extLst>
              <a:ext uri="{FF2B5EF4-FFF2-40B4-BE49-F238E27FC236}">
                <a16:creationId xmlns:a16="http://schemas.microsoft.com/office/drawing/2014/main" id="{DC56853D-9DC6-9A21-A6A3-E75D4DF87A48}"/>
              </a:ext>
            </a:extLst>
          </p:cNvPr>
          <p:cNvSpPr txBox="1"/>
          <p:nvPr/>
        </p:nvSpPr>
        <p:spPr>
          <a:xfrm>
            <a:off x="1818414" y="209937"/>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chemeClr val="accent1"/>
                </a:solidFill>
                <a:latin typeface="BIZ UDPゴシック" panose="020B0400000000000000" pitchFamily="50" charset="-128"/>
                <a:ea typeface="BIZ UDPゴシック" panose="020B0400000000000000" pitchFamily="50" charset="-128"/>
                <a:cs typeface="Meiryo" charset="-128"/>
              </a:rPr>
              <a:t>1. </a:t>
            </a: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ハザードマップポータルサイトを知りましょう </a:t>
            </a:r>
          </a:p>
        </p:txBody>
      </p:sp>
      <p:sp>
        <p:nvSpPr>
          <p:cNvPr id="8" name="正方形/長方形 7">
            <a:extLst>
              <a:ext uri="{FF2B5EF4-FFF2-40B4-BE49-F238E27FC236}">
                <a16:creationId xmlns:a16="http://schemas.microsoft.com/office/drawing/2014/main" id="{AE84AAFE-B98B-E1F7-1F0D-5A1A3FBA4969}"/>
              </a:ext>
            </a:extLst>
          </p:cNvPr>
          <p:cNvSpPr/>
          <p:nvPr/>
        </p:nvSpPr>
        <p:spPr>
          <a:xfrm>
            <a:off x="2547256" y="2581993"/>
            <a:ext cx="6461990"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ハザードマップポータルサイトを検索しましょう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……………P7</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ブックマークをしましょう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……………………………………P10</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ホーム画面に追加しましょう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１</a:t>
            </a:r>
            <a:r>
              <a:rPr lang="en-US" altLang="ja-JP" dirty="0">
                <a:ln w="0"/>
                <a:solidFill>
                  <a:prstClr val="black"/>
                </a:solidFill>
                <a:latin typeface="BIZ UDPゴシック" panose="020B0400000000000000" pitchFamily="50" charset="-128"/>
                <a:ea typeface="BIZ UDPゴシック" panose="020B0400000000000000" pitchFamily="50" charset="-128"/>
              </a:rPr>
              <a:t>4</a:t>
            </a:r>
          </a:p>
        </p:txBody>
      </p:sp>
      <p:sp>
        <p:nvSpPr>
          <p:cNvPr id="9" name="正方形/長方形 8">
            <a:extLst>
              <a:ext uri="{FF2B5EF4-FFF2-40B4-BE49-F238E27FC236}">
                <a16:creationId xmlns:a16="http://schemas.microsoft.com/office/drawing/2014/main" id="{A80D8DC4-D47C-996A-647C-B7753276A43D}"/>
              </a:ext>
            </a:extLst>
          </p:cNvPr>
          <p:cNvSpPr/>
          <p:nvPr/>
        </p:nvSpPr>
        <p:spPr>
          <a:xfrm>
            <a:off x="1871664" y="2581993"/>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a:t>
            </a:r>
            <a:r>
              <a:rPr lang="ja-JP" altLang="en-US" dirty="0">
                <a:ln w="0"/>
                <a:solidFill>
                  <a:schemeClr val="tx1"/>
                </a:solidFill>
                <a:latin typeface="BIZ UDPゴシック" panose="020B0400000000000000" pitchFamily="50" charset="-128"/>
                <a:ea typeface="BIZ UDPゴシック" panose="020B0400000000000000" pitchFamily="50" charset="-128"/>
              </a:rPr>
              <a:t>Ａ</a:t>
            </a:r>
            <a:r>
              <a:rPr lang="en-US" altLang="ja-JP" dirty="0">
                <a:ln w="0"/>
                <a:solidFill>
                  <a:schemeClr val="tx1"/>
                </a:solidFill>
                <a:latin typeface="BIZ UDPゴシック" panose="020B0400000000000000" pitchFamily="50" charset="-128"/>
                <a:ea typeface="BIZ UDPゴシック" panose="020B0400000000000000" pitchFamily="50" charset="-128"/>
              </a:rPr>
              <a:t> 2-</a:t>
            </a:r>
            <a:r>
              <a:rPr lang="ja-JP" altLang="en-US" dirty="0">
                <a:ln w="0"/>
                <a:solidFill>
                  <a:schemeClr val="tx1"/>
                </a:solidFill>
                <a:latin typeface="BIZ UDPゴシック" panose="020B0400000000000000" pitchFamily="50" charset="-128"/>
                <a:ea typeface="BIZ UDPゴシック" panose="020B0400000000000000" pitchFamily="50" charset="-128"/>
              </a:rPr>
              <a:t>Ｂ</a:t>
            </a:r>
            <a:endParaRPr lang="en-US" altLang="ja-JP" dirty="0">
              <a:ln w="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2-C</a:t>
            </a:r>
          </a:p>
        </p:txBody>
      </p:sp>
      <p:sp>
        <p:nvSpPr>
          <p:cNvPr id="10" name="テキスト ボックス 9">
            <a:extLst>
              <a:ext uri="{FF2B5EF4-FFF2-40B4-BE49-F238E27FC236}">
                <a16:creationId xmlns:a16="http://schemas.microsoft.com/office/drawing/2014/main" id="{B1B4D304-6A2B-8545-3E1C-AC6033AFB0BE}"/>
              </a:ext>
            </a:extLst>
          </p:cNvPr>
          <p:cNvSpPr txBox="1"/>
          <p:nvPr/>
        </p:nvSpPr>
        <p:spPr>
          <a:xfrm>
            <a:off x="1818413" y="2120338"/>
            <a:ext cx="7190827"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chemeClr val="accent1"/>
                </a:solidFill>
                <a:latin typeface="BIZ UDPゴシック" panose="020B0400000000000000" pitchFamily="50" charset="-128"/>
                <a:ea typeface="BIZ UDPゴシック" panose="020B0400000000000000" pitchFamily="50" charset="-128"/>
                <a:cs typeface="Meiryo" charset="-128"/>
              </a:rPr>
              <a:t>2. </a:t>
            </a: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ハザードマップポータルサイトの準備をしましょう</a:t>
            </a:r>
          </a:p>
        </p:txBody>
      </p:sp>
      <p:sp>
        <p:nvSpPr>
          <p:cNvPr id="12" name="正方形/長方形 11">
            <a:extLst>
              <a:ext uri="{FF2B5EF4-FFF2-40B4-BE49-F238E27FC236}">
                <a16:creationId xmlns:a16="http://schemas.microsoft.com/office/drawing/2014/main" id="{D858A9A1-0EE0-922A-1E80-DE78544AC0DA}"/>
              </a:ext>
            </a:extLst>
          </p:cNvPr>
          <p:cNvSpPr/>
          <p:nvPr/>
        </p:nvSpPr>
        <p:spPr>
          <a:xfrm>
            <a:off x="2547256" y="4546887"/>
            <a:ext cx="6461990"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重ねるハザードマップの説明</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１</a:t>
            </a:r>
            <a:r>
              <a:rPr lang="en-US" altLang="ja-JP" dirty="0">
                <a:ln w="0"/>
                <a:solidFill>
                  <a:prstClr val="black"/>
                </a:solidFill>
                <a:latin typeface="BIZ UDPゴシック" panose="020B0400000000000000" pitchFamily="50" charset="-128"/>
                <a:ea typeface="BIZ UDPゴシック" panose="020B0400000000000000" pitchFamily="50" charset="-128"/>
              </a:rPr>
              <a:t>7</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わがまちハザードマップの使い方</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２</a:t>
            </a:r>
            <a:r>
              <a:rPr lang="en-US" altLang="ja-JP" dirty="0">
                <a:ln w="0"/>
                <a:solidFill>
                  <a:prstClr val="black"/>
                </a:solidFill>
                <a:latin typeface="BIZ UDPゴシック" panose="020B0400000000000000" pitchFamily="50" charset="-128"/>
                <a:ea typeface="BIZ UDPゴシック" panose="020B0400000000000000" pitchFamily="50" charset="-128"/>
              </a:rPr>
              <a:t>7</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ハザードマップポータルサイトの活用方法</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３</a:t>
            </a:r>
            <a:r>
              <a:rPr lang="en-US" altLang="ja-JP" dirty="0">
                <a:ln w="0"/>
                <a:solidFill>
                  <a:prstClr val="black"/>
                </a:solidFill>
                <a:latin typeface="BIZ UDPゴシック" panose="020B0400000000000000" pitchFamily="50" charset="-128"/>
                <a:ea typeface="BIZ UDPゴシック" panose="020B0400000000000000" pitchFamily="50" charset="-128"/>
              </a:rPr>
              <a:t>3</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よくある質問</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３</a:t>
            </a:r>
            <a:r>
              <a:rPr lang="en-US" altLang="ja-JP" dirty="0">
                <a:ln w="0"/>
                <a:solidFill>
                  <a:prstClr val="black"/>
                </a:solidFill>
                <a:latin typeface="BIZ UDPゴシック" panose="020B0400000000000000" pitchFamily="50" charset="-128"/>
                <a:ea typeface="BIZ UDPゴシック" panose="020B0400000000000000" pitchFamily="50" charset="-128"/>
              </a:rPr>
              <a:t>6</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問い合わせ先</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３</a:t>
            </a:r>
            <a:r>
              <a:rPr lang="en-US" altLang="ja-JP" dirty="0">
                <a:ln w="0"/>
                <a:solidFill>
                  <a:prstClr val="black"/>
                </a:solidFill>
                <a:latin typeface="BIZ UDPゴシック" panose="020B0400000000000000" pitchFamily="50" charset="-128"/>
                <a:ea typeface="BIZ UDPゴシック" panose="020B0400000000000000" pitchFamily="50" charset="-128"/>
              </a:rPr>
              <a:t>7</a:t>
            </a:r>
          </a:p>
        </p:txBody>
      </p:sp>
      <p:sp>
        <p:nvSpPr>
          <p:cNvPr id="13" name="正方形/長方形 12">
            <a:extLst>
              <a:ext uri="{FF2B5EF4-FFF2-40B4-BE49-F238E27FC236}">
                <a16:creationId xmlns:a16="http://schemas.microsoft.com/office/drawing/2014/main" id="{8EC94AF1-B55B-B3B3-ED2C-5581D32EC26A}"/>
              </a:ext>
            </a:extLst>
          </p:cNvPr>
          <p:cNvSpPr/>
          <p:nvPr/>
        </p:nvSpPr>
        <p:spPr>
          <a:xfrm>
            <a:off x="1871664" y="4546887"/>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3-A</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3-B</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3-C</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3-D</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3-E</a:t>
            </a:r>
          </a:p>
          <a:p>
            <a:pPr>
              <a:lnSpc>
                <a:spcPct val="150000"/>
              </a:lnSpc>
            </a:pPr>
            <a:endParaRPr lang="en-US" altLang="ja-JP" dirty="0">
              <a:ln w="0"/>
              <a:solidFill>
                <a:schemeClr val="tx1"/>
              </a:solidFill>
              <a:latin typeface="BIZ UDPゴシック" panose="020B0400000000000000" pitchFamily="50" charset="-128"/>
              <a:ea typeface="BIZ UDPゴシック" panose="020B0400000000000000" pitchFamily="50" charset="-128"/>
            </a:endParaRPr>
          </a:p>
          <a:p>
            <a:pPr>
              <a:lnSpc>
                <a:spcPct val="150000"/>
              </a:lnSpc>
            </a:pPr>
            <a:endParaRPr lang="en-US" altLang="ja-JP" dirty="0">
              <a:ln w="0"/>
              <a:solidFill>
                <a:schemeClr val="tx1"/>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AED606E7-08FF-C69B-66C9-922616787F3A}"/>
              </a:ext>
            </a:extLst>
          </p:cNvPr>
          <p:cNvSpPr txBox="1"/>
          <p:nvPr/>
        </p:nvSpPr>
        <p:spPr>
          <a:xfrm>
            <a:off x="1818413" y="4095990"/>
            <a:ext cx="7020785"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chemeClr val="accent1"/>
                </a:solidFill>
                <a:latin typeface="BIZ UDPゴシック" panose="020B0400000000000000" pitchFamily="50" charset="-128"/>
                <a:ea typeface="BIZ UDPゴシック" panose="020B0400000000000000" pitchFamily="50" charset="-128"/>
                <a:cs typeface="Meiryo" charset="-128"/>
              </a:rPr>
              <a:t>3. </a:t>
            </a: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ハザードマップポータルサイトを活用しよう</a:t>
            </a:r>
          </a:p>
        </p:txBody>
      </p:sp>
    </p:spTree>
    <p:extLst>
      <p:ext uri="{BB962C8B-B14F-4D97-AF65-F5344CB8AC3E}">
        <p14:creationId xmlns:p14="http://schemas.microsoft.com/office/powerpoint/2010/main" val="673990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18</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重ねるハザードマップの説明</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565117"/>
            <a:ext cx="2371191" cy="486326"/>
          </a:xfrm>
          <a:prstGeom prst="rect">
            <a:avLst/>
          </a:prstGeom>
          <a:solidFill>
            <a:schemeClr val="accent1"/>
          </a:solidFill>
          <a:ln>
            <a:solidFill>
              <a:schemeClr val="accent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sz="2200" dirty="0">
                <a:solidFill>
                  <a:schemeClr val="bg1"/>
                </a:solidFill>
                <a:latin typeface="BIZ UDPゴシック" panose="020B0400000000000000" pitchFamily="50" charset="-128"/>
                <a:ea typeface="BIZ UDPゴシック" panose="020B0400000000000000" pitchFamily="50" charset="-128"/>
              </a:rPr>
              <a:t>   住所から探す</a:t>
            </a:r>
          </a:p>
        </p:txBody>
      </p:sp>
      <p:pic>
        <p:nvPicPr>
          <p:cNvPr id="19" name="図 18" descr="グラフィカル ユーザー インターフェイス, テキスト, アプリケーション&#10;&#10;自動的に生成された説明">
            <a:extLst>
              <a:ext uri="{FF2B5EF4-FFF2-40B4-BE49-F238E27FC236}">
                <a16:creationId xmlns:a16="http://schemas.microsoft.com/office/drawing/2014/main" id="{6906335B-CF85-4516-A126-4CD10960F2BA}"/>
              </a:ext>
            </a:extLst>
          </p:cNvPr>
          <p:cNvPicPr>
            <a:picLocks noChangeAspect="1"/>
          </p:cNvPicPr>
          <p:nvPr/>
        </p:nvPicPr>
        <p:blipFill>
          <a:blip r:embed="rId6"/>
          <a:stretch>
            <a:fillRect/>
          </a:stretch>
        </p:blipFill>
        <p:spPr>
          <a:xfrm>
            <a:off x="3437401" y="1694062"/>
            <a:ext cx="2269198" cy="4916596"/>
          </a:xfrm>
          <a:prstGeom prst="rect">
            <a:avLst/>
          </a:prstGeom>
          <a:ln>
            <a:solidFill>
              <a:schemeClr val="tx1"/>
            </a:solidFill>
          </a:ln>
        </p:spPr>
      </p:pic>
      <p:sp>
        <p:nvSpPr>
          <p:cNvPr id="20" name="サブタイトル 2">
            <a:extLst>
              <a:ext uri="{FF2B5EF4-FFF2-40B4-BE49-F238E27FC236}">
                <a16:creationId xmlns:a16="http://schemas.microsoft.com/office/drawing/2014/main" id="{8DDF92B1-0B3C-2BE1-86AD-11FF6605C639}"/>
              </a:ext>
            </a:extLst>
          </p:cNvPr>
          <p:cNvSpPr txBox="1">
            <a:spLocks/>
          </p:cNvSpPr>
          <p:nvPr/>
        </p:nvSpPr>
        <p:spPr>
          <a:xfrm>
            <a:off x="284326" y="2051442"/>
            <a:ext cx="2371192" cy="1850779"/>
          </a:xfrm>
          <a:prstGeom prst="rect">
            <a:avLst/>
          </a:prstGeom>
          <a:ln>
            <a:solidFill>
              <a:schemeClr val="accent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特定の箇所や市区町村の災害リスクを調べたい方は「住所から探す」を使ってみましょう</a:t>
            </a:r>
          </a:p>
        </p:txBody>
      </p:sp>
      <p:sp>
        <p:nvSpPr>
          <p:cNvPr id="22" name="サブタイトル 2">
            <a:extLst>
              <a:ext uri="{FF2B5EF4-FFF2-40B4-BE49-F238E27FC236}">
                <a16:creationId xmlns:a16="http://schemas.microsoft.com/office/drawing/2014/main" id="{6B60491A-52FD-C207-EF64-34F0F384F0A5}"/>
              </a:ext>
            </a:extLst>
          </p:cNvPr>
          <p:cNvSpPr txBox="1">
            <a:spLocks/>
          </p:cNvSpPr>
          <p:nvPr/>
        </p:nvSpPr>
        <p:spPr>
          <a:xfrm>
            <a:off x="284326" y="4259985"/>
            <a:ext cx="2483925" cy="486326"/>
          </a:xfrm>
          <a:prstGeom prst="rect">
            <a:avLst/>
          </a:prstGeom>
          <a:solidFill>
            <a:schemeClr val="accent1"/>
          </a:solidFill>
          <a:ln>
            <a:solidFill>
              <a:schemeClr val="accent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sz="2200" dirty="0">
                <a:solidFill>
                  <a:schemeClr val="bg1"/>
                </a:solidFill>
                <a:latin typeface="BIZ UDPゴシック" panose="020B0400000000000000" pitchFamily="50" charset="-128"/>
                <a:ea typeface="BIZ UDPゴシック" panose="020B0400000000000000" pitchFamily="50" charset="-128"/>
              </a:rPr>
              <a:t>　　地図から探す</a:t>
            </a:r>
          </a:p>
        </p:txBody>
      </p:sp>
      <p:sp>
        <p:nvSpPr>
          <p:cNvPr id="23" name="サブタイトル 2">
            <a:extLst>
              <a:ext uri="{FF2B5EF4-FFF2-40B4-BE49-F238E27FC236}">
                <a16:creationId xmlns:a16="http://schemas.microsoft.com/office/drawing/2014/main" id="{F5FE570D-149D-39A1-122B-E17FD3745DAF}"/>
              </a:ext>
            </a:extLst>
          </p:cNvPr>
          <p:cNvSpPr txBox="1">
            <a:spLocks/>
          </p:cNvSpPr>
          <p:nvPr/>
        </p:nvSpPr>
        <p:spPr>
          <a:xfrm>
            <a:off x="284326" y="4746309"/>
            <a:ext cx="2483926" cy="1602593"/>
          </a:xfrm>
          <a:prstGeom prst="rect">
            <a:avLst/>
          </a:prstGeom>
          <a:ln>
            <a:solidFill>
              <a:schemeClr val="accent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地図を見ながら自由に災害リスクを調べたい方は「地図から探す」を使ってみましょう</a:t>
            </a:r>
          </a:p>
        </p:txBody>
      </p:sp>
      <p:sp>
        <p:nvSpPr>
          <p:cNvPr id="24" name="サブタイトル 2">
            <a:extLst>
              <a:ext uri="{FF2B5EF4-FFF2-40B4-BE49-F238E27FC236}">
                <a16:creationId xmlns:a16="http://schemas.microsoft.com/office/drawing/2014/main" id="{42BCE332-772B-4E31-85DD-8CACF60A9B98}"/>
              </a:ext>
            </a:extLst>
          </p:cNvPr>
          <p:cNvSpPr txBox="1">
            <a:spLocks/>
          </p:cNvSpPr>
          <p:nvPr/>
        </p:nvSpPr>
        <p:spPr>
          <a:xfrm>
            <a:off x="6375748" y="1565117"/>
            <a:ext cx="2371192" cy="486326"/>
          </a:xfrm>
          <a:prstGeom prst="rect">
            <a:avLst/>
          </a:prstGeom>
          <a:solidFill>
            <a:schemeClr val="accent1"/>
          </a:solidFill>
          <a:ln>
            <a:solidFill>
              <a:schemeClr val="accent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sz="2200" dirty="0">
                <a:solidFill>
                  <a:schemeClr val="bg1"/>
                </a:solidFill>
                <a:latin typeface="BIZ UDPゴシック" panose="020B0400000000000000" pitchFamily="50" charset="-128"/>
                <a:ea typeface="BIZ UDPゴシック" panose="020B0400000000000000" pitchFamily="50" charset="-128"/>
              </a:rPr>
              <a:t>  現在地から探す</a:t>
            </a:r>
          </a:p>
        </p:txBody>
      </p:sp>
      <p:sp>
        <p:nvSpPr>
          <p:cNvPr id="25" name="サブタイトル 2">
            <a:extLst>
              <a:ext uri="{FF2B5EF4-FFF2-40B4-BE49-F238E27FC236}">
                <a16:creationId xmlns:a16="http://schemas.microsoft.com/office/drawing/2014/main" id="{2B55EFAB-9A0D-B86F-009C-79B15E93B163}"/>
              </a:ext>
            </a:extLst>
          </p:cNvPr>
          <p:cNvSpPr txBox="1">
            <a:spLocks/>
          </p:cNvSpPr>
          <p:nvPr/>
        </p:nvSpPr>
        <p:spPr>
          <a:xfrm>
            <a:off x="6375748" y="2051442"/>
            <a:ext cx="2371192" cy="1509381"/>
          </a:xfrm>
          <a:prstGeom prst="rect">
            <a:avLst/>
          </a:prstGeom>
          <a:ln>
            <a:solidFill>
              <a:schemeClr val="accent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今いる場所の災害</a:t>
            </a:r>
            <a:br>
              <a:rPr lang="en-US" altLang="ja-JP" sz="1800" dirty="0">
                <a:latin typeface="BIZ UDPゴシック" panose="020B0400000000000000" pitchFamily="50" charset="-128"/>
                <a:ea typeface="BIZ UDPゴシック" panose="020B0400000000000000" pitchFamily="50" charset="-128"/>
              </a:rPr>
            </a:br>
            <a:r>
              <a:rPr lang="ja-JP" altLang="en-US" sz="1800" dirty="0">
                <a:latin typeface="BIZ UDPゴシック" panose="020B0400000000000000" pitchFamily="50" charset="-128"/>
                <a:ea typeface="BIZ UDPゴシック" panose="020B0400000000000000" pitchFamily="50" charset="-128"/>
              </a:rPr>
              <a:t>リスクを調べたい方は「現在地から探す」を使ってみましょう</a:t>
            </a:r>
          </a:p>
        </p:txBody>
      </p:sp>
      <p:sp>
        <p:nvSpPr>
          <p:cNvPr id="26" name="サブタイトル 2">
            <a:extLst>
              <a:ext uri="{FF2B5EF4-FFF2-40B4-BE49-F238E27FC236}">
                <a16:creationId xmlns:a16="http://schemas.microsoft.com/office/drawing/2014/main" id="{DC9BF0B4-35D9-1D52-60DD-B153BA0220B0}"/>
              </a:ext>
            </a:extLst>
          </p:cNvPr>
          <p:cNvSpPr txBox="1">
            <a:spLocks/>
          </p:cNvSpPr>
          <p:nvPr/>
        </p:nvSpPr>
        <p:spPr>
          <a:xfrm>
            <a:off x="6243837" y="3983514"/>
            <a:ext cx="2708080" cy="486326"/>
          </a:xfrm>
          <a:prstGeom prst="rect">
            <a:avLst/>
          </a:prstGeom>
          <a:solidFill>
            <a:schemeClr val="accent1"/>
          </a:solidFill>
          <a:ln>
            <a:solidFill>
              <a:schemeClr val="accent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sz="2200" dirty="0">
                <a:solidFill>
                  <a:schemeClr val="bg1"/>
                </a:solidFill>
                <a:latin typeface="BIZ UDPゴシック" panose="020B0400000000000000" pitchFamily="50" charset="-128"/>
                <a:ea typeface="BIZ UDPゴシック" panose="020B0400000000000000" pitchFamily="50" charset="-128"/>
              </a:rPr>
              <a:t>災害の種類から選ぶ</a:t>
            </a:r>
          </a:p>
        </p:txBody>
      </p:sp>
      <p:sp>
        <p:nvSpPr>
          <p:cNvPr id="27" name="サブタイトル 2">
            <a:extLst>
              <a:ext uri="{FF2B5EF4-FFF2-40B4-BE49-F238E27FC236}">
                <a16:creationId xmlns:a16="http://schemas.microsoft.com/office/drawing/2014/main" id="{02350F12-D529-C9AF-E2AE-70A0B14029B3}"/>
              </a:ext>
            </a:extLst>
          </p:cNvPr>
          <p:cNvSpPr txBox="1">
            <a:spLocks/>
          </p:cNvSpPr>
          <p:nvPr/>
        </p:nvSpPr>
        <p:spPr>
          <a:xfrm>
            <a:off x="6243838" y="4469839"/>
            <a:ext cx="2708080" cy="1509381"/>
          </a:xfrm>
          <a:prstGeom prst="rect">
            <a:avLst/>
          </a:prstGeom>
          <a:ln>
            <a:solidFill>
              <a:schemeClr val="accent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特にリスクを知りたい</a:t>
            </a:r>
            <a:br>
              <a:rPr lang="en-US" altLang="ja-JP" sz="1800" dirty="0">
                <a:latin typeface="BIZ UDPゴシック" panose="020B0400000000000000" pitchFamily="50" charset="-128"/>
                <a:ea typeface="BIZ UDPゴシック" panose="020B0400000000000000" pitchFamily="50" charset="-128"/>
              </a:rPr>
            </a:br>
            <a:r>
              <a:rPr lang="ja-JP" altLang="en-US" sz="1800" dirty="0">
                <a:latin typeface="BIZ UDPゴシック" panose="020B0400000000000000" pitchFamily="50" charset="-128"/>
                <a:ea typeface="BIZ UDPゴシック" panose="020B0400000000000000" pitchFamily="50" charset="-128"/>
              </a:rPr>
              <a:t>災害がある方は「災害の種類から選ぶ」を使ってみましょう</a:t>
            </a:r>
          </a:p>
        </p:txBody>
      </p:sp>
      <p:sp>
        <p:nvSpPr>
          <p:cNvPr id="28" name="四角形: 角を丸くする 27">
            <a:extLst>
              <a:ext uri="{FF2B5EF4-FFF2-40B4-BE49-F238E27FC236}">
                <a16:creationId xmlns:a16="http://schemas.microsoft.com/office/drawing/2014/main" id="{48165E6E-A726-00EC-1AFD-A13BE7651B2E}"/>
              </a:ext>
            </a:extLst>
          </p:cNvPr>
          <p:cNvSpPr/>
          <p:nvPr/>
        </p:nvSpPr>
        <p:spPr>
          <a:xfrm>
            <a:off x="3624800" y="2510870"/>
            <a:ext cx="1886651" cy="58402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577DA8DF-FC5E-130A-B771-E95FB278F76B}"/>
              </a:ext>
            </a:extLst>
          </p:cNvPr>
          <p:cNvSpPr/>
          <p:nvPr/>
        </p:nvSpPr>
        <p:spPr>
          <a:xfrm>
            <a:off x="3624799" y="3318201"/>
            <a:ext cx="1886651" cy="58402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6E4864EB-F2EF-CD52-A6A5-373C5D34CD18}"/>
              </a:ext>
            </a:extLst>
          </p:cNvPr>
          <p:cNvSpPr/>
          <p:nvPr/>
        </p:nvSpPr>
        <p:spPr>
          <a:xfrm>
            <a:off x="3624800" y="4222966"/>
            <a:ext cx="1886651" cy="1409896"/>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1" name="四角形: 角を丸くする 30">
            <a:extLst>
              <a:ext uri="{FF2B5EF4-FFF2-40B4-BE49-F238E27FC236}">
                <a16:creationId xmlns:a16="http://schemas.microsoft.com/office/drawing/2014/main" id="{DBA2EC85-723F-674C-C86C-9C254E4A1C6B}"/>
              </a:ext>
            </a:extLst>
          </p:cNvPr>
          <p:cNvSpPr/>
          <p:nvPr/>
        </p:nvSpPr>
        <p:spPr>
          <a:xfrm>
            <a:off x="3624800" y="5661596"/>
            <a:ext cx="1886651" cy="689099"/>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40961" name="直線矢印コネクタ 40960">
            <a:extLst>
              <a:ext uri="{FF2B5EF4-FFF2-40B4-BE49-F238E27FC236}">
                <a16:creationId xmlns:a16="http://schemas.microsoft.com/office/drawing/2014/main" id="{D9D248AB-27C2-F20E-B1AF-53763D135621}"/>
              </a:ext>
            </a:extLst>
          </p:cNvPr>
          <p:cNvCxnSpPr>
            <a:cxnSpLocks/>
            <a:endCxn id="20" idx="3"/>
          </p:cNvCxnSpPr>
          <p:nvPr/>
        </p:nvCxnSpPr>
        <p:spPr>
          <a:xfrm flipH="1">
            <a:off x="2655518" y="2810312"/>
            <a:ext cx="969281" cy="166520"/>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40963" name="直線矢印コネクタ 40962">
            <a:extLst>
              <a:ext uri="{FF2B5EF4-FFF2-40B4-BE49-F238E27FC236}">
                <a16:creationId xmlns:a16="http://schemas.microsoft.com/office/drawing/2014/main" id="{04F927E8-C7EA-D915-9E98-8AA4F94E388B}"/>
              </a:ext>
            </a:extLst>
          </p:cNvPr>
          <p:cNvCxnSpPr>
            <a:cxnSpLocks/>
            <a:stCxn id="25" idx="1"/>
          </p:cNvCxnSpPr>
          <p:nvPr/>
        </p:nvCxnSpPr>
        <p:spPr>
          <a:xfrm flipH="1">
            <a:off x="5508317" y="2806133"/>
            <a:ext cx="867431" cy="754690"/>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40965" name="直線矢印コネクタ 40964">
            <a:extLst>
              <a:ext uri="{FF2B5EF4-FFF2-40B4-BE49-F238E27FC236}">
                <a16:creationId xmlns:a16="http://schemas.microsoft.com/office/drawing/2014/main" id="{2989E539-3C23-F303-E1B6-2E63D27ADF97}"/>
              </a:ext>
            </a:extLst>
          </p:cNvPr>
          <p:cNvCxnSpPr>
            <a:cxnSpLocks/>
            <a:endCxn id="23" idx="3"/>
          </p:cNvCxnSpPr>
          <p:nvPr/>
        </p:nvCxnSpPr>
        <p:spPr>
          <a:xfrm flipH="1">
            <a:off x="2768252" y="4889221"/>
            <a:ext cx="856546" cy="658385"/>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40967" name="直線矢印コネクタ 40966">
            <a:extLst>
              <a:ext uri="{FF2B5EF4-FFF2-40B4-BE49-F238E27FC236}">
                <a16:creationId xmlns:a16="http://schemas.microsoft.com/office/drawing/2014/main" id="{C1CFEA85-DC88-2A99-AC89-9979AC144133}"/>
              </a:ext>
            </a:extLst>
          </p:cNvPr>
          <p:cNvCxnSpPr>
            <a:cxnSpLocks/>
            <a:stCxn id="27" idx="1"/>
          </p:cNvCxnSpPr>
          <p:nvPr/>
        </p:nvCxnSpPr>
        <p:spPr>
          <a:xfrm flipH="1">
            <a:off x="5508317" y="5224530"/>
            <a:ext cx="735521" cy="772909"/>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610994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368074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検索窓</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に</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「江東区」と入力し虫眼鏡のマークをダブルタップ</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対象の地域（ここでは東京都</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江東区）をダブルタップします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重ねるハザードマップの説明</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「住所から探す」で検索してみましょう</a:t>
            </a:r>
          </a:p>
        </p:txBody>
      </p:sp>
      <p:pic>
        <p:nvPicPr>
          <p:cNvPr id="24" name="図 23" descr="グラフィカル ユーザー インターフェイス, テキスト, アプリケーション&#10;&#10;自動的に生成された説明">
            <a:extLst>
              <a:ext uri="{FF2B5EF4-FFF2-40B4-BE49-F238E27FC236}">
                <a16:creationId xmlns:a16="http://schemas.microsoft.com/office/drawing/2014/main" id="{D9329B63-8CEB-90D8-8E10-95E006E85A85}"/>
              </a:ext>
            </a:extLst>
          </p:cNvPr>
          <p:cNvPicPr>
            <a:picLocks noChangeAspect="1"/>
          </p:cNvPicPr>
          <p:nvPr/>
        </p:nvPicPr>
        <p:blipFill>
          <a:blip r:embed="rId6"/>
          <a:stretch>
            <a:fillRect/>
          </a:stretch>
        </p:blipFill>
        <p:spPr>
          <a:xfrm>
            <a:off x="1504643" y="2397108"/>
            <a:ext cx="1998223" cy="4329484"/>
          </a:xfrm>
          <a:prstGeom prst="rect">
            <a:avLst/>
          </a:prstGeom>
          <a:ln>
            <a:solidFill>
              <a:schemeClr val="tx1"/>
            </a:solidFill>
          </a:ln>
        </p:spPr>
      </p:pic>
      <p:pic>
        <p:nvPicPr>
          <p:cNvPr id="25" name="図 24" descr="グラフィカル ユーザー インターフェイス, アプリケーション&#10;&#10;自動的に生成された説明">
            <a:extLst>
              <a:ext uri="{FF2B5EF4-FFF2-40B4-BE49-F238E27FC236}">
                <a16:creationId xmlns:a16="http://schemas.microsoft.com/office/drawing/2014/main" id="{643BAD16-A8DA-3D26-D6CB-0C5331B95DED}"/>
              </a:ext>
            </a:extLst>
          </p:cNvPr>
          <p:cNvPicPr>
            <a:picLocks noChangeAspect="1"/>
          </p:cNvPicPr>
          <p:nvPr/>
        </p:nvPicPr>
        <p:blipFill>
          <a:blip r:embed="rId7"/>
          <a:stretch>
            <a:fillRect/>
          </a:stretch>
        </p:blipFill>
        <p:spPr>
          <a:xfrm>
            <a:off x="5649015" y="2397108"/>
            <a:ext cx="1998223" cy="4329484"/>
          </a:xfrm>
          <a:prstGeom prst="rect">
            <a:avLst/>
          </a:prstGeom>
          <a:ln>
            <a:solidFill>
              <a:schemeClr val="tx1"/>
            </a:solidFill>
          </a:ln>
        </p:spPr>
      </p:pic>
      <p:sp>
        <p:nvSpPr>
          <p:cNvPr id="28" name="四角形: 角を丸くする 27">
            <a:extLst>
              <a:ext uri="{FF2B5EF4-FFF2-40B4-BE49-F238E27FC236}">
                <a16:creationId xmlns:a16="http://schemas.microsoft.com/office/drawing/2014/main" id="{A8EC3680-44A6-DB51-3B51-44A5AF941461}"/>
              </a:ext>
            </a:extLst>
          </p:cNvPr>
          <p:cNvSpPr/>
          <p:nvPr/>
        </p:nvSpPr>
        <p:spPr>
          <a:xfrm>
            <a:off x="1716283" y="3591983"/>
            <a:ext cx="1377645" cy="203403"/>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9F421681-36EE-5C21-1904-48DD7875625D}"/>
              </a:ext>
            </a:extLst>
          </p:cNvPr>
          <p:cNvSpPr/>
          <p:nvPr/>
        </p:nvSpPr>
        <p:spPr>
          <a:xfrm>
            <a:off x="3093929" y="3591983"/>
            <a:ext cx="211640" cy="203403"/>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A11C84BF-6063-6F11-A9BC-280626A84D38}"/>
              </a:ext>
            </a:extLst>
          </p:cNvPr>
          <p:cNvSpPr/>
          <p:nvPr/>
        </p:nvSpPr>
        <p:spPr>
          <a:xfrm>
            <a:off x="5641854" y="3327298"/>
            <a:ext cx="1596260" cy="164552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88193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90400FC1-5C1C-CF10-D7DA-819A80ABC987}"/>
              </a:ext>
            </a:extLst>
          </p:cNvPr>
          <p:cNvPicPr>
            <a:picLocks noChangeAspect="1"/>
          </p:cNvPicPr>
          <p:nvPr/>
        </p:nvPicPr>
        <p:blipFill>
          <a:blip r:embed="rId4"/>
          <a:stretch>
            <a:fillRect/>
          </a:stretch>
        </p:blipFill>
        <p:spPr>
          <a:xfrm>
            <a:off x="3570700" y="2416077"/>
            <a:ext cx="1998223" cy="4329484"/>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重ねるハザードマップの説明</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29" name="サブタイトル 2">
            <a:extLst>
              <a:ext uri="{FF2B5EF4-FFF2-40B4-BE49-F238E27FC236}">
                <a16:creationId xmlns:a16="http://schemas.microsoft.com/office/drawing/2014/main" id="{B1EA92B8-9433-8333-1430-EE33F9E5A456}"/>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「住所から探す」で検索してみましょう</a:t>
            </a:r>
          </a:p>
        </p:txBody>
      </p:sp>
      <p:sp>
        <p:nvSpPr>
          <p:cNvPr id="5" name="テキスト ボックス 4">
            <a:extLst>
              <a:ext uri="{FF2B5EF4-FFF2-40B4-BE49-F238E27FC236}">
                <a16:creationId xmlns:a16="http://schemas.microsoft.com/office/drawing/2014/main" id="{A4AF580F-3081-C868-C61B-270E8F46D890}"/>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791F04CA-CA05-1EA7-BF1C-1DF64D6F05C1}"/>
              </a:ext>
            </a:extLst>
          </p:cNvPr>
          <p:cNvSpPr txBox="1"/>
          <p:nvPr/>
        </p:nvSpPr>
        <p:spPr>
          <a:xfrm>
            <a:off x="3485787" y="1512998"/>
            <a:ext cx="3555349"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選択画面右上のバツ印</a:t>
            </a:r>
            <a:r>
              <a:rPr lang="ja-JP" altLang="en-US" sz="1800" dirty="0">
                <a:solidFill>
                  <a:prstClr val="black"/>
                </a:solidFill>
                <a:latin typeface="BIZ UDPゴシック" panose="020B0400000000000000" pitchFamily="50" charset="-128"/>
                <a:ea typeface="BIZ UDPゴシック" panose="020B0400000000000000" pitchFamily="50" charset="-128"/>
              </a:rPr>
              <a:t>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7" name="四角形: 角を丸くする 6">
            <a:extLst>
              <a:ext uri="{FF2B5EF4-FFF2-40B4-BE49-F238E27FC236}">
                <a16:creationId xmlns:a16="http://schemas.microsoft.com/office/drawing/2014/main" id="{DCFBC994-65CC-A135-D607-5A2C0F5ACB9E}"/>
              </a:ext>
            </a:extLst>
          </p:cNvPr>
          <p:cNvSpPr/>
          <p:nvPr/>
        </p:nvSpPr>
        <p:spPr>
          <a:xfrm>
            <a:off x="4983286" y="3069413"/>
            <a:ext cx="274409" cy="25788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70144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テキスト, 手紙&#10;&#10;自動的に生成された説明">
            <a:extLst>
              <a:ext uri="{FF2B5EF4-FFF2-40B4-BE49-F238E27FC236}">
                <a16:creationId xmlns:a16="http://schemas.microsoft.com/office/drawing/2014/main" id="{8E974B53-A92A-C531-9A44-3BA4987EA607}"/>
              </a:ext>
            </a:extLst>
          </p:cNvPr>
          <p:cNvPicPr>
            <a:picLocks noChangeAspect="1"/>
          </p:cNvPicPr>
          <p:nvPr/>
        </p:nvPicPr>
        <p:blipFill>
          <a:blip r:embed="rId4"/>
          <a:stretch>
            <a:fillRect/>
          </a:stretch>
        </p:blipFill>
        <p:spPr>
          <a:xfrm>
            <a:off x="1507272" y="2407618"/>
            <a:ext cx="1993846" cy="4320000"/>
          </a:xfrm>
          <a:prstGeom prst="rect">
            <a:avLst/>
          </a:prstGeom>
          <a:ln>
            <a:solidFill>
              <a:schemeClr val="tx1"/>
            </a:solidFill>
          </a:ln>
        </p:spPr>
      </p:pic>
      <p:pic>
        <p:nvPicPr>
          <p:cNvPr id="33" name="図 32" descr="テキスト, 手紙&#10;&#10;自動的に生成された説明">
            <a:extLst>
              <a:ext uri="{FF2B5EF4-FFF2-40B4-BE49-F238E27FC236}">
                <a16:creationId xmlns:a16="http://schemas.microsoft.com/office/drawing/2014/main" id="{C58B2AAD-9C76-8F66-451C-7BA5CD936697}"/>
              </a:ext>
            </a:extLst>
          </p:cNvPr>
          <p:cNvPicPr>
            <a:picLocks noChangeAspect="1"/>
          </p:cNvPicPr>
          <p:nvPr/>
        </p:nvPicPr>
        <p:blipFill>
          <a:blip r:embed="rId4"/>
          <a:stretch>
            <a:fillRect/>
          </a:stretch>
        </p:blipFill>
        <p:spPr>
          <a:xfrm>
            <a:off x="5650788" y="2406592"/>
            <a:ext cx="1993846" cy="4320000"/>
          </a:xfrm>
          <a:prstGeom prst="rect">
            <a:avLst/>
          </a:prstGeom>
          <a:ln>
            <a:solidFill>
              <a:schemeClr val="tx1"/>
            </a:solidFill>
          </a:ln>
        </p:spPr>
      </p:pic>
      <p:pic>
        <p:nvPicPr>
          <p:cNvPr id="18" name="図 17" descr="テキスト が含まれている画像&#10;&#10;自動的に生成された説明">
            <a:extLst>
              <a:ext uri="{FF2B5EF4-FFF2-40B4-BE49-F238E27FC236}">
                <a16:creationId xmlns:a16="http://schemas.microsoft.com/office/drawing/2014/main" id="{00BE142C-F5C3-05B1-61A5-4400FFD8D6E3}"/>
              </a:ext>
            </a:extLst>
          </p:cNvPr>
          <p:cNvPicPr>
            <a:picLocks noChangeAspect="1"/>
          </p:cNvPicPr>
          <p:nvPr/>
        </p:nvPicPr>
        <p:blipFill>
          <a:blip r:embed="rId5"/>
          <a:stretch>
            <a:fillRect/>
          </a:stretch>
        </p:blipFill>
        <p:spPr>
          <a:xfrm>
            <a:off x="5658666" y="2407618"/>
            <a:ext cx="1998224" cy="4329484"/>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3159564"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833888" cy="755720"/>
          </a:xfrm>
          <a:prstGeom prst="rect">
            <a:avLst/>
          </a:prstGeom>
          <a:noFill/>
        </p:spPr>
        <p:txBody>
          <a:bodyPr wrap="square"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調べたい災害内容を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重ねるハザードマップの説明</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「住所から探す」で検索してみましょう</a:t>
            </a:r>
          </a:p>
        </p:txBody>
      </p:sp>
      <p:sp>
        <p:nvSpPr>
          <p:cNvPr id="28" name="四角形: 角を丸くする 27">
            <a:extLst>
              <a:ext uri="{FF2B5EF4-FFF2-40B4-BE49-F238E27FC236}">
                <a16:creationId xmlns:a16="http://schemas.microsoft.com/office/drawing/2014/main" id="{A8EC3680-44A6-DB51-3B51-44A5AF941461}"/>
              </a:ext>
            </a:extLst>
          </p:cNvPr>
          <p:cNvSpPr/>
          <p:nvPr/>
        </p:nvSpPr>
        <p:spPr>
          <a:xfrm>
            <a:off x="5711392" y="3407980"/>
            <a:ext cx="1407750" cy="1418573"/>
          </a:xfrm>
          <a:prstGeom prst="roundRect">
            <a:avLst>
              <a:gd name="adj" fmla="val 7744"/>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A11C84BF-6063-6F11-A9BC-280626A84D38}"/>
              </a:ext>
            </a:extLst>
          </p:cNvPr>
          <p:cNvSpPr/>
          <p:nvPr/>
        </p:nvSpPr>
        <p:spPr>
          <a:xfrm>
            <a:off x="1526367" y="3100033"/>
            <a:ext cx="354986" cy="318458"/>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63201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 が含まれている画像&#10;&#10;自動的に生成された説明">
            <a:extLst>
              <a:ext uri="{FF2B5EF4-FFF2-40B4-BE49-F238E27FC236}">
                <a16:creationId xmlns:a16="http://schemas.microsoft.com/office/drawing/2014/main" id="{B2E12D21-78C0-D374-28BA-032E0BB89C5F}"/>
              </a:ext>
            </a:extLst>
          </p:cNvPr>
          <p:cNvPicPr>
            <a:picLocks noChangeAspect="1"/>
          </p:cNvPicPr>
          <p:nvPr/>
        </p:nvPicPr>
        <p:blipFill>
          <a:blip r:embed="rId4"/>
          <a:stretch>
            <a:fillRect/>
          </a:stretch>
        </p:blipFill>
        <p:spPr>
          <a:xfrm>
            <a:off x="3570699" y="2406593"/>
            <a:ext cx="1998224" cy="4329484"/>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重ねるハザードマップの説明</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28" name="四角形: 角を丸くする 27">
            <a:extLst>
              <a:ext uri="{FF2B5EF4-FFF2-40B4-BE49-F238E27FC236}">
                <a16:creationId xmlns:a16="http://schemas.microsoft.com/office/drawing/2014/main" id="{A8EC3680-44A6-DB51-3B51-44A5AF941461}"/>
              </a:ext>
            </a:extLst>
          </p:cNvPr>
          <p:cNvSpPr/>
          <p:nvPr/>
        </p:nvSpPr>
        <p:spPr>
          <a:xfrm>
            <a:off x="4789715" y="3165392"/>
            <a:ext cx="322547" cy="278122"/>
          </a:xfrm>
          <a:prstGeom prst="roundRect">
            <a:avLst>
              <a:gd name="adj" fmla="val 937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サブタイトル 2">
            <a:extLst>
              <a:ext uri="{FF2B5EF4-FFF2-40B4-BE49-F238E27FC236}">
                <a16:creationId xmlns:a16="http://schemas.microsoft.com/office/drawing/2014/main" id="{B1EA92B8-9433-8333-1430-EE33F9E5A456}"/>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「住所から探す」で検索してみましょう</a:t>
            </a:r>
          </a:p>
        </p:txBody>
      </p:sp>
      <p:sp>
        <p:nvSpPr>
          <p:cNvPr id="5" name="テキスト ボックス 4">
            <a:extLst>
              <a:ext uri="{FF2B5EF4-FFF2-40B4-BE49-F238E27FC236}">
                <a16:creationId xmlns:a16="http://schemas.microsoft.com/office/drawing/2014/main" id="{A4AF580F-3081-C868-C61B-270E8F46D890}"/>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791F04CA-CA05-1EA7-BF1C-1DF64D6F05C1}"/>
              </a:ext>
            </a:extLst>
          </p:cNvPr>
          <p:cNvSpPr txBox="1"/>
          <p:nvPr/>
        </p:nvSpPr>
        <p:spPr>
          <a:xfrm>
            <a:off x="3485787" y="1512998"/>
            <a:ext cx="3555349"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選択画面右上のバツ印</a:t>
            </a:r>
            <a:r>
              <a:rPr lang="ja-JP" altLang="en-US" sz="1800" dirty="0">
                <a:solidFill>
                  <a:prstClr val="black"/>
                </a:solidFill>
                <a:latin typeface="BIZ UDPゴシック" panose="020B0400000000000000" pitchFamily="50" charset="-128"/>
                <a:ea typeface="BIZ UDPゴシック" panose="020B0400000000000000" pitchFamily="50" charset="-128"/>
              </a:rPr>
              <a:t>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980965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画像のプレビュー">
            <a:extLst>
              <a:ext uri="{FF2B5EF4-FFF2-40B4-BE49-F238E27FC236}">
                <a16:creationId xmlns:a16="http://schemas.microsoft.com/office/drawing/2014/main" id="{BD5C8559-4BE2-61A5-D6FE-9243F0343C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4923" y="2416077"/>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重ねるハザードマップの説明</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28" name="四角形: 角を丸くする 27">
            <a:extLst>
              <a:ext uri="{FF2B5EF4-FFF2-40B4-BE49-F238E27FC236}">
                <a16:creationId xmlns:a16="http://schemas.microsoft.com/office/drawing/2014/main" id="{A8EC3680-44A6-DB51-3B51-44A5AF941461}"/>
              </a:ext>
            </a:extLst>
          </p:cNvPr>
          <p:cNvSpPr/>
          <p:nvPr/>
        </p:nvSpPr>
        <p:spPr>
          <a:xfrm>
            <a:off x="3485787" y="3350449"/>
            <a:ext cx="1655503" cy="1487365"/>
          </a:xfrm>
          <a:prstGeom prst="roundRect">
            <a:avLst>
              <a:gd name="adj" fmla="val 937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サブタイトル 2">
            <a:extLst>
              <a:ext uri="{FF2B5EF4-FFF2-40B4-BE49-F238E27FC236}">
                <a16:creationId xmlns:a16="http://schemas.microsoft.com/office/drawing/2014/main" id="{B1EA92B8-9433-8333-1430-EE33F9E5A456}"/>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様々な機能を活用してみましょう</a:t>
            </a:r>
          </a:p>
        </p:txBody>
      </p:sp>
      <p:sp>
        <p:nvSpPr>
          <p:cNvPr id="3" name="テキスト ボックス 2">
            <a:extLst>
              <a:ext uri="{FF2B5EF4-FFF2-40B4-BE49-F238E27FC236}">
                <a16:creationId xmlns:a16="http://schemas.microsoft.com/office/drawing/2014/main" id="{D8228641-CDDB-FAB0-048D-4B6C13659DC8}"/>
              </a:ext>
            </a:extLst>
          </p:cNvPr>
          <p:cNvSpPr txBox="1"/>
          <p:nvPr/>
        </p:nvSpPr>
        <p:spPr>
          <a:xfrm>
            <a:off x="5668161" y="2682136"/>
            <a:ext cx="3170246" cy="3276410"/>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右下の</a:t>
            </a:r>
            <a:r>
              <a:rPr lang="zh-TW"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「地形分類」</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パネルは常に最上位に表示されるため、洪水・高潮等の災害リスク情報を重ね合わせても、「地形分類」の上に重ね合わせて表示ができません</a:t>
            </a:r>
            <a:endPar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重ねて表示させる場合は「地形分類」以外の表示を選択してください</a:t>
            </a:r>
          </a:p>
        </p:txBody>
      </p:sp>
      <p:sp>
        <p:nvSpPr>
          <p:cNvPr id="5" name="テキスト ボックス 4">
            <a:extLst>
              <a:ext uri="{FF2B5EF4-FFF2-40B4-BE49-F238E27FC236}">
                <a16:creationId xmlns:a16="http://schemas.microsoft.com/office/drawing/2014/main" id="{A4AF580F-3081-C868-C61B-270E8F46D890}"/>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791F04CA-CA05-1EA7-BF1C-1DF64D6F05C1}"/>
              </a:ext>
            </a:extLst>
          </p:cNvPr>
          <p:cNvSpPr txBox="1"/>
          <p:nvPr/>
        </p:nvSpPr>
        <p:spPr>
          <a:xfrm>
            <a:off x="3485787" y="1512998"/>
            <a:ext cx="3555349"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複数の災害種別のリスクを</a:t>
            </a:r>
            <a:b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b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重ねて表示させることが可能です</a:t>
            </a:r>
          </a:p>
        </p:txBody>
      </p:sp>
    </p:spTree>
    <p:extLst>
      <p:ext uri="{BB962C8B-B14F-4D97-AF65-F5344CB8AC3E}">
        <p14:creationId xmlns:p14="http://schemas.microsoft.com/office/powerpoint/2010/main" val="850998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画像のプレビュー">
            <a:extLst>
              <a:ext uri="{FF2B5EF4-FFF2-40B4-BE49-F238E27FC236}">
                <a16:creationId xmlns:a16="http://schemas.microsoft.com/office/drawing/2014/main" id="{42CFC870-64B2-B15F-9517-479B22868F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748" y="2397106"/>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4" name="図 23" descr="ダイアグラム が含まれている画像&#10;&#10;自動的に生成された説明">
            <a:extLst>
              <a:ext uri="{FF2B5EF4-FFF2-40B4-BE49-F238E27FC236}">
                <a16:creationId xmlns:a16="http://schemas.microsoft.com/office/drawing/2014/main" id="{0EF1430B-50B2-D26A-A5F2-CCA28EFEBB9D}"/>
              </a:ext>
            </a:extLst>
          </p:cNvPr>
          <p:cNvPicPr>
            <a:picLocks noChangeAspect="1"/>
          </p:cNvPicPr>
          <p:nvPr/>
        </p:nvPicPr>
        <p:blipFill>
          <a:blip r:embed="rId5"/>
          <a:stretch>
            <a:fillRect/>
          </a:stretch>
        </p:blipFill>
        <p:spPr>
          <a:xfrm>
            <a:off x="5648609" y="2406592"/>
            <a:ext cx="1993845" cy="431999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重ねるハザードマップの説明</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29" name="サブタイトル 2">
            <a:extLst>
              <a:ext uri="{FF2B5EF4-FFF2-40B4-BE49-F238E27FC236}">
                <a16:creationId xmlns:a16="http://schemas.microsoft.com/office/drawing/2014/main" id="{B1EA92B8-9433-8333-1430-EE33F9E5A456}"/>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様々な機能を活用してみましょう</a:t>
            </a:r>
          </a:p>
        </p:txBody>
      </p:sp>
      <p:sp>
        <p:nvSpPr>
          <p:cNvPr id="5" name="テキスト ボックス 4">
            <a:extLst>
              <a:ext uri="{FF2B5EF4-FFF2-40B4-BE49-F238E27FC236}">
                <a16:creationId xmlns:a16="http://schemas.microsoft.com/office/drawing/2014/main" id="{FB6D206A-A808-5A88-EDD4-05AF7712ADD5}"/>
              </a:ext>
            </a:extLst>
          </p:cNvPr>
          <p:cNvSpPr txBox="1"/>
          <p:nvPr/>
        </p:nvSpPr>
        <p:spPr>
          <a:xfrm>
            <a:off x="130415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F9896329-5A1A-DC46-6A61-4172EFA615D2}"/>
              </a:ext>
            </a:extLst>
          </p:cNvPr>
          <p:cNvSpPr txBox="1"/>
          <p:nvPr/>
        </p:nvSpPr>
        <p:spPr>
          <a:xfrm>
            <a:off x="1827107" y="1512998"/>
            <a:ext cx="583896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地形分類を選択して任意の地点をクリックすると、土地の成り立ちと予想される自然災害リスクが表示されます</a:t>
            </a:r>
          </a:p>
        </p:txBody>
      </p:sp>
      <p:cxnSp>
        <p:nvCxnSpPr>
          <p:cNvPr id="12" name="直線矢印コネクタ 11">
            <a:extLst>
              <a:ext uri="{FF2B5EF4-FFF2-40B4-BE49-F238E27FC236}">
                <a16:creationId xmlns:a16="http://schemas.microsoft.com/office/drawing/2014/main" id="{4DC9EBB4-66D3-13B3-AC0B-811C6AB18FFF}"/>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0" name="四角形: 角を丸くする 29">
            <a:extLst>
              <a:ext uri="{FF2B5EF4-FFF2-40B4-BE49-F238E27FC236}">
                <a16:creationId xmlns:a16="http://schemas.microsoft.com/office/drawing/2014/main" id="{A11C84BF-6063-6F11-A9BC-280626A84D38}"/>
              </a:ext>
            </a:extLst>
          </p:cNvPr>
          <p:cNvSpPr/>
          <p:nvPr/>
        </p:nvSpPr>
        <p:spPr>
          <a:xfrm>
            <a:off x="5593628" y="3508778"/>
            <a:ext cx="2093709" cy="1115818"/>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FB9FF7EE-C200-455E-687D-6278856A3B69}"/>
              </a:ext>
            </a:extLst>
          </p:cNvPr>
          <p:cNvSpPr/>
          <p:nvPr/>
        </p:nvSpPr>
        <p:spPr>
          <a:xfrm>
            <a:off x="2485116" y="4157929"/>
            <a:ext cx="438838" cy="541662"/>
          </a:xfrm>
          <a:prstGeom prst="roundRect">
            <a:avLst>
              <a:gd name="adj" fmla="val 937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121819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マップ&#10;&#10;自動的に生成された説明">
            <a:extLst>
              <a:ext uri="{FF2B5EF4-FFF2-40B4-BE49-F238E27FC236}">
                <a16:creationId xmlns:a16="http://schemas.microsoft.com/office/drawing/2014/main" id="{EDD3BCE9-7E58-4183-CA25-68C85A3D1C3F}"/>
              </a:ext>
            </a:extLst>
          </p:cNvPr>
          <p:cNvPicPr>
            <a:picLocks noChangeAspect="1"/>
          </p:cNvPicPr>
          <p:nvPr/>
        </p:nvPicPr>
        <p:blipFill>
          <a:blip r:embed="rId4"/>
          <a:stretch>
            <a:fillRect/>
          </a:stretch>
        </p:blipFill>
        <p:spPr>
          <a:xfrm>
            <a:off x="3574923" y="2416077"/>
            <a:ext cx="1993846" cy="432000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重ねるハザードマップの説明</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29" name="サブタイトル 2">
            <a:extLst>
              <a:ext uri="{FF2B5EF4-FFF2-40B4-BE49-F238E27FC236}">
                <a16:creationId xmlns:a16="http://schemas.microsoft.com/office/drawing/2014/main" id="{B1EA92B8-9433-8333-1430-EE33F9E5A456}"/>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様々な機能を活用してみましょう</a:t>
            </a:r>
          </a:p>
        </p:txBody>
      </p:sp>
      <p:sp>
        <p:nvSpPr>
          <p:cNvPr id="5" name="テキスト ボックス 4">
            <a:extLst>
              <a:ext uri="{FF2B5EF4-FFF2-40B4-BE49-F238E27FC236}">
                <a16:creationId xmlns:a16="http://schemas.microsoft.com/office/drawing/2014/main" id="{A4AF580F-3081-C868-C61B-270E8F46D890}"/>
              </a:ext>
            </a:extLst>
          </p:cNvPr>
          <p:cNvSpPr txBox="1"/>
          <p:nvPr/>
        </p:nvSpPr>
        <p:spPr>
          <a:xfrm>
            <a:off x="2439887" y="1502973"/>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791F04CA-CA05-1EA7-BF1C-1DF64D6F05C1}"/>
              </a:ext>
            </a:extLst>
          </p:cNvPr>
          <p:cNvSpPr txBox="1"/>
          <p:nvPr/>
        </p:nvSpPr>
        <p:spPr>
          <a:xfrm>
            <a:off x="2962837" y="1502973"/>
            <a:ext cx="427935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赤枠内を避難場所をダブルタップすると避難場所が地図上に表示されます</a:t>
            </a:r>
          </a:p>
        </p:txBody>
      </p:sp>
      <p:sp>
        <p:nvSpPr>
          <p:cNvPr id="4" name="四角形: 角を丸くする 3">
            <a:extLst>
              <a:ext uri="{FF2B5EF4-FFF2-40B4-BE49-F238E27FC236}">
                <a16:creationId xmlns:a16="http://schemas.microsoft.com/office/drawing/2014/main" id="{12DE815D-A879-451E-22AE-AFB8B1E7EC5D}"/>
              </a:ext>
            </a:extLst>
          </p:cNvPr>
          <p:cNvSpPr/>
          <p:nvPr/>
        </p:nvSpPr>
        <p:spPr>
          <a:xfrm>
            <a:off x="5251139" y="4437329"/>
            <a:ext cx="346658" cy="335551"/>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02738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マップ&#10;&#10;自動的に生成された説明">
            <a:extLst>
              <a:ext uri="{FF2B5EF4-FFF2-40B4-BE49-F238E27FC236}">
                <a16:creationId xmlns:a16="http://schemas.microsoft.com/office/drawing/2014/main" id="{128E5AC8-63E4-D6C1-3EBA-E40A5BB94AED}"/>
              </a:ext>
            </a:extLst>
          </p:cNvPr>
          <p:cNvPicPr>
            <a:picLocks noChangeAspect="1"/>
          </p:cNvPicPr>
          <p:nvPr/>
        </p:nvPicPr>
        <p:blipFill>
          <a:blip r:embed="rId4"/>
          <a:stretch>
            <a:fillRect/>
          </a:stretch>
        </p:blipFill>
        <p:spPr>
          <a:xfrm>
            <a:off x="3579455" y="2420819"/>
            <a:ext cx="1989468" cy="4310515"/>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重ねるハザードマップの説明</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28" name="四角形: 角を丸くする 27">
            <a:extLst>
              <a:ext uri="{FF2B5EF4-FFF2-40B4-BE49-F238E27FC236}">
                <a16:creationId xmlns:a16="http://schemas.microsoft.com/office/drawing/2014/main" id="{A8EC3680-44A6-DB51-3B51-44A5AF941461}"/>
              </a:ext>
            </a:extLst>
          </p:cNvPr>
          <p:cNvSpPr/>
          <p:nvPr/>
        </p:nvSpPr>
        <p:spPr>
          <a:xfrm>
            <a:off x="3817257" y="3933371"/>
            <a:ext cx="1175657" cy="904443"/>
          </a:xfrm>
          <a:prstGeom prst="roundRect">
            <a:avLst>
              <a:gd name="adj" fmla="val 937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サブタイトル 2">
            <a:extLst>
              <a:ext uri="{FF2B5EF4-FFF2-40B4-BE49-F238E27FC236}">
                <a16:creationId xmlns:a16="http://schemas.microsoft.com/office/drawing/2014/main" id="{B1EA92B8-9433-8333-1430-EE33F9E5A456}"/>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様々な機能を活用してみましょう</a:t>
            </a:r>
          </a:p>
        </p:txBody>
      </p:sp>
      <p:sp>
        <p:nvSpPr>
          <p:cNvPr id="5" name="テキスト ボックス 4">
            <a:extLst>
              <a:ext uri="{FF2B5EF4-FFF2-40B4-BE49-F238E27FC236}">
                <a16:creationId xmlns:a16="http://schemas.microsoft.com/office/drawing/2014/main" id="{A4AF580F-3081-C868-C61B-270E8F46D890}"/>
              </a:ext>
            </a:extLst>
          </p:cNvPr>
          <p:cNvSpPr txBox="1"/>
          <p:nvPr/>
        </p:nvSpPr>
        <p:spPr>
          <a:xfrm>
            <a:off x="2439887" y="1502973"/>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791F04CA-CA05-1EA7-BF1C-1DF64D6F05C1}"/>
              </a:ext>
            </a:extLst>
          </p:cNvPr>
          <p:cNvSpPr txBox="1"/>
          <p:nvPr/>
        </p:nvSpPr>
        <p:spPr>
          <a:xfrm>
            <a:off x="2962837" y="1502973"/>
            <a:ext cx="427935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赤枠内を避難場所をダブルタップすると避難場所が地図上に表示されます</a:t>
            </a:r>
          </a:p>
        </p:txBody>
      </p:sp>
    </p:spTree>
    <p:extLst>
      <p:ext uri="{BB962C8B-B14F-4D97-AF65-F5344CB8AC3E}">
        <p14:creationId xmlns:p14="http://schemas.microsoft.com/office/powerpoint/2010/main" val="3771642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わがまちハザードマップの使い方</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わがまちハザードマップを使ってみましょう</a:t>
            </a:r>
          </a:p>
        </p:txBody>
      </p:sp>
      <p:grpSp>
        <p:nvGrpSpPr>
          <p:cNvPr id="7" name="グループ化 6">
            <a:extLst>
              <a:ext uri="{FF2B5EF4-FFF2-40B4-BE49-F238E27FC236}">
                <a16:creationId xmlns:a16="http://schemas.microsoft.com/office/drawing/2014/main" id="{0C96DDCC-6718-85FA-7B02-8B007136BD6D}"/>
              </a:ext>
            </a:extLst>
          </p:cNvPr>
          <p:cNvGrpSpPr>
            <a:grpSpLocks noChangeAspect="1"/>
          </p:cNvGrpSpPr>
          <p:nvPr/>
        </p:nvGrpSpPr>
        <p:grpSpPr>
          <a:xfrm>
            <a:off x="120956" y="1776627"/>
            <a:ext cx="8915708" cy="4860637"/>
            <a:chOff x="566008" y="2407906"/>
            <a:chExt cx="7931518" cy="4324085"/>
          </a:xfrm>
        </p:grpSpPr>
        <p:sp>
          <p:nvSpPr>
            <p:cNvPr id="14" name="テキスト ボックス 13">
              <a:extLst>
                <a:ext uri="{FF2B5EF4-FFF2-40B4-BE49-F238E27FC236}">
                  <a16:creationId xmlns:a16="http://schemas.microsoft.com/office/drawing/2014/main" id="{DFA45860-F023-30AF-2AE8-5C140AB3B3B3}"/>
                </a:ext>
              </a:extLst>
            </p:cNvPr>
            <p:cNvSpPr txBox="1"/>
            <p:nvPr/>
          </p:nvSpPr>
          <p:spPr>
            <a:xfrm>
              <a:off x="566008" y="3035106"/>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030807" y="3036336"/>
              <a:ext cx="2300943" cy="755720"/>
            </a:xfrm>
            <a:prstGeom prst="rect">
              <a:avLst/>
            </a:prstGeom>
            <a:noFill/>
            <a:ln>
              <a:noFill/>
            </a:ln>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確認したい都道府県を選択します</a:t>
              </a:r>
            </a:p>
          </p:txBody>
        </p:sp>
        <p:sp>
          <p:nvSpPr>
            <p:cNvPr id="19" name="テキスト ボックス 18">
              <a:extLst>
                <a:ext uri="{FF2B5EF4-FFF2-40B4-BE49-F238E27FC236}">
                  <a16:creationId xmlns:a16="http://schemas.microsoft.com/office/drawing/2014/main" id="{0DEE2B9A-FFAB-9D47-CCDC-8965E8AE85AE}"/>
                </a:ext>
              </a:extLst>
            </p:cNvPr>
            <p:cNvSpPr txBox="1"/>
            <p:nvPr/>
          </p:nvSpPr>
          <p:spPr>
            <a:xfrm>
              <a:off x="572748" y="5286707"/>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47619203-CDC8-64B7-2CEF-900148B67330}"/>
                </a:ext>
              </a:extLst>
            </p:cNvPr>
            <p:cNvSpPr txBox="1"/>
            <p:nvPr/>
          </p:nvSpPr>
          <p:spPr>
            <a:xfrm>
              <a:off x="1037563" y="5287937"/>
              <a:ext cx="2300943" cy="755720"/>
            </a:xfrm>
            <a:prstGeom prst="rect">
              <a:avLst/>
            </a:prstGeom>
            <a:noFill/>
            <a:ln>
              <a:noFill/>
            </a:ln>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確認したい市区町村を選択します</a:t>
              </a:r>
            </a:p>
          </p:txBody>
        </p:sp>
        <p:sp>
          <p:nvSpPr>
            <p:cNvPr id="22" name="テキスト ボックス 21">
              <a:extLst>
                <a:ext uri="{FF2B5EF4-FFF2-40B4-BE49-F238E27FC236}">
                  <a16:creationId xmlns:a16="http://schemas.microsoft.com/office/drawing/2014/main" id="{C9755246-8821-C319-3AB7-740A20D9C973}"/>
                </a:ext>
              </a:extLst>
            </p:cNvPr>
            <p:cNvSpPr txBox="1"/>
            <p:nvPr/>
          </p:nvSpPr>
          <p:spPr>
            <a:xfrm>
              <a:off x="5731790" y="3036336"/>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431BD61B-33AC-FD71-1EE5-57780D83BC27}"/>
                </a:ext>
              </a:extLst>
            </p:cNvPr>
            <p:cNvSpPr txBox="1"/>
            <p:nvPr/>
          </p:nvSpPr>
          <p:spPr>
            <a:xfrm>
              <a:off x="6196583" y="3037566"/>
              <a:ext cx="2300943" cy="1115818"/>
            </a:xfrm>
            <a:prstGeom prst="rect">
              <a:avLst/>
            </a:prstGeom>
            <a:noFill/>
            <a:ln>
              <a:noFill/>
            </a:ln>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確認したいハザードマップの種別を選択します</a:t>
              </a:r>
            </a:p>
          </p:txBody>
        </p:sp>
        <p:sp>
          <p:nvSpPr>
            <p:cNvPr id="24" name="テキスト ボックス 23">
              <a:extLst>
                <a:ext uri="{FF2B5EF4-FFF2-40B4-BE49-F238E27FC236}">
                  <a16:creationId xmlns:a16="http://schemas.microsoft.com/office/drawing/2014/main" id="{CB1E9201-8722-4E12-7C07-AFA4E8064D11}"/>
                </a:ext>
              </a:extLst>
            </p:cNvPr>
            <p:cNvSpPr txBox="1"/>
            <p:nvPr/>
          </p:nvSpPr>
          <p:spPr>
            <a:xfrm>
              <a:off x="5726213" y="5523246"/>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BB4C765A-296A-594F-161A-D2ADC891159E}"/>
                </a:ext>
              </a:extLst>
            </p:cNvPr>
            <p:cNvSpPr txBox="1"/>
            <p:nvPr/>
          </p:nvSpPr>
          <p:spPr>
            <a:xfrm>
              <a:off x="6191005" y="5524476"/>
              <a:ext cx="2300943" cy="672298"/>
            </a:xfrm>
            <a:prstGeom prst="rect">
              <a:avLst/>
            </a:prstGeom>
            <a:noFill/>
            <a:ln>
              <a:noFill/>
            </a:ln>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「この内容で閲覧」をダブルタップします</a:t>
              </a:r>
            </a:p>
          </p:txBody>
        </p:sp>
        <p:pic>
          <p:nvPicPr>
            <p:cNvPr id="26" name="図 25" descr="マップ&#10;&#10;中程度の精度で自動的に生成された説明">
              <a:extLst>
                <a:ext uri="{FF2B5EF4-FFF2-40B4-BE49-F238E27FC236}">
                  <a16:creationId xmlns:a16="http://schemas.microsoft.com/office/drawing/2014/main" id="{0CCFE07F-577C-8F66-C566-4530BAA1AE37}"/>
                </a:ext>
              </a:extLst>
            </p:cNvPr>
            <p:cNvPicPr>
              <a:picLocks noChangeAspect="1"/>
            </p:cNvPicPr>
            <p:nvPr/>
          </p:nvPicPr>
          <p:blipFill>
            <a:blip r:embed="rId6"/>
            <a:stretch>
              <a:fillRect/>
            </a:stretch>
          </p:blipFill>
          <p:spPr>
            <a:xfrm>
              <a:off x="3574134" y="2407906"/>
              <a:ext cx="1995732" cy="4324085"/>
            </a:xfrm>
            <a:prstGeom prst="rect">
              <a:avLst/>
            </a:prstGeom>
            <a:ln>
              <a:solidFill>
                <a:schemeClr val="tx1"/>
              </a:solidFill>
            </a:ln>
          </p:spPr>
        </p:pic>
        <p:sp>
          <p:nvSpPr>
            <p:cNvPr id="27" name="四角形: 角を丸くする 26">
              <a:extLst>
                <a:ext uri="{FF2B5EF4-FFF2-40B4-BE49-F238E27FC236}">
                  <a16:creationId xmlns:a16="http://schemas.microsoft.com/office/drawing/2014/main" id="{BABA2F2C-2DA8-EE2B-0BBE-847B8CAFD7B5}"/>
                </a:ext>
              </a:extLst>
            </p:cNvPr>
            <p:cNvSpPr/>
            <p:nvPr/>
          </p:nvSpPr>
          <p:spPr>
            <a:xfrm>
              <a:off x="3789676" y="5336088"/>
              <a:ext cx="1564648" cy="240263"/>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8" name="四角形: 角を丸くする 27">
              <a:extLst>
                <a:ext uri="{FF2B5EF4-FFF2-40B4-BE49-F238E27FC236}">
                  <a16:creationId xmlns:a16="http://schemas.microsoft.com/office/drawing/2014/main" id="{98FD0F58-826C-0962-5C1D-1E5C650CB220}"/>
                </a:ext>
              </a:extLst>
            </p:cNvPr>
            <p:cNvSpPr/>
            <p:nvPr/>
          </p:nvSpPr>
          <p:spPr>
            <a:xfrm>
              <a:off x="3789676" y="5576351"/>
              <a:ext cx="1564648" cy="240263"/>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21947338-8D43-70E4-0718-D5A5F103FAF2}"/>
                </a:ext>
              </a:extLst>
            </p:cNvPr>
            <p:cNvSpPr/>
            <p:nvPr/>
          </p:nvSpPr>
          <p:spPr>
            <a:xfrm>
              <a:off x="3789676" y="5840574"/>
              <a:ext cx="1564648" cy="240263"/>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15810278-26C9-CBA6-58F6-BBA7F7150403}"/>
                </a:ext>
              </a:extLst>
            </p:cNvPr>
            <p:cNvSpPr/>
            <p:nvPr/>
          </p:nvSpPr>
          <p:spPr>
            <a:xfrm>
              <a:off x="3911079" y="6125124"/>
              <a:ext cx="1274696" cy="240263"/>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40960" name="直線矢印コネクタ 40959">
              <a:extLst>
                <a:ext uri="{FF2B5EF4-FFF2-40B4-BE49-F238E27FC236}">
                  <a16:creationId xmlns:a16="http://schemas.microsoft.com/office/drawing/2014/main" id="{4A7A3350-2E8E-E74C-6A4D-4790B82B72EB}"/>
                </a:ext>
              </a:extLst>
            </p:cNvPr>
            <p:cNvCxnSpPr>
              <a:cxnSpLocks/>
              <a:endCxn id="21" idx="2"/>
            </p:cNvCxnSpPr>
            <p:nvPr/>
          </p:nvCxnSpPr>
          <p:spPr>
            <a:xfrm flipH="1" flipV="1">
              <a:off x="2181283" y="3792056"/>
              <a:ext cx="2009057" cy="1685982"/>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40963" name="直線矢印コネクタ 40962">
              <a:extLst>
                <a:ext uri="{FF2B5EF4-FFF2-40B4-BE49-F238E27FC236}">
                  <a16:creationId xmlns:a16="http://schemas.microsoft.com/office/drawing/2014/main" id="{80863999-19E1-36E4-E157-DDFE30755F96}"/>
                </a:ext>
              </a:extLst>
            </p:cNvPr>
            <p:cNvCxnSpPr>
              <a:cxnSpLocks/>
              <a:stCxn id="28" idx="1"/>
              <a:endCxn id="20" idx="3"/>
            </p:cNvCxnSpPr>
            <p:nvPr/>
          </p:nvCxnSpPr>
          <p:spPr>
            <a:xfrm flipH="1" flipV="1">
              <a:off x="3338506" y="5665797"/>
              <a:ext cx="451170" cy="30685"/>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40965" name="直線矢印コネクタ 40964">
              <a:extLst>
                <a:ext uri="{FF2B5EF4-FFF2-40B4-BE49-F238E27FC236}">
                  <a16:creationId xmlns:a16="http://schemas.microsoft.com/office/drawing/2014/main" id="{9BB776D5-FCDB-CE09-F9BC-B87BC75F616A}"/>
                </a:ext>
              </a:extLst>
            </p:cNvPr>
            <p:cNvCxnSpPr>
              <a:cxnSpLocks/>
              <a:stCxn id="22" idx="2"/>
            </p:cNvCxnSpPr>
            <p:nvPr/>
          </p:nvCxnSpPr>
          <p:spPr>
            <a:xfrm flipH="1">
              <a:off x="4959277" y="3621111"/>
              <a:ext cx="1004909" cy="2338102"/>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40967" name="直線矢印コネクタ 40966">
              <a:extLst>
                <a:ext uri="{FF2B5EF4-FFF2-40B4-BE49-F238E27FC236}">
                  <a16:creationId xmlns:a16="http://schemas.microsoft.com/office/drawing/2014/main" id="{A1D4A4C7-0E5E-7D0C-27A6-0F72D4A7E4C7}"/>
                </a:ext>
              </a:extLst>
            </p:cNvPr>
            <p:cNvCxnSpPr>
              <a:cxnSpLocks/>
              <a:stCxn id="24" idx="1"/>
            </p:cNvCxnSpPr>
            <p:nvPr/>
          </p:nvCxnSpPr>
          <p:spPr>
            <a:xfrm flipH="1">
              <a:off x="4823232" y="5815634"/>
              <a:ext cx="902983" cy="429621"/>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4125966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600427" y="2313607"/>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ハザードマップポータルサイトを知りましょう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1</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18744066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06532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市区町村のハザードマップが表示されます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28</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わがまちハザードマップの使い方</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該当のハザードマップがある場合</a:t>
            </a:r>
          </a:p>
        </p:txBody>
      </p:sp>
      <p:pic>
        <p:nvPicPr>
          <p:cNvPr id="19" name="図 18" descr="テキスト&#10;&#10;自動的に生成された説明">
            <a:extLst>
              <a:ext uri="{FF2B5EF4-FFF2-40B4-BE49-F238E27FC236}">
                <a16:creationId xmlns:a16="http://schemas.microsoft.com/office/drawing/2014/main" id="{873EE2DC-5371-363D-6A3D-E2DC9C5B4798}"/>
              </a:ext>
            </a:extLst>
          </p:cNvPr>
          <p:cNvPicPr>
            <a:picLocks noChangeAspect="1"/>
          </p:cNvPicPr>
          <p:nvPr/>
        </p:nvPicPr>
        <p:blipFill>
          <a:blip r:embed="rId6"/>
          <a:stretch>
            <a:fillRect/>
          </a:stretch>
        </p:blipFill>
        <p:spPr>
          <a:xfrm>
            <a:off x="3575077" y="2416076"/>
            <a:ext cx="1993846" cy="4320000"/>
          </a:xfrm>
          <a:prstGeom prst="rect">
            <a:avLst/>
          </a:prstGeom>
          <a:ln>
            <a:solidFill>
              <a:schemeClr val="tx1"/>
            </a:solidFill>
          </a:ln>
        </p:spPr>
      </p:pic>
    </p:spTree>
    <p:extLst>
      <p:ext uri="{BB962C8B-B14F-4D97-AF65-F5344CB8AC3E}">
        <p14:creationId xmlns:p14="http://schemas.microsoft.com/office/powerpoint/2010/main" val="8164387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グラフィカル ユーザー インターフェイス, アプリケーション&#10;&#10;自動的に生成された説明">
            <a:extLst>
              <a:ext uri="{FF2B5EF4-FFF2-40B4-BE49-F238E27FC236}">
                <a16:creationId xmlns:a16="http://schemas.microsoft.com/office/drawing/2014/main" id="{A1F997BF-659C-D591-249B-BA5678246DC9}"/>
              </a:ext>
            </a:extLst>
          </p:cNvPr>
          <p:cNvPicPr>
            <a:picLocks noChangeAspect="1"/>
          </p:cNvPicPr>
          <p:nvPr/>
        </p:nvPicPr>
        <p:blipFill>
          <a:blip r:embed="rId4"/>
          <a:stretch>
            <a:fillRect/>
          </a:stretch>
        </p:blipFill>
        <p:spPr>
          <a:xfrm>
            <a:off x="3575077" y="2406592"/>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29238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市区町村が公開している</a:t>
            </a:r>
            <a:b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b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ハザードマップが表示されます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29</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わがまちハザードマップの使い方</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該当のハザードマップがない場合</a:t>
            </a:r>
          </a:p>
        </p:txBody>
      </p:sp>
    </p:spTree>
    <p:extLst>
      <p:ext uri="{BB962C8B-B14F-4D97-AF65-F5344CB8AC3E}">
        <p14:creationId xmlns:p14="http://schemas.microsoft.com/office/powerpoint/2010/main" val="268902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グラフィカル ユーザー インターフェイス, アプリケーション&#10;&#10;自動的に生成された説明">
            <a:extLst>
              <a:ext uri="{FF2B5EF4-FFF2-40B4-BE49-F238E27FC236}">
                <a16:creationId xmlns:a16="http://schemas.microsoft.com/office/drawing/2014/main" id="{F65A191A-5094-B11D-8549-20CDB585003F}"/>
              </a:ext>
            </a:extLst>
          </p:cNvPr>
          <p:cNvPicPr>
            <a:picLocks noChangeAspect="1"/>
          </p:cNvPicPr>
          <p:nvPr/>
        </p:nvPicPr>
        <p:blipFill>
          <a:blip r:embed="rId4"/>
          <a:stretch>
            <a:fillRect/>
          </a:stretch>
        </p:blipFill>
        <p:spPr>
          <a:xfrm>
            <a:off x="3575077" y="2406592"/>
            <a:ext cx="1993846" cy="4319999"/>
          </a:xfrm>
          <a:prstGeom prst="rect">
            <a:avLst/>
          </a:prstGeom>
          <a:ln>
            <a:solidFill>
              <a:schemeClr val="tx1"/>
            </a:solidFill>
          </a:ln>
        </p:spPr>
      </p:pic>
      <p:sp>
        <p:nvSpPr>
          <p:cNvPr id="3" name="四角形: 角を丸くする 2">
            <a:extLst>
              <a:ext uri="{FF2B5EF4-FFF2-40B4-BE49-F238E27FC236}">
                <a16:creationId xmlns:a16="http://schemas.microsoft.com/office/drawing/2014/main" id="{8B94913B-9C0A-008B-03E8-2508C6E708C3}"/>
              </a:ext>
            </a:extLst>
          </p:cNvPr>
          <p:cNvSpPr/>
          <p:nvPr/>
        </p:nvSpPr>
        <p:spPr>
          <a:xfrm>
            <a:off x="3920972" y="3255112"/>
            <a:ext cx="1647951" cy="2377750"/>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417775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見たいハザードマップの「リンクを開く」をダブルタップせば表示されます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わがまちハザードマップの使い方</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該当のハザードマップがない場合</a:t>
            </a:r>
          </a:p>
        </p:txBody>
      </p:sp>
    </p:spTree>
    <p:extLst>
      <p:ext uri="{BB962C8B-B14F-4D97-AF65-F5344CB8AC3E}">
        <p14:creationId xmlns:p14="http://schemas.microsoft.com/office/powerpoint/2010/main" val="4138018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グラフィカル ユーザー インターフェイス&#10;&#10;自動的に生成された説明">
            <a:extLst>
              <a:ext uri="{FF2B5EF4-FFF2-40B4-BE49-F238E27FC236}">
                <a16:creationId xmlns:a16="http://schemas.microsoft.com/office/drawing/2014/main" id="{DFB5588F-6443-E039-9BA3-4ADE7E5779C7}"/>
              </a:ext>
            </a:extLst>
          </p:cNvPr>
          <p:cNvPicPr>
            <a:picLocks noChangeAspect="1"/>
          </p:cNvPicPr>
          <p:nvPr/>
        </p:nvPicPr>
        <p:blipFill>
          <a:blip r:embed="rId4"/>
          <a:stretch>
            <a:fillRect/>
          </a:stretch>
        </p:blipFill>
        <p:spPr>
          <a:xfrm>
            <a:off x="5648478" y="2416079"/>
            <a:ext cx="1993845" cy="4319997"/>
          </a:xfrm>
          <a:prstGeom prst="rect">
            <a:avLst/>
          </a:prstGeom>
          <a:ln>
            <a:solidFill>
              <a:schemeClr val="tx1"/>
            </a:solidFill>
          </a:ln>
        </p:spPr>
      </p:pic>
      <p:pic>
        <p:nvPicPr>
          <p:cNvPr id="16" name="図 15" descr="グラフィカル ユーザー インターフェイス, アプリケーション&#10;&#10;自動的に生成された説明">
            <a:extLst>
              <a:ext uri="{FF2B5EF4-FFF2-40B4-BE49-F238E27FC236}">
                <a16:creationId xmlns:a16="http://schemas.microsoft.com/office/drawing/2014/main" id="{BA7F5106-EF85-191D-7072-E5C42CC6B65D}"/>
              </a:ext>
            </a:extLst>
          </p:cNvPr>
          <p:cNvPicPr>
            <a:picLocks noChangeAspect="1"/>
          </p:cNvPicPr>
          <p:nvPr/>
        </p:nvPicPr>
        <p:blipFill>
          <a:blip r:embed="rId5"/>
          <a:stretch>
            <a:fillRect/>
          </a:stretch>
        </p:blipFill>
        <p:spPr>
          <a:xfrm>
            <a:off x="1459896" y="2406592"/>
            <a:ext cx="1993846"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画面右上の「地域選択」を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90362"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確認したい別地域を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わがまちハザードマップの使い方</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別の市区町村のハザードマップも閲覧する方法</a:t>
            </a:r>
          </a:p>
        </p:txBody>
      </p:sp>
      <p:sp>
        <p:nvSpPr>
          <p:cNvPr id="25" name="四角形: 角を丸くする 24">
            <a:extLst>
              <a:ext uri="{FF2B5EF4-FFF2-40B4-BE49-F238E27FC236}">
                <a16:creationId xmlns:a16="http://schemas.microsoft.com/office/drawing/2014/main" id="{BC82ACFD-3595-1EBA-5A0B-F644E18F910A}"/>
              </a:ext>
            </a:extLst>
          </p:cNvPr>
          <p:cNvSpPr/>
          <p:nvPr/>
        </p:nvSpPr>
        <p:spPr>
          <a:xfrm>
            <a:off x="5733262" y="4389211"/>
            <a:ext cx="1344896" cy="280065"/>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EC13532E-4035-1E31-9E57-58055341933A}"/>
              </a:ext>
            </a:extLst>
          </p:cNvPr>
          <p:cNvSpPr/>
          <p:nvPr/>
        </p:nvSpPr>
        <p:spPr>
          <a:xfrm>
            <a:off x="3118206" y="3345400"/>
            <a:ext cx="323961" cy="133089"/>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94805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descr="マップ&#10;&#10;自動的に生成された説明">
            <a:extLst>
              <a:ext uri="{FF2B5EF4-FFF2-40B4-BE49-F238E27FC236}">
                <a16:creationId xmlns:a16="http://schemas.microsoft.com/office/drawing/2014/main" id="{0A078D87-1814-30D3-EA87-651480B313CE}"/>
              </a:ext>
            </a:extLst>
          </p:cNvPr>
          <p:cNvPicPr>
            <a:picLocks noChangeAspect="1"/>
          </p:cNvPicPr>
          <p:nvPr/>
        </p:nvPicPr>
        <p:blipFill>
          <a:blip r:embed="rId4"/>
          <a:stretch>
            <a:fillRect/>
          </a:stretch>
        </p:blipFill>
        <p:spPr>
          <a:xfrm>
            <a:off x="5648478" y="2406590"/>
            <a:ext cx="1993845" cy="4319998"/>
          </a:xfrm>
          <a:prstGeom prst="rect">
            <a:avLst/>
          </a:prstGeom>
          <a:ln>
            <a:solidFill>
              <a:schemeClr val="tx1"/>
            </a:solidFill>
          </a:ln>
        </p:spPr>
      </p:pic>
      <p:pic>
        <p:nvPicPr>
          <p:cNvPr id="23" name="図 22" descr="グラフィカル ユーザー インターフェイス, アプリケーション&#10;&#10;自動的に生成された説明">
            <a:extLst>
              <a:ext uri="{FF2B5EF4-FFF2-40B4-BE49-F238E27FC236}">
                <a16:creationId xmlns:a16="http://schemas.microsoft.com/office/drawing/2014/main" id="{FA592B78-8EDE-DD94-12A1-0FA24C7B68D6}"/>
              </a:ext>
            </a:extLst>
          </p:cNvPr>
          <p:cNvPicPr>
            <a:picLocks noChangeAspect="1"/>
          </p:cNvPicPr>
          <p:nvPr/>
        </p:nvPicPr>
        <p:blipFill>
          <a:blip r:embed="rId5"/>
          <a:stretch>
            <a:fillRect/>
          </a:stretch>
        </p:blipFill>
        <p:spPr>
          <a:xfrm>
            <a:off x="1466521" y="2406592"/>
            <a:ext cx="1993845" cy="4319996"/>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638388"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ハザードマップが一覧で表示されます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地図から直接地域をダブタップ</a:t>
            </a:r>
            <a:r>
              <a:rPr lang="ja-JP" altLang="en-US" dirty="0">
                <a:solidFill>
                  <a:prstClr val="black"/>
                </a:solidFill>
                <a:latin typeface="BIZ UDPゴシック" panose="020B0400000000000000" pitchFamily="50" charset="-128"/>
                <a:ea typeface="BIZ UDPゴシック" panose="020B0400000000000000" pitchFamily="50" charset="-128"/>
              </a:rPr>
              <a:t>する</a:t>
            </a:r>
            <a:r>
              <a:rPr lang="ja-JP" altLang="en-US" sz="1800" dirty="0">
                <a:solidFill>
                  <a:prstClr val="black"/>
                </a:solidFill>
                <a:latin typeface="BIZ UDPゴシック" panose="020B0400000000000000" pitchFamily="50" charset="-128"/>
                <a:ea typeface="BIZ UDPゴシック" panose="020B0400000000000000" pitchFamily="50" charset="-128"/>
              </a:rPr>
              <a:t>と一覧を表示</a:t>
            </a:r>
            <a:r>
              <a:rPr lang="ja-JP" altLang="en-US" dirty="0">
                <a:solidFill>
                  <a:prstClr val="black"/>
                </a:solidFill>
                <a:latin typeface="BIZ UDPゴシック" panose="020B0400000000000000" pitchFamily="50" charset="-128"/>
                <a:ea typeface="BIZ UDPゴシック" panose="020B0400000000000000" pitchFamily="50" charset="-128"/>
              </a:rPr>
              <a:t>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わがまちハザードマップの使い方</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別の市区町村のハザードマップも閲覧する方法</a:t>
            </a:r>
          </a:p>
        </p:txBody>
      </p:sp>
      <p:sp>
        <p:nvSpPr>
          <p:cNvPr id="24" name="四角形: 角を丸くする 23">
            <a:extLst>
              <a:ext uri="{FF2B5EF4-FFF2-40B4-BE49-F238E27FC236}">
                <a16:creationId xmlns:a16="http://schemas.microsoft.com/office/drawing/2014/main" id="{51F9011C-56B0-36BC-EA90-05B6D99EDA63}"/>
              </a:ext>
            </a:extLst>
          </p:cNvPr>
          <p:cNvSpPr/>
          <p:nvPr/>
        </p:nvSpPr>
        <p:spPr>
          <a:xfrm>
            <a:off x="1888267" y="3371125"/>
            <a:ext cx="1468708" cy="2203862"/>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9" name="図 28">
            <a:extLst>
              <a:ext uri="{FF2B5EF4-FFF2-40B4-BE49-F238E27FC236}">
                <a16:creationId xmlns:a16="http://schemas.microsoft.com/office/drawing/2014/main" id="{99D04FED-863F-6AE0-D72D-0A2F6F830F17}"/>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812440">
            <a:off x="6573625" y="5208037"/>
            <a:ext cx="473301" cy="540000"/>
          </a:xfrm>
          <a:prstGeom prst="rect">
            <a:avLst/>
          </a:prstGeom>
        </p:spPr>
      </p:pic>
    </p:spTree>
    <p:extLst>
      <p:ext uri="{BB962C8B-B14F-4D97-AF65-F5344CB8AC3E}">
        <p14:creationId xmlns:p14="http://schemas.microsoft.com/office/powerpoint/2010/main" val="376111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テキスト, 手紙&#10;&#10;自動的に生成された説明">
            <a:extLst>
              <a:ext uri="{FF2B5EF4-FFF2-40B4-BE49-F238E27FC236}">
                <a16:creationId xmlns:a16="http://schemas.microsoft.com/office/drawing/2014/main" id="{220B3AEC-63BD-7311-30CD-526751082FE8}"/>
              </a:ext>
            </a:extLst>
          </p:cNvPr>
          <p:cNvPicPr>
            <a:picLocks noChangeAspect="1"/>
          </p:cNvPicPr>
          <p:nvPr/>
        </p:nvPicPr>
        <p:blipFill>
          <a:blip r:embed="rId4"/>
          <a:stretch>
            <a:fillRect/>
          </a:stretch>
        </p:blipFill>
        <p:spPr>
          <a:xfrm>
            <a:off x="3572005" y="2406590"/>
            <a:ext cx="1991543" cy="4315009"/>
          </a:xfrm>
          <a:prstGeom prst="rect">
            <a:avLst/>
          </a:prstGeom>
          <a:ln>
            <a:solidFill>
              <a:schemeClr val="tx1"/>
            </a:solidFill>
          </a:ln>
        </p:spPr>
      </p:pic>
      <p:sp>
        <p:nvSpPr>
          <p:cNvPr id="7" name="四角形: 角を丸くする 6">
            <a:extLst>
              <a:ext uri="{FF2B5EF4-FFF2-40B4-BE49-F238E27FC236}">
                <a16:creationId xmlns:a16="http://schemas.microsoft.com/office/drawing/2014/main" id="{21FBD24F-22F1-6066-F3E0-3997CA75A68A}"/>
              </a:ext>
            </a:extLst>
          </p:cNvPr>
          <p:cNvSpPr/>
          <p:nvPr/>
        </p:nvSpPr>
        <p:spPr>
          <a:xfrm>
            <a:off x="3604860" y="4589281"/>
            <a:ext cx="1191419" cy="295868"/>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85844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災害リスク情報が表示された画面で青文字をダブルタップします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ハザードマップポータルサイトの活用方法</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19" name="サブタイトル 2">
            <a:extLst>
              <a:ext uri="{FF2B5EF4-FFF2-40B4-BE49-F238E27FC236}">
                <a16:creationId xmlns:a16="http://schemas.microsoft.com/office/drawing/2014/main" id="{E2F0A0DC-803C-B8DE-E8A0-1826B5C50435}"/>
              </a:ext>
            </a:extLst>
          </p:cNvPr>
          <p:cNvSpPr txBox="1">
            <a:spLocks/>
          </p:cNvSpPr>
          <p:nvPr/>
        </p:nvSpPr>
        <p:spPr>
          <a:xfrm>
            <a:off x="284325" y="1099580"/>
            <a:ext cx="8533997"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重ねるハザードマップとわがまちハザードマップを連携した活用方法</a:t>
            </a:r>
          </a:p>
        </p:txBody>
      </p:sp>
    </p:spTree>
    <p:extLst>
      <p:ext uri="{BB962C8B-B14F-4D97-AF65-F5344CB8AC3E}">
        <p14:creationId xmlns:p14="http://schemas.microsoft.com/office/powerpoint/2010/main" val="13104817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7ECD9151-074F-3814-BDC6-084F6409AED1}"/>
              </a:ext>
            </a:extLst>
          </p:cNvPr>
          <p:cNvPicPr>
            <a:picLocks noChangeAspect="1"/>
          </p:cNvPicPr>
          <p:nvPr/>
        </p:nvPicPr>
        <p:blipFill>
          <a:blip r:embed="rId4"/>
          <a:stretch>
            <a:fillRect/>
          </a:stretch>
        </p:blipFill>
        <p:spPr>
          <a:xfrm>
            <a:off x="3572005" y="2406590"/>
            <a:ext cx="1991543" cy="4315010"/>
          </a:xfrm>
          <a:prstGeom prst="rect">
            <a:avLst/>
          </a:prstGeom>
          <a:ln>
            <a:solidFill>
              <a:schemeClr val="tx1"/>
            </a:solidFill>
          </a:ln>
        </p:spPr>
      </p:pic>
      <p:sp>
        <p:nvSpPr>
          <p:cNvPr id="5" name="四角形: 角を丸くする 4">
            <a:extLst>
              <a:ext uri="{FF2B5EF4-FFF2-40B4-BE49-F238E27FC236}">
                <a16:creationId xmlns:a16="http://schemas.microsoft.com/office/drawing/2014/main" id="{0D77A428-FCCE-2917-BF6C-1145DFF34664}"/>
              </a:ext>
            </a:extLst>
          </p:cNvPr>
          <p:cNvSpPr/>
          <p:nvPr/>
        </p:nvSpPr>
        <p:spPr>
          <a:xfrm>
            <a:off x="3972066" y="3429000"/>
            <a:ext cx="1479603" cy="2203862"/>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85844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確認したいハザードマップの</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「リンクを開く」をダブルタップします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ハザードマップポータルサイトの活用方法</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19" name="サブタイトル 2">
            <a:extLst>
              <a:ext uri="{FF2B5EF4-FFF2-40B4-BE49-F238E27FC236}">
                <a16:creationId xmlns:a16="http://schemas.microsoft.com/office/drawing/2014/main" id="{E2F0A0DC-803C-B8DE-E8A0-1826B5C50435}"/>
              </a:ext>
            </a:extLst>
          </p:cNvPr>
          <p:cNvSpPr txBox="1">
            <a:spLocks/>
          </p:cNvSpPr>
          <p:nvPr/>
        </p:nvSpPr>
        <p:spPr>
          <a:xfrm>
            <a:off x="284325" y="1099580"/>
            <a:ext cx="8533997"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重ねるハザードマップとわがまちハザードマップを連携した活用方法</a:t>
            </a:r>
          </a:p>
        </p:txBody>
      </p:sp>
    </p:spTree>
    <p:extLst>
      <p:ext uri="{BB962C8B-B14F-4D97-AF65-F5344CB8AC3E}">
        <p14:creationId xmlns:p14="http://schemas.microsoft.com/office/powerpoint/2010/main" val="3181484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descr="テキスト, 手紙&#10;&#10;自動的に生成された説明">
            <a:extLst>
              <a:ext uri="{FF2B5EF4-FFF2-40B4-BE49-F238E27FC236}">
                <a16:creationId xmlns:a16="http://schemas.microsoft.com/office/drawing/2014/main" id="{09BC28C7-9D59-0442-175C-32879CCF8287}"/>
              </a:ext>
            </a:extLst>
          </p:cNvPr>
          <p:cNvPicPr>
            <a:picLocks noChangeAspect="1"/>
          </p:cNvPicPr>
          <p:nvPr/>
        </p:nvPicPr>
        <p:blipFill>
          <a:blip r:embed="rId4"/>
          <a:stretch>
            <a:fillRect/>
          </a:stretch>
        </p:blipFill>
        <p:spPr>
          <a:xfrm>
            <a:off x="3580451" y="2411992"/>
            <a:ext cx="1983097" cy="429671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140481"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市区町村のハザードマップが表示されます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ハザードマップポータルサイトの活用方法</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19" name="サブタイトル 2">
            <a:extLst>
              <a:ext uri="{FF2B5EF4-FFF2-40B4-BE49-F238E27FC236}">
                <a16:creationId xmlns:a16="http://schemas.microsoft.com/office/drawing/2014/main" id="{E2F0A0DC-803C-B8DE-E8A0-1826B5C50435}"/>
              </a:ext>
            </a:extLst>
          </p:cNvPr>
          <p:cNvSpPr txBox="1">
            <a:spLocks/>
          </p:cNvSpPr>
          <p:nvPr/>
        </p:nvSpPr>
        <p:spPr>
          <a:xfrm>
            <a:off x="284325" y="1099580"/>
            <a:ext cx="8533997"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重ねるハザードマップとわがまちハザードマップを連携した活用方法</a:t>
            </a:r>
          </a:p>
        </p:txBody>
      </p:sp>
    </p:spTree>
    <p:extLst>
      <p:ext uri="{BB962C8B-B14F-4D97-AF65-F5344CB8AC3E}">
        <p14:creationId xmlns:p14="http://schemas.microsoft.com/office/powerpoint/2010/main" val="14840444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3-D</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よくある質問</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6</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サブタイトル 2">
            <a:extLst>
              <a:ext uri="{FF2B5EF4-FFF2-40B4-BE49-F238E27FC236}">
                <a16:creationId xmlns:a16="http://schemas.microsoft.com/office/drawing/2014/main" id="{8E203B5B-051E-0227-DB5C-04D93D37A900}"/>
              </a:ext>
            </a:extLst>
          </p:cNvPr>
          <p:cNvSpPr txBox="1">
            <a:spLocks/>
          </p:cNvSpPr>
          <p:nvPr/>
        </p:nvSpPr>
        <p:spPr>
          <a:xfrm>
            <a:off x="283615" y="921812"/>
            <a:ext cx="8576769" cy="5836613"/>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1800" dirty="0">
                <a:solidFill>
                  <a:schemeClr val="accent1"/>
                </a:solidFill>
                <a:latin typeface="BIZ UDPゴシック" panose="020B0400000000000000" pitchFamily="50" charset="-128"/>
                <a:ea typeface="BIZ UDPゴシック" panose="020B0400000000000000" pitchFamily="50" charset="-128"/>
              </a:rPr>
              <a:t>質問</a:t>
            </a:r>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「重ねるハザードマップ」に掲載しているデータの配信はしていますか</a:t>
            </a:r>
            <a:endParaRPr lang="ja-JP" altLang="en-US"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回答</a:t>
            </a: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「重ねるハザードマップ」で使用しているデータの配信についてはハザードマップポータルサイトのトップページから“利用規約ほか→オープンデータ配信”をご覧ください。</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br>
              <a:rPr lang="en-US" altLang="ja-JP" sz="1800" dirty="0">
                <a:latin typeface="BIZ UDPゴシック" panose="020B0400000000000000" pitchFamily="50" charset="-128"/>
                <a:ea typeface="BIZ UDPゴシック" panose="020B0400000000000000" pitchFamily="50" charset="-128"/>
              </a:rPr>
            </a:br>
            <a:r>
              <a:rPr lang="ja-JP" altLang="en-US" sz="1800" dirty="0">
                <a:solidFill>
                  <a:schemeClr val="accent1"/>
                </a:solidFill>
                <a:latin typeface="BIZ UDPゴシック" panose="020B0400000000000000" pitchFamily="50" charset="-128"/>
                <a:ea typeface="BIZ UDPゴシック" panose="020B0400000000000000" pitchFamily="50" charset="-128"/>
              </a:rPr>
              <a:t>質問</a:t>
            </a:r>
            <a:r>
              <a:rPr lang="en-US" altLang="ja-JP" sz="1800" dirty="0">
                <a:solidFill>
                  <a:schemeClr val="accent1"/>
                </a:solidFill>
                <a:latin typeface="BIZ UDPゴシック" panose="020B0400000000000000" pitchFamily="50" charset="-128"/>
                <a:ea typeface="BIZ UDPゴシック" panose="020B0400000000000000" pitchFamily="50" charset="-128"/>
              </a:rPr>
              <a:t>2.</a:t>
            </a:r>
            <a:r>
              <a:rPr lang="ja-JP" altLang="en-US" sz="1800" dirty="0">
                <a:solidFill>
                  <a:schemeClr val="accent1"/>
                </a:solidFill>
                <a:latin typeface="BIZ UDPゴシック" panose="020B0400000000000000" pitchFamily="50" charset="-128"/>
                <a:ea typeface="BIZ UDPゴシック" panose="020B0400000000000000" pitchFamily="50" charset="-128"/>
              </a:rPr>
              <a:t>表示がうまくいかない・機能が動作しない</a:t>
            </a:r>
            <a:endParaRPr lang="ja-JP" altLang="en-US"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回答</a:t>
            </a: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重ねるハザードマップの機能が正しく表示されない場合、ブラウザのキャッシュを削除することで解消する可能性があります。</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ja-JP" altLang="en-US" sz="1800" dirty="0">
                <a:solidFill>
                  <a:schemeClr val="accent1"/>
                </a:solidFill>
                <a:latin typeface="BIZ UDPゴシック" panose="020B0400000000000000" pitchFamily="50" charset="-128"/>
                <a:ea typeface="BIZ UDPゴシック" panose="020B0400000000000000" pitchFamily="50" charset="-128"/>
              </a:rPr>
              <a:t>質問</a:t>
            </a:r>
            <a:r>
              <a:rPr lang="en-US" altLang="ja-JP" sz="1800" dirty="0">
                <a:solidFill>
                  <a:schemeClr val="accent1"/>
                </a:solidFill>
                <a:latin typeface="BIZ UDPゴシック" panose="020B0400000000000000" pitchFamily="50" charset="-128"/>
                <a:ea typeface="BIZ UDPゴシック" panose="020B0400000000000000" pitchFamily="50" charset="-128"/>
              </a:rPr>
              <a:t>3.</a:t>
            </a:r>
            <a:r>
              <a:rPr lang="ja-JP" altLang="en-US" sz="1800" dirty="0">
                <a:solidFill>
                  <a:schemeClr val="accent1"/>
                </a:solidFill>
                <a:latin typeface="BIZ UDPゴシック" panose="020B0400000000000000" pitchFamily="50" charset="-128"/>
                <a:ea typeface="BIZ UDPゴシック" panose="020B0400000000000000" pitchFamily="50" charset="-128"/>
              </a:rPr>
              <a:t>印刷機能や作図機能・ファイル読み込み機能が表示されない。</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回答</a:t>
            </a: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一部の機能につきましては、小さい画面での操作を想定しておりません。</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br>
              <a:rPr lang="en-US" altLang="ja-JP" sz="1800" dirty="0">
                <a:latin typeface="BIZ UDPゴシック" panose="020B0400000000000000" pitchFamily="50" charset="-128"/>
                <a:ea typeface="BIZ UDPゴシック" panose="020B0400000000000000" pitchFamily="50" charset="-128"/>
              </a:rPr>
            </a:br>
            <a:r>
              <a:rPr lang="ja-JP" altLang="en-US" sz="1800" dirty="0">
                <a:latin typeface="BIZ UDPゴシック" panose="020B0400000000000000" pitchFamily="50" charset="-128"/>
                <a:ea typeface="BIZ UDPゴシック" panose="020B0400000000000000" pitchFamily="50" charset="-128"/>
              </a:rPr>
              <a:t>キャッシュの削除でも問題が解決しない場合、お手数ですが、不具合の詳細についてお問い合わせフォームよりご連絡いただけますと幸いです。</a:t>
            </a:r>
          </a:p>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お問い合わせの際は、正しく表示されない場所（経緯度や住所）と災害リスク情報、もしくは画面の</a:t>
            </a:r>
            <a:r>
              <a:rPr lang="en-US" altLang="ja-JP" sz="1800" dirty="0">
                <a:latin typeface="BIZ UDPゴシック" panose="020B0400000000000000" pitchFamily="50" charset="-128"/>
                <a:ea typeface="BIZ UDPゴシック" panose="020B0400000000000000" pitchFamily="50" charset="-128"/>
              </a:rPr>
              <a:t>URL</a:t>
            </a:r>
            <a:r>
              <a:rPr lang="ja-JP" altLang="en-US" sz="1800" dirty="0">
                <a:latin typeface="BIZ UDPゴシック" panose="020B0400000000000000" pitchFamily="50" charset="-128"/>
                <a:ea typeface="BIZ UDPゴシック" panose="020B0400000000000000" pitchFamily="50" charset="-128"/>
              </a:rPr>
              <a:t>欄をコピーしてお知らせいただけますと、調査の参考となります。</a:t>
            </a:r>
          </a:p>
        </p:txBody>
      </p:sp>
    </p:spTree>
    <p:extLst>
      <p:ext uri="{BB962C8B-B14F-4D97-AF65-F5344CB8AC3E}">
        <p14:creationId xmlns:p14="http://schemas.microsoft.com/office/powerpoint/2010/main" val="35708792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3-E</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問い合わせ先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10" name="サブタイトル 2">
            <a:extLst>
              <a:ext uri="{FF2B5EF4-FFF2-40B4-BE49-F238E27FC236}">
                <a16:creationId xmlns:a16="http://schemas.microsoft.com/office/drawing/2014/main" id="{8E203B5B-051E-0227-DB5C-04D93D37A900}"/>
              </a:ext>
            </a:extLst>
          </p:cNvPr>
          <p:cNvSpPr txBox="1">
            <a:spLocks/>
          </p:cNvSpPr>
          <p:nvPr/>
        </p:nvSpPr>
        <p:spPr>
          <a:xfrm>
            <a:off x="426238" y="1440310"/>
            <a:ext cx="8291524" cy="4674739"/>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400" dirty="0">
                <a:latin typeface="BIZ UDPゴシック" panose="020B0400000000000000" pitchFamily="50" charset="-128"/>
                <a:ea typeface="BIZ UDPゴシック" panose="020B0400000000000000" pitchFamily="50" charset="-128"/>
              </a:rPr>
              <a:t>ハザードマップポータルサイト</a:t>
            </a:r>
          </a:p>
          <a:p>
            <a:pPr marL="0" indent="0">
              <a:lnSpc>
                <a:spcPct val="130000"/>
              </a:lnSpc>
              <a:spcBef>
                <a:spcPts val="0"/>
              </a:spcBef>
              <a:buFont typeface="Arial" panose="020B0604020202020204" pitchFamily="34" charset="0"/>
              <a:buNone/>
            </a:pPr>
            <a:r>
              <a:rPr lang="en-US" altLang="ja-JP" sz="2400" dirty="0">
                <a:latin typeface="BIZ UDPゴシック" panose="020B0400000000000000" pitchFamily="50" charset="-128"/>
                <a:ea typeface="BIZ UDPゴシック" panose="020B0400000000000000" pitchFamily="50" charset="-128"/>
              </a:rPr>
              <a:t>https://disaportal.gsi.go.jp/index.html</a:t>
            </a:r>
          </a:p>
          <a:p>
            <a:pPr marL="0" indent="0">
              <a:lnSpc>
                <a:spcPct val="130000"/>
              </a:lnSpc>
              <a:spcBef>
                <a:spcPts val="0"/>
              </a:spcBef>
              <a:buFont typeface="Arial" panose="020B0604020202020204" pitchFamily="34" charset="0"/>
              <a:buNone/>
            </a:pPr>
            <a:endParaRPr lang="en-US" altLang="ja-JP" sz="24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ja-JP" altLang="en-US" sz="2400" dirty="0">
                <a:latin typeface="BIZ UDPゴシック" panose="020B0400000000000000" pitchFamily="50" charset="-128"/>
                <a:ea typeface="BIZ UDPゴシック" panose="020B0400000000000000" pitchFamily="50" charset="-128"/>
              </a:rPr>
              <a:t>国土交通省　水管理・国土保全局　防災課</a:t>
            </a:r>
          </a:p>
          <a:p>
            <a:pPr marL="0" indent="0">
              <a:lnSpc>
                <a:spcPct val="130000"/>
              </a:lnSpc>
              <a:spcBef>
                <a:spcPts val="0"/>
              </a:spcBef>
              <a:buFont typeface="Arial" panose="020B0604020202020204" pitchFamily="34" charset="0"/>
              <a:buNone/>
            </a:pPr>
            <a:r>
              <a:rPr lang="ja-JP" altLang="en-US" sz="2400" dirty="0">
                <a:latin typeface="BIZ UDPゴシック" panose="020B0400000000000000" pitchFamily="50" charset="-128"/>
                <a:ea typeface="BIZ UDPゴシック" panose="020B0400000000000000" pitchFamily="50" charset="-128"/>
              </a:rPr>
              <a:t>　 〒</a:t>
            </a:r>
            <a:r>
              <a:rPr lang="en-US" altLang="ja-JP" sz="2400" dirty="0">
                <a:latin typeface="BIZ UDPゴシック" panose="020B0400000000000000" pitchFamily="50" charset="-128"/>
                <a:ea typeface="BIZ UDPゴシック" panose="020B0400000000000000" pitchFamily="50" charset="-128"/>
              </a:rPr>
              <a:t>100-8918 </a:t>
            </a:r>
            <a:r>
              <a:rPr lang="ja-JP" altLang="en-US" sz="2400" dirty="0">
                <a:latin typeface="BIZ UDPゴシック" panose="020B0400000000000000" pitchFamily="50" charset="-128"/>
                <a:ea typeface="BIZ UDPゴシック" panose="020B0400000000000000" pitchFamily="50" charset="-128"/>
              </a:rPr>
              <a:t>東京都千代田区霞が関</a:t>
            </a:r>
            <a:r>
              <a:rPr lang="en-US" altLang="ja-JP" sz="2400" dirty="0">
                <a:latin typeface="BIZ UDPゴシック" panose="020B0400000000000000" pitchFamily="50" charset="-128"/>
                <a:ea typeface="BIZ UDPゴシック" panose="020B0400000000000000" pitchFamily="50" charset="-128"/>
              </a:rPr>
              <a:t>2-1-3</a:t>
            </a:r>
          </a:p>
          <a:p>
            <a:pPr marL="0" indent="0">
              <a:lnSpc>
                <a:spcPct val="130000"/>
              </a:lnSpc>
              <a:spcBef>
                <a:spcPts val="0"/>
              </a:spcBef>
              <a:buFont typeface="Arial" panose="020B0604020202020204" pitchFamily="34" charset="0"/>
              <a:buNone/>
            </a:pPr>
            <a:r>
              <a:rPr lang="ja-JP" altLang="en-US" sz="2400" dirty="0">
                <a:latin typeface="BIZ UDPゴシック" panose="020B0400000000000000" pitchFamily="50" charset="-128"/>
                <a:ea typeface="BIZ UDPゴシック" panose="020B0400000000000000" pitchFamily="50" charset="-128"/>
              </a:rPr>
              <a:t>　　 </a:t>
            </a:r>
            <a:r>
              <a:rPr lang="en-US" altLang="ja-JP"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代表電話</a:t>
            </a:r>
            <a:r>
              <a:rPr lang="en-US" altLang="ja-JP" sz="2400" dirty="0">
                <a:latin typeface="BIZ UDPゴシック" panose="020B0400000000000000" pitchFamily="50" charset="-128"/>
                <a:ea typeface="BIZ UDPゴシック" panose="020B0400000000000000" pitchFamily="50" charset="-128"/>
              </a:rPr>
              <a:t>) 03-5253-8111</a:t>
            </a:r>
          </a:p>
          <a:p>
            <a:pPr marL="0" indent="0">
              <a:lnSpc>
                <a:spcPct val="130000"/>
              </a:lnSpc>
              <a:spcBef>
                <a:spcPts val="0"/>
              </a:spcBef>
              <a:buFont typeface="Arial" panose="020B0604020202020204" pitchFamily="34" charset="0"/>
              <a:buNone/>
            </a:pPr>
            <a:endParaRPr lang="en-US" altLang="ja-JP" sz="24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ja-JP" altLang="en-US" sz="2400" dirty="0">
                <a:latin typeface="BIZ UDPゴシック" panose="020B0400000000000000" pitchFamily="50" charset="-128"/>
                <a:ea typeface="BIZ UDPゴシック" panose="020B0400000000000000" pitchFamily="50" charset="-128"/>
              </a:rPr>
              <a:t>国土交通省　国土地理院 応用地理部 地理情報処理課</a:t>
            </a:r>
          </a:p>
          <a:p>
            <a:pPr marL="0" indent="0">
              <a:lnSpc>
                <a:spcPct val="130000"/>
              </a:lnSpc>
              <a:spcBef>
                <a:spcPts val="0"/>
              </a:spcBef>
              <a:buFont typeface="Arial" panose="020B0604020202020204" pitchFamily="34" charset="0"/>
              <a:buNone/>
            </a:pPr>
            <a:r>
              <a:rPr lang="ja-JP" altLang="en-US" sz="2400" dirty="0">
                <a:latin typeface="BIZ UDPゴシック" panose="020B0400000000000000" pitchFamily="50" charset="-128"/>
                <a:ea typeface="BIZ UDPゴシック" panose="020B0400000000000000" pitchFamily="50" charset="-128"/>
              </a:rPr>
              <a:t>　　〒</a:t>
            </a:r>
            <a:r>
              <a:rPr lang="en-US" altLang="ja-JP" sz="2400" dirty="0">
                <a:latin typeface="BIZ UDPゴシック" panose="020B0400000000000000" pitchFamily="50" charset="-128"/>
                <a:ea typeface="BIZ UDPゴシック" panose="020B0400000000000000" pitchFamily="50" charset="-128"/>
              </a:rPr>
              <a:t>305-0811 </a:t>
            </a:r>
            <a:r>
              <a:rPr lang="ja-JP" altLang="en-US" sz="2400" dirty="0">
                <a:latin typeface="BIZ UDPゴシック" panose="020B0400000000000000" pitchFamily="50" charset="-128"/>
                <a:ea typeface="BIZ UDPゴシック" panose="020B0400000000000000" pitchFamily="50" charset="-128"/>
              </a:rPr>
              <a:t>茨城県つくば市北郷</a:t>
            </a:r>
            <a:r>
              <a:rPr lang="en-US" altLang="ja-JP" sz="2400" dirty="0">
                <a:latin typeface="BIZ UDPゴシック" panose="020B0400000000000000" pitchFamily="50" charset="-128"/>
                <a:ea typeface="BIZ UDPゴシック" panose="020B0400000000000000" pitchFamily="50" charset="-128"/>
              </a:rPr>
              <a:t>1</a:t>
            </a:r>
            <a:r>
              <a:rPr lang="ja-JP" altLang="en-US" sz="2400" dirty="0">
                <a:latin typeface="BIZ UDPゴシック" panose="020B0400000000000000" pitchFamily="50" charset="-128"/>
                <a:ea typeface="BIZ UDPゴシック" panose="020B0400000000000000" pitchFamily="50" charset="-128"/>
              </a:rPr>
              <a:t>番</a:t>
            </a:r>
          </a:p>
          <a:p>
            <a:pPr marL="0" indent="0">
              <a:lnSpc>
                <a:spcPct val="130000"/>
              </a:lnSpc>
              <a:spcBef>
                <a:spcPts val="0"/>
              </a:spcBef>
              <a:buFont typeface="Arial" panose="020B0604020202020204" pitchFamily="34" charset="0"/>
              <a:buNone/>
            </a:pPr>
            <a:r>
              <a:rPr lang="ja-JP" altLang="en-US" sz="2400" dirty="0">
                <a:latin typeface="BIZ UDPゴシック" panose="020B0400000000000000" pitchFamily="50" charset="-128"/>
                <a:ea typeface="BIZ UDPゴシック" panose="020B0400000000000000" pitchFamily="50" charset="-128"/>
              </a:rPr>
              <a:t>　　</a:t>
            </a:r>
            <a:r>
              <a:rPr lang="en-US" altLang="ja-JP"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代表電話</a:t>
            </a:r>
            <a:r>
              <a:rPr lang="en-US" altLang="ja-JP" sz="2400" dirty="0">
                <a:latin typeface="BIZ UDPゴシック" panose="020B0400000000000000" pitchFamily="50" charset="-128"/>
                <a:ea typeface="BIZ UDPゴシック" panose="020B0400000000000000" pitchFamily="50" charset="-128"/>
              </a:rPr>
              <a:t>) 029-864-1111</a:t>
            </a:r>
          </a:p>
        </p:txBody>
      </p:sp>
    </p:spTree>
    <p:extLst>
      <p:ext uri="{BB962C8B-B14F-4D97-AF65-F5344CB8AC3E}">
        <p14:creationId xmlns:p14="http://schemas.microsoft.com/office/powerpoint/2010/main" val="1579426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ハザードマップとは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サブタイトル 2">
            <a:extLst>
              <a:ext uri="{FF2B5EF4-FFF2-40B4-BE49-F238E27FC236}">
                <a16:creationId xmlns:a16="http://schemas.microsoft.com/office/drawing/2014/main" id="{8E203B5B-051E-0227-DB5C-04D93D37A900}"/>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solidFill>
                  <a:schemeClr val="accent1"/>
                </a:solidFill>
                <a:latin typeface="BIZ UDPゴシック" panose="020B0400000000000000" pitchFamily="50" charset="-128"/>
                <a:ea typeface="BIZ UDPゴシック" panose="020B0400000000000000" pitchFamily="50" charset="-128"/>
              </a:rPr>
              <a:t>ハザードマップとは</a:t>
            </a:r>
            <a:r>
              <a:rPr lang="ja-JP" altLang="en-US" sz="2200" dirty="0">
                <a:latin typeface="BIZ UDPゴシック" panose="020B0400000000000000" pitchFamily="50" charset="-128"/>
                <a:ea typeface="BIZ UDPゴシック" panose="020B0400000000000000" pitchFamily="50" charset="-128"/>
              </a:rPr>
              <a:t>、一般的に、自然災害による被害の軽減や防災対策に使用する目的で、被災想定区域や避難場所・避難経路などの防災関係施設の位置などを表示した地図で、</a:t>
            </a:r>
            <a:r>
              <a:rPr lang="ja-JP" altLang="en-US" sz="2200" dirty="0">
                <a:solidFill>
                  <a:schemeClr val="accent1"/>
                </a:solidFill>
                <a:latin typeface="BIZ UDPゴシック" panose="020B0400000000000000" pitchFamily="50" charset="-128"/>
                <a:ea typeface="BIZ UDPゴシック" panose="020B0400000000000000" pitchFamily="50" charset="-128"/>
              </a:rPr>
              <a:t>災害が発生したときに危険と思われる箇所や避難場所などを地図にまとめたもの</a:t>
            </a:r>
            <a:r>
              <a:rPr lang="ja-JP" altLang="en-US" sz="2200" dirty="0">
                <a:latin typeface="BIZ UDPゴシック" panose="020B0400000000000000" pitchFamily="50" charset="-128"/>
                <a:ea typeface="BIZ UDPゴシック" panose="020B0400000000000000" pitchFamily="50" charset="-128"/>
              </a:rPr>
              <a:t>です。</a:t>
            </a:r>
          </a:p>
        </p:txBody>
      </p:sp>
      <p:sp>
        <p:nvSpPr>
          <p:cNvPr id="3" name="正方形/長方形 2">
            <a:extLst>
              <a:ext uri="{FF2B5EF4-FFF2-40B4-BE49-F238E27FC236}">
                <a16:creationId xmlns:a16="http://schemas.microsoft.com/office/drawing/2014/main" id="{68718970-F666-E013-F078-E3CF4282D16D}"/>
              </a:ext>
            </a:extLst>
          </p:cNvPr>
          <p:cNvSpPr/>
          <p:nvPr/>
        </p:nvSpPr>
        <p:spPr>
          <a:xfrm>
            <a:off x="397387" y="3069055"/>
            <a:ext cx="4246623" cy="3308597"/>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 name="グループ化 3">
            <a:extLst>
              <a:ext uri="{FF2B5EF4-FFF2-40B4-BE49-F238E27FC236}">
                <a16:creationId xmlns:a16="http://schemas.microsoft.com/office/drawing/2014/main" id="{C00D62D1-4237-E0C2-76A1-1B2F4EBD471A}"/>
              </a:ext>
            </a:extLst>
          </p:cNvPr>
          <p:cNvGrpSpPr/>
          <p:nvPr/>
        </p:nvGrpSpPr>
        <p:grpSpPr>
          <a:xfrm>
            <a:off x="4644010" y="4288619"/>
            <a:ext cx="4248014" cy="869469"/>
            <a:chOff x="5520841" y="4594554"/>
            <a:chExt cx="3799329" cy="676420"/>
          </a:xfrm>
          <a:solidFill>
            <a:schemeClr val="accent1"/>
          </a:solidFill>
        </p:grpSpPr>
        <p:sp>
          <p:nvSpPr>
            <p:cNvPr id="8" name="テキスト ボックス 7">
              <a:extLst>
                <a:ext uri="{FF2B5EF4-FFF2-40B4-BE49-F238E27FC236}">
                  <a16:creationId xmlns:a16="http://schemas.microsoft.com/office/drawing/2014/main" id="{5806F05A-430C-BB9C-FAA3-6435EE3538A5}"/>
                </a:ext>
              </a:extLst>
            </p:cNvPr>
            <p:cNvSpPr txBox="1"/>
            <p:nvPr/>
          </p:nvSpPr>
          <p:spPr>
            <a:xfrm>
              <a:off x="6271462" y="4594554"/>
              <a:ext cx="3048708" cy="676420"/>
            </a:xfrm>
            <a:prstGeom prst="rect">
              <a:avLst/>
            </a:prstGeom>
            <a:noFill/>
            <a:ln w="19050">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nSpc>
                  <a:spcPct val="130000"/>
                </a:lnSpc>
              </a:pPr>
              <a:r>
                <a:rPr kumimoji="1" lang="ja-JP" altLang="en-US" sz="2000" dirty="0">
                  <a:solidFill>
                    <a:schemeClr val="tx1"/>
                  </a:solidFill>
                  <a:latin typeface="BIZ UDPゴシック" panose="020B0400000000000000" pitchFamily="50" charset="-128"/>
                  <a:ea typeface="BIZ UDPゴシック" panose="020B0400000000000000" pitchFamily="50" charset="-128"/>
                </a:rPr>
                <a:t>災害の種類によって</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pPr>
                <a:lnSpc>
                  <a:spcPct val="130000"/>
                </a:lnSpc>
              </a:pPr>
              <a:r>
                <a:rPr kumimoji="1" lang="ja-JP" altLang="en-US" sz="2000" dirty="0">
                  <a:solidFill>
                    <a:schemeClr val="tx1"/>
                  </a:solidFill>
                  <a:latin typeface="BIZ UDPゴシック" panose="020B0400000000000000" pitchFamily="50" charset="-128"/>
                  <a:ea typeface="BIZ UDPゴシック" panose="020B0400000000000000" pitchFamily="50" charset="-128"/>
                </a:rPr>
                <a:t>ハザードマップも異なります</a:t>
              </a:r>
              <a:endParaRPr kumimoji="1" lang="ja-JP" altLang="en-US" sz="2000" dirty="0">
                <a:solidFill>
                  <a:schemeClr val="tx1"/>
                </a:solidFill>
                <a:latin typeface="メイリオ" panose="020B0604030504040204" pitchFamily="50" charset="-128"/>
                <a:ea typeface="メイリオ" panose="020B0604030504040204" pitchFamily="50" charset="-128"/>
              </a:endParaRPr>
            </a:p>
          </p:txBody>
        </p:sp>
        <p:cxnSp>
          <p:nvCxnSpPr>
            <p:cNvPr id="9" name="直線コネクタ 8">
              <a:extLst>
                <a:ext uri="{FF2B5EF4-FFF2-40B4-BE49-F238E27FC236}">
                  <a16:creationId xmlns:a16="http://schemas.microsoft.com/office/drawing/2014/main" id="{68F8A5B3-C065-1938-4262-72803DA373DA}"/>
                </a:ext>
              </a:extLst>
            </p:cNvPr>
            <p:cNvCxnSpPr>
              <a:cxnSpLocks/>
              <a:stCxn id="3" idx="3"/>
              <a:endCxn id="8" idx="1"/>
            </p:cNvCxnSpPr>
            <p:nvPr/>
          </p:nvCxnSpPr>
          <p:spPr>
            <a:xfrm>
              <a:off x="5520841" y="4932764"/>
              <a:ext cx="750621"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2" name="字幕 14">
            <a:extLst>
              <a:ext uri="{FF2B5EF4-FFF2-40B4-BE49-F238E27FC236}">
                <a16:creationId xmlns:a16="http://schemas.microsoft.com/office/drawing/2014/main" id="{62F1BB5E-1DD5-D73B-1866-D01FB16DC7FB}"/>
              </a:ext>
            </a:extLst>
          </p:cNvPr>
          <p:cNvSpPr txBox="1">
            <a:spLocks/>
          </p:cNvSpPr>
          <p:nvPr/>
        </p:nvSpPr>
        <p:spPr>
          <a:xfrm>
            <a:off x="776807" y="3126406"/>
            <a:ext cx="3697870" cy="325124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2000" b="0" dirty="0">
                <a:solidFill>
                  <a:schemeClr val="accent1"/>
                </a:solidFill>
                <a:latin typeface="BIZ UDPゴシック" panose="020B0400000000000000" pitchFamily="50" charset="-128"/>
                <a:ea typeface="BIZ UDPゴシック" panose="020B0400000000000000" pitchFamily="50" charset="-128"/>
              </a:rPr>
              <a:t>ハザードマップの例</a:t>
            </a:r>
            <a:endParaRPr lang="en-US" altLang="ja-JP" sz="20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sz="2000" b="0" dirty="0">
                <a:latin typeface="BIZ UDPゴシック" panose="020B0400000000000000" pitchFamily="50" charset="-128"/>
                <a:ea typeface="BIZ UDPゴシック" panose="020B0400000000000000" pitchFamily="50" charset="-128"/>
              </a:rPr>
              <a:t>　・洪水ハザードマップ</a:t>
            </a:r>
            <a:endParaRPr lang="en-US" altLang="ja-JP" sz="2000" b="0" dirty="0">
              <a:latin typeface="BIZ UDPゴシック" panose="020B0400000000000000" pitchFamily="50" charset="-128"/>
              <a:ea typeface="BIZ UDPゴシック" panose="020B0400000000000000" pitchFamily="50" charset="-128"/>
            </a:endParaRPr>
          </a:p>
          <a:p>
            <a:pPr>
              <a:lnSpc>
                <a:spcPct val="130000"/>
              </a:lnSpc>
            </a:pPr>
            <a:r>
              <a:rPr lang="ja-JP" altLang="en-US" sz="2000" b="0" dirty="0">
                <a:latin typeface="BIZ UDPゴシック" panose="020B0400000000000000" pitchFamily="50" charset="-128"/>
                <a:ea typeface="BIZ UDPゴシック" panose="020B0400000000000000" pitchFamily="50" charset="-128"/>
              </a:rPr>
              <a:t>　・高潮ハザードマップ</a:t>
            </a:r>
            <a:endParaRPr lang="en-US" altLang="ja-JP" sz="2000" b="0" dirty="0">
              <a:latin typeface="BIZ UDPゴシック" panose="020B0400000000000000" pitchFamily="50" charset="-128"/>
              <a:ea typeface="BIZ UDPゴシック" panose="020B0400000000000000" pitchFamily="50" charset="-128"/>
            </a:endParaRPr>
          </a:p>
          <a:p>
            <a:pPr>
              <a:lnSpc>
                <a:spcPct val="130000"/>
              </a:lnSpc>
            </a:pPr>
            <a:r>
              <a:rPr lang="ja-JP" altLang="en-US" sz="2000" b="0" dirty="0">
                <a:latin typeface="BIZ UDPゴシック" panose="020B0400000000000000" pitchFamily="50" charset="-128"/>
                <a:ea typeface="BIZ UDPゴシック" panose="020B0400000000000000" pitchFamily="50" charset="-128"/>
              </a:rPr>
              <a:t>　・津波ハザードマップ</a:t>
            </a:r>
            <a:endParaRPr lang="en-US" altLang="ja-JP" sz="2000" b="0" dirty="0">
              <a:latin typeface="BIZ UDPゴシック" panose="020B0400000000000000" pitchFamily="50" charset="-128"/>
              <a:ea typeface="BIZ UDPゴシック" panose="020B0400000000000000" pitchFamily="50" charset="-128"/>
            </a:endParaRPr>
          </a:p>
          <a:p>
            <a:pPr>
              <a:lnSpc>
                <a:spcPct val="130000"/>
              </a:lnSpc>
            </a:pPr>
            <a:r>
              <a:rPr lang="ja-JP" altLang="en-US" sz="2000" b="0" dirty="0">
                <a:latin typeface="BIZ UDPゴシック" panose="020B0400000000000000" pitchFamily="50" charset="-128"/>
                <a:ea typeface="BIZ UDPゴシック" panose="020B0400000000000000" pitchFamily="50" charset="-128"/>
              </a:rPr>
              <a:t>　・土砂災害ハザードマップ</a:t>
            </a:r>
            <a:endParaRPr lang="en-US" altLang="ja-JP" sz="2000" b="0" dirty="0">
              <a:latin typeface="BIZ UDPゴシック" panose="020B0400000000000000" pitchFamily="50" charset="-128"/>
              <a:ea typeface="BIZ UDPゴシック" panose="020B0400000000000000" pitchFamily="50" charset="-128"/>
            </a:endParaRPr>
          </a:p>
          <a:p>
            <a:pPr>
              <a:lnSpc>
                <a:spcPct val="130000"/>
              </a:lnSpc>
            </a:pPr>
            <a:r>
              <a:rPr lang="ja-JP" altLang="en-US" sz="2000" b="0" dirty="0">
                <a:latin typeface="BIZ UDPゴシック" panose="020B0400000000000000" pitchFamily="50" charset="-128"/>
                <a:ea typeface="BIZ UDPゴシック" panose="020B0400000000000000" pitchFamily="50" charset="-128"/>
              </a:rPr>
              <a:t>　・火山ハザードマップ</a:t>
            </a:r>
            <a:endParaRPr lang="en-US" altLang="ja-JP" sz="2000" b="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13047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1-B</a:t>
            </a:r>
            <a:endParaRPr kumimoji="0" lang="ja-JP" altLang="en-US" kern="0" dirty="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ハザードマップポータルサイトとは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サブタイトル 2">
            <a:extLst>
              <a:ext uri="{FF2B5EF4-FFF2-40B4-BE49-F238E27FC236}">
                <a16:creationId xmlns:a16="http://schemas.microsoft.com/office/drawing/2014/main" id="{8E203B5B-051E-0227-DB5C-04D93D37A900}"/>
              </a:ext>
            </a:extLst>
          </p:cNvPr>
          <p:cNvSpPr txBox="1">
            <a:spLocks/>
          </p:cNvSpPr>
          <p:nvPr/>
        </p:nvSpPr>
        <p:spPr>
          <a:xfrm>
            <a:off x="284326" y="846858"/>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災害から命を守るためには、身のまわりでどんな災害が起こる危険性があるのか、どこへ避難すればよいのか事前に備えておく必要があります。</a:t>
            </a:r>
          </a:p>
        </p:txBody>
      </p:sp>
      <p:sp>
        <p:nvSpPr>
          <p:cNvPr id="3" name="二等辺三角形 2">
            <a:extLst>
              <a:ext uri="{FF2B5EF4-FFF2-40B4-BE49-F238E27FC236}">
                <a16:creationId xmlns:a16="http://schemas.microsoft.com/office/drawing/2014/main" id="{E8A31C37-99CD-4060-6863-ADF2C96B7F2A}"/>
              </a:ext>
            </a:extLst>
          </p:cNvPr>
          <p:cNvSpPr/>
          <p:nvPr/>
        </p:nvSpPr>
        <p:spPr>
          <a:xfrm rot="10800000">
            <a:off x="3491880" y="2161571"/>
            <a:ext cx="2160240" cy="360040"/>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5B021298-7AA3-9F96-7E5C-87000144A6E8}"/>
              </a:ext>
            </a:extLst>
          </p:cNvPr>
          <p:cNvSpPr txBox="1"/>
          <p:nvPr/>
        </p:nvSpPr>
        <p:spPr>
          <a:xfrm>
            <a:off x="284327" y="2546130"/>
            <a:ext cx="8607700" cy="1229567"/>
          </a:xfrm>
          <a:prstGeom prst="rect">
            <a:avLst/>
          </a:prstGeom>
          <a:noFill/>
        </p:spPr>
        <p:txBody>
          <a:bodyPr wrap="square" rtlCol="0">
            <a:spAutoFit/>
          </a:bodyPr>
          <a:lstStyle/>
          <a:p>
            <a:pPr>
              <a:lnSpc>
                <a:spcPct val="130000"/>
              </a:lnSpc>
            </a:pPr>
            <a:r>
              <a:rPr lang="ja-JP" altLang="en-US" sz="2000" dirty="0">
                <a:latin typeface="BIZ UDPゴシック" panose="020B0400000000000000" pitchFamily="50" charset="-128"/>
                <a:ea typeface="BIZ UDPゴシック" panose="020B0400000000000000" pitchFamily="50" charset="-128"/>
              </a:rPr>
              <a:t>国土交通省では、防災に役立つ様々なリスク情報や全国の市区町村が</a:t>
            </a:r>
            <a:endParaRPr lang="en-US" altLang="ja-JP" sz="2000" dirty="0">
              <a:latin typeface="BIZ UDPゴシック" panose="020B0400000000000000" pitchFamily="50" charset="-128"/>
              <a:ea typeface="BIZ UDPゴシック" panose="020B0400000000000000" pitchFamily="50"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rPr>
              <a:t>作成したハザードマップをより便利により簡単に活用できるよう、</a:t>
            </a:r>
            <a:endParaRPr lang="en-US" altLang="ja-JP" sz="2000" dirty="0">
              <a:latin typeface="BIZ UDPゴシック" panose="020B0400000000000000" pitchFamily="50" charset="-128"/>
              <a:ea typeface="BIZ UDPゴシック" panose="020B0400000000000000" pitchFamily="50" charset="-128"/>
            </a:endParaRPr>
          </a:p>
          <a:p>
            <a:pPr>
              <a:lnSpc>
                <a:spcPct val="130000"/>
              </a:lnSpc>
            </a:pPr>
            <a:r>
              <a:rPr lang="ja-JP" altLang="en-US" sz="2000" u="sng" dirty="0">
                <a:solidFill>
                  <a:schemeClr val="accent1"/>
                </a:solidFill>
                <a:latin typeface="BIZ UDPゴシック" panose="020B0400000000000000" pitchFamily="50" charset="-128"/>
                <a:ea typeface="BIZ UDPゴシック" panose="020B0400000000000000" pitchFamily="50" charset="-128"/>
              </a:rPr>
              <a:t>「ハザードマップポータルサイト」</a:t>
            </a:r>
            <a:r>
              <a:rPr lang="ja-JP" altLang="en-US" sz="2000" dirty="0">
                <a:latin typeface="BIZ UDPゴシック" panose="020B0400000000000000" pitchFamily="50" charset="-128"/>
                <a:ea typeface="BIZ UDPゴシック" panose="020B0400000000000000" pitchFamily="50" charset="-128"/>
              </a:rPr>
              <a:t>を公開しています。</a:t>
            </a:r>
            <a:endParaRPr lang="en-US" altLang="ja-JP" sz="2000"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CFA00430-1382-27BC-3770-C331ACDEEDC5}"/>
              </a:ext>
            </a:extLst>
          </p:cNvPr>
          <p:cNvSpPr txBox="1"/>
          <p:nvPr/>
        </p:nvSpPr>
        <p:spPr>
          <a:xfrm>
            <a:off x="3131839" y="4346615"/>
            <a:ext cx="4896535" cy="755720"/>
          </a:xfrm>
          <a:prstGeom prst="rect">
            <a:avLst/>
          </a:prstGeom>
          <a:noFill/>
        </p:spPr>
        <p:txBody>
          <a:bodyPr wrap="square" rtlCol="0">
            <a:spAutoFit/>
          </a:bodyPr>
          <a:lstStyle/>
          <a:p>
            <a:pPr>
              <a:lnSpc>
                <a:spcPct val="130000"/>
              </a:lnSpc>
            </a:pPr>
            <a:r>
              <a:rPr kumimoji="1" lang="ja-JP" altLang="en-US" dirty="0">
                <a:latin typeface="BIZ UDPゴシック" panose="020B0400000000000000" pitchFamily="50" charset="-128"/>
                <a:ea typeface="BIZ UDPゴシック" panose="020B0400000000000000" pitchFamily="50" charset="-128"/>
              </a:rPr>
              <a:t>災害リスク情報や防災に役立つ情報を、</a:t>
            </a:r>
            <a:endParaRPr kumimoji="1" lang="en-US" altLang="ja-JP" dirty="0">
              <a:latin typeface="BIZ UDPゴシック" panose="020B0400000000000000" pitchFamily="50" charset="-128"/>
              <a:ea typeface="BIZ UDPゴシック" panose="020B0400000000000000" pitchFamily="50" charset="-128"/>
            </a:endParaRPr>
          </a:p>
          <a:p>
            <a:pPr>
              <a:lnSpc>
                <a:spcPct val="130000"/>
              </a:lnSpc>
            </a:pPr>
            <a:r>
              <a:rPr kumimoji="1" lang="ja-JP" altLang="en-US" dirty="0">
                <a:latin typeface="BIZ UDPゴシック" panose="020B0400000000000000" pitchFamily="50" charset="-128"/>
                <a:ea typeface="BIZ UDPゴシック" panose="020B0400000000000000" pitchFamily="50" charset="-128"/>
              </a:rPr>
              <a:t>一つの地図に重ねて閲覧できる</a:t>
            </a:r>
            <a:r>
              <a:rPr kumimoji="1" lang="en-US" altLang="ja-JP" dirty="0">
                <a:latin typeface="BIZ UDPゴシック" panose="020B0400000000000000" pitchFamily="50" charset="-128"/>
                <a:ea typeface="BIZ UDPゴシック" panose="020B0400000000000000" pitchFamily="50" charset="-128"/>
              </a:rPr>
              <a:t>WEB</a:t>
            </a:r>
            <a:r>
              <a:rPr kumimoji="1" lang="ja-JP" altLang="en-US" dirty="0">
                <a:latin typeface="BIZ UDPゴシック" panose="020B0400000000000000" pitchFamily="50" charset="-128"/>
                <a:ea typeface="BIZ UDPゴシック" panose="020B0400000000000000" pitchFamily="50" charset="-128"/>
              </a:rPr>
              <a:t>サービス</a:t>
            </a:r>
          </a:p>
        </p:txBody>
      </p:sp>
      <p:sp>
        <p:nvSpPr>
          <p:cNvPr id="9" name="四角形: 角を丸くする 8">
            <a:extLst>
              <a:ext uri="{FF2B5EF4-FFF2-40B4-BE49-F238E27FC236}">
                <a16:creationId xmlns:a16="http://schemas.microsoft.com/office/drawing/2014/main" id="{AEC0842B-90E7-C051-1F0C-CCEB3B59F380}"/>
              </a:ext>
            </a:extLst>
          </p:cNvPr>
          <p:cNvSpPr/>
          <p:nvPr/>
        </p:nvSpPr>
        <p:spPr>
          <a:xfrm>
            <a:off x="2987824" y="4216643"/>
            <a:ext cx="4896540" cy="101566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dirty="0"/>
          </a:p>
        </p:txBody>
      </p:sp>
      <p:sp>
        <p:nvSpPr>
          <p:cNvPr id="12" name="テキスト ボックス 11">
            <a:extLst>
              <a:ext uri="{FF2B5EF4-FFF2-40B4-BE49-F238E27FC236}">
                <a16:creationId xmlns:a16="http://schemas.microsoft.com/office/drawing/2014/main" id="{F4543E01-9DBF-4C1A-5A4C-7A4A6108FD25}"/>
              </a:ext>
            </a:extLst>
          </p:cNvPr>
          <p:cNvSpPr txBox="1"/>
          <p:nvPr/>
        </p:nvSpPr>
        <p:spPr>
          <a:xfrm>
            <a:off x="1979712" y="3850613"/>
            <a:ext cx="2592288" cy="429348"/>
          </a:xfrm>
          <a:prstGeom prst="rect">
            <a:avLst/>
          </a:prstGeom>
          <a:solidFill>
            <a:schemeClr val="accent1"/>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rPr>
              <a:t>重ねるハザードマップ</a:t>
            </a:r>
          </a:p>
        </p:txBody>
      </p:sp>
      <p:sp>
        <p:nvSpPr>
          <p:cNvPr id="13" name="四角形: 角を丸くする 12">
            <a:extLst>
              <a:ext uri="{FF2B5EF4-FFF2-40B4-BE49-F238E27FC236}">
                <a16:creationId xmlns:a16="http://schemas.microsoft.com/office/drawing/2014/main" id="{10B20CF1-95A1-57A3-4C33-77719342183D}"/>
              </a:ext>
            </a:extLst>
          </p:cNvPr>
          <p:cNvSpPr/>
          <p:nvPr/>
        </p:nvSpPr>
        <p:spPr>
          <a:xfrm>
            <a:off x="2987824" y="5781721"/>
            <a:ext cx="4896540" cy="101566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dirty="0"/>
          </a:p>
        </p:txBody>
      </p:sp>
      <p:sp>
        <p:nvSpPr>
          <p:cNvPr id="14" name="テキスト ボックス 13">
            <a:extLst>
              <a:ext uri="{FF2B5EF4-FFF2-40B4-BE49-F238E27FC236}">
                <a16:creationId xmlns:a16="http://schemas.microsoft.com/office/drawing/2014/main" id="{8A7C33FD-3B89-5F80-EFEE-2B438A55D599}"/>
              </a:ext>
            </a:extLst>
          </p:cNvPr>
          <p:cNvSpPr txBox="1"/>
          <p:nvPr/>
        </p:nvSpPr>
        <p:spPr>
          <a:xfrm>
            <a:off x="1979712" y="5421252"/>
            <a:ext cx="2852063" cy="429348"/>
          </a:xfrm>
          <a:prstGeom prst="rect">
            <a:avLst/>
          </a:prstGeom>
          <a:solidFill>
            <a:schemeClr val="accent1"/>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rPr>
              <a:t>わがまちハザードマップ</a:t>
            </a:r>
          </a:p>
        </p:txBody>
      </p:sp>
      <p:sp>
        <p:nvSpPr>
          <p:cNvPr id="15" name="テキスト ボックス 14">
            <a:extLst>
              <a:ext uri="{FF2B5EF4-FFF2-40B4-BE49-F238E27FC236}">
                <a16:creationId xmlns:a16="http://schemas.microsoft.com/office/drawing/2014/main" id="{E03771A8-AFDA-7B7A-FB40-EE4592E74AC1}"/>
              </a:ext>
            </a:extLst>
          </p:cNvPr>
          <p:cNvSpPr txBox="1"/>
          <p:nvPr/>
        </p:nvSpPr>
        <p:spPr>
          <a:xfrm>
            <a:off x="3156664" y="5917577"/>
            <a:ext cx="4414847" cy="755720"/>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各市区町村作成のハザードマップを見つけやすくまとめた</a:t>
            </a:r>
            <a:r>
              <a:rPr lang="en-US" altLang="ja-JP" dirty="0">
                <a:latin typeface="BIZ UDPゴシック" panose="020B0400000000000000" pitchFamily="50" charset="-128"/>
                <a:ea typeface="BIZ UDPゴシック" panose="020B0400000000000000" pitchFamily="50" charset="-128"/>
              </a:rPr>
              <a:t>WEB</a:t>
            </a:r>
            <a:r>
              <a:rPr lang="ja-JP" altLang="en-US" dirty="0">
                <a:latin typeface="BIZ UDPゴシック" panose="020B0400000000000000" pitchFamily="50" charset="-128"/>
                <a:ea typeface="BIZ UDPゴシック" panose="020B0400000000000000" pitchFamily="50" charset="-128"/>
              </a:rPr>
              <a:t>サービス</a:t>
            </a:r>
            <a:endParaRPr kumimoji="1" lang="ja-JP" altLang="en-US" dirty="0">
              <a:latin typeface="BIZ UDPゴシック" panose="020B0400000000000000" pitchFamily="50" charset="-128"/>
              <a:ea typeface="BIZ UDPゴシック" panose="020B0400000000000000" pitchFamily="50" charset="-128"/>
            </a:endParaRPr>
          </a:p>
        </p:txBody>
      </p:sp>
      <p:grpSp>
        <p:nvGrpSpPr>
          <p:cNvPr id="16" name="グループ化 15">
            <a:extLst>
              <a:ext uri="{FF2B5EF4-FFF2-40B4-BE49-F238E27FC236}">
                <a16:creationId xmlns:a16="http://schemas.microsoft.com/office/drawing/2014/main" id="{6B47FD6F-A065-4480-9687-58D1CA9ED176}"/>
              </a:ext>
            </a:extLst>
          </p:cNvPr>
          <p:cNvGrpSpPr/>
          <p:nvPr/>
        </p:nvGrpSpPr>
        <p:grpSpPr>
          <a:xfrm>
            <a:off x="1316976" y="3715921"/>
            <a:ext cx="662736" cy="1957331"/>
            <a:chOff x="1316976" y="3830221"/>
            <a:chExt cx="662736" cy="1957331"/>
          </a:xfrm>
        </p:grpSpPr>
        <p:grpSp>
          <p:nvGrpSpPr>
            <p:cNvPr id="18" name="グループ化 17">
              <a:extLst>
                <a:ext uri="{FF2B5EF4-FFF2-40B4-BE49-F238E27FC236}">
                  <a16:creationId xmlns:a16="http://schemas.microsoft.com/office/drawing/2014/main" id="{05AD5FB9-A3DC-B8A3-B9E3-5FDC7BAD1765}"/>
                </a:ext>
              </a:extLst>
            </p:cNvPr>
            <p:cNvGrpSpPr/>
            <p:nvPr/>
          </p:nvGrpSpPr>
          <p:grpSpPr>
            <a:xfrm>
              <a:off x="1316976" y="3830221"/>
              <a:ext cx="662736" cy="1957331"/>
              <a:chOff x="1316976" y="3830221"/>
              <a:chExt cx="662736" cy="1957331"/>
            </a:xfrm>
          </p:grpSpPr>
          <p:cxnSp>
            <p:nvCxnSpPr>
              <p:cNvPr id="22" name="直線コネクタ 21">
                <a:extLst>
                  <a:ext uri="{FF2B5EF4-FFF2-40B4-BE49-F238E27FC236}">
                    <a16:creationId xmlns:a16="http://schemas.microsoft.com/office/drawing/2014/main" id="{BC7109CE-617D-3331-DE9A-93BF26999978}"/>
                  </a:ext>
                </a:extLst>
              </p:cNvPr>
              <p:cNvCxnSpPr>
                <a:cxnSpLocks/>
              </p:cNvCxnSpPr>
              <p:nvPr/>
            </p:nvCxnSpPr>
            <p:spPr>
              <a:xfrm>
                <a:off x="1331640" y="3830221"/>
                <a:ext cx="0" cy="186553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93EA62BF-3571-7D64-DF88-8E687C1EE22E}"/>
                  </a:ext>
                </a:extLst>
              </p:cNvPr>
              <p:cNvCxnSpPr>
                <a:cxnSpLocks/>
                <a:endCxn id="14" idx="1"/>
              </p:cNvCxnSpPr>
              <p:nvPr/>
            </p:nvCxnSpPr>
            <p:spPr>
              <a:xfrm>
                <a:off x="1316976" y="5695753"/>
                <a:ext cx="662736" cy="9179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21" name="直線コネクタ 20">
              <a:extLst>
                <a:ext uri="{FF2B5EF4-FFF2-40B4-BE49-F238E27FC236}">
                  <a16:creationId xmlns:a16="http://schemas.microsoft.com/office/drawing/2014/main" id="{5525B8E7-A139-D807-7F04-245A7AD20B5B}"/>
                </a:ext>
              </a:extLst>
            </p:cNvPr>
            <p:cNvCxnSpPr>
              <a:cxnSpLocks/>
              <a:endCxn id="12" idx="1"/>
            </p:cNvCxnSpPr>
            <p:nvPr/>
          </p:nvCxnSpPr>
          <p:spPr>
            <a:xfrm>
              <a:off x="1316976" y="4151762"/>
              <a:ext cx="662736" cy="6515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04510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1-C</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ハザードマップポータルサイトでできること</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127814" y="1032238"/>
            <a:ext cx="8888371" cy="10532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「重ねるハザードマップ」とは、災害のリスクや防災に役立つ様々な情報を</a:t>
            </a:r>
            <a:r>
              <a:rPr lang="en-US" altLang="ja-JP" sz="2200" b="0" dirty="0">
                <a:latin typeface="BIZ UDPゴシック" panose="020B0400000000000000" pitchFamily="50" charset="-128"/>
                <a:ea typeface="BIZ UDPゴシック" panose="020B0400000000000000" pitchFamily="50" charset="-128"/>
              </a:rPr>
              <a:t>1</a:t>
            </a:r>
            <a:r>
              <a:rPr lang="ja-JP" altLang="en-US" sz="2200" b="0" dirty="0">
                <a:latin typeface="BIZ UDPゴシック" panose="020B0400000000000000" pitchFamily="50" charset="-128"/>
                <a:ea typeface="BIZ UDPゴシック" panose="020B0400000000000000" pitchFamily="50" charset="-128"/>
              </a:rPr>
              <a:t>つの地図に重ねて表示することができるサービスです。</a:t>
            </a:r>
            <a:endParaRPr lang="en-US" altLang="ja-JP" sz="2200" b="0" dirty="0">
              <a:latin typeface="BIZ UDPゴシック" panose="020B0400000000000000" pitchFamily="50" charset="-128"/>
              <a:ea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10" name="図 9" descr="グラフィカル ユーザー インターフェイス, アプリケーション, マップ&#10;&#10;自動的に生成された説明">
            <a:extLst>
              <a:ext uri="{FF2B5EF4-FFF2-40B4-BE49-F238E27FC236}">
                <a16:creationId xmlns:a16="http://schemas.microsoft.com/office/drawing/2014/main" id="{FB659363-DBE2-0657-302E-C106840FFBA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283" t="13153" r="1760" b="7207"/>
          <a:stretch/>
        </p:blipFill>
        <p:spPr>
          <a:xfrm>
            <a:off x="5548006" y="3373506"/>
            <a:ext cx="3225366" cy="2487199"/>
          </a:xfrm>
          <a:prstGeom prst="rect">
            <a:avLst/>
          </a:prstGeom>
          <a:ln>
            <a:solidFill>
              <a:schemeClr val="tx1"/>
            </a:solidFill>
          </a:ln>
        </p:spPr>
      </p:pic>
      <p:sp>
        <p:nvSpPr>
          <p:cNvPr id="11" name="円形吹き出し 125">
            <a:extLst>
              <a:ext uri="{FF2B5EF4-FFF2-40B4-BE49-F238E27FC236}">
                <a16:creationId xmlns:a16="http://schemas.microsoft.com/office/drawing/2014/main" id="{34496A91-D112-E043-9DCD-9AB00B075E72}"/>
              </a:ext>
            </a:extLst>
          </p:cNvPr>
          <p:cNvSpPr/>
          <p:nvPr/>
        </p:nvSpPr>
        <p:spPr>
          <a:xfrm>
            <a:off x="5621904" y="2333393"/>
            <a:ext cx="3077570" cy="860708"/>
          </a:xfrm>
          <a:prstGeom prst="wedgeEllipseCallout">
            <a:avLst>
              <a:gd name="adj1" fmla="val -1000"/>
              <a:gd name="adj2" fmla="val 92840"/>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ja-JP" altLang="en-US" sz="2000" dirty="0">
                <a:solidFill>
                  <a:schemeClr val="tx1"/>
                </a:solidFill>
                <a:latin typeface="BIZ UDPゴシック" panose="020B0400000000000000" pitchFamily="50" charset="-128"/>
                <a:ea typeface="BIZ UDPゴシック" panose="020B0400000000000000" pitchFamily="50" charset="-128"/>
              </a:rPr>
              <a:t>１つの地図に</a:t>
            </a:r>
            <a:endParaRPr lang="en-US" altLang="ja-JP" sz="2000" dirty="0">
              <a:solidFill>
                <a:schemeClr val="tx1"/>
              </a:solidFill>
              <a:latin typeface="BIZ UDPゴシック" panose="020B0400000000000000" pitchFamily="50" charset="-128"/>
              <a:ea typeface="BIZ UDPゴシック" panose="020B0400000000000000" pitchFamily="50" charset="-128"/>
            </a:endParaRPr>
          </a:p>
          <a:p>
            <a:pPr algn="ctr">
              <a:lnSpc>
                <a:spcPct val="130000"/>
              </a:lnSpc>
            </a:pPr>
            <a:r>
              <a:rPr lang="ja-JP" altLang="en-US" sz="2000" dirty="0">
                <a:solidFill>
                  <a:schemeClr val="tx1"/>
                </a:solidFill>
                <a:latin typeface="BIZ UDPゴシック" panose="020B0400000000000000" pitchFamily="50" charset="-128"/>
                <a:ea typeface="BIZ UDPゴシック" panose="020B0400000000000000" pitchFamily="50" charset="-128"/>
              </a:rPr>
              <a:t>重ねて表示</a:t>
            </a:r>
            <a:endParaRPr lang="en-US" altLang="ja-JP" sz="2000" dirty="0">
              <a:solidFill>
                <a:schemeClr val="tx1"/>
              </a:solidFill>
              <a:latin typeface="BIZ UDPゴシック" panose="020B0400000000000000" pitchFamily="50" charset="-128"/>
              <a:ea typeface="BIZ UDPゴシック" panose="020B0400000000000000" pitchFamily="50" charset="-128"/>
            </a:endParaRPr>
          </a:p>
        </p:txBody>
      </p:sp>
      <p:grpSp>
        <p:nvGrpSpPr>
          <p:cNvPr id="12" name="グループ化 11">
            <a:extLst>
              <a:ext uri="{FF2B5EF4-FFF2-40B4-BE49-F238E27FC236}">
                <a16:creationId xmlns:a16="http://schemas.microsoft.com/office/drawing/2014/main" id="{71B168CE-E8FC-0622-3E0F-8DF538953713}"/>
              </a:ext>
            </a:extLst>
          </p:cNvPr>
          <p:cNvGrpSpPr/>
          <p:nvPr/>
        </p:nvGrpSpPr>
        <p:grpSpPr>
          <a:xfrm>
            <a:off x="379661" y="2278880"/>
            <a:ext cx="5217018" cy="4036139"/>
            <a:chOff x="441731" y="1923713"/>
            <a:chExt cx="5217018" cy="4341163"/>
          </a:xfrm>
        </p:grpSpPr>
        <p:sp>
          <p:nvSpPr>
            <p:cNvPr id="13" name="二等辺三角形 12">
              <a:extLst>
                <a:ext uri="{FF2B5EF4-FFF2-40B4-BE49-F238E27FC236}">
                  <a16:creationId xmlns:a16="http://schemas.microsoft.com/office/drawing/2014/main" id="{EA6F648D-6458-2E30-3C13-B43EAFB03E5A}"/>
                </a:ext>
              </a:extLst>
            </p:cNvPr>
            <p:cNvSpPr/>
            <p:nvPr/>
          </p:nvSpPr>
          <p:spPr>
            <a:xfrm rot="5400000">
              <a:off x="4844558" y="4198988"/>
              <a:ext cx="1363273" cy="265108"/>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b="1" dirty="0">
                <a:solidFill>
                  <a:schemeClr val="accent1">
                    <a:lumMod val="75000"/>
                  </a:schemeClr>
                </a:solidFill>
              </a:endParaRPr>
            </a:p>
          </p:txBody>
        </p:sp>
        <p:grpSp>
          <p:nvGrpSpPr>
            <p:cNvPr id="14" name="グループ化 13">
              <a:extLst>
                <a:ext uri="{FF2B5EF4-FFF2-40B4-BE49-F238E27FC236}">
                  <a16:creationId xmlns:a16="http://schemas.microsoft.com/office/drawing/2014/main" id="{C5C63844-2D07-1959-B792-8907E1F2A655}"/>
                </a:ext>
              </a:extLst>
            </p:cNvPr>
            <p:cNvGrpSpPr/>
            <p:nvPr/>
          </p:nvGrpSpPr>
          <p:grpSpPr>
            <a:xfrm>
              <a:off x="441731" y="1923713"/>
              <a:ext cx="4933459" cy="4341163"/>
              <a:chOff x="441731" y="1923713"/>
              <a:chExt cx="4933459" cy="4341163"/>
            </a:xfrm>
          </p:grpSpPr>
          <p:pic>
            <p:nvPicPr>
              <p:cNvPr id="15" name="Picture 8">
                <a:extLst>
                  <a:ext uri="{FF2B5EF4-FFF2-40B4-BE49-F238E27FC236}">
                    <a16:creationId xmlns:a16="http://schemas.microsoft.com/office/drawing/2014/main" id="{60B6D587-770F-9BAD-C032-6377D39ADC0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09424" y="5184767"/>
                <a:ext cx="1019617" cy="10196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a:extLst>
                  <a:ext uri="{FF2B5EF4-FFF2-40B4-BE49-F238E27FC236}">
                    <a16:creationId xmlns:a16="http://schemas.microsoft.com/office/drawing/2014/main" id="{12802F10-DFFD-57EE-3350-875A080AED9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883631" y="5170998"/>
                <a:ext cx="1043167" cy="1025634"/>
              </a:xfrm>
              <a:prstGeom prst="rect">
                <a:avLst/>
              </a:prstGeom>
              <a:noFill/>
              <a:extLst>
                <a:ext uri="{909E8E84-426E-40DD-AFC4-6F175D3DCCD1}">
                  <a14:hiddenFill xmlns:a14="http://schemas.microsoft.com/office/drawing/2010/main">
                    <a:solidFill>
                      <a:srgbClr val="FFFFFF"/>
                    </a:solidFill>
                  </a14:hiddenFill>
                </a:ext>
              </a:extLst>
            </p:spPr>
          </p:pic>
          <p:sp>
            <p:nvSpPr>
              <p:cNvPr id="18" name="字幕 14">
                <a:extLst>
                  <a:ext uri="{FF2B5EF4-FFF2-40B4-BE49-F238E27FC236}">
                    <a16:creationId xmlns:a16="http://schemas.microsoft.com/office/drawing/2014/main" id="{617C1DD4-BB1B-FAB0-C601-1D6374A55190}"/>
                  </a:ext>
                </a:extLst>
              </p:cNvPr>
              <p:cNvSpPr txBox="1">
                <a:spLocks/>
              </p:cNvSpPr>
              <p:nvPr/>
            </p:nvSpPr>
            <p:spPr>
              <a:xfrm>
                <a:off x="441731" y="2418011"/>
                <a:ext cx="3469835" cy="36559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285750" indent="-285750">
                  <a:lnSpc>
                    <a:spcPct val="130000"/>
                  </a:lnSpc>
                  <a:buFont typeface="Wingdings" panose="05000000000000000000" pitchFamily="2" charset="2"/>
                  <a:buChar char="l"/>
                </a:pPr>
                <a:r>
                  <a:rPr lang="ja-JP" altLang="en-US" sz="2000" b="0" dirty="0">
                    <a:latin typeface="BIZ UDPゴシック" panose="020B0400000000000000" pitchFamily="50" charset="-128"/>
                    <a:ea typeface="BIZ UDPゴシック" panose="020B0400000000000000" pitchFamily="50" charset="-128"/>
                  </a:rPr>
                  <a:t>災害のリスクに関する情報</a:t>
                </a:r>
              </a:p>
            </p:txBody>
          </p:sp>
          <p:sp>
            <p:nvSpPr>
              <p:cNvPr id="21" name="字幕 14">
                <a:extLst>
                  <a:ext uri="{FF2B5EF4-FFF2-40B4-BE49-F238E27FC236}">
                    <a16:creationId xmlns:a16="http://schemas.microsoft.com/office/drawing/2014/main" id="{5FBD4B56-2112-C1F6-F0A4-393059B0033C}"/>
                  </a:ext>
                </a:extLst>
              </p:cNvPr>
              <p:cNvSpPr txBox="1">
                <a:spLocks/>
              </p:cNvSpPr>
              <p:nvPr/>
            </p:nvSpPr>
            <p:spPr>
              <a:xfrm>
                <a:off x="510127" y="4339262"/>
                <a:ext cx="3236806" cy="36559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285750" indent="-285750">
                  <a:lnSpc>
                    <a:spcPct val="130000"/>
                  </a:lnSpc>
                  <a:buFont typeface="Wingdings" panose="05000000000000000000" pitchFamily="2" charset="2"/>
                  <a:buChar char="l"/>
                </a:pPr>
                <a:r>
                  <a:rPr lang="ja-JP" altLang="en-US" sz="2000" b="0" dirty="0">
                    <a:latin typeface="BIZ UDPゴシック" panose="020B0400000000000000" pitchFamily="50" charset="-128"/>
                    <a:ea typeface="BIZ UDPゴシック" panose="020B0400000000000000" pitchFamily="50" charset="-128"/>
                  </a:rPr>
                  <a:t>防災に役立つ情報</a:t>
                </a:r>
              </a:p>
            </p:txBody>
          </p:sp>
          <p:grpSp>
            <p:nvGrpSpPr>
              <p:cNvPr id="22" name="グループ化 21">
                <a:extLst>
                  <a:ext uri="{FF2B5EF4-FFF2-40B4-BE49-F238E27FC236}">
                    <a16:creationId xmlns:a16="http://schemas.microsoft.com/office/drawing/2014/main" id="{F97A8356-A325-214B-8106-9C16312E4155}"/>
                  </a:ext>
                </a:extLst>
              </p:cNvPr>
              <p:cNvGrpSpPr/>
              <p:nvPr/>
            </p:nvGrpSpPr>
            <p:grpSpPr>
              <a:xfrm>
                <a:off x="962065" y="2805092"/>
                <a:ext cx="949373" cy="1377403"/>
                <a:chOff x="974749" y="2971924"/>
                <a:chExt cx="949373" cy="1377403"/>
              </a:xfrm>
            </p:grpSpPr>
            <p:pic>
              <p:nvPicPr>
                <p:cNvPr id="35" name="Picture 2">
                  <a:extLst>
                    <a:ext uri="{FF2B5EF4-FFF2-40B4-BE49-F238E27FC236}">
                      <a16:creationId xmlns:a16="http://schemas.microsoft.com/office/drawing/2014/main" id="{2BDEFD95-5C09-9F04-3EF9-31DB9D1F5D0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74749" y="3399954"/>
                  <a:ext cx="949373" cy="949373"/>
                </a:xfrm>
                <a:prstGeom prst="rect">
                  <a:avLst/>
                </a:prstGeom>
                <a:noFill/>
                <a:extLst>
                  <a:ext uri="{909E8E84-426E-40DD-AFC4-6F175D3DCCD1}">
                    <a14:hiddenFill xmlns:a14="http://schemas.microsoft.com/office/drawing/2010/main">
                      <a:solidFill>
                        <a:srgbClr val="FFFFFF"/>
                      </a:solidFill>
                    </a14:hiddenFill>
                  </a:ext>
                </a:extLst>
              </p:spPr>
            </p:pic>
            <p:sp>
              <p:nvSpPr>
                <p:cNvPr id="36" name="字幕 14">
                  <a:extLst>
                    <a:ext uri="{FF2B5EF4-FFF2-40B4-BE49-F238E27FC236}">
                      <a16:creationId xmlns:a16="http://schemas.microsoft.com/office/drawing/2014/main" id="{051B86AD-881D-F849-D37B-245D5AE24C68}"/>
                    </a:ext>
                  </a:extLst>
                </p:cNvPr>
                <p:cNvSpPr txBox="1">
                  <a:spLocks/>
                </p:cNvSpPr>
                <p:nvPr/>
              </p:nvSpPr>
              <p:spPr>
                <a:xfrm>
                  <a:off x="1090312" y="2971924"/>
                  <a:ext cx="750383" cy="36559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2000" b="0" dirty="0">
                      <a:latin typeface="BIZ UDPゴシック" panose="020B0400000000000000" pitchFamily="50" charset="-128"/>
                      <a:ea typeface="BIZ UDPゴシック" panose="020B0400000000000000" pitchFamily="50" charset="-128"/>
                    </a:rPr>
                    <a:t>洪水</a:t>
                  </a:r>
                </a:p>
              </p:txBody>
            </p:sp>
          </p:grpSp>
          <p:grpSp>
            <p:nvGrpSpPr>
              <p:cNvPr id="23" name="グループ化 22">
                <a:extLst>
                  <a:ext uri="{FF2B5EF4-FFF2-40B4-BE49-F238E27FC236}">
                    <a16:creationId xmlns:a16="http://schemas.microsoft.com/office/drawing/2014/main" id="{F9A04D58-602D-D395-07B8-3D5E941B440C}"/>
                  </a:ext>
                </a:extLst>
              </p:cNvPr>
              <p:cNvGrpSpPr/>
              <p:nvPr/>
            </p:nvGrpSpPr>
            <p:grpSpPr>
              <a:xfrm>
                <a:off x="3796958" y="2783603"/>
                <a:ext cx="1326983" cy="1403775"/>
                <a:chOff x="2219745" y="2937793"/>
                <a:chExt cx="1326983" cy="1403775"/>
              </a:xfrm>
            </p:grpSpPr>
            <p:pic>
              <p:nvPicPr>
                <p:cNvPr id="33" name="Picture 4">
                  <a:extLst>
                    <a:ext uri="{FF2B5EF4-FFF2-40B4-BE49-F238E27FC236}">
                      <a16:creationId xmlns:a16="http://schemas.microsoft.com/office/drawing/2014/main" id="{85E6C08C-0B5D-02DE-5BBB-A1E1460894BD}"/>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334354" y="3392196"/>
                  <a:ext cx="949373" cy="949372"/>
                </a:xfrm>
                <a:prstGeom prst="rect">
                  <a:avLst/>
                </a:prstGeom>
                <a:noFill/>
                <a:extLst>
                  <a:ext uri="{909E8E84-426E-40DD-AFC4-6F175D3DCCD1}">
                    <a14:hiddenFill xmlns:a14="http://schemas.microsoft.com/office/drawing/2010/main">
                      <a:solidFill>
                        <a:srgbClr val="FFFFFF"/>
                      </a:solidFill>
                    </a14:hiddenFill>
                  </a:ext>
                </a:extLst>
              </p:spPr>
            </p:pic>
            <p:sp>
              <p:nvSpPr>
                <p:cNvPr id="34" name="字幕 14">
                  <a:extLst>
                    <a:ext uri="{FF2B5EF4-FFF2-40B4-BE49-F238E27FC236}">
                      <a16:creationId xmlns:a16="http://schemas.microsoft.com/office/drawing/2014/main" id="{F418EFBA-CDDB-8158-644F-B3316C469B37}"/>
                    </a:ext>
                  </a:extLst>
                </p:cNvPr>
                <p:cNvSpPr txBox="1">
                  <a:spLocks/>
                </p:cNvSpPr>
                <p:nvPr/>
              </p:nvSpPr>
              <p:spPr>
                <a:xfrm>
                  <a:off x="2219745" y="2937793"/>
                  <a:ext cx="1326983" cy="36559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2000" b="0" dirty="0">
                      <a:latin typeface="BIZ UDPゴシック" panose="020B0400000000000000" pitchFamily="50" charset="-128"/>
                      <a:ea typeface="BIZ UDPゴシック" panose="020B0400000000000000" pitchFamily="50" charset="-128"/>
                    </a:rPr>
                    <a:t>土砂災害</a:t>
                  </a:r>
                </a:p>
              </p:txBody>
            </p:sp>
          </p:grpSp>
          <p:grpSp>
            <p:nvGrpSpPr>
              <p:cNvPr id="25" name="グループ化 24">
                <a:extLst>
                  <a:ext uri="{FF2B5EF4-FFF2-40B4-BE49-F238E27FC236}">
                    <a16:creationId xmlns:a16="http://schemas.microsoft.com/office/drawing/2014/main" id="{AA2F6F9F-A91D-9D56-4381-C1E6BCBF21FB}"/>
                  </a:ext>
                </a:extLst>
              </p:cNvPr>
              <p:cNvGrpSpPr/>
              <p:nvPr/>
            </p:nvGrpSpPr>
            <p:grpSpPr>
              <a:xfrm>
                <a:off x="2292127" y="2787012"/>
                <a:ext cx="1326983" cy="1390652"/>
                <a:chOff x="3450569" y="2954994"/>
                <a:chExt cx="1326983" cy="1390652"/>
              </a:xfrm>
            </p:grpSpPr>
            <p:pic>
              <p:nvPicPr>
                <p:cNvPr id="31" name="Picture 6">
                  <a:extLst>
                    <a:ext uri="{FF2B5EF4-FFF2-40B4-BE49-F238E27FC236}">
                      <a16:creationId xmlns:a16="http://schemas.microsoft.com/office/drawing/2014/main" id="{3A11A1C8-174D-5E77-F366-89F347F2460A}"/>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641953" y="3396273"/>
                  <a:ext cx="949373" cy="949373"/>
                </a:xfrm>
                <a:prstGeom prst="rect">
                  <a:avLst/>
                </a:prstGeom>
                <a:noFill/>
                <a:extLst>
                  <a:ext uri="{909E8E84-426E-40DD-AFC4-6F175D3DCCD1}">
                    <a14:hiddenFill xmlns:a14="http://schemas.microsoft.com/office/drawing/2010/main">
                      <a:solidFill>
                        <a:srgbClr val="FFFFFF"/>
                      </a:solidFill>
                    </a14:hiddenFill>
                  </a:ext>
                </a:extLst>
              </p:spPr>
            </p:pic>
            <p:sp>
              <p:nvSpPr>
                <p:cNvPr id="32" name="字幕 14">
                  <a:extLst>
                    <a:ext uri="{FF2B5EF4-FFF2-40B4-BE49-F238E27FC236}">
                      <a16:creationId xmlns:a16="http://schemas.microsoft.com/office/drawing/2014/main" id="{112B81DA-476A-2949-8DC6-E7E6D7FCD5A4}"/>
                    </a:ext>
                  </a:extLst>
                </p:cNvPr>
                <p:cNvSpPr txBox="1">
                  <a:spLocks/>
                </p:cNvSpPr>
                <p:nvPr/>
              </p:nvSpPr>
              <p:spPr>
                <a:xfrm>
                  <a:off x="3450569" y="2954994"/>
                  <a:ext cx="1326983" cy="36559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2000" b="0" dirty="0">
                      <a:latin typeface="BIZ UDPゴシック" panose="020B0400000000000000" pitchFamily="50" charset="-128"/>
                      <a:ea typeface="BIZ UDPゴシック" panose="020B0400000000000000" pitchFamily="50" charset="-128"/>
                    </a:rPr>
                    <a:t>津波・高潮</a:t>
                  </a:r>
                </a:p>
              </p:txBody>
            </p:sp>
          </p:grpSp>
          <p:sp>
            <p:nvSpPr>
              <p:cNvPr id="26" name="四角形: 角を丸くする 25">
                <a:extLst>
                  <a:ext uri="{FF2B5EF4-FFF2-40B4-BE49-F238E27FC236}">
                    <a16:creationId xmlns:a16="http://schemas.microsoft.com/office/drawing/2014/main" id="{FD2B40BC-11BC-3062-8309-DD653062265B}"/>
                  </a:ext>
                </a:extLst>
              </p:cNvPr>
              <p:cNvSpPr/>
              <p:nvPr/>
            </p:nvSpPr>
            <p:spPr>
              <a:xfrm>
                <a:off x="444558" y="2286000"/>
                <a:ext cx="4930632" cy="3978876"/>
              </a:xfrm>
              <a:prstGeom prst="roundRect">
                <a:avLst>
                  <a:gd name="adj" fmla="val 6609"/>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四角形: 角を丸くする 26">
                <a:extLst>
                  <a:ext uri="{FF2B5EF4-FFF2-40B4-BE49-F238E27FC236}">
                    <a16:creationId xmlns:a16="http://schemas.microsoft.com/office/drawing/2014/main" id="{46E252A9-2652-7416-FAFB-3CEE9BE06033}"/>
                  </a:ext>
                </a:extLst>
              </p:cNvPr>
              <p:cNvSpPr/>
              <p:nvPr/>
            </p:nvSpPr>
            <p:spPr>
              <a:xfrm>
                <a:off x="1598603" y="1923713"/>
                <a:ext cx="2517335" cy="542089"/>
              </a:xfrm>
              <a:prstGeom prst="roundRect">
                <a:avLst/>
              </a:prstGeom>
              <a:solidFill>
                <a:srgbClr val="FFFFFF"/>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30000"/>
                  </a:lnSpc>
                </a:pPr>
                <a:r>
                  <a:rPr lang="ja-JP" altLang="en-US" sz="2000" dirty="0">
                    <a:solidFill>
                      <a:schemeClr val="accent1"/>
                    </a:solidFill>
                    <a:latin typeface="BIZ UDPゴシック" panose="020B0400000000000000" pitchFamily="50" charset="-128"/>
                    <a:ea typeface="BIZ UDPゴシック" panose="020B0400000000000000" pitchFamily="50" charset="-128"/>
                  </a:rPr>
                  <a:t>表示できる主な情報</a:t>
                </a:r>
              </a:p>
            </p:txBody>
          </p:sp>
          <p:sp>
            <p:nvSpPr>
              <p:cNvPr id="28" name="字幕 14">
                <a:extLst>
                  <a:ext uri="{FF2B5EF4-FFF2-40B4-BE49-F238E27FC236}">
                    <a16:creationId xmlns:a16="http://schemas.microsoft.com/office/drawing/2014/main" id="{40542515-6FA2-D962-660A-44556C3FAE0D}"/>
                  </a:ext>
                </a:extLst>
              </p:cNvPr>
              <p:cNvSpPr txBox="1">
                <a:spLocks/>
              </p:cNvSpPr>
              <p:nvPr/>
            </p:nvSpPr>
            <p:spPr>
              <a:xfrm>
                <a:off x="828549" y="4680908"/>
                <a:ext cx="1779951" cy="36559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2000" b="0" dirty="0">
                    <a:latin typeface="BIZ UDPゴシック" panose="020B0400000000000000" pitchFamily="50" charset="-128"/>
                    <a:ea typeface="BIZ UDPゴシック" panose="020B0400000000000000" pitchFamily="50" charset="-128"/>
                  </a:rPr>
                  <a:t>道路防災情報</a:t>
                </a:r>
              </a:p>
            </p:txBody>
          </p:sp>
          <p:sp>
            <p:nvSpPr>
              <p:cNvPr id="29" name="字幕 14">
                <a:extLst>
                  <a:ext uri="{FF2B5EF4-FFF2-40B4-BE49-F238E27FC236}">
                    <a16:creationId xmlns:a16="http://schemas.microsoft.com/office/drawing/2014/main" id="{FE3568FD-70EB-AFD7-7597-9E1030AD9366}"/>
                  </a:ext>
                </a:extLst>
              </p:cNvPr>
              <p:cNvSpPr txBox="1">
                <a:spLocks/>
              </p:cNvSpPr>
              <p:nvPr/>
            </p:nvSpPr>
            <p:spPr>
              <a:xfrm>
                <a:off x="2599261" y="4680908"/>
                <a:ext cx="1946791" cy="36559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2000" b="0" dirty="0">
                    <a:latin typeface="BIZ UDPゴシック" panose="020B0400000000000000" pitchFamily="50" charset="-128"/>
                    <a:ea typeface="BIZ UDPゴシック" panose="020B0400000000000000" pitchFamily="50" charset="-128"/>
                  </a:rPr>
                  <a:t>土地の成り立ち</a:t>
                </a:r>
              </a:p>
            </p:txBody>
          </p:sp>
          <p:sp>
            <p:nvSpPr>
              <p:cNvPr id="30" name="字幕 14">
                <a:extLst>
                  <a:ext uri="{FF2B5EF4-FFF2-40B4-BE49-F238E27FC236}">
                    <a16:creationId xmlns:a16="http://schemas.microsoft.com/office/drawing/2014/main" id="{BB232AA1-7191-A164-A44E-5097A5A80E8D}"/>
                  </a:ext>
                </a:extLst>
              </p:cNvPr>
              <p:cNvSpPr txBox="1">
                <a:spLocks/>
              </p:cNvSpPr>
              <p:nvPr/>
            </p:nvSpPr>
            <p:spPr>
              <a:xfrm>
                <a:off x="4572000" y="5707478"/>
                <a:ext cx="755276" cy="36559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2000" b="0" dirty="0">
                    <a:latin typeface="BIZ UDPゴシック" panose="020B0400000000000000" pitchFamily="50" charset="-128"/>
                    <a:ea typeface="BIZ UDPゴシック" panose="020B0400000000000000" pitchFamily="50" charset="-128"/>
                  </a:rPr>
                  <a:t>など</a:t>
                </a:r>
              </a:p>
            </p:txBody>
          </p:sp>
        </p:grpSp>
      </p:grpSp>
    </p:spTree>
    <p:extLst>
      <p:ext uri="{BB962C8B-B14F-4D97-AF65-F5344CB8AC3E}">
        <p14:creationId xmlns:p14="http://schemas.microsoft.com/office/powerpoint/2010/main" val="3425164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1-C</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ハザードマップポータルサイトでできること</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127812" y="982597"/>
            <a:ext cx="9003488" cy="10532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「わがまちハザードマップ」では、全国の市区町村が作成した</a:t>
            </a:r>
            <a:br>
              <a:rPr lang="en-US" altLang="ja-JP" b="0" dirty="0">
                <a:latin typeface="BIZ UDPゴシック" panose="020B0400000000000000" pitchFamily="50" charset="-128"/>
                <a:ea typeface="BIZ UDPゴシック" panose="020B0400000000000000" pitchFamily="50" charset="-128"/>
              </a:rPr>
            </a:br>
            <a:r>
              <a:rPr lang="ja-JP" altLang="en-US" b="0" dirty="0">
                <a:latin typeface="BIZ UDPゴシック" panose="020B0400000000000000" pitchFamily="50" charset="-128"/>
                <a:ea typeface="BIZ UDPゴシック" panose="020B0400000000000000" pitchFamily="50" charset="-128"/>
              </a:rPr>
              <a:t>ハザードマップを地図や災害種別から一括で検索し、閲覧することができます。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56" name="四角形: 角を丸くする 55">
            <a:extLst>
              <a:ext uri="{FF2B5EF4-FFF2-40B4-BE49-F238E27FC236}">
                <a16:creationId xmlns:a16="http://schemas.microsoft.com/office/drawing/2014/main" id="{D6CDB484-3A35-C351-7B11-799ABE96330D}"/>
              </a:ext>
            </a:extLst>
          </p:cNvPr>
          <p:cNvSpPr/>
          <p:nvPr/>
        </p:nvSpPr>
        <p:spPr>
          <a:xfrm>
            <a:off x="2727206" y="2387995"/>
            <a:ext cx="3549461" cy="476529"/>
          </a:xfrm>
          <a:prstGeom prst="roundRect">
            <a:avLst/>
          </a:prstGeom>
          <a:solidFill>
            <a:srgbClr val="FFFFFF"/>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30000"/>
              </a:lnSpc>
            </a:pPr>
            <a:r>
              <a:rPr lang="ja-JP" altLang="en-US" sz="1900" dirty="0">
                <a:solidFill>
                  <a:schemeClr val="accent1"/>
                </a:solidFill>
                <a:latin typeface="BIZ UDPゴシック" panose="020B0400000000000000" pitchFamily="50" charset="-128"/>
                <a:ea typeface="BIZ UDPゴシック" panose="020B0400000000000000" pitchFamily="50" charset="-128"/>
              </a:rPr>
              <a:t>検索できる主な情報</a:t>
            </a:r>
          </a:p>
        </p:txBody>
      </p:sp>
      <p:sp>
        <p:nvSpPr>
          <p:cNvPr id="77" name="テキスト ボックス 76">
            <a:extLst>
              <a:ext uri="{FF2B5EF4-FFF2-40B4-BE49-F238E27FC236}">
                <a16:creationId xmlns:a16="http://schemas.microsoft.com/office/drawing/2014/main" id="{E573E6FA-4865-9CB9-A783-6641186D8EC3}"/>
              </a:ext>
            </a:extLst>
          </p:cNvPr>
          <p:cNvSpPr txBox="1"/>
          <p:nvPr/>
        </p:nvSpPr>
        <p:spPr>
          <a:xfrm>
            <a:off x="3513662" y="1914465"/>
            <a:ext cx="5455340" cy="395621"/>
          </a:xfrm>
          <a:prstGeom prst="rect">
            <a:avLst/>
          </a:prstGeom>
          <a:noFill/>
        </p:spPr>
        <p:txBody>
          <a:bodyPr wrap="none" rtlCol="0">
            <a:spAutoFit/>
          </a:bodyPr>
          <a:lstStyle/>
          <a:p>
            <a:pPr>
              <a:lnSpc>
                <a:spcPct val="130000"/>
              </a:lnSpc>
            </a:pPr>
            <a:r>
              <a:rPr kumimoji="1" lang="en-US" altLang="ja-JP" dirty="0">
                <a:solidFill>
                  <a:schemeClr val="accent1"/>
                </a:solidFill>
                <a:latin typeface="BIZ UDPゴシック" panose="020B0400000000000000" pitchFamily="50" charset="-128"/>
                <a:ea typeface="BIZ UDPゴシック" panose="020B0400000000000000" pitchFamily="50" charset="-128"/>
              </a:rPr>
              <a:t>※</a:t>
            </a:r>
            <a:r>
              <a:rPr kumimoji="1" lang="ja-JP" altLang="en-US" dirty="0">
                <a:solidFill>
                  <a:schemeClr val="accent1"/>
                </a:solidFill>
                <a:latin typeface="BIZ UDPゴシック" panose="020B0400000000000000" pitchFamily="50" charset="-128"/>
                <a:ea typeface="BIZ UDPゴシック" panose="020B0400000000000000" pitchFamily="50" charset="-128"/>
              </a:rPr>
              <a:t>閲覧の際には、各市町村の</a:t>
            </a:r>
            <a:r>
              <a:rPr kumimoji="1" lang="en-US" altLang="ja-JP" dirty="0">
                <a:solidFill>
                  <a:schemeClr val="accent1"/>
                </a:solidFill>
                <a:latin typeface="BIZ UDPゴシック" panose="020B0400000000000000" pitchFamily="50" charset="-128"/>
                <a:ea typeface="BIZ UDPゴシック" panose="020B0400000000000000" pitchFamily="50" charset="-128"/>
              </a:rPr>
              <a:t>HP</a:t>
            </a:r>
            <a:r>
              <a:rPr kumimoji="1" lang="ja-JP" altLang="en-US" dirty="0">
                <a:solidFill>
                  <a:schemeClr val="accent1"/>
                </a:solidFill>
                <a:latin typeface="BIZ UDPゴシック" panose="020B0400000000000000" pitchFamily="50" charset="-128"/>
                <a:ea typeface="BIZ UDPゴシック" panose="020B0400000000000000" pitchFamily="50" charset="-128"/>
              </a:rPr>
              <a:t>に遷移（移動）します</a:t>
            </a:r>
          </a:p>
        </p:txBody>
      </p:sp>
      <p:pic>
        <p:nvPicPr>
          <p:cNvPr id="59" name="図 58">
            <a:extLst>
              <a:ext uri="{FF2B5EF4-FFF2-40B4-BE49-F238E27FC236}">
                <a16:creationId xmlns:a16="http://schemas.microsoft.com/office/drawing/2014/main" id="{44B5A1CE-152C-88CC-3766-284BCEF18D3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25010"/>
          <a:stretch/>
        </p:blipFill>
        <p:spPr>
          <a:xfrm>
            <a:off x="526294" y="3319524"/>
            <a:ext cx="2340000" cy="1245492"/>
          </a:xfrm>
          <a:prstGeom prst="rect">
            <a:avLst/>
          </a:prstGeom>
          <a:ln>
            <a:solidFill>
              <a:schemeClr val="tx1"/>
            </a:solidFill>
          </a:ln>
        </p:spPr>
      </p:pic>
      <p:sp>
        <p:nvSpPr>
          <p:cNvPr id="60" name="テキスト ボックス 59">
            <a:extLst>
              <a:ext uri="{FF2B5EF4-FFF2-40B4-BE49-F238E27FC236}">
                <a16:creationId xmlns:a16="http://schemas.microsoft.com/office/drawing/2014/main" id="{36F27D5F-805E-6F60-DD5F-8F8EE713231A}"/>
              </a:ext>
            </a:extLst>
          </p:cNvPr>
          <p:cNvSpPr txBox="1"/>
          <p:nvPr/>
        </p:nvSpPr>
        <p:spPr>
          <a:xfrm>
            <a:off x="300720" y="4540907"/>
            <a:ext cx="2791149" cy="307777"/>
          </a:xfrm>
          <a:prstGeom prst="rect">
            <a:avLst/>
          </a:prstGeom>
          <a:noFill/>
        </p:spPr>
        <p:txBody>
          <a:bodyPr wrap="none" rtlCol="0">
            <a:spAutoFit/>
          </a:bodyPr>
          <a:lstStyle/>
          <a:p>
            <a:r>
              <a:rPr kumimoji="1" lang="ja-JP" altLang="en-US" sz="1400" dirty="0">
                <a:latin typeface="BIZ UDPゴシック" panose="020B0400000000000000" pitchFamily="50" charset="-128"/>
                <a:ea typeface="BIZ UDPゴシック" panose="020B0400000000000000" pitchFamily="50" charset="-128"/>
              </a:rPr>
              <a:t>東京都江東区洪水ハザードマップ</a:t>
            </a:r>
          </a:p>
        </p:txBody>
      </p:sp>
      <p:sp>
        <p:nvSpPr>
          <p:cNvPr id="10" name="テキスト ボックス 9">
            <a:extLst>
              <a:ext uri="{FF2B5EF4-FFF2-40B4-BE49-F238E27FC236}">
                <a16:creationId xmlns:a16="http://schemas.microsoft.com/office/drawing/2014/main" id="{DA293BA4-F603-0B77-93FD-96CE68F77405}"/>
              </a:ext>
            </a:extLst>
          </p:cNvPr>
          <p:cNvSpPr txBox="1"/>
          <p:nvPr/>
        </p:nvSpPr>
        <p:spPr>
          <a:xfrm>
            <a:off x="526294" y="2944261"/>
            <a:ext cx="2340000" cy="39562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lnSpc>
                <a:spcPct val="130000"/>
              </a:lnSpc>
            </a:pPr>
            <a:r>
              <a:rPr kumimoji="1" lang="ja-JP" altLang="en-US" dirty="0">
                <a:solidFill>
                  <a:schemeClr val="accent1"/>
                </a:solidFill>
                <a:latin typeface="BIZ UDPゴシック" panose="020B0400000000000000" pitchFamily="50" charset="-128"/>
                <a:ea typeface="BIZ UDPゴシック" panose="020B0400000000000000" pitchFamily="50" charset="-128"/>
              </a:rPr>
              <a:t>洪水ハザードマップ</a:t>
            </a:r>
          </a:p>
        </p:txBody>
      </p:sp>
      <p:pic>
        <p:nvPicPr>
          <p:cNvPr id="63" name="図 62" descr="グラフィカル ユーザー インターフェイス, マップ&#10;&#10;自動的に生成された説明">
            <a:extLst>
              <a:ext uri="{FF2B5EF4-FFF2-40B4-BE49-F238E27FC236}">
                <a16:creationId xmlns:a16="http://schemas.microsoft.com/office/drawing/2014/main" id="{89CEABF4-CB77-BAA4-502C-BEB12B4F78D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44221" t="33838" r="5711" b="24379"/>
          <a:stretch/>
        </p:blipFill>
        <p:spPr>
          <a:xfrm>
            <a:off x="3405348" y="3331616"/>
            <a:ext cx="2340000" cy="1220861"/>
          </a:xfrm>
          <a:prstGeom prst="rect">
            <a:avLst/>
          </a:prstGeom>
          <a:ln>
            <a:solidFill>
              <a:schemeClr val="tx1"/>
            </a:solidFill>
          </a:ln>
        </p:spPr>
      </p:pic>
      <p:sp>
        <p:nvSpPr>
          <p:cNvPr id="64" name="テキスト ボックス 63">
            <a:extLst>
              <a:ext uri="{FF2B5EF4-FFF2-40B4-BE49-F238E27FC236}">
                <a16:creationId xmlns:a16="http://schemas.microsoft.com/office/drawing/2014/main" id="{65863AA4-51EA-EAEC-59CF-2C788F95A897}"/>
              </a:ext>
            </a:extLst>
          </p:cNvPr>
          <p:cNvSpPr txBox="1"/>
          <p:nvPr/>
        </p:nvSpPr>
        <p:spPr>
          <a:xfrm>
            <a:off x="3168776" y="4517863"/>
            <a:ext cx="2791149" cy="307777"/>
          </a:xfrm>
          <a:prstGeom prst="rect">
            <a:avLst/>
          </a:prstGeom>
          <a:noFill/>
        </p:spPr>
        <p:txBody>
          <a:bodyPr wrap="none" rtlCol="0">
            <a:spAutoFit/>
          </a:bodyPr>
          <a:lstStyle/>
          <a:p>
            <a:r>
              <a:rPr kumimoji="1" lang="ja-JP" altLang="en-US" sz="1400" dirty="0">
                <a:latin typeface="BIZ UDPゴシック" panose="020B0400000000000000" pitchFamily="50" charset="-128"/>
                <a:ea typeface="BIZ UDPゴシック" panose="020B0400000000000000" pitchFamily="50" charset="-128"/>
              </a:rPr>
              <a:t>山口県下関市高潮ハザードマップ</a:t>
            </a:r>
          </a:p>
        </p:txBody>
      </p:sp>
      <p:sp>
        <p:nvSpPr>
          <p:cNvPr id="11" name="テキスト ボックス 10">
            <a:extLst>
              <a:ext uri="{FF2B5EF4-FFF2-40B4-BE49-F238E27FC236}">
                <a16:creationId xmlns:a16="http://schemas.microsoft.com/office/drawing/2014/main" id="{15FD17B0-634D-EA55-DFFD-F398FA957549}"/>
              </a:ext>
            </a:extLst>
          </p:cNvPr>
          <p:cNvSpPr txBox="1"/>
          <p:nvPr/>
        </p:nvSpPr>
        <p:spPr>
          <a:xfrm>
            <a:off x="3394350" y="2928373"/>
            <a:ext cx="2340000" cy="39562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lnSpc>
                <a:spcPct val="130000"/>
              </a:lnSpc>
            </a:pPr>
            <a:r>
              <a:rPr kumimoji="1" lang="ja-JP" altLang="en-US" dirty="0">
                <a:solidFill>
                  <a:schemeClr val="accent1"/>
                </a:solidFill>
                <a:latin typeface="BIZ UDPゴシック" panose="020B0400000000000000" pitchFamily="50" charset="-128"/>
                <a:ea typeface="BIZ UDPゴシック" panose="020B0400000000000000" pitchFamily="50" charset="-128"/>
              </a:rPr>
              <a:t>高潮ハザードマップ</a:t>
            </a:r>
          </a:p>
        </p:txBody>
      </p:sp>
      <p:sp>
        <p:nvSpPr>
          <p:cNvPr id="67" name="テキスト ボックス 66">
            <a:extLst>
              <a:ext uri="{FF2B5EF4-FFF2-40B4-BE49-F238E27FC236}">
                <a16:creationId xmlns:a16="http://schemas.microsoft.com/office/drawing/2014/main" id="{CD4795EE-5B26-5A81-C1DA-B85049DD7D9D}"/>
              </a:ext>
            </a:extLst>
          </p:cNvPr>
          <p:cNvSpPr txBox="1"/>
          <p:nvPr/>
        </p:nvSpPr>
        <p:spPr>
          <a:xfrm>
            <a:off x="5922528" y="4515251"/>
            <a:ext cx="3012363" cy="307777"/>
          </a:xfrm>
          <a:prstGeom prst="rect">
            <a:avLst/>
          </a:prstGeom>
          <a:noFill/>
        </p:spPr>
        <p:txBody>
          <a:bodyPr wrap="none" rtlCol="0">
            <a:spAutoFit/>
          </a:bodyPr>
          <a:lstStyle/>
          <a:p>
            <a:r>
              <a:rPr kumimoji="1" lang="ja-JP" altLang="en-US" sz="1400" dirty="0">
                <a:latin typeface="BIZ UDPゴシック" panose="020B0400000000000000" pitchFamily="50" charset="-128"/>
                <a:ea typeface="BIZ UDPゴシック" panose="020B0400000000000000" pitchFamily="50" charset="-128"/>
              </a:rPr>
              <a:t>北海道白老町樽前山火山防災マップ</a:t>
            </a:r>
          </a:p>
        </p:txBody>
      </p:sp>
      <p:pic>
        <p:nvPicPr>
          <p:cNvPr id="68" name="図 67" descr="グラフィカル ユーザー インターフェイス が含まれている画像&#10;&#10;自動的に生成された説明">
            <a:extLst>
              <a:ext uri="{FF2B5EF4-FFF2-40B4-BE49-F238E27FC236}">
                <a16:creationId xmlns:a16="http://schemas.microsoft.com/office/drawing/2014/main" id="{76575995-C9F5-EEF2-1FC2-2607D59AFF9C}"/>
              </a:ext>
            </a:extLst>
          </p:cNvPr>
          <p:cNvPicPr>
            <a:picLocks/>
          </p:cNvPicPr>
          <p:nvPr/>
        </p:nvPicPr>
        <p:blipFill rotWithShape="1">
          <a:blip r:embed="rId8" cstate="screen">
            <a:extLst>
              <a:ext uri="{28A0092B-C50C-407E-A947-70E740481C1C}">
                <a14:useLocalDpi xmlns:a14="http://schemas.microsoft.com/office/drawing/2010/main"/>
              </a:ext>
            </a:extLst>
          </a:blip>
          <a:srcRect l="8078" t="33838" r="52819" b="35350"/>
          <a:stretch/>
        </p:blipFill>
        <p:spPr>
          <a:xfrm>
            <a:off x="6258709" y="3315982"/>
            <a:ext cx="2340000" cy="1224000"/>
          </a:xfrm>
          <a:prstGeom prst="rect">
            <a:avLst/>
          </a:prstGeom>
          <a:ln>
            <a:solidFill>
              <a:schemeClr val="tx1"/>
            </a:solidFill>
          </a:ln>
        </p:spPr>
      </p:pic>
      <p:sp>
        <p:nvSpPr>
          <p:cNvPr id="12" name="テキスト ボックス 11">
            <a:extLst>
              <a:ext uri="{FF2B5EF4-FFF2-40B4-BE49-F238E27FC236}">
                <a16:creationId xmlns:a16="http://schemas.microsoft.com/office/drawing/2014/main" id="{BA1828E4-8E50-9589-14DB-C2E13C2094B4}"/>
              </a:ext>
            </a:extLst>
          </p:cNvPr>
          <p:cNvSpPr txBox="1"/>
          <p:nvPr/>
        </p:nvSpPr>
        <p:spPr>
          <a:xfrm>
            <a:off x="6258709" y="2921233"/>
            <a:ext cx="2340000" cy="39562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lnSpc>
                <a:spcPct val="130000"/>
              </a:lnSpc>
            </a:pPr>
            <a:r>
              <a:rPr kumimoji="1" lang="ja-JP" altLang="en-US" dirty="0">
                <a:solidFill>
                  <a:schemeClr val="accent1"/>
                </a:solidFill>
                <a:latin typeface="BIZ UDPゴシック" panose="020B0400000000000000" pitchFamily="50" charset="-128"/>
                <a:ea typeface="BIZ UDPゴシック" panose="020B0400000000000000" pitchFamily="50" charset="-128"/>
              </a:rPr>
              <a:t>火山ハザードマップ</a:t>
            </a:r>
          </a:p>
        </p:txBody>
      </p:sp>
      <p:grpSp>
        <p:nvGrpSpPr>
          <p:cNvPr id="24" name="グループ化 23">
            <a:extLst>
              <a:ext uri="{FF2B5EF4-FFF2-40B4-BE49-F238E27FC236}">
                <a16:creationId xmlns:a16="http://schemas.microsoft.com/office/drawing/2014/main" id="{4C34DCC8-F71B-3F2A-932E-440AB85B3AE1}"/>
              </a:ext>
            </a:extLst>
          </p:cNvPr>
          <p:cNvGrpSpPr/>
          <p:nvPr/>
        </p:nvGrpSpPr>
        <p:grpSpPr>
          <a:xfrm>
            <a:off x="1321530" y="4807136"/>
            <a:ext cx="6503188" cy="1989226"/>
            <a:chOff x="1512671" y="4837286"/>
            <a:chExt cx="6503188" cy="1989226"/>
          </a:xfrm>
        </p:grpSpPr>
        <p:pic>
          <p:nvPicPr>
            <p:cNvPr id="71" name="Picture 12" descr="C:\Users\numata\Desktop\winshot保存\WS0268.bmp">
              <a:extLst>
                <a:ext uri="{FF2B5EF4-FFF2-40B4-BE49-F238E27FC236}">
                  <a16:creationId xmlns:a16="http://schemas.microsoft.com/office/drawing/2014/main" id="{57B59E77-F840-7507-C448-C52327517FE7}"/>
                </a:ext>
              </a:extLst>
            </p:cNvPr>
            <p:cNvPicPr>
              <a:picLocks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007550" y="5230886"/>
              <a:ext cx="2340000" cy="1224000"/>
            </a:xfrm>
            <a:prstGeom prst="rect">
              <a:avLst/>
            </a:prstGeom>
            <a:noFill/>
            <a:ln>
              <a:solidFill>
                <a:schemeClr val="tx1"/>
              </a:solidFill>
            </a:ln>
          </p:spPr>
        </p:pic>
        <p:sp>
          <p:nvSpPr>
            <p:cNvPr id="72" name="テキスト ボックス 71">
              <a:extLst>
                <a:ext uri="{FF2B5EF4-FFF2-40B4-BE49-F238E27FC236}">
                  <a16:creationId xmlns:a16="http://schemas.microsoft.com/office/drawing/2014/main" id="{532D2AE5-105F-C2CA-761A-70737756C387}"/>
                </a:ext>
              </a:extLst>
            </p:cNvPr>
            <p:cNvSpPr txBox="1"/>
            <p:nvPr/>
          </p:nvSpPr>
          <p:spPr>
            <a:xfrm>
              <a:off x="1512671" y="6518735"/>
              <a:ext cx="3329758" cy="307777"/>
            </a:xfrm>
            <a:prstGeom prst="rect">
              <a:avLst/>
            </a:prstGeom>
            <a:noFill/>
          </p:spPr>
          <p:txBody>
            <a:bodyPr wrap="none" rtlCol="0">
              <a:spAutoFit/>
            </a:bodyPr>
            <a:lstStyle/>
            <a:p>
              <a:r>
                <a:rPr kumimoji="1" lang="ja-JP" altLang="en-US" sz="1400" dirty="0">
                  <a:latin typeface="BIZ UDPゴシック" panose="020B0400000000000000" pitchFamily="50" charset="-128"/>
                  <a:ea typeface="BIZ UDPゴシック" panose="020B0400000000000000" pitchFamily="50" charset="-128"/>
                </a:rPr>
                <a:t>栃木県宇都宮市土砂災害ハザードマップ</a:t>
              </a:r>
            </a:p>
          </p:txBody>
        </p:sp>
        <p:sp>
          <p:nvSpPr>
            <p:cNvPr id="13" name="テキスト ボックス 12">
              <a:extLst>
                <a:ext uri="{FF2B5EF4-FFF2-40B4-BE49-F238E27FC236}">
                  <a16:creationId xmlns:a16="http://schemas.microsoft.com/office/drawing/2014/main" id="{0D17D6BE-BC5C-BF3E-E224-14734F8113F8}"/>
                </a:ext>
              </a:extLst>
            </p:cNvPr>
            <p:cNvSpPr txBox="1"/>
            <p:nvPr/>
          </p:nvSpPr>
          <p:spPr>
            <a:xfrm>
              <a:off x="1781976" y="4837286"/>
              <a:ext cx="2791148" cy="39562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lnSpc>
                  <a:spcPct val="130000"/>
                </a:lnSpc>
              </a:pPr>
              <a:r>
                <a:rPr kumimoji="1" lang="ja-JP" altLang="en-US" dirty="0">
                  <a:solidFill>
                    <a:schemeClr val="accent1"/>
                  </a:solidFill>
                  <a:latin typeface="BIZ UDPゴシック" panose="020B0400000000000000" pitchFamily="50" charset="-128"/>
                  <a:ea typeface="BIZ UDPゴシック" panose="020B0400000000000000" pitchFamily="50" charset="-128"/>
                </a:rPr>
                <a:t>土砂災害ハザードマップ</a:t>
              </a:r>
            </a:p>
          </p:txBody>
        </p:sp>
        <p:pic>
          <p:nvPicPr>
            <p:cNvPr id="75" name="Picture 11" descr="C:\Users\numata\Desktop\winshot保存\WS0267.bmp">
              <a:extLst>
                <a:ext uri="{FF2B5EF4-FFF2-40B4-BE49-F238E27FC236}">
                  <a16:creationId xmlns:a16="http://schemas.microsoft.com/office/drawing/2014/main" id="{EC3972FF-A65A-0B04-3FD7-D96EB835907E}"/>
                </a:ext>
              </a:extLst>
            </p:cNvPr>
            <p:cNvPicPr>
              <a:picLocks noChangeArrowheads="1"/>
            </p:cNvPicPr>
            <p:nvPr/>
          </p:nvPicPr>
          <p:blipFill rotWithShape="1">
            <a:blip r:embed="rId10" cstate="screen">
              <a:extLst>
                <a:ext uri="{28A0092B-C50C-407E-A947-70E740481C1C}">
                  <a14:useLocalDpi xmlns:a14="http://schemas.microsoft.com/office/drawing/2010/main"/>
                </a:ext>
              </a:extLst>
            </a:blip>
            <a:srcRect t="9476" b="7770"/>
            <a:stretch/>
          </p:blipFill>
          <p:spPr bwMode="auto">
            <a:xfrm>
              <a:off x="5450284" y="5230886"/>
              <a:ext cx="2340000" cy="1224000"/>
            </a:xfrm>
            <a:prstGeom prst="rect">
              <a:avLst/>
            </a:prstGeom>
            <a:noFill/>
            <a:ln>
              <a:solidFill>
                <a:schemeClr val="tx1"/>
              </a:solidFill>
            </a:ln>
          </p:spPr>
        </p:pic>
        <p:sp>
          <p:nvSpPr>
            <p:cNvPr id="76" name="テキスト ボックス 75">
              <a:extLst>
                <a:ext uri="{FF2B5EF4-FFF2-40B4-BE49-F238E27FC236}">
                  <a16:creationId xmlns:a16="http://schemas.microsoft.com/office/drawing/2014/main" id="{AC4042B4-91AA-856E-E5D7-E29A3B4F14C9}"/>
                </a:ext>
              </a:extLst>
            </p:cNvPr>
            <p:cNvSpPr txBox="1"/>
            <p:nvPr/>
          </p:nvSpPr>
          <p:spPr>
            <a:xfrm>
              <a:off x="5224710" y="6518735"/>
              <a:ext cx="2791149" cy="307777"/>
            </a:xfrm>
            <a:prstGeom prst="rect">
              <a:avLst/>
            </a:prstGeom>
            <a:noFill/>
          </p:spPr>
          <p:txBody>
            <a:bodyPr wrap="none" rtlCol="0">
              <a:spAutoFit/>
            </a:bodyPr>
            <a:lstStyle/>
            <a:p>
              <a:r>
                <a:rPr kumimoji="1" lang="ja-JP" altLang="en-US" sz="1400" dirty="0">
                  <a:latin typeface="BIZ UDPゴシック" panose="020B0400000000000000" pitchFamily="50" charset="-128"/>
                  <a:ea typeface="BIZ UDPゴシック" panose="020B0400000000000000" pitchFamily="50" charset="-128"/>
                </a:rPr>
                <a:t>高知県高知市津波ハザードマップ</a:t>
              </a:r>
            </a:p>
          </p:txBody>
        </p:sp>
        <p:sp>
          <p:nvSpPr>
            <p:cNvPr id="14" name="テキスト ボックス 13">
              <a:extLst>
                <a:ext uri="{FF2B5EF4-FFF2-40B4-BE49-F238E27FC236}">
                  <a16:creationId xmlns:a16="http://schemas.microsoft.com/office/drawing/2014/main" id="{A00FB56C-FD8D-DDCA-9629-84A814062BFE}"/>
                </a:ext>
              </a:extLst>
            </p:cNvPr>
            <p:cNvSpPr txBox="1"/>
            <p:nvPr/>
          </p:nvSpPr>
          <p:spPr>
            <a:xfrm>
              <a:off x="5450284" y="4837286"/>
              <a:ext cx="2340000" cy="39562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lnSpc>
                  <a:spcPct val="130000"/>
                </a:lnSpc>
              </a:pPr>
              <a:r>
                <a:rPr kumimoji="1" lang="ja-JP" altLang="en-US" dirty="0">
                  <a:solidFill>
                    <a:schemeClr val="accent1"/>
                  </a:solidFill>
                  <a:latin typeface="BIZ UDPゴシック" panose="020B0400000000000000" pitchFamily="50" charset="-128"/>
                  <a:ea typeface="BIZ UDPゴシック" panose="020B0400000000000000" pitchFamily="50" charset="-128"/>
                </a:rPr>
                <a:t>津波ハザードマップ</a:t>
              </a:r>
            </a:p>
          </p:txBody>
        </p:sp>
      </p:grpSp>
    </p:spTree>
    <p:extLst>
      <p:ext uri="{BB962C8B-B14F-4D97-AF65-F5344CB8AC3E}">
        <p14:creationId xmlns:p14="http://schemas.microsoft.com/office/powerpoint/2010/main" val="882422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640114" y="2313608"/>
            <a:ext cx="6910997"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ハザードマップポータル</a:t>
            </a:r>
            <a:endParaRPr lang="en-US" altLang="ja-JP" sz="4400" dirty="0">
              <a:solidFill>
                <a:srgbClr val="4472C4"/>
              </a:solidFill>
              <a:latin typeface="BIZ UDPゴシック" panose="020B0400000000000000" pitchFamily="50" charset="-128"/>
              <a:ea typeface="BIZ UDPゴシック" panose="020B0400000000000000" pitchFamily="50" charset="-128"/>
            </a:endParaRPr>
          </a:p>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サイトの準備をしましょう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２</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Tree>
    <p:extLst>
      <p:ext uri="{BB962C8B-B14F-4D97-AF65-F5344CB8AC3E}">
        <p14:creationId xmlns:p14="http://schemas.microsoft.com/office/powerpoint/2010/main" val="1138569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a:extLst>
              <a:ext uri="{FF2B5EF4-FFF2-40B4-BE49-F238E27FC236}">
                <a16:creationId xmlns:a16="http://schemas.microsoft.com/office/drawing/2014/main" id="{0EF944D5-AF32-F98B-F0CE-B11BB6E3B6C0}"/>
              </a:ext>
            </a:extLst>
          </p:cNvPr>
          <p:cNvPicPr>
            <a:picLocks noChangeAspect="1"/>
          </p:cNvPicPr>
          <p:nvPr/>
        </p:nvPicPr>
        <p:blipFill>
          <a:blip r:embed="rId4"/>
          <a:stretch>
            <a:fillRect/>
          </a:stretch>
        </p:blipFill>
        <p:spPr>
          <a:xfrm>
            <a:off x="5434620" y="2388242"/>
            <a:ext cx="2450804" cy="4346825"/>
          </a:xfrm>
          <a:prstGeom prst="rect">
            <a:avLst/>
          </a:prstGeom>
        </p:spPr>
      </p:pic>
      <p:pic>
        <p:nvPicPr>
          <p:cNvPr id="25" name="Picture 2">
            <a:extLst>
              <a:ext uri="{FF2B5EF4-FFF2-40B4-BE49-F238E27FC236}">
                <a16:creationId xmlns:a16="http://schemas.microsoft.com/office/drawing/2014/main" id="{2FDE82B6-14D9-CC9D-78E3-8433D7D443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6" y="2402438"/>
            <a:ext cx="2428785" cy="43199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Safari </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「検索用の枠」をダブルタップします（赤枠内）</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ハザードマップポータルサイトを検索しましょう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Safari</a:t>
            </a:r>
            <a:r>
              <a:rPr lang="ja-JP" altLang="en-US" sz="2200" dirty="0">
                <a:latin typeface="BIZ UDPゴシック" panose="020B0400000000000000" pitchFamily="50" charset="-128"/>
                <a:ea typeface="BIZ UDPゴシック" panose="020B0400000000000000" pitchFamily="50" charset="-128"/>
              </a:rPr>
              <a:t>から検索しましょう</a:t>
            </a:r>
          </a:p>
        </p:txBody>
      </p:sp>
      <p:sp>
        <p:nvSpPr>
          <p:cNvPr id="28" name="四角形: 角を丸くする 27">
            <a:extLst>
              <a:ext uri="{FF2B5EF4-FFF2-40B4-BE49-F238E27FC236}">
                <a16:creationId xmlns:a16="http://schemas.microsoft.com/office/drawing/2014/main" id="{31680218-2935-FCB4-C17A-7A4AC10BBEE5}"/>
              </a:ext>
            </a:extLst>
          </p:cNvPr>
          <p:cNvSpPr/>
          <p:nvPr/>
        </p:nvSpPr>
        <p:spPr>
          <a:xfrm>
            <a:off x="1914325" y="6214706"/>
            <a:ext cx="504000" cy="422558"/>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06FBE179-40D4-C8FB-4886-5ED99BE46C7F}"/>
              </a:ext>
            </a:extLst>
          </p:cNvPr>
          <p:cNvSpPr/>
          <p:nvPr/>
        </p:nvSpPr>
        <p:spPr>
          <a:xfrm>
            <a:off x="5582354" y="6126834"/>
            <a:ext cx="2178070" cy="283033"/>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16" name="図 15">
            <a:extLst>
              <a:ext uri="{FF2B5EF4-FFF2-40B4-BE49-F238E27FC236}">
                <a16:creationId xmlns:a16="http://schemas.microsoft.com/office/drawing/2014/main" id="{D08D1ABE-286D-32D5-466C-BAE3009F377D}"/>
              </a:ext>
            </a:extLst>
          </p:cNvPr>
          <p:cNvPicPr>
            <a:picLocks noChangeAspect="1"/>
          </p:cNvPicPr>
          <p:nvPr/>
        </p:nvPicPr>
        <p:blipFill>
          <a:blip r:embed="rId8"/>
          <a:srcRect l="4277" t="4303" r="5920" b="5894"/>
          <a:stretch>
            <a:fillRect/>
          </a:stretch>
        </p:blipFill>
        <p:spPr>
          <a:xfrm>
            <a:off x="2328739" y="1561875"/>
            <a:ext cx="369456" cy="369456"/>
          </a:xfrm>
          <a:custGeom>
            <a:avLst/>
            <a:gdLst>
              <a:gd name="connsiteX0" fmla="*/ 161860 w 756000"/>
              <a:gd name="connsiteY0" fmla="*/ 0 h 756000"/>
              <a:gd name="connsiteX1" fmla="*/ 594140 w 756000"/>
              <a:gd name="connsiteY1" fmla="*/ 0 h 756000"/>
              <a:gd name="connsiteX2" fmla="*/ 756000 w 756000"/>
              <a:gd name="connsiteY2" fmla="*/ 161860 h 756000"/>
              <a:gd name="connsiteX3" fmla="*/ 756000 w 756000"/>
              <a:gd name="connsiteY3" fmla="*/ 594140 h 756000"/>
              <a:gd name="connsiteX4" fmla="*/ 594140 w 756000"/>
              <a:gd name="connsiteY4" fmla="*/ 756000 h 756000"/>
              <a:gd name="connsiteX5" fmla="*/ 161860 w 756000"/>
              <a:gd name="connsiteY5" fmla="*/ 756000 h 756000"/>
              <a:gd name="connsiteX6" fmla="*/ 0 w 756000"/>
              <a:gd name="connsiteY6" fmla="*/ 594140 h 756000"/>
              <a:gd name="connsiteX7" fmla="*/ 0 w 756000"/>
              <a:gd name="connsiteY7" fmla="*/ 161860 h 756000"/>
              <a:gd name="connsiteX8" fmla="*/ 161860 w 756000"/>
              <a:gd name="connsiteY8" fmla="*/ 0 h 7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000" h="756000">
                <a:moveTo>
                  <a:pt x="161860" y="0"/>
                </a:moveTo>
                <a:lnTo>
                  <a:pt x="594140" y="0"/>
                </a:lnTo>
                <a:cubicBezTo>
                  <a:pt x="683533" y="0"/>
                  <a:pt x="756000" y="72467"/>
                  <a:pt x="756000" y="161860"/>
                </a:cubicBezTo>
                <a:lnTo>
                  <a:pt x="756000" y="594140"/>
                </a:lnTo>
                <a:cubicBezTo>
                  <a:pt x="756000" y="683533"/>
                  <a:pt x="683533" y="756000"/>
                  <a:pt x="594140" y="756000"/>
                </a:cubicBezTo>
                <a:lnTo>
                  <a:pt x="161860" y="756000"/>
                </a:lnTo>
                <a:cubicBezTo>
                  <a:pt x="72467" y="756000"/>
                  <a:pt x="0" y="683533"/>
                  <a:pt x="0" y="594140"/>
                </a:cubicBezTo>
                <a:lnTo>
                  <a:pt x="0" y="161860"/>
                </a:lnTo>
                <a:cubicBezTo>
                  <a:pt x="0" y="72467"/>
                  <a:pt x="72467" y="0"/>
                  <a:pt x="161860" y="0"/>
                </a:cubicBezTo>
                <a:close/>
              </a:path>
            </a:pathLst>
          </a:custGeom>
        </p:spPr>
      </p:pic>
    </p:spTree>
    <p:extLst>
      <p:ext uri="{BB962C8B-B14F-4D97-AF65-F5344CB8AC3E}">
        <p14:creationId xmlns:p14="http://schemas.microsoft.com/office/powerpoint/2010/main" val="8953656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c894bec-798d-4cf3-95d8-8ea6401a7b86" xsi:nil="true"/>
    <lcf76f155ced4ddcb4097134ff3c332f xmlns="079a4871-f4a2-4665-9954-203da50962a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630C360F03D9154893E8CD1E92A1C47E" ma:contentTypeVersion="12" ma:contentTypeDescription="新しいドキュメントを作成します。" ma:contentTypeScope="" ma:versionID="a7bc55e77245ee526a4c6de1d040215d">
  <xsd:schema xmlns:xsd="http://www.w3.org/2001/XMLSchema" xmlns:xs="http://www.w3.org/2001/XMLSchema" xmlns:p="http://schemas.microsoft.com/office/2006/metadata/properties" xmlns:ns2="079a4871-f4a2-4665-9954-203da50962a5" xmlns:ns3="2c894bec-798d-4cf3-95d8-8ea6401a7b86" targetNamespace="http://schemas.microsoft.com/office/2006/metadata/properties" ma:root="true" ma:fieldsID="e3bd04e3e020b843bab1d42e7f964934" ns2:_="" ns3:_="">
    <xsd:import namespace="079a4871-f4a2-4665-9954-203da50962a5"/>
    <xsd:import namespace="2c894bec-798d-4cf3-95d8-8ea6401a7b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9a4871-f4a2-4665-9954-203da5096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4fc079cf-368d-4738-8e08-a0b0e68d1a9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894bec-798d-4cf3-95d8-8ea6401a7b8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e2f2ba5-c93a-4102-ad8d-e1a5341c9bde}" ma:internalName="TaxCatchAll" ma:showField="CatchAllData" ma:web="2c894bec-798d-4cf3-95d8-8ea6401a7b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0E30DB-0415-4458-A9FB-7FC2791A2620}">
  <ds:schemaRefs>
    <ds:schemaRef ds:uri="http://purl.org/dc/terms/"/>
    <ds:schemaRef ds:uri="http://schemas.openxmlformats.org/package/2006/metadata/core-properties"/>
    <ds:schemaRef ds:uri="http://schemas.microsoft.com/office/2006/documentManagement/types"/>
    <ds:schemaRef ds:uri="2c894bec-798d-4cf3-95d8-8ea6401a7b86"/>
    <ds:schemaRef ds:uri="http://purl.org/dc/elements/1.1/"/>
    <ds:schemaRef ds:uri="http://schemas.microsoft.com/office/2006/metadata/properties"/>
    <ds:schemaRef ds:uri="079a4871-f4a2-4665-9954-203da50962a5"/>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82A59DCD-4DBB-444D-A7B9-AF6BABE5E7CD}">
  <ds:schemaRefs>
    <ds:schemaRef ds:uri="http://schemas.microsoft.com/sharepoint/v3/contenttype/forms"/>
  </ds:schemaRefs>
</ds:datastoreItem>
</file>

<file path=customXml/itemProps3.xml><?xml version="1.0" encoding="utf-8"?>
<ds:datastoreItem xmlns:ds="http://schemas.openxmlformats.org/officeDocument/2006/customXml" ds:itemID="{3BBBD6A7-F687-4230-8DAB-042557E171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9a4871-f4a2-4665-9954-203da50962a5"/>
    <ds:schemaRef ds:uri="2c894bec-798d-4cf3-95d8-8ea6401a7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1910</Words>
  <Application>Microsoft Office PowerPoint</Application>
  <PresentationFormat>画面に合わせる (4:3)</PresentationFormat>
  <Paragraphs>376</Paragraphs>
  <Slides>39</Slides>
  <Notes>39</Notes>
  <HiddenSlides>0</HiddenSlides>
  <MMClips>0</MMClips>
  <ScaleCrop>false</ScaleCrop>
  <HeadingPairs>
    <vt:vector size="8" baseType="variant">
      <vt:variant>
        <vt:lpstr>使用されているフォント</vt:lpstr>
      </vt:variant>
      <vt:variant>
        <vt:i4>7</vt:i4>
      </vt:variant>
      <vt:variant>
        <vt:lpstr>テーマ</vt:lpstr>
      </vt:variant>
      <vt:variant>
        <vt:i4>1</vt:i4>
      </vt:variant>
      <vt:variant>
        <vt:lpstr>埋め込まれた OLE サーバー</vt:lpstr>
      </vt:variant>
      <vt:variant>
        <vt:i4>1</vt:i4>
      </vt:variant>
      <vt:variant>
        <vt:lpstr>スライド タイトル</vt:lpstr>
      </vt:variant>
      <vt:variant>
        <vt:i4>39</vt:i4>
      </vt:variant>
    </vt:vector>
  </HeadingPairs>
  <TitlesOfParts>
    <vt:vector size="48" baseType="lpstr">
      <vt:lpstr>BIZ UDPゴシック</vt:lpstr>
      <vt:lpstr>メイリオ</vt:lpstr>
      <vt:lpstr>游ゴシック</vt:lpstr>
      <vt:lpstr>Abadi</vt:lpstr>
      <vt:lpstr>Arial</vt:lpstr>
      <vt:lpstr>Calibri</vt:lpstr>
      <vt:lpstr>Wingdings</vt:lpstr>
      <vt:lpstr>ホワイト</vt:lpstr>
      <vt:lpstr>think-cell スライド</vt:lpstr>
      <vt:lpstr>PowerPoint プレゼンテーション</vt:lpstr>
      <vt:lpstr>PowerPoint プレゼンテーション</vt:lpstr>
      <vt:lpstr>PowerPoint プレゼンテーション</vt:lpstr>
      <vt:lpstr>1-A</vt:lpstr>
      <vt:lpstr>1-B</vt:lpstr>
      <vt:lpstr>1-C</vt:lpstr>
      <vt:lpstr>1-C</vt:lpstr>
      <vt:lpstr>PowerPoint プレゼンテーション</vt:lpstr>
      <vt:lpstr>ハザードマップポータルサイトを検索しましょう</vt:lpstr>
      <vt:lpstr>ハザードマップポータルサイトを検索しましょう</vt:lpstr>
      <vt:lpstr>ハザードマップポータルサイトを検索しましょう</vt:lpstr>
      <vt:lpstr>ブックマークをしましょう</vt:lpstr>
      <vt:lpstr>ブックマークをしましょう</vt:lpstr>
      <vt:lpstr>ブックマークをしましょう</vt:lpstr>
      <vt:lpstr>ブックマークをしましょう</vt:lpstr>
      <vt:lpstr>ホーム画面に追加しましょう</vt:lpstr>
      <vt:lpstr>ホーム画面に追加しましょう</vt:lpstr>
      <vt:lpstr>PowerPoint プレゼンテーション</vt:lpstr>
      <vt:lpstr>重ねるハザードマップの説明</vt:lpstr>
      <vt:lpstr>重ねるハザードマップの説明</vt:lpstr>
      <vt:lpstr>重ねるハザードマップの説明</vt:lpstr>
      <vt:lpstr>重ねるハザードマップの説明</vt:lpstr>
      <vt:lpstr>重ねるハザードマップの説明</vt:lpstr>
      <vt:lpstr>重ねるハザードマップの説明</vt:lpstr>
      <vt:lpstr>重ねるハザードマップの説明</vt:lpstr>
      <vt:lpstr>重ねるハザードマップの説明</vt:lpstr>
      <vt:lpstr>重ねるハザードマップの説明</vt:lpstr>
      <vt:lpstr>重ねるハザードマップの説明</vt:lpstr>
      <vt:lpstr>わがまちハザードマップの使い方</vt:lpstr>
      <vt:lpstr>わがまちハザードマップの使い方</vt:lpstr>
      <vt:lpstr>わがまちハザードマップの使い方</vt:lpstr>
      <vt:lpstr>わがまちハザードマップの使い方</vt:lpstr>
      <vt:lpstr>わがまちハザードマップの使い方</vt:lpstr>
      <vt:lpstr>わがまちハザードマップの使い方</vt:lpstr>
      <vt:lpstr>ハザードマップポータルサイトの活用方法</vt:lpstr>
      <vt:lpstr>ハザードマップポータルサイトの活用方法</vt:lpstr>
      <vt:lpstr>ハザードマップポータルサイトの活用方法</vt:lpstr>
      <vt:lpstr>3-D</vt:lpstr>
      <vt:lpstr>3-E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237</cp:revision>
  <dcterms:created xsi:type="dcterms:W3CDTF">2021-12-21T00:45:50Z</dcterms:created>
  <dcterms:modified xsi:type="dcterms:W3CDTF">2025-03-27T15:16:01Z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0x010100630C360F03D9154893E8CD1E92A1C47E</vt:lpwstr>
  </property>
  <property fmtid="{D5CDD505-2E9C-101B-9397-08002B2CF9AE}" pid="3" name="Order">
    <vt:lpwstr>99800.0000000000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