
<file path=[Content_Types].xml><?xml version="1.0" encoding="utf-8"?>
<Types xmlns="http://schemas.openxmlformats.org/package/2006/content-types">
  <Default Extension="bin" ContentType="application/vnd.openxmlformats-officedocument.oleObject"/>
  <Default Extension="emf" ContentType="image/x-emf"/>
  <Default Extension="jfif" ContentType="image/jpeg"/>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tags/tag11.xml" ContentType="application/vnd.openxmlformats-officedocument.presentationml.tags+xml"/>
  <Override PartName="/ppt/notesSlides/notesSlide14.xml" ContentType="application/vnd.openxmlformats-officedocument.presentationml.notesSlide+xml"/>
  <Override PartName="/ppt/tags/tag12.xml" ContentType="application/vnd.openxmlformats-officedocument.presentationml.tags+xml"/>
  <Override PartName="/ppt/notesSlides/notesSlide15.xml" ContentType="application/vnd.openxmlformats-officedocument.presentationml.notesSlide+xml"/>
  <Override PartName="/ppt/tags/tag13.xml" ContentType="application/vnd.openxmlformats-officedocument.presentationml.tags+xml"/>
  <Override PartName="/ppt/notesSlides/notesSlide16.xml" ContentType="application/vnd.openxmlformats-officedocument.presentationml.notesSlide+xml"/>
  <Override PartName="/ppt/tags/tag14.xml" ContentType="application/vnd.openxmlformats-officedocument.presentationml.tags+xml"/>
  <Override PartName="/ppt/notesSlides/notesSlide17.xml" ContentType="application/vnd.openxmlformats-officedocument.presentationml.notesSlide+xml"/>
  <Override PartName="/ppt/tags/tag15.xml" ContentType="application/vnd.openxmlformats-officedocument.presentationml.tags+xml"/>
  <Override PartName="/ppt/notesSlides/notesSlide18.xml" ContentType="application/vnd.openxmlformats-officedocument.presentationml.notesSlide+xml"/>
  <Override PartName="/ppt/tags/tag16.xml" ContentType="application/vnd.openxmlformats-officedocument.presentationml.tags+xml"/>
  <Override PartName="/ppt/notesSlides/notesSlide19.xml" ContentType="application/vnd.openxmlformats-officedocument.presentationml.notesSlide+xml"/>
  <Override PartName="/ppt/tags/tag17.xml" ContentType="application/vnd.openxmlformats-officedocument.presentationml.tags+xml"/>
  <Override PartName="/ppt/notesSlides/notesSlide20.xml" ContentType="application/vnd.openxmlformats-officedocument.presentationml.notesSlide+xml"/>
  <Override PartName="/ppt/tags/tag18.xml" ContentType="application/vnd.openxmlformats-officedocument.presentationml.tags+xml"/>
  <Override PartName="/ppt/notesSlides/notesSlide21.xml" ContentType="application/vnd.openxmlformats-officedocument.presentationml.notesSlide+xml"/>
  <Override PartName="/ppt/tags/tag19.xml" ContentType="application/vnd.openxmlformats-officedocument.presentationml.tags+xml"/>
  <Override PartName="/ppt/notesSlides/notesSlide22.xml" ContentType="application/vnd.openxmlformats-officedocument.presentationml.notesSlide+xml"/>
  <Override PartName="/ppt/tags/tag20.xml" ContentType="application/vnd.openxmlformats-officedocument.presentationml.tags+xml"/>
  <Override PartName="/ppt/notesSlides/notesSlide23.xml" ContentType="application/vnd.openxmlformats-officedocument.presentationml.notesSlide+xml"/>
  <Override PartName="/ppt/tags/tag21.xml" ContentType="application/vnd.openxmlformats-officedocument.presentationml.tags+xml"/>
  <Override PartName="/ppt/notesSlides/notesSlide24.xml" ContentType="application/vnd.openxmlformats-officedocument.presentationml.notesSlide+xml"/>
  <Override PartName="/ppt/tags/tag22.xml" ContentType="application/vnd.openxmlformats-officedocument.presentationml.tags+xml"/>
  <Override PartName="/ppt/notesSlides/notesSlide25.xml" ContentType="application/vnd.openxmlformats-officedocument.presentationml.notesSlide+xml"/>
  <Override PartName="/ppt/tags/tag23.xml" ContentType="application/vnd.openxmlformats-officedocument.presentationml.tags+xml"/>
  <Override PartName="/ppt/notesSlides/notesSlide26.xml" ContentType="application/vnd.openxmlformats-officedocument.presentationml.notesSlide+xml"/>
  <Override PartName="/ppt/tags/tag24.xml" ContentType="application/vnd.openxmlformats-officedocument.presentationml.tags+xml"/>
  <Override PartName="/ppt/notesSlides/notesSlide27.xml" ContentType="application/vnd.openxmlformats-officedocument.presentationml.notesSlide+xml"/>
  <Override PartName="/ppt/tags/tag25.xml" ContentType="application/vnd.openxmlformats-officedocument.presentationml.tags+xml"/>
  <Override PartName="/ppt/notesSlides/notesSlide28.xml" ContentType="application/vnd.openxmlformats-officedocument.presentationml.notesSlide+xml"/>
  <Override PartName="/ppt/tags/tag26.xml" ContentType="application/vnd.openxmlformats-officedocument.presentationml.tags+xml"/>
  <Override PartName="/ppt/notesSlides/notesSlide29.xml" ContentType="application/vnd.openxmlformats-officedocument.presentationml.notesSlide+xml"/>
  <Override PartName="/ppt/tags/tag27.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28.xml" ContentType="application/vnd.openxmlformats-officedocument.presentationml.tags+xml"/>
  <Override PartName="/ppt/notesSlides/notesSlide32.xml" ContentType="application/vnd.openxmlformats-officedocument.presentationml.notesSlide+xml"/>
  <Override PartName="/ppt/tags/tag29.xml" ContentType="application/vnd.openxmlformats-officedocument.presentationml.tags+xml"/>
  <Override PartName="/ppt/notesSlides/notesSlide33.xml" ContentType="application/vnd.openxmlformats-officedocument.presentationml.notesSlide+xml"/>
  <Override PartName="/ppt/tags/tag30.xml" ContentType="application/vnd.openxmlformats-officedocument.presentationml.tags+xml"/>
  <Override PartName="/ppt/notesSlides/notesSlide34.xml" ContentType="application/vnd.openxmlformats-officedocument.presentationml.notesSlide+xml"/>
  <Override PartName="/ppt/tags/tag31.xml" ContentType="application/vnd.openxmlformats-officedocument.presentationml.tags+xml"/>
  <Override PartName="/ppt/notesSlides/notesSlide35.xml" ContentType="application/vnd.openxmlformats-officedocument.presentationml.notesSlide+xml"/>
  <Override PartName="/ppt/tags/tag32.xml" ContentType="application/vnd.openxmlformats-officedocument.presentationml.tags+xml"/>
  <Override PartName="/ppt/notesSlides/notesSlide36.xml" ContentType="application/vnd.openxmlformats-officedocument.presentationml.notesSlide+xml"/>
  <Override PartName="/ppt/tags/tag33.xml" ContentType="application/vnd.openxmlformats-officedocument.presentationml.tags+xml"/>
  <Override PartName="/ppt/notesSlides/notesSlide37.xml" ContentType="application/vnd.openxmlformats-officedocument.presentationml.notesSlide+xml"/>
  <Override PartName="/ppt/tags/tag34.xml" ContentType="application/vnd.openxmlformats-officedocument.presentationml.tags+xml"/>
  <Override PartName="/ppt/notesSlides/notesSlide38.xml" ContentType="application/vnd.openxmlformats-officedocument.presentationml.notesSlide+xml"/>
  <Override PartName="/ppt/tags/tag35.xml" ContentType="application/vnd.openxmlformats-officedocument.presentationml.tags+xml"/>
  <Override PartName="/ppt/notesSlides/notesSlide39.xml" ContentType="application/vnd.openxmlformats-officedocument.presentationml.notesSlide+xml"/>
  <Override PartName="/ppt/tags/tag36.xml" ContentType="application/vnd.openxmlformats-officedocument.presentationml.tags+xml"/>
  <Override PartName="/ppt/notesSlides/notesSlide40.xml" ContentType="application/vnd.openxmlformats-officedocument.presentationml.notesSlide+xml"/>
  <Override PartName="/ppt/tags/tag37.xml" ContentType="application/vnd.openxmlformats-officedocument.presentationml.tags+xml"/>
  <Override PartName="/ppt/notesSlides/notesSlide41.xml" ContentType="application/vnd.openxmlformats-officedocument.presentationml.notesSlide+xml"/>
  <Override PartName="/ppt/tags/tag38.xml" ContentType="application/vnd.openxmlformats-officedocument.presentationml.tags+xml"/>
  <Override PartName="/ppt/notesSlides/notesSlide42.xml" ContentType="application/vnd.openxmlformats-officedocument.presentationml.notesSlide+xml"/>
  <Override PartName="/ppt/tags/tag39.xml" ContentType="application/vnd.openxmlformats-officedocument.presentationml.tags+xml"/>
  <Override PartName="/ppt/notesSlides/notesSlide43.xml" ContentType="application/vnd.openxmlformats-officedocument.presentationml.notesSlide+xml"/>
  <Override PartName="/ppt/tags/tag40.xml" ContentType="application/vnd.openxmlformats-officedocument.presentationml.tags+xml"/>
  <Override PartName="/ppt/notesSlides/notesSlide44.xml" ContentType="application/vnd.openxmlformats-officedocument.presentationml.notesSlide+xml"/>
  <Override PartName="/ppt/tags/tag41.xml" ContentType="application/vnd.openxmlformats-officedocument.presentationml.tags+xml"/>
  <Override PartName="/ppt/notesSlides/notesSlide45.xml" ContentType="application/vnd.openxmlformats-officedocument.presentationml.notesSlide+xml"/>
  <Override PartName="/ppt/tags/tag42.xml" ContentType="application/vnd.openxmlformats-officedocument.presentationml.tags+xml"/>
  <Override PartName="/ppt/notesSlides/notesSlide46.xml" ContentType="application/vnd.openxmlformats-officedocument.presentationml.notesSlide+xml"/>
  <Override PartName="/ppt/tags/tag43.xml" ContentType="application/vnd.openxmlformats-officedocument.presentationml.tags+xml"/>
  <Override PartName="/ppt/notesSlides/notesSlide47.xml" ContentType="application/vnd.openxmlformats-officedocument.presentationml.notesSlide+xml"/>
  <Override PartName="/ppt/tags/tag44.xml" ContentType="application/vnd.openxmlformats-officedocument.presentationml.tags+xml"/>
  <Override PartName="/ppt/notesSlides/notesSlide48.xml" ContentType="application/vnd.openxmlformats-officedocument.presentationml.notesSlide+xml"/>
  <Override PartName="/ppt/tags/tag45.xml" ContentType="application/vnd.openxmlformats-officedocument.presentationml.tag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ags/tag46.xml" ContentType="application/vnd.openxmlformats-officedocument.presentationml.tags+xml"/>
  <Override PartName="/ppt/notesSlides/notesSlide51.xml" ContentType="application/vnd.openxmlformats-officedocument.presentationml.notesSlide+xml"/>
  <Override PartName="/ppt/tags/tag47.xml" ContentType="application/vnd.openxmlformats-officedocument.presentationml.tags+xml"/>
  <Override PartName="/ppt/notesSlides/notesSlide52.xml" ContentType="application/vnd.openxmlformats-officedocument.presentationml.notesSlide+xml"/>
  <Override PartName="/ppt/tags/tag48.xml" ContentType="application/vnd.openxmlformats-officedocument.presentationml.tags+xml"/>
  <Override PartName="/ppt/notesSlides/notesSlide53.xml" ContentType="application/vnd.openxmlformats-officedocument.presentationml.notesSlide+xml"/>
  <Override PartName="/ppt/tags/tag49.xml" ContentType="application/vnd.openxmlformats-officedocument.presentationml.tags+xml"/>
  <Override PartName="/ppt/notesSlides/notesSlide54.xml" ContentType="application/vnd.openxmlformats-officedocument.presentationml.notesSlide+xml"/>
  <Override PartName="/ppt/tags/tag50.xml" ContentType="application/vnd.openxmlformats-officedocument.presentationml.tags+xml"/>
  <Override PartName="/ppt/notesSlides/notesSlide55.xml" ContentType="application/vnd.openxmlformats-officedocument.presentationml.notesSlide+xml"/>
  <Override PartName="/ppt/tags/tag51.xml" ContentType="application/vnd.openxmlformats-officedocument.presentationml.tags+xml"/>
  <Override PartName="/ppt/notesSlides/notesSlide56.xml" ContentType="application/vnd.openxmlformats-officedocument.presentationml.notesSlide+xml"/>
  <Override PartName="/ppt/tags/tag52.xml" ContentType="application/vnd.openxmlformats-officedocument.presentationml.tags+xml"/>
  <Override PartName="/ppt/notesSlides/notesSlide57.xml" ContentType="application/vnd.openxmlformats-officedocument.presentationml.notesSlide+xml"/>
  <Override PartName="/ppt/tags/tag53.xml" ContentType="application/vnd.openxmlformats-officedocument.presentationml.tags+xml"/>
  <Override PartName="/ppt/notesSlides/notesSlide58.xml" ContentType="application/vnd.openxmlformats-officedocument.presentationml.notesSlide+xml"/>
  <Override PartName="/ppt/tags/tag54.xml" ContentType="application/vnd.openxmlformats-officedocument.presentationml.tags+xml"/>
  <Override PartName="/ppt/notesSlides/notesSlide59.xml" ContentType="application/vnd.openxmlformats-officedocument.presentationml.notesSlide+xml"/>
  <Override PartName="/ppt/tags/tag55.xml" ContentType="application/vnd.openxmlformats-officedocument.presentationml.tags+xml"/>
  <Override PartName="/ppt/notesSlides/notesSlide60.xml" ContentType="application/vnd.openxmlformats-officedocument.presentationml.notesSlide+xml"/>
  <Override PartName="/ppt/tags/tag56.xml" ContentType="application/vnd.openxmlformats-officedocument.presentationml.tags+xml"/>
  <Override PartName="/ppt/notesSlides/notesSlide61.xml" ContentType="application/vnd.openxmlformats-officedocument.presentationml.notesSlide+xml"/>
  <Override PartName="/ppt/tags/tag57.xml" ContentType="application/vnd.openxmlformats-officedocument.presentationml.tags+xml"/>
  <Override PartName="/ppt/notesSlides/notesSlide62.xml" ContentType="application/vnd.openxmlformats-officedocument.presentationml.notesSlide+xml"/>
  <Override PartName="/ppt/tags/tag58.xml" ContentType="application/vnd.openxmlformats-officedocument.presentationml.tags+xml"/>
  <Override PartName="/ppt/notesSlides/notesSlide63.xml" ContentType="application/vnd.openxmlformats-officedocument.presentationml.notesSlide+xml"/>
  <Override PartName="/ppt/tags/tag59.xml" ContentType="application/vnd.openxmlformats-officedocument.presentationml.tags+xml"/>
  <Override PartName="/ppt/notesSlides/notesSlide64.xml" ContentType="application/vnd.openxmlformats-officedocument.presentationml.notesSlide+xml"/>
  <Override PartName="/ppt/tags/tag60.xml" ContentType="application/vnd.openxmlformats-officedocument.presentationml.tags+xml"/>
  <Override PartName="/ppt/notesSlides/notesSlide65.xml" ContentType="application/vnd.openxmlformats-officedocument.presentationml.notesSlide+xml"/>
  <Override PartName="/ppt/tags/tag61.xml" ContentType="application/vnd.openxmlformats-officedocument.presentationml.tags+xml"/>
  <Override PartName="/ppt/notesSlides/notesSlide66.xml" ContentType="application/vnd.openxmlformats-officedocument.presentationml.notesSlide+xml"/>
  <Override PartName="/ppt/tags/tag62.xml" ContentType="application/vnd.openxmlformats-officedocument.presentationml.tags+xml"/>
  <Override PartName="/ppt/notesSlides/notesSlide67.xml" ContentType="application/vnd.openxmlformats-officedocument.presentationml.notesSlide+xml"/>
  <Override PartName="/ppt/tags/tag63.xml" ContentType="application/vnd.openxmlformats-officedocument.presentationml.tags+xml"/>
  <Override PartName="/ppt/notesSlides/notesSlide68.xml" ContentType="application/vnd.openxmlformats-officedocument.presentationml.notesSlide+xml"/>
  <Override PartName="/ppt/tags/tag64.xml" ContentType="application/vnd.openxmlformats-officedocument.presentationml.tags+xml"/>
  <Override PartName="/ppt/notesSlides/notesSlide69.xml" ContentType="application/vnd.openxmlformats-officedocument.presentationml.notesSlide+xml"/>
  <Override PartName="/ppt/tags/tag65.xml" ContentType="application/vnd.openxmlformats-officedocument.presentationml.tags+xml"/>
  <Override PartName="/ppt/notesSlides/notesSlide70.xml" ContentType="application/vnd.openxmlformats-officedocument.presentationml.notesSlide+xml"/>
  <Override PartName="/ppt/tags/tag66.xml" ContentType="application/vnd.openxmlformats-officedocument.presentationml.tags+xml"/>
  <Override PartName="/ppt/notesSlides/notesSlide71.xml" ContentType="application/vnd.openxmlformats-officedocument.presentationml.notesSlide+xml"/>
  <Override PartName="/ppt/tags/tag67.xml" ContentType="application/vnd.openxmlformats-officedocument.presentationml.tags+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tags/tag68.xml" ContentType="application/vnd.openxmlformats-officedocument.presentationml.tags+xml"/>
  <Override PartName="/ppt/notesSlides/notesSlide74.xml" ContentType="application/vnd.openxmlformats-officedocument.presentationml.notesSlide+xml"/>
  <Override PartName="/ppt/tags/tag69.xml" ContentType="application/vnd.openxmlformats-officedocument.presentationml.tags+xml"/>
  <Override PartName="/ppt/notesSlides/notesSlide75.xml" ContentType="application/vnd.openxmlformats-officedocument.presentationml.notesSlide+xml"/>
  <Override PartName="/ppt/tags/tag70.xml" ContentType="application/vnd.openxmlformats-officedocument.presentationml.tags+xml"/>
  <Override PartName="/ppt/notesSlides/notesSlide76.xml" ContentType="application/vnd.openxmlformats-officedocument.presentationml.notesSlide+xml"/>
  <Override PartName="/ppt/tags/tag71.xml" ContentType="application/vnd.openxmlformats-officedocument.presentationml.tags+xml"/>
  <Override PartName="/ppt/notesSlides/notesSlide77.xml" ContentType="application/vnd.openxmlformats-officedocument.presentationml.notesSlide+xml"/>
  <Override PartName="/ppt/tags/tag72.xml" ContentType="application/vnd.openxmlformats-officedocument.presentationml.tags+xml"/>
  <Override PartName="/ppt/notesSlides/notesSlide78.xml" ContentType="application/vnd.openxmlformats-officedocument.presentationml.notesSlide+xml"/>
  <Override PartName="/ppt/tags/tag73.xml" ContentType="application/vnd.openxmlformats-officedocument.presentationml.tags+xml"/>
  <Override PartName="/ppt/notesSlides/notesSlide79.xml" ContentType="application/vnd.openxmlformats-officedocument.presentationml.notesSlide+xml"/>
  <Override PartName="/ppt/tags/tag74.xml" ContentType="application/vnd.openxmlformats-officedocument.presentationml.tags+xml"/>
  <Override PartName="/ppt/notesSlides/notesSlide80.xml" ContentType="application/vnd.openxmlformats-officedocument.presentationml.notesSlide+xml"/>
  <Override PartName="/ppt/tags/tag75.xml" ContentType="application/vnd.openxmlformats-officedocument.presentationml.tags+xml"/>
  <Override PartName="/ppt/notesSlides/notesSlide81.xml" ContentType="application/vnd.openxmlformats-officedocument.presentationml.notesSlide+xml"/>
  <Override PartName="/ppt/tags/tag76.xml" ContentType="application/vnd.openxmlformats-officedocument.presentationml.tags+xml"/>
  <Override PartName="/ppt/notesSlides/notesSlide82.xml" ContentType="application/vnd.openxmlformats-officedocument.presentationml.notesSlide+xml"/>
  <Override PartName="/ppt/tags/tag77.xml" ContentType="application/vnd.openxmlformats-officedocument.presentationml.tags+xml"/>
  <Override PartName="/ppt/notesSlides/notesSlide83.xml" ContentType="application/vnd.openxmlformats-officedocument.presentationml.notesSlide+xml"/>
  <Override PartName="/ppt/tags/tag78.xml" ContentType="application/vnd.openxmlformats-officedocument.presentationml.tags+xml"/>
  <Override PartName="/ppt/notesSlides/notesSlide84.xml" ContentType="application/vnd.openxmlformats-officedocument.presentationml.notesSlide+xml"/>
  <Override PartName="/ppt/tags/tag79.xml" ContentType="application/vnd.openxmlformats-officedocument.presentationml.tags+xml"/>
  <Override PartName="/ppt/notesSlides/notesSlide85.xml" ContentType="application/vnd.openxmlformats-officedocument.presentationml.notesSlide+xml"/>
  <Override PartName="/ppt/tags/tag80.xml" ContentType="application/vnd.openxmlformats-officedocument.presentationml.tags+xml"/>
  <Override PartName="/ppt/notesSlides/notesSlide86.xml" ContentType="application/vnd.openxmlformats-officedocument.presentationml.notesSlide+xml"/>
  <Override PartName="/ppt/tags/tag81.xml" ContentType="application/vnd.openxmlformats-officedocument.presentationml.tags+xml"/>
  <Override PartName="/ppt/notesSlides/notesSlide87.xml" ContentType="application/vnd.openxmlformats-officedocument.presentationml.notesSlide+xml"/>
  <Override PartName="/ppt/tags/tag82.xml" ContentType="application/vnd.openxmlformats-officedocument.presentationml.tags+xml"/>
  <Override PartName="/ppt/notesSlides/notesSlide88.xml" ContentType="application/vnd.openxmlformats-officedocument.presentationml.notesSlide+xml"/>
  <Override PartName="/ppt/tags/tag83.xml" ContentType="application/vnd.openxmlformats-officedocument.presentationml.tags+xml"/>
  <Override PartName="/ppt/notesSlides/notesSlide89.xml" ContentType="application/vnd.openxmlformats-officedocument.presentationml.notesSlide+xml"/>
  <Override PartName="/ppt/tags/tag84.xml" ContentType="application/vnd.openxmlformats-officedocument.presentationml.tags+xml"/>
  <Override PartName="/ppt/notesSlides/notesSlide90.xml" ContentType="application/vnd.openxmlformats-officedocument.presentationml.notesSlide+xml"/>
  <Override PartName="/ppt/tags/tag85.xml" ContentType="application/vnd.openxmlformats-officedocument.presentationml.tags+xml"/>
  <Override PartName="/ppt/notesSlides/notesSlide91.xml" ContentType="application/vnd.openxmlformats-officedocument.presentationml.notesSlide+xml"/>
  <Override PartName="/ppt/tags/tag86.xml" ContentType="application/vnd.openxmlformats-officedocument.presentationml.tags+xml"/>
  <Override PartName="/ppt/notesSlides/notesSlide92.xml" ContentType="application/vnd.openxmlformats-officedocument.presentationml.notesSlide+xml"/>
  <Override PartName="/ppt/tags/tag87.xml" ContentType="application/vnd.openxmlformats-officedocument.presentationml.tags+xml"/>
  <Override PartName="/ppt/notesSlides/notesSlide93.xml" ContentType="application/vnd.openxmlformats-officedocument.presentationml.notesSlide+xml"/>
  <Override PartName="/ppt/tags/tag88.xml" ContentType="application/vnd.openxmlformats-officedocument.presentationml.tags+xml"/>
  <Override PartName="/ppt/notesSlides/notesSlide94.xml" ContentType="application/vnd.openxmlformats-officedocument.presentationml.notesSlide+xml"/>
  <Override PartName="/ppt/tags/tag89.xml" ContentType="application/vnd.openxmlformats-officedocument.presentationml.tags+xml"/>
  <Override PartName="/ppt/notesSlides/notesSlide9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100"/>
  </p:notesMasterIdLst>
  <p:sldIdLst>
    <p:sldId id="327" r:id="rId5"/>
    <p:sldId id="687" r:id="rId6"/>
    <p:sldId id="556" r:id="rId7"/>
    <p:sldId id="343" r:id="rId8"/>
    <p:sldId id="345" r:id="rId9"/>
    <p:sldId id="558" r:id="rId10"/>
    <p:sldId id="559" r:id="rId11"/>
    <p:sldId id="452" r:id="rId12"/>
    <p:sldId id="1025" r:id="rId13"/>
    <p:sldId id="495" r:id="rId14"/>
    <p:sldId id="563" r:id="rId15"/>
    <p:sldId id="564" r:id="rId16"/>
    <p:sldId id="565" r:id="rId17"/>
    <p:sldId id="567" r:id="rId18"/>
    <p:sldId id="568" r:id="rId19"/>
    <p:sldId id="569" r:id="rId20"/>
    <p:sldId id="571" r:id="rId21"/>
    <p:sldId id="572" r:id="rId22"/>
    <p:sldId id="573" r:id="rId23"/>
    <p:sldId id="574" r:id="rId24"/>
    <p:sldId id="575" r:id="rId25"/>
    <p:sldId id="576" r:id="rId26"/>
    <p:sldId id="577" r:id="rId27"/>
    <p:sldId id="580" r:id="rId28"/>
    <p:sldId id="578" r:id="rId29"/>
    <p:sldId id="581" r:id="rId30"/>
    <p:sldId id="582" r:id="rId31"/>
    <p:sldId id="583" r:id="rId32"/>
    <p:sldId id="584" r:id="rId33"/>
    <p:sldId id="585" r:id="rId34"/>
    <p:sldId id="506" r:id="rId35"/>
    <p:sldId id="589" r:id="rId36"/>
    <p:sldId id="590" r:id="rId37"/>
    <p:sldId id="1026" r:id="rId38"/>
    <p:sldId id="592" r:id="rId39"/>
    <p:sldId id="672" r:id="rId40"/>
    <p:sldId id="673" r:id="rId41"/>
    <p:sldId id="593" r:id="rId42"/>
    <p:sldId id="594" r:id="rId43"/>
    <p:sldId id="666" r:id="rId44"/>
    <p:sldId id="667" r:id="rId45"/>
    <p:sldId id="668" r:id="rId46"/>
    <p:sldId id="601" r:id="rId47"/>
    <p:sldId id="602" r:id="rId48"/>
    <p:sldId id="607" r:id="rId49"/>
    <p:sldId id="611" r:id="rId50"/>
    <p:sldId id="608" r:id="rId51"/>
    <p:sldId id="610" r:id="rId52"/>
    <p:sldId id="609" r:id="rId53"/>
    <p:sldId id="518" r:id="rId54"/>
    <p:sldId id="614" r:id="rId55"/>
    <p:sldId id="615" r:id="rId56"/>
    <p:sldId id="1027" r:id="rId57"/>
    <p:sldId id="617" r:id="rId58"/>
    <p:sldId id="618" r:id="rId59"/>
    <p:sldId id="620" r:id="rId60"/>
    <p:sldId id="621" r:id="rId61"/>
    <p:sldId id="619" r:id="rId62"/>
    <p:sldId id="622" r:id="rId63"/>
    <p:sldId id="631" r:id="rId64"/>
    <p:sldId id="624" r:id="rId65"/>
    <p:sldId id="627" r:id="rId66"/>
    <p:sldId id="626" r:id="rId67"/>
    <p:sldId id="628" r:id="rId68"/>
    <p:sldId id="633" r:id="rId69"/>
    <p:sldId id="659" r:id="rId70"/>
    <p:sldId id="632" r:id="rId71"/>
    <p:sldId id="629" r:id="rId72"/>
    <p:sldId id="630" r:id="rId73"/>
    <p:sldId id="635" r:id="rId74"/>
    <p:sldId id="660" r:id="rId75"/>
    <p:sldId id="636" r:id="rId76"/>
    <p:sldId id="530" r:id="rId77"/>
    <p:sldId id="639" r:id="rId78"/>
    <p:sldId id="640" r:id="rId79"/>
    <p:sldId id="641" r:id="rId80"/>
    <p:sldId id="690" r:id="rId81"/>
    <p:sldId id="691" r:id="rId82"/>
    <p:sldId id="661" r:id="rId83"/>
    <p:sldId id="643" r:id="rId84"/>
    <p:sldId id="644" r:id="rId85"/>
    <p:sldId id="645" r:id="rId86"/>
    <p:sldId id="646" r:id="rId87"/>
    <p:sldId id="662" r:id="rId88"/>
    <p:sldId id="647" r:id="rId89"/>
    <p:sldId id="649" r:id="rId90"/>
    <p:sldId id="663" r:id="rId91"/>
    <p:sldId id="664" r:id="rId92"/>
    <p:sldId id="652" r:id="rId93"/>
    <p:sldId id="653" r:id="rId94"/>
    <p:sldId id="655" r:id="rId95"/>
    <p:sldId id="665" r:id="rId96"/>
    <p:sldId id="656" r:id="rId97"/>
    <p:sldId id="658" r:id="rId98"/>
    <p:sldId id="657" r:id="rId99"/>
  </p:sldIdLst>
  <p:sldSz cx="9144000" cy="6858000" type="screen4x3"/>
  <p:notesSz cx="6635750" cy="9767888"/>
  <p:custDataLst>
    <p:tags r:id="rId101"/>
  </p:custData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077" userDrawn="1">
          <p15:clr>
            <a:srgbClr val="A4A3A4"/>
          </p15:clr>
        </p15:guide>
        <p15:guide id="2" pos="209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8"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1919"/>
    <a:srgbClr val="D9D9D9"/>
    <a:srgbClr val="FF3300"/>
    <a:srgbClr val="0B57CF"/>
    <a:srgbClr val="1A1A1D"/>
    <a:srgbClr val="323332"/>
    <a:srgbClr val="2FD159"/>
    <a:srgbClr val="1A1A25"/>
    <a:srgbClr val="4472C4"/>
    <a:srgbClr val="0096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7738FE-B1A6-4F92-9C2C-5C19B1B4FC3E}" v="4" dt="2025-03-27T15:04:16.0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164" autoAdjust="0"/>
    <p:restoredTop sz="78741" autoAdjust="0"/>
  </p:normalViewPr>
  <p:slideViewPr>
    <p:cSldViewPr snapToGrid="0" snapToObjects="1">
      <p:cViewPr varScale="1">
        <p:scale>
          <a:sx n="48" d="100"/>
          <a:sy n="48" d="100"/>
        </p:scale>
        <p:origin x="1592" y="40"/>
      </p:cViewPr>
      <p:guideLst/>
    </p:cSldViewPr>
  </p:slideViewPr>
  <p:outlineViewPr>
    <p:cViewPr>
      <p:scale>
        <a:sx n="33" d="100"/>
        <a:sy n="33" d="100"/>
      </p:scale>
      <p:origin x="0" y="0"/>
    </p:cViewPr>
  </p:outlineViewPr>
  <p:notesTextViewPr>
    <p:cViewPr>
      <p:scale>
        <a:sx n="125" d="100"/>
        <a:sy n="125" d="100"/>
      </p:scale>
      <p:origin x="0" y="0"/>
    </p:cViewPr>
  </p:notesTextViewPr>
  <p:sorterViewPr>
    <p:cViewPr varScale="1">
      <p:scale>
        <a:sx n="100" d="100"/>
        <a:sy n="100" d="100"/>
      </p:scale>
      <p:origin x="0" y="-30548"/>
    </p:cViewPr>
  </p:sorterViewPr>
  <p:notesViewPr>
    <p:cSldViewPr snapToGrid="0" snapToObjects="1" showGuides="1">
      <p:cViewPr varScale="1">
        <p:scale>
          <a:sx n="78" d="100"/>
          <a:sy n="78" d="100"/>
        </p:scale>
        <p:origin x="4020" y="96"/>
      </p:cViewPr>
      <p:guideLst>
        <p:guide orient="horz" pos="3077"/>
        <p:guide pos="209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07" Type="http://schemas.microsoft.com/office/2015/10/relationships/revisionInfo" Target="revisionInfo.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notesMaster" Target="notesMasters/notesMaster1.xml"/><Relationship Id="rId105"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2"/>
            <a:ext cx="2875492" cy="490090"/>
          </a:xfrm>
          <a:prstGeom prst="rect">
            <a:avLst/>
          </a:prstGeom>
        </p:spPr>
        <p:txBody>
          <a:bodyPr vert="horz" lIns="89221" tIns="44610" rIns="89221" bIns="44610" rtlCol="0"/>
          <a:lstStyle>
            <a:lvl1pPr algn="l">
              <a:defRPr sz="1200">
                <a:latin typeface="BIZ UDPゴシック" panose="020B0400000000000000" pitchFamily="50" charset="-128"/>
                <a:ea typeface="BIZ UDPゴシック" panose="020B0400000000000000" pitchFamily="50" charset="-128"/>
              </a:defRPr>
            </a:lvl1pPr>
          </a:lstStyle>
          <a:p>
            <a:endParaRPr lang="ja-JP" altLang="en-US" dirty="0"/>
          </a:p>
        </p:txBody>
      </p:sp>
      <p:sp>
        <p:nvSpPr>
          <p:cNvPr id="3" name="日付プレースホルダー 2"/>
          <p:cNvSpPr>
            <a:spLocks noGrp="1"/>
          </p:cNvSpPr>
          <p:nvPr>
            <p:ph type="dt" idx="1"/>
          </p:nvPr>
        </p:nvSpPr>
        <p:spPr>
          <a:xfrm>
            <a:off x="3758725" y="2"/>
            <a:ext cx="2875492" cy="490090"/>
          </a:xfrm>
          <a:prstGeom prst="rect">
            <a:avLst/>
          </a:prstGeom>
        </p:spPr>
        <p:txBody>
          <a:bodyPr vert="horz" lIns="89221" tIns="44610" rIns="89221" bIns="44610" rtlCol="0"/>
          <a:lstStyle>
            <a:lvl1pPr algn="r">
              <a:defRPr sz="1200">
                <a:latin typeface="BIZ UDPゴシック" panose="020B0400000000000000" pitchFamily="50" charset="-128"/>
                <a:ea typeface="BIZ UDPゴシック" panose="020B0400000000000000" pitchFamily="50" charset="-128"/>
              </a:defRPr>
            </a:lvl1pPr>
          </a:lstStyle>
          <a:p>
            <a:fld id="{4FE7F398-C44E-EB48-B175-4278262AA32A}" type="datetimeFigureOut">
              <a:rPr lang="ja-JP" altLang="en-US" smtClean="0"/>
              <a:pPr/>
              <a:t>2025/3/28</a:t>
            </a:fld>
            <a:endParaRPr lang="ja-JP" altLang="en-US" dirty="0"/>
          </a:p>
        </p:txBody>
      </p:sp>
      <p:sp>
        <p:nvSpPr>
          <p:cNvPr id="4" name="スライド イメージ プレースホルダー 3"/>
          <p:cNvSpPr>
            <a:spLocks noGrp="1" noRot="1" noChangeAspect="1"/>
          </p:cNvSpPr>
          <p:nvPr>
            <p:ph type="sldImg" idx="2"/>
          </p:nvPr>
        </p:nvSpPr>
        <p:spPr>
          <a:xfrm>
            <a:off x="690563" y="576263"/>
            <a:ext cx="5254625" cy="3941762"/>
          </a:xfrm>
          <a:prstGeom prst="rect">
            <a:avLst/>
          </a:prstGeom>
          <a:noFill/>
          <a:ln w="12700">
            <a:solidFill>
              <a:prstClr val="black"/>
            </a:solidFill>
          </a:ln>
        </p:spPr>
        <p:txBody>
          <a:bodyPr vert="horz" lIns="89221" tIns="44610" rIns="89221" bIns="44610" rtlCol="0" anchor="ctr"/>
          <a:lstStyle/>
          <a:p>
            <a:endParaRPr lang="ja-JP" altLang="en-US" dirty="0"/>
          </a:p>
        </p:txBody>
      </p:sp>
      <p:sp>
        <p:nvSpPr>
          <p:cNvPr id="5" name="ノート プレースホルダー 4"/>
          <p:cNvSpPr>
            <a:spLocks noGrp="1"/>
          </p:cNvSpPr>
          <p:nvPr>
            <p:ph type="body" sz="quarter" idx="3"/>
          </p:nvPr>
        </p:nvSpPr>
        <p:spPr>
          <a:xfrm>
            <a:off x="378583" y="4566710"/>
            <a:ext cx="5878583" cy="4711090"/>
          </a:xfrm>
          <a:prstGeom prst="rect">
            <a:avLst/>
          </a:prstGeom>
        </p:spPr>
        <p:txBody>
          <a:bodyPr vert="horz" lIns="89221" tIns="44610" rIns="89221" bIns="44610"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2" y="9277801"/>
            <a:ext cx="2875492" cy="490089"/>
          </a:xfrm>
          <a:prstGeom prst="rect">
            <a:avLst/>
          </a:prstGeom>
        </p:spPr>
        <p:txBody>
          <a:bodyPr vert="horz" lIns="89221" tIns="44610" rIns="89221" bIns="44610" rtlCol="0" anchor="b"/>
          <a:lstStyle>
            <a:lvl1pPr algn="l">
              <a:defRPr sz="1200">
                <a:latin typeface="BIZ UDPゴシック" panose="020B0400000000000000" pitchFamily="50" charset="-128"/>
                <a:ea typeface="BIZ UDPゴシック" panose="020B0400000000000000" pitchFamily="50" charset="-128"/>
              </a:defRPr>
            </a:lvl1pPr>
          </a:lstStyle>
          <a:p>
            <a:endParaRPr lang="ja-JP" altLang="en-US" dirty="0"/>
          </a:p>
        </p:txBody>
      </p:sp>
      <p:sp>
        <p:nvSpPr>
          <p:cNvPr id="7" name="スライド番号プレースホルダー 6"/>
          <p:cNvSpPr>
            <a:spLocks noGrp="1"/>
          </p:cNvSpPr>
          <p:nvPr>
            <p:ph type="sldNum" sz="quarter" idx="5"/>
          </p:nvPr>
        </p:nvSpPr>
        <p:spPr>
          <a:xfrm>
            <a:off x="3758725" y="9277801"/>
            <a:ext cx="2875492" cy="490089"/>
          </a:xfrm>
          <a:prstGeom prst="rect">
            <a:avLst/>
          </a:prstGeom>
        </p:spPr>
        <p:txBody>
          <a:bodyPr vert="horz" lIns="89221" tIns="44610" rIns="89221" bIns="44610" rtlCol="0" anchor="b"/>
          <a:lstStyle>
            <a:lvl1pPr algn="r">
              <a:defRPr sz="1200">
                <a:latin typeface="BIZ UDPゴシック" panose="020B0400000000000000" pitchFamily="50" charset="-128"/>
                <a:ea typeface="BIZ UDPゴシック" panose="020B0400000000000000" pitchFamily="50" charset="-128"/>
              </a:defRPr>
            </a:lvl1pPr>
          </a:lstStyle>
          <a:p>
            <a:fld id="{2E1C7AFC-CFB2-404C-A69D-ECFBCE546BF5}" type="slidenum">
              <a:rPr lang="ja-JP" altLang="en-US" smtClean="0"/>
              <a:pPr/>
              <a:t>‹#›</a:t>
            </a:fld>
            <a:endParaRPr lang="ja-JP" altLang="en-US" dirty="0"/>
          </a:p>
        </p:txBody>
      </p:sp>
    </p:spTree>
    <p:extLst>
      <p:ext uri="{BB962C8B-B14F-4D97-AF65-F5344CB8AC3E}">
        <p14:creationId xmlns:p14="http://schemas.microsoft.com/office/powerpoint/2010/main" val="201199365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2pPr>
    <a:lvl3pPr marL="9144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3pPr>
    <a:lvl4pPr marL="13716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4pPr>
    <a:lvl5pPr marL="18288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a:t>
            </a:fld>
            <a:endParaRPr lang="ja-JP" altLang="en-US" dirty="0"/>
          </a:p>
        </p:txBody>
      </p:sp>
      <p:sp>
        <p:nvSpPr>
          <p:cNvPr id="6" name="スライド イメージ プレースホルダー 5">
            <a:extLst>
              <a:ext uri="{FF2B5EF4-FFF2-40B4-BE49-F238E27FC236}">
                <a16:creationId xmlns:a16="http://schemas.microsoft.com/office/drawing/2014/main" id="{FED8D60B-8848-2DC3-01D9-7ED2F98F40F9}"/>
              </a:ext>
            </a:extLst>
          </p:cNvPr>
          <p:cNvSpPr>
            <a:spLocks noGrp="1" noRot="1" noChangeAspect="1"/>
          </p:cNvSpPr>
          <p:nvPr>
            <p:ph type="sldImg"/>
          </p:nvPr>
        </p:nvSpPr>
        <p:spPr/>
      </p:sp>
    </p:spTree>
    <p:extLst>
      <p:ext uri="{BB962C8B-B14F-4D97-AF65-F5344CB8AC3E}">
        <p14:creationId xmlns:p14="http://schemas.microsoft.com/office/powerpoint/2010/main" val="30395281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10</a:t>
            </a:fld>
            <a:endParaRPr lang="ja-JP" altLang="en-US" dirty="0"/>
          </a:p>
        </p:txBody>
      </p:sp>
      <p:sp>
        <p:nvSpPr>
          <p:cNvPr id="7" name="スライド イメージ プレースホルダー 6">
            <a:extLst>
              <a:ext uri="{FF2B5EF4-FFF2-40B4-BE49-F238E27FC236}">
                <a16:creationId xmlns:a16="http://schemas.microsoft.com/office/drawing/2014/main" id="{81FD2B1C-CE6A-620B-569D-7B442F984015}"/>
              </a:ext>
            </a:extLst>
          </p:cNvPr>
          <p:cNvSpPr>
            <a:spLocks noGrp="1" noRot="1" noChangeAspect="1"/>
          </p:cNvSpPr>
          <p:nvPr>
            <p:ph type="sldImg"/>
          </p:nvPr>
        </p:nvSpPr>
        <p:spPr/>
      </p:sp>
    </p:spTree>
    <p:extLst>
      <p:ext uri="{BB962C8B-B14F-4D97-AF65-F5344CB8AC3E}">
        <p14:creationId xmlns:p14="http://schemas.microsoft.com/office/powerpoint/2010/main" val="29483199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11</a:t>
            </a:fld>
            <a:endParaRPr lang="ja-JP" altLang="en-US" dirty="0"/>
          </a:p>
        </p:txBody>
      </p:sp>
      <p:sp>
        <p:nvSpPr>
          <p:cNvPr id="7" name="スライド イメージ プレースホルダー 6">
            <a:extLst>
              <a:ext uri="{FF2B5EF4-FFF2-40B4-BE49-F238E27FC236}">
                <a16:creationId xmlns:a16="http://schemas.microsoft.com/office/drawing/2014/main" id="{1368BA1E-B2D8-F3A2-AE9A-182DDDF45FB3}"/>
              </a:ext>
            </a:extLst>
          </p:cNvPr>
          <p:cNvSpPr>
            <a:spLocks noGrp="1" noRot="1" noChangeAspect="1"/>
          </p:cNvSpPr>
          <p:nvPr>
            <p:ph type="sldImg"/>
          </p:nvPr>
        </p:nvSpPr>
        <p:spPr/>
      </p:sp>
    </p:spTree>
    <p:extLst>
      <p:ext uri="{BB962C8B-B14F-4D97-AF65-F5344CB8AC3E}">
        <p14:creationId xmlns:p14="http://schemas.microsoft.com/office/powerpoint/2010/main" val="23226053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12</a:t>
            </a:fld>
            <a:endParaRPr lang="ja-JP" altLang="en-US" dirty="0"/>
          </a:p>
        </p:txBody>
      </p:sp>
      <p:sp>
        <p:nvSpPr>
          <p:cNvPr id="10" name="スライド イメージ プレースホルダー 9">
            <a:extLst>
              <a:ext uri="{FF2B5EF4-FFF2-40B4-BE49-F238E27FC236}">
                <a16:creationId xmlns:a16="http://schemas.microsoft.com/office/drawing/2014/main" id="{A918F55A-367E-2BAB-295E-2BFA89E5FF99}"/>
              </a:ext>
            </a:extLst>
          </p:cNvPr>
          <p:cNvSpPr>
            <a:spLocks noGrp="1" noRot="1" noChangeAspect="1"/>
          </p:cNvSpPr>
          <p:nvPr>
            <p:ph type="sldImg"/>
          </p:nvPr>
        </p:nvSpPr>
        <p:spPr/>
      </p:sp>
    </p:spTree>
    <p:extLst>
      <p:ext uri="{BB962C8B-B14F-4D97-AF65-F5344CB8AC3E}">
        <p14:creationId xmlns:p14="http://schemas.microsoft.com/office/powerpoint/2010/main" val="1302448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13</a:t>
            </a:fld>
            <a:endParaRPr lang="ja-JP" altLang="en-US" dirty="0"/>
          </a:p>
        </p:txBody>
      </p:sp>
      <p:sp>
        <p:nvSpPr>
          <p:cNvPr id="16" name="スライド イメージ プレースホルダー 15">
            <a:extLst>
              <a:ext uri="{FF2B5EF4-FFF2-40B4-BE49-F238E27FC236}">
                <a16:creationId xmlns:a16="http://schemas.microsoft.com/office/drawing/2014/main" id="{FC3CE447-1C4E-F39B-4B78-766E6A4DB6FF}"/>
              </a:ext>
            </a:extLst>
          </p:cNvPr>
          <p:cNvSpPr>
            <a:spLocks noGrp="1" noRot="1" noChangeAspect="1"/>
          </p:cNvSpPr>
          <p:nvPr>
            <p:ph type="sldImg"/>
          </p:nvPr>
        </p:nvSpPr>
        <p:spPr/>
      </p:sp>
    </p:spTree>
    <p:extLst>
      <p:ext uri="{BB962C8B-B14F-4D97-AF65-F5344CB8AC3E}">
        <p14:creationId xmlns:p14="http://schemas.microsoft.com/office/powerpoint/2010/main" val="34733971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14</a:t>
            </a:fld>
            <a:endParaRPr lang="ja-JP" altLang="en-US" dirty="0"/>
          </a:p>
        </p:txBody>
      </p:sp>
      <p:sp>
        <p:nvSpPr>
          <p:cNvPr id="6" name="スライド イメージ プレースホルダー 5">
            <a:extLst>
              <a:ext uri="{FF2B5EF4-FFF2-40B4-BE49-F238E27FC236}">
                <a16:creationId xmlns:a16="http://schemas.microsoft.com/office/drawing/2014/main" id="{825CA0EB-E0EF-3C6D-FCEA-FAE81983DE45}"/>
              </a:ext>
            </a:extLst>
          </p:cNvPr>
          <p:cNvSpPr>
            <a:spLocks noGrp="1" noRot="1" noChangeAspect="1"/>
          </p:cNvSpPr>
          <p:nvPr>
            <p:ph type="sldImg"/>
          </p:nvPr>
        </p:nvSpPr>
        <p:spPr/>
      </p:sp>
    </p:spTree>
    <p:extLst>
      <p:ext uri="{BB962C8B-B14F-4D97-AF65-F5344CB8AC3E}">
        <p14:creationId xmlns:p14="http://schemas.microsoft.com/office/powerpoint/2010/main" val="33926006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15</a:t>
            </a:fld>
            <a:endParaRPr lang="ja-JP" altLang="en-US" dirty="0"/>
          </a:p>
        </p:txBody>
      </p:sp>
      <p:sp>
        <p:nvSpPr>
          <p:cNvPr id="10" name="スライド イメージ プレースホルダー 9">
            <a:extLst>
              <a:ext uri="{FF2B5EF4-FFF2-40B4-BE49-F238E27FC236}">
                <a16:creationId xmlns:a16="http://schemas.microsoft.com/office/drawing/2014/main" id="{08DBEC87-33E8-3606-0E47-68E15BB9DA12}"/>
              </a:ext>
            </a:extLst>
          </p:cNvPr>
          <p:cNvSpPr>
            <a:spLocks noGrp="1" noRot="1" noChangeAspect="1"/>
          </p:cNvSpPr>
          <p:nvPr>
            <p:ph type="sldImg"/>
          </p:nvPr>
        </p:nvSpPr>
        <p:spPr/>
      </p:sp>
    </p:spTree>
    <p:extLst>
      <p:ext uri="{BB962C8B-B14F-4D97-AF65-F5344CB8AC3E}">
        <p14:creationId xmlns:p14="http://schemas.microsoft.com/office/powerpoint/2010/main" val="2252198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16</a:t>
            </a:fld>
            <a:endParaRPr lang="ja-JP" altLang="en-US" dirty="0"/>
          </a:p>
        </p:txBody>
      </p:sp>
      <p:sp>
        <p:nvSpPr>
          <p:cNvPr id="6" name="スライド イメージ プレースホルダー 5">
            <a:extLst>
              <a:ext uri="{FF2B5EF4-FFF2-40B4-BE49-F238E27FC236}">
                <a16:creationId xmlns:a16="http://schemas.microsoft.com/office/drawing/2014/main" id="{4F145A4C-14AD-D625-3052-253F541150B7}"/>
              </a:ext>
            </a:extLst>
          </p:cNvPr>
          <p:cNvSpPr>
            <a:spLocks noGrp="1" noRot="1" noChangeAspect="1"/>
          </p:cNvSpPr>
          <p:nvPr>
            <p:ph type="sldImg"/>
          </p:nvPr>
        </p:nvSpPr>
        <p:spPr/>
      </p:sp>
    </p:spTree>
    <p:extLst>
      <p:ext uri="{BB962C8B-B14F-4D97-AF65-F5344CB8AC3E}">
        <p14:creationId xmlns:p14="http://schemas.microsoft.com/office/powerpoint/2010/main" val="124367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17</a:t>
            </a:fld>
            <a:endParaRPr lang="ja-JP" altLang="en-US" dirty="0"/>
          </a:p>
        </p:txBody>
      </p:sp>
      <p:sp>
        <p:nvSpPr>
          <p:cNvPr id="7" name="スライド イメージ プレースホルダー 6">
            <a:extLst>
              <a:ext uri="{FF2B5EF4-FFF2-40B4-BE49-F238E27FC236}">
                <a16:creationId xmlns:a16="http://schemas.microsoft.com/office/drawing/2014/main" id="{68170502-D029-09C8-6E27-1BAA0A8A481B}"/>
              </a:ext>
            </a:extLst>
          </p:cNvPr>
          <p:cNvSpPr>
            <a:spLocks noGrp="1" noRot="1" noChangeAspect="1"/>
          </p:cNvSpPr>
          <p:nvPr>
            <p:ph type="sldImg"/>
          </p:nvPr>
        </p:nvSpPr>
        <p:spPr/>
      </p:sp>
    </p:spTree>
    <p:extLst>
      <p:ext uri="{BB962C8B-B14F-4D97-AF65-F5344CB8AC3E}">
        <p14:creationId xmlns:p14="http://schemas.microsoft.com/office/powerpoint/2010/main" val="30492452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18</a:t>
            </a:fld>
            <a:endParaRPr lang="ja-JP" altLang="en-US" dirty="0"/>
          </a:p>
        </p:txBody>
      </p:sp>
      <p:sp>
        <p:nvSpPr>
          <p:cNvPr id="7" name="スライド イメージ プレースホルダー 6">
            <a:extLst>
              <a:ext uri="{FF2B5EF4-FFF2-40B4-BE49-F238E27FC236}">
                <a16:creationId xmlns:a16="http://schemas.microsoft.com/office/drawing/2014/main" id="{AD7B2EC5-EA9A-3C81-DBC0-8160CFBD3609}"/>
              </a:ext>
            </a:extLst>
          </p:cNvPr>
          <p:cNvSpPr>
            <a:spLocks noGrp="1" noRot="1" noChangeAspect="1"/>
          </p:cNvSpPr>
          <p:nvPr>
            <p:ph type="sldImg"/>
          </p:nvPr>
        </p:nvSpPr>
        <p:spPr/>
      </p:sp>
    </p:spTree>
    <p:extLst>
      <p:ext uri="{BB962C8B-B14F-4D97-AF65-F5344CB8AC3E}">
        <p14:creationId xmlns:p14="http://schemas.microsoft.com/office/powerpoint/2010/main" val="3279693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19</a:t>
            </a:fld>
            <a:endParaRPr lang="ja-JP" altLang="en-US" dirty="0"/>
          </a:p>
        </p:txBody>
      </p:sp>
      <p:sp>
        <p:nvSpPr>
          <p:cNvPr id="7" name="スライド イメージ プレースホルダー 6">
            <a:extLst>
              <a:ext uri="{FF2B5EF4-FFF2-40B4-BE49-F238E27FC236}">
                <a16:creationId xmlns:a16="http://schemas.microsoft.com/office/drawing/2014/main" id="{78FCD285-C719-97C5-CC28-C47B5250D51F}"/>
              </a:ext>
            </a:extLst>
          </p:cNvPr>
          <p:cNvSpPr>
            <a:spLocks noGrp="1" noRot="1" noChangeAspect="1"/>
          </p:cNvSpPr>
          <p:nvPr>
            <p:ph type="sldImg"/>
          </p:nvPr>
        </p:nvSpPr>
        <p:spPr/>
      </p:sp>
    </p:spTree>
    <p:extLst>
      <p:ext uri="{BB962C8B-B14F-4D97-AF65-F5344CB8AC3E}">
        <p14:creationId xmlns:p14="http://schemas.microsoft.com/office/powerpoint/2010/main" val="1150386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a:t>
            </a:fld>
            <a:endParaRPr lang="ja-JP" altLang="en-US" dirty="0"/>
          </a:p>
        </p:txBody>
      </p:sp>
      <p:sp>
        <p:nvSpPr>
          <p:cNvPr id="6" name="スライド イメージ プレースホルダー 5">
            <a:extLst>
              <a:ext uri="{FF2B5EF4-FFF2-40B4-BE49-F238E27FC236}">
                <a16:creationId xmlns:a16="http://schemas.microsoft.com/office/drawing/2014/main" id="{17F1AEB2-FD51-7323-9DFD-96CD53640290}"/>
              </a:ext>
            </a:extLst>
          </p:cNvPr>
          <p:cNvSpPr>
            <a:spLocks noGrp="1" noRot="1" noChangeAspect="1"/>
          </p:cNvSpPr>
          <p:nvPr>
            <p:ph type="sldImg"/>
          </p:nvPr>
        </p:nvSpPr>
        <p:spPr/>
      </p:sp>
    </p:spTree>
    <p:extLst>
      <p:ext uri="{BB962C8B-B14F-4D97-AF65-F5344CB8AC3E}">
        <p14:creationId xmlns:p14="http://schemas.microsoft.com/office/powerpoint/2010/main" val="2545081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20</a:t>
            </a:fld>
            <a:endParaRPr lang="ja-JP" altLang="en-US" dirty="0"/>
          </a:p>
        </p:txBody>
      </p:sp>
      <p:sp>
        <p:nvSpPr>
          <p:cNvPr id="7" name="スライド イメージ プレースホルダー 6">
            <a:extLst>
              <a:ext uri="{FF2B5EF4-FFF2-40B4-BE49-F238E27FC236}">
                <a16:creationId xmlns:a16="http://schemas.microsoft.com/office/drawing/2014/main" id="{B4260798-597C-68D7-7DB6-73777371F0A4}"/>
              </a:ext>
            </a:extLst>
          </p:cNvPr>
          <p:cNvSpPr>
            <a:spLocks noGrp="1" noRot="1" noChangeAspect="1"/>
          </p:cNvSpPr>
          <p:nvPr>
            <p:ph type="sldImg"/>
          </p:nvPr>
        </p:nvSpPr>
        <p:spPr/>
      </p:sp>
    </p:spTree>
    <p:extLst>
      <p:ext uri="{BB962C8B-B14F-4D97-AF65-F5344CB8AC3E}">
        <p14:creationId xmlns:p14="http://schemas.microsoft.com/office/powerpoint/2010/main" val="38533832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21</a:t>
            </a:fld>
            <a:endParaRPr lang="ja-JP" altLang="en-US" dirty="0"/>
          </a:p>
        </p:txBody>
      </p:sp>
      <p:sp>
        <p:nvSpPr>
          <p:cNvPr id="7" name="スライド イメージ プレースホルダー 6">
            <a:extLst>
              <a:ext uri="{FF2B5EF4-FFF2-40B4-BE49-F238E27FC236}">
                <a16:creationId xmlns:a16="http://schemas.microsoft.com/office/drawing/2014/main" id="{405033FC-46BC-3622-C6C1-259CCF749613}"/>
              </a:ext>
            </a:extLst>
          </p:cNvPr>
          <p:cNvSpPr>
            <a:spLocks noGrp="1" noRot="1" noChangeAspect="1"/>
          </p:cNvSpPr>
          <p:nvPr>
            <p:ph type="sldImg"/>
          </p:nvPr>
        </p:nvSpPr>
        <p:spPr/>
      </p:sp>
    </p:spTree>
    <p:extLst>
      <p:ext uri="{BB962C8B-B14F-4D97-AF65-F5344CB8AC3E}">
        <p14:creationId xmlns:p14="http://schemas.microsoft.com/office/powerpoint/2010/main" val="28741917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22</a:t>
            </a:fld>
            <a:endParaRPr lang="ja-JP" altLang="en-US" dirty="0"/>
          </a:p>
        </p:txBody>
      </p:sp>
      <p:sp>
        <p:nvSpPr>
          <p:cNvPr id="7" name="スライド イメージ プレースホルダー 6">
            <a:extLst>
              <a:ext uri="{FF2B5EF4-FFF2-40B4-BE49-F238E27FC236}">
                <a16:creationId xmlns:a16="http://schemas.microsoft.com/office/drawing/2014/main" id="{068337C9-BF8B-1F9A-69E0-FD2DF0C24602}"/>
              </a:ext>
            </a:extLst>
          </p:cNvPr>
          <p:cNvSpPr>
            <a:spLocks noGrp="1" noRot="1" noChangeAspect="1"/>
          </p:cNvSpPr>
          <p:nvPr>
            <p:ph type="sldImg"/>
          </p:nvPr>
        </p:nvSpPr>
        <p:spPr/>
      </p:sp>
    </p:spTree>
    <p:extLst>
      <p:ext uri="{BB962C8B-B14F-4D97-AF65-F5344CB8AC3E}">
        <p14:creationId xmlns:p14="http://schemas.microsoft.com/office/powerpoint/2010/main" val="4694986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23</a:t>
            </a:fld>
            <a:endParaRPr lang="ja-JP" altLang="en-US" dirty="0"/>
          </a:p>
        </p:txBody>
      </p:sp>
      <p:sp>
        <p:nvSpPr>
          <p:cNvPr id="7" name="スライド イメージ プレースホルダー 6">
            <a:extLst>
              <a:ext uri="{FF2B5EF4-FFF2-40B4-BE49-F238E27FC236}">
                <a16:creationId xmlns:a16="http://schemas.microsoft.com/office/drawing/2014/main" id="{3CCFD0BF-0744-639B-E78F-55C1E1A896B6}"/>
              </a:ext>
            </a:extLst>
          </p:cNvPr>
          <p:cNvSpPr>
            <a:spLocks noGrp="1" noRot="1" noChangeAspect="1"/>
          </p:cNvSpPr>
          <p:nvPr>
            <p:ph type="sldImg"/>
          </p:nvPr>
        </p:nvSpPr>
        <p:spPr/>
      </p:sp>
    </p:spTree>
    <p:extLst>
      <p:ext uri="{BB962C8B-B14F-4D97-AF65-F5344CB8AC3E}">
        <p14:creationId xmlns:p14="http://schemas.microsoft.com/office/powerpoint/2010/main" val="18379334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24</a:t>
            </a:fld>
            <a:endParaRPr lang="ja-JP" altLang="en-US" dirty="0"/>
          </a:p>
        </p:txBody>
      </p:sp>
      <p:sp>
        <p:nvSpPr>
          <p:cNvPr id="7" name="スライド イメージ プレースホルダー 6">
            <a:extLst>
              <a:ext uri="{FF2B5EF4-FFF2-40B4-BE49-F238E27FC236}">
                <a16:creationId xmlns:a16="http://schemas.microsoft.com/office/drawing/2014/main" id="{173A0940-362E-B8BA-E742-94E227CBE0BD}"/>
              </a:ext>
            </a:extLst>
          </p:cNvPr>
          <p:cNvSpPr>
            <a:spLocks noGrp="1" noRot="1" noChangeAspect="1"/>
          </p:cNvSpPr>
          <p:nvPr>
            <p:ph type="sldImg"/>
          </p:nvPr>
        </p:nvSpPr>
        <p:spPr/>
      </p:sp>
    </p:spTree>
    <p:extLst>
      <p:ext uri="{BB962C8B-B14F-4D97-AF65-F5344CB8AC3E}">
        <p14:creationId xmlns:p14="http://schemas.microsoft.com/office/powerpoint/2010/main" val="950397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25</a:t>
            </a:fld>
            <a:endParaRPr lang="ja-JP" altLang="en-US" dirty="0"/>
          </a:p>
        </p:txBody>
      </p:sp>
      <p:sp>
        <p:nvSpPr>
          <p:cNvPr id="10" name="スライド イメージ プレースホルダー 9">
            <a:extLst>
              <a:ext uri="{FF2B5EF4-FFF2-40B4-BE49-F238E27FC236}">
                <a16:creationId xmlns:a16="http://schemas.microsoft.com/office/drawing/2014/main" id="{EA4A8E2B-7D21-1E9E-CAA2-72AB5BF9A283}"/>
              </a:ext>
            </a:extLst>
          </p:cNvPr>
          <p:cNvSpPr>
            <a:spLocks noGrp="1" noRot="1" noChangeAspect="1"/>
          </p:cNvSpPr>
          <p:nvPr>
            <p:ph type="sldImg"/>
          </p:nvPr>
        </p:nvSpPr>
        <p:spPr/>
      </p:sp>
    </p:spTree>
    <p:extLst>
      <p:ext uri="{BB962C8B-B14F-4D97-AF65-F5344CB8AC3E}">
        <p14:creationId xmlns:p14="http://schemas.microsoft.com/office/powerpoint/2010/main" val="29653817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26</a:t>
            </a:fld>
            <a:endParaRPr lang="ja-JP" altLang="en-US" dirty="0"/>
          </a:p>
        </p:txBody>
      </p:sp>
      <p:sp>
        <p:nvSpPr>
          <p:cNvPr id="10" name="スライド イメージ プレースホルダー 9">
            <a:extLst>
              <a:ext uri="{FF2B5EF4-FFF2-40B4-BE49-F238E27FC236}">
                <a16:creationId xmlns:a16="http://schemas.microsoft.com/office/drawing/2014/main" id="{1FC11075-40AF-2384-4472-68C616261BE4}"/>
              </a:ext>
            </a:extLst>
          </p:cNvPr>
          <p:cNvSpPr>
            <a:spLocks noGrp="1" noRot="1" noChangeAspect="1"/>
          </p:cNvSpPr>
          <p:nvPr>
            <p:ph type="sldImg"/>
          </p:nvPr>
        </p:nvSpPr>
        <p:spPr/>
      </p:sp>
    </p:spTree>
    <p:extLst>
      <p:ext uri="{BB962C8B-B14F-4D97-AF65-F5344CB8AC3E}">
        <p14:creationId xmlns:p14="http://schemas.microsoft.com/office/powerpoint/2010/main" val="29779290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27</a:t>
            </a:fld>
            <a:endParaRPr lang="ja-JP" altLang="en-US" dirty="0"/>
          </a:p>
        </p:txBody>
      </p:sp>
      <p:sp>
        <p:nvSpPr>
          <p:cNvPr id="7" name="スライド イメージ プレースホルダー 6">
            <a:extLst>
              <a:ext uri="{FF2B5EF4-FFF2-40B4-BE49-F238E27FC236}">
                <a16:creationId xmlns:a16="http://schemas.microsoft.com/office/drawing/2014/main" id="{D10BC3B5-18C4-CBE9-21DF-AF2ABB7812B3}"/>
              </a:ext>
            </a:extLst>
          </p:cNvPr>
          <p:cNvSpPr>
            <a:spLocks noGrp="1" noRot="1" noChangeAspect="1"/>
          </p:cNvSpPr>
          <p:nvPr>
            <p:ph type="sldImg"/>
          </p:nvPr>
        </p:nvSpPr>
        <p:spPr/>
      </p:sp>
    </p:spTree>
    <p:extLst>
      <p:ext uri="{BB962C8B-B14F-4D97-AF65-F5344CB8AC3E}">
        <p14:creationId xmlns:p14="http://schemas.microsoft.com/office/powerpoint/2010/main" val="9158648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28</a:t>
            </a:fld>
            <a:endParaRPr lang="ja-JP" altLang="en-US" dirty="0"/>
          </a:p>
        </p:txBody>
      </p:sp>
      <p:sp>
        <p:nvSpPr>
          <p:cNvPr id="7" name="スライド イメージ プレースホルダー 6">
            <a:extLst>
              <a:ext uri="{FF2B5EF4-FFF2-40B4-BE49-F238E27FC236}">
                <a16:creationId xmlns:a16="http://schemas.microsoft.com/office/drawing/2014/main" id="{6C9089C8-BADB-B0C8-1C59-45FC8D701CED}"/>
              </a:ext>
            </a:extLst>
          </p:cNvPr>
          <p:cNvSpPr>
            <a:spLocks noGrp="1" noRot="1" noChangeAspect="1"/>
          </p:cNvSpPr>
          <p:nvPr>
            <p:ph type="sldImg"/>
          </p:nvPr>
        </p:nvSpPr>
        <p:spPr/>
      </p:sp>
    </p:spTree>
    <p:extLst>
      <p:ext uri="{BB962C8B-B14F-4D97-AF65-F5344CB8AC3E}">
        <p14:creationId xmlns:p14="http://schemas.microsoft.com/office/powerpoint/2010/main" val="21152376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29</a:t>
            </a:fld>
            <a:endParaRPr lang="ja-JP" altLang="en-US" dirty="0"/>
          </a:p>
        </p:txBody>
      </p:sp>
      <p:sp>
        <p:nvSpPr>
          <p:cNvPr id="7" name="スライド イメージ プレースホルダー 6">
            <a:extLst>
              <a:ext uri="{FF2B5EF4-FFF2-40B4-BE49-F238E27FC236}">
                <a16:creationId xmlns:a16="http://schemas.microsoft.com/office/drawing/2014/main" id="{0D7F2707-B50A-F388-C45E-C45E1B4B7F8B}"/>
              </a:ext>
            </a:extLst>
          </p:cNvPr>
          <p:cNvSpPr>
            <a:spLocks noGrp="1" noRot="1" noChangeAspect="1"/>
          </p:cNvSpPr>
          <p:nvPr>
            <p:ph type="sldImg"/>
          </p:nvPr>
        </p:nvSpPr>
        <p:spPr/>
      </p:sp>
    </p:spTree>
    <p:extLst>
      <p:ext uri="{BB962C8B-B14F-4D97-AF65-F5344CB8AC3E}">
        <p14:creationId xmlns:p14="http://schemas.microsoft.com/office/powerpoint/2010/main" val="1695384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a:t>
            </a:fld>
            <a:endParaRPr lang="ja-JP" altLang="en-US" dirty="0"/>
          </a:p>
        </p:txBody>
      </p:sp>
      <p:sp>
        <p:nvSpPr>
          <p:cNvPr id="6" name="スライド イメージ プレースホルダー 5">
            <a:extLst>
              <a:ext uri="{FF2B5EF4-FFF2-40B4-BE49-F238E27FC236}">
                <a16:creationId xmlns:a16="http://schemas.microsoft.com/office/drawing/2014/main" id="{48D54D54-C7EC-64F2-3850-0CC38380E26A}"/>
              </a:ext>
            </a:extLst>
          </p:cNvPr>
          <p:cNvSpPr>
            <a:spLocks noGrp="1" noRot="1" noChangeAspect="1"/>
          </p:cNvSpPr>
          <p:nvPr>
            <p:ph type="sldImg"/>
          </p:nvPr>
        </p:nvSpPr>
        <p:spPr/>
      </p:sp>
    </p:spTree>
    <p:extLst>
      <p:ext uri="{BB962C8B-B14F-4D97-AF65-F5344CB8AC3E}">
        <p14:creationId xmlns:p14="http://schemas.microsoft.com/office/powerpoint/2010/main" val="42112795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30</a:t>
            </a:fld>
            <a:endParaRPr lang="ja-JP" altLang="en-US" dirty="0"/>
          </a:p>
        </p:txBody>
      </p:sp>
      <p:sp>
        <p:nvSpPr>
          <p:cNvPr id="7" name="スライド イメージ プレースホルダー 6">
            <a:extLst>
              <a:ext uri="{FF2B5EF4-FFF2-40B4-BE49-F238E27FC236}">
                <a16:creationId xmlns:a16="http://schemas.microsoft.com/office/drawing/2014/main" id="{947C3778-1710-DBA5-54CF-75CCE04E894B}"/>
              </a:ext>
            </a:extLst>
          </p:cNvPr>
          <p:cNvSpPr>
            <a:spLocks noGrp="1" noRot="1" noChangeAspect="1"/>
          </p:cNvSpPr>
          <p:nvPr>
            <p:ph type="sldImg"/>
          </p:nvPr>
        </p:nvSpPr>
        <p:spPr/>
      </p:sp>
    </p:spTree>
    <p:extLst>
      <p:ext uri="{BB962C8B-B14F-4D97-AF65-F5344CB8AC3E}">
        <p14:creationId xmlns:p14="http://schemas.microsoft.com/office/powerpoint/2010/main" val="2506439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31</a:t>
            </a:fld>
            <a:endParaRPr lang="ja-JP" altLang="en-US" dirty="0"/>
          </a:p>
        </p:txBody>
      </p:sp>
      <p:sp>
        <p:nvSpPr>
          <p:cNvPr id="6" name="スライド イメージ プレースホルダー 5">
            <a:extLst>
              <a:ext uri="{FF2B5EF4-FFF2-40B4-BE49-F238E27FC236}">
                <a16:creationId xmlns:a16="http://schemas.microsoft.com/office/drawing/2014/main" id="{46F48EA7-3F78-C5A3-8A09-796FA5787521}"/>
              </a:ext>
            </a:extLst>
          </p:cNvPr>
          <p:cNvSpPr>
            <a:spLocks noGrp="1" noRot="1" noChangeAspect="1"/>
          </p:cNvSpPr>
          <p:nvPr>
            <p:ph type="sldImg"/>
          </p:nvPr>
        </p:nvSpPr>
        <p:spPr/>
      </p:sp>
    </p:spTree>
    <p:extLst>
      <p:ext uri="{BB962C8B-B14F-4D97-AF65-F5344CB8AC3E}">
        <p14:creationId xmlns:p14="http://schemas.microsoft.com/office/powerpoint/2010/main" val="6046667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32</a:t>
            </a:fld>
            <a:endParaRPr lang="ja-JP" altLang="en-US" dirty="0"/>
          </a:p>
        </p:txBody>
      </p:sp>
      <p:sp>
        <p:nvSpPr>
          <p:cNvPr id="6" name="スライド イメージ プレースホルダー 5">
            <a:extLst>
              <a:ext uri="{FF2B5EF4-FFF2-40B4-BE49-F238E27FC236}">
                <a16:creationId xmlns:a16="http://schemas.microsoft.com/office/drawing/2014/main" id="{01390612-B831-39DB-2B0B-9A790A35795C}"/>
              </a:ext>
            </a:extLst>
          </p:cNvPr>
          <p:cNvSpPr>
            <a:spLocks noGrp="1" noRot="1" noChangeAspect="1"/>
          </p:cNvSpPr>
          <p:nvPr>
            <p:ph type="sldImg"/>
          </p:nvPr>
        </p:nvSpPr>
        <p:spPr/>
      </p:sp>
    </p:spTree>
    <p:extLst>
      <p:ext uri="{BB962C8B-B14F-4D97-AF65-F5344CB8AC3E}">
        <p14:creationId xmlns:p14="http://schemas.microsoft.com/office/powerpoint/2010/main" val="27890214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33</a:t>
            </a:fld>
            <a:endParaRPr lang="ja-JP" altLang="en-US" dirty="0"/>
          </a:p>
        </p:txBody>
      </p:sp>
      <p:sp>
        <p:nvSpPr>
          <p:cNvPr id="7" name="スライド イメージ プレースホルダー 6">
            <a:extLst>
              <a:ext uri="{FF2B5EF4-FFF2-40B4-BE49-F238E27FC236}">
                <a16:creationId xmlns:a16="http://schemas.microsoft.com/office/drawing/2014/main" id="{74FE83AE-72FE-A732-063D-FD483463857C}"/>
              </a:ext>
            </a:extLst>
          </p:cNvPr>
          <p:cNvSpPr>
            <a:spLocks noGrp="1" noRot="1" noChangeAspect="1"/>
          </p:cNvSpPr>
          <p:nvPr>
            <p:ph type="sldImg"/>
          </p:nvPr>
        </p:nvSpPr>
        <p:spPr/>
      </p:sp>
    </p:spTree>
    <p:extLst>
      <p:ext uri="{BB962C8B-B14F-4D97-AF65-F5344CB8AC3E}">
        <p14:creationId xmlns:p14="http://schemas.microsoft.com/office/powerpoint/2010/main" val="209229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34</a:t>
            </a:fld>
            <a:endParaRPr lang="ja-JP" altLang="en-US" dirty="0"/>
          </a:p>
        </p:txBody>
      </p:sp>
      <p:sp>
        <p:nvSpPr>
          <p:cNvPr id="10" name="スライド イメージ プレースホルダー 9">
            <a:extLst>
              <a:ext uri="{FF2B5EF4-FFF2-40B4-BE49-F238E27FC236}">
                <a16:creationId xmlns:a16="http://schemas.microsoft.com/office/drawing/2014/main" id="{D9D239BF-D15D-86F0-7C06-9432A9E37730}"/>
              </a:ext>
            </a:extLst>
          </p:cNvPr>
          <p:cNvSpPr>
            <a:spLocks noGrp="1" noRot="1" noChangeAspect="1"/>
          </p:cNvSpPr>
          <p:nvPr>
            <p:ph type="sldImg"/>
          </p:nvPr>
        </p:nvSpPr>
        <p:spPr/>
      </p:sp>
    </p:spTree>
    <p:extLst>
      <p:ext uri="{BB962C8B-B14F-4D97-AF65-F5344CB8AC3E}">
        <p14:creationId xmlns:p14="http://schemas.microsoft.com/office/powerpoint/2010/main" val="31142481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35</a:t>
            </a:fld>
            <a:endParaRPr lang="ja-JP" altLang="en-US" dirty="0"/>
          </a:p>
        </p:txBody>
      </p:sp>
      <p:sp>
        <p:nvSpPr>
          <p:cNvPr id="6" name="スライド イメージ プレースホルダー 5">
            <a:extLst>
              <a:ext uri="{FF2B5EF4-FFF2-40B4-BE49-F238E27FC236}">
                <a16:creationId xmlns:a16="http://schemas.microsoft.com/office/drawing/2014/main" id="{8C978907-6D87-77D0-B978-1D87926509EC}"/>
              </a:ext>
            </a:extLst>
          </p:cNvPr>
          <p:cNvSpPr>
            <a:spLocks noGrp="1" noRot="1" noChangeAspect="1"/>
          </p:cNvSpPr>
          <p:nvPr>
            <p:ph type="sldImg"/>
          </p:nvPr>
        </p:nvSpPr>
        <p:spPr/>
      </p:sp>
    </p:spTree>
    <p:extLst>
      <p:ext uri="{BB962C8B-B14F-4D97-AF65-F5344CB8AC3E}">
        <p14:creationId xmlns:p14="http://schemas.microsoft.com/office/powerpoint/2010/main" val="22280084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36</a:t>
            </a:fld>
            <a:endParaRPr lang="ja-JP" altLang="en-US" dirty="0"/>
          </a:p>
        </p:txBody>
      </p:sp>
      <p:sp>
        <p:nvSpPr>
          <p:cNvPr id="7" name="スライド イメージ プレースホルダー 6">
            <a:extLst>
              <a:ext uri="{FF2B5EF4-FFF2-40B4-BE49-F238E27FC236}">
                <a16:creationId xmlns:a16="http://schemas.microsoft.com/office/drawing/2014/main" id="{0D1601F2-B07C-00D5-DF17-8A54EBBB7A06}"/>
              </a:ext>
            </a:extLst>
          </p:cNvPr>
          <p:cNvSpPr>
            <a:spLocks noGrp="1" noRot="1" noChangeAspect="1"/>
          </p:cNvSpPr>
          <p:nvPr>
            <p:ph type="sldImg"/>
          </p:nvPr>
        </p:nvSpPr>
        <p:spPr/>
      </p:sp>
    </p:spTree>
    <p:extLst>
      <p:ext uri="{BB962C8B-B14F-4D97-AF65-F5344CB8AC3E}">
        <p14:creationId xmlns:p14="http://schemas.microsoft.com/office/powerpoint/2010/main" val="15337017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37</a:t>
            </a:fld>
            <a:endParaRPr lang="ja-JP" altLang="en-US" dirty="0"/>
          </a:p>
        </p:txBody>
      </p:sp>
      <p:sp>
        <p:nvSpPr>
          <p:cNvPr id="7" name="スライド イメージ プレースホルダー 6">
            <a:extLst>
              <a:ext uri="{FF2B5EF4-FFF2-40B4-BE49-F238E27FC236}">
                <a16:creationId xmlns:a16="http://schemas.microsoft.com/office/drawing/2014/main" id="{375FA265-64DB-FEB8-3DDD-FEFEEC0E706B}"/>
              </a:ext>
            </a:extLst>
          </p:cNvPr>
          <p:cNvSpPr>
            <a:spLocks noGrp="1" noRot="1" noChangeAspect="1"/>
          </p:cNvSpPr>
          <p:nvPr>
            <p:ph type="sldImg"/>
          </p:nvPr>
        </p:nvSpPr>
        <p:spPr/>
      </p:sp>
    </p:spTree>
    <p:extLst>
      <p:ext uri="{BB962C8B-B14F-4D97-AF65-F5344CB8AC3E}">
        <p14:creationId xmlns:p14="http://schemas.microsoft.com/office/powerpoint/2010/main" val="8176893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38</a:t>
            </a:fld>
            <a:endParaRPr lang="ja-JP" altLang="en-US" dirty="0"/>
          </a:p>
        </p:txBody>
      </p:sp>
      <p:sp>
        <p:nvSpPr>
          <p:cNvPr id="7" name="スライド イメージ プレースホルダー 6">
            <a:extLst>
              <a:ext uri="{FF2B5EF4-FFF2-40B4-BE49-F238E27FC236}">
                <a16:creationId xmlns:a16="http://schemas.microsoft.com/office/drawing/2014/main" id="{E41DDBB2-B181-0982-BEBE-70EDB63E2A51}"/>
              </a:ext>
            </a:extLst>
          </p:cNvPr>
          <p:cNvSpPr>
            <a:spLocks noGrp="1" noRot="1" noChangeAspect="1"/>
          </p:cNvSpPr>
          <p:nvPr>
            <p:ph type="sldImg"/>
          </p:nvPr>
        </p:nvSpPr>
        <p:spPr/>
      </p:sp>
    </p:spTree>
    <p:extLst>
      <p:ext uri="{BB962C8B-B14F-4D97-AF65-F5344CB8AC3E}">
        <p14:creationId xmlns:p14="http://schemas.microsoft.com/office/powerpoint/2010/main" val="23731760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39</a:t>
            </a:fld>
            <a:endParaRPr lang="ja-JP" altLang="en-US" dirty="0"/>
          </a:p>
        </p:txBody>
      </p:sp>
      <p:sp>
        <p:nvSpPr>
          <p:cNvPr id="7" name="スライド イメージ プレースホルダー 6">
            <a:extLst>
              <a:ext uri="{FF2B5EF4-FFF2-40B4-BE49-F238E27FC236}">
                <a16:creationId xmlns:a16="http://schemas.microsoft.com/office/drawing/2014/main" id="{0277FAC9-9FBC-F949-93D2-8A05D8BC3619}"/>
              </a:ext>
            </a:extLst>
          </p:cNvPr>
          <p:cNvSpPr>
            <a:spLocks noGrp="1" noRot="1" noChangeAspect="1"/>
          </p:cNvSpPr>
          <p:nvPr>
            <p:ph type="sldImg"/>
          </p:nvPr>
        </p:nvSpPr>
        <p:spPr/>
      </p:sp>
    </p:spTree>
    <p:extLst>
      <p:ext uri="{BB962C8B-B14F-4D97-AF65-F5344CB8AC3E}">
        <p14:creationId xmlns:p14="http://schemas.microsoft.com/office/powerpoint/2010/main" val="1087834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a:t>
            </a:fld>
            <a:endParaRPr lang="ja-JP" altLang="en-US" dirty="0"/>
          </a:p>
        </p:txBody>
      </p:sp>
      <p:sp>
        <p:nvSpPr>
          <p:cNvPr id="13" name="スライド イメージ プレースホルダー 12">
            <a:extLst>
              <a:ext uri="{FF2B5EF4-FFF2-40B4-BE49-F238E27FC236}">
                <a16:creationId xmlns:a16="http://schemas.microsoft.com/office/drawing/2014/main" id="{2EAA6096-2E8C-839E-16E6-AA9C7A7F6624}"/>
              </a:ext>
            </a:extLst>
          </p:cNvPr>
          <p:cNvSpPr>
            <a:spLocks noGrp="1" noRot="1" noChangeAspect="1"/>
          </p:cNvSpPr>
          <p:nvPr>
            <p:ph type="sldImg"/>
          </p:nvPr>
        </p:nvSpPr>
        <p:spPr/>
      </p:sp>
    </p:spTree>
    <p:extLst>
      <p:ext uri="{BB962C8B-B14F-4D97-AF65-F5344CB8AC3E}">
        <p14:creationId xmlns:p14="http://schemas.microsoft.com/office/powerpoint/2010/main" val="27412900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40</a:t>
            </a:fld>
            <a:endParaRPr lang="ja-JP" altLang="en-US" dirty="0"/>
          </a:p>
        </p:txBody>
      </p:sp>
      <p:sp>
        <p:nvSpPr>
          <p:cNvPr id="7" name="スライド イメージ プレースホルダー 6">
            <a:extLst>
              <a:ext uri="{FF2B5EF4-FFF2-40B4-BE49-F238E27FC236}">
                <a16:creationId xmlns:a16="http://schemas.microsoft.com/office/drawing/2014/main" id="{874DCFB7-95D3-6FA1-8494-86407904C86E}"/>
              </a:ext>
            </a:extLst>
          </p:cNvPr>
          <p:cNvSpPr>
            <a:spLocks noGrp="1" noRot="1" noChangeAspect="1"/>
          </p:cNvSpPr>
          <p:nvPr>
            <p:ph type="sldImg"/>
          </p:nvPr>
        </p:nvSpPr>
        <p:spPr/>
      </p:sp>
    </p:spTree>
    <p:extLst>
      <p:ext uri="{BB962C8B-B14F-4D97-AF65-F5344CB8AC3E}">
        <p14:creationId xmlns:p14="http://schemas.microsoft.com/office/powerpoint/2010/main" val="28827130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41</a:t>
            </a:fld>
            <a:endParaRPr lang="ja-JP" altLang="en-US" dirty="0"/>
          </a:p>
        </p:txBody>
      </p:sp>
      <p:sp>
        <p:nvSpPr>
          <p:cNvPr id="7" name="スライド イメージ プレースホルダー 6">
            <a:extLst>
              <a:ext uri="{FF2B5EF4-FFF2-40B4-BE49-F238E27FC236}">
                <a16:creationId xmlns:a16="http://schemas.microsoft.com/office/drawing/2014/main" id="{7B9F93A8-1A05-0BE7-B28B-C050969F34CA}"/>
              </a:ext>
            </a:extLst>
          </p:cNvPr>
          <p:cNvSpPr>
            <a:spLocks noGrp="1" noRot="1" noChangeAspect="1"/>
          </p:cNvSpPr>
          <p:nvPr>
            <p:ph type="sldImg"/>
          </p:nvPr>
        </p:nvSpPr>
        <p:spPr/>
      </p:sp>
    </p:spTree>
    <p:extLst>
      <p:ext uri="{BB962C8B-B14F-4D97-AF65-F5344CB8AC3E}">
        <p14:creationId xmlns:p14="http://schemas.microsoft.com/office/powerpoint/2010/main" val="26457446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42</a:t>
            </a:fld>
            <a:endParaRPr lang="ja-JP" altLang="en-US" dirty="0"/>
          </a:p>
        </p:txBody>
      </p:sp>
      <p:sp>
        <p:nvSpPr>
          <p:cNvPr id="7" name="スライド イメージ プレースホルダー 6">
            <a:extLst>
              <a:ext uri="{FF2B5EF4-FFF2-40B4-BE49-F238E27FC236}">
                <a16:creationId xmlns:a16="http://schemas.microsoft.com/office/drawing/2014/main" id="{7C19E0FE-C765-436C-9E1F-94EC84D3301E}"/>
              </a:ext>
            </a:extLst>
          </p:cNvPr>
          <p:cNvSpPr>
            <a:spLocks noGrp="1" noRot="1" noChangeAspect="1"/>
          </p:cNvSpPr>
          <p:nvPr>
            <p:ph type="sldImg"/>
          </p:nvPr>
        </p:nvSpPr>
        <p:spPr/>
      </p:sp>
    </p:spTree>
    <p:extLst>
      <p:ext uri="{BB962C8B-B14F-4D97-AF65-F5344CB8AC3E}">
        <p14:creationId xmlns:p14="http://schemas.microsoft.com/office/powerpoint/2010/main" val="16552078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43</a:t>
            </a:fld>
            <a:endParaRPr lang="ja-JP" altLang="en-US" dirty="0"/>
          </a:p>
        </p:txBody>
      </p:sp>
      <p:sp>
        <p:nvSpPr>
          <p:cNvPr id="7" name="スライド イメージ プレースホルダー 6">
            <a:extLst>
              <a:ext uri="{FF2B5EF4-FFF2-40B4-BE49-F238E27FC236}">
                <a16:creationId xmlns:a16="http://schemas.microsoft.com/office/drawing/2014/main" id="{81206B2F-DFD9-A0CE-D4E5-52EC273D50B6}"/>
              </a:ext>
            </a:extLst>
          </p:cNvPr>
          <p:cNvSpPr>
            <a:spLocks noGrp="1" noRot="1" noChangeAspect="1"/>
          </p:cNvSpPr>
          <p:nvPr>
            <p:ph type="sldImg"/>
          </p:nvPr>
        </p:nvSpPr>
        <p:spPr/>
      </p:sp>
    </p:spTree>
    <p:extLst>
      <p:ext uri="{BB962C8B-B14F-4D97-AF65-F5344CB8AC3E}">
        <p14:creationId xmlns:p14="http://schemas.microsoft.com/office/powerpoint/2010/main" val="13542691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44</a:t>
            </a:fld>
            <a:endParaRPr lang="ja-JP" altLang="en-US" dirty="0"/>
          </a:p>
        </p:txBody>
      </p:sp>
      <p:sp>
        <p:nvSpPr>
          <p:cNvPr id="7" name="スライド イメージ プレースホルダー 6">
            <a:extLst>
              <a:ext uri="{FF2B5EF4-FFF2-40B4-BE49-F238E27FC236}">
                <a16:creationId xmlns:a16="http://schemas.microsoft.com/office/drawing/2014/main" id="{FB21F778-426C-AAC0-1367-C26473F1E3C0}"/>
              </a:ext>
            </a:extLst>
          </p:cNvPr>
          <p:cNvSpPr>
            <a:spLocks noGrp="1" noRot="1" noChangeAspect="1"/>
          </p:cNvSpPr>
          <p:nvPr>
            <p:ph type="sldImg"/>
          </p:nvPr>
        </p:nvSpPr>
        <p:spPr/>
      </p:sp>
    </p:spTree>
    <p:extLst>
      <p:ext uri="{BB962C8B-B14F-4D97-AF65-F5344CB8AC3E}">
        <p14:creationId xmlns:p14="http://schemas.microsoft.com/office/powerpoint/2010/main" val="41688160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45</a:t>
            </a:fld>
            <a:endParaRPr lang="ja-JP" altLang="en-US" dirty="0"/>
          </a:p>
        </p:txBody>
      </p:sp>
      <p:sp>
        <p:nvSpPr>
          <p:cNvPr id="7" name="スライド イメージ プレースホルダー 6">
            <a:extLst>
              <a:ext uri="{FF2B5EF4-FFF2-40B4-BE49-F238E27FC236}">
                <a16:creationId xmlns:a16="http://schemas.microsoft.com/office/drawing/2014/main" id="{AD46F2A2-6C6F-7748-8516-821BFDB32B4F}"/>
              </a:ext>
            </a:extLst>
          </p:cNvPr>
          <p:cNvSpPr>
            <a:spLocks noGrp="1" noRot="1" noChangeAspect="1"/>
          </p:cNvSpPr>
          <p:nvPr>
            <p:ph type="sldImg"/>
          </p:nvPr>
        </p:nvSpPr>
        <p:spPr/>
      </p:sp>
    </p:spTree>
    <p:extLst>
      <p:ext uri="{BB962C8B-B14F-4D97-AF65-F5344CB8AC3E}">
        <p14:creationId xmlns:p14="http://schemas.microsoft.com/office/powerpoint/2010/main" val="13378420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46</a:t>
            </a:fld>
            <a:endParaRPr lang="ja-JP" altLang="en-US" dirty="0"/>
          </a:p>
        </p:txBody>
      </p:sp>
      <p:sp>
        <p:nvSpPr>
          <p:cNvPr id="7" name="スライド イメージ プレースホルダー 6">
            <a:extLst>
              <a:ext uri="{FF2B5EF4-FFF2-40B4-BE49-F238E27FC236}">
                <a16:creationId xmlns:a16="http://schemas.microsoft.com/office/drawing/2014/main" id="{E1AF740A-D2D4-1272-6D97-2D99BC6E5139}"/>
              </a:ext>
            </a:extLst>
          </p:cNvPr>
          <p:cNvSpPr>
            <a:spLocks noGrp="1" noRot="1" noChangeAspect="1"/>
          </p:cNvSpPr>
          <p:nvPr>
            <p:ph type="sldImg"/>
          </p:nvPr>
        </p:nvSpPr>
        <p:spPr/>
      </p:sp>
    </p:spTree>
    <p:extLst>
      <p:ext uri="{BB962C8B-B14F-4D97-AF65-F5344CB8AC3E}">
        <p14:creationId xmlns:p14="http://schemas.microsoft.com/office/powerpoint/2010/main" val="32737229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47</a:t>
            </a:fld>
            <a:endParaRPr lang="ja-JP" altLang="en-US" dirty="0"/>
          </a:p>
        </p:txBody>
      </p:sp>
      <p:sp>
        <p:nvSpPr>
          <p:cNvPr id="6" name="スライド イメージ プレースホルダー 5">
            <a:extLst>
              <a:ext uri="{FF2B5EF4-FFF2-40B4-BE49-F238E27FC236}">
                <a16:creationId xmlns:a16="http://schemas.microsoft.com/office/drawing/2014/main" id="{88AFBD02-D92F-1731-12DE-A3D4CA70319A}"/>
              </a:ext>
            </a:extLst>
          </p:cNvPr>
          <p:cNvSpPr>
            <a:spLocks noGrp="1" noRot="1" noChangeAspect="1"/>
          </p:cNvSpPr>
          <p:nvPr>
            <p:ph type="sldImg"/>
          </p:nvPr>
        </p:nvSpPr>
        <p:spPr/>
      </p:sp>
    </p:spTree>
    <p:extLst>
      <p:ext uri="{BB962C8B-B14F-4D97-AF65-F5344CB8AC3E}">
        <p14:creationId xmlns:p14="http://schemas.microsoft.com/office/powerpoint/2010/main" val="40269719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48</a:t>
            </a:fld>
            <a:endParaRPr lang="ja-JP" altLang="en-US" dirty="0"/>
          </a:p>
        </p:txBody>
      </p:sp>
      <p:sp>
        <p:nvSpPr>
          <p:cNvPr id="7" name="スライド イメージ プレースホルダー 6">
            <a:extLst>
              <a:ext uri="{FF2B5EF4-FFF2-40B4-BE49-F238E27FC236}">
                <a16:creationId xmlns:a16="http://schemas.microsoft.com/office/drawing/2014/main" id="{65D729BD-89CA-74B7-1E74-E1A97C3E6195}"/>
              </a:ext>
            </a:extLst>
          </p:cNvPr>
          <p:cNvSpPr>
            <a:spLocks noGrp="1" noRot="1" noChangeAspect="1"/>
          </p:cNvSpPr>
          <p:nvPr>
            <p:ph type="sldImg"/>
          </p:nvPr>
        </p:nvSpPr>
        <p:spPr/>
      </p:sp>
    </p:spTree>
    <p:extLst>
      <p:ext uri="{BB962C8B-B14F-4D97-AF65-F5344CB8AC3E}">
        <p14:creationId xmlns:p14="http://schemas.microsoft.com/office/powerpoint/2010/main" val="3925216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49</a:t>
            </a:fld>
            <a:endParaRPr lang="ja-JP" altLang="en-US" dirty="0"/>
          </a:p>
        </p:txBody>
      </p:sp>
      <p:sp>
        <p:nvSpPr>
          <p:cNvPr id="7" name="スライド イメージ プレースホルダー 6">
            <a:extLst>
              <a:ext uri="{FF2B5EF4-FFF2-40B4-BE49-F238E27FC236}">
                <a16:creationId xmlns:a16="http://schemas.microsoft.com/office/drawing/2014/main" id="{E7DA4C9D-95C9-E43D-14D0-2573789D52B4}"/>
              </a:ext>
            </a:extLst>
          </p:cNvPr>
          <p:cNvSpPr>
            <a:spLocks noGrp="1" noRot="1" noChangeAspect="1"/>
          </p:cNvSpPr>
          <p:nvPr>
            <p:ph type="sldImg"/>
          </p:nvPr>
        </p:nvSpPr>
        <p:spPr/>
      </p:sp>
    </p:spTree>
    <p:extLst>
      <p:ext uri="{BB962C8B-B14F-4D97-AF65-F5344CB8AC3E}">
        <p14:creationId xmlns:p14="http://schemas.microsoft.com/office/powerpoint/2010/main" val="1018514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a:t>
            </a:fld>
            <a:endParaRPr lang="ja-JP" altLang="en-US" dirty="0"/>
          </a:p>
        </p:txBody>
      </p:sp>
      <p:sp>
        <p:nvSpPr>
          <p:cNvPr id="7" name="スライド イメージ プレースホルダー 6">
            <a:extLst>
              <a:ext uri="{FF2B5EF4-FFF2-40B4-BE49-F238E27FC236}">
                <a16:creationId xmlns:a16="http://schemas.microsoft.com/office/drawing/2014/main" id="{1302F86F-F0CA-8FA9-6864-29C128ED0FA6}"/>
              </a:ext>
            </a:extLst>
          </p:cNvPr>
          <p:cNvSpPr>
            <a:spLocks noGrp="1" noRot="1" noChangeAspect="1"/>
          </p:cNvSpPr>
          <p:nvPr>
            <p:ph type="sldImg"/>
          </p:nvPr>
        </p:nvSpPr>
        <p:spPr/>
      </p:sp>
    </p:spTree>
    <p:extLst>
      <p:ext uri="{BB962C8B-B14F-4D97-AF65-F5344CB8AC3E}">
        <p14:creationId xmlns:p14="http://schemas.microsoft.com/office/powerpoint/2010/main" val="33204957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50</a:t>
            </a:fld>
            <a:endParaRPr lang="ja-JP" altLang="en-US" dirty="0"/>
          </a:p>
        </p:txBody>
      </p:sp>
      <p:sp>
        <p:nvSpPr>
          <p:cNvPr id="10" name="スライド イメージ プレースホルダー 9">
            <a:extLst>
              <a:ext uri="{FF2B5EF4-FFF2-40B4-BE49-F238E27FC236}">
                <a16:creationId xmlns:a16="http://schemas.microsoft.com/office/drawing/2014/main" id="{9E94B1AE-4417-8EBA-D731-8E01C41D7A69}"/>
              </a:ext>
            </a:extLst>
          </p:cNvPr>
          <p:cNvSpPr>
            <a:spLocks noGrp="1" noRot="1" noChangeAspect="1"/>
          </p:cNvSpPr>
          <p:nvPr>
            <p:ph type="sldImg"/>
          </p:nvPr>
        </p:nvSpPr>
        <p:spPr/>
      </p:sp>
    </p:spTree>
    <p:extLst>
      <p:ext uri="{BB962C8B-B14F-4D97-AF65-F5344CB8AC3E}">
        <p14:creationId xmlns:p14="http://schemas.microsoft.com/office/powerpoint/2010/main" val="24958806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51</a:t>
            </a:fld>
            <a:endParaRPr lang="ja-JP" altLang="en-US" dirty="0"/>
          </a:p>
        </p:txBody>
      </p:sp>
      <p:sp>
        <p:nvSpPr>
          <p:cNvPr id="7" name="スライド イメージ プレースホルダー 6">
            <a:extLst>
              <a:ext uri="{FF2B5EF4-FFF2-40B4-BE49-F238E27FC236}">
                <a16:creationId xmlns:a16="http://schemas.microsoft.com/office/drawing/2014/main" id="{F2BCE318-789E-534C-EFEA-3834BBA334D9}"/>
              </a:ext>
            </a:extLst>
          </p:cNvPr>
          <p:cNvSpPr>
            <a:spLocks noGrp="1" noRot="1" noChangeAspect="1"/>
          </p:cNvSpPr>
          <p:nvPr>
            <p:ph type="sldImg"/>
          </p:nvPr>
        </p:nvSpPr>
        <p:spPr/>
      </p:sp>
    </p:spTree>
    <p:extLst>
      <p:ext uri="{BB962C8B-B14F-4D97-AF65-F5344CB8AC3E}">
        <p14:creationId xmlns:p14="http://schemas.microsoft.com/office/powerpoint/2010/main" val="31656628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52</a:t>
            </a:fld>
            <a:endParaRPr lang="ja-JP" altLang="en-US" dirty="0"/>
          </a:p>
        </p:txBody>
      </p:sp>
      <p:sp>
        <p:nvSpPr>
          <p:cNvPr id="7" name="スライド イメージ プレースホルダー 6">
            <a:extLst>
              <a:ext uri="{FF2B5EF4-FFF2-40B4-BE49-F238E27FC236}">
                <a16:creationId xmlns:a16="http://schemas.microsoft.com/office/drawing/2014/main" id="{85F68689-C926-8CE2-8C47-17359D925F37}"/>
              </a:ext>
            </a:extLst>
          </p:cNvPr>
          <p:cNvSpPr>
            <a:spLocks noGrp="1" noRot="1" noChangeAspect="1"/>
          </p:cNvSpPr>
          <p:nvPr>
            <p:ph type="sldImg"/>
          </p:nvPr>
        </p:nvSpPr>
        <p:spPr/>
      </p:sp>
    </p:spTree>
    <p:extLst>
      <p:ext uri="{BB962C8B-B14F-4D97-AF65-F5344CB8AC3E}">
        <p14:creationId xmlns:p14="http://schemas.microsoft.com/office/powerpoint/2010/main" val="413963123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53</a:t>
            </a:fld>
            <a:endParaRPr lang="ja-JP" altLang="en-US" dirty="0"/>
          </a:p>
        </p:txBody>
      </p:sp>
      <p:sp>
        <p:nvSpPr>
          <p:cNvPr id="7" name="スライド イメージ プレースホルダー 6">
            <a:extLst>
              <a:ext uri="{FF2B5EF4-FFF2-40B4-BE49-F238E27FC236}">
                <a16:creationId xmlns:a16="http://schemas.microsoft.com/office/drawing/2014/main" id="{36CB9A1E-2930-D503-B5E4-B27E23966FDA}"/>
              </a:ext>
            </a:extLst>
          </p:cNvPr>
          <p:cNvSpPr>
            <a:spLocks noGrp="1" noRot="1" noChangeAspect="1"/>
          </p:cNvSpPr>
          <p:nvPr>
            <p:ph type="sldImg"/>
          </p:nvPr>
        </p:nvSpPr>
        <p:spPr/>
      </p:sp>
    </p:spTree>
    <p:extLst>
      <p:ext uri="{BB962C8B-B14F-4D97-AF65-F5344CB8AC3E}">
        <p14:creationId xmlns:p14="http://schemas.microsoft.com/office/powerpoint/2010/main" val="38632890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54</a:t>
            </a:fld>
            <a:endParaRPr lang="ja-JP" altLang="en-US" dirty="0"/>
          </a:p>
        </p:txBody>
      </p:sp>
      <p:sp>
        <p:nvSpPr>
          <p:cNvPr id="7" name="スライド イメージ プレースホルダー 6">
            <a:extLst>
              <a:ext uri="{FF2B5EF4-FFF2-40B4-BE49-F238E27FC236}">
                <a16:creationId xmlns:a16="http://schemas.microsoft.com/office/drawing/2014/main" id="{96BEABC5-E2EC-ECDE-B4CD-C279355C095E}"/>
              </a:ext>
            </a:extLst>
          </p:cNvPr>
          <p:cNvSpPr>
            <a:spLocks noGrp="1" noRot="1" noChangeAspect="1"/>
          </p:cNvSpPr>
          <p:nvPr>
            <p:ph type="sldImg"/>
          </p:nvPr>
        </p:nvSpPr>
        <p:spPr/>
      </p:sp>
    </p:spTree>
    <p:extLst>
      <p:ext uri="{BB962C8B-B14F-4D97-AF65-F5344CB8AC3E}">
        <p14:creationId xmlns:p14="http://schemas.microsoft.com/office/powerpoint/2010/main" val="4949326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55</a:t>
            </a:fld>
            <a:endParaRPr lang="ja-JP" altLang="en-US" dirty="0"/>
          </a:p>
        </p:txBody>
      </p:sp>
      <p:sp>
        <p:nvSpPr>
          <p:cNvPr id="7" name="スライド イメージ プレースホルダー 6">
            <a:extLst>
              <a:ext uri="{FF2B5EF4-FFF2-40B4-BE49-F238E27FC236}">
                <a16:creationId xmlns:a16="http://schemas.microsoft.com/office/drawing/2014/main" id="{D6A030E9-0A1B-44AA-5D45-BD464B5E6515}"/>
              </a:ext>
            </a:extLst>
          </p:cNvPr>
          <p:cNvSpPr>
            <a:spLocks noGrp="1" noRot="1" noChangeAspect="1"/>
          </p:cNvSpPr>
          <p:nvPr>
            <p:ph type="sldImg"/>
          </p:nvPr>
        </p:nvSpPr>
        <p:spPr/>
      </p:sp>
    </p:spTree>
    <p:extLst>
      <p:ext uri="{BB962C8B-B14F-4D97-AF65-F5344CB8AC3E}">
        <p14:creationId xmlns:p14="http://schemas.microsoft.com/office/powerpoint/2010/main" val="8330505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56</a:t>
            </a:fld>
            <a:endParaRPr lang="ja-JP" altLang="en-US" dirty="0"/>
          </a:p>
        </p:txBody>
      </p:sp>
      <p:sp>
        <p:nvSpPr>
          <p:cNvPr id="6" name="スライド イメージ プレースホルダー 5">
            <a:extLst>
              <a:ext uri="{FF2B5EF4-FFF2-40B4-BE49-F238E27FC236}">
                <a16:creationId xmlns:a16="http://schemas.microsoft.com/office/drawing/2014/main" id="{8ABF6B0D-93FD-CA71-9A6E-49802CA557B2}"/>
              </a:ext>
            </a:extLst>
          </p:cNvPr>
          <p:cNvSpPr>
            <a:spLocks noGrp="1" noRot="1" noChangeAspect="1"/>
          </p:cNvSpPr>
          <p:nvPr>
            <p:ph type="sldImg"/>
          </p:nvPr>
        </p:nvSpPr>
        <p:spPr/>
      </p:sp>
    </p:spTree>
    <p:extLst>
      <p:ext uri="{BB962C8B-B14F-4D97-AF65-F5344CB8AC3E}">
        <p14:creationId xmlns:p14="http://schemas.microsoft.com/office/powerpoint/2010/main" val="37076322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57</a:t>
            </a:fld>
            <a:endParaRPr lang="ja-JP" altLang="en-US" dirty="0"/>
          </a:p>
        </p:txBody>
      </p:sp>
      <p:sp>
        <p:nvSpPr>
          <p:cNvPr id="7" name="スライド イメージ プレースホルダー 6">
            <a:extLst>
              <a:ext uri="{FF2B5EF4-FFF2-40B4-BE49-F238E27FC236}">
                <a16:creationId xmlns:a16="http://schemas.microsoft.com/office/drawing/2014/main" id="{781BD6A1-0610-BE76-1946-22E5963AFE28}"/>
              </a:ext>
            </a:extLst>
          </p:cNvPr>
          <p:cNvSpPr>
            <a:spLocks noGrp="1" noRot="1" noChangeAspect="1"/>
          </p:cNvSpPr>
          <p:nvPr>
            <p:ph type="sldImg"/>
          </p:nvPr>
        </p:nvSpPr>
        <p:spPr/>
      </p:sp>
    </p:spTree>
    <p:extLst>
      <p:ext uri="{BB962C8B-B14F-4D97-AF65-F5344CB8AC3E}">
        <p14:creationId xmlns:p14="http://schemas.microsoft.com/office/powerpoint/2010/main" val="8024694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58</a:t>
            </a:fld>
            <a:endParaRPr lang="ja-JP" altLang="en-US" dirty="0"/>
          </a:p>
        </p:txBody>
      </p:sp>
      <p:sp>
        <p:nvSpPr>
          <p:cNvPr id="7" name="スライド イメージ プレースホルダー 6">
            <a:extLst>
              <a:ext uri="{FF2B5EF4-FFF2-40B4-BE49-F238E27FC236}">
                <a16:creationId xmlns:a16="http://schemas.microsoft.com/office/drawing/2014/main" id="{0378AF89-A77E-1B09-7A5E-401461D75FF2}"/>
              </a:ext>
            </a:extLst>
          </p:cNvPr>
          <p:cNvSpPr>
            <a:spLocks noGrp="1" noRot="1" noChangeAspect="1"/>
          </p:cNvSpPr>
          <p:nvPr>
            <p:ph type="sldImg"/>
          </p:nvPr>
        </p:nvSpPr>
        <p:spPr/>
      </p:sp>
    </p:spTree>
    <p:extLst>
      <p:ext uri="{BB962C8B-B14F-4D97-AF65-F5344CB8AC3E}">
        <p14:creationId xmlns:p14="http://schemas.microsoft.com/office/powerpoint/2010/main" val="32200601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59</a:t>
            </a:fld>
            <a:endParaRPr lang="ja-JP" altLang="en-US" dirty="0"/>
          </a:p>
        </p:txBody>
      </p:sp>
      <p:sp>
        <p:nvSpPr>
          <p:cNvPr id="7" name="スライド イメージ プレースホルダー 6">
            <a:extLst>
              <a:ext uri="{FF2B5EF4-FFF2-40B4-BE49-F238E27FC236}">
                <a16:creationId xmlns:a16="http://schemas.microsoft.com/office/drawing/2014/main" id="{983D1F47-E5F8-66BB-6B9F-F2DC67D33880}"/>
              </a:ext>
            </a:extLst>
          </p:cNvPr>
          <p:cNvSpPr>
            <a:spLocks noGrp="1" noRot="1" noChangeAspect="1"/>
          </p:cNvSpPr>
          <p:nvPr>
            <p:ph type="sldImg"/>
          </p:nvPr>
        </p:nvSpPr>
        <p:spPr/>
      </p:sp>
    </p:spTree>
    <p:extLst>
      <p:ext uri="{BB962C8B-B14F-4D97-AF65-F5344CB8AC3E}">
        <p14:creationId xmlns:p14="http://schemas.microsoft.com/office/powerpoint/2010/main" val="1223935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a:t>
            </a:fld>
            <a:endParaRPr lang="ja-JP" altLang="en-US" dirty="0"/>
          </a:p>
        </p:txBody>
      </p:sp>
      <p:sp>
        <p:nvSpPr>
          <p:cNvPr id="7" name="スライド イメージ プレースホルダー 6">
            <a:extLst>
              <a:ext uri="{FF2B5EF4-FFF2-40B4-BE49-F238E27FC236}">
                <a16:creationId xmlns:a16="http://schemas.microsoft.com/office/drawing/2014/main" id="{0E7049BE-CE48-B164-CAD0-D964E5DDC0B1}"/>
              </a:ext>
            </a:extLst>
          </p:cNvPr>
          <p:cNvSpPr>
            <a:spLocks noGrp="1" noRot="1" noChangeAspect="1"/>
          </p:cNvSpPr>
          <p:nvPr>
            <p:ph type="sldImg"/>
          </p:nvPr>
        </p:nvSpPr>
        <p:spPr/>
      </p:sp>
    </p:spTree>
    <p:extLst>
      <p:ext uri="{BB962C8B-B14F-4D97-AF65-F5344CB8AC3E}">
        <p14:creationId xmlns:p14="http://schemas.microsoft.com/office/powerpoint/2010/main" val="97874572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60</a:t>
            </a:fld>
            <a:endParaRPr lang="ja-JP" altLang="en-US" dirty="0"/>
          </a:p>
        </p:txBody>
      </p:sp>
      <p:sp>
        <p:nvSpPr>
          <p:cNvPr id="7" name="スライド イメージ プレースホルダー 6">
            <a:extLst>
              <a:ext uri="{FF2B5EF4-FFF2-40B4-BE49-F238E27FC236}">
                <a16:creationId xmlns:a16="http://schemas.microsoft.com/office/drawing/2014/main" id="{F8AF66BD-FDEC-5FDC-F6EA-D10517F67102}"/>
              </a:ext>
            </a:extLst>
          </p:cNvPr>
          <p:cNvSpPr>
            <a:spLocks noGrp="1" noRot="1" noChangeAspect="1"/>
          </p:cNvSpPr>
          <p:nvPr>
            <p:ph type="sldImg"/>
          </p:nvPr>
        </p:nvSpPr>
        <p:spPr/>
      </p:sp>
    </p:spTree>
    <p:extLst>
      <p:ext uri="{BB962C8B-B14F-4D97-AF65-F5344CB8AC3E}">
        <p14:creationId xmlns:p14="http://schemas.microsoft.com/office/powerpoint/2010/main" val="352450989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61</a:t>
            </a:fld>
            <a:endParaRPr lang="ja-JP" altLang="en-US" dirty="0"/>
          </a:p>
        </p:txBody>
      </p:sp>
      <p:sp>
        <p:nvSpPr>
          <p:cNvPr id="7" name="スライド イメージ プレースホルダー 6">
            <a:extLst>
              <a:ext uri="{FF2B5EF4-FFF2-40B4-BE49-F238E27FC236}">
                <a16:creationId xmlns:a16="http://schemas.microsoft.com/office/drawing/2014/main" id="{3041B21C-2D2B-07E2-223B-06634AB72BF1}"/>
              </a:ext>
            </a:extLst>
          </p:cNvPr>
          <p:cNvSpPr>
            <a:spLocks noGrp="1" noRot="1" noChangeAspect="1"/>
          </p:cNvSpPr>
          <p:nvPr>
            <p:ph type="sldImg"/>
          </p:nvPr>
        </p:nvSpPr>
        <p:spPr/>
      </p:sp>
    </p:spTree>
    <p:extLst>
      <p:ext uri="{BB962C8B-B14F-4D97-AF65-F5344CB8AC3E}">
        <p14:creationId xmlns:p14="http://schemas.microsoft.com/office/powerpoint/2010/main" val="229499534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62</a:t>
            </a:fld>
            <a:endParaRPr lang="ja-JP" altLang="en-US" dirty="0"/>
          </a:p>
        </p:txBody>
      </p:sp>
      <p:sp>
        <p:nvSpPr>
          <p:cNvPr id="7" name="スライド イメージ プレースホルダー 6">
            <a:extLst>
              <a:ext uri="{FF2B5EF4-FFF2-40B4-BE49-F238E27FC236}">
                <a16:creationId xmlns:a16="http://schemas.microsoft.com/office/drawing/2014/main" id="{3C32D345-F734-2908-1AAF-3B31EEA0A12D}"/>
              </a:ext>
            </a:extLst>
          </p:cNvPr>
          <p:cNvSpPr>
            <a:spLocks noGrp="1" noRot="1" noChangeAspect="1"/>
          </p:cNvSpPr>
          <p:nvPr>
            <p:ph type="sldImg"/>
          </p:nvPr>
        </p:nvSpPr>
        <p:spPr/>
      </p:sp>
    </p:spTree>
    <p:extLst>
      <p:ext uri="{BB962C8B-B14F-4D97-AF65-F5344CB8AC3E}">
        <p14:creationId xmlns:p14="http://schemas.microsoft.com/office/powerpoint/2010/main" val="30154862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63</a:t>
            </a:fld>
            <a:endParaRPr lang="ja-JP" altLang="en-US" dirty="0"/>
          </a:p>
        </p:txBody>
      </p:sp>
      <p:sp>
        <p:nvSpPr>
          <p:cNvPr id="7" name="スライド イメージ プレースホルダー 6">
            <a:extLst>
              <a:ext uri="{FF2B5EF4-FFF2-40B4-BE49-F238E27FC236}">
                <a16:creationId xmlns:a16="http://schemas.microsoft.com/office/drawing/2014/main" id="{CA905661-5927-7BD8-0B46-B882B75F603A}"/>
              </a:ext>
            </a:extLst>
          </p:cNvPr>
          <p:cNvSpPr>
            <a:spLocks noGrp="1" noRot="1" noChangeAspect="1"/>
          </p:cNvSpPr>
          <p:nvPr>
            <p:ph type="sldImg"/>
          </p:nvPr>
        </p:nvSpPr>
        <p:spPr/>
      </p:sp>
    </p:spTree>
    <p:extLst>
      <p:ext uri="{BB962C8B-B14F-4D97-AF65-F5344CB8AC3E}">
        <p14:creationId xmlns:p14="http://schemas.microsoft.com/office/powerpoint/2010/main" val="211723334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64</a:t>
            </a:fld>
            <a:endParaRPr lang="ja-JP" altLang="en-US" dirty="0"/>
          </a:p>
        </p:txBody>
      </p:sp>
      <p:sp>
        <p:nvSpPr>
          <p:cNvPr id="7" name="スライド イメージ プレースホルダー 6">
            <a:extLst>
              <a:ext uri="{FF2B5EF4-FFF2-40B4-BE49-F238E27FC236}">
                <a16:creationId xmlns:a16="http://schemas.microsoft.com/office/drawing/2014/main" id="{D63DC674-BE2B-104F-74F8-3D11F481351D}"/>
              </a:ext>
            </a:extLst>
          </p:cNvPr>
          <p:cNvSpPr>
            <a:spLocks noGrp="1" noRot="1" noChangeAspect="1"/>
          </p:cNvSpPr>
          <p:nvPr>
            <p:ph type="sldImg"/>
          </p:nvPr>
        </p:nvSpPr>
        <p:spPr/>
      </p:sp>
    </p:spTree>
    <p:extLst>
      <p:ext uri="{BB962C8B-B14F-4D97-AF65-F5344CB8AC3E}">
        <p14:creationId xmlns:p14="http://schemas.microsoft.com/office/powerpoint/2010/main" val="39746465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65</a:t>
            </a:fld>
            <a:endParaRPr lang="ja-JP" altLang="en-US" dirty="0"/>
          </a:p>
        </p:txBody>
      </p:sp>
      <p:sp>
        <p:nvSpPr>
          <p:cNvPr id="7" name="スライド イメージ プレースホルダー 6">
            <a:extLst>
              <a:ext uri="{FF2B5EF4-FFF2-40B4-BE49-F238E27FC236}">
                <a16:creationId xmlns:a16="http://schemas.microsoft.com/office/drawing/2014/main" id="{54C5540A-D4F5-408C-C60F-D639444FD45A}"/>
              </a:ext>
            </a:extLst>
          </p:cNvPr>
          <p:cNvSpPr>
            <a:spLocks noGrp="1" noRot="1" noChangeAspect="1"/>
          </p:cNvSpPr>
          <p:nvPr>
            <p:ph type="sldImg"/>
          </p:nvPr>
        </p:nvSpPr>
        <p:spPr/>
      </p:sp>
    </p:spTree>
    <p:extLst>
      <p:ext uri="{BB962C8B-B14F-4D97-AF65-F5344CB8AC3E}">
        <p14:creationId xmlns:p14="http://schemas.microsoft.com/office/powerpoint/2010/main" val="268737866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66</a:t>
            </a:fld>
            <a:endParaRPr lang="ja-JP" altLang="en-US" dirty="0"/>
          </a:p>
        </p:txBody>
      </p:sp>
      <p:sp>
        <p:nvSpPr>
          <p:cNvPr id="7" name="スライド イメージ プレースホルダー 6">
            <a:extLst>
              <a:ext uri="{FF2B5EF4-FFF2-40B4-BE49-F238E27FC236}">
                <a16:creationId xmlns:a16="http://schemas.microsoft.com/office/drawing/2014/main" id="{85F51710-918B-FCAB-A6FA-6FD4B1C3E0B1}"/>
              </a:ext>
            </a:extLst>
          </p:cNvPr>
          <p:cNvSpPr>
            <a:spLocks noGrp="1" noRot="1" noChangeAspect="1"/>
          </p:cNvSpPr>
          <p:nvPr>
            <p:ph type="sldImg"/>
          </p:nvPr>
        </p:nvSpPr>
        <p:spPr/>
      </p:sp>
    </p:spTree>
    <p:extLst>
      <p:ext uri="{BB962C8B-B14F-4D97-AF65-F5344CB8AC3E}">
        <p14:creationId xmlns:p14="http://schemas.microsoft.com/office/powerpoint/2010/main" val="313893455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67</a:t>
            </a:fld>
            <a:endParaRPr lang="ja-JP" altLang="en-US" dirty="0"/>
          </a:p>
        </p:txBody>
      </p:sp>
      <p:sp>
        <p:nvSpPr>
          <p:cNvPr id="7" name="スライド イメージ プレースホルダー 6">
            <a:extLst>
              <a:ext uri="{FF2B5EF4-FFF2-40B4-BE49-F238E27FC236}">
                <a16:creationId xmlns:a16="http://schemas.microsoft.com/office/drawing/2014/main" id="{7D03DCFE-A4F3-2E8B-05DA-897C202FF6AE}"/>
              </a:ext>
            </a:extLst>
          </p:cNvPr>
          <p:cNvSpPr>
            <a:spLocks noGrp="1" noRot="1" noChangeAspect="1"/>
          </p:cNvSpPr>
          <p:nvPr>
            <p:ph type="sldImg"/>
          </p:nvPr>
        </p:nvSpPr>
        <p:spPr/>
      </p:sp>
    </p:spTree>
    <p:extLst>
      <p:ext uri="{BB962C8B-B14F-4D97-AF65-F5344CB8AC3E}">
        <p14:creationId xmlns:p14="http://schemas.microsoft.com/office/powerpoint/2010/main" val="195103157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68</a:t>
            </a:fld>
            <a:endParaRPr lang="ja-JP" altLang="en-US" dirty="0"/>
          </a:p>
        </p:txBody>
      </p:sp>
      <p:sp>
        <p:nvSpPr>
          <p:cNvPr id="7" name="スライド イメージ プレースホルダー 6">
            <a:extLst>
              <a:ext uri="{FF2B5EF4-FFF2-40B4-BE49-F238E27FC236}">
                <a16:creationId xmlns:a16="http://schemas.microsoft.com/office/drawing/2014/main" id="{B222ED8C-213C-F2AB-43B7-9639F65CBB86}"/>
              </a:ext>
            </a:extLst>
          </p:cNvPr>
          <p:cNvSpPr>
            <a:spLocks noGrp="1" noRot="1" noChangeAspect="1"/>
          </p:cNvSpPr>
          <p:nvPr>
            <p:ph type="sldImg"/>
          </p:nvPr>
        </p:nvSpPr>
        <p:spPr/>
      </p:sp>
    </p:spTree>
    <p:extLst>
      <p:ext uri="{BB962C8B-B14F-4D97-AF65-F5344CB8AC3E}">
        <p14:creationId xmlns:p14="http://schemas.microsoft.com/office/powerpoint/2010/main" val="326675900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69</a:t>
            </a:fld>
            <a:endParaRPr lang="ja-JP" altLang="en-US" dirty="0"/>
          </a:p>
        </p:txBody>
      </p:sp>
      <p:sp>
        <p:nvSpPr>
          <p:cNvPr id="7" name="スライド イメージ プレースホルダー 6">
            <a:extLst>
              <a:ext uri="{FF2B5EF4-FFF2-40B4-BE49-F238E27FC236}">
                <a16:creationId xmlns:a16="http://schemas.microsoft.com/office/drawing/2014/main" id="{843480C5-F5DF-1FF2-3E81-88E50920B33E}"/>
              </a:ext>
            </a:extLst>
          </p:cNvPr>
          <p:cNvSpPr>
            <a:spLocks noGrp="1" noRot="1" noChangeAspect="1"/>
          </p:cNvSpPr>
          <p:nvPr>
            <p:ph type="sldImg"/>
          </p:nvPr>
        </p:nvSpPr>
        <p:spPr/>
      </p:sp>
    </p:spTree>
    <p:extLst>
      <p:ext uri="{BB962C8B-B14F-4D97-AF65-F5344CB8AC3E}">
        <p14:creationId xmlns:p14="http://schemas.microsoft.com/office/powerpoint/2010/main" val="3327051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7</a:t>
            </a:fld>
            <a:endParaRPr lang="ja-JP" altLang="en-US" dirty="0"/>
          </a:p>
        </p:txBody>
      </p:sp>
      <p:sp>
        <p:nvSpPr>
          <p:cNvPr id="7" name="スライド イメージ プレースホルダー 6">
            <a:extLst>
              <a:ext uri="{FF2B5EF4-FFF2-40B4-BE49-F238E27FC236}">
                <a16:creationId xmlns:a16="http://schemas.microsoft.com/office/drawing/2014/main" id="{8CB7019D-4EB7-39E7-7E65-448276140368}"/>
              </a:ext>
            </a:extLst>
          </p:cNvPr>
          <p:cNvSpPr>
            <a:spLocks noGrp="1" noRot="1" noChangeAspect="1"/>
          </p:cNvSpPr>
          <p:nvPr>
            <p:ph type="sldImg"/>
          </p:nvPr>
        </p:nvSpPr>
        <p:spPr/>
      </p:sp>
    </p:spTree>
    <p:extLst>
      <p:ext uri="{BB962C8B-B14F-4D97-AF65-F5344CB8AC3E}">
        <p14:creationId xmlns:p14="http://schemas.microsoft.com/office/powerpoint/2010/main" val="124006983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70</a:t>
            </a:fld>
            <a:endParaRPr lang="ja-JP" altLang="en-US" dirty="0"/>
          </a:p>
        </p:txBody>
      </p:sp>
      <p:sp>
        <p:nvSpPr>
          <p:cNvPr id="7" name="スライド イメージ プレースホルダー 6">
            <a:extLst>
              <a:ext uri="{FF2B5EF4-FFF2-40B4-BE49-F238E27FC236}">
                <a16:creationId xmlns:a16="http://schemas.microsoft.com/office/drawing/2014/main" id="{ED13BB89-A0AA-4D51-74FA-675CE22D57E0}"/>
              </a:ext>
            </a:extLst>
          </p:cNvPr>
          <p:cNvSpPr>
            <a:spLocks noGrp="1" noRot="1" noChangeAspect="1"/>
          </p:cNvSpPr>
          <p:nvPr>
            <p:ph type="sldImg"/>
          </p:nvPr>
        </p:nvSpPr>
        <p:spPr/>
      </p:sp>
    </p:spTree>
    <p:extLst>
      <p:ext uri="{BB962C8B-B14F-4D97-AF65-F5344CB8AC3E}">
        <p14:creationId xmlns:p14="http://schemas.microsoft.com/office/powerpoint/2010/main" val="135260418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71</a:t>
            </a:fld>
            <a:endParaRPr lang="ja-JP" altLang="en-US" dirty="0"/>
          </a:p>
        </p:txBody>
      </p:sp>
      <p:sp>
        <p:nvSpPr>
          <p:cNvPr id="7" name="スライド イメージ プレースホルダー 6">
            <a:extLst>
              <a:ext uri="{FF2B5EF4-FFF2-40B4-BE49-F238E27FC236}">
                <a16:creationId xmlns:a16="http://schemas.microsoft.com/office/drawing/2014/main" id="{4B2FB373-0D75-B34B-FEBE-FE327B217305}"/>
              </a:ext>
            </a:extLst>
          </p:cNvPr>
          <p:cNvSpPr>
            <a:spLocks noGrp="1" noRot="1" noChangeAspect="1"/>
          </p:cNvSpPr>
          <p:nvPr>
            <p:ph type="sldImg"/>
          </p:nvPr>
        </p:nvSpPr>
        <p:spPr/>
      </p:sp>
    </p:spTree>
    <p:extLst>
      <p:ext uri="{BB962C8B-B14F-4D97-AF65-F5344CB8AC3E}">
        <p14:creationId xmlns:p14="http://schemas.microsoft.com/office/powerpoint/2010/main" val="395894446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72</a:t>
            </a:fld>
            <a:endParaRPr lang="ja-JP" altLang="en-US" dirty="0"/>
          </a:p>
        </p:txBody>
      </p:sp>
      <p:sp>
        <p:nvSpPr>
          <p:cNvPr id="7" name="スライド イメージ プレースホルダー 6">
            <a:extLst>
              <a:ext uri="{FF2B5EF4-FFF2-40B4-BE49-F238E27FC236}">
                <a16:creationId xmlns:a16="http://schemas.microsoft.com/office/drawing/2014/main" id="{2DB911BB-60A5-5842-946A-77E9F72FF5D6}"/>
              </a:ext>
            </a:extLst>
          </p:cNvPr>
          <p:cNvSpPr>
            <a:spLocks noGrp="1" noRot="1" noChangeAspect="1"/>
          </p:cNvSpPr>
          <p:nvPr>
            <p:ph type="sldImg"/>
          </p:nvPr>
        </p:nvSpPr>
        <p:spPr/>
      </p:sp>
    </p:spTree>
    <p:extLst>
      <p:ext uri="{BB962C8B-B14F-4D97-AF65-F5344CB8AC3E}">
        <p14:creationId xmlns:p14="http://schemas.microsoft.com/office/powerpoint/2010/main" val="309953024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73</a:t>
            </a:fld>
            <a:endParaRPr lang="ja-JP" altLang="en-US" dirty="0"/>
          </a:p>
        </p:txBody>
      </p:sp>
      <p:sp>
        <p:nvSpPr>
          <p:cNvPr id="7" name="スライド イメージ プレースホルダー 6">
            <a:extLst>
              <a:ext uri="{FF2B5EF4-FFF2-40B4-BE49-F238E27FC236}">
                <a16:creationId xmlns:a16="http://schemas.microsoft.com/office/drawing/2014/main" id="{45875316-98C5-67C5-8A33-DBE98C8502F4}"/>
              </a:ext>
            </a:extLst>
          </p:cNvPr>
          <p:cNvSpPr>
            <a:spLocks noGrp="1" noRot="1" noChangeAspect="1"/>
          </p:cNvSpPr>
          <p:nvPr>
            <p:ph type="sldImg"/>
          </p:nvPr>
        </p:nvSpPr>
        <p:spPr/>
      </p:sp>
    </p:spTree>
    <p:extLst>
      <p:ext uri="{BB962C8B-B14F-4D97-AF65-F5344CB8AC3E}">
        <p14:creationId xmlns:p14="http://schemas.microsoft.com/office/powerpoint/2010/main" val="389118518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74</a:t>
            </a:fld>
            <a:endParaRPr lang="ja-JP" altLang="en-US" dirty="0"/>
          </a:p>
        </p:txBody>
      </p:sp>
      <p:sp>
        <p:nvSpPr>
          <p:cNvPr id="7" name="スライド イメージ プレースホルダー 6">
            <a:extLst>
              <a:ext uri="{FF2B5EF4-FFF2-40B4-BE49-F238E27FC236}">
                <a16:creationId xmlns:a16="http://schemas.microsoft.com/office/drawing/2014/main" id="{06CE3C64-BD82-590E-750C-EDE14BE5D4A0}"/>
              </a:ext>
            </a:extLst>
          </p:cNvPr>
          <p:cNvSpPr>
            <a:spLocks noGrp="1" noRot="1" noChangeAspect="1"/>
          </p:cNvSpPr>
          <p:nvPr>
            <p:ph type="sldImg"/>
          </p:nvPr>
        </p:nvSpPr>
        <p:spPr/>
      </p:sp>
    </p:spTree>
    <p:extLst>
      <p:ext uri="{BB962C8B-B14F-4D97-AF65-F5344CB8AC3E}">
        <p14:creationId xmlns:p14="http://schemas.microsoft.com/office/powerpoint/2010/main" val="186649753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75</a:t>
            </a:fld>
            <a:endParaRPr lang="ja-JP" altLang="en-US" dirty="0"/>
          </a:p>
        </p:txBody>
      </p:sp>
      <p:sp>
        <p:nvSpPr>
          <p:cNvPr id="7" name="スライド イメージ プレースホルダー 6">
            <a:extLst>
              <a:ext uri="{FF2B5EF4-FFF2-40B4-BE49-F238E27FC236}">
                <a16:creationId xmlns:a16="http://schemas.microsoft.com/office/drawing/2014/main" id="{05028498-A4B0-9AE4-E159-800170F325C3}"/>
              </a:ext>
            </a:extLst>
          </p:cNvPr>
          <p:cNvSpPr>
            <a:spLocks noGrp="1" noRot="1" noChangeAspect="1"/>
          </p:cNvSpPr>
          <p:nvPr>
            <p:ph type="sldImg"/>
          </p:nvPr>
        </p:nvSpPr>
        <p:spPr/>
      </p:sp>
    </p:spTree>
    <p:extLst>
      <p:ext uri="{BB962C8B-B14F-4D97-AF65-F5344CB8AC3E}">
        <p14:creationId xmlns:p14="http://schemas.microsoft.com/office/powerpoint/2010/main" val="68495791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76</a:t>
            </a:fld>
            <a:endParaRPr lang="ja-JP" altLang="en-US" dirty="0"/>
          </a:p>
        </p:txBody>
      </p:sp>
      <p:sp>
        <p:nvSpPr>
          <p:cNvPr id="7" name="スライド イメージ プレースホルダー 6">
            <a:extLst>
              <a:ext uri="{FF2B5EF4-FFF2-40B4-BE49-F238E27FC236}">
                <a16:creationId xmlns:a16="http://schemas.microsoft.com/office/drawing/2014/main" id="{3D399C16-FFAF-1CCC-9CC0-6AB7C528AD72}"/>
              </a:ext>
            </a:extLst>
          </p:cNvPr>
          <p:cNvSpPr>
            <a:spLocks noGrp="1" noRot="1" noChangeAspect="1"/>
          </p:cNvSpPr>
          <p:nvPr>
            <p:ph type="sldImg"/>
          </p:nvPr>
        </p:nvSpPr>
        <p:spPr/>
      </p:sp>
    </p:spTree>
    <p:extLst>
      <p:ext uri="{BB962C8B-B14F-4D97-AF65-F5344CB8AC3E}">
        <p14:creationId xmlns:p14="http://schemas.microsoft.com/office/powerpoint/2010/main" val="323965702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77</a:t>
            </a:fld>
            <a:endParaRPr lang="ja-JP" altLang="en-US" dirty="0"/>
          </a:p>
        </p:txBody>
      </p:sp>
      <p:sp>
        <p:nvSpPr>
          <p:cNvPr id="7" name="スライド イメージ プレースホルダー 6">
            <a:extLst>
              <a:ext uri="{FF2B5EF4-FFF2-40B4-BE49-F238E27FC236}">
                <a16:creationId xmlns:a16="http://schemas.microsoft.com/office/drawing/2014/main" id="{08C87E4D-207C-3559-09F1-D247DC3CCB5E}"/>
              </a:ext>
            </a:extLst>
          </p:cNvPr>
          <p:cNvSpPr>
            <a:spLocks noGrp="1" noRot="1" noChangeAspect="1"/>
          </p:cNvSpPr>
          <p:nvPr>
            <p:ph type="sldImg"/>
          </p:nvPr>
        </p:nvSpPr>
        <p:spPr/>
      </p:sp>
    </p:spTree>
    <p:extLst>
      <p:ext uri="{BB962C8B-B14F-4D97-AF65-F5344CB8AC3E}">
        <p14:creationId xmlns:p14="http://schemas.microsoft.com/office/powerpoint/2010/main" val="181168592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78</a:t>
            </a:fld>
            <a:endParaRPr lang="ja-JP" altLang="en-US" dirty="0"/>
          </a:p>
        </p:txBody>
      </p:sp>
      <p:sp>
        <p:nvSpPr>
          <p:cNvPr id="7" name="スライド イメージ プレースホルダー 6">
            <a:extLst>
              <a:ext uri="{FF2B5EF4-FFF2-40B4-BE49-F238E27FC236}">
                <a16:creationId xmlns:a16="http://schemas.microsoft.com/office/drawing/2014/main" id="{7931BBBE-A70B-7DE1-0920-7D1C7E59DF37}"/>
              </a:ext>
            </a:extLst>
          </p:cNvPr>
          <p:cNvSpPr>
            <a:spLocks noGrp="1" noRot="1" noChangeAspect="1"/>
          </p:cNvSpPr>
          <p:nvPr>
            <p:ph type="sldImg"/>
          </p:nvPr>
        </p:nvSpPr>
        <p:spPr/>
      </p:sp>
    </p:spTree>
    <p:extLst>
      <p:ext uri="{BB962C8B-B14F-4D97-AF65-F5344CB8AC3E}">
        <p14:creationId xmlns:p14="http://schemas.microsoft.com/office/powerpoint/2010/main" val="376960470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79</a:t>
            </a:fld>
            <a:endParaRPr lang="ja-JP" altLang="en-US" dirty="0"/>
          </a:p>
        </p:txBody>
      </p:sp>
      <p:sp>
        <p:nvSpPr>
          <p:cNvPr id="7" name="スライド イメージ プレースホルダー 6">
            <a:extLst>
              <a:ext uri="{FF2B5EF4-FFF2-40B4-BE49-F238E27FC236}">
                <a16:creationId xmlns:a16="http://schemas.microsoft.com/office/drawing/2014/main" id="{C9E1F3D7-ADD0-F900-A3BB-2E784AC00A7D}"/>
              </a:ext>
            </a:extLst>
          </p:cNvPr>
          <p:cNvSpPr>
            <a:spLocks noGrp="1" noRot="1" noChangeAspect="1"/>
          </p:cNvSpPr>
          <p:nvPr>
            <p:ph type="sldImg"/>
          </p:nvPr>
        </p:nvSpPr>
        <p:spPr/>
      </p:sp>
    </p:spTree>
    <p:extLst>
      <p:ext uri="{BB962C8B-B14F-4D97-AF65-F5344CB8AC3E}">
        <p14:creationId xmlns:p14="http://schemas.microsoft.com/office/powerpoint/2010/main" val="2335323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8</a:t>
            </a:fld>
            <a:endParaRPr lang="ja-JP" altLang="en-US" dirty="0"/>
          </a:p>
        </p:txBody>
      </p:sp>
      <p:sp>
        <p:nvSpPr>
          <p:cNvPr id="7" name="スライド イメージ プレースホルダー 6">
            <a:extLst>
              <a:ext uri="{FF2B5EF4-FFF2-40B4-BE49-F238E27FC236}">
                <a16:creationId xmlns:a16="http://schemas.microsoft.com/office/drawing/2014/main" id="{C8565C68-DD95-7E73-3A4F-1DF9831FDD61}"/>
              </a:ext>
            </a:extLst>
          </p:cNvPr>
          <p:cNvSpPr>
            <a:spLocks noGrp="1" noRot="1" noChangeAspect="1"/>
          </p:cNvSpPr>
          <p:nvPr>
            <p:ph type="sldImg"/>
          </p:nvPr>
        </p:nvSpPr>
        <p:spPr/>
      </p:sp>
    </p:spTree>
    <p:extLst>
      <p:ext uri="{BB962C8B-B14F-4D97-AF65-F5344CB8AC3E}">
        <p14:creationId xmlns:p14="http://schemas.microsoft.com/office/powerpoint/2010/main" val="210064002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80</a:t>
            </a:fld>
            <a:endParaRPr lang="ja-JP" altLang="en-US" dirty="0"/>
          </a:p>
        </p:txBody>
      </p:sp>
      <p:sp>
        <p:nvSpPr>
          <p:cNvPr id="6" name="スライド イメージ プレースホルダー 5">
            <a:extLst>
              <a:ext uri="{FF2B5EF4-FFF2-40B4-BE49-F238E27FC236}">
                <a16:creationId xmlns:a16="http://schemas.microsoft.com/office/drawing/2014/main" id="{AA024750-A54D-D73B-1CA5-3BCBDA6232EA}"/>
              </a:ext>
            </a:extLst>
          </p:cNvPr>
          <p:cNvSpPr>
            <a:spLocks noGrp="1" noRot="1" noChangeAspect="1"/>
          </p:cNvSpPr>
          <p:nvPr>
            <p:ph type="sldImg"/>
          </p:nvPr>
        </p:nvSpPr>
        <p:spPr/>
      </p:sp>
    </p:spTree>
    <p:extLst>
      <p:ext uri="{BB962C8B-B14F-4D97-AF65-F5344CB8AC3E}">
        <p14:creationId xmlns:p14="http://schemas.microsoft.com/office/powerpoint/2010/main" val="73216321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81</a:t>
            </a:fld>
            <a:endParaRPr lang="ja-JP" altLang="en-US" dirty="0"/>
          </a:p>
        </p:txBody>
      </p:sp>
      <p:sp>
        <p:nvSpPr>
          <p:cNvPr id="7" name="スライド イメージ プレースホルダー 6">
            <a:extLst>
              <a:ext uri="{FF2B5EF4-FFF2-40B4-BE49-F238E27FC236}">
                <a16:creationId xmlns:a16="http://schemas.microsoft.com/office/drawing/2014/main" id="{C669A61C-357A-76BF-B3BB-1FEB73EE1051}"/>
              </a:ext>
            </a:extLst>
          </p:cNvPr>
          <p:cNvSpPr>
            <a:spLocks noGrp="1" noRot="1" noChangeAspect="1"/>
          </p:cNvSpPr>
          <p:nvPr>
            <p:ph type="sldImg"/>
          </p:nvPr>
        </p:nvSpPr>
        <p:spPr/>
      </p:sp>
    </p:spTree>
    <p:extLst>
      <p:ext uri="{BB962C8B-B14F-4D97-AF65-F5344CB8AC3E}">
        <p14:creationId xmlns:p14="http://schemas.microsoft.com/office/powerpoint/2010/main" val="265601219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82</a:t>
            </a:fld>
            <a:endParaRPr lang="ja-JP" altLang="en-US" dirty="0"/>
          </a:p>
        </p:txBody>
      </p:sp>
      <p:sp>
        <p:nvSpPr>
          <p:cNvPr id="7" name="スライド イメージ プレースホルダー 6">
            <a:extLst>
              <a:ext uri="{FF2B5EF4-FFF2-40B4-BE49-F238E27FC236}">
                <a16:creationId xmlns:a16="http://schemas.microsoft.com/office/drawing/2014/main" id="{E2D11A5F-815C-8172-33B5-0DE21D7D9DE0}"/>
              </a:ext>
            </a:extLst>
          </p:cNvPr>
          <p:cNvSpPr>
            <a:spLocks noGrp="1" noRot="1" noChangeAspect="1"/>
          </p:cNvSpPr>
          <p:nvPr>
            <p:ph type="sldImg"/>
          </p:nvPr>
        </p:nvSpPr>
        <p:spPr/>
      </p:sp>
    </p:spTree>
    <p:extLst>
      <p:ext uri="{BB962C8B-B14F-4D97-AF65-F5344CB8AC3E}">
        <p14:creationId xmlns:p14="http://schemas.microsoft.com/office/powerpoint/2010/main" val="193867206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83</a:t>
            </a:fld>
            <a:endParaRPr lang="ja-JP" altLang="en-US" dirty="0"/>
          </a:p>
        </p:txBody>
      </p:sp>
      <p:sp>
        <p:nvSpPr>
          <p:cNvPr id="7" name="スライド イメージ プレースホルダー 6">
            <a:extLst>
              <a:ext uri="{FF2B5EF4-FFF2-40B4-BE49-F238E27FC236}">
                <a16:creationId xmlns:a16="http://schemas.microsoft.com/office/drawing/2014/main" id="{A3CA3522-0CDA-17A3-F865-16C9343057C6}"/>
              </a:ext>
            </a:extLst>
          </p:cNvPr>
          <p:cNvSpPr>
            <a:spLocks noGrp="1" noRot="1" noChangeAspect="1"/>
          </p:cNvSpPr>
          <p:nvPr>
            <p:ph type="sldImg"/>
          </p:nvPr>
        </p:nvSpPr>
        <p:spPr/>
      </p:sp>
    </p:spTree>
    <p:extLst>
      <p:ext uri="{BB962C8B-B14F-4D97-AF65-F5344CB8AC3E}">
        <p14:creationId xmlns:p14="http://schemas.microsoft.com/office/powerpoint/2010/main" val="86435711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84</a:t>
            </a:fld>
            <a:endParaRPr lang="ja-JP" altLang="en-US" dirty="0"/>
          </a:p>
        </p:txBody>
      </p:sp>
      <p:sp>
        <p:nvSpPr>
          <p:cNvPr id="7" name="スライド イメージ プレースホルダー 6">
            <a:extLst>
              <a:ext uri="{FF2B5EF4-FFF2-40B4-BE49-F238E27FC236}">
                <a16:creationId xmlns:a16="http://schemas.microsoft.com/office/drawing/2014/main" id="{11A58D05-8536-A3B8-B79A-4F1EF456A596}"/>
              </a:ext>
            </a:extLst>
          </p:cNvPr>
          <p:cNvSpPr>
            <a:spLocks noGrp="1" noRot="1" noChangeAspect="1"/>
          </p:cNvSpPr>
          <p:nvPr>
            <p:ph type="sldImg"/>
          </p:nvPr>
        </p:nvSpPr>
        <p:spPr/>
      </p:sp>
    </p:spTree>
    <p:extLst>
      <p:ext uri="{BB962C8B-B14F-4D97-AF65-F5344CB8AC3E}">
        <p14:creationId xmlns:p14="http://schemas.microsoft.com/office/powerpoint/2010/main" val="280176471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85</a:t>
            </a:fld>
            <a:endParaRPr lang="ja-JP" altLang="en-US" dirty="0"/>
          </a:p>
        </p:txBody>
      </p:sp>
      <p:sp>
        <p:nvSpPr>
          <p:cNvPr id="7" name="スライド イメージ プレースホルダー 6">
            <a:extLst>
              <a:ext uri="{FF2B5EF4-FFF2-40B4-BE49-F238E27FC236}">
                <a16:creationId xmlns:a16="http://schemas.microsoft.com/office/drawing/2014/main" id="{D7F0738C-35BB-33C8-0140-168D8A15A83D}"/>
              </a:ext>
            </a:extLst>
          </p:cNvPr>
          <p:cNvSpPr>
            <a:spLocks noGrp="1" noRot="1" noChangeAspect="1"/>
          </p:cNvSpPr>
          <p:nvPr>
            <p:ph type="sldImg"/>
          </p:nvPr>
        </p:nvSpPr>
        <p:spPr/>
      </p:sp>
    </p:spTree>
    <p:extLst>
      <p:ext uri="{BB962C8B-B14F-4D97-AF65-F5344CB8AC3E}">
        <p14:creationId xmlns:p14="http://schemas.microsoft.com/office/powerpoint/2010/main" val="200766775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86</a:t>
            </a:fld>
            <a:endParaRPr lang="ja-JP" altLang="en-US" dirty="0"/>
          </a:p>
        </p:txBody>
      </p:sp>
      <p:sp>
        <p:nvSpPr>
          <p:cNvPr id="10" name="スライド イメージ プレースホルダー 9">
            <a:extLst>
              <a:ext uri="{FF2B5EF4-FFF2-40B4-BE49-F238E27FC236}">
                <a16:creationId xmlns:a16="http://schemas.microsoft.com/office/drawing/2014/main" id="{B05D7CFD-A4A3-219A-9A3F-8CA9D56C0B4D}"/>
              </a:ext>
            </a:extLst>
          </p:cNvPr>
          <p:cNvSpPr>
            <a:spLocks noGrp="1" noRot="1" noChangeAspect="1"/>
          </p:cNvSpPr>
          <p:nvPr>
            <p:ph type="sldImg"/>
          </p:nvPr>
        </p:nvSpPr>
        <p:spPr/>
      </p:sp>
    </p:spTree>
    <p:extLst>
      <p:ext uri="{BB962C8B-B14F-4D97-AF65-F5344CB8AC3E}">
        <p14:creationId xmlns:p14="http://schemas.microsoft.com/office/powerpoint/2010/main" val="107879944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87</a:t>
            </a:fld>
            <a:endParaRPr lang="ja-JP" altLang="en-US" dirty="0"/>
          </a:p>
        </p:txBody>
      </p:sp>
      <p:sp>
        <p:nvSpPr>
          <p:cNvPr id="7" name="スライド イメージ プレースホルダー 6">
            <a:extLst>
              <a:ext uri="{FF2B5EF4-FFF2-40B4-BE49-F238E27FC236}">
                <a16:creationId xmlns:a16="http://schemas.microsoft.com/office/drawing/2014/main" id="{47D1E1F2-3E88-4B39-9A16-4A692F9C85F7}"/>
              </a:ext>
            </a:extLst>
          </p:cNvPr>
          <p:cNvSpPr>
            <a:spLocks noGrp="1" noRot="1" noChangeAspect="1"/>
          </p:cNvSpPr>
          <p:nvPr>
            <p:ph type="sldImg"/>
          </p:nvPr>
        </p:nvSpPr>
        <p:spPr/>
      </p:sp>
    </p:spTree>
    <p:extLst>
      <p:ext uri="{BB962C8B-B14F-4D97-AF65-F5344CB8AC3E}">
        <p14:creationId xmlns:p14="http://schemas.microsoft.com/office/powerpoint/2010/main" val="189646343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88</a:t>
            </a:fld>
            <a:endParaRPr lang="ja-JP" altLang="en-US" dirty="0"/>
          </a:p>
        </p:txBody>
      </p:sp>
      <p:sp>
        <p:nvSpPr>
          <p:cNvPr id="7" name="スライド イメージ プレースホルダー 6">
            <a:extLst>
              <a:ext uri="{FF2B5EF4-FFF2-40B4-BE49-F238E27FC236}">
                <a16:creationId xmlns:a16="http://schemas.microsoft.com/office/drawing/2014/main" id="{78F755B8-4CEA-6830-4F69-4AAAE657F81D}"/>
              </a:ext>
            </a:extLst>
          </p:cNvPr>
          <p:cNvSpPr>
            <a:spLocks noGrp="1" noRot="1" noChangeAspect="1"/>
          </p:cNvSpPr>
          <p:nvPr>
            <p:ph type="sldImg"/>
          </p:nvPr>
        </p:nvSpPr>
        <p:spPr/>
      </p:sp>
    </p:spTree>
    <p:extLst>
      <p:ext uri="{BB962C8B-B14F-4D97-AF65-F5344CB8AC3E}">
        <p14:creationId xmlns:p14="http://schemas.microsoft.com/office/powerpoint/2010/main" val="411500955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89</a:t>
            </a:fld>
            <a:endParaRPr lang="ja-JP" altLang="en-US" dirty="0"/>
          </a:p>
        </p:txBody>
      </p:sp>
      <p:sp>
        <p:nvSpPr>
          <p:cNvPr id="7" name="スライド イメージ プレースホルダー 6">
            <a:extLst>
              <a:ext uri="{FF2B5EF4-FFF2-40B4-BE49-F238E27FC236}">
                <a16:creationId xmlns:a16="http://schemas.microsoft.com/office/drawing/2014/main" id="{26E6F5C1-83D8-DD5B-628C-BF4DBE40E462}"/>
              </a:ext>
            </a:extLst>
          </p:cNvPr>
          <p:cNvSpPr>
            <a:spLocks noGrp="1" noRot="1" noChangeAspect="1"/>
          </p:cNvSpPr>
          <p:nvPr>
            <p:ph type="sldImg"/>
          </p:nvPr>
        </p:nvSpPr>
        <p:spPr/>
      </p:sp>
    </p:spTree>
    <p:extLst>
      <p:ext uri="{BB962C8B-B14F-4D97-AF65-F5344CB8AC3E}">
        <p14:creationId xmlns:p14="http://schemas.microsoft.com/office/powerpoint/2010/main" val="2127269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9</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B3D618EA-DA9B-2BB6-5133-E3BFC3C8EC28}"/>
              </a:ext>
            </a:extLst>
          </p:cNvPr>
          <p:cNvSpPr>
            <a:spLocks noGrp="1" noRot="1" noChangeAspect="1"/>
          </p:cNvSpPr>
          <p:nvPr>
            <p:ph type="sldImg"/>
          </p:nvPr>
        </p:nvSpPr>
        <p:spPr/>
      </p:sp>
    </p:spTree>
    <p:extLst>
      <p:ext uri="{BB962C8B-B14F-4D97-AF65-F5344CB8AC3E}">
        <p14:creationId xmlns:p14="http://schemas.microsoft.com/office/powerpoint/2010/main" val="241996987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90</a:t>
            </a:fld>
            <a:endParaRPr lang="ja-JP" altLang="en-US" dirty="0"/>
          </a:p>
        </p:txBody>
      </p:sp>
      <p:sp>
        <p:nvSpPr>
          <p:cNvPr id="7" name="スライド イメージ プレースホルダー 6">
            <a:extLst>
              <a:ext uri="{FF2B5EF4-FFF2-40B4-BE49-F238E27FC236}">
                <a16:creationId xmlns:a16="http://schemas.microsoft.com/office/drawing/2014/main" id="{7C55E476-A5AD-8CF3-CFD2-241EDB605FCB}"/>
              </a:ext>
            </a:extLst>
          </p:cNvPr>
          <p:cNvSpPr>
            <a:spLocks noGrp="1" noRot="1" noChangeAspect="1"/>
          </p:cNvSpPr>
          <p:nvPr>
            <p:ph type="sldImg"/>
          </p:nvPr>
        </p:nvSpPr>
        <p:spPr/>
      </p:sp>
    </p:spTree>
    <p:extLst>
      <p:ext uri="{BB962C8B-B14F-4D97-AF65-F5344CB8AC3E}">
        <p14:creationId xmlns:p14="http://schemas.microsoft.com/office/powerpoint/2010/main" val="391423416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91</a:t>
            </a:fld>
            <a:endParaRPr lang="ja-JP" altLang="en-US" dirty="0"/>
          </a:p>
        </p:txBody>
      </p:sp>
      <p:sp>
        <p:nvSpPr>
          <p:cNvPr id="7" name="スライド イメージ プレースホルダー 6">
            <a:extLst>
              <a:ext uri="{FF2B5EF4-FFF2-40B4-BE49-F238E27FC236}">
                <a16:creationId xmlns:a16="http://schemas.microsoft.com/office/drawing/2014/main" id="{E8C705CA-0BBB-27BC-3443-84ED1881C35D}"/>
              </a:ext>
            </a:extLst>
          </p:cNvPr>
          <p:cNvSpPr>
            <a:spLocks noGrp="1" noRot="1" noChangeAspect="1"/>
          </p:cNvSpPr>
          <p:nvPr>
            <p:ph type="sldImg"/>
          </p:nvPr>
        </p:nvSpPr>
        <p:spPr/>
      </p:sp>
    </p:spTree>
    <p:extLst>
      <p:ext uri="{BB962C8B-B14F-4D97-AF65-F5344CB8AC3E}">
        <p14:creationId xmlns:p14="http://schemas.microsoft.com/office/powerpoint/2010/main" val="253955177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92</a:t>
            </a:fld>
            <a:endParaRPr lang="ja-JP" altLang="en-US" dirty="0"/>
          </a:p>
        </p:txBody>
      </p:sp>
      <p:sp>
        <p:nvSpPr>
          <p:cNvPr id="7" name="スライド イメージ プレースホルダー 6">
            <a:extLst>
              <a:ext uri="{FF2B5EF4-FFF2-40B4-BE49-F238E27FC236}">
                <a16:creationId xmlns:a16="http://schemas.microsoft.com/office/drawing/2014/main" id="{8DEB9353-2EE3-2576-3F46-4657F51AF7E2}"/>
              </a:ext>
            </a:extLst>
          </p:cNvPr>
          <p:cNvSpPr>
            <a:spLocks noGrp="1" noRot="1" noChangeAspect="1"/>
          </p:cNvSpPr>
          <p:nvPr>
            <p:ph type="sldImg"/>
          </p:nvPr>
        </p:nvSpPr>
        <p:spPr/>
      </p:sp>
    </p:spTree>
    <p:extLst>
      <p:ext uri="{BB962C8B-B14F-4D97-AF65-F5344CB8AC3E}">
        <p14:creationId xmlns:p14="http://schemas.microsoft.com/office/powerpoint/2010/main" val="181395875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93</a:t>
            </a:fld>
            <a:endParaRPr lang="ja-JP" altLang="en-US" dirty="0"/>
          </a:p>
        </p:txBody>
      </p:sp>
      <p:sp>
        <p:nvSpPr>
          <p:cNvPr id="7" name="スライド イメージ プレースホルダー 6">
            <a:extLst>
              <a:ext uri="{FF2B5EF4-FFF2-40B4-BE49-F238E27FC236}">
                <a16:creationId xmlns:a16="http://schemas.microsoft.com/office/drawing/2014/main" id="{754B29E0-82E1-F24D-B6D3-E58A421BBBE6}"/>
              </a:ext>
            </a:extLst>
          </p:cNvPr>
          <p:cNvSpPr>
            <a:spLocks noGrp="1" noRot="1" noChangeAspect="1"/>
          </p:cNvSpPr>
          <p:nvPr>
            <p:ph type="sldImg"/>
          </p:nvPr>
        </p:nvSpPr>
        <p:spPr/>
      </p:sp>
    </p:spTree>
    <p:extLst>
      <p:ext uri="{BB962C8B-B14F-4D97-AF65-F5344CB8AC3E}">
        <p14:creationId xmlns:p14="http://schemas.microsoft.com/office/powerpoint/2010/main" val="358027773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94</a:t>
            </a:fld>
            <a:endParaRPr lang="ja-JP" altLang="en-US" dirty="0"/>
          </a:p>
        </p:txBody>
      </p:sp>
      <p:sp>
        <p:nvSpPr>
          <p:cNvPr id="7" name="スライド イメージ プレースホルダー 6">
            <a:extLst>
              <a:ext uri="{FF2B5EF4-FFF2-40B4-BE49-F238E27FC236}">
                <a16:creationId xmlns:a16="http://schemas.microsoft.com/office/drawing/2014/main" id="{CBE98FB3-EB2F-5B37-75BB-14D56FA7516A}"/>
              </a:ext>
            </a:extLst>
          </p:cNvPr>
          <p:cNvSpPr>
            <a:spLocks noGrp="1" noRot="1" noChangeAspect="1"/>
          </p:cNvSpPr>
          <p:nvPr>
            <p:ph type="sldImg"/>
          </p:nvPr>
        </p:nvSpPr>
        <p:spPr/>
      </p:sp>
    </p:spTree>
    <p:extLst>
      <p:ext uri="{BB962C8B-B14F-4D97-AF65-F5344CB8AC3E}">
        <p14:creationId xmlns:p14="http://schemas.microsoft.com/office/powerpoint/2010/main" val="240134156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95</a:t>
            </a:fld>
            <a:endParaRPr lang="ja-JP" altLang="en-US" dirty="0"/>
          </a:p>
        </p:txBody>
      </p:sp>
      <p:sp>
        <p:nvSpPr>
          <p:cNvPr id="7" name="スライド イメージ プレースホルダー 6">
            <a:extLst>
              <a:ext uri="{FF2B5EF4-FFF2-40B4-BE49-F238E27FC236}">
                <a16:creationId xmlns:a16="http://schemas.microsoft.com/office/drawing/2014/main" id="{F7719906-2686-F5F8-D97C-D2D50AC8D98F}"/>
              </a:ext>
            </a:extLst>
          </p:cNvPr>
          <p:cNvSpPr>
            <a:spLocks noGrp="1" noRot="1" noChangeAspect="1"/>
          </p:cNvSpPr>
          <p:nvPr>
            <p:ph type="sldImg"/>
          </p:nvPr>
        </p:nvSpPr>
        <p:spPr/>
      </p:sp>
    </p:spTree>
    <p:extLst>
      <p:ext uri="{BB962C8B-B14F-4D97-AF65-F5344CB8AC3E}">
        <p14:creationId xmlns:p14="http://schemas.microsoft.com/office/powerpoint/2010/main" val="36816297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E1F010E-C0DA-281E-FE4C-383C2608482E}"/>
              </a:ext>
            </a:extLst>
          </p:cNvPr>
          <p:cNvSpPr/>
          <p:nvPr userDrawn="1"/>
        </p:nvSpPr>
        <p:spPr>
          <a:xfrm>
            <a:off x="616027" y="1916832"/>
            <a:ext cx="7805010" cy="2736304"/>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Abadi" panose="020B0604020104020204" pitchFamily="34" charset="0"/>
              <a:ea typeface="游ゴシック" panose="020B0400000000000000" pitchFamily="50" charset="-128"/>
            </a:endParaRPr>
          </a:p>
        </p:txBody>
      </p:sp>
      <p:pic>
        <p:nvPicPr>
          <p:cNvPr id="3" name="図 2" descr="「デジタル活用支援推進事業」を表すロゴマーク">
            <a:extLst>
              <a:ext uri="{FF2B5EF4-FFF2-40B4-BE49-F238E27FC236}">
                <a16:creationId xmlns:a16="http://schemas.microsoft.com/office/drawing/2014/main" id="{2614BDF3-30E3-857F-5CBD-663F0BEAEBB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045961" y="290775"/>
            <a:ext cx="750152" cy="1113738"/>
          </a:xfrm>
          <a:prstGeom prst="rect">
            <a:avLst/>
          </a:prstGeom>
        </p:spPr>
      </p:pic>
      <p:sp>
        <p:nvSpPr>
          <p:cNvPr id="4" name="サブタイトル 2">
            <a:extLst>
              <a:ext uri="{FF2B5EF4-FFF2-40B4-BE49-F238E27FC236}">
                <a16:creationId xmlns:a16="http://schemas.microsoft.com/office/drawing/2014/main" id="{ACDC2D4B-8F51-46EE-EA26-F3AE489BB560}"/>
              </a:ext>
            </a:extLst>
          </p:cNvPr>
          <p:cNvSpPr txBox="1">
            <a:spLocks/>
          </p:cNvSpPr>
          <p:nvPr userDrawn="1"/>
        </p:nvSpPr>
        <p:spPr>
          <a:xfrm>
            <a:off x="616027" y="2249887"/>
            <a:ext cx="7805010" cy="2197422"/>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1007943">
              <a:lnSpc>
                <a:spcPct val="120000"/>
              </a:lnSpc>
              <a:spcBef>
                <a:spcPts val="1102"/>
              </a:spcBef>
            </a:pPr>
            <a:endParaRPr lang="ja-JP" altLang="en-US" sz="5291" dirty="0">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34246395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E1F010E-C0DA-281E-FE4C-383C2608482E}"/>
              </a:ext>
            </a:extLst>
          </p:cNvPr>
          <p:cNvSpPr/>
          <p:nvPr userDrawn="1"/>
        </p:nvSpPr>
        <p:spPr>
          <a:xfrm>
            <a:off x="616027" y="1916832"/>
            <a:ext cx="7805010" cy="2736304"/>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Abadi" panose="020B0604020104020204" pitchFamily="34" charset="0"/>
              <a:ea typeface="游ゴシック" panose="020B0400000000000000" pitchFamily="50" charset="-128"/>
            </a:endParaRPr>
          </a:p>
        </p:txBody>
      </p:sp>
      <p:sp>
        <p:nvSpPr>
          <p:cNvPr id="5" name="サブタイトル 2">
            <a:extLst>
              <a:ext uri="{FF2B5EF4-FFF2-40B4-BE49-F238E27FC236}">
                <a16:creationId xmlns:a16="http://schemas.microsoft.com/office/drawing/2014/main" id="{608ACC57-BCD1-0924-F1A4-2149C1120BBA}"/>
              </a:ext>
            </a:extLst>
          </p:cNvPr>
          <p:cNvSpPr txBox="1">
            <a:spLocks/>
          </p:cNvSpPr>
          <p:nvPr userDrawn="1"/>
        </p:nvSpPr>
        <p:spPr>
          <a:xfrm>
            <a:off x="616027" y="2249887"/>
            <a:ext cx="7805010" cy="2197422"/>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1007943">
              <a:lnSpc>
                <a:spcPct val="120000"/>
              </a:lnSpc>
              <a:spcBef>
                <a:spcPts val="1102"/>
              </a:spcBef>
            </a:pPr>
            <a:endParaRPr lang="ja-JP" altLang="en-US" sz="5291" dirty="0">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75957377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66AE36-9F42-95F7-2A0D-FB48F00EDCA6}"/>
              </a:ext>
            </a:extLst>
          </p:cNvPr>
          <p:cNvSpPr txBox="1">
            <a:spLocks/>
          </p:cNvSpPr>
          <p:nvPr userDrawn="1"/>
        </p:nvSpPr>
        <p:spPr>
          <a:xfrm>
            <a:off x="61340" y="2998113"/>
            <a:ext cx="1447648" cy="861774"/>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914305"/>
            <a:r>
              <a:rPr lang="ja-JP" altLang="en-US" sz="3599" b="1" dirty="0">
                <a:solidFill>
                  <a:srgbClr val="4472C4"/>
                </a:solidFill>
                <a:latin typeface="BIZ UDPゴシック" panose="020B0400000000000000" pitchFamily="50" charset="-128"/>
                <a:ea typeface="BIZ UDPゴシック" panose="020B0400000000000000" pitchFamily="50" charset="-128"/>
                <a:cs typeface="Meiryo" charset="-128"/>
              </a:rPr>
              <a:t>目次</a:t>
            </a:r>
          </a:p>
        </p:txBody>
      </p:sp>
      <p:sp>
        <p:nvSpPr>
          <p:cNvPr id="5" name="正方形/長方形 4">
            <a:extLst>
              <a:ext uri="{FF2B5EF4-FFF2-40B4-BE49-F238E27FC236}">
                <a16:creationId xmlns:a16="http://schemas.microsoft.com/office/drawing/2014/main" id="{80F89827-1E19-81CF-8F3F-57C9212B374E}"/>
              </a:ext>
            </a:extLst>
          </p:cNvPr>
          <p:cNvSpPr/>
          <p:nvPr userDrawn="1"/>
        </p:nvSpPr>
        <p:spPr>
          <a:xfrm>
            <a:off x="2217907" y="1279270"/>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altLang="ja-JP" sz="1600" dirty="0">
              <a:ln w="0"/>
              <a:solidFill>
                <a:prstClr val="black"/>
              </a:solidFill>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AE12839A-CB3D-7912-3FF0-4D7609C95C78}"/>
              </a:ext>
            </a:extLst>
          </p:cNvPr>
          <p:cNvSpPr/>
          <p:nvPr userDrawn="1"/>
        </p:nvSpPr>
        <p:spPr>
          <a:xfrm>
            <a:off x="2217907" y="4556695"/>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ja-JP" altLang="en-US" sz="1600" dirty="0">
              <a:ln w="0"/>
              <a:solidFill>
                <a:prstClr val="black"/>
              </a:solidFill>
              <a:latin typeface="BIZ UDPゴシック" panose="020B0400000000000000" pitchFamily="50" charset="-128"/>
              <a:ea typeface="BIZ UDPゴシック" panose="020B0400000000000000" pitchFamily="50" charset="-128"/>
            </a:endParaRPr>
          </a:p>
        </p:txBody>
      </p:sp>
      <p:cxnSp>
        <p:nvCxnSpPr>
          <p:cNvPr id="7" name="直線コネクタ 6">
            <a:extLst>
              <a:ext uri="{FF2B5EF4-FFF2-40B4-BE49-F238E27FC236}">
                <a16:creationId xmlns:a16="http://schemas.microsoft.com/office/drawing/2014/main" id="{0D93717F-3492-1233-DAA6-6947010ACB45}"/>
              </a:ext>
            </a:extLst>
          </p:cNvPr>
          <p:cNvCxnSpPr>
            <a:cxnSpLocks/>
          </p:cNvCxnSpPr>
          <p:nvPr userDrawn="1"/>
        </p:nvCxnSpPr>
        <p:spPr>
          <a:xfrm flipV="1">
            <a:off x="1699621" y="0"/>
            <a:ext cx="0" cy="685800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2538224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392691" y="220736"/>
            <a:ext cx="7576708" cy="486326"/>
          </a:xfrm>
          <a:noFill/>
        </p:spPr>
        <p:txBody>
          <a:bodyPr anchor="b">
            <a:noAutofit/>
          </a:bodyPr>
          <a:lstStyle>
            <a:lvl1pPr algn="l">
              <a:defRPr sz="2799" b="1" i="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5" name="タイトル 1">
            <a:extLst>
              <a:ext uri="{FF2B5EF4-FFF2-40B4-BE49-F238E27FC236}">
                <a16:creationId xmlns:a16="http://schemas.microsoft.com/office/drawing/2014/main" id="{90A431E3-8D31-43B3-F00E-7F96E173702A}"/>
              </a:ext>
            </a:extLst>
          </p:cNvPr>
          <p:cNvSpPr txBox="1">
            <a:spLocks noChangeAspect="1"/>
          </p:cNvSpPr>
          <p:nvPr userDrawn="1"/>
        </p:nvSpPr>
        <p:spPr>
          <a:xfrm>
            <a:off x="0" y="1"/>
            <a:ext cx="1259467" cy="894433"/>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4400" kern="1200">
                <a:solidFill>
                  <a:schemeClr val="tx1"/>
                </a:solidFill>
                <a:latin typeface="BIZ UDPゴシック" panose="020B0400000000000000" pitchFamily="50" charset="-128"/>
                <a:ea typeface="BIZ UDPゴシック" panose="020B0400000000000000" pitchFamily="50" charset="-128"/>
                <a:cs typeface="+mj-cs"/>
              </a:defRPr>
            </a:lvl1pPr>
          </a:lstStyle>
          <a:p>
            <a:pPr algn="ctr">
              <a:lnSpc>
                <a:spcPct val="100000"/>
              </a:lnSpc>
            </a:pPr>
            <a:endParaRPr kumimoji="0" lang="ja-JP" altLang="en-US" sz="2799" kern="0" dirty="0">
              <a:solidFill>
                <a:sysClr val="windowText" lastClr="000000"/>
              </a:solidFill>
              <a:latin typeface="BIZ UDPゴシック" panose="020B0400000000000000" pitchFamily="50" charset="-128"/>
              <a:ea typeface="BIZ UDPゴシック" panose="020B0400000000000000" pitchFamily="50" charset="-128"/>
            </a:endParaRPr>
          </a:p>
        </p:txBody>
      </p:sp>
      <p:cxnSp>
        <p:nvCxnSpPr>
          <p:cNvPr id="7" name="直線コネクタ 6">
            <a:extLst>
              <a:ext uri="{FF2B5EF4-FFF2-40B4-BE49-F238E27FC236}">
                <a16:creationId xmlns:a16="http://schemas.microsoft.com/office/drawing/2014/main" id="{A867F53A-A2E3-20A8-C6D4-8A30BB21636A}"/>
              </a:ext>
            </a:extLst>
          </p:cNvPr>
          <p:cNvCxnSpPr>
            <a:cxnSpLocks/>
          </p:cNvCxnSpPr>
          <p:nvPr userDrawn="1"/>
        </p:nvCxnSpPr>
        <p:spPr>
          <a:xfrm flipV="1">
            <a:off x="1259476" y="1"/>
            <a:ext cx="0" cy="883627"/>
          </a:xfrm>
          <a:prstGeom prst="line">
            <a:avLst/>
          </a:prstGeom>
        </p:spPr>
        <p:style>
          <a:lnRef idx="1">
            <a:schemeClr val="dk1"/>
          </a:lnRef>
          <a:fillRef idx="0">
            <a:schemeClr val="dk1"/>
          </a:fillRef>
          <a:effectRef idx="0">
            <a:schemeClr val="dk1"/>
          </a:effectRef>
          <a:fontRef idx="minor">
            <a:schemeClr val="tx1"/>
          </a:fontRef>
        </p:style>
      </p:cxnSp>
      <p:cxnSp>
        <p:nvCxnSpPr>
          <p:cNvPr id="8" name="直線コネクタ 7">
            <a:extLst>
              <a:ext uri="{FF2B5EF4-FFF2-40B4-BE49-F238E27FC236}">
                <a16:creationId xmlns:a16="http://schemas.microsoft.com/office/drawing/2014/main" id="{72624192-E038-7FEC-F1BF-3CD723E1694F}"/>
              </a:ext>
            </a:extLst>
          </p:cNvPr>
          <p:cNvCxnSpPr/>
          <p:nvPr userDrawn="1"/>
        </p:nvCxnSpPr>
        <p:spPr>
          <a:xfrm>
            <a:off x="-36512" y="883627"/>
            <a:ext cx="91805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4925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663">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64">
          <p15:clr>
            <a:srgbClr val="FBAE40"/>
          </p15:clr>
        </p15:guide>
        <p15:guide id="16" pos="3787">
          <p15:clr>
            <a:srgbClr val="FBAE40"/>
          </p15:clr>
        </p15:guide>
        <p15:guide id="17" pos="5375">
          <p15:clr>
            <a:srgbClr val="FBAE40"/>
          </p15:clr>
        </p15:guide>
        <p15:guide id="18" orient="horz" pos="1253">
          <p15:clr>
            <a:srgbClr val="FBAE40"/>
          </p15:clr>
        </p15:guide>
        <p15:guide id="19" orient="horz" pos="1026">
          <p15:clr>
            <a:srgbClr val="FBAE40"/>
          </p15:clr>
        </p15:guide>
        <p15:guide id="20" orient="horz" pos="1480">
          <p15:clr>
            <a:srgbClr val="FBAE40"/>
          </p15:clr>
        </p15:guide>
        <p15:guide id="21" orient="horz" pos="1706">
          <p15:clr>
            <a:srgbClr val="FBAE40"/>
          </p15:clr>
        </p15:guide>
        <p15:guide id="22" orient="horz" pos="3861">
          <p15:clr>
            <a:srgbClr val="FBAE40"/>
          </p15:clr>
        </p15:guide>
        <p15:guide id="23" pos="1837">
          <p15:clr>
            <a:srgbClr val="FBAE40"/>
          </p15:clr>
        </p15:guide>
        <p15:guide id="24" pos="4014">
          <p15:clr>
            <a:srgbClr val="FBAE40"/>
          </p15:clr>
        </p15:guide>
        <p15:guide id="25" pos="2290">
          <p15:clr>
            <a:srgbClr val="FBAE40"/>
          </p15:clr>
        </p15:guide>
        <p15:guide id="26" pos="612">
          <p15:clr>
            <a:srgbClr val="FBAE40"/>
          </p15:clr>
        </p15:guide>
        <p15:guide id="27" pos="310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badi" panose="020B0604020104020204" pitchFamily="34" charset="0"/>
            </a:endParaRPr>
          </a:p>
        </p:txBody>
      </p: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latin typeface="BIZ UDPゴシック" panose="020B0400000000000000" pitchFamily="50" charset="-128"/>
                <a:ea typeface="BIZ UDPゴシック" panose="020B0400000000000000" pitchFamily="50" charset="-128"/>
              </a:rPr>
              <a:pPr/>
              <a:t>‹#›</a:t>
            </a:fld>
            <a:endParaRPr lang="ja-JP" altLang="en-US" dirty="0">
              <a:latin typeface="BIZ UDPゴシック" panose="020B0400000000000000" pitchFamily="50" charset="-128"/>
              <a:ea typeface="BIZ UDPゴシック" panose="020B0400000000000000" pitchFamily="50" charset="-128"/>
            </a:endParaRPr>
          </a:p>
        </p:txBody>
      </p:sp>
      <p:sp>
        <p:nvSpPr>
          <p:cNvPr id="2" name="タイトル 1"/>
          <p:cNvSpPr>
            <a:spLocks noGrp="1"/>
          </p:cNvSpPr>
          <p:nvPr>
            <p:ph type="title"/>
          </p:nvPr>
        </p:nvSpPr>
        <p:spPr/>
        <p:txBody>
          <a:bodyPr/>
          <a:lstStyle>
            <a:lvl1pPr>
              <a:defRPr>
                <a:latin typeface="BIZ UDPゴシック" panose="020B0400000000000000" pitchFamily="50" charset="-128"/>
              </a:defRPr>
            </a:lvl1pPr>
          </a:lstStyle>
          <a:p>
            <a:r>
              <a:rPr kumimoji="1" lang="ja-JP" altLang="en-US" dirty="0"/>
              <a:t>マスター タイトルの書式設定</a:t>
            </a:r>
          </a:p>
        </p:txBody>
      </p:sp>
      <p:sp>
        <p:nvSpPr>
          <p:cNvPr id="3" name="日付プレースホルダー 2"/>
          <p:cNvSpPr>
            <a:spLocks noGrp="1"/>
          </p:cNvSpPr>
          <p:nvPr>
            <p:ph type="dt" sz="half" idx="10"/>
          </p:nvPr>
        </p:nvSpPr>
        <p:spPr/>
        <p:txBody>
          <a:bodyPr/>
          <a:lstStyle>
            <a:lvl1pPr>
              <a:defRPr>
                <a:latin typeface="Abadi" panose="020B0604020104020204" pitchFamily="34" charset="0"/>
              </a:defRPr>
            </a:lvl1pPr>
          </a:lstStyle>
          <a:p>
            <a:fld id="{764C1CBF-02BE-C949-8A80-6278B6932A94}" type="datetimeFigureOut">
              <a:rPr lang="ja-JP" altLang="en-US" smtClean="0"/>
              <a:pPr/>
              <a:t>2025/3/28</a:t>
            </a:fld>
            <a:endParaRPr lang="ja-JP" altLang="en-US" dirty="0"/>
          </a:p>
        </p:txBody>
      </p:sp>
      <p:sp>
        <p:nvSpPr>
          <p:cNvPr id="4" name="フッター プレースホルダー 3"/>
          <p:cNvSpPr>
            <a:spLocks noGrp="1"/>
          </p:cNvSpPr>
          <p:nvPr>
            <p:ph type="ftr" sz="quarter" idx="11"/>
          </p:nvPr>
        </p:nvSpPr>
        <p:spPr/>
        <p:txBody>
          <a:bodyPr/>
          <a:lstStyle>
            <a:lvl1pPr>
              <a:defRPr>
                <a:latin typeface="Abadi" panose="020B0604020104020204" pitchFamily="34" charset="0"/>
              </a:defRPr>
            </a:lvl1pPr>
          </a:lstStyle>
          <a:p>
            <a:endParaRPr lang="ja-JP" altLang="en-US" dirty="0"/>
          </a:p>
        </p:txBody>
      </p:sp>
      <p:sp>
        <p:nvSpPr>
          <p:cNvPr id="5" name="スライド番号プレースホルダー 4"/>
          <p:cNvSpPr>
            <a:spLocks noGrp="1"/>
          </p:cNvSpPr>
          <p:nvPr>
            <p:ph type="sldNum" sz="quarter" idx="12"/>
          </p:nvPr>
        </p:nvSpPr>
        <p:spPr/>
        <p:txBody>
          <a:bodyPr/>
          <a:lstStyle>
            <a:lvl1pPr>
              <a:defRPr>
                <a:latin typeface="Abadi" panose="020B0604020104020204" pitchFamily="34" charset="0"/>
              </a:defRPr>
            </a:lvl1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latin typeface="Abadi" panose="020B0604020104020204" pitchFamily="34" charset="0"/>
            </a:endParaRPr>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badi" panose="020B0604020104020204" pitchFamily="34" charset="0"/>
            </a:endParaRPr>
          </a:p>
        </p:txBody>
      </p:sp>
      <p:cxnSp>
        <p:nvCxnSpPr>
          <p:cNvPr id="14" name="直線コネクタ 13"/>
          <p:cNvCxnSpPr/>
          <p:nvPr userDrawn="1"/>
        </p:nvCxnSpPr>
        <p:spPr>
          <a:xfrm>
            <a:off x="1692275" y="187784"/>
            <a:ext cx="0" cy="630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latin typeface="BIZ UDPゴシック" panose="020B0400000000000000" pitchFamily="50" charset="-128"/>
                <a:ea typeface="BIZ UDPゴシック" panose="020B0400000000000000" pitchFamily="50" charset="-128"/>
              </a:rPr>
              <a:pPr/>
              <a:t>‹#›</a:t>
            </a:fld>
            <a:endParaRPr lang="ja-JP" altLang="en-US" dirty="0">
              <a:latin typeface="BIZ UDPゴシック" panose="020B0400000000000000" pitchFamily="50" charset="-128"/>
              <a:ea typeface="BIZ UDPゴシック" panose="020B0400000000000000" pitchFamily="50" charset="-128"/>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latin typeface="Abadi" panose="020B0604020104020204" pitchFamily="34" charset="0"/>
            </a:endParaRPr>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badi" panose="020B0604020104020204" pitchFamily="34" charset="0"/>
            </a:endParaRPr>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771210" y="1459133"/>
            <a:ext cx="6858000" cy="1655762"/>
          </a:xfrm>
        </p:spPr>
        <p:txBody>
          <a:bodyPr/>
          <a:lstStyle>
            <a:lvl1pPr marL="0" indent="0" algn="l">
              <a:buNone/>
              <a:defRPr sz="2400" b="1" i="0">
                <a:latin typeface="BIZ UDPゴシック" panose="020B0400000000000000" pitchFamily="50" charset="-128"/>
                <a:ea typeface="BIZ UDPゴシック" panose="020B0400000000000000" pitchFamily="50" charset="-128"/>
                <a:cs typeface="BIZ UDPゴシック" panose="020B0400000000000000"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userDrawn="1"/>
        </p:nvCxnSpPr>
        <p:spPr>
          <a:xfrm>
            <a:off x="1692275" y="1269700"/>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latin typeface="BIZ UDPゴシック" panose="020B0400000000000000" pitchFamily="50" charset="-128"/>
                <a:ea typeface="BIZ UDPゴシック" panose="020B0400000000000000" pitchFamily="50" charset="-128"/>
              </a:rPr>
              <a:pPr/>
              <a:t>‹#›</a:t>
            </a:fld>
            <a:endParaRPr lang="ja-JP" altLang="en-US" dirty="0">
              <a:latin typeface="BIZ UDPゴシック" panose="020B0400000000000000" pitchFamily="50" charset="-128"/>
              <a:ea typeface="BIZ UDPゴシック" panose="020B0400000000000000" pitchFamily="50" charset="-128"/>
            </a:endParaRP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158" userDrawn="1">
          <p15:clr>
            <a:srgbClr val="FBAE40"/>
          </p15:clr>
        </p15:guide>
        <p15:guide id="4" pos="5602" userDrawn="1">
          <p15:clr>
            <a:srgbClr val="FBAE40"/>
          </p15:clr>
        </p15:guide>
        <p15:guide id="5" orient="horz" pos="119" userDrawn="1">
          <p15:clr>
            <a:srgbClr val="FBAE40"/>
          </p15:clr>
        </p15:guide>
        <p15:guide id="6" orient="horz" pos="4088" userDrawn="1">
          <p15:clr>
            <a:srgbClr val="FBAE40"/>
          </p15:clr>
        </p15:guide>
        <p15:guide id="7" orient="horz" pos="799" userDrawn="1">
          <p15:clr>
            <a:srgbClr val="FBAE40"/>
          </p15:clr>
        </p15:guide>
        <p15:guide id="8" pos="1066" userDrawn="1">
          <p15:clr>
            <a:srgbClr val="FBAE40"/>
          </p15:clr>
        </p15:guide>
        <p15:guide id="9" orient="horz" pos="572" userDrawn="1">
          <p15:clr>
            <a:srgbClr val="FBAE40"/>
          </p15:clr>
        </p15:guide>
        <p15:guide id="11" orient="horz" pos="346" userDrawn="1">
          <p15:clr>
            <a:srgbClr val="FBAE40"/>
          </p15:clr>
        </p15:guide>
        <p15:guide id="12" pos="385" userDrawn="1">
          <p15:clr>
            <a:srgbClr val="FBAE40"/>
          </p15:clr>
        </p15:guide>
        <p15:guide id="13" pos="1179" userDrawn="1">
          <p15:clr>
            <a:srgbClr val="FBAE40"/>
          </p15:clr>
        </p15:guide>
        <p15:guide id="14" orient="horz" pos="91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latin typeface="Abadi" panose="020B0604020104020204" pitchFamily="34" charset="0"/>
            </a:endParaRPr>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badi" panose="020B0604020104020204" pitchFamily="34" charset="0"/>
            </a:endParaRPr>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507804" y="1459133"/>
            <a:ext cx="8280000" cy="1655762"/>
          </a:xfrm>
        </p:spPr>
        <p:txBody>
          <a:bodyPr/>
          <a:lstStyle>
            <a:lvl1pPr marL="0" indent="0" algn="l">
              <a:buNone/>
              <a:defRPr sz="2400" b="1" i="0">
                <a:latin typeface="BIZ UDPゴシック" panose="020B0400000000000000" pitchFamily="50" charset="-128"/>
                <a:ea typeface="BIZ UDPゴシック" panose="020B0400000000000000" pitchFamily="50" charset="-128"/>
                <a:cs typeface="BIZ UDPゴシック" panose="020B0400000000000000"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latin typeface="BIZ UDPゴシック" panose="020B0400000000000000" pitchFamily="50" charset="-128"/>
                <a:ea typeface="BIZ UDPゴシック" panose="020B0400000000000000" pitchFamily="50" charset="-128"/>
              </a:rPr>
              <a:pPr/>
              <a:t>‹#›</a:t>
            </a:fld>
            <a:endParaRPr lang="ja-JP" altLang="en-US" dirty="0">
              <a:latin typeface="BIZ UDPゴシック" panose="020B0400000000000000" pitchFamily="50" charset="-128"/>
              <a:ea typeface="BIZ UDPゴシック" panose="020B0400000000000000" pitchFamily="50" charset="-128"/>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86" userDrawn="1">
          <p15:clr>
            <a:srgbClr val="FBAE40"/>
          </p15:clr>
        </p15:guide>
        <p15:guide id="16" pos="4127" userDrawn="1">
          <p15:clr>
            <a:srgbClr val="FBAE40"/>
          </p15:clr>
        </p15:guide>
        <p15:guide id="17" pos="5375" userDrawn="1">
          <p15:clr>
            <a:srgbClr val="FBAE40"/>
          </p15:clr>
        </p15:guide>
        <p15:guide id="18" pos="2767" userDrawn="1">
          <p15:clr>
            <a:srgbClr val="FBAE40"/>
          </p15:clr>
        </p15:guide>
        <p15:guide id="19" pos="2993" userDrawn="1">
          <p15:clr>
            <a:srgbClr val="FBAE40"/>
          </p15:clr>
        </p15:guide>
        <p15:guide id="20" orient="horz" pos="1933" userDrawn="1">
          <p15:clr>
            <a:srgbClr val="FBAE40"/>
          </p15:clr>
        </p15:guide>
        <p15:guide id="21" orient="horz" pos="1706" userDrawn="1">
          <p15:clr>
            <a:srgbClr val="FBAE40"/>
          </p15:clr>
        </p15:guide>
        <p15:guide id="22" orient="horz" pos="1480" userDrawn="1">
          <p15:clr>
            <a:srgbClr val="FBAE40"/>
          </p15:clr>
        </p15:guide>
        <p15:guide id="23" orient="horz" pos="1253" userDrawn="1">
          <p15:clr>
            <a:srgbClr val="FBAE40"/>
          </p15:clr>
        </p15:guide>
        <p15:guide id="24" orient="horz" pos="2387" userDrawn="1">
          <p15:clr>
            <a:srgbClr val="FBAE40"/>
          </p15:clr>
        </p15:guide>
        <p15:guide id="25" orient="horz" pos="2614" userDrawn="1">
          <p15:clr>
            <a:srgbClr val="FBAE40"/>
          </p15:clr>
        </p15:guide>
        <p15:guide id="26" orient="horz" pos="3861" userDrawn="1">
          <p15:clr>
            <a:srgbClr val="FBAE40"/>
          </p15:clr>
        </p15:guide>
        <p15:guide id="27" pos="4354" userDrawn="1">
          <p15:clr>
            <a:srgbClr val="FBAE40"/>
          </p15:clr>
        </p15:guide>
        <p15:guide id="28" pos="3107" userDrawn="1">
          <p15:clr>
            <a:srgbClr val="FBAE40"/>
          </p15:clr>
        </p15:guide>
        <p15:guide id="29" pos="3334" userDrawn="1">
          <p15:clr>
            <a:srgbClr val="FBAE40"/>
          </p15:clr>
        </p15:guide>
        <p15:guide id="30" pos="2653" userDrawn="1">
          <p15:clr>
            <a:srgbClr val="FBAE40"/>
          </p15:clr>
        </p15:guide>
        <p15:guide id="31" pos="1859" userDrawn="1">
          <p15:clr>
            <a:srgbClr val="FBAE40"/>
          </p15:clr>
        </p15:guide>
        <p15:guide id="32" pos="446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BIZ UDPゴシック" panose="020B0400000000000000" pitchFamily="50" charset="-128"/>
              </a:defRPr>
            </a:lvl1p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lvl1pPr>
              <a:defRPr>
                <a:latin typeface="Abadi" panose="020B0604020104020204" pitchFamily="34" charset="0"/>
              </a:defRPr>
            </a:lvl1pPr>
            <a:lvl2pPr>
              <a:defRPr>
                <a:latin typeface="Abadi" panose="020B0604020104020204" pitchFamily="34" charset="0"/>
              </a:defRPr>
            </a:lvl2pPr>
            <a:lvl3pPr>
              <a:defRPr>
                <a:latin typeface="Abadi" panose="020B0604020104020204" pitchFamily="34" charset="0"/>
              </a:defRPr>
            </a:lvl3pPr>
            <a:lvl4pPr>
              <a:defRPr>
                <a:latin typeface="Abadi" panose="020B0604020104020204" pitchFamily="34" charset="0"/>
              </a:defRPr>
            </a:lvl4pPr>
            <a:lvl5pPr>
              <a:defRPr>
                <a:latin typeface="Abadi" panose="020B0604020104020204" pitchFamily="34" charset="0"/>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lvl1pPr>
              <a:defRPr>
                <a:latin typeface="Abadi" panose="020B0604020104020204" pitchFamily="34" charset="0"/>
              </a:defRPr>
            </a:lvl1pPr>
          </a:lstStyle>
          <a:p>
            <a:fld id="{764C1CBF-02BE-C949-8A80-6278B6932A94}" type="datetimeFigureOut">
              <a:rPr lang="ja-JP" altLang="en-US" smtClean="0"/>
              <a:pPr/>
              <a:t>2025/3/28</a:t>
            </a:fld>
            <a:endParaRPr lang="ja-JP" altLang="en-US" dirty="0"/>
          </a:p>
        </p:txBody>
      </p:sp>
      <p:sp>
        <p:nvSpPr>
          <p:cNvPr id="5" name="Footer Placeholder 4"/>
          <p:cNvSpPr>
            <a:spLocks noGrp="1"/>
          </p:cNvSpPr>
          <p:nvPr>
            <p:ph type="ftr" sz="quarter" idx="11"/>
          </p:nvPr>
        </p:nvSpPr>
        <p:spPr/>
        <p:txBody>
          <a:bodyPr/>
          <a:lstStyle>
            <a:lvl1pPr>
              <a:defRPr>
                <a:latin typeface="Abadi" panose="020B0604020104020204" pitchFamily="34" charset="0"/>
              </a:defRPr>
            </a:lvl1pPr>
          </a:lstStyle>
          <a:p>
            <a:endParaRPr lang="ja-JP" altLang="en-US" dirty="0"/>
          </a:p>
        </p:txBody>
      </p:sp>
      <p:sp>
        <p:nvSpPr>
          <p:cNvPr id="6" name="Slide Number Placeholder 5"/>
          <p:cNvSpPr>
            <a:spLocks noGrp="1"/>
          </p:cNvSpPr>
          <p:nvPr>
            <p:ph type="sldNum" sz="quarter" idx="12"/>
          </p:nvPr>
        </p:nvSpPr>
        <p:spPr/>
        <p:txBody>
          <a:bodyPr/>
          <a:lstStyle>
            <a:lvl1pPr>
              <a:defRPr>
                <a:latin typeface="Abadi" panose="020B0604020104020204" pitchFamily="34" charset="0"/>
              </a:defRPr>
            </a:lvl1pPr>
          </a:lstStyle>
          <a:p>
            <a:fld id="{BD61DC6C-4581-DC44-8E22-5B060113FAEC}" type="slidenum">
              <a:rPr lang="ja-JP" altLang="en-US" smtClean="0"/>
              <a:pPr/>
              <a:t>‹#›</a:t>
            </a:fld>
            <a:endParaRPr lang="ja-JP"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2.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3A4B5AD0-CDA6-4BE0-927E-7B562244D7C5}"/>
              </a:ext>
            </a:extLst>
          </p:cNvPr>
          <p:cNvGraphicFramePr>
            <a:graphicFrameLocks noChangeAspect="1"/>
          </p:cNvGraphicFramePr>
          <p:nvPr userDrawn="1">
            <p:custDataLst>
              <p:tags r:id="rId11"/>
            </p:custDataLst>
            <p:extLst>
              <p:ext uri="{D42A27DB-BD31-4B8C-83A1-F6EECF244321}">
                <p14:modId xmlns:p14="http://schemas.microsoft.com/office/powerpoint/2010/main" val="40022793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12" imgW="554" imgH="551" progId="TCLayout.ActiveDocument.1">
                  <p:embed/>
                </p:oleObj>
              </mc:Choice>
              <mc:Fallback>
                <p:oleObj name="think-cell スライド" r:id="rId12" imgW="554" imgH="551" progId="TCLayout.ActiveDocument.1">
                  <p:embed/>
                  <p:pic>
                    <p:nvPicPr>
                      <p:cNvPr id="8" name="オブジェクト 7" hidden="1">
                        <a:extLst>
                          <a:ext uri="{FF2B5EF4-FFF2-40B4-BE49-F238E27FC236}">
                            <a16:creationId xmlns:a16="http://schemas.microsoft.com/office/drawing/2014/main" id="{3A4B5AD0-CDA6-4BE0-927E-7B562244D7C5}"/>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latin typeface="Abadi" panose="020B0604020104020204" pitchFamily="34" charset="0"/>
              </a:defRPr>
            </a:lvl1pPr>
          </a:lstStyle>
          <a:p>
            <a:fld id="{764C1CBF-02BE-C949-8A80-6278B6932A94}" type="datetimeFigureOut">
              <a:rPr lang="ja-JP" altLang="en-US" smtClean="0"/>
              <a:pPr/>
              <a:t>2025/3/28</a:t>
            </a:fld>
            <a:endParaRPr lang="ja-JP" alt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badi" panose="020B0604020104020204" pitchFamily="34" charset="0"/>
              </a:defRPr>
            </a:lvl1pPr>
          </a:lstStyle>
          <a:p>
            <a:endParaRPr lang="ja-JP" alt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badi" panose="020B0604020104020204" pitchFamily="34" charset="0"/>
              </a:defRPr>
            </a:lvl1pPr>
          </a:lstStyle>
          <a:p>
            <a:fld id="{BD61DC6C-4581-DC44-8E22-5B060113FAEC}" type="slidenum">
              <a:rPr lang="ja-JP" altLang="en-US" smtClean="0"/>
              <a:pPr/>
              <a:t>‹#›</a:t>
            </a:fld>
            <a:endParaRPr lang="ja-JP" altLang="en-US" dirty="0"/>
          </a:p>
        </p:txBody>
      </p:sp>
    </p:spTree>
    <p:extLst>
      <p:ext uri="{BB962C8B-B14F-4D97-AF65-F5344CB8AC3E}">
        <p14:creationId xmlns:p14="http://schemas.microsoft.com/office/powerpoint/2010/main" val="114190349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65" r:id="rId5"/>
    <p:sldLayoutId id="2147483664" r:id="rId6"/>
    <p:sldLayoutId id="2147483661" r:id="rId7"/>
    <p:sldLayoutId id="2147483663" r:id="rId8"/>
    <p:sldLayoutId id="2147483662" r:id="rId9"/>
  </p:sldLayoutIdLst>
  <p:txStyles>
    <p:titleStyle>
      <a:lvl1pPr algn="l" defTabSz="914400" rtl="0" eaLnBrk="1" latinLnBrk="0" hangingPunct="1">
        <a:lnSpc>
          <a:spcPct val="90000"/>
        </a:lnSpc>
        <a:spcBef>
          <a:spcPct val="0"/>
        </a:spcBef>
        <a:buNone/>
        <a:defRPr kumimoji="1" sz="4400" kern="1200">
          <a:solidFill>
            <a:schemeClr val="tx1"/>
          </a:solidFill>
          <a:latin typeface="BIZ UDPゴシック" panose="020B0400000000000000" pitchFamily="50" charset="-128"/>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11.xml"/><Relationship Id="rId7" Type="http://schemas.openxmlformats.org/officeDocument/2006/relationships/image" Target="../media/image17.jpeg"/><Relationship Id="rId2" Type="http://schemas.openxmlformats.org/officeDocument/2006/relationships/slideLayout" Target="../slideLayouts/slideLayout4.xml"/><Relationship Id="rId1" Type="http://schemas.openxmlformats.org/officeDocument/2006/relationships/tags" Target="../tags/tag8.xml"/><Relationship Id="rId6" Type="http://schemas.openxmlformats.org/officeDocument/2006/relationships/image" Target="../media/image1.emf"/><Relationship Id="rId5" Type="http://schemas.openxmlformats.org/officeDocument/2006/relationships/oleObject" Target="../embeddings/oleObject7.bin"/><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oleObject" Target="../embeddings/oleObject8.bin"/><Relationship Id="rId5" Type="http://schemas.openxmlformats.org/officeDocument/2006/relationships/image" Target="../media/image20.jfif"/><Relationship Id="rId4" Type="http://schemas.openxmlformats.org/officeDocument/2006/relationships/image" Target="../media/image19.jfi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0.xml"/><Relationship Id="rId6" Type="http://schemas.openxmlformats.org/officeDocument/2006/relationships/image" Target="../media/image1.emf"/><Relationship Id="rId5" Type="http://schemas.openxmlformats.org/officeDocument/2006/relationships/oleObject" Target="../embeddings/oleObject9.bin"/><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notesSlide" Target="../notesSlides/notesSlide14.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oleObject" Target="../embeddings/oleObject10.bin"/><Relationship Id="rId5" Type="http://schemas.openxmlformats.org/officeDocument/2006/relationships/image" Target="../media/image23.jfif"/><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2.xml"/><Relationship Id="rId6" Type="http://schemas.openxmlformats.org/officeDocument/2006/relationships/oleObject" Target="../embeddings/oleObject11.bin"/><Relationship Id="rId5" Type="http://schemas.openxmlformats.org/officeDocument/2006/relationships/image" Target="../media/image26.jfif"/><Relationship Id="rId4" Type="http://schemas.openxmlformats.org/officeDocument/2006/relationships/image" Target="../media/image25.jfi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oleObject" Target="../embeddings/oleObject12.bin"/><Relationship Id="rId5" Type="http://schemas.openxmlformats.org/officeDocument/2006/relationships/image" Target="../media/image28.jfif"/><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emf"/><Relationship Id="rId5" Type="http://schemas.openxmlformats.org/officeDocument/2006/relationships/oleObject" Target="../embeddings/oleObject13.bin"/><Relationship Id="rId4" Type="http://schemas.openxmlformats.org/officeDocument/2006/relationships/image" Target="../media/image29.jfi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oleObject" Target="../embeddings/oleObject14.bin"/><Relationship Id="rId5" Type="http://schemas.openxmlformats.org/officeDocument/2006/relationships/image" Target="../media/image23.jfif"/><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16.xml"/><Relationship Id="rId6" Type="http://schemas.openxmlformats.org/officeDocument/2006/relationships/image" Target="../media/image1.emf"/><Relationship Id="rId5" Type="http://schemas.openxmlformats.org/officeDocument/2006/relationships/oleObject" Target="../embeddings/oleObject15.bin"/><Relationship Id="rId4" Type="http://schemas.openxmlformats.org/officeDocument/2006/relationships/image" Target="../media/image31.jfi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oleObject" Target="../embeddings/oleObject16.bin"/><Relationship Id="rId5" Type="http://schemas.openxmlformats.org/officeDocument/2006/relationships/image" Target="../media/image33.jfif"/><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18.xml"/><Relationship Id="rId6" Type="http://schemas.openxmlformats.org/officeDocument/2006/relationships/image" Target="../media/image1.emf"/><Relationship Id="rId5" Type="http://schemas.openxmlformats.org/officeDocument/2006/relationships/oleObject" Target="../embeddings/oleObject17.bin"/><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oleObject" Target="../embeddings/oleObject18.bin"/><Relationship Id="rId5" Type="http://schemas.openxmlformats.org/officeDocument/2006/relationships/image" Target="../media/image35.jfif"/><Relationship Id="rId4" Type="http://schemas.openxmlformats.org/officeDocument/2006/relationships/image" Target="../media/image31.jfif"/></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tags" Target="../tags/tag20.xml"/><Relationship Id="rId6" Type="http://schemas.openxmlformats.org/officeDocument/2006/relationships/image" Target="../media/image1.emf"/><Relationship Id="rId5" Type="http://schemas.openxmlformats.org/officeDocument/2006/relationships/oleObject" Target="../embeddings/oleObject19.bin"/><Relationship Id="rId4" Type="http://schemas.openxmlformats.org/officeDocument/2006/relationships/image" Target="../media/image33.jfif"/></Relationships>
</file>

<file path=ppt/slides/_rels/slide24.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notesSlide" Target="../notesSlides/notesSlide24.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1.xml"/><Relationship Id="rId6" Type="http://schemas.openxmlformats.org/officeDocument/2006/relationships/oleObject" Target="../embeddings/oleObject20.bin"/><Relationship Id="rId11" Type="http://schemas.openxmlformats.org/officeDocument/2006/relationships/image" Target="../media/image41.jpeg"/><Relationship Id="rId5" Type="http://schemas.openxmlformats.org/officeDocument/2006/relationships/image" Target="../media/image37.png"/><Relationship Id="rId10" Type="http://schemas.openxmlformats.org/officeDocument/2006/relationships/image" Target="../media/image40.jpeg"/><Relationship Id="rId4" Type="http://schemas.openxmlformats.org/officeDocument/2006/relationships/image" Target="../media/image36.jfif"/><Relationship Id="rId9"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2.xml"/><Relationship Id="rId6" Type="http://schemas.openxmlformats.org/officeDocument/2006/relationships/oleObject" Target="../embeddings/oleObject21.bin"/><Relationship Id="rId5" Type="http://schemas.openxmlformats.org/officeDocument/2006/relationships/image" Target="../media/image31.jfif"/><Relationship Id="rId4" Type="http://schemas.openxmlformats.org/officeDocument/2006/relationships/image" Target="../media/image42.jfif"/></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3.xml"/><Relationship Id="rId6" Type="http://schemas.openxmlformats.org/officeDocument/2006/relationships/oleObject" Target="../embeddings/oleObject22.bin"/><Relationship Id="rId5" Type="http://schemas.openxmlformats.org/officeDocument/2006/relationships/image" Target="../media/image43.jfif"/><Relationship Id="rId4" Type="http://schemas.openxmlformats.org/officeDocument/2006/relationships/image" Target="../media/image36.jfif"/></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4.xml"/><Relationship Id="rId6" Type="http://schemas.openxmlformats.org/officeDocument/2006/relationships/oleObject" Target="../embeddings/oleObject23.bin"/><Relationship Id="rId5" Type="http://schemas.openxmlformats.org/officeDocument/2006/relationships/image" Target="../media/image45.jfif"/><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5.xml"/><Relationship Id="rId6" Type="http://schemas.openxmlformats.org/officeDocument/2006/relationships/oleObject" Target="../embeddings/oleObject24.bin"/><Relationship Id="rId5" Type="http://schemas.openxmlformats.org/officeDocument/2006/relationships/image" Target="../media/image31.jfif"/><Relationship Id="rId4" Type="http://schemas.openxmlformats.org/officeDocument/2006/relationships/image" Target="../media/image46.jfif"/></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oleObject" Target="../embeddings/oleObject25.bin"/><Relationship Id="rId5" Type="http://schemas.openxmlformats.org/officeDocument/2006/relationships/image" Target="../media/image46.jfif"/><Relationship Id="rId4" Type="http://schemas.openxmlformats.org/officeDocument/2006/relationships/image" Target="../media/image47.jfi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27.xml"/><Relationship Id="rId6" Type="http://schemas.openxmlformats.org/officeDocument/2006/relationships/image" Target="../media/image1.emf"/><Relationship Id="rId5" Type="http://schemas.openxmlformats.org/officeDocument/2006/relationships/oleObject" Target="../embeddings/oleObject26.bin"/><Relationship Id="rId4" Type="http://schemas.openxmlformats.org/officeDocument/2006/relationships/image" Target="../media/image48.jfi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32.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oleObject" Target="../embeddings/oleObject27.bin"/><Relationship Id="rId5" Type="http://schemas.openxmlformats.org/officeDocument/2006/relationships/image" Target="../media/image50.pn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9.xml"/><Relationship Id="rId6" Type="http://schemas.openxmlformats.org/officeDocument/2006/relationships/oleObject" Target="../embeddings/oleObject28.bin"/><Relationship Id="rId5" Type="http://schemas.openxmlformats.org/officeDocument/2006/relationships/image" Target="../media/image20.jfif"/><Relationship Id="rId4" Type="http://schemas.openxmlformats.org/officeDocument/2006/relationships/image" Target="../media/image51.jfif"/></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0.xml"/><Relationship Id="rId6" Type="http://schemas.openxmlformats.org/officeDocument/2006/relationships/image" Target="../media/image1.emf"/><Relationship Id="rId5" Type="http://schemas.openxmlformats.org/officeDocument/2006/relationships/oleObject" Target="../embeddings/oleObject29.bin"/><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notesSlide" Target="../notesSlides/notesSlide35.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oleObject" Target="../embeddings/oleObject30.bin"/><Relationship Id="rId5" Type="http://schemas.openxmlformats.org/officeDocument/2006/relationships/image" Target="../media/image54.jpeg"/><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2.xml"/><Relationship Id="rId6" Type="http://schemas.openxmlformats.org/officeDocument/2006/relationships/oleObject" Target="../embeddings/oleObject31.bin"/><Relationship Id="rId5" Type="http://schemas.openxmlformats.org/officeDocument/2006/relationships/image" Target="../media/image57.png"/><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1.emf"/><Relationship Id="rId5" Type="http://schemas.openxmlformats.org/officeDocument/2006/relationships/oleObject" Target="../embeddings/oleObject32.bin"/><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4.xml"/><Relationship Id="rId6" Type="http://schemas.openxmlformats.org/officeDocument/2006/relationships/oleObject" Target="../embeddings/oleObject33.bin"/><Relationship Id="rId5" Type="http://schemas.openxmlformats.org/officeDocument/2006/relationships/image" Target="../media/image60.png"/><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5.xml"/><Relationship Id="rId6" Type="http://schemas.openxmlformats.org/officeDocument/2006/relationships/oleObject" Target="../embeddings/oleObject34.bin"/><Relationship Id="rId5" Type="http://schemas.openxmlformats.org/officeDocument/2006/relationships/image" Target="../media/image62.png"/><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6.xml"/><Relationship Id="rId6" Type="http://schemas.openxmlformats.org/officeDocument/2006/relationships/oleObject" Target="../embeddings/oleObject35.bin"/><Relationship Id="rId5" Type="http://schemas.openxmlformats.org/officeDocument/2006/relationships/image" Target="../media/image64.jpeg"/><Relationship Id="rId4" Type="http://schemas.openxmlformats.org/officeDocument/2006/relationships/image" Target="../media/image63.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7.xml"/><Relationship Id="rId6" Type="http://schemas.openxmlformats.org/officeDocument/2006/relationships/oleObject" Target="../embeddings/oleObject36.bin"/><Relationship Id="rId5" Type="http://schemas.openxmlformats.org/officeDocument/2006/relationships/image" Target="../media/image66.jpeg"/><Relationship Id="rId4" Type="http://schemas.openxmlformats.org/officeDocument/2006/relationships/image" Target="../media/image65.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oleObject" Target="../embeddings/oleObject37.bin"/><Relationship Id="rId5" Type="http://schemas.openxmlformats.org/officeDocument/2006/relationships/image" Target="../media/image68.jpeg"/><Relationship Id="rId4" Type="http://schemas.openxmlformats.org/officeDocument/2006/relationships/image" Target="../media/image67.jpeg"/></Relationships>
</file>

<file path=ppt/slides/_rels/slide43.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notesSlide" Target="../notesSlides/notesSlide43.xml"/><Relationship Id="rId7" Type="http://schemas.openxmlformats.org/officeDocument/2006/relationships/image" Target="../media/image54.jpeg"/><Relationship Id="rId2" Type="http://schemas.openxmlformats.org/officeDocument/2006/relationships/slideLayout" Target="../slideLayouts/slideLayout4.xml"/><Relationship Id="rId1" Type="http://schemas.openxmlformats.org/officeDocument/2006/relationships/tags" Target="../tags/tag39.xml"/><Relationship Id="rId6" Type="http://schemas.openxmlformats.org/officeDocument/2006/relationships/image" Target="../media/image53.jpeg"/><Relationship Id="rId5" Type="http://schemas.openxmlformats.org/officeDocument/2006/relationships/image" Target="../media/image1.emf"/><Relationship Id="rId4" Type="http://schemas.openxmlformats.org/officeDocument/2006/relationships/oleObject" Target="../embeddings/oleObject38.bin"/></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7" Type="http://schemas.openxmlformats.org/officeDocument/2006/relationships/image" Target="../media/image67.jpeg"/><Relationship Id="rId2" Type="http://schemas.openxmlformats.org/officeDocument/2006/relationships/slideLayout" Target="../slideLayouts/slideLayout4.xml"/><Relationship Id="rId1" Type="http://schemas.openxmlformats.org/officeDocument/2006/relationships/tags" Target="../tags/tag40.xml"/><Relationship Id="rId6" Type="http://schemas.openxmlformats.org/officeDocument/2006/relationships/image" Target="../media/image1.emf"/><Relationship Id="rId5" Type="http://schemas.openxmlformats.org/officeDocument/2006/relationships/oleObject" Target="../embeddings/oleObject39.bin"/><Relationship Id="rId4" Type="http://schemas.openxmlformats.org/officeDocument/2006/relationships/image" Target="../media/image69.png"/></Relationships>
</file>

<file path=ppt/slides/_rels/slide4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notesSlide" Target="../notesSlides/notesSlide45.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41.xml"/><Relationship Id="rId6" Type="http://schemas.openxmlformats.org/officeDocument/2006/relationships/oleObject" Target="../embeddings/oleObject40.bin"/><Relationship Id="rId5" Type="http://schemas.openxmlformats.org/officeDocument/2006/relationships/image" Target="../media/image71.png"/><Relationship Id="rId4" Type="http://schemas.openxmlformats.org/officeDocument/2006/relationships/image" Target="../media/image70.png"/></Relationships>
</file>

<file path=ppt/slides/_rels/slide46.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notesSlide" Target="../notesSlides/notesSlide46.xml"/><Relationship Id="rId7" Type="http://schemas.openxmlformats.org/officeDocument/2006/relationships/image" Target="../media/image1.emf"/><Relationship Id="rId12" Type="http://schemas.openxmlformats.org/officeDocument/2006/relationships/image" Target="../media/image79.jpeg"/><Relationship Id="rId2" Type="http://schemas.openxmlformats.org/officeDocument/2006/relationships/slideLayout" Target="../slideLayouts/slideLayout4.xml"/><Relationship Id="rId1" Type="http://schemas.openxmlformats.org/officeDocument/2006/relationships/tags" Target="../tags/tag42.xml"/><Relationship Id="rId6" Type="http://schemas.openxmlformats.org/officeDocument/2006/relationships/oleObject" Target="../embeddings/oleObject41.bin"/><Relationship Id="rId11" Type="http://schemas.openxmlformats.org/officeDocument/2006/relationships/image" Target="../media/image78.jpeg"/><Relationship Id="rId5" Type="http://schemas.openxmlformats.org/officeDocument/2006/relationships/image" Target="../media/image74.jpeg"/><Relationship Id="rId10" Type="http://schemas.openxmlformats.org/officeDocument/2006/relationships/image" Target="../media/image77.jpeg"/><Relationship Id="rId4" Type="http://schemas.openxmlformats.org/officeDocument/2006/relationships/image" Target="../media/image73.png"/><Relationship Id="rId9" Type="http://schemas.openxmlformats.org/officeDocument/2006/relationships/image" Target="../media/image76.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43.xml"/><Relationship Id="rId6" Type="http://schemas.openxmlformats.org/officeDocument/2006/relationships/oleObject" Target="../embeddings/oleObject42.bin"/><Relationship Id="rId5" Type="http://schemas.openxmlformats.org/officeDocument/2006/relationships/image" Target="../media/image81.png"/><Relationship Id="rId4" Type="http://schemas.openxmlformats.org/officeDocument/2006/relationships/image" Target="../media/image80.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44.xml"/><Relationship Id="rId6" Type="http://schemas.openxmlformats.org/officeDocument/2006/relationships/oleObject" Target="../embeddings/oleObject43.bin"/><Relationship Id="rId5" Type="http://schemas.openxmlformats.org/officeDocument/2006/relationships/image" Target="../media/image83.png"/><Relationship Id="rId4" Type="http://schemas.openxmlformats.org/officeDocument/2006/relationships/image" Target="../media/image82.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45.xml"/><Relationship Id="rId6" Type="http://schemas.openxmlformats.org/officeDocument/2006/relationships/oleObject" Target="../embeddings/oleObject44.bin"/><Relationship Id="rId5" Type="http://schemas.openxmlformats.org/officeDocument/2006/relationships/image" Target="../media/image85.png"/><Relationship Id="rId4" Type="http://schemas.openxmlformats.org/officeDocument/2006/relationships/image" Target="../media/image8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6.png"/><Relationship Id="rId2" Type="http://schemas.openxmlformats.org/officeDocument/2006/relationships/slideLayout" Target="../slideLayouts/slideLayout4.xml"/><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2.bin"/></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51.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46.xml"/><Relationship Id="rId6" Type="http://schemas.openxmlformats.org/officeDocument/2006/relationships/oleObject" Target="../embeddings/oleObject45.bin"/><Relationship Id="rId5" Type="http://schemas.openxmlformats.org/officeDocument/2006/relationships/image" Target="../media/image17.jpeg"/><Relationship Id="rId4" Type="http://schemas.openxmlformats.org/officeDocument/2006/relationships/image" Target="../media/image86.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47.xml"/><Relationship Id="rId6" Type="http://schemas.openxmlformats.org/officeDocument/2006/relationships/oleObject" Target="../embeddings/oleObject46.bin"/><Relationship Id="rId5" Type="http://schemas.openxmlformats.org/officeDocument/2006/relationships/image" Target="../media/image87.jpeg"/><Relationship Id="rId4" Type="http://schemas.openxmlformats.org/officeDocument/2006/relationships/image" Target="../media/image20.jfif"/></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4.xml"/><Relationship Id="rId1" Type="http://schemas.openxmlformats.org/officeDocument/2006/relationships/tags" Target="../tags/tag48.xml"/><Relationship Id="rId6" Type="http://schemas.openxmlformats.org/officeDocument/2006/relationships/image" Target="../media/image1.emf"/><Relationship Id="rId5" Type="http://schemas.openxmlformats.org/officeDocument/2006/relationships/oleObject" Target="../embeddings/oleObject47.bin"/><Relationship Id="rId4" Type="http://schemas.openxmlformats.org/officeDocument/2006/relationships/image" Target="../media/image88.png"/></Relationships>
</file>

<file path=ppt/slides/_rels/slide54.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notesSlide" Target="../notesSlides/notesSlide54.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49.xml"/><Relationship Id="rId6" Type="http://schemas.openxmlformats.org/officeDocument/2006/relationships/oleObject" Target="../embeddings/oleObject48.bin"/><Relationship Id="rId5" Type="http://schemas.openxmlformats.org/officeDocument/2006/relationships/image" Target="../media/image90.jpeg"/><Relationship Id="rId4" Type="http://schemas.openxmlformats.org/officeDocument/2006/relationships/image" Target="../media/image89.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50.xml"/><Relationship Id="rId6" Type="http://schemas.openxmlformats.org/officeDocument/2006/relationships/oleObject" Target="../embeddings/oleObject49.bin"/><Relationship Id="rId5" Type="http://schemas.openxmlformats.org/officeDocument/2006/relationships/image" Target="../media/image93.jpeg"/><Relationship Id="rId4" Type="http://schemas.openxmlformats.org/officeDocument/2006/relationships/image" Target="../media/image92.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51.xml"/><Relationship Id="rId6" Type="http://schemas.openxmlformats.org/officeDocument/2006/relationships/oleObject" Target="../embeddings/oleObject50.bin"/><Relationship Id="rId5" Type="http://schemas.openxmlformats.org/officeDocument/2006/relationships/image" Target="../media/image95.jpeg"/><Relationship Id="rId4" Type="http://schemas.openxmlformats.org/officeDocument/2006/relationships/image" Target="../media/image94.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7" Type="http://schemas.openxmlformats.org/officeDocument/2006/relationships/image" Target="../media/image97.jpeg"/><Relationship Id="rId2" Type="http://schemas.openxmlformats.org/officeDocument/2006/relationships/slideLayout" Target="../slideLayouts/slideLayout4.xml"/><Relationship Id="rId1" Type="http://schemas.openxmlformats.org/officeDocument/2006/relationships/tags" Target="../tags/tag52.xml"/><Relationship Id="rId6" Type="http://schemas.openxmlformats.org/officeDocument/2006/relationships/image" Target="../media/image1.emf"/><Relationship Id="rId5" Type="http://schemas.openxmlformats.org/officeDocument/2006/relationships/oleObject" Target="../embeddings/oleObject51.bin"/><Relationship Id="rId4" Type="http://schemas.openxmlformats.org/officeDocument/2006/relationships/image" Target="../media/image96.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4.xml"/><Relationship Id="rId1" Type="http://schemas.openxmlformats.org/officeDocument/2006/relationships/tags" Target="../tags/tag53.xml"/><Relationship Id="rId6" Type="http://schemas.openxmlformats.org/officeDocument/2006/relationships/image" Target="../media/image1.emf"/><Relationship Id="rId5" Type="http://schemas.openxmlformats.org/officeDocument/2006/relationships/oleObject" Target="../embeddings/oleObject52.bin"/><Relationship Id="rId4" Type="http://schemas.openxmlformats.org/officeDocument/2006/relationships/image" Target="../media/image98.jpe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54.xml"/><Relationship Id="rId6" Type="http://schemas.openxmlformats.org/officeDocument/2006/relationships/oleObject" Target="../embeddings/oleObject53.bin"/><Relationship Id="rId5" Type="http://schemas.openxmlformats.org/officeDocument/2006/relationships/image" Target="../media/image100.jpeg"/><Relationship Id="rId4" Type="http://schemas.openxmlformats.org/officeDocument/2006/relationships/image" Target="../media/image99.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notesSlide" Target="../notesSlides/notesSlide6.xml"/><Relationship Id="rId7" Type="http://schemas.openxmlformats.org/officeDocument/2006/relationships/image" Target="../media/image1.emf"/><Relationship Id="rId12" Type="http://schemas.openxmlformats.org/officeDocument/2006/relationships/image" Target="../media/image13.png"/><Relationship Id="rId2" Type="http://schemas.openxmlformats.org/officeDocument/2006/relationships/slideLayout" Target="../slideLayouts/slideLayout4.xml"/><Relationship Id="rId1" Type="http://schemas.openxmlformats.org/officeDocument/2006/relationships/tags" Target="../tags/tag4.xml"/><Relationship Id="rId6" Type="http://schemas.openxmlformats.org/officeDocument/2006/relationships/oleObject" Target="../embeddings/oleObject3.bin"/><Relationship Id="rId11" Type="http://schemas.openxmlformats.org/officeDocument/2006/relationships/image" Target="../media/image12.png"/><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10.png"/><Relationship Id="rId14" Type="http://schemas.openxmlformats.org/officeDocument/2006/relationships/image" Target="../media/image15.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55.xml"/><Relationship Id="rId6" Type="http://schemas.openxmlformats.org/officeDocument/2006/relationships/oleObject" Target="../embeddings/oleObject54.bin"/><Relationship Id="rId5" Type="http://schemas.openxmlformats.org/officeDocument/2006/relationships/image" Target="../media/image102.jpeg"/><Relationship Id="rId4" Type="http://schemas.openxmlformats.org/officeDocument/2006/relationships/image" Target="../media/image101.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56.xml"/><Relationship Id="rId6" Type="http://schemas.openxmlformats.org/officeDocument/2006/relationships/oleObject" Target="../embeddings/oleObject55.bin"/><Relationship Id="rId5" Type="http://schemas.openxmlformats.org/officeDocument/2006/relationships/image" Target="../media/image100.jpeg"/><Relationship Id="rId4" Type="http://schemas.openxmlformats.org/officeDocument/2006/relationships/image" Target="../media/image103.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57.xml"/><Relationship Id="rId6" Type="http://schemas.openxmlformats.org/officeDocument/2006/relationships/oleObject" Target="../embeddings/oleObject56.bin"/><Relationship Id="rId5" Type="http://schemas.openxmlformats.org/officeDocument/2006/relationships/image" Target="../media/image103.jpeg"/><Relationship Id="rId4" Type="http://schemas.openxmlformats.org/officeDocument/2006/relationships/image" Target="../media/image104.png"/></Relationships>
</file>

<file path=ppt/slides/_rels/slide63.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notesSlide" Target="../notesSlides/notesSlide63.xml"/><Relationship Id="rId7" Type="http://schemas.openxmlformats.org/officeDocument/2006/relationships/image" Target="../media/image106.jpeg"/><Relationship Id="rId2" Type="http://schemas.openxmlformats.org/officeDocument/2006/relationships/slideLayout" Target="../slideLayouts/slideLayout4.xml"/><Relationship Id="rId1" Type="http://schemas.openxmlformats.org/officeDocument/2006/relationships/tags" Target="../tags/tag58.xml"/><Relationship Id="rId6" Type="http://schemas.openxmlformats.org/officeDocument/2006/relationships/image" Target="../media/image1.emf"/><Relationship Id="rId11" Type="http://schemas.openxmlformats.org/officeDocument/2006/relationships/image" Target="../media/image110.jpeg"/><Relationship Id="rId5" Type="http://schemas.openxmlformats.org/officeDocument/2006/relationships/oleObject" Target="../embeddings/oleObject57.bin"/><Relationship Id="rId10" Type="http://schemas.openxmlformats.org/officeDocument/2006/relationships/image" Target="../media/image109.jpeg"/><Relationship Id="rId4" Type="http://schemas.openxmlformats.org/officeDocument/2006/relationships/image" Target="../media/image105.png"/><Relationship Id="rId9" Type="http://schemas.openxmlformats.org/officeDocument/2006/relationships/image" Target="../media/image108.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59.xml"/><Relationship Id="rId6" Type="http://schemas.openxmlformats.org/officeDocument/2006/relationships/oleObject" Target="../embeddings/oleObject58.bin"/><Relationship Id="rId5" Type="http://schemas.openxmlformats.org/officeDocument/2006/relationships/image" Target="../media/image101.png"/><Relationship Id="rId4" Type="http://schemas.openxmlformats.org/officeDocument/2006/relationships/image" Target="../media/image111.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60.xml"/><Relationship Id="rId6" Type="http://schemas.openxmlformats.org/officeDocument/2006/relationships/oleObject" Target="../embeddings/oleObject59.bin"/><Relationship Id="rId5" Type="http://schemas.openxmlformats.org/officeDocument/2006/relationships/image" Target="../media/image113.jpeg"/><Relationship Id="rId4" Type="http://schemas.openxmlformats.org/officeDocument/2006/relationships/image" Target="../media/image112.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61.xml"/><Relationship Id="rId6" Type="http://schemas.openxmlformats.org/officeDocument/2006/relationships/oleObject" Target="../embeddings/oleObject60.bin"/><Relationship Id="rId5" Type="http://schemas.openxmlformats.org/officeDocument/2006/relationships/image" Target="../media/image115.png"/><Relationship Id="rId4" Type="http://schemas.openxmlformats.org/officeDocument/2006/relationships/image" Target="../media/image114.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62.xml"/><Relationship Id="rId6" Type="http://schemas.openxmlformats.org/officeDocument/2006/relationships/oleObject" Target="../embeddings/oleObject61.bin"/><Relationship Id="rId5" Type="http://schemas.openxmlformats.org/officeDocument/2006/relationships/image" Target="../media/image117.png"/><Relationship Id="rId4" Type="http://schemas.openxmlformats.org/officeDocument/2006/relationships/image" Target="../media/image116.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63.xml"/><Relationship Id="rId6" Type="http://schemas.openxmlformats.org/officeDocument/2006/relationships/oleObject" Target="../embeddings/oleObject62.bin"/><Relationship Id="rId5" Type="http://schemas.openxmlformats.org/officeDocument/2006/relationships/image" Target="../media/image102.jpeg"/><Relationship Id="rId4" Type="http://schemas.openxmlformats.org/officeDocument/2006/relationships/image" Target="../media/image118.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64.xml"/><Relationship Id="rId6" Type="http://schemas.openxmlformats.org/officeDocument/2006/relationships/oleObject" Target="../embeddings/oleObject63.bin"/><Relationship Id="rId5" Type="http://schemas.openxmlformats.org/officeDocument/2006/relationships/image" Target="../media/image120.png"/><Relationship Id="rId4" Type="http://schemas.openxmlformats.org/officeDocument/2006/relationships/image" Target="../media/image11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5.xml"/><Relationship Id="rId5" Type="http://schemas.openxmlformats.org/officeDocument/2006/relationships/image" Target="../media/image1.emf"/><Relationship Id="rId4" Type="http://schemas.openxmlformats.org/officeDocument/2006/relationships/oleObject" Target="../embeddings/oleObject4.bin"/></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65.xml"/><Relationship Id="rId6" Type="http://schemas.openxmlformats.org/officeDocument/2006/relationships/oleObject" Target="../embeddings/oleObject64.bin"/><Relationship Id="rId5" Type="http://schemas.openxmlformats.org/officeDocument/2006/relationships/image" Target="../media/image120.png"/><Relationship Id="rId4" Type="http://schemas.openxmlformats.org/officeDocument/2006/relationships/image" Target="../media/image121.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66.xml"/><Relationship Id="rId6" Type="http://schemas.openxmlformats.org/officeDocument/2006/relationships/oleObject" Target="../embeddings/oleObject65.bin"/><Relationship Id="rId5" Type="http://schemas.openxmlformats.org/officeDocument/2006/relationships/image" Target="../media/image123.png"/><Relationship Id="rId4" Type="http://schemas.openxmlformats.org/officeDocument/2006/relationships/image" Target="../media/image122.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4.xml"/><Relationship Id="rId1" Type="http://schemas.openxmlformats.org/officeDocument/2006/relationships/tags" Target="../tags/tag67.xml"/><Relationship Id="rId6" Type="http://schemas.openxmlformats.org/officeDocument/2006/relationships/image" Target="../media/image1.emf"/><Relationship Id="rId5" Type="http://schemas.openxmlformats.org/officeDocument/2006/relationships/oleObject" Target="../embeddings/oleObject66.bin"/><Relationship Id="rId4" Type="http://schemas.openxmlformats.org/officeDocument/2006/relationships/image" Target="../media/image124.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74.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68.xml"/><Relationship Id="rId6" Type="http://schemas.openxmlformats.org/officeDocument/2006/relationships/oleObject" Target="../embeddings/oleObject67.bin"/><Relationship Id="rId5" Type="http://schemas.openxmlformats.org/officeDocument/2006/relationships/image" Target="../media/image17.jpeg"/><Relationship Id="rId4" Type="http://schemas.openxmlformats.org/officeDocument/2006/relationships/image" Target="../media/image125.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69.xml"/><Relationship Id="rId6" Type="http://schemas.openxmlformats.org/officeDocument/2006/relationships/oleObject" Target="../embeddings/oleObject68.bin"/><Relationship Id="rId5" Type="http://schemas.openxmlformats.org/officeDocument/2006/relationships/image" Target="../media/image127.jpeg"/><Relationship Id="rId4" Type="http://schemas.openxmlformats.org/officeDocument/2006/relationships/image" Target="../media/image126.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4.xml"/><Relationship Id="rId1" Type="http://schemas.openxmlformats.org/officeDocument/2006/relationships/tags" Target="../tags/tag70.xml"/><Relationship Id="rId6" Type="http://schemas.openxmlformats.org/officeDocument/2006/relationships/image" Target="../media/image1.emf"/><Relationship Id="rId5" Type="http://schemas.openxmlformats.org/officeDocument/2006/relationships/oleObject" Target="../embeddings/oleObject69.bin"/><Relationship Id="rId4" Type="http://schemas.openxmlformats.org/officeDocument/2006/relationships/image" Target="../media/image128.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7" Type="http://schemas.openxmlformats.org/officeDocument/2006/relationships/image" Target="../media/image130.jpeg"/><Relationship Id="rId2" Type="http://schemas.openxmlformats.org/officeDocument/2006/relationships/slideLayout" Target="../slideLayouts/slideLayout4.xml"/><Relationship Id="rId1" Type="http://schemas.openxmlformats.org/officeDocument/2006/relationships/tags" Target="../tags/tag71.xml"/><Relationship Id="rId6" Type="http://schemas.openxmlformats.org/officeDocument/2006/relationships/image" Target="../media/image1.emf"/><Relationship Id="rId5" Type="http://schemas.openxmlformats.org/officeDocument/2006/relationships/oleObject" Target="../embeddings/oleObject70.bin"/><Relationship Id="rId4" Type="http://schemas.openxmlformats.org/officeDocument/2006/relationships/image" Target="../media/image129.jpe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4.xml"/><Relationship Id="rId1" Type="http://schemas.openxmlformats.org/officeDocument/2006/relationships/tags" Target="../tags/tag72.xml"/><Relationship Id="rId6" Type="http://schemas.openxmlformats.org/officeDocument/2006/relationships/image" Target="../media/image1.emf"/><Relationship Id="rId5" Type="http://schemas.openxmlformats.org/officeDocument/2006/relationships/oleObject" Target="../embeddings/oleObject71.bin"/><Relationship Id="rId4" Type="http://schemas.openxmlformats.org/officeDocument/2006/relationships/image" Target="../media/image131.jpe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73.xml"/><Relationship Id="rId6" Type="http://schemas.openxmlformats.org/officeDocument/2006/relationships/oleObject" Target="../embeddings/oleObject72.bin"/><Relationship Id="rId5" Type="http://schemas.openxmlformats.org/officeDocument/2006/relationships/image" Target="../media/image133.jpeg"/><Relationship Id="rId4" Type="http://schemas.openxmlformats.org/officeDocument/2006/relationships/image" Target="../media/image13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6.xml"/><Relationship Id="rId5" Type="http://schemas.openxmlformats.org/officeDocument/2006/relationships/image" Target="../media/image1.emf"/><Relationship Id="rId4" Type="http://schemas.openxmlformats.org/officeDocument/2006/relationships/oleObject" Target="../embeddings/oleObject5.bin"/></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4.xml"/><Relationship Id="rId1" Type="http://schemas.openxmlformats.org/officeDocument/2006/relationships/tags" Target="../tags/tag74.xml"/><Relationship Id="rId6" Type="http://schemas.openxmlformats.org/officeDocument/2006/relationships/image" Target="../media/image134.jpeg"/><Relationship Id="rId5" Type="http://schemas.openxmlformats.org/officeDocument/2006/relationships/image" Target="../media/image1.emf"/><Relationship Id="rId4" Type="http://schemas.openxmlformats.org/officeDocument/2006/relationships/oleObject" Target="../embeddings/oleObject73.bin"/></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75.xml"/><Relationship Id="rId6" Type="http://schemas.openxmlformats.org/officeDocument/2006/relationships/oleObject" Target="../embeddings/oleObject74.bin"/><Relationship Id="rId5" Type="http://schemas.openxmlformats.org/officeDocument/2006/relationships/image" Target="../media/image136.jpeg"/><Relationship Id="rId4" Type="http://schemas.openxmlformats.org/officeDocument/2006/relationships/image" Target="../media/image135.jpe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76.xml"/><Relationship Id="rId6" Type="http://schemas.openxmlformats.org/officeDocument/2006/relationships/oleObject" Target="../embeddings/oleObject75.bin"/><Relationship Id="rId5" Type="http://schemas.openxmlformats.org/officeDocument/2006/relationships/image" Target="../media/image138.jpeg"/><Relationship Id="rId4" Type="http://schemas.openxmlformats.org/officeDocument/2006/relationships/image" Target="../media/image137.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77.xml"/><Relationship Id="rId6" Type="http://schemas.openxmlformats.org/officeDocument/2006/relationships/oleObject" Target="../embeddings/oleObject76.bin"/><Relationship Id="rId5" Type="http://schemas.openxmlformats.org/officeDocument/2006/relationships/image" Target="../media/image140.jpeg"/><Relationship Id="rId4" Type="http://schemas.openxmlformats.org/officeDocument/2006/relationships/image" Target="../media/image139.jpe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78.xml"/><Relationship Id="rId6" Type="http://schemas.openxmlformats.org/officeDocument/2006/relationships/oleObject" Target="../embeddings/oleObject77.bin"/><Relationship Id="rId5" Type="http://schemas.openxmlformats.org/officeDocument/2006/relationships/image" Target="../media/image142.jpeg"/><Relationship Id="rId4" Type="http://schemas.openxmlformats.org/officeDocument/2006/relationships/image" Target="../media/image141.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4.xml"/><Relationship Id="rId1" Type="http://schemas.openxmlformats.org/officeDocument/2006/relationships/tags" Target="../tags/tag79.xml"/><Relationship Id="rId6" Type="http://schemas.openxmlformats.org/officeDocument/2006/relationships/image" Target="../media/image1.emf"/><Relationship Id="rId5" Type="http://schemas.openxmlformats.org/officeDocument/2006/relationships/oleObject" Target="../embeddings/oleObject78.bin"/><Relationship Id="rId4" Type="http://schemas.openxmlformats.org/officeDocument/2006/relationships/image" Target="../media/image143.jpeg"/></Relationships>
</file>

<file path=ppt/slides/_rels/slide86.xml.rels><?xml version="1.0" encoding="UTF-8" standalone="yes"?>
<Relationships xmlns="http://schemas.openxmlformats.org/package/2006/relationships"><Relationship Id="rId8" Type="http://schemas.openxmlformats.org/officeDocument/2006/relationships/image" Target="../media/image130.jpeg"/><Relationship Id="rId3" Type="http://schemas.openxmlformats.org/officeDocument/2006/relationships/notesSlide" Target="../notesSlides/notesSlide86.xml"/><Relationship Id="rId7" Type="http://schemas.openxmlformats.org/officeDocument/2006/relationships/image" Target="../media/image129.jpeg"/><Relationship Id="rId2" Type="http://schemas.openxmlformats.org/officeDocument/2006/relationships/slideLayout" Target="../slideLayouts/slideLayout4.xml"/><Relationship Id="rId1" Type="http://schemas.openxmlformats.org/officeDocument/2006/relationships/tags" Target="../tags/tag80.xml"/><Relationship Id="rId6" Type="http://schemas.openxmlformats.org/officeDocument/2006/relationships/image" Target="../media/image131.jpeg"/><Relationship Id="rId5" Type="http://schemas.openxmlformats.org/officeDocument/2006/relationships/image" Target="../media/image1.emf"/><Relationship Id="rId4" Type="http://schemas.openxmlformats.org/officeDocument/2006/relationships/oleObject" Target="../embeddings/oleObject79.bin"/></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7" Type="http://schemas.openxmlformats.org/officeDocument/2006/relationships/image" Target="../media/image133.jpeg"/><Relationship Id="rId2" Type="http://schemas.openxmlformats.org/officeDocument/2006/relationships/slideLayout" Target="../slideLayouts/slideLayout4.xml"/><Relationship Id="rId1" Type="http://schemas.openxmlformats.org/officeDocument/2006/relationships/tags" Target="../tags/tag81.xml"/><Relationship Id="rId6" Type="http://schemas.openxmlformats.org/officeDocument/2006/relationships/image" Target="../media/image1.emf"/><Relationship Id="rId5" Type="http://schemas.openxmlformats.org/officeDocument/2006/relationships/oleObject" Target="../embeddings/oleObject80.bin"/><Relationship Id="rId4" Type="http://schemas.openxmlformats.org/officeDocument/2006/relationships/image" Target="../media/image134.jpe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4.xml"/><Relationship Id="rId1" Type="http://schemas.openxmlformats.org/officeDocument/2006/relationships/tags" Target="../tags/tag82.xml"/><Relationship Id="rId6" Type="http://schemas.openxmlformats.org/officeDocument/2006/relationships/image" Target="../media/image1.emf"/><Relationship Id="rId5" Type="http://schemas.openxmlformats.org/officeDocument/2006/relationships/oleObject" Target="../embeddings/oleObject81.bin"/><Relationship Id="rId4" Type="http://schemas.openxmlformats.org/officeDocument/2006/relationships/image" Target="../media/image144.pn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83.xml"/><Relationship Id="rId6" Type="http://schemas.openxmlformats.org/officeDocument/2006/relationships/oleObject" Target="../embeddings/oleObject82.bin"/><Relationship Id="rId5" Type="http://schemas.openxmlformats.org/officeDocument/2006/relationships/image" Target="../media/image146.png"/><Relationship Id="rId4" Type="http://schemas.openxmlformats.org/officeDocument/2006/relationships/image" Target="../media/image14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7.xml"/><Relationship Id="rId5" Type="http://schemas.openxmlformats.org/officeDocument/2006/relationships/image" Target="../media/image1.emf"/><Relationship Id="rId4" Type="http://schemas.openxmlformats.org/officeDocument/2006/relationships/oleObject" Target="../embeddings/oleObject6.bin"/></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84.xml"/><Relationship Id="rId6" Type="http://schemas.openxmlformats.org/officeDocument/2006/relationships/oleObject" Target="../embeddings/oleObject83.bin"/><Relationship Id="rId5" Type="http://schemas.openxmlformats.org/officeDocument/2006/relationships/image" Target="../media/image131.jpeg"/><Relationship Id="rId4" Type="http://schemas.openxmlformats.org/officeDocument/2006/relationships/image" Target="../media/image147.jpeg"/></Relationships>
</file>

<file path=ppt/slides/_rels/slide91.xml.rels><?xml version="1.0" encoding="UTF-8" standalone="yes"?>
<Relationships xmlns="http://schemas.openxmlformats.org/package/2006/relationships"><Relationship Id="rId8" Type="http://schemas.openxmlformats.org/officeDocument/2006/relationships/image" Target="../media/image150.jpeg"/><Relationship Id="rId3" Type="http://schemas.openxmlformats.org/officeDocument/2006/relationships/notesSlide" Target="../notesSlides/notesSlide91.xml"/><Relationship Id="rId7" Type="http://schemas.openxmlformats.org/officeDocument/2006/relationships/image" Target="../media/image149.jpeg"/><Relationship Id="rId12" Type="http://schemas.openxmlformats.org/officeDocument/2006/relationships/image" Target="../media/image154.jpeg"/><Relationship Id="rId2" Type="http://schemas.openxmlformats.org/officeDocument/2006/relationships/slideLayout" Target="../slideLayouts/slideLayout4.xml"/><Relationship Id="rId1" Type="http://schemas.openxmlformats.org/officeDocument/2006/relationships/tags" Target="../tags/tag85.xml"/><Relationship Id="rId6" Type="http://schemas.openxmlformats.org/officeDocument/2006/relationships/image" Target="../media/image1.emf"/><Relationship Id="rId11" Type="http://schemas.openxmlformats.org/officeDocument/2006/relationships/image" Target="../media/image153.jpeg"/><Relationship Id="rId5" Type="http://schemas.openxmlformats.org/officeDocument/2006/relationships/oleObject" Target="../embeddings/oleObject84.bin"/><Relationship Id="rId10" Type="http://schemas.openxmlformats.org/officeDocument/2006/relationships/image" Target="../media/image152.jpeg"/><Relationship Id="rId4" Type="http://schemas.openxmlformats.org/officeDocument/2006/relationships/image" Target="../media/image148.png"/><Relationship Id="rId9" Type="http://schemas.openxmlformats.org/officeDocument/2006/relationships/image" Target="../media/image151.jpeg"/></Relationships>
</file>

<file path=ppt/slides/_rels/slide92.xml.rels><?xml version="1.0" encoding="UTF-8" standalone="yes"?>
<Relationships xmlns="http://schemas.openxmlformats.org/package/2006/relationships"><Relationship Id="rId8" Type="http://schemas.openxmlformats.org/officeDocument/2006/relationships/image" Target="../media/image157.jpeg"/><Relationship Id="rId3" Type="http://schemas.openxmlformats.org/officeDocument/2006/relationships/notesSlide" Target="../notesSlides/notesSlide92.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86.xml"/><Relationship Id="rId6" Type="http://schemas.openxmlformats.org/officeDocument/2006/relationships/oleObject" Target="../embeddings/oleObject85.bin"/><Relationship Id="rId5" Type="http://schemas.openxmlformats.org/officeDocument/2006/relationships/image" Target="../media/image156.jpeg"/><Relationship Id="rId4" Type="http://schemas.openxmlformats.org/officeDocument/2006/relationships/image" Target="../media/image155.pn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87.xml"/><Relationship Id="rId6" Type="http://schemas.openxmlformats.org/officeDocument/2006/relationships/oleObject" Target="../embeddings/oleObject86.bin"/><Relationship Id="rId5" Type="http://schemas.openxmlformats.org/officeDocument/2006/relationships/image" Target="../media/image159.jpeg"/><Relationship Id="rId4" Type="http://schemas.openxmlformats.org/officeDocument/2006/relationships/image" Target="../media/image158.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4.xml"/><Relationship Id="rId1" Type="http://schemas.openxmlformats.org/officeDocument/2006/relationships/tags" Target="../tags/tag88.xml"/><Relationship Id="rId6" Type="http://schemas.openxmlformats.org/officeDocument/2006/relationships/image" Target="../media/image1.emf"/><Relationship Id="rId5" Type="http://schemas.openxmlformats.org/officeDocument/2006/relationships/oleObject" Target="../embeddings/oleObject87.bin"/><Relationship Id="rId4" Type="http://schemas.openxmlformats.org/officeDocument/2006/relationships/image" Target="../media/image160.jpe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4.xml"/><Relationship Id="rId1" Type="http://schemas.openxmlformats.org/officeDocument/2006/relationships/tags" Target="../tags/tag89.xml"/><Relationship Id="rId6" Type="http://schemas.openxmlformats.org/officeDocument/2006/relationships/image" Target="../media/image1.emf"/><Relationship Id="rId5" Type="http://schemas.openxmlformats.org/officeDocument/2006/relationships/oleObject" Target="../embeddings/oleObject88.bin"/><Relationship Id="rId4" Type="http://schemas.openxmlformats.org/officeDocument/2006/relationships/image" Target="../media/image16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5D81D4D6-5110-4FDB-A422-D38F27C69A93}"/>
              </a:ext>
            </a:extLst>
          </p:cNvPr>
          <p:cNvSpPr txBox="1"/>
          <p:nvPr/>
        </p:nvSpPr>
        <p:spPr>
          <a:xfrm>
            <a:off x="7544393" y="6384107"/>
            <a:ext cx="1042593" cy="276999"/>
          </a:xfrm>
          <a:prstGeom prst="rect">
            <a:avLst/>
          </a:prstGeom>
          <a:noFill/>
        </p:spPr>
        <p:txBody>
          <a:bodyPr wrap="none" rtlCol="0">
            <a:spAutoFit/>
          </a:bodyPr>
          <a:lstStyle/>
          <a:p>
            <a:pPr marL="7938"/>
            <a:r>
              <a:rPr kumimoji="1" lang="ja-JP" altLang="en-US" sz="1200" b="1" dirty="0">
                <a:latin typeface="BIZ UDPゴシック" panose="020B0400000000000000" pitchFamily="50" charset="-128"/>
                <a:ea typeface="BIZ UDPゴシック" panose="020B0400000000000000" pitchFamily="50" charset="-128"/>
                <a:cs typeface="Meiryo" charset="-128"/>
              </a:rPr>
              <a:t>令和</a:t>
            </a:r>
            <a:r>
              <a:rPr kumimoji="1" lang="en-US" altLang="ja-JP" sz="1200" b="1" dirty="0">
                <a:latin typeface="BIZ UDPゴシック" panose="020B0400000000000000" pitchFamily="50" charset="-128"/>
                <a:ea typeface="BIZ UDPゴシック" panose="020B0400000000000000" pitchFamily="50" charset="-128"/>
                <a:cs typeface="Meiryo" charset="-128"/>
              </a:rPr>
              <a:t>7</a:t>
            </a:r>
            <a:r>
              <a:rPr kumimoji="1" lang="ja-JP" altLang="en-US" sz="1200" b="1" dirty="0">
                <a:latin typeface="BIZ UDPゴシック" panose="020B0400000000000000" pitchFamily="50" charset="-128"/>
                <a:ea typeface="BIZ UDPゴシック" panose="020B0400000000000000" pitchFamily="50" charset="-128"/>
                <a:cs typeface="Meiryo" charset="-128"/>
              </a:rPr>
              <a:t>年</a:t>
            </a:r>
            <a:r>
              <a:rPr kumimoji="1" lang="en-US" altLang="ja-JP" sz="1200" b="1" dirty="0">
                <a:latin typeface="BIZ UDPゴシック" panose="020B0400000000000000" pitchFamily="50" charset="-128"/>
                <a:ea typeface="BIZ UDPゴシック" panose="020B0400000000000000" pitchFamily="50" charset="-128"/>
                <a:cs typeface="Meiryo" charset="-128"/>
              </a:rPr>
              <a:t>4</a:t>
            </a:r>
            <a:r>
              <a:rPr kumimoji="1" lang="ja-JP" altLang="en-US" sz="1200" b="1" dirty="0">
                <a:latin typeface="BIZ UDPゴシック" panose="020B0400000000000000" pitchFamily="50" charset="-128"/>
                <a:ea typeface="BIZ UDPゴシック" panose="020B0400000000000000" pitchFamily="50" charset="-128"/>
                <a:cs typeface="Meiryo" charset="-128"/>
              </a:rPr>
              <a:t>月</a:t>
            </a:r>
          </a:p>
        </p:txBody>
      </p:sp>
      <p:sp>
        <p:nvSpPr>
          <p:cNvPr id="5" name="サブタイトル 2">
            <a:extLst>
              <a:ext uri="{FF2B5EF4-FFF2-40B4-BE49-F238E27FC236}">
                <a16:creationId xmlns:a16="http://schemas.microsoft.com/office/drawing/2014/main" id="{3333F582-E97D-3090-FD33-D56CFC51F086}"/>
              </a:ext>
            </a:extLst>
          </p:cNvPr>
          <p:cNvSpPr txBox="1">
            <a:spLocks/>
          </p:cNvSpPr>
          <p:nvPr/>
        </p:nvSpPr>
        <p:spPr>
          <a:xfrm>
            <a:off x="620029" y="2305116"/>
            <a:ext cx="7805009"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オンライン会議アプリを</a:t>
            </a:r>
          </a:p>
          <a:p>
            <a:pPr algn="ct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使ってみよう</a:t>
            </a:r>
          </a:p>
        </p:txBody>
      </p:sp>
      <p:pic>
        <p:nvPicPr>
          <p:cNvPr id="16" name="図 15" descr="図形, 正方形&#10;&#10;自動的に生成された説明">
            <a:extLst>
              <a:ext uri="{FF2B5EF4-FFF2-40B4-BE49-F238E27FC236}">
                <a16:creationId xmlns:a16="http://schemas.microsoft.com/office/drawing/2014/main" id="{AACD793B-E308-8298-69FB-E95B3991585B}"/>
              </a:ext>
            </a:extLst>
          </p:cNvPr>
          <p:cNvPicPr>
            <a:picLocks noChangeAspect="1"/>
          </p:cNvPicPr>
          <p:nvPr/>
        </p:nvPicPr>
        <p:blipFill>
          <a:blip r:embed="rId3"/>
          <a:stretch>
            <a:fillRect/>
          </a:stretch>
        </p:blipFill>
        <p:spPr>
          <a:xfrm rot="5400000">
            <a:off x="1171432" y="3884317"/>
            <a:ext cx="1792300" cy="3535360"/>
          </a:xfrm>
          <a:prstGeom prst="rect">
            <a:avLst/>
          </a:prstGeom>
        </p:spPr>
      </p:pic>
      <p:sp>
        <p:nvSpPr>
          <p:cNvPr id="19" name="正方形/長方形 18">
            <a:extLst>
              <a:ext uri="{FF2B5EF4-FFF2-40B4-BE49-F238E27FC236}">
                <a16:creationId xmlns:a16="http://schemas.microsoft.com/office/drawing/2014/main" id="{AA20FEB1-A2EB-2E65-B509-8BFC927CE0FA}"/>
              </a:ext>
            </a:extLst>
          </p:cNvPr>
          <p:cNvSpPr/>
          <p:nvPr/>
        </p:nvSpPr>
        <p:spPr>
          <a:xfrm>
            <a:off x="662145" y="4792498"/>
            <a:ext cx="2844800" cy="1732789"/>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 name="図 19">
            <a:extLst>
              <a:ext uri="{FF2B5EF4-FFF2-40B4-BE49-F238E27FC236}">
                <a16:creationId xmlns:a16="http://schemas.microsoft.com/office/drawing/2014/main" id="{B650214D-4B6A-3860-0B84-C6B3A5A0C2F7}"/>
              </a:ext>
            </a:extLst>
          </p:cNvPr>
          <p:cNvPicPr>
            <a:picLocks noChangeAspect="1"/>
          </p:cNvPicPr>
          <p:nvPr/>
        </p:nvPicPr>
        <p:blipFill>
          <a:blip r:embed="rId4"/>
          <a:stretch>
            <a:fillRect/>
          </a:stretch>
        </p:blipFill>
        <p:spPr>
          <a:xfrm>
            <a:off x="798741" y="4900455"/>
            <a:ext cx="2425903" cy="1762570"/>
          </a:xfrm>
          <a:prstGeom prst="rect">
            <a:avLst/>
          </a:prstGeom>
        </p:spPr>
      </p:pic>
      <p:sp>
        <p:nvSpPr>
          <p:cNvPr id="2" name="テキスト ボックス 1">
            <a:extLst>
              <a:ext uri="{FF2B5EF4-FFF2-40B4-BE49-F238E27FC236}">
                <a16:creationId xmlns:a16="http://schemas.microsoft.com/office/drawing/2014/main" id="{70F29BE5-AC05-8BC7-9D5D-BF70954EB8ED}"/>
              </a:ext>
            </a:extLst>
          </p:cNvPr>
          <p:cNvSpPr txBox="1"/>
          <p:nvPr/>
        </p:nvSpPr>
        <p:spPr>
          <a:xfrm>
            <a:off x="796826" y="571149"/>
            <a:ext cx="6484600" cy="1200329"/>
          </a:xfrm>
          <a:prstGeom prst="rect">
            <a:avLst/>
          </a:prstGeom>
          <a:noFill/>
        </p:spPr>
        <p:txBody>
          <a:bodyPr wrap="square" rtlCol="0">
            <a:spAutoFit/>
          </a:bodyPr>
          <a:lstStyle/>
          <a:p>
            <a:r>
              <a:rPr lang="ja-JP" altLang="en-US" sz="3600" dirty="0">
                <a:latin typeface="BIZ UDPゴシック" panose="020B0400000000000000" pitchFamily="50" charset="-128"/>
                <a:ea typeface="BIZ UDPゴシック" panose="020B0400000000000000" pitchFamily="50" charset="-128"/>
              </a:rPr>
              <a:t>ス</a:t>
            </a:r>
            <a:r>
              <a:rPr kumimoji="1" lang="ja-JP" altLang="en-US" sz="3600" dirty="0">
                <a:latin typeface="BIZ UDPゴシック" panose="020B0400000000000000" pitchFamily="50" charset="-128"/>
                <a:ea typeface="BIZ UDPゴシック" panose="020B0400000000000000" pitchFamily="50" charset="-128"/>
              </a:rPr>
              <a:t>マートフォン</a:t>
            </a:r>
            <a:endParaRPr kumimoji="1" lang="en-US" altLang="ja-JP" sz="3600" dirty="0">
              <a:latin typeface="BIZ UDPゴシック" panose="020B0400000000000000" pitchFamily="50" charset="-128"/>
              <a:ea typeface="BIZ UDPゴシック" panose="020B0400000000000000" pitchFamily="50" charset="-128"/>
            </a:endParaRPr>
          </a:p>
          <a:p>
            <a:r>
              <a:rPr kumimoji="1" lang="en-US" altLang="ja-JP" sz="3600" dirty="0">
                <a:latin typeface="BIZ UDPゴシック" panose="020B0400000000000000" pitchFamily="50" charset="-128"/>
                <a:ea typeface="BIZ UDPゴシック" panose="020B0400000000000000" pitchFamily="50" charset="-128"/>
              </a:rPr>
              <a:t>iPhone</a:t>
            </a:r>
            <a:r>
              <a:rPr kumimoji="1" lang="ja-JP" altLang="en-US" sz="3600" dirty="0">
                <a:latin typeface="BIZ UDPゴシック" panose="020B0400000000000000" pitchFamily="50" charset="-128"/>
                <a:ea typeface="BIZ UDPゴシック" panose="020B0400000000000000" pitchFamily="50" charset="-128"/>
              </a:rPr>
              <a:t>基本編</a:t>
            </a:r>
            <a:r>
              <a:rPr kumimoji="1" lang="en-US" altLang="ja-JP" sz="3600" dirty="0">
                <a:latin typeface="BIZ UDPゴシック" panose="020B0400000000000000" pitchFamily="50" charset="-128"/>
                <a:ea typeface="BIZ UDPゴシック" panose="020B0400000000000000" pitchFamily="50" charset="-128"/>
              </a:rPr>
              <a:t> </a:t>
            </a:r>
            <a:endParaRPr kumimoji="1" lang="ja-JP" altLang="en-US" sz="36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5991415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AC4B3EC0-D42A-55C3-ED1B-15BAA6C40D64}"/>
              </a:ext>
            </a:extLst>
          </p:cNvPr>
          <p:cNvSpPr txBox="1"/>
          <p:nvPr/>
        </p:nvSpPr>
        <p:spPr>
          <a:xfrm>
            <a:off x="5055211" y="4224561"/>
            <a:ext cx="3342582" cy="369332"/>
          </a:xfrm>
          <a:prstGeom prst="rect">
            <a:avLst/>
          </a:prstGeom>
          <a:noFill/>
        </p:spPr>
        <p:txBody>
          <a:bodyPr wrap="none" rtlCol="0">
            <a:spAutoFit/>
          </a:bodyPr>
          <a:lstStyle/>
          <a:p>
            <a:r>
              <a:rPr kumimoji="1" lang="en-US" altLang="ja-JP" dirty="0">
                <a:latin typeface="BIZ UDPゴシック" panose="020B0400000000000000" pitchFamily="50" charset="-128"/>
                <a:ea typeface="BIZ UDPゴシック" panose="020B0400000000000000" pitchFamily="50" charset="-128"/>
              </a:rPr>
              <a:t>※</a:t>
            </a:r>
            <a:r>
              <a:rPr kumimoji="1" lang="ja-JP" altLang="en-US" dirty="0">
                <a:latin typeface="BIZ UDPゴシック" panose="020B0400000000000000" pitchFamily="50" charset="-128"/>
                <a:ea typeface="BIZ UDPゴシック" panose="020B0400000000000000" pitchFamily="50" charset="-128"/>
              </a:rPr>
              <a:t>バージョン</a:t>
            </a:r>
            <a:r>
              <a:rPr kumimoji="1" lang="en-US" altLang="ja-JP" dirty="0">
                <a:latin typeface="BIZ UDPゴシック" panose="020B0400000000000000" pitchFamily="50" charset="-128"/>
                <a:ea typeface="BIZ UDPゴシック" panose="020B0400000000000000" pitchFamily="50" charset="-128"/>
              </a:rPr>
              <a:t>6.1.11(45504)</a:t>
            </a:r>
            <a:endParaRPr kumimoji="1" lang="ja-JP" altLang="en-US" dirty="0">
              <a:latin typeface="BIZ UDPゴシック" panose="020B0400000000000000" pitchFamily="50" charset="-128"/>
              <a:ea typeface="BIZ UDPゴシック" panose="020B0400000000000000" pitchFamily="50" charset="-128"/>
            </a:endParaRPr>
          </a:p>
        </p:txBody>
      </p:sp>
      <p:sp>
        <p:nvSpPr>
          <p:cNvPr id="2" name="サブタイトル 2">
            <a:extLst>
              <a:ext uri="{FF2B5EF4-FFF2-40B4-BE49-F238E27FC236}">
                <a16:creationId xmlns:a16="http://schemas.microsoft.com/office/drawing/2014/main" id="{65887759-209A-1C76-B7C2-4277849A7A42}"/>
              </a:ext>
            </a:extLst>
          </p:cNvPr>
          <p:cNvSpPr txBox="1">
            <a:spLocks/>
          </p:cNvSpPr>
          <p:nvPr/>
        </p:nvSpPr>
        <p:spPr>
          <a:xfrm>
            <a:off x="2219506" y="2313608"/>
            <a:ext cx="7805009"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en-US" altLang="ja-JP" sz="4799" dirty="0">
                <a:solidFill>
                  <a:srgbClr val="4472C4"/>
                </a:solidFill>
                <a:latin typeface="BIZ UDPゴシック" panose="020B0400000000000000" pitchFamily="50" charset="-128"/>
                <a:ea typeface="BIZ UDPゴシック" panose="020B0400000000000000" pitchFamily="50" charset="-128"/>
              </a:rPr>
              <a:t>Zoom</a:t>
            </a:r>
            <a:r>
              <a:rPr lang="ja-JP" altLang="en-US" sz="4799" dirty="0">
                <a:solidFill>
                  <a:srgbClr val="4472C4"/>
                </a:solidFill>
                <a:latin typeface="BIZ UDPゴシック" panose="020B0400000000000000" pitchFamily="50" charset="-128"/>
                <a:ea typeface="BIZ UDPゴシック" panose="020B0400000000000000" pitchFamily="50" charset="-128"/>
              </a:rPr>
              <a:t>を</a:t>
            </a:r>
          </a:p>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使ってみましょう</a:t>
            </a:r>
          </a:p>
        </p:txBody>
      </p:sp>
      <p:sp>
        <p:nvSpPr>
          <p:cNvPr id="5" name="テキスト ボックス 4">
            <a:extLst>
              <a:ext uri="{FF2B5EF4-FFF2-40B4-BE49-F238E27FC236}">
                <a16:creationId xmlns:a16="http://schemas.microsoft.com/office/drawing/2014/main" id="{6C766BCF-F58B-480B-EA4E-3DD22DCF32BD}"/>
              </a:ext>
            </a:extLst>
          </p:cNvPr>
          <p:cNvSpPr txBox="1"/>
          <p:nvPr/>
        </p:nvSpPr>
        <p:spPr>
          <a:xfrm>
            <a:off x="529389" y="1838448"/>
            <a:ext cx="1552073" cy="1446550"/>
          </a:xfrm>
          <a:prstGeom prst="rect">
            <a:avLst/>
          </a:prstGeom>
          <a:noFill/>
        </p:spPr>
        <p:txBody>
          <a:bodyPr wrap="square" rtlCol="0">
            <a:spAutoFit/>
          </a:bodyPr>
          <a:lstStyle/>
          <a:p>
            <a:pPr algn="ctr"/>
            <a:r>
              <a:rPr kumimoji="1" lang="ja-JP" altLang="en-US" sz="8800" b="1" dirty="0">
                <a:solidFill>
                  <a:srgbClr val="4472C4"/>
                </a:solidFill>
                <a:latin typeface="BIZ UDPゴシック" panose="020B0400000000000000" pitchFamily="50" charset="-128"/>
                <a:ea typeface="BIZ UDPゴシック" panose="020B0400000000000000" pitchFamily="50" charset="-128"/>
              </a:rPr>
              <a:t>２</a:t>
            </a:r>
          </a:p>
        </p:txBody>
      </p:sp>
      <p:sp>
        <p:nvSpPr>
          <p:cNvPr id="3" name="Slide Number Placeholder 5">
            <a:extLst>
              <a:ext uri="{FF2B5EF4-FFF2-40B4-BE49-F238E27FC236}">
                <a16:creationId xmlns:a16="http://schemas.microsoft.com/office/drawing/2014/main" id="{74CEAF6F-6B50-4C44-5A5C-1D640378CD32}"/>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7</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4350209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App Store</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をダブルタップします</a:t>
            </a:r>
          </a:p>
        </p:txBody>
      </p:sp>
      <p:pic>
        <p:nvPicPr>
          <p:cNvPr id="7" name="図 6">
            <a:extLst>
              <a:ext uri="{FF2B5EF4-FFF2-40B4-BE49-F238E27FC236}">
                <a16:creationId xmlns:a16="http://schemas.microsoft.com/office/drawing/2014/main" id="{28BBF3AA-CDD0-E529-BC32-F5804E4B5CC5}"/>
              </a:ext>
            </a:extLst>
          </p:cNvPr>
          <p:cNvPicPr>
            <a:picLocks noChangeAspect="1"/>
          </p:cNvPicPr>
          <p:nvPr/>
        </p:nvPicPr>
        <p:blipFill>
          <a:blip r:embed="rId4"/>
          <a:stretch>
            <a:fillRect/>
          </a:stretch>
        </p:blipFill>
        <p:spPr>
          <a:xfrm>
            <a:off x="5438125" y="2400512"/>
            <a:ext cx="2420322" cy="4285859"/>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r>
              <a:rPr lang="en-US" altLang="ja-JP" dirty="0"/>
              <a:t>Zoom</a:t>
            </a:r>
            <a:r>
              <a:rPr lang="ja-JP" altLang="en-US" dirty="0"/>
              <a:t>アプリのインストール</a:t>
            </a:r>
          </a:p>
        </p:txBody>
      </p:sp>
      <p:sp>
        <p:nvSpPr>
          <p:cNvPr id="6" name="タイトル 1">
            <a:extLst>
              <a:ext uri="{FF2B5EF4-FFF2-40B4-BE49-F238E27FC236}">
                <a16:creationId xmlns:a16="http://schemas.microsoft.com/office/drawing/2014/main" id="{C0B55FB9-0ECD-7B8C-D399-7AE9236F981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endParaRPr kumimoji="0" lang="ja-JP" altLang="en-US" kern="0" dirty="0">
              <a:solidFill>
                <a:sysClr val="windowText" lastClr="000000"/>
              </a:solidFill>
            </a:endParaRP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Zoom</a:t>
            </a:r>
            <a:r>
              <a:rPr lang="ja-JP" altLang="en-US" sz="2200" dirty="0">
                <a:latin typeface="BIZ UDPゴシック" panose="020B0400000000000000" pitchFamily="50" charset="-128"/>
                <a:ea typeface="BIZ UDPゴシック" panose="020B0400000000000000" pitchFamily="50" charset="-128"/>
              </a:rPr>
              <a:t>アプリをインストールします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検索</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をダブルタップします</a:t>
            </a:r>
          </a:p>
        </p:txBody>
      </p:sp>
      <p:pic>
        <p:nvPicPr>
          <p:cNvPr id="18" name="Picture 3">
            <a:extLst>
              <a:ext uri="{FF2B5EF4-FFF2-40B4-BE49-F238E27FC236}">
                <a16:creationId xmlns:a16="http://schemas.microsoft.com/office/drawing/2014/main" id="{5E1ABA64-86B9-69C0-F991-25D0E3F70E99}"/>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242526" y="2406592"/>
            <a:ext cx="2428785"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9" name="四角形: 角を丸くする 18">
            <a:extLst>
              <a:ext uri="{FF2B5EF4-FFF2-40B4-BE49-F238E27FC236}">
                <a16:creationId xmlns:a16="http://schemas.microsoft.com/office/drawing/2014/main" id="{E32656C0-9017-CA19-CFF2-5EFDC285C3E3}"/>
              </a:ext>
            </a:extLst>
          </p:cNvPr>
          <p:cNvSpPr/>
          <p:nvPr/>
        </p:nvSpPr>
        <p:spPr>
          <a:xfrm>
            <a:off x="1380428" y="2557384"/>
            <a:ext cx="474520" cy="46820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８</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7372592" y="6297911"/>
            <a:ext cx="448563" cy="428681"/>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pic>
        <p:nvPicPr>
          <p:cNvPr id="5" name="図 4">
            <a:extLst>
              <a:ext uri="{FF2B5EF4-FFF2-40B4-BE49-F238E27FC236}">
                <a16:creationId xmlns:a16="http://schemas.microsoft.com/office/drawing/2014/main" id="{0304BF7D-E595-D691-151F-7753F6EF554C}"/>
              </a:ext>
            </a:extLst>
          </p:cNvPr>
          <p:cNvPicPr>
            <a:picLocks noChangeAspect="1"/>
          </p:cNvPicPr>
          <p:nvPr/>
        </p:nvPicPr>
        <p:blipFill rotWithShape="1">
          <a:blip r:embed="rId8"/>
          <a:srcRect l="6914" t="5255" r="5548" b="4805"/>
          <a:stretch/>
        </p:blipFill>
        <p:spPr>
          <a:xfrm>
            <a:off x="2796425" y="1541076"/>
            <a:ext cx="392793" cy="396000"/>
          </a:xfrm>
          <a:custGeom>
            <a:avLst/>
            <a:gdLst>
              <a:gd name="connsiteX0" fmla="*/ 173410 w 717550"/>
              <a:gd name="connsiteY0" fmla="*/ 0 h 717550"/>
              <a:gd name="connsiteX1" fmla="*/ 544140 w 717550"/>
              <a:gd name="connsiteY1" fmla="*/ 0 h 717550"/>
              <a:gd name="connsiteX2" fmla="*/ 717550 w 717550"/>
              <a:gd name="connsiteY2" fmla="*/ 173410 h 717550"/>
              <a:gd name="connsiteX3" fmla="*/ 717550 w 717550"/>
              <a:gd name="connsiteY3" fmla="*/ 544140 h 717550"/>
              <a:gd name="connsiteX4" fmla="*/ 544140 w 717550"/>
              <a:gd name="connsiteY4" fmla="*/ 717550 h 717550"/>
              <a:gd name="connsiteX5" fmla="*/ 173410 w 717550"/>
              <a:gd name="connsiteY5" fmla="*/ 717550 h 717550"/>
              <a:gd name="connsiteX6" fmla="*/ 0 w 717550"/>
              <a:gd name="connsiteY6" fmla="*/ 544140 h 717550"/>
              <a:gd name="connsiteX7" fmla="*/ 0 w 717550"/>
              <a:gd name="connsiteY7" fmla="*/ 173410 h 717550"/>
              <a:gd name="connsiteX8" fmla="*/ 173410 w 717550"/>
              <a:gd name="connsiteY8"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50" h="717550">
                <a:moveTo>
                  <a:pt x="173410" y="0"/>
                </a:moveTo>
                <a:lnTo>
                  <a:pt x="544140" y="0"/>
                </a:lnTo>
                <a:cubicBezTo>
                  <a:pt x="639912" y="0"/>
                  <a:pt x="717550" y="77638"/>
                  <a:pt x="717550" y="173410"/>
                </a:cubicBezTo>
                <a:lnTo>
                  <a:pt x="717550" y="544140"/>
                </a:lnTo>
                <a:cubicBezTo>
                  <a:pt x="717550" y="639912"/>
                  <a:pt x="639912" y="717550"/>
                  <a:pt x="544140" y="717550"/>
                </a:cubicBezTo>
                <a:lnTo>
                  <a:pt x="173410" y="717550"/>
                </a:lnTo>
                <a:cubicBezTo>
                  <a:pt x="77638" y="717550"/>
                  <a:pt x="0" y="639912"/>
                  <a:pt x="0" y="544140"/>
                </a:cubicBezTo>
                <a:lnTo>
                  <a:pt x="0" y="173410"/>
                </a:lnTo>
                <a:cubicBezTo>
                  <a:pt x="0" y="77638"/>
                  <a:pt x="77638" y="0"/>
                  <a:pt x="173410" y="0"/>
                </a:cubicBezTo>
                <a:close/>
              </a:path>
            </a:pathLst>
          </a:custGeom>
          <a:ln>
            <a:noFill/>
          </a:ln>
          <a:effectLst/>
        </p:spPr>
      </p:pic>
    </p:spTree>
    <p:extLst>
      <p:ext uri="{BB962C8B-B14F-4D97-AF65-F5344CB8AC3E}">
        <p14:creationId xmlns:p14="http://schemas.microsoft.com/office/powerpoint/2010/main" val="19047439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a:extLst>
              <a:ext uri="{FF2B5EF4-FFF2-40B4-BE49-F238E27FC236}">
                <a16:creationId xmlns:a16="http://schemas.microsoft.com/office/drawing/2014/main" id="{B3F93937-2B55-0C01-DCFE-E2B22C35A3C2}"/>
              </a:ext>
            </a:extLst>
          </p:cNvPr>
          <p:cNvPicPr>
            <a:picLocks noChangeAspect="1"/>
          </p:cNvPicPr>
          <p:nvPr/>
        </p:nvPicPr>
        <p:blipFill>
          <a:blip r:embed="rId4"/>
          <a:stretch>
            <a:fillRect/>
          </a:stretch>
        </p:blipFill>
        <p:spPr>
          <a:xfrm>
            <a:off x="5440261" y="2393893"/>
            <a:ext cx="2406296" cy="4279998"/>
          </a:xfrm>
          <a:prstGeom prst="rect">
            <a:avLst/>
          </a:prstGeom>
          <a:ln>
            <a:solidFill>
              <a:schemeClr val="tx1"/>
            </a:solidFill>
          </a:ln>
        </p:spPr>
      </p:pic>
      <p:pic>
        <p:nvPicPr>
          <p:cNvPr id="16" name="図 15">
            <a:extLst>
              <a:ext uri="{FF2B5EF4-FFF2-40B4-BE49-F238E27FC236}">
                <a16:creationId xmlns:a16="http://schemas.microsoft.com/office/drawing/2014/main" id="{11F0196B-0130-AD94-4F5B-619E388F95D0}"/>
              </a:ext>
            </a:extLst>
          </p:cNvPr>
          <p:cNvPicPr>
            <a:picLocks noChangeAspect="1"/>
          </p:cNvPicPr>
          <p:nvPr/>
        </p:nvPicPr>
        <p:blipFill>
          <a:blip r:embed="rId5"/>
          <a:stretch>
            <a:fillRect/>
          </a:stretch>
        </p:blipFill>
        <p:spPr>
          <a:xfrm>
            <a:off x="1275265" y="2431992"/>
            <a:ext cx="2396046" cy="4261767"/>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r>
              <a:rPr lang="en-US" altLang="ja-JP" dirty="0"/>
              <a:t>Zoom</a:t>
            </a:r>
            <a:r>
              <a:rPr lang="ja-JP" altLang="en-US" dirty="0"/>
              <a:t>アプリのインストール</a:t>
            </a: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1399734" y="2605896"/>
            <a:ext cx="1572066" cy="22620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6" name="タイトル 1">
            <a:extLst>
              <a:ext uri="{FF2B5EF4-FFF2-40B4-BE49-F238E27FC236}">
                <a16:creationId xmlns:a16="http://schemas.microsoft.com/office/drawing/2014/main" id="{C0B55FB9-0ECD-7B8C-D399-7AE9236F981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endParaRPr kumimoji="0" lang="ja-JP" altLang="en-US" kern="0" dirty="0">
              <a:solidFill>
                <a:sysClr val="windowText" lastClr="000000"/>
              </a:solidFill>
            </a:endParaRP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Zoom</a:t>
            </a:r>
            <a:r>
              <a:rPr lang="ja-JP" altLang="en-US" sz="2200" dirty="0">
                <a:latin typeface="BIZ UDPゴシック" panose="020B0400000000000000" pitchFamily="50" charset="-128"/>
                <a:ea typeface="BIZ UDPゴシック" panose="020B0400000000000000" pitchFamily="50" charset="-128"/>
              </a:rPr>
              <a:t>アプリをインストールします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4" y="1512998"/>
            <a:ext cx="3453480" cy="755720"/>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ゲーム、</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App </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、ストーリーなど</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332949"/>
            <a:ext cx="3192520" cy="755720"/>
          </a:xfrm>
          <a:prstGeom prst="rect">
            <a:avLst/>
          </a:prstGeom>
          <a:noFill/>
        </p:spPr>
        <p:txBody>
          <a:bodyPr wrap="square" rtlCol="0" anchor="ctr">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dirty="0">
                <a:solidFill>
                  <a:prstClr val="black"/>
                </a:solidFill>
                <a:latin typeface="BIZ UDPゴシック" panose="020B0400000000000000" pitchFamily="50" charset="-128"/>
                <a:ea typeface="BIZ UDPゴシック" panose="020B0400000000000000" pitchFamily="50" charset="-128"/>
              </a:rPr>
              <a:t>ズーム</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と入力し、「検索</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をダブルタップします</a:t>
            </a:r>
          </a:p>
        </p:txBody>
      </p:sp>
      <p:sp>
        <p:nvSpPr>
          <p:cNvPr id="11" name="四角形: 角を丸くする 10">
            <a:extLst>
              <a:ext uri="{FF2B5EF4-FFF2-40B4-BE49-F238E27FC236}">
                <a16:creationId xmlns:a16="http://schemas.microsoft.com/office/drawing/2014/main" id="{E989B095-B7C9-4E80-071D-64FBD305AC32}"/>
              </a:ext>
            </a:extLst>
          </p:cNvPr>
          <p:cNvSpPr/>
          <p:nvPr/>
        </p:nvSpPr>
        <p:spPr>
          <a:xfrm>
            <a:off x="5569029" y="2559888"/>
            <a:ext cx="1572066" cy="22620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7" name="Slide Number Placeholder 5">
            <a:extLst>
              <a:ext uri="{FF2B5EF4-FFF2-40B4-BE49-F238E27FC236}">
                <a16:creationId xmlns:a16="http://schemas.microsoft.com/office/drawing/2014/main" id="{4A4DA783-54A5-88E8-010C-8A1362C6EC47}"/>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９</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7631167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1C78987E-4756-996A-DF00-401A134B003C}"/>
              </a:ext>
            </a:extLst>
          </p:cNvPr>
          <p:cNvPicPr>
            <a:picLocks noChangeAspect="1"/>
          </p:cNvPicPr>
          <p:nvPr/>
        </p:nvPicPr>
        <p:blipFill>
          <a:blip r:embed="rId4"/>
          <a:stretch>
            <a:fillRect/>
          </a:stretch>
        </p:blipFill>
        <p:spPr>
          <a:xfrm>
            <a:off x="3345421" y="2402160"/>
            <a:ext cx="2450804" cy="4340728"/>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r>
              <a:rPr lang="en-US" altLang="ja-JP" dirty="0"/>
              <a:t>Zoom</a:t>
            </a:r>
            <a:r>
              <a:rPr lang="ja-JP" altLang="en-US" dirty="0"/>
              <a:t>アプリのインストール</a:t>
            </a:r>
          </a:p>
        </p:txBody>
      </p:sp>
      <p:sp>
        <p:nvSpPr>
          <p:cNvPr id="6" name="タイトル 1">
            <a:extLst>
              <a:ext uri="{FF2B5EF4-FFF2-40B4-BE49-F238E27FC236}">
                <a16:creationId xmlns:a16="http://schemas.microsoft.com/office/drawing/2014/main" id="{C0B55FB9-0ECD-7B8C-D399-7AE9236F981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endParaRPr kumimoji="0" lang="ja-JP" altLang="en-US" kern="0" dirty="0">
              <a:solidFill>
                <a:sysClr val="windowText" lastClr="000000"/>
              </a:solidFill>
            </a:endParaRP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Zoom</a:t>
            </a:r>
            <a:r>
              <a:rPr lang="ja-JP" altLang="en-US" sz="2200" dirty="0">
                <a:latin typeface="BIZ UDPゴシック" panose="020B0400000000000000" pitchFamily="50" charset="-128"/>
                <a:ea typeface="BIZ UDPゴシック" panose="020B0400000000000000" pitchFamily="50" charset="-128"/>
              </a:rPr>
              <a:t>アプリをインストールします</a:t>
            </a:r>
          </a:p>
        </p:txBody>
      </p:sp>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3680743"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入手</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ダブルタップします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5164111" y="2987475"/>
            <a:ext cx="508555" cy="32596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10</a:t>
            </a:r>
          </a:p>
        </p:txBody>
      </p:sp>
    </p:spTree>
    <p:extLst>
      <p:ext uri="{BB962C8B-B14F-4D97-AF65-F5344CB8AC3E}">
        <p14:creationId xmlns:p14="http://schemas.microsoft.com/office/powerpoint/2010/main" val="42309577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
            <a:extLst>
              <a:ext uri="{FF2B5EF4-FFF2-40B4-BE49-F238E27FC236}">
                <a16:creationId xmlns:a16="http://schemas.microsoft.com/office/drawing/2014/main" id="{8CA53EAD-2ABC-8E66-F549-0A1BE4EA45E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59815" y="2406592"/>
            <a:ext cx="2411496" cy="428710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6" name="図 15">
            <a:extLst>
              <a:ext uri="{FF2B5EF4-FFF2-40B4-BE49-F238E27FC236}">
                <a16:creationId xmlns:a16="http://schemas.microsoft.com/office/drawing/2014/main" id="{5894BE47-C46F-1D0E-DD45-AAC12F8457B6}"/>
              </a:ext>
            </a:extLst>
          </p:cNvPr>
          <p:cNvPicPr>
            <a:picLocks noChangeAspect="1"/>
          </p:cNvPicPr>
          <p:nvPr/>
        </p:nvPicPr>
        <p:blipFill>
          <a:blip r:embed="rId5"/>
          <a:stretch>
            <a:fillRect/>
          </a:stretch>
        </p:blipFill>
        <p:spPr>
          <a:xfrm>
            <a:off x="5440260" y="2406592"/>
            <a:ext cx="2406297" cy="428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1395845" y="2592399"/>
            <a:ext cx="460664" cy="400183"/>
          </a:xfrm>
          <a:prstGeom prst="roundRect">
            <a:avLst>
              <a:gd name="adj" fmla="val 10479"/>
            </a:avLst>
          </a:prstGeom>
          <a:noFill/>
          <a:ln w="28575">
            <a:solidFill>
              <a:schemeClr val="bg1"/>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利用登録（サインアップ）の方法</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サインアップ</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をダブルタップします</a:t>
            </a:r>
          </a:p>
        </p:txBody>
      </p:sp>
      <p:sp>
        <p:nvSpPr>
          <p:cNvPr id="17" name="タイトル 1">
            <a:extLst>
              <a:ext uri="{FF2B5EF4-FFF2-40B4-BE49-F238E27FC236}">
                <a16:creationId xmlns:a16="http://schemas.microsoft.com/office/drawing/2014/main" id="{589466BB-140E-C74E-5F1D-9E3366378467}"/>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18" name="タイトル 1">
            <a:extLst>
              <a:ext uri="{FF2B5EF4-FFF2-40B4-BE49-F238E27FC236}">
                <a16:creationId xmlns:a16="http://schemas.microsoft.com/office/drawing/2014/main" id="{44D0C7BE-E4D2-1A70-4467-22DF51B83E3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endParaRPr kumimoji="0" lang="ja-JP" altLang="en-US" kern="0" dirty="0">
              <a:solidFill>
                <a:sysClr val="windowText" lastClr="000000"/>
              </a:solidFill>
            </a:endParaRPr>
          </a:p>
        </p:txBody>
      </p:sp>
      <p:sp>
        <p:nvSpPr>
          <p:cNvPr id="6" name="テキスト ボックス 1">
            <a:extLst>
              <a:ext uri="{FF2B5EF4-FFF2-40B4-BE49-F238E27FC236}">
                <a16:creationId xmlns:a16="http://schemas.microsoft.com/office/drawing/2014/main" id="{2CC53BE6-6E3E-8E76-A12D-B728BDD7AF12}"/>
              </a:ext>
            </a:extLst>
          </p:cNvPr>
          <p:cNvSpPr txBox="1"/>
          <p:nvPr/>
        </p:nvSpPr>
        <p:spPr>
          <a:xfrm>
            <a:off x="4248768" y="1132073"/>
            <a:ext cx="3767427"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 </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主催者になる場合に必要です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10" name="四角形: 角を丸くする 9">
            <a:extLst>
              <a:ext uri="{FF2B5EF4-FFF2-40B4-BE49-F238E27FC236}">
                <a16:creationId xmlns:a16="http://schemas.microsoft.com/office/drawing/2014/main" id="{0DE23FC6-88AD-6855-110C-EC821ECB14D9}"/>
              </a:ext>
            </a:extLst>
          </p:cNvPr>
          <p:cNvSpPr/>
          <p:nvPr/>
        </p:nvSpPr>
        <p:spPr>
          <a:xfrm>
            <a:off x="5467968" y="5773874"/>
            <a:ext cx="2364734" cy="400183"/>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EE17D02-1B26-F7F5-3001-C6BD4B62A99E}"/>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１１</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83537684-8028-9BEA-00CA-03C260268242}"/>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Zoom</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をダブルタップします</a:t>
            </a:r>
          </a:p>
        </p:txBody>
      </p:sp>
      <p:pic>
        <p:nvPicPr>
          <p:cNvPr id="5" name="Picture 2">
            <a:extLst>
              <a:ext uri="{FF2B5EF4-FFF2-40B4-BE49-F238E27FC236}">
                <a16:creationId xmlns:a16="http://schemas.microsoft.com/office/drawing/2014/main" id="{BAF652E5-71C3-20FF-AFC8-16B3B5FE8415}"/>
              </a:ext>
            </a:extLst>
          </p:cNvPr>
          <p:cNvPicPr>
            <a:picLocks noChangeAspect="1" noChangeArrowheads="1"/>
          </p:cNvPicPr>
          <p:nvPr/>
        </p:nvPicPr>
        <p:blipFill rotWithShape="1">
          <a:blip r:embed="rId8">
            <a:extLst>
              <a:ext uri="{28A0092B-C50C-407E-A947-70E740481C1C}">
                <a14:useLocalDpi xmlns:a14="http://schemas.microsoft.com/office/drawing/2010/main"/>
              </a:ext>
            </a:extLst>
          </a:blip>
          <a:srcRect/>
          <a:stretch/>
        </p:blipFill>
        <p:spPr bwMode="auto">
          <a:xfrm>
            <a:off x="2245054" y="1574783"/>
            <a:ext cx="362223" cy="353620"/>
          </a:xfrm>
          <a:custGeom>
            <a:avLst/>
            <a:gdLst>
              <a:gd name="connsiteX0" fmla="*/ 173410 w 717550"/>
              <a:gd name="connsiteY0" fmla="*/ 0 h 717550"/>
              <a:gd name="connsiteX1" fmla="*/ 544140 w 717550"/>
              <a:gd name="connsiteY1" fmla="*/ 0 h 717550"/>
              <a:gd name="connsiteX2" fmla="*/ 717550 w 717550"/>
              <a:gd name="connsiteY2" fmla="*/ 173410 h 717550"/>
              <a:gd name="connsiteX3" fmla="*/ 717550 w 717550"/>
              <a:gd name="connsiteY3" fmla="*/ 544140 h 717550"/>
              <a:gd name="connsiteX4" fmla="*/ 544140 w 717550"/>
              <a:gd name="connsiteY4" fmla="*/ 717550 h 717550"/>
              <a:gd name="connsiteX5" fmla="*/ 173410 w 717550"/>
              <a:gd name="connsiteY5" fmla="*/ 717550 h 717550"/>
              <a:gd name="connsiteX6" fmla="*/ 0 w 717550"/>
              <a:gd name="connsiteY6" fmla="*/ 544140 h 717550"/>
              <a:gd name="connsiteX7" fmla="*/ 0 w 717550"/>
              <a:gd name="connsiteY7" fmla="*/ 173410 h 717550"/>
              <a:gd name="connsiteX8" fmla="*/ 173410 w 717550"/>
              <a:gd name="connsiteY8"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50" h="717550">
                <a:moveTo>
                  <a:pt x="173410" y="0"/>
                </a:moveTo>
                <a:lnTo>
                  <a:pt x="544140" y="0"/>
                </a:lnTo>
                <a:cubicBezTo>
                  <a:pt x="639912" y="0"/>
                  <a:pt x="717550" y="77638"/>
                  <a:pt x="717550" y="173410"/>
                </a:cubicBezTo>
                <a:lnTo>
                  <a:pt x="717550" y="544140"/>
                </a:lnTo>
                <a:cubicBezTo>
                  <a:pt x="717550" y="639912"/>
                  <a:pt x="639912" y="717550"/>
                  <a:pt x="544140" y="717550"/>
                </a:cubicBezTo>
                <a:lnTo>
                  <a:pt x="173410" y="717550"/>
                </a:lnTo>
                <a:cubicBezTo>
                  <a:pt x="77638" y="717550"/>
                  <a:pt x="0" y="639912"/>
                  <a:pt x="0" y="544140"/>
                </a:cubicBezTo>
                <a:lnTo>
                  <a:pt x="0" y="173410"/>
                </a:lnTo>
                <a:cubicBezTo>
                  <a:pt x="0" y="77638"/>
                  <a:pt x="77638" y="0"/>
                  <a:pt x="173410" y="0"/>
                </a:cubicBezTo>
                <a:close/>
              </a:path>
            </a:pathLst>
          </a:custGeom>
          <a:ln w="9525">
            <a:noFill/>
            <a:miter lim="800000"/>
            <a:headEnd/>
            <a:tailEnd/>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72190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a:extLst>
              <a:ext uri="{FF2B5EF4-FFF2-40B4-BE49-F238E27FC236}">
                <a16:creationId xmlns:a16="http://schemas.microsoft.com/office/drawing/2014/main" id="{0737F1F4-ACB2-DB7D-3DD3-2FC011DF3AB4}"/>
              </a:ext>
            </a:extLst>
          </p:cNvPr>
          <p:cNvPicPr>
            <a:picLocks noChangeAspect="1"/>
          </p:cNvPicPr>
          <p:nvPr/>
        </p:nvPicPr>
        <p:blipFill>
          <a:blip r:embed="rId4"/>
          <a:stretch>
            <a:fillRect/>
          </a:stretch>
        </p:blipFill>
        <p:spPr>
          <a:xfrm>
            <a:off x="1265015" y="2406592"/>
            <a:ext cx="2406296" cy="4279999"/>
          </a:xfrm>
          <a:prstGeom prst="rect">
            <a:avLst/>
          </a:prstGeom>
          <a:ln>
            <a:solidFill>
              <a:schemeClr val="tx1"/>
            </a:solidFill>
          </a:ln>
        </p:spPr>
      </p:pic>
      <p:pic>
        <p:nvPicPr>
          <p:cNvPr id="11" name="図 10">
            <a:extLst>
              <a:ext uri="{FF2B5EF4-FFF2-40B4-BE49-F238E27FC236}">
                <a16:creationId xmlns:a16="http://schemas.microsoft.com/office/drawing/2014/main" id="{CB92F6A4-6E8B-95F8-4A62-98F959D05DE2}"/>
              </a:ext>
            </a:extLst>
          </p:cNvPr>
          <p:cNvPicPr>
            <a:picLocks noChangeAspect="1"/>
          </p:cNvPicPr>
          <p:nvPr/>
        </p:nvPicPr>
        <p:blipFill>
          <a:blip r:embed="rId5"/>
          <a:stretch>
            <a:fillRect/>
          </a:stretch>
        </p:blipFill>
        <p:spPr>
          <a:xfrm>
            <a:off x="5440260" y="2406592"/>
            <a:ext cx="2406297" cy="4279999"/>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1312714" y="2888399"/>
            <a:ext cx="2317031" cy="122068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利用登録（サインアップ）の方法</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7" name="タイトル 1">
            <a:extLst>
              <a:ext uri="{FF2B5EF4-FFF2-40B4-BE49-F238E27FC236}">
                <a16:creationId xmlns:a16="http://schemas.microsoft.com/office/drawing/2014/main" id="{589466BB-140E-C74E-5F1D-9E3366378467}"/>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18" name="タイトル 1">
            <a:extLst>
              <a:ext uri="{FF2B5EF4-FFF2-40B4-BE49-F238E27FC236}">
                <a16:creationId xmlns:a16="http://schemas.microsoft.com/office/drawing/2014/main" id="{44D0C7BE-E4D2-1A70-4467-22DF51B83E3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endParaRPr kumimoji="0" lang="ja-JP" altLang="en-US" kern="0" dirty="0">
              <a:solidFill>
                <a:sysClr val="windowText" lastClr="000000"/>
              </a:solidFill>
            </a:endParaRPr>
          </a:p>
        </p:txBody>
      </p:sp>
      <p:sp>
        <p:nvSpPr>
          <p:cNvPr id="6" name="四角形: 角を丸くする 5">
            <a:extLst>
              <a:ext uri="{FF2B5EF4-FFF2-40B4-BE49-F238E27FC236}">
                <a16:creationId xmlns:a16="http://schemas.microsoft.com/office/drawing/2014/main" id="{B87BC2D9-1300-9FA7-A4F9-DDB34FF75A20}"/>
              </a:ext>
            </a:extLst>
          </p:cNvPr>
          <p:cNvSpPr/>
          <p:nvPr/>
        </p:nvSpPr>
        <p:spPr>
          <a:xfrm>
            <a:off x="5486400" y="2860689"/>
            <a:ext cx="2317031" cy="106014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6" name="Slide Number Placeholder 5">
            <a:extLst>
              <a:ext uri="{FF2B5EF4-FFF2-40B4-BE49-F238E27FC236}">
                <a16:creationId xmlns:a16="http://schemas.microsoft.com/office/drawing/2014/main" id="{842071A8-CAB1-5114-8D99-FC9DBCA1501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１２</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5FC267A0-7AA3-BFA7-3AEB-FD162ED9364E}"/>
              </a:ext>
            </a:extLst>
          </p:cNvPr>
          <p:cNvSpPr txBox="1"/>
          <p:nvPr/>
        </p:nvSpPr>
        <p:spPr>
          <a:xfrm>
            <a:off x="7803431" y="4165593"/>
            <a:ext cx="1340569" cy="230832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画面下部の</a:t>
            </a:r>
            <a:r>
              <a:rPr lang="en-US" altLang="ja-JP" dirty="0">
                <a:solidFill>
                  <a:srgbClr val="4472C4"/>
                </a:solidFill>
                <a:latin typeface="BIZ UDPゴシック" panose="020B0400000000000000" pitchFamily="50" charset="-128"/>
                <a:ea typeface="BIZ UDPゴシック" panose="020B0400000000000000" pitchFamily="50" charset="-128"/>
                <a:cs typeface="Calibri"/>
              </a:rPr>
              <a:t>Apple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a:t>
            </a:r>
            <a:r>
              <a:rPr lang="en-US" altLang="ja-JP" dirty="0">
                <a:solidFill>
                  <a:srgbClr val="4472C4"/>
                </a:solidFill>
                <a:latin typeface="BIZ UDPゴシック" panose="020B0400000000000000" pitchFamily="50" charset="-128"/>
                <a:ea typeface="BIZ UDPゴシック" panose="020B0400000000000000" pitchFamily="50" charset="-128"/>
                <a:cs typeface="Calibri"/>
              </a:rPr>
              <a:t>Google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a:t>
            </a:r>
            <a:r>
              <a:rPr lang="en-US" altLang="ja-JP" dirty="0">
                <a:solidFill>
                  <a:srgbClr val="4472C4"/>
                </a:solidFill>
                <a:latin typeface="BIZ UDPゴシック" panose="020B0400000000000000" pitchFamily="50" charset="-128"/>
                <a:ea typeface="BIZ UDPゴシック" panose="020B0400000000000000" pitchFamily="50" charset="-128"/>
                <a:cs typeface="Calibri"/>
              </a:rPr>
              <a:t>Facebook</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a:t>
            </a:r>
            <a:r>
              <a:rPr lang="en-US" altLang="ja-JP" dirty="0">
                <a:solidFill>
                  <a:srgbClr val="4472C4"/>
                </a:solidFill>
                <a:latin typeface="BIZ UDPゴシック" panose="020B0400000000000000" pitchFamily="50" charset="-128"/>
                <a:ea typeface="BIZ UDPゴシック" panose="020B0400000000000000" pitchFamily="50" charset="-128"/>
                <a:cs typeface="Calibri"/>
              </a:rPr>
              <a:t>ID</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からサインアップすることも可能です</a:t>
            </a:r>
          </a:p>
        </p:txBody>
      </p:sp>
      <p:sp>
        <p:nvSpPr>
          <p:cNvPr id="2" name="テキスト ボックス 1">
            <a:extLst>
              <a:ext uri="{FF2B5EF4-FFF2-40B4-BE49-F238E27FC236}">
                <a16:creationId xmlns:a16="http://schemas.microsoft.com/office/drawing/2014/main" id="{D6E7A49A-75C9-C1F8-04FB-7239249F7EC0}"/>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生まれ年を入力し</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続行</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ダブルタップします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7" name="テキスト ボックス 6">
            <a:extLst>
              <a:ext uri="{FF2B5EF4-FFF2-40B4-BE49-F238E27FC236}">
                <a16:creationId xmlns:a16="http://schemas.microsoft.com/office/drawing/2014/main" id="{DE064922-61E1-7D3D-2412-D2848702093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メールアドレスを入力し</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「続行」を</a:t>
            </a:r>
            <a:r>
              <a:rPr lang="ja-JP" altLang="en-US" dirty="0">
                <a:solidFill>
                  <a:prstClr val="black"/>
                </a:solidFill>
                <a:latin typeface="BIZ UDPゴシック" panose="020B0400000000000000" pitchFamily="50" charset="-128"/>
                <a:ea typeface="BIZ UDPゴシック" panose="020B0400000000000000" pitchFamily="50" charset="-128"/>
              </a:rPr>
              <a:t>ダブルタップします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6699066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24C1691F-3F2A-CB60-A06A-993BCB256ACA}"/>
              </a:ext>
            </a:extLst>
          </p:cNvPr>
          <p:cNvPicPr>
            <a:picLocks noChangeAspect="1"/>
          </p:cNvPicPr>
          <p:nvPr/>
        </p:nvPicPr>
        <p:blipFill>
          <a:blip r:embed="rId4"/>
          <a:stretch>
            <a:fillRect/>
          </a:stretch>
        </p:blipFill>
        <p:spPr>
          <a:xfrm>
            <a:off x="1259815" y="2425730"/>
            <a:ext cx="2426418" cy="4304149"/>
          </a:xfrm>
          <a:prstGeom prst="rect">
            <a:avLst/>
          </a:prstGeom>
        </p:spPr>
      </p:pic>
      <p:pic>
        <p:nvPicPr>
          <p:cNvPr id="19" name="図 18">
            <a:extLst>
              <a:ext uri="{FF2B5EF4-FFF2-40B4-BE49-F238E27FC236}">
                <a16:creationId xmlns:a16="http://schemas.microsoft.com/office/drawing/2014/main" id="{73948FD1-795B-8E56-13F1-2767B6D1F3A7}"/>
              </a:ext>
            </a:extLst>
          </p:cNvPr>
          <p:cNvPicPr>
            <a:picLocks noChangeAspect="1"/>
          </p:cNvPicPr>
          <p:nvPr/>
        </p:nvPicPr>
        <p:blipFill>
          <a:blip r:embed="rId5"/>
          <a:stretch>
            <a:fillRect/>
          </a:stretch>
        </p:blipFill>
        <p:spPr>
          <a:xfrm>
            <a:off x="5440260" y="2406592"/>
            <a:ext cx="2406296" cy="4279998"/>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1898913" y="4112825"/>
            <a:ext cx="1137548" cy="56304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利用登録（サインアップ）の方法</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519928"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入力したアドレス宛に認証番号が届くので、時間内に入力します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519928"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登録する氏名とパスワードを設定し、「続行」をダブルタップします</a:t>
            </a:r>
          </a:p>
        </p:txBody>
      </p:sp>
      <p:sp>
        <p:nvSpPr>
          <p:cNvPr id="17" name="タイトル 1">
            <a:extLst>
              <a:ext uri="{FF2B5EF4-FFF2-40B4-BE49-F238E27FC236}">
                <a16:creationId xmlns:a16="http://schemas.microsoft.com/office/drawing/2014/main" id="{589466BB-140E-C74E-5F1D-9E3366378467}"/>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18" name="タイトル 1">
            <a:extLst>
              <a:ext uri="{FF2B5EF4-FFF2-40B4-BE49-F238E27FC236}">
                <a16:creationId xmlns:a16="http://schemas.microsoft.com/office/drawing/2014/main" id="{44D0C7BE-E4D2-1A70-4467-22DF51B83E3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endParaRPr kumimoji="0" lang="ja-JP" altLang="en-US" kern="0" dirty="0">
              <a:solidFill>
                <a:sysClr val="windowText" lastClr="000000"/>
              </a:solidFill>
            </a:endParaRPr>
          </a:p>
        </p:txBody>
      </p:sp>
      <p:sp>
        <p:nvSpPr>
          <p:cNvPr id="6" name="四角形: 角を丸くする 5">
            <a:extLst>
              <a:ext uri="{FF2B5EF4-FFF2-40B4-BE49-F238E27FC236}">
                <a16:creationId xmlns:a16="http://schemas.microsoft.com/office/drawing/2014/main" id="{B473FAF7-BF8A-38CA-5C52-25CA7B319C91}"/>
              </a:ext>
            </a:extLst>
          </p:cNvPr>
          <p:cNvSpPr/>
          <p:nvPr/>
        </p:nvSpPr>
        <p:spPr>
          <a:xfrm>
            <a:off x="5459759" y="3046025"/>
            <a:ext cx="2372942" cy="140128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6" name="Slide Number Placeholder 5">
            <a:extLst>
              <a:ext uri="{FF2B5EF4-FFF2-40B4-BE49-F238E27FC236}">
                <a16:creationId xmlns:a16="http://schemas.microsoft.com/office/drawing/2014/main" id="{8976EEA2-FBBC-9A3A-DBAB-C7B30977D96E}"/>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１３</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6567629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ADB73CB9-7639-B836-DAC1-957416C72080}"/>
              </a:ext>
            </a:extLst>
          </p:cNvPr>
          <p:cNvPicPr>
            <a:picLocks noChangeAspect="1"/>
          </p:cNvPicPr>
          <p:nvPr/>
        </p:nvPicPr>
        <p:blipFill>
          <a:blip r:embed="rId4"/>
          <a:stretch>
            <a:fillRect/>
          </a:stretch>
        </p:blipFill>
        <p:spPr>
          <a:xfrm>
            <a:off x="3370268" y="2410567"/>
            <a:ext cx="2406296" cy="4279999"/>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3693729" y="5303437"/>
            <a:ext cx="1764961" cy="56304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DFA45860-F023-30AF-2AE8-5C140AB3B3B3}"/>
              </a:ext>
            </a:extLst>
          </p:cNvPr>
          <p:cNvSpPr txBox="1"/>
          <p:nvPr/>
        </p:nvSpPr>
        <p:spPr>
          <a:xfrm>
            <a:off x="265803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180983" y="1512998"/>
            <a:ext cx="4962892"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カレンダーへのアクセスは「</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フルアクセスを許可</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」か「</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許可しない</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」をダブルタップします</a:t>
            </a:r>
          </a:p>
        </p:txBody>
      </p:sp>
      <p:sp>
        <p:nvSpPr>
          <p:cNvPr id="7" name="サブタイトル 2">
            <a:extLst>
              <a:ext uri="{FF2B5EF4-FFF2-40B4-BE49-F238E27FC236}">
                <a16:creationId xmlns:a16="http://schemas.microsoft.com/office/drawing/2014/main" id="{F68755E1-323F-286F-93EC-3E41D25153EE}"/>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利用登録（サインアップ）の方法</a:t>
            </a:r>
          </a:p>
        </p:txBody>
      </p:sp>
      <p:sp>
        <p:nvSpPr>
          <p:cNvPr id="16" name="タイトル 1">
            <a:extLst>
              <a:ext uri="{FF2B5EF4-FFF2-40B4-BE49-F238E27FC236}">
                <a16:creationId xmlns:a16="http://schemas.microsoft.com/office/drawing/2014/main" id="{2493EF97-CEA0-AA08-B7EE-CFF32BBC37C9}"/>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17" name="タイトル 1">
            <a:extLst>
              <a:ext uri="{FF2B5EF4-FFF2-40B4-BE49-F238E27FC236}">
                <a16:creationId xmlns:a16="http://schemas.microsoft.com/office/drawing/2014/main" id="{00BDC373-8DD8-23A9-223D-69EE07EE0267}"/>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endParaRPr kumimoji="0" lang="ja-JP" altLang="en-US" kern="0" dirty="0">
              <a:solidFill>
                <a:sysClr val="windowText" lastClr="000000"/>
              </a:solidFill>
            </a:endParaRPr>
          </a:p>
        </p:txBody>
      </p:sp>
      <p:sp>
        <p:nvSpPr>
          <p:cNvPr id="4" name="Slide Number Placeholder 5">
            <a:extLst>
              <a:ext uri="{FF2B5EF4-FFF2-40B4-BE49-F238E27FC236}">
                <a16:creationId xmlns:a16="http://schemas.microsoft.com/office/drawing/2014/main" id="{4E2C9D8A-3D80-E9F4-F09F-8E76073F119B}"/>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１４</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2502992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27159121-0DF7-4BE9-5BA6-9128761A75BE}"/>
              </a:ext>
            </a:extLst>
          </p:cNvPr>
          <p:cNvPicPr>
            <a:picLocks noChangeAspect="1"/>
          </p:cNvPicPr>
          <p:nvPr/>
        </p:nvPicPr>
        <p:blipFill>
          <a:blip r:embed="rId4"/>
          <a:stretch>
            <a:fillRect/>
          </a:stretch>
        </p:blipFill>
        <p:spPr>
          <a:xfrm>
            <a:off x="5478638" y="2401247"/>
            <a:ext cx="2450804" cy="4304149"/>
          </a:xfrm>
          <a:prstGeom prst="rect">
            <a:avLst/>
          </a:prstGeom>
        </p:spPr>
      </p:pic>
      <p:pic>
        <p:nvPicPr>
          <p:cNvPr id="6" name="図 5">
            <a:extLst>
              <a:ext uri="{FF2B5EF4-FFF2-40B4-BE49-F238E27FC236}">
                <a16:creationId xmlns:a16="http://schemas.microsoft.com/office/drawing/2014/main" id="{EEB5F09F-2445-6980-9720-B2367FBC6E1F}"/>
              </a:ext>
            </a:extLst>
          </p:cNvPr>
          <p:cNvPicPr>
            <a:picLocks noChangeAspect="1"/>
          </p:cNvPicPr>
          <p:nvPr/>
        </p:nvPicPr>
        <p:blipFill>
          <a:blip r:embed="rId5"/>
          <a:stretch>
            <a:fillRect/>
          </a:stretch>
        </p:blipFill>
        <p:spPr>
          <a:xfrm>
            <a:off x="1259815" y="2413323"/>
            <a:ext cx="2406297" cy="428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サインインを行います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「サインイン」をダブルタップします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4980288" y="1512998"/>
            <a:ext cx="556642"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494238" y="1512998"/>
            <a:ext cx="3775948"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メールアドレスとパスワードを入力し「サインイン」をダブルタップします</a:t>
            </a:r>
          </a:p>
        </p:txBody>
      </p:sp>
      <p:sp>
        <p:nvSpPr>
          <p:cNvPr id="17" name="タイトル 1">
            <a:extLst>
              <a:ext uri="{FF2B5EF4-FFF2-40B4-BE49-F238E27FC236}">
                <a16:creationId xmlns:a16="http://schemas.microsoft.com/office/drawing/2014/main" id="{589466BB-140E-C74E-5F1D-9E3366378467}"/>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18" name="タイトル 1">
            <a:extLst>
              <a:ext uri="{FF2B5EF4-FFF2-40B4-BE49-F238E27FC236}">
                <a16:creationId xmlns:a16="http://schemas.microsoft.com/office/drawing/2014/main" id="{44D0C7BE-E4D2-1A70-4467-22DF51B83E3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endParaRPr kumimoji="0" lang="ja-JP" altLang="en-US" kern="0" dirty="0">
              <a:solidFill>
                <a:sysClr val="windowText" lastClr="000000"/>
              </a:solidFill>
            </a:endParaRPr>
          </a:p>
        </p:txBody>
      </p:sp>
      <p:sp>
        <p:nvSpPr>
          <p:cNvPr id="16" name="四角形: 角を丸くする 15">
            <a:extLst>
              <a:ext uri="{FF2B5EF4-FFF2-40B4-BE49-F238E27FC236}">
                <a16:creationId xmlns:a16="http://schemas.microsoft.com/office/drawing/2014/main" id="{9FEB5539-5F01-1917-7DE3-D82752BE2EAF}"/>
              </a:ext>
            </a:extLst>
          </p:cNvPr>
          <p:cNvSpPr/>
          <p:nvPr/>
        </p:nvSpPr>
        <p:spPr>
          <a:xfrm>
            <a:off x="1303013" y="6235700"/>
            <a:ext cx="2329450" cy="30094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9" name="Slide Number Placeholder 5">
            <a:extLst>
              <a:ext uri="{FF2B5EF4-FFF2-40B4-BE49-F238E27FC236}">
                <a16:creationId xmlns:a16="http://schemas.microsoft.com/office/drawing/2014/main" id="{BC1B07E1-7B3E-564E-83B4-40067D2B8104}"/>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１５</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5529335" y="3147475"/>
            <a:ext cx="2329450" cy="1056225"/>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868512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4708525F-606F-40D8-3CB8-3C1443C686BD}"/>
              </a:ext>
            </a:extLst>
          </p:cNvPr>
          <p:cNvPicPr>
            <a:picLocks noChangeAspect="1"/>
          </p:cNvPicPr>
          <p:nvPr/>
        </p:nvPicPr>
        <p:blipFill>
          <a:blip r:embed="rId4"/>
          <a:stretch>
            <a:fillRect/>
          </a:stretch>
        </p:blipFill>
        <p:spPr>
          <a:xfrm>
            <a:off x="3360821" y="2406593"/>
            <a:ext cx="2378563" cy="4230672"/>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3903553"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サインインが完了します</a:t>
            </a:r>
          </a:p>
        </p:txBody>
      </p:sp>
      <p:sp>
        <p:nvSpPr>
          <p:cNvPr id="7" name="サブタイトル 2">
            <a:extLst>
              <a:ext uri="{FF2B5EF4-FFF2-40B4-BE49-F238E27FC236}">
                <a16:creationId xmlns:a16="http://schemas.microsoft.com/office/drawing/2014/main" id="{F68755E1-323F-286F-93EC-3E41D25153EE}"/>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サインインを行います</a:t>
            </a:r>
          </a:p>
        </p:txBody>
      </p:sp>
      <p:sp>
        <p:nvSpPr>
          <p:cNvPr id="16" name="タイトル 1">
            <a:extLst>
              <a:ext uri="{FF2B5EF4-FFF2-40B4-BE49-F238E27FC236}">
                <a16:creationId xmlns:a16="http://schemas.microsoft.com/office/drawing/2014/main" id="{2493EF97-CEA0-AA08-B7EE-CFF32BBC37C9}"/>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17" name="タイトル 1">
            <a:extLst>
              <a:ext uri="{FF2B5EF4-FFF2-40B4-BE49-F238E27FC236}">
                <a16:creationId xmlns:a16="http://schemas.microsoft.com/office/drawing/2014/main" id="{00BDC373-8DD8-23A9-223D-69EE07EE0267}"/>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endParaRPr kumimoji="0" lang="ja-JP" altLang="en-US" kern="0" dirty="0">
              <a:solidFill>
                <a:sysClr val="windowText" lastClr="000000"/>
              </a:solidFill>
            </a:endParaRPr>
          </a:p>
        </p:txBody>
      </p:sp>
      <p:sp>
        <p:nvSpPr>
          <p:cNvPr id="10" name="Slide Number Placeholder 5">
            <a:extLst>
              <a:ext uri="{FF2B5EF4-FFF2-40B4-BE49-F238E27FC236}">
                <a16:creationId xmlns:a16="http://schemas.microsoft.com/office/drawing/2014/main" id="{F1DCC967-7367-524B-9D8E-A5630310E6C8}"/>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１６</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3125836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1B39795C-50E4-C511-999E-D3B4541296EA}"/>
              </a:ext>
            </a:extLst>
          </p:cNvPr>
          <p:cNvSpPr/>
          <p:nvPr/>
        </p:nvSpPr>
        <p:spPr>
          <a:xfrm>
            <a:off x="2547256" y="676509"/>
            <a:ext cx="6229226" cy="15261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オンライン会議システムとは</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2</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オンライン会議システムのメリット</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3</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オンライン会議システムの利用方法</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4</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本教材のテキストについて</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6</a:t>
            </a:r>
          </a:p>
        </p:txBody>
      </p:sp>
      <p:sp>
        <p:nvSpPr>
          <p:cNvPr id="3" name="正方形/長方形 2">
            <a:extLst>
              <a:ext uri="{FF2B5EF4-FFF2-40B4-BE49-F238E27FC236}">
                <a16:creationId xmlns:a16="http://schemas.microsoft.com/office/drawing/2014/main" id="{2524FA77-0894-41DF-B4D6-E6BFDDE3176D}"/>
              </a:ext>
            </a:extLst>
          </p:cNvPr>
          <p:cNvSpPr/>
          <p:nvPr/>
        </p:nvSpPr>
        <p:spPr>
          <a:xfrm>
            <a:off x="1871664" y="676510"/>
            <a:ext cx="675592" cy="15261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dist">
              <a:lnSpc>
                <a:spcPct val="150000"/>
              </a:lnSpc>
            </a:pPr>
            <a:r>
              <a:rPr lang="ja-JP" altLang="en-US" dirty="0">
                <a:ln w="0"/>
                <a:solidFill>
                  <a:schemeClr val="tx1"/>
                </a:solidFill>
                <a:latin typeface="BIZ UDPゴシック" panose="020B0400000000000000" pitchFamily="50" charset="-128"/>
                <a:ea typeface="BIZ UDPゴシック" panose="020B0400000000000000" pitchFamily="50" charset="-128"/>
              </a:rPr>
              <a:t>１</a:t>
            </a:r>
            <a:r>
              <a:rPr lang="en-US" altLang="ja-JP" dirty="0">
                <a:ln w="0"/>
                <a:solidFill>
                  <a:schemeClr val="tx1"/>
                </a:solidFill>
                <a:latin typeface="BIZ UDPゴシック" panose="020B0400000000000000" pitchFamily="50" charset="-128"/>
                <a:ea typeface="BIZ UDPゴシック" panose="020B0400000000000000" pitchFamily="50" charset="-128"/>
              </a:rPr>
              <a:t>-A</a:t>
            </a:r>
          </a:p>
          <a:p>
            <a:pPr algn="dist">
              <a:lnSpc>
                <a:spcPct val="150000"/>
              </a:lnSpc>
            </a:pPr>
            <a:r>
              <a:rPr lang="ja-JP" altLang="en-US" dirty="0">
                <a:ln w="0"/>
                <a:solidFill>
                  <a:schemeClr val="tx1"/>
                </a:solidFill>
                <a:latin typeface="BIZ UDPゴシック" panose="020B0400000000000000" pitchFamily="50" charset="-128"/>
                <a:ea typeface="BIZ UDPゴシック" panose="020B0400000000000000" pitchFamily="50" charset="-128"/>
              </a:rPr>
              <a:t>１</a:t>
            </a:r>
            <a:r>
              <a:rPr lang="en-US" altLang="ja-JP" dirty="0">
                <a:ln w="0"/>
                <a:solidFill>
                  <a:schemeClr val="tx1"/>
                </a:solidFill>
                <a:latin typeface="BIZ UDPゴシック" panose="020B0400000000000000" pitchFamily="50" charset="-128"/>
                <a:ea typeface="BIZ UDPゴシック" panose="020B0400000000000000" pitchFamily="50" charset="-128"/>
              </a:rPr>
              <a:t>-B</a:t>
            </a:r>
          </a:p>
          <a:p>
            <a:pPr algn="dist">
              <a:lnSpc>
                <a:spcPct val="150000"/>
              </a:lnSpc>
            </a:pPr>
            <a:r>
              <a:rPr lang="ja-JP" altLang="en-US" dirty="0">
                <a:ln w="0"/>
                <a:solidFill>
                  <a:schemeClr val="tx1"/>
                </a:solidFill>
                <a:latin typeface="BIZ UDPゴシック" panose="020B0400000000000000" pitchFamily="50" charset="-128"/>
                <a:ea typeface="BIZ UDPゴシック" panose="020B0400000000000000" pitchFamily="50" charset="-128"/>
              </a:rPr>
              <a:t>１</a:t>
            </a:r>
            <a:r>
              <a:rPr lang="en-US" altLang="ja-JP" dirty="0">
                <a:ln w="0"/>
                <a:solidFill>
                  <a:schemeClr val="tx1"/>
                </a:solidFill>
                <a:latin typeface="BIZ UDPゴシック" panose="020B0400000000000000" pitchFamily="50" charset="-128"/>
                <a:ea typeface="BIZ UDPゴシック" panose="020B0400000000000000" pitchFamily="50" charset="-128"/>
              </a:rPr>
              <a:t>-C</a:t>
            </a:r>
          </a:p>
          <a:p>
            <a:pPr algn="dist">
              <a:lnSpc>
                <a:spcPct val="150000"/>
              </a:lnSpc>
            </a:pPr>
            <a:r>
              <a:rPr lang="ja-JP" altLang="en-US" dirty="0">
                <a:ln w="0"/>
                <a:solidFill>
                  <a:schemeClr val="tx1"/>
                </a:solidFill>
                <a:latin typeface="BIZ UDPゴシック" panose="020B0400000000000000" pitchFamily="50" charset="-128"/>
                <a:ea typeface="BIZ UDPゴシック" panose="020B0400000000000000" pitchFamily="50" charset="-128"/>
              </a:rPr>
              <a:t>１</a:t>
            </a:r>
            <a:r>
              <a:rPr lang="en-US" altLang="ja-JP" dirty="0">
                <a:ln w="0"/>
                <a:solidFill>
                  <a:schemeClr val="tx1"/>
                </a:solidFill>
                <a:latin typeface="BIZ UDPゴシック" panose="020B0400000000000000" pitchFamily="50" charset="-128"/>
                <a:ea typeface="BIZ UDPゴシック" panose="020B0400000000000000" pitchFamily="50" charset="-128"/>
              </a:rPr>
              <a:t>-D </a:t>
            </a:r>
          </a:p>
        </p:txBody>
      </p:sp>
      <p:sp>
        <p:nvSpPr>
          <p:cNvPr id="4" name="テキスト ボックス 3">
            <a:extLst>
              <a:ext uri="{FF2B5EF4-FFF2-40B4-BE49-F238E27FC236}">
                <a16:creationId xmlns:a16="http://schemas.microsoft.com/office/drawing/2014/main" id="{E8D34C50-9DB8-CD1A-5E38-77F26DBAB42B}"/>
              </a:ext>
            </a:extLst>
          </p:cNvPr>
          <p:cNvSpPr txBox="1"/>
          <p:nvPr/>
        </p:nvSpPr>
        <p:spPr>
          <a:xfrm>
            <a:off x="1818414" y="134427"/>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１．オンライン会議システムを知りましょう</a:t>
            </a:r>
          </a:p>
        </p:txBody>
      </p:sp>
      <p:grpSp>
        <p:nvGrpSpPr>
          <p:cNvPr id="6" name="グループ化 5">
            <a:extLst>
              <a:ext uri="{FF2B5EF4-FFF2-40B4-BE49-F238E27FC236}">
                <a16:creationId xmlns:a16="http://schemas.microsoft.com/office/drawing/2014/main" id="{667B39B7-F284-E09A-018C-827B51ED35BE}"/>
              </a:ext>
            </a:extLst>
          </p:cNvPr>
          <p:cNvGrpSpPr/>
          <p:nvPr/>
        </p:nvGrpSpPr>
        <p:grpSpPr>
          <a:xfrm>
            <a:off x="1818414" y="2331864"/>
            <a:ext cx="6958068" cy="2164464"/>
            <a:chOff x="1818414" y="257022"/>
            <a:chExt cx="6958068" cy="2164464"/>
          </a:xfrm>
        </p:grpSpPr>
        <p:sp>
          <p:nvSpPr>
            <p:cNvPr id="7" name="正方形/長方形 6">
              <a:extLst>
                <a:ext uri="{FF2B5EF4-FFF2-40B4-BE49-F238E27FC236}">
                  <a16:creationId xmlns:a16="http://schemas.microsoft.com/office/drawing/2014/main" id="{B1BDF0FC-D3E3-FF4D-64F7-6CC6F09AB710}"/>
                </a:ext>
              </a:extLst>
            </p:cNvPr>
            <p:cNvSpPr/>
            <p:nvPr/>
          </p:nvSpPr>
          <p:spPr>
            <a:xfrm>
              <a:off x="2547256" y="718677"/>
              <a:ext cx="6229226" cy="17028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lnSpc>
                  <a:spcPct val="150000"/>
                </a:lnSpc>
              </a:pPr>
              <a:r>
                <a:rPr lang="en-US" altLang="ja-JP" dirty="0">
                  <a:ln w="0"/>
                  <a:solidFill>
                    <a:prstClr val="black"/>
                  </a:solidFill>
                  <a:latin typeface="BIZ UDPゴシック" panose="020B0400000000000000" pitchFamily="50" charset="-128"/>
                  <a:ea typeface="BIZ UDPゴシック" panose="020B0400000000000000" pitchFamily="50" charset="-128"/>
                </a:rPr>
                <a:t>Zoom</a:t>
              </a:r>
              <a:r>
                <a:rPr lang="ja-JP" altLang="en-US" dirty="0">
                  <a:ln w="0"/>
                  <a:solidFill>
                    <a:prstClr val="black"/>
                  </a:solidFill>
                  <a:latin typeface="BIZ UDPゴシック" panose="020B0400000000000000" pitchFamily="50" charset="-128"/>
                  <a:ea typeface="BIZ UDPゴシック" panose="020B0400000000000000" pitchFamily="50" charset="-128"/>
                </a:rPr>
                <a:t>アプリのインストール</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8</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利用登録のしかた</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11</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招待された会議への参加のしかた</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17</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会議の開催のしかた</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22</a:t>
              </a:r>
            </a:p>
          </p:txBody>
        </p:sp>
        <p:sp>
          <p:nvSpPr>
            <p:cNvPr id="8" name="正方形/長方形 7">
              <a:extLst>
                <a:ext uri="{FF2B5EF4-FFF2-40B4-BE49-F238E27FC236}">
                  <a16:creationId xmlns:a16="http://schemas.microsoft.com/office/drawing/2014/main" id="{33CFFBCB-03DA-78B6-4B43-FE8266DA525D}"/>
                </a:ext>
              </a:extLst>
            </p:cNvPr>
            <p:cNvSpPr/>
            <p:nvPr/>
          </p:nvSpPr>
          <p:spPr>
            <a:xfrm>
              <a:off x="1871664" y="718677"/>
              <a:ext cx="675592" cy="17028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2-A</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2-B</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2-C</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2-D </a:t>
              </a:r>
            </a:p>
          </p:txBody>
        </p:sp>
        <p:sp>
          <p:nvSpPr>
            <p:cNvPr id="9" name="テキスト ボックス 8">
              <a:extLst>
                <a:ext uri="{FF2B5EF4-FFF2-40B4-BE49-F238E27FC236}">
                  <a16:creationId xmlns:a16="http://schemas.microsoft.com/office/drawing/2014/main" id="{C41C3461-8921-9419-7860-12A3896DFC5C}"/>
                </a:ext>
              </a:extLst>
            </p:cNvPr>
            <p:cNvSpPr txBox="1"/>
            <p:nvPr/>
          </p:nvSpPr>
          <p:spPr>
            <a:xfrm>
              <a:off x="1818414" y="257022"/>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２．</a:t>
              </a:r>
              <a:r>
                <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rPr>
                <a:t>Zoom</a:t>
              </a: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を使ってみましょう</a:t>
              </a:r>
            </a:p>
          </p:txBody>
        </p:sp>
      </p:grpSp>
      <p:grpSp>
        <p:nvGrpSpPr>
          <p:cNvPr id="10" name="グループ化 9">
            <a:extLst>
              <a:ext uri="{FF2B5EF4-FFF2-40B4-BE49-F238E27FC236}">
                <a16:creationId xmlns:a16="http://schemas.microsoft.com/office/drawing/2014/main" id="{E5C7DAE9-AD1F-FACD-7ECA-DBCA5C9ABA8C}"/>
              </a:ext>
            </a:extLst>
          </p:cNvPr>
          <p:cNvGrpSpPr/>
          <p:nvPr/>
        </p:nvGrpSpPr>
        <p:grpSpPr>
          <a:xfrm>
            <a:off x="1818414" y="4588925"/>
            <a:ext cx="6958068" cy="2164464"/>
            <a:chOff x="1818414" y="257022"/>
            <a:chExt cx="6958068" cy="2164464"/>
          </a:xfrm>
        </p:grpSpPr>
        <p:sp>
          <p:nvSpPr>
            <p:cNvPr id="12" name="正方形/長方形 11">
              <a:extLst>
                <a:ext uri="{FF2B5EF4-FFF2-40B4-BE49-F238E27FC236}">
                  <a16:creationId xmlns:a16="http://schemas.microsoft.com/office/drawing/2014/main" id="{B815785D-A03E-C5A4-D6A6-D56072399828}"/>
                </a:ext>
              </a:extLst>
            </p:cNvPr>
            <p:cNvSpPr/>
            <p:nvPr/>
          </p:nvSpPr>
          <p:spPr>
            <a:xfrm>
              <a:off x="2547256" y="718677"/>
              <a:ext cx="6229226" cy="17028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lnSpc>
                  <a:spcPct val="150000"/>
                </a:lnSpc>
              </a:pPr>
              <a:r>
                <a:rPr lang="en-US" altLang="ja-JP" dirty="0">
                  <a:ln w="0"/>
                  <a:solidFill>
                    <a:prstClr val="black"/>
                  </a:solidFill>
                  <a:latin typeface="BIZ UDPゴシック" panose="020B0400000000000000" pitchFamily="50" charset="-128"/>
                  <a:ea typeface="BIZ UDPゴシック" panose="020B0400000000000000" pitchFamily="50" charset="-128"/>
                </a:rPr>
                <a:t>Microsoft Teams</a:t>
              </a:r>
              <a:r>
                <a:rPr lang="ja-JP" altLang="en-US" dirty="0">
                  <a:ln w="0"/>
                  <a:solidFill>
                    <a:prstClr val="black"/>
                  </a:solidFill>
                  <a:latin typeface="BIZ UDPゴシック" panose="020B0400000000000000" pitchFamily="50" charset="-128"/>
                  <a:ea typeface="BIZ UDPゴシック" panose="020B0400000000000000" pitchFamily="50" charset="-128"/>
                </a:rPr>
                <a:t>アプリのインストール</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29</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利用登録のしかた</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32</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招待された会議への参加のしかた</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42</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会議の開催のしかた</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44</a:t>
              </a:r>
            </a:p>
          </p:txBody>
        </p:sp>
        <p:sp>
          <p:nvSpPr>
            <p:cNvPr id="13" name="正方形/長方形 12">
              <a:extLst>
                <a:ext uri="{FF2B5EF4-FFF2-40B4-BE49-F238E27FC236}">
                  <a16:creationId xmlns:a16="http://schemas.microsoft.com/office/drawing/2014/main" id="{60E45412-A3AD-C4CC-B92A-62CEC890BE2A}"/>
                </a:ext>
              </a:extLst>
            </p:cNvPr>
            <p:cNvSpPr/>
            <p:nvPr/>
          </p:nvSpPr>
          <p:spPr>
            <a:xfrm>
              <a:off x="1871664" y="718677"/>
              <a:ext cx="675592" cy="17028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3-A</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3-B</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3-C</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3-D </a:t>
              </a:r>
            </a:p>
          </p:txBody>
        </p:sp>
        <p:sp>
          <p:nvSpPr>
            <p:cNvPr id="14" name="テキスト ボックス 13">
              <a:extLst>
                <a:ext uri="{FF2B5EF4-FFF2-40B4-BE49-F238E27FC236}">
                  <a16:creationId xmlns:a16="http://schemas.microsoft.com/office/drawing/2014/main" id="{B4FE8DF0-45B3-4BAF-F323-466814F7DBEA}"/>
                </a:ext>
              </a:extLst>
            </p:cNvPr>
            <p:cNvSpPr txBox="1"/>
            <p:nvPr/>
          </p:nvSpPr>
          <p:spPr>
            <a:xfrm>
              <a:off x="1818414" y="257022"/>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３．</a:t>
              </a:r>
              <a:r>
                <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rPr>
                <a:t>Microsoft Teams</a:t>
              </a: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を使ってみましょう</a:t>
              </a:r>
            </a:p>
          </p:txBody>
        </p:sp>
      </p:grpSp>
    </p:spTree>
    <p:extLst>
      <p:ext uri="{BB962C8B-B14F-4D97-AF65-F5344CB8AC3E}">
        <p14:creationId xmlns:p14="http://schemas.microsoft.com/office/powerpoint/2010/main" val="14346519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EABC909D-5C73-D3BF-FE92-D103D9DA0E62}"/>
              </a:ext>
            </a:extLst>
          </p:cNvPr>
          <p:cNvPicPr>
            <a:picLocks noChangeAspect="1"/>
          </p:cNvPicPr>
          <p:nvPr/>
        </p:nvPicPr>
        <p:blipFill>
          <a:blip r:embed="rId4"/>
          <a:stretch>
            <a:fillRect/>
          </a:stretch>
        </p:blipFill>
        <p:spPr>
          <a:xfrm>
            <a:off x="1249606" y="2393264"/>
            <a:ext cx="2426418" cy="4304149"/>
          </a:xfrm>
          <a:prstGeom prst="rect">
            <a:avLst/>
          </a:prstGeom>
        </p:spPr>
      </p:pic>
      <p:pic>
        <p:nvPicPr>
          <p:cNvPr id="18" name="図 17">
            <a:extLst>
              <a:ext uri="{FF2B5EF4-FFF2-40B4-BE49-F238E27FC236}">
                <a16:creationId xmlns:a16="http://schemas.microsoft.com/office/drawing/2014/main" id="{8C676DC3-BDD8-A591-DD7B-3C4FCCF3FFD0}"/>
              </a:ext>
            </a:extLst>
          </p:cNvPr>
          <p:cNvPicPr>
            <a:picLocks noChangeAspect="1"/>
          </p:cNvPicPr>
          <p:nvPr/>
        </p:nvPicPr>
        <p:blipFill>
          <a:blip r:embed="rId5"/>
          <a:stretch>
            <a:fillRect/>
          </a:stretch>
        </p:blipFill>
        <p:spPr>
          <a:xfrm>
            <a:off x="5441666" y="2406591"/>
            <a:ext cx="2404890" cy="4277497"/>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1344469" y="4821382"/>
            <a:ext cx="2230004" cy="53747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ミーティング</a:t>
            </a:r>
            <a:r>
              <a:rPr lang="en-US" altLang="ja-JP" sz="2200" dirty="0">
                <a:latin typeface="BIZ UDPゴシック" panose="020B0400000000000000" pitchFamily="50" charset="-128"/>
                <a:ea typeface="BIZ UDPゴシック" panose="020B0400000000000000" pitchFamily="50" charset="-128"/>
              </a:rPr>
              <a:t>URL</a:t>
            </a:r>
            <a:r>
              <a:rPr lang="ja-JP" altLang="en-US" sz="2200" dirty="0">
                <a:latin typeface="BIZ UDPゴシック" panose="020B0400000000000000" pitchFamily="50" charset="-128"/>
                <a:ea typeface="BIZ UDPゴシック" panose="020B0400000000000000" pitchFamily="50" charset="-128"/>
              </a:rPr>
              <a:t>から直接参加する方法です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312476"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メールを開き、</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ミーティング</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URL｣</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663058"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パスコードに記載された文字を入力し、「続行」をダブルタップします</a:t>
            </a:r>
          </a:p>
        </p:txBody>
      </p:sp>
      <p:sp>
        <p:nvSpPr>
          <p:cNvPr id="11" name="タイトル 1">
            <a:extLst>
              <a:ext uri="{FF2B5EF4-FFF2-40B4-BE49-F238E27FC236}">
                <a16:creationId xmlns:a16="http://schemas.microsoft.com/office/drawing/2014/main" id="{BDF2CE41-03BB-F6A3-88E7-54CE1391AC36}"/>
              </a:ext>
            </a:extLst>
          </p:cNvPr>
          <p:cNvSpPr>
            <a:spLocks noGrp="1"/>
          </p:cNvSpPr>
          <p:nvPr>
            <p:ph type="ctrTitle"/>
          </p:nvPr>
        </p:nvSpPr>
        <p:spPr>
          <a:xfrm>
            <a:off x="1392691" y="220736"/>
            <a:ext cx="7576708" cy="486326"/>
          </a:xfrm>
        </p:spPr>
        <p:txBody>
          <a:bodyPr vert="horz">
            <a:noAutofit/>
          </a:bodyPr>
          <a:lstStyle/>
          <a:p>
            <a:r>
              <a:rPr lang="ja-JP" altLang="en-US" dirty="0"/>
              <a:t>招待された会議への参加のしかた</a:t>
            </a:r>
          </a:p>
        </p:txBody>
      </p:sp>
      <p:sp>
        <p:nvSpPr>
          <p:cNvPr id="16" name="タイトル 1">
            <a:extLst>
              <a:ext uri="{FF2B5EF4-FFF2-40B4-BE49-F238E27FC236}">
                <a16:creationId xmlns:a16="http://schemas.microsoft.com/office/drawing/2014/main" id="{5187F798-7539-96D7-AC1E-F92CADB3E405}"/>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2-C</a:t>
            </a:r>
            <a:endParaRPr kumimoji="0" lang="ja-JP" altLang="en-US" kern="0" dirty="0">
              <a:solidFill>
                <a:sysClr val="windowText" lastClr="000000"/>
              </a:solidFill>
            </a:endParaRPr>
          </a:p>
        </p:txBody>
      </p:sp>
      <p:sp>
        <p:nvSpPr>
          <p:cNvPr id="6" name="四角形: 角を丸くする 5">
            <a:extLst>
              <a:ext uri="{FF2B5EF4-FFF2-40B4-BE49-F238E27FC236}">
                <a16:creationId xmlns:a16="http://schemas.microsoft.com/office/drawing/2014/main" id="{26552B72-F29C-ADF9-A4F8-05DB9A4DC9CC}"/>
              </a:ext>
            </a:extLst>
          </p:cNvPr>
          <p:cNvSpPr/>
          <p:nvPr/>
        </p:nvSpPr>
        <p:spPr>
          <a:xfrm>
            <a:off x="5886816" y="3840346"/>
            <a:ext cx="1483802" cy="163619"/>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7" name="Slide Number Placeholder 5">
            <a:extLst>
              <a:ext uri="{FF2B5EF4-FFF2-40B4-BE49-F238E27FC236}">
                <a16:creationId xmlns:a16="http://schemas.microsoft.com/office/drawing/2014/main" id="{649F69F9-81C3-D8C7-09E9-E6CACA74198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１７</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1034948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3487238-CD81-D7D2-AC48-304B7673F977}"/>
              </a:ext>
            </a:extLst>
          </p:cNvPr>
          <p:cNvPicPr>
            <a:picLocks noChangeAspect="1"/>
          </p:cNvPicPr>
          <p:nvPr/>
        </p:nvPicPr>
        <p:blipFill>
          <a:blip r:embed="rId4"/>
          <a:stretch>
            <a:fillRect/>
          </a:stretch>
        </p:blipFill>
        <p:spPr>
          <a:xfrm>
            <a:off x="3358791" y="2394516"/>
            <a:ext cx="2426418" cy="4304149"/>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8" y="1512998"/>
            <a:ext cx="3421640"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「参加」を</a:t>
            </a:r>
            <a:r>
              <a:rPr lang="ja-JP" altLang="en-US" sz="1800" kern="100" dirty="0">
                <a:solidFill>
                  <a:srgbClr val="191919"/>
                </a:solidFill>
                <a:latin typeface="BIZ UDPゴシック" panose="020B0400000000000000" pitchFamily="50" charset="-128"/>
                <a:ea typeface="BIZ UDPゴシック" panose="020B0400000000000000" pitchFamily="50" charset="-128"/>
                <a:cs typeface="Times New Roman" panose="02020603050405020304" pitchFamily="18" charset="0"/>
              </a:rPr>
              <a:t>ダブルタップし</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て参加します</a:t>
            </a:r>
          </a:p>
        </p:txBody>
      </p:sp>
      <p:sp>
        <p:nvSpPr>
          <p:cNvPr id="10" name="タイトル 1">
            <a:extLst>
              <a:ext uri="{FF2B5EF4-FFF2-40B4-BE49-F238E27FC236}">
                <a16:creationId xmlns:a16="http://schemas.microsoft.com/office/drawing/2014/main" id="{47151CF3-78FA-AC92-ADD2-95A9F2C6C469}"/>
              </a:ext>
            </a:extLst>
          </p:cNvPr>
          <p:cNvSpPr>
            <a:spLocks noGrp="1"/>
          </p:cNvSpPr>
          <p:nvPr>
            <p:ph type="ctrTitle"/>
          </p:nvPr>
        </p:nvSpPr>
        <p:spPr>
          <a:xfrm>
            <a:off x="1392691" y="220736"/>
            <a:ext cx="7576708" cy="486326"/>
          </a:xfrm>
        </p:spPr>
        <p:txBody>
          <a:bodyPr vert="horz">
            <a:noAutofit/>
          </a:bodyPr>
          <a:lstStyle/>
          <a:p>
            <a:r>
              <a:rPr lang="ja-JP" altLang="en-US" dirty="0"/>
              <a:t>招待された会議への参加のしかた</a:t>
            </a:r>
          </a:p>
        </p:txBody>
      </p:sp>
      <p:sp>
        <p:nvSpPr>
          <p:cNvPr id="11" name="タイトル 1">
            <a:extLst>
              <a:ext uri="{FF2B5EF4-FFF2-40B4-BE49-F238E27FC236}">
                <a16:creationId xmlns:a16="http://schemas.microsoft.com/office/drawing/2014/main" id="{44ED22AB-0121-2763-7ED8-AFE4873FBC7D}"/>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2-C</a:t>
            </a:r>
            <a:endParaRPr kumimoji="0" lang="ja-JP" altLang="en-US" kern="0" dirty="0">
              <a:solidFill>
                <a:sysClr val="windowText" lastClr="000000"/>
              </a:solidFill>
            </a:endParaRPr>
          </a:p>
        </p:txBody>
      </p:sp>
      <p:sp>
        <p:nvSpPr>
          <p:cNvPr id="18" name="テキスト ボックス 17">
            <a:extLst>
              <a:ext uri="{FF2B5EF4-FFF2-40B4-BE49-F238E27FC236}">
                <a16:creationId xmlns:a16="http://schemas.microsoft.com/office/drawing/2014/main" id="{51851A10-8448-DC2D-84BA-50782BDD136E}"/>
              </a:ext>
            </a:extLst>
          </p:cNvPr>
          <p:cNvSpPr txBox="1"/>
          <p:nvPr/>
        </p:nvSpPr>
        <p:spPr>
          <a:xfrm>
            <a:off x="5886085" y="4348781"/>
            <a:ext cx="3147210"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srgbClr val="0B57CF"/>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srgbClr val="0B57CF"/>
                </a:solidFill>
                <a:latin typeface="BIZ UDPゴシック" panose="020B0400000000000000" pitchFamily="50" charset="-128"/>
                <a:ea typeface="BIZ UDPゴシック" panose="020B0400000000000000" pitchFamily="50" charset="-128"/>
                <a:cs typeface="Times New Roman" panose="02020603050405020304" pitchFamily="18" charset="0"/>
              </a:rPr>
              <a:t>音声のみでも参加可能です</a:t>
            </a:r>
          </a:p>
        </p:txBody>
      </p:sp>
      <p:sp>
        <p:nvSpPr>
          <p:cNvPr id="19" name="サブタイトル 2">
            <a:extLst>
              <a:ext uri="{FF2B5EF4-FFF2-40B4-BE49-F238E27FC236}">
                <a16:creationId xmlns:a16="http://schemas.microsoft.com/office/drawing/2014/main" id="{556DAE7A-51A7-9A80-2213-325B182D2D73}"/>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ミーティング</a:t>
            </a:r>
            <a:r>
              <a:rPr lang="en-US" altLang="ja-JP" sz="2200" dirty="0">
                <a:latin typeface="BIZ UDPゴシック" panose="020B0400000000000000" pitchFamily="50" charset="-128"/>
                <a:ea typeface="BIZ UDPゴシック" panose="020B0400000000000000" pitchFamily="50" charset="-128"/>
              </a:rPr>
              <a:t>URL</a:t>
            </a:r>
            <a:r>
              <a:rPr lang="ja-JP" altLang="en-US" sz="2200" dirty="0">
                <a:latin typeface="BIZ UDPゴシック" panose="020B0400000000000000" pitchFamily="50" charset="-128"/>
                <a:ea typeface="BIZ UDPゴシック" panose="020B0400000000000000" pitchFamily="50" charset="-128"/>
              </a:rPr>
              <a:t>から直接参加する方法です</a:t>
            </a:r>
          </a:p>
        </p:txBody>
      </p:sp>
      <p:sp>
        <p:nvSpPr>
          <p:cNvPr id="7" name="Slide Number Placeholder 5">
            <a:extLst>
              <a:ext uri="{FF2B5EF4-FFF2-40B4-BE49-F238E27FC236}">
                <a16:creationId xmlns:a16="http://schemas.microsoft.com/office/drawing/2014/main" id="{160810D3-5123-27BD-EC4B-F5001BC086E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１８</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3931096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a:extLst>
              <a:ext uri="{FF2B5EF4-FFF2-40B4-BE49-F238E27FC236}">
                <a16:creationId xmlns:a16="http://schemas.microsoft.com/office/drawing/2014/main" id="{2436BC84-BD32-CD59-BD9C-FD5A4258F78E}"/>
              </a:ext>
            </a:extLst>
          </p:cNvPr>
          <p:cNvPicPr>
            <a:picLocks noChangeAspect="1"/>
          </p:cNvPicPr>
          <p:nvPr/>
        </p:nvPicPr>
        <p:blipFill>
          <a:blip r:embed="rId4"/>
          <a:stretch>
            <a:fillRect/>
          </a:stretch>
        </p:blipFill>
        <p:spPr>
          <a:xfrm>
            <a:off x="1242511" y="2354967"/>
            <a:ext cx="2428800" cy="4320000"/>
          </a:xfrm>
          <a:prstGeom prst="rect">
            <a:avLst/>
          </a:prstGeom>
          <a:ln>
            <a:solidFill>
              <a:schemeClr val="tx1"/>
            </a:solidFill>
          </a:ln>
        </p:spPr>
      </p:pic>
      <p:pic>
        <p:nvPicPr>
          <p:cNvPr id="20" name="図 19">
            <a:extLst>
              <a:ext uri="{FF2B5EF4-FFF2-40B4-BE49-F238E27FC236}">
                <a16:creationId xmlns:a16="http://schemas.microsoft.com/office/drawing/2014/main" id="{C1D19ACA-0CB6-9C71-06B7-6A2629938E5D}"/>
              </a:ext>
            </a:extLst>
          </p:cNvPr>
          <p:cNvPicPr>
            <a:picLocks noChangeAspect="1"/>
          </p:cNvPicPr>
          <p:nvPr/>
        </p:nvPicPr>
        <p:blipFill>
          <a:blip r:embed="rId5"/>
          <a:stretch>
            <a:fillRect/>
          </a:stretch>
        </p:blipFill>
        <p:spPr>
          <a:xfrm>
            <a:off x="5440260" y="2354967"/>
            <a:ext cx="2428800"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ミーティング</a:t>
            </a:r>
            <a:r>
              <a:rPr lang="en-US" altLang="ja-JP" sz="2200" dirty="0">
                <a:latin typeface="BIZ UDPゴシック" panose="020B0400000000000000" pitchFamily="50" charset="-128"/>
                <a:ea typeface="BIZ UDPゴシック" panose="020B0400000000000000" pitchFamily="50" charset="-128"/>
              </a:rPr>
              <a:t>ID</a:t>
            </a:r>
            <a:r>
              <a:rPr lang="ja-JP" altLang="en-US" sz="2200" dirty="0">
                <a:latin typeface="BIZ UDPゴシック" panose="020B0400000000000000" pitchFamily="50" charset="-128"/>
                <a:ea typeface="BIZ UDPゴシック" panose="020B0400000000000000" pitchFamily="50" charset="-128"/>
              </a:rPr>
              <a:t>を直接入力する場合の参加方法です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312476"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ミーティング画面で</a:t>
            </a:r>
          </a:p>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参加</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362271" cy="755720"/>
          </a:xfrm>
          <a:prstGeom prst="rect">
            <a:avLst/>
          </a:prstGeom>
          <a:noFill/>
        </p:spPr>
        <p:txBody>
          <a:bodyPr wrap="square" rtlCol="0" anchor="ctr">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ミーティング</a:t>
            </a:r>
            <a:r>
              <a:rPr lang="en-US" altLang="ja-JP" sz="1800" dirty="0">
                <a:solidFill>
                  <a:prstClr val="black"/>
                </a:solidFill>
                <a:latin typeface="BIZ UDPゴシック" panose="020B0400000000000000" pitchFamily="50" charset="-128"/>
                <a:ea typeface="BIZ UDPゴシック" panose="020B0400000000000000" pitchFamily="50" charset="-128"/>
              </a:rPr>
              <a:t>ID｣</a:t>
            </a:r>
            <a:r>
              <a:rPr lang="ja-JP" altLang="en-US" sz="1800" dirty="0">
                <a:solidFill>
                  <a:prstClr val="black"/>
                </a:solidFill>
                <a:latin typeface="BIZ UDPゴシック" panose="020B0400000000000000" pitchFamily="50" charset="-128"/>
                <a:ea typeface="BIZ UDPゴシック" panose="020B0400000000000000" pitchFamily="50" charset="-128"/>
              </a:rPr>
              <a:t>を入力し、 </a:t>
            </a:r>
          </a:p>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参加</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をダブルタップします</a:t>
            </a:r>
          </a:p>
        </p:txBody>
      </p:sp>
      <p:sp>
        <p:nvSpPr>
          <p:cNvPr id="11" name="タイトル 1">
            <a:extLst>
              <a:ext uri="{FF2B5EF4-FFF2-40B4-BE49-F238E27FC236}">
                <a16:creationId xmlns:a16="http://schemas.microsoft.com/office/drawing/2014/main" id="{BDF2CE41-03BB-F6A3-88E7-54CE1391AC36}"/>
              </a:ext>
            </a:extLst>
          </p:cNvPr>
          <p:cNvSpPr>
            <a:spLocks noGrp="1"/>
          </p:cNvSpPr>
          <p:nvPr>
            <p:ph type="ctrTitle"/>
          </p:nvPr>
        </p:nvSpPr>
        <p:spPr>
          <a:xfrm>
            <a:off x="1392691" y="220736"/>
            <a:ext cx="7576708" cy="486326"/>
          </a:xfrm>
        </p:spPr>
        <p:txBody>
          <a:bodyPr vert="horz">
            <a:noAutofit/>
          </a:bodyPr>
          <a:lstStyle/>
          <a:p>
            <a:r>
              <a:rPr lang="ja-JP" altLang="en-US" dirty="0"/>
              <a:t>招待された会議への参加のしかた</a:t>
            </a:r>
          </a:p>
        </p:txBody>
      </p:sp>
      <p:sp>
        <p:nvSpPr>
          <p:cNvPr id="16" name="タイトル 1">
            <a:extLst>
              <a:ext uri="{FF2B5EF4-FFF2-40B4-BE49-F238E27FC236}">
                <a16:creationId xmlns:a16="http://schemas.microsoft.com/office/drawing/2014/main" id="{5187F798-7539-96D7-AC1E-F92CADB3E405}"/>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2-C</a:t>
            </a:r>
            <a:endParaRPr kumimoji="0" lang="ja-JP" altLang="en-US" kern="0" dirty="0">
              <a:solidFill>
                <a:sysClr val="windowText" lastClr="000000"/>
              </a:solidFill>
            </a:endParaRP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1888137" y="2850454"/>
            <a:ext cx="498602" cy="56304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0" name="四角形: 角を丸くする 9">
            <a:extLst>
              <a:ext uri="{FF2B5EF4-FFF2-40B4-BE49-F238E27FC236}">
                <a16:creationId xmlns:a16="http://schemas.microsoft.com/office/drawing/2014/main" id="{A5E3D186-375B-DC8D-0149-5C041FDA5C0D}"/>
              </a:ext>
            </a:extLst>
          </p:cNvPr>
          <p:cNvSpPr/>
          <p:nvPr/>
        </p:nvSpPr>
        <p:spPr>
          <a:xfrm>
            <a:off x="5977103" y="2736828"/>
            <a:ext cx="1356249" cy="331836"/>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7" name="Slide Number Placeholder 5">
            <a:extLst>
              <a:ext uri="{FF2B5EF4-FFF2-40B4-BE49-F238E27FC236}">
                <a16:creationId xmlns:a16="http://schemas.microsoft.com/office/drawing/2014/main" id="{4817F38A-BD7A-BF1E-7B41-A72BD8F57728}"/>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１９</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5018036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58463AAE-C223-4F5B-69D4-10A7EB1FF21B}"/>
              </a:ext>
            </a:extLst>
          </p:cNvPr>
          <p:cNvPicPr>
            <a:picLocks noChangeAspect="1"/>
          </p:cNvPicPr>
          <p:nvPr/>
        </p:nvPicPr>
        <p:blipFill>
          <a:blip r:embed="rId4"/>
          <a:stretch>
            <a:fillRect/>
          </a:stretch>
        </p:blipFill>
        <p:spPr>
          <a:xfrm>
            <a:off x="3357607" y="2366592"/>
            <a:ext cx="2428785"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8" y="1512998"/>
            <a:ext cx="3421640"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以降は</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p.1</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７</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②</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以降と</a:t>
            </a: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同じ手順になります</a:t>
            </a:r>
          </a:p>
        </p:txBody>
      </p:sp>
      <p:sp>
        <p:nvSpPr>
          <p:cNvPr id="10" name="タイトル 1">
            <a:extLst>
              <a:ext uri="{FF2B5EF4-FFF2-40B4-BE49-F238E27FC236}">
                <a16:creationId xmlns:a16="http://schemas.microsoft.com/office/drawing/2014/main" id="{47151CF3-78FA-AC92-ADD2-95A9F2C6C469}"/>
              </a:ext>
            </a:extLst>
          </p:cNvPr>
          <p:cNvSpPr>
            <a:spLocks noGrp="1"/>
          </p:cNvSpPr>
          <p:nvPr>
            <p:ph type="ctrTitle"/>
          </p:nvPr>
        </p:nvSpPr>
        <p:spPr>
          <a:xfrm>
            <a:off x="1392691" y="220736"/>
            <a:ext cx="7576708" cy="486326"/>
          </a:xfrm>
        </p:spPr>
        <p:txBody>
          <a:bodyPr vert="horz">
            <a:noAutofit/>
          </a:bodyPr>
          <a:lstStyle/>
          <a:p>
            <a:r>
              <a:rPr lang="ja-JP" altLang="en-US" dirty="0"/>
              <a:t>招待された会議への参加のしかた</a:t>
            </a:r>
          </a:p>
        </p:txBody>
      </p:sp>
      <p:sp>
        <p:nvSpPr>
          <p:cNvPr id="11" name="タイトル 1">
            <a:extLst>
              <a:ext uri="{FF2B5EF4-FFF2-40B4-BE49-F238E27FC236}">
                <a16:creationId xmlns:a16="http://schemas.microsoft.com/office/drawing/2014/main" id="{44ED22AB-0121-2763-7ED8-AFE4873FBC7D}"/>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2-C</a:t>
            </a:r>
            <a:endParaRPr kumimoji="0" lang="ja-JP" altLang="en-US" kern="0" dirty="0">
              <a:solidFill>
                <a:sysClr val="windowText" lastClr="000000"/>
              </a:solidFill>
            </a:endParaRPr>
          </a:p>
        </p:txBody>
      </p:sp>
      <p:sp>
        <p:nvSpPr>
          <p:cNvPr id="2" name="サブタイトル 2">
            <a:extLst>
              <a:ext uri="{FF2B5EF4-FFF2-40B4-BE49-F238E27FC236}">
                <a16:creationId xmlns:a16="http://schemas.microsoft.com/office/drawing/2014/main" id="{608CAA7B-263D-751B-3DAA-7249A36D1772}"/>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ミーティング</a:t>
            </a:r>
            <a:r>
              <a:rPr lang="en-US" altLang="ja-JP" sz="2200" dirty="0">
                <a:latin typeface="BIZ UDPゴシック" panose="020B0400000000000000" pitchFamily="50" charset="-128"/>
                <a:ea typeface="BIZ UDPゴシック" panose="020B0400000000000000" pitchFamily="50" charset="-128"/>
              </a:rPr>
              <a:t>ID</a:t>
            </a:r>
            <a:r>
              <a:rPr lang="ja-JP" altLang="en-US" sz="2200" dirty="0">
                <a:latin typeface="BIZ UDPゴシック" panose="020B0400000000000000" pitchFamily="50" charset="-128"/>
                <a:ea typeface="BIZ UDPゴシック" panose="020B0400000000000000" pitchFamily="50" charset="-128"/>
              </a:rPr>
              <a:t>を直接入力する場合の参加方法です</a:t>
            </a:r>
          </a:p>
        </p:txBody>
      </p:sp>
      <p:sp>
        <p:nvSpPr>
          <p:cNvPr id="13" name="Slide Number Placeholder 5">
            <a:extLst>
              <a:ext uri="{FF2B5EF4-FFF2-40B4-BE49-F238E27FC236}">
                <a16:creationId xmlns:a16="http://schemas.microsoft.com/office/drawing/2014/main" id="{4C9EE974-4FF9-3570-F8A8-49A670323805}"/>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２０</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0231032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27BE4D11-4DA5-959A-7D17-8DCAD4E8E62D}"/>
              </a:ext>
            </a:extLst>
          </p:cNvPr>
          <p:cNvPicPr>
            <a:picLocks noChangeAspect="1"/>
          </p:cNvPicPr>
          <p:nvPr/>
        </p:nvPicPr>
        <p:blipFill>
          <a:blip r:embed="rId4"/>
          <a:stretch>
            <a:fillRect/>
          </a:stretch>
        </p:blipFill>
        <p:spPr>
          <a:xfrm>
            <a:off x="3115246" y="1588037"/>
            <a:ext cx="2895143" cy="5149494"/>
          </a:xfrm>
          <a:prstGeom prst="rect">
            <a:avLst/>
          </a:prstGeom>
        </p:spPr>
      </p:pic>
      <p:sp>
        <p:nvSpPr>
          <p:cNvPr id="21" name="テキスト ボックス 20">
            <a:extLst>
              <a:ext uri="{FF2B5EF4-FFF2-40B4-BE49-F238E27FC236}">
                <a16:creationId xmlns:a16="http://schemas.microsoft.com/office/drawing/2014/main" id="{06DC35D6-354C-3ABB-01D0-BEA9D7F195A8}"/>
              </a:ext>
            </a:extLst>
          </p:cNvPr>
          <p:cNvSpPr txBox="1"/>
          <p:nvPr/>
        </p:nvSpPr>
        <p:spPr>
          <a:xfrm>
            <a:off x="6115939" y="2618916"/>
            <a:ext cx="3028061" cy="2436180"/>
          </a:xfrm>
          <a:prstGeom prst="rect">
            <a:avLst/>
          </a:prstGeom>
          <a:noFill/>
        </p:spPr>
        <p:txBody>
          <a:bodyPr wrap="square" lIns="91440" tIns="45720" rIns="91440" bIns="45720" rtlCol="0" anchor="t">
            <a:spAutoFit/>
          </a:bodyPr>
          <a:lstStyle/>
          <a:p>
            <a:pPr marL="7620" indent="-7620">
              <a:lnSpc>
                <a:spcPct val="130000"/>
              </a:lnSpc>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❸</a:t>
            </a:r>
            <a:endParaRPr lang="en-US" altLang="ja-JP" sz="1600" b="1" dirty="0">
              <a:solidFill>
                <a:srgbClr val="4472C4"/>
              </a:solidFill>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チャット</a:t>
            </a:r>
            <a:endParaRPr lang="en-US" altLang="ja-JP"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文字でやり取りができます</a:t>
            </a:r>
            <a:endParaRPr lang="en-US" altLang="ja-JP" b="1"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❹</a:t>
            </a:r>
            <a:endPar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リアクション　挙手や</a:t>
            </a:r>
            <a:endParaRPr lang="en-US" altLang="ja-JP"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スタンプが使用できます</a:t>
            </a:r>
            <a:endParaRPr lang="en-US" altLang="ja-JP" dirty="0">
              <a:latin typeface="BIZ UDPゴシック" panose="020B0400000000000000" pitchFamily="50" charset="-128"/>
              <a:ea typeface="BIZ UDPゴシック" panose="020B0400000000000000" pitchFamily="50" charset="-128"/>
              <a:cs typeface="Meiryo" charset="-128"/>
            </a:endParaRPr>
          </a:p>
        </p:txBody>
      </p:sp>
      <p:pic>
        <p:nvPicPr>
          <p:cNvPr id="1026" name="Picture 2">
            <a:extLst>
              <a:ext uri="{FF2B5EF4-FFF2-40B4-BE49-F238E27FC236}">
                <a16:creationId xmlns:a16="http://schemas.microsoft.com/office/drawing/2014/main" id="{E03F18C5-0A62-A939-38F7-D357DB831181}"/>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a:stretch/>
        </p:blipFill>
        <p:spPr bwMode="auto">
          <a:xfrm>
            <a:off x="6325451" y="5044578"/>
            <a:ext cx="2161575" cy="108041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オブジェクト 5" hidden="1">
            <a:extLst>
              <a:ext uri="{FF2B5EF4-FFF2-40B4-BE49-F238E27FC236}">
                <a16:creationId xmlns:a16="http://schemas.microsoft.com/office/drawing/2014/main" id="{AA11ACC6-3982-4E88-8555-F8D5AE17C73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6" name="オブジェクト 5" hidden="1">
                        <a:extLst>
                          <a:ext uri="{FF2B5EF4-FFF2-40B4-BE49-F238E27FC236}">
                            <a16:creationId xmlns:a16="http://schemas.microsoft.com/office/drawing/2014/main" id="{AA11ACC6-3982-4E88-8555-F8D5AE17C734}"/>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r>
              <a:rPr lang="ja-JP" altLang="en-US" dirty="0"/>
              <a:t>招待された会議への参加のしかた</a:t>
            </a:r>
          </a:p>
        </p:txBody>
      </p:sp>
      <p:sp>
        <p:nvSpPr>
          <p:cNvPr id="5" name="テキスト ボックス 4"/>
          <p:cNvSpPr txBox="1"/>
          <p:nvPr/>
        </p:nvSpPr>
        <p:spPr>
          <a:xfrm>
            <a:off x="683701" y="1696486"/>
            <a:ext cx="2175970" cy="4156651"/>
          </a:xfrm>
          <a:prstGeom prst="rect">
            <a:avLst/>
          </a:prstGeom>
          <a:noFill/>
        </p:spPr>
        <p:txBody>
          <a:bodyPr wrap="square" lIns="91440" tIns="45720" rIns="91440" bIns="45720" rtlCol="0" anchor="t">
            <a:spAutoFit/>
          </a:bodyPr>
          <a:lstStyle/>
          <a:p>
            <a:pPr>
              <a:lnSpc>
                <a:spcPct val="130000"/>
              </a:lnSpc>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❶</a:t>
            </a:r>
            <a:endPar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カメラの切り替</a:t>
            </a:r>
            <a:r>
              <a:rPr lang="ja-JP" altLang="en-US" spc="-750" dirty="0">
                <a:latin typeface="BIZ UDPゴシック" panose="020B0400000000000000" pitchFamily="50" charset="-128"/>
                <a:ea typeface="BIZ UDPゴシック" panose="020B0400000000000000" pitchFamily="50" charset="-128"/>
                <a:cs typeface="Meiryo" charset="-128"/>
              </a:rPr>
              <a:t>え</a:t>
            </a:r>
            <a:endParaRPr lang="en-US" altLang="ja-JP" spc="-750"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カメラ</a:t>
            </a:r>
            <a:r>
              <a:rPr lang="en-US" altLang="ja-JP" dirty="0">
                <a:latin typeface="BIZ UDPゴシック" panose="020B0400000000000000" pitchFamily="50" charset="-128"/>
                <a:ea typeface="BIZ UDPゴシック" panose="020B0400000000000000" pitchFamily="50" charset="-128"/>
                <a:cs typeface="Meiryo" charset="-128"/>
              </a:rPr>
              <a:t>ON/OFF</a:t>
            </a:r>
            <a:r>
              <a:rPr lang="ja-JP" altLang="en-US" dirty="0">
                <a:latin typeface="BIZ UDPゴシック" panose="020B0400000000000000" pitchFamily="50" charset="-128"/>
                <a:ea typeface="BIZ UDPゴシック" panose="020B0400000000000000" pitchFamily="50" charset="-128"/>
                <a:cs typeface="Meiryo" charset="-128"/>
              </a:rPr>
              <a:t>が</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切り替えられます</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endParaRPr lang="en-US" altLang="ja-JP" sz="1600" b="1" dirty="0">
              <a:latin typeface="BIZ UDPゴシック" panose="020B0400000000000000" pitchFamily="50" charset="-128"/>
              <a:ea typeface="BIZ UDPゴシック" panose="020B0400000000000000" pitchFamily="50" charset="-128"/>
              <a:cs typeface="Meiryo" charset="-128"/>
            </a:endParaRPr>
          </a:p>
          <a:p>
            <a:pPr>
              <a:lnSpc>
                <a:spcPct val="130000"/>
              </a:lnSpc>
            </a:pPr>
            <a:endParaRPr lang="en-US" altLang="ja-JP" sz="1600" b="1"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❷</a:t>
            </a:r>
            <a:endPar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音声の切り替</a:t>
            </a:r>
            <a:r>
              <a:rPr lang="ja-JP" altLang="en-US" spc="-750" dirty="0">
                <a:latin typeface="BIZ UDPゴシック" panose="020B0400000000000000" pitchFamily="50" charset="-128"/>
                <a:ea typeface="BIZ UDPゴシック" panose="020B0400000000000000" pitchFamily="50" charset="-128"/>
                <a:cs typeface="Meiryo" charset="-128"/>
              </a:rPr>
              <a:t>え</a:t>
            </a:r>
            <a:endParaRPr lang="en-US" altLang="ja-JP" spc="-750"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音声の</a:t>
            </a:r>
            <a:r>
              <a:rPr lang="en-US" altLang="ja-JP" dirty="0">
                <a:latin typeface="BIZ UDPゴシック" panose="020B0400000000000000" pitchFamily="50" charset="-128"/>
                <a:ea typeface="BIZ UDPゴシック" panose="020B0400000000000000" pitchFamily="50" charset="-128"/>
                <a:cs typeface="Meiryo" charset="-128"/>
              </a:rPr>
              <a:t>ON/OFF</a:t>
            </a:r>
            <a:r>
              <a:rPr lang="ja-JP" altLang="en-US" dirty="0">
                <a:latin typeface="BIZ UDPゴシック" panose="020B0400000000000000" pitchFamily="50" charset="-128"/>
                <a:ea typeface="BIZ UDPゴシック" panose="020B0400000000000000" pitchFamily="50" charset="-128"/>
                <a:cs typeface="Meiryo" charset="-128"/>
              </a:rPr>
              <a:t>が</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切り替えられます</a:t>
            </a:r>
            <a:endParaRPr lang="en-US" altLang="ja-JP" dirty="0">
              <a:latin typeface="BIZ UDPゴシック" panose="020B0400000000000000" pitchFamily="50" charset="-128"/>
              <a:ea typeface="BIZ UDPゴシック" panose="020B0400000000000000" pitchFamily="50" charset="-128"/>
              <a:cs typeface="Meiryo" charset="-128"/>
            </a:endParaRPr>
          </a:p>
        </p:txBody>
      </p:sp>
      <p:sp>
        <p:nvSpPr>
          <p:cNvPr id="34" name="正方形/長方形 33">
            <a:extLst>
              <a:ext uri="{FF2B5EF4-FFF2-40B4-BE49-F238E27FC236}">
                <a16:creationId xmlns:a16="http://schemas.microsoft.com/office/drawing/2014/main" id="{2EF3FB95-14CE-A34F-962C-756B5A74C8D5}"/>
              </a:ext>
            </a:extLst>
          </p:cNvPr>
          <p:cNvSpPr/>
          <p:nvPr/>
        </p:nvSpPr>
        <p:spPr>
          <a:xfrm>
            <a:off x="7264460" y="4420107"/>
            <a:ext cx="184730" cy="461665"/>
          </a:xfrm>
          <a:prstGeom prst="rect">
            <a:avLst/>
          </a:prstGeom>
        </p:spPr>
        <p:txBody>
          <a:bodyPr wrap="none">
            <a:spAutoFit/>
          </a:bodyPr>
          <a:lstStyle/>
          <a:p>
            <a:pPr algn="ctr"/>
            <a:endParaRPr lang="en-US" altLang="ja-JP" sz="2400" b="1" dirty="0">
              <a:solidFill>
                <a:srgbClr val="009650"/>
              </a:solidFill>
              <a:latin typeface="BIZ UDPゴシック" panose="020B0400000000000000" pitchFamily="50" charset="-128"/>
              <a:ea typeface="BIZ UDPゴシック" panose="020B0400000000000000" pitchFamily="50" charset="-128"/>
              <a:cs typeface="Meiryo" charset="-128"/>
            </a:endParaRPr>
          </a:p>
        </p:txBody>
      </p:sp>
      <p:sp>
        <p:nvSpPr>
          <p:cNvPr id="53" name="サブタイトル 2">
            <a:extLst>
              <a:ext uri="{FF2B5EF4-FFF2-40B4-BE49-F238E27FC236}">
                <a16:creationId xmlns:a16="http://schemas.microsoft.com/office/drawing/2014/main" id="{C410A963-74B3-4C1E-AF95-89ECC6DF7B36}"/>
              </a:ext>
            </a:extLst>
          </p:cNvPr>
          <p:cNvSpPr txBox="1">
            <a:spLocks/>
          </p:cNvSpPr>
          <p:nvPr/>
        </p:nvSpPr>
        <p:spPr>
          <a:xfrm>
            <a:off x="6311317" y="6195435"/>
            <a:ext cx="2463169" cy="3381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1400" b="0" dirty="0">
                <a:latin typeface="BIZ UDPゴシック" panose="020B0400000000000000" pitchFamily="50" charset="-128"/>
                <a:ea typeface="BIZ UDPゴシック" panose="020B0400000000000000" pitchFamily="50" charset="-128"/>
              </a:rPr>
              <a:t>手を下げる場合は「手をおろす」をダブルタップします</a:t>
            </a:r>
          </a:p>
        </p:txBody>
      </p:sp>
      <p:sp>
        <p:nvSpPr>
          <p:cNvPr id="17" name="正方形/長方形 16">
            <a:extLst>
              <a:ext uri="{FF2B5EF4-FFF2-40B4-BE49-F238E27FC236}">
                <a16:creationId xmlns:a16="http://schemas.microsoft.com/office/drawing/2014/main" id="{EDFF0CC8-1085-F84D-AF08-672D253ADAA7}"/>
              </a:ext>
            </a:extLst>
          </p:cNvPr>
          <p:cNvSpPr/>
          <p:nvPr/>
        </p:nvSpPr>
        <p:spPr>
          <a:xfrm>
            <a:off x="3120114" y="6269082"/>
            <a:ext cx="537356" cy="494252"/>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BIZ UDPゴシック" panose="020B0400000000000000" pitchFamily="50" charset="-128"/>
              <a:ea typeface="BIZ UDPゴシック" panose="020B0400000000000000" pitchFamily="50" charset="-128"/>
            </a:endParaRPr>
          </a:p>
        </p:txBody>
      </p:sp>
      <p:sp>
        <p:nvSpPr>
          <p:cNvPr id="18" name="正方形/長方形 17">
            <a:extLst>
              <a:ext uri="{FF2B5EF4-FFF2-40B4-BE49-F238E27FC236}">
                <a16:creationId xmlns:a16="http://schemas.microsoft.com/office/drawing/2014/main" id="{891F76A8-7E6D-6D48-968B-06723A783B00}"/>
              </a:ext>
            </a:extLst>
          </p:cNvPr>
          <p:cNvSpPr/>
          <p:nvPr/>
        </p:nvSpPr>
        <p:spPr>
          <a:xfrm>
            <a:off x="3657469" y="6270419"/>
            <a:ext cx="502162" cy="492913"/>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BIZ UDPゴシック" panose="020B0400000000000000" pitchFamily="50" charset="-128"/>
              <a:ea typeface="BIZ UDPゴシック" panose="020B0400000000000000" pitchFamily="50" charset="-128"/>
            </a:endParaRPr>
          </a:p>
        </p:txBody>
      </p:sp>
      <p:sp>
        <p:nvSpPr>
          <p:cNvPr id="48" name="正方形/長方形 47">
            <a:extLst>
              <a:ext uri="{FF2B5EF4-FFF2-40B4-BE49-F238E27FC236}">
                <a16:creationId xmlns:a16="http://schemas.microsoft.com/office/drawing/2014/main" id="{79F37E77-3C2F-7649-BFEA-E39FF74D4C1D}"/>
              </a:ext>
            </a:extLst>
          </p:cNvPr>
          <p:cNvSpPr/>
          <p:nvPr/>
        </p:nvSpPr>
        <p:spPr>
          <a:xfrm>
            <a:off x="5316613" y="1712319"/>
            <a:ext cx="712247" cy="364404"/>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C21FE7A1-2794-4FB9-164F-34D46C06193B}"/>
              </a:ext>
            </a:extLst>
          </p:cNvPr>
          <p:cNvSpPr txBox="1"/>
          <p:nvPr/>
        </p:nvSpPr>
        <p:spPr>
          <a:xfrm>
            <a:off x="602444" y="6429754"/>
            <a:ext cx="2016075" cy="307777"/>
          </a:xfrm>
          <a:prstGeom prst="rect">
            <a:avLst/>
          </a:prstGeom>
          <a:noFill/>
        </p:spPr>
        <p:txBody>
          <a:bodyPr wrap="square" rtlCol="0">
            <a:spAutoFit/>
          </a:bodyPr>
          <a:lstStyle/>
          <a:p>
            <a:pPr algn="ctr"/>
            <a:r>
              <a:rPr kumimoji="1" lang="en-US" altLang="ja-JP" sz="1400" dirty="0">
                <a:solidFill>
                  <a:srgbClr val="4472C4"/>
                </a:solidFill>
                <a:latin typeface="BIZ UDPゴシック" panose="020B0400000000000000" pitchFamily="50" charset="-128"/>
                <a:ea typeface="BIZ UDPゴシック" panose="020B0400000000000000" pitchFamily="50" charset="-128"/>
              </a:rPr>
              <a:t>ON  /  OFF</a:t>
            </a:r>
            <a:endParaRPr kumimoji="1" lang="ja-JP" altLang="en-US" sz="1400" dirty="0">
              <a:solidFill>
                <a:srgbClr val="4472C4"/>
              </a:solidFill>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7B5E5313-8C68-A731-F2C8-57DEF0A14E89}"/>
              </a:ext>
            </a:extLst>
          </p:cNvPr>
          <p:cNvSpPr txBox="1"/>
          <p:nvPr/>
        </p:nvSpPr>
        <p:spPr>
          <a:xfrm>
            <a:off x="618842" y="3958346"/>
            <a:ext cx="1983278" cy="307777"/>
          </a:xfrm>
          <a:prstGeom prst="rect">
            <a:avLst/>
          </a:prstGeom>
          <a:noFill/>
        </p:spPr>
        <p:txBody>
          <a:bodyPr wrap="square" rtlCol="0">
            <a:spAutoFit/>
          </a:bodyPr>
          <a:lstStyle/>
          <a:p>
            <a:pPr algn="ctr"/>
            <a:r>
              <a:rPr kumimoji="1" lang="en-US" altLang="ja-JP" sz="1400" dirty="0">
                <a:solidFill>
                  <a:srgbClr val="4472C4"/>
                </a:solidFill>
                <a:latin typeface="BIZ UDPゴシック" panose="020B0400000000000000" pitchFamily="50" charset="-128"/>
                <a:ea typeface="BIZ UDPゴシック" panose="020B0400000000000000" pitchFamily="50" charset="-128"/>
              </a:rPr>
              <a:t>ON  /  OFF</a:t>
            </a:r>
            <a:endParaRPr kumimoji="1" lang="ja-JP" altLang="en-US" sz="1400" dirty="0">
              <a:solidFill>
                <a:srgbClr val="4472C4"/>
              </a:solidFill>
              <a:latin typeface="BIZ UDPゴシック" panose="020B0400000000000000" pitchFamily="50" charset="-128"/>
              <a:ea typeface="BIZ UDPゴシック" panose="020B0400000000000000" pitchFamily="50" charset="-128"/>
            </a:endParaRPr>
          </a:p>
        </p:txBody>
      </p:sp>
      <p:sp>
        <p:nvSpPr>
          <p:cNvPr id="14" name="タイトル 1">
            <a:extLst>
              <a:ext uri="{FF2B5EF4-FFF2-40B4-BE49-F238E27FC236}">
                <a16:creationId xmlns:a16="http://schemas.microsoft.com/office/drawing/2014/main" id="{8589D07D-BD44-227C-DE39-D5071537512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2-C</a:t>
            </a:r>
            <a:endParaRPr kumimoji="0" lang="ja-JP" altLang="en-US" kern="0" dirty="0">
              <a:solidFill>
                <a:sysClr val="windowText" lastClr="000000"/>
              </a:solidFill>
            </a:endParaRPr>
          </a:p>
        </p:txBody>
      </p:sp>
      <p:sp>
        <p:nvSpPr>
          <p:cNvPr id="4" name="サブタイトル 2">
            <a:extLst>
              <a:ext uri="{FF2B5EF4-FFF2-40B4-BE49-F238E27FC236}">
                <a16:creationId xmlns:a16="http://schemas.microsoft.com/office/drawing/2014/main" id="{6BECF9BF-8A11-E94D-BFB3-B2D080D47588}"/>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会議参加中に利用することのできる機能があります</a:t>
            </a:r>
          </a:p>
        </p:txBody>
      </p:sp>
      <p:cxnSp>
        <p:nvCxnSpPr>
          <p:cNvPr id="26" name="カギ線コネクタ 64">
            <a:extLst>
              <a:ext uri="{FF2B5EF4-FFF2-40B4-BE49-F238E27FC236}">
                <a16:creationId xmlns:a16="http://schemas.microsoft.com/office/drawing/2014/main" id="{F4E00E66-0C4C-8257-2717-77205A3AF68E}"/>
              </a:ext>
            </a:extLst>
          </p:cNvPr>
          <p:cNvCxnSpPr>
            <a:cxnSpLocks/>
            <a:stCxn id="18" idx="0"/>
          </p:cNvCxnSpPr>
          <p:nvPr/>
        </p:nvCxnSpPr>
        <p:spPr>
          <a:xfrm rot="16200000" flipV="1">
            <a:off x="1536346" y="3898214"/>
            <a:ext cx="3501799" cy="1242611"/>
          </a:xfrm>
          <a:prstGeom prst="bentConnector2">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27" name="正方形/長方形 26">
            <a:extLst>
              <a:ext uri="{FF2B5EF4-FFF2-40B4-BE49-F238E27FC236}">
                <a16:creationId xmlns:a16="http://schemas.microsoft.com/office/drawing/2014/main" id="{C29C5157-6985-0893-5040-DAF7BA7AB85D}"/>
              </a:ext>
            </a:extLst>
          </p:cNvPr>
          <p:cNvSpPr/>
          <p:nvPr/>
        </p:nvSpPr>
        <p:spPr>
          <a:xfrm>
            <a:off x="4772683" y="6266902"/>
            <a:ext cx="502162" cy="494252"/>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BIZ UDPゴシック" panose="020B0400000000000000" pitchFamily="50" charset="-128"/>
              <a:ea typeface="BIZ UDPゴシック" panose="020B0400000000000000" pitchFamily="50" charset="-128"/>
            </a:endParaRPr>
          </a:p>
        </p:txBody>
      </p:sp>
      <p:sp>
        <p:nvSpPr>
          <p:cNvPr id="28" name="正方形/長方形 27">
            <a:extLst>
              <a:ext uri="{FF2B5EF4-FFF2-40B4-BE49-F238E27FC236}">
                <a16:creationId xmlns:a16="http://schemas.microsoft.com/office/drawing/2014/main" id="{8F9562F9-B824-2362-62B2-1FD3F05FCDD9}"/>
              </a:ext>
            </a:extLst>
          </p:cNvPr>
          <p:cNvSpPr/>
          <p:nvPr/>
        </p:nvSpPr>
        <p:spPr>
          <a:xfrm>
            <a:off x="5274844" y="6268239"/>
            <a:ext cx="502162" cy="492913"/>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BIZ UDPゴシック" panose="020B0400000000000000" pitchFamily="50" charset="-128"/>
              <a:ea typeface="BIZ UDPゴシック" panose="020B0400000000000000" pitchFamily="50" charset="-128"/>
            </a:endParaRPr>
          </a:p>
        </p:txBody>
      </p:sp>
      <p:cxnSp>
        <p:nvCxnSpPr>
          <p:cNvPr id="41" name="カギ線コネクタ 64">
            <a:extLst>
              <a:ext uri="{FF2B5EF4-FFF2-40B4-BE49-F238E27FC236}">
                <a16:creationId xmlns:a16="http://schemas.microsoft.com/office/drawing/2014/main" id="{219FF1FD-59F1-45D7-3B03-C31B56C3F082}"/>
              </a:ext>
            </a:extLst>
          </p:cNvPr>
          <p:cNvCxnSpPr>
            <a:cxnSpLocks/>
            <a:stCxn id="17" idx="1"/>
          </p:cNvCxnSpPr>
          <p:nvPr/>
        </p:nvCxnSpPr>
        <p:spPr>
          <a:xfrm rot="10800000">
            <a:off x="2711924" y="5286132"/>
            <a:ext cx="408190" cy="1230077"/>
          </a:xfrm>
          <a:prstGeom prst="bentConnector3">
            <a:avLst>
              <a:gd name="adj1" fmla="val 50000"/>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66" name="テキスト ボックス 65">
            <a:extLst>
              <a:ext uri="{FF2B5EF4-FFF2-40B4-BE49-F238E27FC236}">
                <a16:creationId xmlns:a16="http://schemas.microsoft.com/office/drawing/2014/main" id="{DFF6FEBF-DFD1-026F-1D63-D76B44C4B1AD}"/>
              </a:ext>
            </a:extLst>
          </p:cNvPr>
          <p:cNvSpPr txBox="1"/>
          <p:nvPr/>
        </p:nvSpPr>
        <p:spPr>
          <a:xfrm>
            <a:off x="6102061" y="1713814"/>
            <a:ext cx="2871017" cy="875753"/>
          </a:xfrm>
          <a:prstGeom prst="rect">
            <a:avLst/>
          </a:prstGeom>
          <a:noFill/>
        </p:spPr>
        <p:txBody>
          <a:bodyPr wrap="square" lIns="91440" tIns="45720" rIns="91440" bIns="45720" rtlCol="0" anchor="t">
            <a:spAutoFit/>
          </a:bodyPr>
          <a:lstStyle/>
          <a:p>
            <a:pPr marL="7620" indent="-7620">
              <a:lnSpc>
                <a:spcPct val="130000"/>
              </a:lnSpc>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❺</a:t>
            </a:r>
            <a:endParaRPr lang="en-US" altLang="ja-JP" sz="1600" b="1" dirty="0">
              <a:solidFill>
                <a:srgbClr val="4472C4"/>
              </a:solidFill>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終了　会議から退出します</a:t>
            </a:r>
            <a:endParaRPr lang="en-US" altLang="ja-JP" dirty="0">
              <a:latin typeface="BIZ UDPゴシック" panose="020B0400000000000000" pitchFamily="50" charset="-128"/>
              <a:ea typeface="BIZ UDPゴシック" panose="020B0400000000000000" pitchFamily="50" charset="-128"/>
              <a:cs typeface="Meiryo" charset="-128"/>
            </a:endParaRPr>
          </a:p>
        </p:txBody>
      </p:sp>
      <p:cxnSp>
        <p:nvCxnSpPr>
          <p:cNvPr id="69" name="カギ線コネクタ 64">
            <a:extLst>
              <a:ext uri="{FF2B5EF4-FFF2-40B4-BE49-F238E27FC236}">
                <a16:creationId xmlns:a16="http://schemas.microsoft.com/office/drawing/2014/main" id="{954B6ADE-3343-ADCC-28B9-7BADD8335C38}"/>
              </a:ext>
            </a:extLst>
          </p:cNvPr>
          <p:cNvCxnSpPr>
            <a:cxnSpLocks/>
            <a:endCxn id="48" idx="3"/>
          </p:cNvCxnSpPr>
          <p:nvPr/>
        </p:nvCxnSpPr>
        <p:spPr>
          <a:xfrm rot="10800000">
            <a:off x="6028860" y="1894521"/>
            <a:ext cx="188006" cy="518272"/>
          </a:xfrm>
          <a:prstGeom prst="bentConnector3">
            <a:avLst>
              <a:gd name="adj1" fmla="val 50000"/>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72" name="カギ線コネクタ 64">
            <a:extLst>
              <a:ext uri="{FF2B5EF4-FFF2-40B4-BE49-F238E27FC236}">
                <a16:creationId xmlns:a16="http://schemas.microsoft.com/office/drawing/2014/main" id="{083E181A-BBD5-8127-99B5-634DBBE6EC91}"/>
              </a:ext>
            </a:extLst>
          </p:cNvPr>
          <p:cNvCxnSpPr>
            <a:cxnSpLocks/>
            <a:endCxn id="28" idx="3"/>
          </p:cNvCxnSpPr>
          <p:nvPr/>
        </p:nvCxnSpPr>
        <p:spPr>
          <a:xfrm rot="10800000" flipV="1">
            <a:off x="5777006" y="4677726"/>
            <a:ext cx="439860" cy="1836970"/>
          </a:xfrm>
          <a:prstGeom prst="bentConnector3">
            <a:avLst>
              <a:gd name="adj1" fmla="val 24717"/>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77" name="カギ線コネクタ 64">
            <a:extLst>
              <a:ext uri="{FF2B5EF4-FFF2-40B4-BE49-F238E27FC236}">
                <a16:creationId xmlns:a16="http://schemas.microsoft.com/office/drawing/2014/main" id="{63AE1284-217D-1E1D-8B7D-7EAFA55CE762}"/>
              </a:ext>
            </a:extLst>
          </p:cNvPr>
          <p:cNvCxnSpPr>
            <a:cxnSpLocks/>
            <a:endCxn id="27" idx="0"/>
          </p:cNvCxnSpPr>
          <p:nvPr/>
        </p:nvCxnSpPr>
        <p:spPr>
          <a:xfrm rot="10800000" flipV="1">
            <a:off x="5023764" y="3319458"/>
            <a:ext cx="1193102" cy="2947444"/>
          </a:xfrm>
          <a:prstGeom prst="bentConnector2">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9" name="正方形/長方形 8">
            <a:extLst>
              <a:ext uri="{FF2B5EF4-FFF2-40B4-BE49-F238E27FC236}">
                <a16:creationId xmlns:a16="http://schemas.microsoft.com/office/drawing/2014/main" id="{929AA7FF-FF38-A832-78B8-D665D31359F8}"/>
              </a:ext>
            </a:extLst>
          </p:cNvPr>
          <p:cNvSpPr/>
          <p:nvPr/>
        </p:nvSpPr>
        <p:spPr>
          <a:xfrm>
            <a:off x="3316772" y="1609992"/>
            <a:ext cx="368877" cy="103822"/>
          </a:xfrm>
          <a:prstGeom prst="rect">
            <a:avLst/>
          </a:prstGeom>
          <a:solidFill>
            <a:srgbClr val="2FD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a:extLst>
              <a:ext uri="{FF2B5EF4-FFF2-40B4-BE49-F238E27FC236}">
                <a16:creationId xmlns:a16="http://schemas.microsoft.com/office/drawing/2014/main" id="{DA90D17B-40B9-B448-5A4A-F9F2ACE372D4}"/>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1639967" y="5853137"/>
            <a:ext cx="739362" cy="540382"/>
          </a:xfrm>
          <a:prstGeom prst="rect">
            <a:avLst/>
          </a:prstGeom>
        </p:spPr>
      </p:pic>
      <p:pic>
        <p:nvPicPr>
          <p:cNvPr id="11" name="図 10">
            <a:extLst>
              <a:ext uri="{FF2B5EF4-FFF2-40B4-BE49-F238E27FC236}">
                <a16:creationId xmlns:a16="http://schemas.microsoft.com/office/drawing/2014/main" id="{89CFF40D-69AF-69FC-DF79-9A0677ACEECF}"/>
              </a:ext>
            </a:extLst>
          </p:cNvPr>
          <p:cNvPicPr>
            <a:picLocks noChangeAspect="1"/>
          </p:cNvPicPr>
          <p:nvPr/>
        </p:nvPicPr>
        <p:blipFill rotWithShape="1">
          <a:blip r:embed="rId9">
            <a:extLst>
              <a:ext uri="{28A0092B-C50C-407E-A947-70E740481C1C}">
                <a14:useLocalDpi xmlns:a14="http://schemas.microsoft.com/office/drawing/2010/main"/>
              </a:ext>
            </a:extLst>
          </a:blip>
          <a:srcRect/>
          <a:stretch/>
        </p:blipFill>
        <p:spPr>
          <a:xfrm>
            <a:off x="840495" y="5853137"/>
            <a:ext cx="736695" cy="540382"/>
          </a:xfrm>
          <a:prstGeom prst="rect">
            <a:avLst/>
          </a:prstGeom>
        </p:spPr>
      </p:pic>
      <p:pic>
        <p:nvPicPr>
          <p:cNvPr id="12" name="図 11">
            <a:extLst>
              <a:ext uri="{FF2B5EF4-FFF2-40B4-BE49-F238E27FC236}">
                <a16:creationId xmlns:a16="http://schemas.microsoft.com/office/drawing/2014/main" id="{ADC05004-4363-AEBE-2396-6E0F178E2059}"/>
              </a:ext>
            </a:extLst>
          </p:cNvPr>
          <p:cNvPicPr>
            <a:picLocks noChangeAspect="1"/>
          </p:cNvPicPr>
          <p:nvPr/>
        </p:nvPicPr>
        <p:blipFill rotWithShape="1">
          <a:blip r:embed="rId10">
            <a:extLst>
              <a:ext uri="{28A0092B-C50C-407E-A947-70E740481C1C}">
                <a14:useLocalDpi xmlns:a14="http://schemas.microsoft.com/office/drawing/2010/main"/>
              </a:ext>
            </a:extLst>
          </a:blip>
          <a:srcRect/>
          <a:stretch/>
        </p:blipFill>
        <p:spPr>
          <a:xfrm>
            <a:off x="1639967" y="3419779"/>
            <a:ext cx="677795" cy="523763"/>
          </a:xfrm>
          <a:prstGeom prst="rect">
            <a:avLst/>
          </a:prstGeom>
        </p:spPr>
      </p:pic>
      <p:pic>
        <p:nvPicPr>
          <p:cNvPr id="13314" name="Picture 2">
            <a:extLst>
              <a:ext uri="{FF2B5EF4-FFF2-40B4-BE49-F238E27FC236}">
                <a16:creationId xmlns:a16="http://schemas.microsoft.com/office/drawing/2014/main" id="{F4DCC4F1-15F1-03A7-ECD3-E4A89A17573C}"/>
              </a:ext>
            </a:extLst>
          </p:cNvPr>
          <p:cNvPicPr>
            <a:picLocks noChangeAspect="1" noChangeArrowheads="1"/>
          </p:cNvPicPr>
          <p:nvPr/>
        </p:nvPicPr>
        <p:blipFill rotWithShape="1">
          <a:blip r:embed="rId11">
            <a:extLst>
              <a:ext uri="{28A0092B-C50C-407E-A947-70E740481C1C}">
                <a14:useLocalDpi xmlns:a14="http://schemas.microsoft.com/office/drawing/2010/main"/>
              </a:ext>
            </a:extLst>
          </a:blip>
          <a:srcRect/>
          <a:stretch/>
        </p:blipFill>
        <p:spPr bwMode="auto">
          <a:xfrm>
            <a:off x="899395" y="3421889"/>
            <a:ext cx="677795" cy="519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lide Number Placeholder 5">
            <a:extLst>
              <a:ext uri="{FF2B5EF4-FFF2-40B4-BE49-F238E27FC236}">
                <a16:creationId xmlns:a16="http://schemas.microsoft.com/office/drawing/2014/main" id="{01F1D3B8-B241-1BA4-94B3-BF9D2211EE39}"/>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２１</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9316931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960EBA07-8131-51B7-E298-CBECE42576F2}"/>
              </a:ext>
            </a:extLst>
          </p:cNvPr>
          <p:cNvPicPr>
            <a:picLocks noChangeAspect="1"/>
          </p:cNvPicPr>
          <p:nvPr/>
        </p:nvPicPr>
        <p:blipFill>
          <a:blip r:embed="rId4"/>
          <a:stretch>
            <a:fillRect/>
          </a:stretch>
        </p:blipFill>
        <p:spPr>
          <a:xfrm>
            <a:off x="5472703" y="2349087"/>
            <a:ext cx="2428786" cy="4320000"/>
          </a:xfrm>
          <a:prstGeom prst="rect">
            <a:avLst/>
          </a:prstGeom>
          <a:ln>
            <a:solidFill>
              <a:schemeClr val="tx1"/>
            </a:solidFill>
          </a:ln>
        </p:spPr>
      </p:pic>
      <p:pic>
        <p:nvPicPr>
          <p:cNvPr id="6" name="図 5">
            <a:extLst>
              <a:ext uri="{FF2B5EF4-FFF2-40B4-BE49-F238E27FC236}">
                <a16:creationId xmlns:a16="http://schemas.microsoft.com/office/drawing/2014/main" id="{88487EB7-86BE-6907-F126-567FD7FF7902}"/>
              </a:ext>
            </a:extLst>
          </p:cNvPr>
          <p:cNvPicPr>
            <a:picLocks noChangeAspect="1"/>
          </p:cNvPicPr>
          <p:nvPr/>
        </p:nvPicPr>
        <p:blipFill>
          <a:blip r:embed="rId5"/>
          <a:stretch>
            <a:fillRect/>
          </a:stretch>
        </p:blipFill>
        <p:spPr>
          <a:xfrm>
            <a:off x="1242511" y="2354967"/>
            <a:ext cx="2428786"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自分で今すぐ会議を開催する方法です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312476"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ミーティング画面で「新規ミーティング」をダブルタップ</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362271"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「ミーティングの開始」を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ダブルタップします</a:t>
            </a:r>
          </a:p>
        </p:txBody>
      </p:sp>
      <p:sp>
        <p:nvSpPr>
          <p:cNvPr id="17" name="タイトル 1">
            <a:extLst>
              <a:ext uri="{FF2B5EF4-FFF2-40B4-BE49-F238E27FC236}">
                <a16:creationId xmlns:a16="http://schemas.microsoft.com/office/drawing/2014/main" id="{42CB1144-F2CD-F1A6-6C58-9ED0E78E41B8}"/>
              </a:ext>
            </a:extLst>
          </p:cNvPr>
          <p:cNvSpPr>
            <a:spLocks noGrp="1"/>
          </p:cNvSpPr>
          <p:nvPr>
            <p:ph type="ctrTitle"/>
          </p:nvPr>
        </p:nvSpPr>
        <p:spPr>
          <a:xfrm>
            <a:off x="1392691" y="220736"/>
            <a:ext cx="7576708" cy="486326"/>
          </a:xfrm>
        </p:spPr>
        <p:txBody>
          <a:bodyPr vert="horz">
            <a:noAutofit/>
          </a:bodyPr>
          <a:lstStyle/>
          <a:p>
            <a:r>
              <a:rPr lang="ja-JP" altLang="en-US" dirty="0"/>
              <a:t>会議の開催のしかた</a:t>
            </a:r>
          </a:p>
        </p:txBody>
      </p:sp>
      <p:sp>
        <p:nvSpPr>
          <p:cNvPr id="18" name="タイトル 1">
            <a:extLst>
              <a:ext uri="{FF2B5EF4-FFF2-40B4-BE49-F238E27FC236}">
                <a16:creationId xmlns:a16="http://schemas.microsoft.com/office/drawing/2014/main" id="{090C3AE8-F3BE-E22F-14F0-3B1589CAFAE0}"/>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2-D</a:t>
            </a:r>
            <a:endParaRPr kumimoji="0" lang="ja-JP" altLang="en-US" kern="0" dirty="0">
              <a:solidFill>
                <a:sysClr val="windowText" lastClr="000000"/>
              </a:solidFill>
            </a:endParaRP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1238073" y="2837891"/>
            <a:ext cx="590727" cy="56304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0" name="四角形: 角を丸くする 19">
            <a:extLst>
              <a:ext uri="{FF2B5EF4-FFF2-40B4-BE49-F238E27FC236}">
                <a16:creationId xmlns:a16="http://schemas.microsoft.com/office/drawing/2014/main" id="{B110686B-97C7-E151-C304-8D64E002AE1A}"/>
              </a:ext>
            </a:extLst>
          </p:cNvPr>
          <p:cNvSpPr/>
          <p:nvPr/>
        </p:nvSpPr>
        <p:spPr>
          <a:xfrm>
            <a:off x="5599107" y="3783807"/>
            <a:ext cx="2197356" cy="403183"/>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2" name="Slide Number Placeholder 5">
            <a:extLst>
              <a:ext uri="{FF2B5EF4-FFF2-40B4-BE49-F238E27FC236}">
                <a16:creationId xmlns:a16="http://schemas.microsoft.com/office/drawing/2014/main" id="{A1A3259E-9EAA-81CE-0B4D-22A6EA828B98}"/>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２２</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451222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01910135-3605-2625-2F06-C7F482F10E48}"/>
              </a:ext>
            </a:extLst>
          </p:cNvPr>
          <p:cNvPicPr>
            <a:picLocks noChangeAspect="1"/>
          </p:cNvPicPr>
          <p:nvPr/>
        </p:nvPicPr>
        <p:blipFill>
          <a:blip r:embed="rId4"/>
          <a:stretch>
            <a:fillRect/>
          </a:stretch>
        </p:blipFill>
        <p:spPr>
          <a:xfrm>
            <a:off x="1242527" y="2354967"/>
            <a:ext cx="2428784" cy="4320000"/>
          </a:xfrm>
          <a:prstGeom prst="rect">
            <a:avLst/>
          </a:prstGeom>
          <a:ln>
            <a:solidFill>
              <a:schemeClr val="tx1"/>
            </a:solidFill>
          </a:ln>
        </p:spPr>
      </p:pic>
      <p:pic>
        <p:nvPicPr>
          <p:cNvPr id="11" name="図 10">
            <a:extLst>
              <a:ext uri="{FF2B5EF4-FFF2-40B4-BE49-F238E27FC236}">
                <a16:creationId xmlns:a16="http://schemas.microsoft.com/office/drawing/2014/main" id="{067E5A21-C2F3-9071-146F-B8ABC5C362C2}"/>
              </a:ext>
            </a:extLst>
          </p:cNvPr>
          <p:cNvPicPr>
            <a:picLocks noChangeAspect="1"/>
          </p:cNvPicPr>
          <p:nvPr/>
        </p:nvPicPr>
        <p:blipFill>
          <a:blip r:embed="rId5"/>
          <a:stretch>
            <a:fillRect/>
          </a:stretch>
        </p:blipFill>
        <p:spPr>
          <a:xfrm>
            <a:off x="5473016" y="2354967"/>
            <a:ext cx="2428785"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自分で今すぐ会議を開催する方法です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312476"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「参加者」をダブルタップします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362271"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「招待」をダブルタップします</a:t>
            </a:r>
          </a:p>
        </p:txBody>
      </p:sp>
      <p:sp>
        <p:nvSpPr>
          <p:cNvPr id="17" name="タイトル 1">
            <a:extLst>
              <a:ext uri="{FF2B5EF4-FFF2-40B4-BE49-F238E27FC236}">
                <a16:creationId xmlns:a16="http://schemas.microsoft.com/office/drawing/2014/main" id="{42CB1144-F2CD-F1A6-6C58-9ED0E78E41B8}"/>
              </a:ext>
            </a:extLst>
          </p:cNvPr>
          <p:cNvSpPr>
            <a:spLocks noGrp="1"/>
          </p:cNvSpPr>
          <p:nvPr>
            <p:ph type="ctrTitle"/>
          </p:nvPr>
        </p:nvSpPr>
        <p:spPr>
          <a:xfrm>
            <a:off x="1392691" y="220736"/>
            <a:ext cx="7576708" cy="486326"/>
          </a:xfrm>
        </p:spPr>
        <p:txBody>
          <a:bodyPr vert="horz">
            <a:noAutofit/>
          </a:bodyPr>
          <a:lstStyle/>
          <a:p>
            <a:r>
              <a:rPr lang="ja-JP" altLang="en-US" dirty="0"/>
              <a:t>会議の開催のしかた</a:t>
            </a:r>
          </a:p>
        </p:txBody>
      </p:sp>
      <p:sp>
        <p:nvSpPr>
          <p:cNvPr id="18" name="タイトル 1">
            <a:extLst>
              <a:ext uri="{FF2B5EF4-FFF2-40B4-BE49-F238E27FC236}">
                <a16:creationId xmlns:a16="http://schemas.microsoft.com/office/drawing/2014/main" id="{090C3AE8-F3BE-E22F-14F0-3B1589CAFAE0}"/>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2-D</a:t>
            </a:r>
            <a:endParaRPr kumimoji="0" lang="ja-JP" altLang="en-US" kern="0" dirty="0">
              <a:solidFill>
                <a:sysClr val="windowText" lastClr="000000"/>
              </a:solidFill>
            </a:endParaRP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2151501" y="6262868"/>
            <a:ext cx="511489" cy="34231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0" name="四角形: 角を丸くする 19">
            <a:extLst>
              <a:ext uri="{FF2B5EF4-FFF2-40B4-BE49-F238E27FC236}">
                <a16:creationId xmlns:a16="http://schemas.microsoft.com/office/drawing/2014/main" id="{F81E3033-068F-7534-0B62-EAFE18376751}"/>
              </a:ext>
            </a:extLst>
          </p:cNvPr>
          <p:cNvSpPr/>
          <p:nvPr/>
        </p:nvSpPr>
        <p:spPr>
          <a:xfrm>
            <a:off x="5424565" y="6354953"/>
            <a:ext cx="511489" cy="34231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2" name="Slide Number Placeholder 5">
            <a:extLst>
              <a:ext uri="{FF2B5EF4-FFF2-40B4-BE49-F238E27FC236}">
                <a16:creationId xmlns:a16="http://schemas.microsoft.com/office/drawing/2014/main" id="{28E2E70B-BB3A-2819-DB91-432AB6959C61}"/>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２３</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9074606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85713B94-D1C8-C2B9-9515-D9A741DBE248}"/>
              </a:ext>
            </a:extLst>
          </p:cNvPr>
          <p:cNvPicPr>
            <a:picLocks noChangeAspect="1"/>
          </p:cNvPicPr>
          <p:nvPr/>
        </p:nvPicPr>
        <p:blipFill>
          <a:blip r:embed="rId4"/>
          <a:stretch>
            <a:fillRect/>
          </a:stretch>
        </p:blipFill>
        <p:spPr>
          <a:xfrm>
            <a:off x="5462617" y="2342784"/>
            <a:ext cx="2450804" cy="4346825"/>
          </a:xfrm>
          <a:prstGeom prst="rect">
            <a:avLst/>
          </a:prstGeom>
        </p:spPr>
      </p:pic>
      <p:pic>
        <p:nvPicPr>
          <p:cNvPr id="10" name="図 9">
            <a:extLst>
              <a:ext uri="{FF2B5EF4-FFF2-40B4-BE49-F238E27FC236}">
                <a16:creationId xmlns:a16="http://schemas.microsoft.com/office/drawing/2014/main" id="{6E16CD78-16C3-49D3-5AE0-D7ED779F8FA2}"/>
              </a:ext>
            </a:extLst>
          </p:cNvPr>
          <p:cNvPicPr>
            <a:picLocks noChangeAspect="1"/>
          </p:cNvPicPr>
          <p:nvPr/>
        </p:nvPicPr>
        <p:blipFill>
          <a:blip r:embed="rId5"/>
          <a:stretch>
            <a:fillRect/>
          </a:stretch>
        </p:blipFill>
        <p:spPr>
          <a:xfrm>
            <a:off x="1249110" y="2354507"/>
            <a:ext cx="2428787"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自分で今すぐ会議を開催する方法です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312476"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「メールの送信」をダブルタップします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362271"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相手のアドレスを入力し、</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メールを送信します</a:t>
            </a:r>
          </a:p>
        </p:txBody>
      </p:sp>
      <p:sp>
        <p:nvSpPr>
          <p:cNvPr id="17" name="タイトル 1">
            <a:extLst>
              <a:ext uri="{FF2B5EF4-FFF2-40B4-BE49-F238E27FC236}">
                <a16:creationId xmlns:a16="http://schemas.microsoft.com/office/drawing/2014/main" id="{42CB1144-F2CD-F1A6-6C58-9ED0E78E41B8}"/>
              </a:ext>
            </a:extLst>
          </p:cNvPr>
          <p:cNvSpPr>
            <a:spLocks noGrp="1"/>
          </p:cNvSpPr>
          <p:nvPr>
            <p:ph type="ctrTitle"/>
          </p:nvPr>
        </p:nvSpPr>
        <p:spPr>
          <a:xfrm>
            <a:off x="1392691" y="220736"/>
            <a:ext cx="7576708" cy="486326"/>
          </a:xfrm>
        </p:spPr>
        <p:txBody>
          <a:bodyPr vert="horz">
            <a:noAutofit/>
          </a:bodyPr>
          <a:lstStyle/>
          <a:p>
            <a:r>
              <a:rPr lang="ja-JP" altLang="en-US" dirty="0"/>
              <a:t>会議の開催のしかた</a:t>
            </a:r>
          </a:p>
        </p:txBody>
      </p:sp>
      <p:sp>
        <p:nvSpPr>
          <p:cNvPr id="18" name="タイトル 1">
            <a:extLst>
              <a:ext uri="{FF2B5EF4-FFF2-40B4-BE49-F238E27FC236}">
                <a16:creationId xmlns:a16="http://schemas.microsoft.com/office/drawing/2014/main" id="{090C3AE8-F3BE-E22F-14F0-3B1589CAFAE0}"/>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2-D</a:t>
            </a:r>
            <a:endParaRPr kumimoji="0" lang="ja-JP" altLang="en-US" kern="0" dirty="0">
              <a:solidFill>
                <a:sysClr val="windowText" lastClr="000000"/>
              </a:solidFill>
            </a:endParaRP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1325955" y="4783425"/>
            <a:ext cx="2203308" cy="382133"/>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0" name="四角形: 角を丸くする 19">
            <a:extLst>
              <a:ext uri="{FF2B5EF4-FFF2-40B4-BE49-F238E27FC236}">
                <a16:creationId xmlns:a16="http://schemas.microsoft.com/office/drawing/2014/main" id="{EE09C8EF-B24D-22F1-4A80-929886AA74AC}"/>
              </a:ext>
            </a:extLst>
          </p:cNvPr>
          <p:cNvSpPr/>
          <p:nvPr/>
        </p:nvSpPr>
        <p:spPr>
          <a:xfrm>
            <a:off x="5779924" y="3211391"/>
            <a:ext cx="1551318" cy="382133"/>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25" dirty="0">
                <a:solidFill>
                  <a:prstClr val="white"/>
                </a:solidFill>
                <a:latin typeface="BIZ UDPゴシック" panose="020B0400000000000000" pitchFamily="50" charset="-128"/>
                <a:ea typeface="BIZ UDPゴシック" panose="020B0400000000000000" pitchFamily="50" charset="-128"/>
              </a:rPr>
              <a:t>\\</a:t>
            </a: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5" name="Slide Number Placeholder 5">
            <a:extLst>
              <a:ext uri="{FF2B5EF4-FFF2-40B4-BE49-F238E27FC236}">
                <a16:creationId xmlns:a16="http://schemas.microsoft.com/office/drawing/2014/main" id="{344F4E23-FD52-7403-87D1-1743563E7D88}"/>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２４</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2913468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a:extLst>
              <a:ext uri="{FF2B5EF4-FFF2-40B4-BE49-F238E27FC236}">
                <a16:creationId xmlns:a16="http://schemas.microsoft.com/office/drawing/2014/main" id="{11AD098D-7C11-B036-90E6-6E4479CC784F}"/>
              </a:ext>
            </a:extLst>
          </p:cNvPr>
          <p:cNvPicPr>
            <a:picLocks noChangeAspect="1"/>
          </p:cNvPicPr>
          <p:nvPr/>
        </p:nvPicPr>
        <p:blipFill>
          <a:blip r:embed="rId4"/>
          <a:stretch>
            <a:fillRect/>
          </a:stretch>
        </p:blipFill>
        <p:spPr>
          <a:xfrm>
            <a:off x="5450724" y="2411561"/>
            <a:ext cx="2395832" cy="4261385"/>
          </a:xfrm>
          <a:prstGeom prst="rect">
            <a:avLst/>
          </a:prstGeom>
          <a:ln>
            <a:solidFill>
              <a:schemeClr val="tx1"/>
            </a:solidFill>
          </a:ln>
        </p:spPr>
      </p:pic>
      <p:pic>
        <p:nvPicPr>
          <p:cNvPr id="16" name="図 15">
            <a:extLst>
              <a:ext uri="{FF2B5EF4-FFF2-40B4-BE49-F238E27FC236}">
                <a16:creationId xmlns:a16="http://schemas.microsoft.com/office/drawing/2014/main" id="{68B44F8E-4D22-FAE3-BD66-9656B97C552C}"/>
              </a:ext>
            </a:extLst>
          </p:cNvPr>
          <p:cNvPicPr>
            <a:picLocks noChangeAspect="1"/>
          </p:cNvPicPr>
          <p:nvPr/>
        </p:nvPicPr>
        <p:blipFill>
          <a:blip r:embed="rId5"/>
          <a:stretch>
            <a:fillRect/>
          </a:stretch>
        </p:blipFill>
        <p:spPr>
          <a:xfrm>
            <a:off x="1254551" y="2411561"/>
            <a:ext cx="2406296" cy="4279996"/>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2402279" y="2893521"/>
            <a:ext cx="687284" cy="56304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自分で会議をスケジュールする方法です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312476"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「スケジュール作成」を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332949"/>
            <a:ext cx="3362271" cy="1115818"/>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「ミーティング開始」をダブルタップし、</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日時を選択します</a:t>
            </a:r>
          </a:p>
        </p:txBody>
      </p:sp>
      <p:sp>
        <p:nvSpPr>
          <p:cNvPr id="17" name="タイトル 1">
            <a:extLst>
              <a:ext uri="{FF2B5EF4-FFF2-40B4-BE49-F238E27FC236}">
                <a16:creationId xmlns:a16="http://schemas.microsoft.com/office/drawing/2014/main" id="{42CB1144-F2CD-F1A6-6C58-9ED0E78E41B8}"/>
              </a:ext>
            </a:extLst>
          </p:cNvPr>
          <p:cNvSpPr>
            <a:spLocks noGrp="1"/>
          </p:cNvSpPr>
          <p:nvPr>
            <p:ph type="ctrTitle"/>
          </p:nvPr>
        </p:nvSpPr>
        <p:spPr>
          <a:xfrm>
            <a:off x="1392691" y="220736"/>
            <a:ext cx="7576708" cy="486326"/>
          </a:xfrm>
        </p:spPr>
        <p:txBody>
          <a:bodyPr vert="horz">
            <a:noAutofit/>
          </a:bodyPr>
          <a:lstStyle/>
          <a:p>
            <a:r>
              <a:rPr lang="ja-JP" altLang="en-US" dirty="0"/>
              <a:t>会議の開催のしかた</a:t>
            </a:r>
          </a:p>
        </p:txBody>
      </p:sp>
      <p:sp>
        <p:nvSpPr>
          <p:cNvPr id="18" name="タイトル 1">
            <a:extLst>
              <a:ext uri="{FF2B5EF4-FFF2-40B4-BE49-F238E27FC236}">
                <a16:creationId xmlns:a16="http://schemas.microsoft.com/office/drawing/2014/main" id="{090C3AE8-F3BE-E22F-14F0-3B1589CAFAE0}"/>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2-D</a:t>
            </a:r>
            <a:endParaRPr kumimoji="0" lang="ja-JP" altLang="en-US" kern="0" dirty="0">
              <a:solidFill>
                <a:sysClr val="windowText" lastClr="000000"/>
              </a:solidFill>
            </a:endParaRPr>
          </a:p>
        </p:txBody>
      </p:sp>
      <p:sp>
        <p:nvSpPr>
          <p:cNvPr id="10" name="四角形: 角を丸くする 9">
            <a:extLst>
              <a:ext uri="{FF2B5EF4-FFF2-40B4-BE49-F238E27FC236}">
                <a16:creationId xmlns:a16="http://schemas.microsoft.com/office/drawing/2014/main" id="{D18A850E-C4CD-D491-6674-43D7D1016991}"/>
              </a:ext>
            </a:extLst>
          </p:cNvPr>
          <p:cNvSpPr/>
          <p:nvPr/>
        </p:nvSpPr>
        <p:spPr>
          <a:xfrm>
            <a:off x="5455445" y="3608969"/>
            <a:ext cx="2377256" cy="256449"/>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C2CBD466-0D8B-29B2-5C70-AC708EDAC7B7}"/>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２５</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0981380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693EA085-4DB3-29FC-47DD-53A4AA995C0B}"/>
              </a:ext>
            </a:extLst>
          </p:cNvPr>
          <p:cNvPicPr>
            <a:picLocks noChangeAspect="1"/>
          </p:cNvPicPr>
          <p:nvPr/>
        </p:nvPicPr>
        <p:blipFill>
          <a:blip r:embed="rId4"/>
          <a:stretch>
            <a:fillRect/>
          </a:stretch>
        </p:blipFill>
        <p:spPr>
          <a:xfrm>
            <a:off x="5440261" y="2415898"/>
            <a:ext cx="2406296" cy="4279999"/>
          </a:xfrm>
          <a:prstGeom prst="rect">
            <a:avLst/>
          </a:prstGeom>
          <a:ln>
            <a:solidFill>
              <a:schemeClr val="tx1"/>
            </a:solidFill>
          </a:ln>
        </p:spPr>
      </p:pic>
      <p:pic>
        <p:nvPicPr>
          <p:cNvPr id="10" name="図 9">
            <a:extLst>
              <a:ext uri="{FF2B5EF4-FFF2-40B4-BE49-F238E27FC236}">
                <a16:creationId xmlns:a16="http://schemas.microsoft.com/office/drawing/2014/main" id="{89BE51B0-7514-C8F9-3575-60BEDE7ED17A}"/>
              </a:ext>
            </a:extLst>
          </p:cNvPr>
          <p:cNvPicPr>
            <a:picLocks noChangeAspect="1"/>
          </p:cNvPicPr>
          <p:nvPr/>
        </p:nvPicPr>
        <p:blipFill>
          <a:blip r:embed="rId5"/>
          <a:stretch>
            <a:fillRect/>
          </a:stretch>
        </p:blipFill>
        <p:spPr>
          <a:xfrm>
            <a:off x="1259815" y="2415898"/>
            <a:ext cx="2395832" cy="4261385"/>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7388555" y="2539748"/>
            <a:ext cx="495630" cy="25887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自分で会議をスケジュールする方法です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312476"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「保存」をダブルタップします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362271"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「追加」をダブルタップします</a:t>
            </a:r>
          </a:p>
        </p:txBody>
      </p:sp>
      <p:sp>
        <p:nvSpPr>
          <p:cNvPr id="17" name="タイトル 1">
            <a:extLst>
              <a:ext uri="{FF2B5EF4-FFF2-40B4-BE49-F238E27FC236}">
                <a16:creationId xmlns:a16="http://schemas.microsoft.com/office/drawing/2014/main" id="{42CB1144-F2CD-F1A6-6C58-9ED0E78E41B8}"/>
              </a:ext>
            </a:extLst>
          </p:cNvPr>
          <p:cNvSpPr>
            <a:spLocks noGrp="1"/>
          </p:cNvSpPr>
          <p:nvPr>
            <p:ph type="ctrTitle"/>
          </p:nvPr>
        </p:nvSpPr>
        <p:spPr>
          <a:xfrm>
            <a:off x="1392691" y="220736"/>
            <a:ext cx="7576708" cy="486326"/>
          </a:xfrm>
        </p:spPr>
        <p:txBody>
          <a:bodyPr vert="horz">
            <a:noAutofit/>
          </a:bodyPr>
          <a:lstStyle/>
          <a:p>
            <a:r>
              <a:rPr lang="ja-JP" altLang="en-US" dirty="0"/>
              <a:t>会議の開催のしかた</a:t>
            </a:r>
          </a:p>
        </p:txBody>
      </p:sp>
      <p:sp>
        <p:nvSpPr>
          <p:cNvPr id="18" name="タイトル 1">
            <a:extLst>
              <a:ext uri="{FF2B5EF4-FFF2-40B4-BE49-F238E27FC236}">
                <a16:creationId xmlns:a16="http://schemas.microsoft.com/office/drawing/2014/main" id="{090C3AE8-F3BE-E22F-14F0-3B1589CAFAE0}"/>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2-D</a:t>
            </a:r>
            <a:endParaRPr kumimoji="0" lang="ja-JP" altLang="en-US" kern="0" dirty="0">
              <a:solidFill>
                <a:sysClr val="windowText" lastClr="000000"/>
              </a:solidFill>
            </a:endParaRPr>
          </a:p>
        </p:txBody>
      </p:sp>
      <p:sp>
        <p:nvSpPr>
          <p:cNvPr id="11" name="四角形: 角を丸くする 10">
            <a:extLst>
              <a:ext uri="{FF2B5EF4-FFF2-40B4-BE49-F238E27FC236}">
                <a16:creationId xmlns:a16="http://schemas.microsoft.com/office/drawing/2014/main" id="{52557947-54A4-C15B-1E71-BDE717009C64}"/>
              </a:ext>
            </a:extLst>
          </p:cNvPr>
          <p:cNvSpPr/>
          <p:nvPr/>
        </p:nvSpPr>
        <p:spPr>
          <a:xfrm>
            <a:off x="3208110" y="2539370"/>
            <a:ext cx="495630" cy="25887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9" name="Slide Number Placeholder 5">
            <a:extLst>
              <a:ext uri="{FF2B5EF4-FFF2-40B4-BE49-F238E27FC236}">
                <a16:creationId xmlns:a16="http://schemas.microsoft.com/office/drawing/2014/main" id="{085E6FF3-B8D0-4736-820C-77B366588E0C}"/>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２６</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8414972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グループ化 9">
            <a:extLst>
              <a:ext uri="{FF2B5EF4-FFF2-40B4-BE49-F238E27FC236}">
                <a16:creationId xmlns:a16="http://schemas.microsoft.com/office/drawing/2014/main" id="{A01E1EC8-878A-96A4-891C-E158CB9CF6A7}"/>
              </a:ext>
            </a:extLst>
          </p:cNvPr>
          <p:cNvGrpSpPr/>
          <p:nvPr/>
        </p:nvGrpSpPr>
        <p:grpSpPr>
          <a:xfrm>
            <a:off x="1818414" y="1177806"/>
            <a:ext cx="6958068" cy="4502388"/>
            <a:chOff x="1818414" y="937552"/>
            <a:chExt cx="6958068" cy="4502388"/>
          </a:xfrm>
        </p:grpSpPr>
        <p:grpSp>
          <p:nvGrpSpPr>
            <p:cNvPr id="2" name="グループ化 1">
              <a:extLst>
                <a:ext uri="{FF2B5EF4-FFF2-40B4-BE49-F238E27FC236}">
                  <a16:creationId xmlns:a16="http://schemas.microsoft.com/office/drawing/2014/main" id="{6A50D25C-4B90-CC4E-45CF-0A4F85C8E26E}"/>
                </a:ext>
              </a:extLst>
            </p:cNvPr>
            <p:cNvGrpSpPr/>
            <p:nvPr/>
          </p:nvGrpSpPr>
          <p:grpSpPr>
            <a:xfrm>
              <a:off x="1818414" y="937552"/>
              <a:ext cx="6958068" cy="2142646"/>
              <a:chOff x="1818414" y="257022"/>
              <a:chExt cx="6958068" cy="2142646"/>
            </a:xfrm>
          </p:grpSpPr>
          <p:sp>
            <p:nvSpPr>
              <p:cNvPr id="3" name="正方形/長方形 2">
                <a:extLst>
                  <a:ext uri="{FF2B5EF4-FFF2-40B4-BE49-F238E27FC236}">
                    <a16:creationId xmlns:a16="http://schemas.microsoft.com/office/drawing/2014/main" id="{FA4EDCB0-3F29-7750-F186-371EDA68D0E1}"/>
                  </a:ext>
                </a:extLst>
              </p:cNvPr>
              <p:cNvSpPr/>
              <p:nvPr/>
            </p:nvSpPr>
            <p:spPr>
              <a:xfrm>
                <a:off x="2547256" y="718677"/>
                <a:ext cx="6229226" cy="16809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en-US" altLang="ja-JP" dirty="0">
                    <a:ln w="0"/>
                    <a:solidFill>
                      <a:prstClr val="black"/>
                    </a:solidFill>
                    <a:latin typeface="BIZ UDPゴシック" panose="020B0400000000000000" pitchFamily="50" charset="-128"/>
                    <a:ea typeface="BIZ UDPゴシック" panose="020B0400000000000000" pitchFamily="50" charset="-128"/>
                  </a:rPr>
                  <a:t>Webex</a:t>
                </a:r>
                <a:r>
                  <a:rPr lang="ja-JP" altLang="en-US" dirty="0">
                    <a:ln w="0"/>
                    <a:solidFill>
                      <a:prstClr val="black"/>
                    </a:solidFill>
                    <a:latin typeface="BIZ UDPゴシック" panose="020B0400000000000000" pitchFamily="50" charset="-128"/>
                    <a:ea typeface="BIZ UDPゴシック" panose="020B0400000000000000" pitchFamily="50" charset="-128"/>
                  </a:rPr>
                  <a:t>アプリのインストール</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48</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利用登録のしかた</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51</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招待された会議への参加のしかた</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56</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会議の開催のしかた</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61</a:t>
                </a:r>
              </a:p>
            </p:txBody>
          </p:sp>
          <p:sp>
            <p:nvSpPr>
              <p:cNvPr id="4" name="正方形/長方形 3">
                <a:extLst>
                  <a:ext uri="{FF2B5EF4-FFF2-40B4-BE49-F238E27FC236}">
                    <a16:creationId xmlns:a16="http://schemas.microsoft.com/office/drawing/2014/main" id="{2FBC9B66-8ECC-2739-8DA5-783F7CF48427}"/>
                  </a:ext>
                </a:extLst>
              </p:cNvPr>
              <p:cNvSpPr/>
              <p:nvPr/>
            </p:nvSpPr>
            <p:spPr>
              <a:xfrm>
                <a:off x="1871664" y="718677"/>
                <a:ext cx="675592" cy="16809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4-A</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4-B</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4-C</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4-D </a:t>
                </a:r>
              </a:p>
            </p:txBody>
          </p:sp>
          <p:sp>
            <p:nvSpPr>
              <p:cNvPr id="5" name="テキスト ボックス 4">
                <a:extLst>
                  <a:ext uri="{FF2B5EF4-FFF2-40B4-BE49-F238E27FC236}">
                    <a16:creationId xmlns:a16="http://schemas.microsoft.com/office/drawing/2014/main" id="{AAEB8FEE-0F54-4F07-5F95-BAD9373018BE}"/>
                  </a:ext>
                </a:extLst>
              </p:cNvPr>
              <p:cNvSpPr txBox="1"/>
              <p:nvPr/>
            </p:nvSpPr>
            <p:spPr>
              <a:xfrm>
                <a:off x="1818414" y="257022"/>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４．</a:t>
                </a:r>
                <a:r>
                  <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rPr>
                  <a:t>Webex</a:t>
                </a: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を使ってみましょう</a:t>
                </a:r>
              </a:p>
            </p:txBody>
          </p:sp>
        </p:grpSp>
        <p:grpSp>
          <p:nvGrpSpPr>
            <p:cNvPr id="6" name="グループ化 5">
              <a:extLst>
                <a:ext uri="{FF2B5EF4-FFF2-40B4-BE49-F238E27FC236}">
                  <a16:creationId xmlns:a16="http://schemas.microsoft.com/office/drawing/2014/main" id="{138822CD-36AB-079E-D1D9-A297EED04D7C}"/>
                </a:ext>
              </a:extLst>
            </p:cNvPr>
            <p:cNvGrpSpPr/>
            <p:nvPr/>
          </p:nvGrpSpPr>
          <p:grpSpPr>
            <a:xfrm>
              <a:off x="1818414" y="3297294"/>
              <a:ext cx="6958068" cy="2142646"/>
              <a:chOff x="1818414" y="12463"/>
              <a:chExt cx="6958068" cy="2142646"/>
            </a:xfrm>
          </p:grpSpPr>
          <p:sp>
            <p:nvSpPr>
              <p:cNvPr id="7" name="正方形/長方形 6">
                <a:extLst>
                  <a:ext uri="{FF2B5EF4-FFF2-40B4-BE49-F238E27FC236}">
                    <a16:creationId xmlns:a16="http://schemas.microsoft.com/office/drawing/2014/main" id="{563C1501-D482-9507-3AAB-3DA2C4B8595E}"/>
                  </a:ext>
                </a:extLst>
              </p:cNvPr>
              <p:cNvSpPr/>
              <p:nvPr/>
            </p:nvSpPr>
            <p:spPr>
              <a:xfrm>
                <a:off x="2547256" y="474118"/>
                <a:ext cx="6229226" cy="16809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en-US" altLang="ja-JP" dirty="0">
                    <a:ln w="0"/>
                    <a:solidFill>
                      <a:prstClr val="black"/>
                    </a:solidFill>
                    <a:latin typeface="BIZ UDPゴシック" panose="020B0400000000000000" pitchFamily="50" charset="-128"/>
                    <a:ea typeface="BIZ UDPゴシック" panose="020B0400000000000000" pitchFamily="50" charset="-128"/>
                  </a:rPr>
                  <a:t>Google Meet</a:t>
                </a:r>
                <a:r>
                  <a:rPr lang="ja-JP" altLang="en-US" dirty="0">
                    <a:ln w="0"/>
                    <a:solidFill>
                      <a:prstClr val="black"/>
                    </a:solidFill>
                    <a:latin typeface="BIZ UDPゴシック" panose="020B0400000000000000" pitchFamily="50" charset="-128"/>
                    <a:ea typeface="BIZ UDPゴシック" panose="020B0400000000000000" pitchFamily="50" charset="-128"/>
                  </a:rPr>
                  <a:t>アプリのインストール</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71</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利用登録のしかた</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74</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招待された会議への参加のしかた</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86</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会議の開催のしかた</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90</a:t>
                </a:r>
              </a:p>
            </p:txBody>
          </p:sp>
          <p:sp>
            <p:nvSpPr>
              <p:cNvPr id="8" name="正方形/長方形 7">
                <a:extLst>
                  <a:ext uri="{FF2B5EF4-FFF2-40B4-BE49-F238E27FC236}">
                    <a16:creationId xmlns:a16="http://schemas.microsoft.com/office/drawing/2014/main" id="{6D8D64A5-6D2A-C8CC-7722-08F8F2FD91B1}"/>
                  </a:ext>
                </a:extLst>
              </p:cNvPr>
              <p:cNvSpPr/>
              <p:nvPr/>
            </p:nvSpPr>
            <p:spPr>
              <a:xfrm>
                <a:off x="1871664" y="474118"/>
                <a:ext cx="675592" cy="16809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5-A</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5-B</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5-C</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5-D </a:t>
                </a:r>
              </a:p>
            </p:txBody>
          </p:sp>
          <p:sp>
            <p:nvSpPr>
              <p:cNvPr id="9" name="テキスト ボックス 8">
                <a:extLst>
                  <a:ext uri="{FF2B5EF4-FFF2-40B4-BE49-F238E27FC236}">
                    <a16:creationId xmlns:a16="http://schemas.microsoft.com/office/drawing/2014/main" id="{92FF0B1D-4AF1-CD94-C91A-8408FF1E0812}"/>
                  </a:ext>
                </a:extLst>
              </p:cNvPr>
              <p:cNvSpPr txBox="1"/>
              <p:nvPr/>
            </p:nvSpPr>
            <p:spPr>
              <a:xfrm>
                <a:off x="1818414" y="12463"/>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５．</a:t>
                </a:r>
                <a:r>
                  <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rPr>
                  <a:t>Google Meet</a:t>
                </a: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を使ってみましょう</a:t>
                </a:r>
              </a:p>
            </p:txBody>
          </p:sp>
        </p:grpSp>
      </p:grpSp>
    </p:spTree>
    <p:extLst>
      <p:ext uri="{BB962C8B-B14F-4D97-AF65-F5344CB8AC3E}">
        <p14:creationId xmlns:p14="http://schemas.microsoft.com/office/powerpoint/2010/main" val="25527638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005AF68A-95FF-3281-7117-DBBC38757EF9}"/>
              </a:ext>
            </a:extLst>
          </p:cNvPr>
          <p:cNvPicPr>
            <a:picLocks noChangeAspect="1"/>
          </p:cNvPicPr>
          <p:nvPr/>
        </p:nvPicPr>
        <p:blipFill>
          <a:blip r:embed="rId4"/>
          <a:stretch>
            <a:fillRect/>
          </a:stretch>
        </p:blipFill>
        <p:spPr>
          <a:xfrm>
            <a:off x="3370266" y="2406591"/>
            <a:ext cx="2406295" cy="4279997"/>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8" y="1512998"/>
            <a:ext cx="3619862"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会議を始めるときは該当する</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ミーティングをダブルタップします</a:t>
            </a:r>
          </a:p>
        </p:txBody>
      </p:sp>
      <p:sp>
        <p:nvSpPr>
          <p:cNvPr id="7" name="タイトル 1">
            <a:extLst>
              <a:ext uri="{FF2B5EF4-FFF2-40B4-BE49-F238E27FC236}">
                <a16:creationId xmlns:a16="http://schemas.microsoft.com/office/drawing/2014/main" id="{7A57C9E9-31E3-7965-A552-D936985DCE81}"/>
              </a:ext>
            </a:extLst>
          </p:cNvPr>
          <p:cNvSpPr>
            <a:spLocks noGrp="1"/>
          </p:cNvSpPr>
          <p:nvPr>
            <p:ph type="ctrTitle"/>
          </p:nvPr>
        </p:nvSpPr>
        <p:spPr>
          <a:xfrm>
            <a:off x="1392691" y="220736"/>
            <a:ext cx="7576708" cy="486326"/>
          </a:xfrm>
        </p:spPr>
        <p:txBody>
          <a:bodyPr vert="horz">
            <a:noAutofit/>
          </a:bodyPr>
          <a:lstStyle/>
          <a:p>
            <a:r>
              <a:rPr lang="ja-JP" altLang="en-US" dirty="0"/>
              <a:t>会議の開催のしかた</a:t>
            </a:r>
          </a:p>
        </p:txBody>
      </p:sp>
      <p:sp>
        <p:nvSpPr>
          <p:cNvPr id="16" name="タイトル 1">
            <a:extLst>
              <a:ext uri="{FF2B5EF4-FFF2-40B4-BE49-F238E27FC236}">
                <a16:creationId xmlns:a16="http://schemas.microsoft.com/office/drawing/2014/main" id="{7CD38E14-8DA4-5258-0B9E-38CB1E60907A}"/>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2-D</a:t>
            </a:r>
            <a:endParaRPr kumimoji="0" lang="ja-JP" altLang="en-US" kern="0" dirty="0">
              <a:solidFill>
                <a:sysClr val="windowText" lastClr="000000"/>
              </a:solidFill>
            </a:endParaRPr>
          </a:p>
        </p:txBody>
      </p:sp>
      <p:sp>
        <p:nvSpPr>
          <p:cNvPr id="17" name="サブタイトル 2">
            <a:extLst>
              <a:ext uri="{FF2B5EF4-FFF2-40B4-BE49-F238E27FC236}">
                <a16:creationId xmlns:a16="http://schemas.microsoft.com/office/drawing/2014/main" id="{31860461-BC08-F22E-D5D5-59C328DD24DE}"/>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自分で会議をスケジュールする方法です</a:t>
            </a:r>
          </a:p>
        </p:txBody>
      </p:sp>
      <p:sp>
        <p:nvSpPr>
          <p:cNvPr id="6" name="Slide Number Placeholder 5">
            <a:extLst>
              <a:ext uri="{FF2B5EF4-FFF2-40B4-BE49-F238E27FC236}">
                <a16:creationId xmlns:a16="http://schemas.microsoft.com/office/drawing/2014/main" id="{1B2D5BA1-5768-5D31-754B-0E0F579CF33B}"/>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２７</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1062639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サブタイトル 2">
            <a:extLst>
              <a:ext uri="{FF2B5EF4-FFF2-40B4-BE49-F238E27FC236}">
                <a16:creationId xmlns:a16="http://schemas.microsoft.com/office/drawing/2014/main" id="{F3D5B82D-4F61-446F-9EBC-DC7113A2DA63}"/>
              </a:ext>
            </a:extLst>
          </p:cNvPr>
          <p:cNvSpPr txBox="1">
            <a:spLocks/>
          </p:cNvSpPr>
          <p:nvPr/>
        </p:nvSpPr>
        <p:spPr>
          <a:xfrm>
            <a:off x="558417" y="5141484"/>
            <a:ext cx="6956668" cy="48178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1800" b="0" dirty="0">
                <a:solidFill>
                  <a:srgbClr val="4472C4"/>
                </a:solidFill>
                <a:latin typeface="BIZ UDPゴシック" panose="020B0400000000000000" pitchFamily="50" charset="-128"/>
                <a:ea typeface="BIZ UDPゴシック" panose="020B0400000000000000" pitchFamily="50" charset="-128"/>
              </a:rPr>
              <a:t>マイクロソフトの許諾を得て使用しています。</a:t>
            </a:r>
            <a:endParaRPr lang="en-US" altLang="ja-JP" sz="1800" b="0" dirty="0">
              <a:solidFill>
                <a:srgbClr val="4472C4"/>
              </a:solidFill>
              <a:latin typeface="BIZ UDPゴシック" panose="020B0400000000000000" pitchFamily="50" charset="-128"/>
              <a:ea typeface="BIZ UDPゴシック" panose="020B0400000000000000" pitchFamily="50" charset="-128"/>
            </a:endParaRPr>
          </a:p>
          <a:p>
            <a:pPr>
              <a:lnSpc>
                <a:spcPct val="130000"/>
              </a:lnSpc>
              <a:spcBef>
                <a:spcPts val="0"/>
              </a:spcBef>
            </a:pPr>
            <a:r>
              <a:rPr lang="en-US" altLang="ja-JP" sz="1800" b="0" dirty="0">
                <a:solidFill>
                  <a:srgbClr val="4472C4"/>
                </a:solidFill>
                <a:latin typeface="BIZ UDPゴシック" panose="020B0400000000000000" pitchFamily="50" charset="-128"/>
                <a:ea typeface="BIZ UDPゴシック" panose="020B0400000000000000" pitchFamily="50" charset="-128"/>
              </a:rPr>
              <a:t>Microsoft Teams</a:t>
            </a:r>
            <a:r>
              <a:rPr lang="ja-JP" altLang="en-US" sz="1800" b="0" dirty="0">
                <a:solidFill>
                  <a:srgbClr val="4472C4"/>
                </a:solidFill>
                <a:latin typeface="BIZ UDPゴシック" panose="020B0400000000000000" pitchFamily="50" charset="-128"/>
                <a:ea typeface="BIZ UDPゴシック" panose="020B0400000000000000" pitchFamily="50" charset="-128"/>
              </a:rPr>
              <a:t>は、米国</a:t>
            </a:r>
            <a:r>
              <a:rPr lang="en-US" altLang="ja-JP" sz="1800" b="0" dirty="0">
                <a:solidFill>
                  <a:srgbClr val="4472C4"/>
                </a:solidFill>
                <a:latin typeface="BIZ UDPゴシック" panose="020B0400000000000000" pitchFamily="50" charset="-128"/>
                <a:ea typeface="BIZ UDPゴシック" panose="020B0400000000000000" pitchFamily="50" charset="-128"/>
              </a:rPr>
              <a:t>Microsoft Corporation</a:t>
            </a:r>
            <a:r>
              <a:rPr lang="ja-JP" altLang="en-US" sz="1800" b="0" dirty="0">
                <a:solidFill>
                  <a:srgbClr val="4472C4"/>
                </a:solidFill>
                <a:latin typeface="BIZ UDPゴシック" panose="020B0400000000000000" pitchFamily="50" charset="-128"/>
                <a:ea typeface="BIZ UDPゴシック" panose="020B0400000000000000" pitchFamily="50" charset="-128"/>
              </a:rPr>
              <a:t>の米国</a:t>
            </a:r>
            <a:endParaRPr lang="en-US" altLang="ja-JP" sz="1800" b="0" dirty="0">
              <a:solidFill>
                <a:srgbClr val="4472C4"/>
              </a:solidFill>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800" b="0" dirty="0">
                <a:solidFill>
                  <a:srgbClr val="4472C4"/>
                </a:solidFill>
                <a:latin typeface="BIZ UDPゴシック" panose="020B0400000000000000" pitchFamily="50" charset="-128"/>
                <a:ea typeface="BIZ UDPゴシック" panose="020B0400000000000000" pitchFamily="50" charset="-128"/>
              </a:rPr>
              <a:t>およびその他の国における登録商標または商標です。</a:t>
            </a:r>
          </a:p>
        </p:txBody>
      </p:sp>
      <p:sp>
        <p:nvSpPr>
          <p:cNvPr id="2" name="テキスト ボックス 1">
            <a:extLst>
              <a:ext uri="{FF2B5EF4-FFF2-40B4-BE49-F238E27FC236}">
                <a16:creationId xmlns:a16="http://schemas.microsoft.com/office/drawing/2014/main" id="{5C3DE554-210D-531D-C233-2C7FE78746FF}"/>
              </a:ext>
            </a:extLst>
          </p:cNvPr>
          <p:cNvSpPr txBox="1"/>
          <p:nvPr/>
        </p:nvSpPr>
        <p:spPr>
          <a:xfrm>
            <a:off x="6092983" y="4227361"/>
            <a:ext cx="2270173" cy="369332"/>
          </a:xfrm>
          <a:prstGeom prst="rect">
            <a:avLst/>
          </a:prstGeom>
          <a:noFill/>
        </p:spPr>
        <p:txBody>
          <a:bodyPr wrap="none" rtlCol="0">
            <a:spAutoFit/>
          </a:bodyPr>
          <a:lstStyle/>
          <a:p>
            <a:r>
              <a:rPr kumimoji="1" lang="en-US" altLang="ja-JP" dirty="0">
                <a:latin typeface="BIZ UDPゴシック" panose="020B0400000000000000" pitchFamily="50" charset="-128"/>
                <a:ea typeface="BIZ UDPゴシック" panose="020B0400000000000000" pitchFamily="50" charset="-128"/>
              </a:rPr>
              <a:t>※</a:t>
            </a:r>
            <a:r>
              <a:rPr kumimoji="1" lang="ja-JP" altLang="en-US" dirty="0">
                <a:latin typeface="BIZ UDPゴシック" panose="020B0400000000000000" pitchFamily="50" charset="-128"/>
                <a:ea typeface="BIZ UDPゴシック" panose="020B0400000000000000" pitchFamily="50" charset="-128"/>
              </a:rPr>
              <a:t>バージョン</a:t>
            </a:r>
            <a:r>
              <a:rPr kumimoji="1" lang="en-US" altLang="ja-JP" dirty="0">
                <a:latin typeface="BIZ UDPゴシック" panose="020B0400000000000000" pitchFamily="50" charset="-128"/>
                <a:ea typeface="BIZ UDPゴシック" panose="020B0400000000000000" pitchFamily="50" charset="-128"/>
              </a:rPr>
              <a:t>6.15.1</a:t>
            </a:r>
            <a:endParaRPr kumimoji="1" lang="ja-JP" altLang="en-US" dirty="0">
              <a:latin typeface="BIZ UDPゴシック" panose="020B0400000000000000" pitchFamily="50" charset="-128"/>
              <a:ea typeface="BIZ UDPゴシック" panose="020B0400000000000000" pitchFamily="50" charset="-128"/>
            </a:endParaRPr>
          </a:p>
        </p:txBody>
      </p:sp>
      <p:sp>
        <p:nvSpPr>
          <p:cNvPr id="4" name="サブタイトル 2">
            <a:extLst>
              <a:ext uri="{FF2B5EF4-FFF2-40B4-BE49-F238E27FC236}">
                <a16:creationId xmlns:a16="http://schemas.microsoft.com/office/drawing/2014/main" id="{D1730129-153D-49BB-0039-E751633F0AB1}"/>
              </a:ext>
            </a:extLst>
          </p:cNvPr>
          <p:cNvSpPr txBox="1">
            <a:spLocks/>
          </p:cNvSpPr>
          <p:nvPr/>
        </p:nvSpPr>
        <p:spPr>
          <a:xfrm>
            <a:off x="1930400" y="2313608"/>
            <a:ext cx="6490638"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en-US" altLang="ja-JP" sz="4799" dirty="0">
                <a:solidFill>
                  <a:srgbClr val="4472C4"/>
                </a:solidFill>
                <a:latin typeface="BIZ UDPゴシック" panose="020B0400000000000000" pitchFamily="50" charset="-128"/>
                <a:ea typeface="BIZ UDPゴシック" panose="020B0400000000000000" pitchFamily="50" charset="-128"/>
              </a:rPr>
              <a:t>Microsoft Teams</a:t>
            </a:r>
          </a:p>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を使ってみましょう</a:t>
            </a:r>
          </a:p>
        </p:txBody>
      </p:sp>
      <p:sp>
        <p:nvSpPr>
          <p:cNvPr id="6" name="テキスト ボックス 5">
            <a:extLst>
              <a:ext uri="{FF2B5EF4-FFF2-40B4-BE49-F238E27FC236}">
                <a16:creationId xmlns:a16="http://schemas.microsoft.com/office/drawing/2014/main" id="{A16BA4F1-6DCD-E6D7-0CBA-9D9B79DEF188}"/>
              </a:ext>
            </a:extLst>
          </p:cNvPr>
          <p:cNvSpPr txBox="1"/>
          <p:nvPr/>
        </p:nvSpPr>
        <p:spPr>
          <a:xfrm>
            <a:off x="529389" y="1838448"/>
            <a:ext cx="1552073" cy="1446550"/>
          </a:xfrm>
          <a:prstGeom prst="rect">
            <a:avLst/>
          </a:prstGeom>
          <a:noFill/>
        </p:spPr>
        <p:txBody>
          <a:bodyPr wrap="square" rtlCol="0">
            <a:spAutoFit/>
          </a:bodyPr>
          <a:lstStyle/>
          <a:p>
            <a:pPr algn="ctr"/>
            <a:r>
              <a:rPr kumimoji="1" lang="ja-JP" altLang="en-US" sz="8800" b="1" dirty="0">
                <a:solidFill>
                  <a:srgbClr val="4472C4"/>
                </a:solidFill>
                <a:latin typeface="BIZ UDPゴシック" panose="020B0400000000000000" pitchFamily="50" charset="-128"/>
                <a:ea typeface="BIZ UDPゴシック" panose="020B0400000000000000" pitchFamily="50" charset="-128"/>
              </a:rPr>
              <a:t>３</a:t>
            </a:r>
          </a:p>
        </p:txBody>
      </p:sp>
      <p:sp>
        <p:nvSpPr>
          <p:cNvPr id="3" name="Slide Number Placeholder 5">
            <a:extLst>
              <a:ext uri="{FF2B5EF4-FFF2-40B4-BE49-F238E27FC236}">
                <a16:creationId xmlns:a16="http://schemas.microsoft.com/office/drawing/2014/main" id="{27324B1E-681D-E557-97AF-9E63F6A2BCFD}"/>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8</a:t>
            </a:r>
          </a:p>
        </p:txBody>
      </p:sp>
    </p:spTree>
    <p:extLst>
      <p:ext uri="{BB962C8B-B14F-4D97-AF65-F5344CB8AC3E}">
        <p14:creationId xmlns:p14="http://schemas.microsoft.com/office/powerpoint/2010/main" val="11917550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1FE66996-E774-87BF-53FB-9618F216DA55}"/>
              </a:ext>
            </a:extLst>
          </p:cNvPr>
          <p:cNvPicPr>
            <a:picLocks noChangeAspect="1"/>
          </p:cNvPicPr>
          <p:nvPr/>
        </p:nvPicPr>
        <p:blipFill>
          <a:blip r:embed="rId4"/>
          <a:stretch>
            <a:fillRect/>
          </a:stretch>
        </p:blipFill>
        <p:spPr>
          <a:xfrm>
            <a:off x="5437977" y="2395662"/>
            <a:ext cx="2420322" cy="4285859"/>
          </a:xfrm>
          <a:prstGeom prst="rect">
            <a:avLst/>
          </a:prstGeom>
        </p:spPr>
      </p:pic>
      <p:pic>
        <p:nvPicPr>
          <p:cNvPr id="2" name="Picture 4" descr="グラフィカル ユーザー インターフェイス, アプリケーション&#10;&#10;説明は自動で生成されたものです">
            <a:extLst>
              <a:ext uri="{FF2B5EF4-FFF2-40B4-BE49-F238E27FC236}">
                <a16:creationId xmlns:a16="http://schemas.microsoft.com/office/drawing/2014/main" id="{E4B6601E-D5F3-C09D-5ABB-A64F2B10466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77526" y="2418207"/>
            <a:ext cx="2381274" cy="42399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1406546" y="3147476"/>
            <a:ext cx="449964" cy="413142"/>
          </a:xfrm>
          <a:prstGeom prst="roundRect">
            <a:avLst>
              <a:gd name="adj" fmla="val 10479"/>
            </a:avLst>
          </a:prstGeom>
          <a:noFill/>
          <a:ln w="28575">
            <a:solidFill>
              <a:schemeClr val="bg1"/>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検索</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をダブルタップします</a:t>
            </a:r>
          </a:p>
        </p:txBody>
      </p:sp>
      <p:sp>
        <p:nvSpPr>
          <p:cNvPr id="18" name="タイトル 1">
            <a:extLst>
              <a:ext uri="{FF2B5EF4-FFF2-40B4-BE49-F238E27FC236}">
                <a16:creationId xmlns:a16="http://schemas.microsoft.com/office/drawing/2014/main" id="{EE85CE19-953D-3BCF-7E5E-5C8A0076AE42}"/>
              </a:ext>
            </a:extLst>
          </p:cNvPr>
          <p:cNvSpPr txBox="1">
            <a:spLocks/>
          </p:cNvSpPr>
          <p:nvPr/>
        </p:nvSpPr>
        <p:spPr>
          <a:xfrm>
            <a:off x="1392691" y="220736"/>
            <a:ext cx="7576708" cy="48632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dirty="0"/>
              <a:t>Microsoft Teams</a:t>
            </a:r>
            <a:r>
              <a:rPr lang="ja-JP" altLang="en-US" dirty="0"/>
              <a:t>アプリのインストール</a:t>
            </a:r>
          </a:p>
        </p:txBody>
      </p:sp>
      <p:sp>
        <p:nvSpPr>
          <p:cNvPr id="19" name="サブタイトル 2">
            <a:extLst>
              <a:ext uri="{FF2B5EF4-FFF2-40B4-BE49-F238E27FC236}">
                <a16:creationId xmlns:a16="http://schemas.microsoft.com/office/drawing/2014/main" id="{039F3D71-BC37-08DF-E161-ED801FED7B0B}"/>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Microsoft Teams</a:t>
            </a:r>
            <a:r>
              <a:rPr lang="ja-JP" altLang="en-US" sz="2200" dirty="0">
                <a:latin typeface="BIZ UDPゴシック" panose="020B0400000000000000" pitchFamily="50" charset="-128"/>
                <a:ea typeface="BIZ UDPゴシック" panose="020B0400000000000000" pitchFamily="50" charset="-128"/>
              </a:rPr>
              <a:t>アプリをインストールします</a:t>
            </a:r>
          </a:p>
        </p:txBody>
      </p:sp>
      <p:sp>
        <p:nvSpPr>
          <p:cNvPr id="20" name="タイトル 1">
            <a:extLst>
              <a:ext uri="{FF2B5EF4-FFF2-40B4-BE49-F238E27FC236}">
                <a16:creationId xmlns:a16="http://schemas.microsoft.com/office/drawing/2014/main" id="{78701952-DEBD-977B-8E31-DBE705D8F4E9}"/>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16" name="Slide Number Placeholder 5">
            <a:extLst>
              <a:ext uri="{FF2B5EF4-FFF2-40B4-BE49-F238E27FC236}">
                <a16:creationId xmlns:a16="http://schemas.microsoft.com/office/drawing/2014/main" id="{BD72BF10-EF2B-90E1-3E59-5FF7B5363F98}"/>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２９</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6" name="四角形: 角を丸くする 5">
            <a:extLst>
              <a:ext uri="{FF2B5EF4-FFF2-40B4-BE49-F238E27FC236}">
                <a16:creationId xmlns:a16="http://schemas.microsoft.com/office/drawing/2014/main" id="{3E524D1C-6CF4-1453-1C10-1C396E7F935A}"/>
              </a:ext>
            </a:extLst>
          </p:cNvPr>
          <p:cNvSpPr/>
          <p:nvPr/>
        </p:nvSpPr>
        <p:spPr>
          <a:xfrm>
            <a:off x="7365880" y="6286860"/>
            <a:ext cx="449964" cy="41314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25A59EDD-392D-D0CC-743A-D4BD2DADB1FF}"/>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App Store</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をダブルタップします</a:t>
            </a:r>
          </a:p>
        </p:txBody>
      </p:sp>
      <p:pic>
        <p:nvPicPr>
          <p:cNvPr id="5" name="図 4">
            <a:extLst>
              <a:ext uri="{FF2B5EF4-FFF2-40B4-BE49-F238E27FC236}">
                <a16:creationId xmlns:a16="http://schemas.microsoft.com/office/drawing/2014/main" id="{899280D4-AC95-B262-397C-1ECFC7661202}"/>
              </a:ext>
            </a:extLst>
          </p:cNvPr>
          <p:cNvPicPr>
            <a:picLocks noChangeAspect="1"/>
          </p:cNvPicPr>
          <p:nvPr/>
        </p:nvPicPr>
        <p:blipFill rotWithShape="1">
          <a:blip r:embed="rId8">
            <a:extLst>
              <a:ext uri="{28A0092B-C50C-407E-A947-70E740481C1C}">
                <a14:useLocalDpi xmlns:a14="http://schemas.microsoft.com/office/drawing/2010/main"/>
              </a:ext>
            </a:extLst>
          </a:blip>
          <a:srcRect l="6914" t="5255" r="5548" b="4805"/>
          <a:stretch/>
        </p:blipFill>
        <p:spPr>
          <a:xfrm>
            <a:off x="2797628" y="1534138"/>
            <a:ext cx="402645" cy="405933"/>
          </a:xfrm>
          <a:custGeom>
            <a:avLst/>
            <a:gdLst>
              <a:gd name="connsiteX0" fmla="*/ 173410 w 717550"/>
              <a:gd name="connsiteY0" fmla="*/ 0 h 717550"/>
              <a:gd name="connsiteX1" fmla="*/ 544140 w 717550"/>
              <a:gd name="connsiteY1" fmla="*/ 0 h 717550"/>
              <a:gd name="connsiteX2" fmla="*/ 717550 w 717550"/>
              <a:gd name="connsiteY2" fmla="*/ 173410 h 717550"/>
              <a:gd name="connsiteX3" fmla="*/ 717550 w 717550"/>
              <a:gd name="connsiteY3" fmla="*/ 544140 h 717550"/>
              <a:gd name="connsiteX4" fmla="*/ 544140 w 717550"/>
              <a:gd name="connsiteY4" fmla="*/ 717550 h 717550"/>
              <a:gd name="connsiteX5" fmla="*/ 173410 w 717550"/>
              <a:gd name="connsiteY5" fmla="*/ 717550 h 717550"/>
              <a:gd name="connsiteX6" fmla="*/ 0 w 717550"/>
              <a:gd name="connsiteY6" fmla="*/ 544140 h 717550"/>
              <a:gd name="connsiteX7" fmla="*/ 0 w 717550"/>
              <a:gd name="connsiteY7" fmla="*/ 173410 h 717550"/>
              <a:gd name="connsiteX8" fmla="*/ 173410 w 717550"/>
              <a:gd name="connsiteY8"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50" h="717550">
                <a:moveTo>
                  <a:pt x="173410" y="0"/>
                </a:moveTo>
                <a:lnTo>
                  <a:pt x="544140" y="0"/>
                </a:lnTo>
                <a:cubicBezTo>
                  <a:pt x="639912" y="0"/>
                  <a:pt x="717550" y="77638"/>
                  <a:pt x="717550" y="173410"/>
                </a:cubicBezTo>
                <a:lnTo>
                  <a:pt x="717550" y="544140"/>
                </a:lnTo>
                <a:cubicBezTo>
                  <a:pt x="717550" y="639912"/>
                  <a:pt x="639912" y="717550"/>
                  <a:pt x="544140" y="717550"/>
                </a:cubicBezTo>
                <a:lnTo>
                  <a:pt x="173410" y="717550"/>
                </a:lnTo>
                <a:cubicBezTo>
                  <a:pt x="77638" y="717550"/>
                  <a:pt x="0" y="639912"/>
                  <a:pt x="0" y="544140"/>
                </a:cubicBezTo>
                <a:lnTo>
                  <a:pt x="0" y="173410"/>
                </a:lnTo>
                <a:cubicBezTo>
                  <a:pt x="0" y="77638"/>
                  <a:pt x="77638" y="0"/>
                  <a:pt x="173410" y="0"/>
                </a:cubicBezTo>
                <a:close/>
              </a:path>
            </a:pathLst>
          </a:custGeom>
          <a:ln>
            <a:noFill/>
          </a:ln>
          <a:effectLst/>
        </p:spPr>
      </p:pic>
    </p:spTree>
    <p:extLst>
      <p:ext uri="{BB962C8B-B14F-4D97-AF65-F5344CB8AC3E}">
        <p14:creationId xmlns:p14="http://schemas.microsoft.com/office/powerpoint/2010/main" val="40760654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8A5F1F45-82F6-8508-2907-A76C71A4A0CE}"/>
              </a:ext>
            </a:extLst>
          </p:cNvPr>
          <p:cNvPicPr>
            <a:picLocks noChangeAspect="1"/>
          </p:cNvPicPr>
          <p:nvPr/>
        </p:nvPicPr>
        <p:blipFill>
          <a:blip r:embed="rId4"/>
          <a:stretch>
            <a:fillRect/>
          </a:stretch>
        </p:blipFill>
        <p:spPr>
          <a:xfrm>
            <a:off x="5440261" y="2406592"/>
            <a:ext cx="2406296" cy="4279999"/>
          </a:xfrm>
          <a:prstGeom prst="rect">
            <a:avLst/>
          </a:prstGeom>
          <a:ln>
            <a:solidFill>
              <a:schemeClr val="tx1"/>
            </a:solidFill>
          </a:ln>
        </p:spPr>
      </p:pic>
      <p:pic>
        <p:nvPicPr>
          <p:cNvPr id="2" name="図 1">
            <a:extLst>
              <a:ext uri="{FF2B5EF4-FFF2-40B4-BE49-F238E27FC236}">
                <a16:creationId xmlns:a16="http://schemas.microsoft.com/office/drawing/2014/main" id="{45EE4991-D03D-7D98-94F9-5E4581D2D497}"/>
              </a:ext>
            </a:extLst>
          </p:cNvPr>
          <p:cNvPicPr>
            <a:picLocks noChangeAspect="1"/>
          </p:cNvPicPr>
          <p:nvPr/>
        </p:nvPicPr>
        <p:blipFill>
          <a:blip r:embed="rId5"/>
          <a:stretch>
            <a:fillRect/>
          </a:stretch>
        </p:blipFill>
        <p:spPr>
          <a:xfrm>
            <a:off x="1275265" y="2431992"/>
            <a:ext cx="2396046" cy="4261767"/>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1378836" y="2598142"/>
            <a:ext cx="1586036" cy="26974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4" y="1512998"/>
            <a:ext cx="3680743" cy="755720"/>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ゲーム、</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App </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、ストーリーなど</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チームズ</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と入力し「検索</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dirty="0">
                <a:solidFill>
                  <a:prstClr val="black"/>
                </a:solidFill>
                <a:latin typeface="BIZ UDPゴシック" panose="020B0400000000000000" pitchFamily="50" charset="-128"/>
                <a:ea typeface="BIZ UDPゴシック" panose="020B0400000000000000" pitchFamily="50" charset="-128"/>
              </a:rPr>
              <a:t>し</a:t>
            </a:r>
            <a:endParaRPr lang="en-US" altLang="ja-JP"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ダブルタップします</a:t>
            </a:r>
            <a:endParaRPr lang="en-US" altLang="ja-JP" dirty="0">
              <a:solidFill>
                <a:prstClr val="black"/>
              </a:solidFill>
              <a:latin typeface="BIZ UDPゴシック" panose="020B0400000000000000" pitchFamily="50" charset="-128"/>
              <a:ea typeface="BIZ UDPゴシック" panose="020B0400000000000000" pitchFamily="50" charset="-128"/>
            </a:endParaRPr>
          </a:p>
        </p:txBody>
      </p:sp>
      <p:sp>
        <p:nvSpPr>
          <p:cNvPr id="17" name="タイトル 1">
            <a:extLst>
              <a:ext uri="{FF2B5EF4-FFF2-40B4-BE49-F238E27FC236}">
                <a16:creationId xmlns:a16="http://schemas.microsoft.com/office/drawing/2014/main" id="{70567912-1CDA-5ACC-BD89-36138EE6B886}"/>
              </a:ext>
            </a:extLst>
          </p:cNvPr>
          <p:cNvSpPr txBox="1">
            <a:spLocks/>
          </p:cNvSpPr>
          <p:nvPr/>
        </p:nvSpPr>
        <p:spPr>
          <a:xfrm>
            <a:off x="1392691" y="220736"/>
            <a:ext cx="7576708" cy="48632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dirty="0"/>
              <a:t>Microsoft Teams</a:t>
            </a:r>
            <a:r>
              <a:rPr lang="ja-JP" altLang="en-US" dirty="0"/>
              <a:t>アプリのインストール</a:t>
            </a:r>
          </a:p>
        </p:txBody>
      </p:sp>
      <p:sp>
        <p:nvSpPr>
          <p:cNvPr id="18" name="サブタイトル 2">
            <a:extLst>
              <a:ext uri="{FF2B5EF4-FFF2-40B4-BE49-F238E27FC236}">
                <a16:creationId xmlns:a16="http://schemas.microsoft.com/office/drawing/2014/main" id="{9F3D3CA7-77BF-A411-9EA7-D080A469095D}"/>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Microsoft Teams</a:t>
            </a:r>
            <a:r>
              <a:rPr lang="ja-JP" altLang="en-US" sz="2200" dirty="0">
                <a:latin typeface="BIZ UDPゴシック" panose="020B0400000000000000" pitchFamily="50" charset="-128"/>
                <a:ea typeface="BIZ UDPゴシック" panose="020B0400000000000000" pitchFamily="50" charset="-128"/>
              </a:rPr>
              <a:t>アプリをインストールします</a:t>
            </a:r>
          </a:p>
        </p:txBody>
      </p:sp>
      <p:sp>
        <p:nvSpPr>
          <p:cNvPr id="19" name="タイトル 1">
            <a:extLst>
              <a:ext uri="{FF2B5EF4-FFF2-40B4-BE49-F238E27FC236}">
                <a16:creationId xmlns:a16="http://schemas.microsoft.com/office/drawing/2014/main" id="{91748F8E-080A-8DB3-5C7B-D364F520693A}"/>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4" name="四角形: 角を丸くする 3">
            <a:extLst>
              <a:ext uri="{FF2B5EF4-FFF2-40B4-BE49-F238E27FC236}">
                <a16:creationId xmlns:a16="http://schemas.microsoft.com/office/drawing/2014/main" id="{14986834-6145-5324-0993-3616977C92B7}"/>
              </a:ext>
            </a:extLst>
          </p:cNvPr>
          <p:cNvSpPr/>
          <p:nvPr/>
        </p:nvSpPr>
        <p:spPr>
          <a:xfrm>
            <a:off x="5579419" y="2575379"/>
            <a:ext cx="1586036" cy="26974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1" name="Slide Number Placeholder 5">
            <a:extLst>
              <a:ext uri="{FF2B5EF4-FFF2-40B4-BE49-F238E27FC236}">
                <a16:creationId xmlns:a16="http://schemas.microsoft.com/office/drawing/2014/main" id="{B2C13159-9FF7-91AB-25D2-88CE941DCA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３０</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2623634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72ACC84C-155B-C726-A764-95D6F7FEBE55}"/>
              </a:ext>
            </a:extLst>
          </p:cNvPr>
          <p:cNvPicPr>
            <a:picLocks noChangeAspect="1"/>
          </p:cNvPicPr>
          <p:nvPr/>
        </p:nvPicPr>
        <p:blipFill>
          <a:blip r:embed="rId4"/>
          <a:stretch>
            <a:fillRect/>
          </a:stretch>
        </p:blipFill>
        <p:spPr>
          <a:xfrm>
            <a:off x="3355742" y="2394869"/>
            <a:ext cx="2432515" cy="4304149"/>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181045" y="3015169"/>
            <a:ext cx="471610" cy="309923"/>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3680743"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入手</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ダブルタップします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3" name="タイトル 1">
            <a:extLst>
              <a:ext uri="{FF2B5EF4-FFF2-40B4-BE49-F238E27FC236}">
                <a16:creationId xmlns:a16="http://schemas.microsoft.com/office/drawing/2014/main" id="{D0941CBB-8595-9106-3966-4DA773636569}"/>
              </a:ext>
            </a:extLst>
          </p:cNvPr>
          <p:cNvSpPr txBox="1">
            <a:spLocks/>
          </p:cNvSpPr>
          <p:nvPr/>
        </p:nvSpPr>
        <p:spPr>
          <a:xfrm>
            <a:off x="1392691" y="220736"/>
            <a:ext cx="7576708" cy="48632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dirty="0"/>
              <a:t>Microsoft Teams</a:t>
            </a:r>
            <a:r>
              <a:rPr lang="ja-JP" altLang="en-US" dirty="0"/>
              <a:t>アプリのインストール</a:t>
            </a:r>
          </a:p>
        </p:txBody>
      </p:sp>
      <p:sp>
        <p:nvSpPr>
          <p:cNvPr id="16" name="サブタイトル 2">
            <a:extLst>
              <a:ext uri="{FF2B5EF4-FFF2-40B4-BE49-F238E27FC236}">
                <a16:creationId xmlns:a16="http://schemas.microsoft.com/office/drawing/2014/main" id="{5D098E7B-8F09-0DFA-C73E-A8BC75FF5F4A}"/>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Microsoft Teams</a:t>
            </a:r>
            <a:r>
              <a:rPr lang="ja-JP" altLang="en-US" sz="2200" dirty="0">
                <a:latin typeface="BIZ UDPゴシック" panose="020B0400000000000000" pitchFamily="50" charset="-128"/>
                <a:ea typeface="BIZ UDPゴシック" panose="020B0400000000000000" pitchFamily="50" charset="-128"/>
              </a:rPr>
              <a:t>アプリをインストールします</a:t>
            </a:r>
          </a:p>
        </p:txBody>
      </p:sp>
      <p:sp>
        <p:nvSpPr>
          <p:cNvPr id="17" name="タイトル 1">
            <a:extLst>
              <a:ext uri="{FF2B5EF4-FFF2-40B4-BE49-F238E27FC236}">
                <a16:creationId xmlns:a16="http://schemas.microsoft.com/office/drawing/2014/main" id="{BC64BCCA-2019-287D-C077-F99F15A24D57}"/>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2" name="Slide Number Placeholder 5">
            <a:extLst>
              <a:ext uri="{FF2B5EF4-FFF2-40B4-BE49-F238E27FC236}">
                <a16:creationId xmlns:a16="http://schemas.microsoft.com/office/drawing/2014/main" id="{603F01EC-649E-368E-9DDD-E524F9AA6C20}"/>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31</a:t>
            </a:r>
          </a:p>
        </p:txBody>
      </p:sp>
    </p:spTree>
    <p:extLst>
      <p:ext uri="{BB962C8B-B14F-4D97-AF65-F5344CB8AC3E}">
        <p14:creationId xmlns:p14="http://schemas.microsoft.com/office/powerpoint/2010/main" val="36476376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3">
            <a:extLst>
              <a:ext uri="{FF2B5EF4-FFF2-40B4-BE49-F238E27FC236}">
                <a16:creationId xmlns:a16="http://schemas.microsoft.com/office/drawing/2014/main" id="{28230E49-E03C-F73B-4A51-6DB5FD98DBD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61446" y="2406591"/>
            <a:ext cx="2427506" cy="432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3010" name="Picture 2">
            <a:extLst>
              <a:ext uri="{FF2B5EF4-FFF2-40B4-BE49-F238E27FC236}">
                <a16:creationId xmlns:a16="http://schemas.microsoft.com/office/drawing/2014/main" id="{5B4BA1A2-E62F-48AC-4F61-3FE88DC46D1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53770" y="2406591"/>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1949027" y="2572412"/>
            <a:ext cx="475518" cy="46800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9" name="サブタイトル 2">
            <a:extLst>
              <a:ext uri="{FF2B5EF4-FFF2-40B4-BE49-F238E27FC236}">
                <a16:creationId xmlns:a16="http://schemas.microsoft.com/office/drawing/2014/main" id="{039F3D71-BC37-08DF-E161-ED801FED7B0B}"/>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アカウント作成を行います</a:t>
            </a:r>
          </a:p>
        </p:txBody>
      </p:sp>
      <p:sp>
        <p:nvSpPr>
          <p:cNvPr id="2" name="タイトル 1">
            <a:extLst>
              <a:ext uri="{FF2B5EF4-FFF2-40B4-BE49-F238E27FC236}">
                <a16:creationId xmlns:a16="http://schemas.microsoft.com/office/drawing/2014/main" id="{9FAFFC9C-4CF0-0CD2-C450-DAC4F27D31D2}"/>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4" name="タイトル 1">
            <a:extLst>
              <a:ext uri="{FF2B5EF4-FFF2-40B4-BE49-F238E27FC236}">
                <a16:creationId xmlns:a16="http://schemas.microsoft.com/office/drawing/2014/main" id="{4AE5C7D4-41D8-0E1F-C2B0-C8BA48925F33}"/>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3-B</a:t>
            </a:r>
            <a:endParaRPr kumimoji="0" lang="ja-JP" altLang="en-US" kern="0" dirty="0">
              <a:solidFill>
                <a:sysClr val="windowText" lastClr="000000"/>
              </a:solidFill>
            </a:endParaRPr>
          </a:p>
        </p:txBody>
      </p:sp>
      <p:sp>
        <p:nvSpPr>
          <p:cNvPr id="20" name="四角形: 角を丸くする 19">
            <a:extLst>
              <a:ext uri="{FF2B5EF4-FFF2-40B4-BE49-F238E27FC236}">
                <a16:creationId xmlns:a16="http://schemas.microsoft.com/office/drawing/2014/main" id="{16850FF9-6D47-4AC0-7938-5B0F71B9EDB8}"/>
              </a:ext>
            </a:extLst>
          </p:cNvPr>
          <p:cNvSpPr/>
          <p:nvPr/>
        </p:nvSpPr>
        <p:spPr>
          <a:xfrm>
            <a:off x="5634837" y="4360301"/>
            <a:ext cx="2082144" cy="798721"/>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2" name="Slide Number Placeholder 5">
            <a:extLst>
              <a:ext uri="{FF2B5EF4-FFF2-40B4-BE49-F238E27FC236}">
                <a16:creationId xmlns:a16="http://schemas.microsoft.com/office/drawing/2014/main" id="{50EB7CAC-9C42-B602-BD93-312FA2F10397}"/>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３２</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60AB3DE0-73C4-CFF6-9448-EE1C27FC3B55}"/>
              </a:ext>
            </a:extLst>
          </p:cNvPr>
          <p:cNvSpPr txBox="1"/>
          <p:nvPr/>
        </p:nvSpPr>
        <p:spPr>
          <a:xfrm>
            <a:off x="1412435" y="1512998"/>
            <a:ext cx="3348280"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ホーム画面から</a:t>
            </a:r>
            <a:r>
              <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Teams</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をダブルタップします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7" name="テキスト ボックス 6">
            <a:extLst>
              <a:ext uri="{FF2B5EF4-FFF2-40B4-BE49-F238E27FC236}">
                <a16:creationId xmlns:a16="http://schemas.microsoft.com/office/drawing/2014/main" id="{1173A499-215D-E383-66D7-538D99A14280}"/>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「メールアドレス」を</a:t>
            </a:r>
            <a:r>
              <a:rPr lang="ja-JP" altLang="en-US" dirty="0">
                <a:solidFill>
                  <a:prstClr val="black"/>
                </a:solidFill>
                <a:latin typeface="BIZ UDPゴシック" panose="020B0400000000000000" pitchFamily="50" charset="-128"/>
                <a:ea typeface="BIZ UDPゴシック" panose="020B0400000000000000" pitchFamily="50" charset="-128"/>
              </a:rPr>
              <a:t>入力し</a:t>
            </a:r>
            <a:endParaRPr lang="en-US" altLang="ja-JP"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「次へ」をダブルタップします</a:t>
            </a:r>
          </a:p>
        </p:txBody>
      </p:sp>
      <p:pic>
        <p:nvPicPr>
          <p:cNvPr id="8" name="Picture 2">
            <a:extLst>
              <a:ext uri="{FF2B5EF4-FFF2-40B4-BE49-F238E27FC236}">
                <a16:creationId xmlns:a16="http://schemas.microsoft.com/office/drawing/2014/main" id="{5B5F1E36-86D7-F98F-7C7F-9CB4524770E5}"/>
              </a:ext>
            </a:extLst>
          </p:cNvPr>
          <p:cNvPicPr>
            <a:picLocks noChangeAspect="1" noChangeArrowheads="1"/>
          </p:cNvPicPr>
          <p:nvPr/>
        </p:nvPicPr>
        <p:blipFill rotWithShape="1">
          <a:blip r:embed="rId8">
            <a:extLst>
              <a:ext uri="{28A0092B-C50C-407E-A947-70E740481C1C}">
                <a14:useLocalDpi xmlns:a14="http://schemas.microsoft.com/office/drawing/2010/main"/>
              </a:ext>
            </a:extLst>
          </a:blip>
          <a:srcRect/>
          <a:stretch/>
        </p:blipFill>
        <p:spPr bwMode="auto">
          <a:xfrm>
            <a:off x="3935778" y="1538431"/>
            <a:ext cx="405454" cy="409802"/>
          </a:xfrm>
          <a:custGeom>
            <a:avLst/>
            <a:gdLst>
              <a:gd name="connsiteX0" fmla="*/ 173410 w 717550"/>
              <a:gd name="connsiteY0" fmla="*/ 0 h 717550"/>
              <a:gd name="connsiteX1" fmla="*/ 544140 w 717550"/>
              <a:gd name="connsiteY1" fmla="*/ 0 h 717550"/>
              <a:gd name="connsiteX2" fmla="*/ 717550 w 717550"/>
              <a:gd name="connsiteY2" fmla="*/ 173410 h 717550"/>
              <a:gd name="connsiteX3" fmla="*/ 717550 w 717550"/>
              <a:gd name="connsiteY3" fmla="*/ 544140 h 717550"/>
              <a:gd name="connsiteX4" fmla="*/ 544140 w 717550"/>
              <a:gd name="connsiteY4" fmla="*/ 717550 h 717550"/>
              <a:gd name="connsiteX5" fmla="*/ 173410 w 717550"/>
              <a:gd name="connsiteY5" fmla="*/ 717550 h 717550"/>
              <a:gd name="connsiteX6" fmla="*/ 0 w 717550"/>
              <a:gd name="connsiteY6" fmla="*/ 544140 h 717550"/>
              <a:gd name="connsiteX7" fmla="*/ 0 w 717550"/>
              <a:gd name="connsiteY7" fmla="*/ 173410 h 717550"/>
              <a:gd name="connsiteX8" fmla="*/ 173410 w 717550"/>
              <a:gd name="connsiteY8"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50" h="717550">
                <a:moveTo>
                  <a:pt x="173410" y="0"/>
                </a:moveTo>
                <a:lnTo>
                  <a:pt x="544140" y="0"/>
                </a:lnTo>
                <a:cubicBezTo>
                  <a:pt x="639912" y="0"/>
                  <a:pt x="717550" y="77638"/>
                  <a:pt x="717550" y="173410"/>
                </a:cubicBezTo>
                <a:lnTo>
                  <a:pt x="717550" y="544140"/>
                </a:lnTo>
                <a:cubicBezTo>
                  <a:pt x="717550" y="639912"/>
                  <a:pt x="639912" y="717550"/>
                  <a:pt x="544140" y="717550"/>
                </a:cubicBezTo>
                <a:lnTo>
                  <a:pt x="173410" y="717550"/>
                </a:lnTo>
                <a:cubicBezTo>
                  <a:pt x="77638" y="717550"/>
                  <a:pt x="0" y="639912"/>
                  <a:pt x="0" y="544140"/>
                </a:cubicBezTo>
                <a:lnTo>
                  <a:pt x="0" y="173410"/>
                </a:lnTo>
                <a:cubicBezTo>
                  <a:pt x="0" y="77638"/>
                  <a:pt x="77638" y="0"/>
                  <a:pt x="173410" y="0"/>
                </a:cubicBezTo>
                <a:close/>
              </a:path>
            </a:pathLst>
          </a:custGeom>
          <a:ln>
            <a:no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29165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a:extLst>
              <a:ext uri="{FF2B5EF4-FFF2-40B4-BE49-F238E27FC236}">
                <a16:creationId xmlns:a16="http://schemas.microsoft.com/office/drawing/2014/main" id="{0ADC4D1B-B930-CD8C-54B9-28E2410BAECC}"/>
              </a:ext>
            </a:extLst>
          </p:cNvPr>
          <p:cNvPicPr>
            <a:picLocks noChangeAspect="1"/>
          </p:cNvPicPr>
          <p:nvPr/>
        </p:nvPicPr>
        <p:blipFill>
          <a:blip r:embed="rId4"/>
          <a:stretch>
            <a:fillRect/>
          </a:stretch>
        </p:blipFill>
        <p:spPr>
          <a:xfrm>
            <a:off x="5674892" y="2394228"/>
            <a:ext cx="2011854" cy="4346825"/>
          </a:xfrm>
          <a:prstGeom prst="rect">
            <a:avLst/>
          </a:prstGeom>
        </p:spPr>
      </p:pic>
      <p:pic>
        <p:nvPicPr>
          <p:cNvPr id="6" name="図 5">
            <a:extLst>
              <a:ext uri="{FF2B5EF4-FFF2-40B4-BE49-F238E27FC236}">
                <a16:creationId xmlns:a16="http://schemas.microsoft.com/office/drawing/2014/main" id="{F17EAB9C-EFB1-2BE9-CE06-303D9A935E1B}"/>
              </a:ext>
            </a:extLst>
          </p:cNvPr>
          <p:cNvPicPr>
            <a:picLocks noChangeAspect="1"/>
          </p:cNvPicPr>
          <p:nvPr/>
        </p:nvPicPr>
        <p:blipFill>
          <a:blip r:embed="rId5"/>
          <a:stretch>
            <a:fillRect/>
          </a:stretch>
        </p:blipFill>
        <p:spPr>
          <a:xfrm>
            <a:off x="1453280" y="2394228"/>
            <a:ext cx="2017951" cy="4340728"/>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348280" cy="755720"/>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「新しいアカウントを作成」を</a:t>
            </a:r>
            <a:endPar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名前を入力します</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19" name="サブタイトル 2">
            <a:extLst>
              <a:ext uri="{FF2B5EF4-FFF2-40B4-BE49-F238E27FC236}">
                <a16:creationId xmlns:a16="http://schemas.microsoft.com/office/drawing/2014/main" id="{039F3D71-BC37-08DF-E161-ED801FED7B0B}"/>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アカウント作成を行います</a:t>
            </a:r>
          </a:p>
        </p:txBody>
      </p:sp>
      <p:sp>
        <p:nvSpPr>
          <p:cNvPr id="2" name="タイトル 1">
            <a:extLst>
              <a:ext uri="{FF2B5EF4-FFF2-40B4-BE49-F238E27FC236}">
                <a16:creationId xmlns:a16="http://schemas.microsoft.com/office/drawing/2014/main" id="{9FAFFC9C-4CF0-0CD2-C450-DAC4F27D31D2}"/>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4" name="タイトル 1">
            <a:extLst>
              <a:ext uri="{FF2B5EF4-FFF2-40B4-BE49-F238E27FC236}">
                <a16:creationId xmlns:a16="http://schemas.microsoft.com/office/drawing/2014/main" id="{4AE5C7D4-41D8-0E1F-C2B0-C8BA48925F33}"/>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3-B</a:t>
            </a:r>
            <a:endParaRPr kumimoji="0" lang="ja-JP" altLang="en-US" kern="0" dirty="0">
              <a:solidFill>
                <a:sysClr val="windowText" lastClr="000000"/>
              </a:solidFill>
            </a:endParaRPr>
          </a:p>
        </p:txBody>
      </p:sp>
      <p:sp>
        <p:nvSpPr>
          <p:cNvPr id="22" name="Slide Number Placeholder 5">
            <a:extLst>
              <a:ext uri="{FF2B5EF4-FFF2-40B4-BE49-F238E27FC236}">
                <a16:creationId xmlns:a16="http://schemas.microsoft.com/office/drawing/2014/main" id="{50EB7CAC-9C42-B602-BD93-312FA2F10397}"/>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３３</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12" name="四角形: 角を丸くする 11">
            <a:extLst>
              <a:ext uri="{FF2B5EF4-FFF2-40B4-BE49-F238E27FC236}">
                <a16:creationId xmlns:a16="http://schemas.microsoft.com/office/drawing/2014/main" id="{FF2C44FF-1A9C-1FB9-97F6-5D8F29BE7FA3}"/>
              </a:ext>
            </a:extLst>
          </p:cNvPr>
          <p:cNvSpPr/>
          <p:nvPr/>
        </p:nvSpPr>
        <p:spPr>
          <a:xfrm>
            <a:off x="1290085" y="5872269"/>
            <a:ext cx="2344342" cy="336391"/>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0" name="四角形: 角を丸くする 19">
            <a:extLst>
              <a:ext uri="{FF2B5EF4-FFF2-40B4-BE49-F238E27FC236}">
                <a16:creationId xmlns:a16="http://schemas.microsoft.com/office/drawing/2014/main" id="{16850FF9-6D47-4AC0-7938-5B0F71B9EDB8}"/>
              </a:ext>
            </a:extLst>
          </p:cNvPr>
          <p:cNvSpPr/>
          <p:nvPr/>
        </p:nvSpPr>
        <p:spPr>
          <a:xfrm>
            <a:off x="5502485" y="3910264"/>
            <a:ext cx="2342100" cy="584776"/>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8894976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D3AD0C21-5555-7696-BD5E-2669FC6924FE}"/>
              </a:ext>
            </a:extLst>
          </p:cNvPr>
          <p:cNvPicPr>
            <a:picLocks noChangeAspect="1"/>
          </p:cNvPicPr>
          <p:nvPr/>
        </p:nvPicPr>
        <p:blipFill>
          <a:blip r:embed="rId4"/>
          <a:stretch>
            <a:fillRect/>
          </a:stretch>
        </p:blipFill>
        <p:spPr>
          <a:xfrm>
            <a:off x="5673376" y="2399717"/>
            <a:ext cx="2017951" cy="4346825"/>
          </a:xfrm>
          <a:prstGeom prst="rect">
            <a:avLst/>
          </a:prstGeom>
        </p:spPr>
      </p:pic>
      <p:pic>
        <p:nvPicPr>
          <p:cNvPr id="6" name="図 5">
            <a:extLst>
              <a:ext uri="{FF2B5EF4-FFF2-40B4-BE49-F238E27FC236}">
                <a16:creationId xmlns:a16="http://schemas.microsoft.com/office/drawing/2014/main" id="{E667BCCC-653D-92F1-90B5-5FB510108054}"/>
              </a:ext>
            </a:extLst>
          </p:cNvPr>
          <p:cNvPicPr>
            <a:picLocks noChangeAspect="1"/>
          </p:cNvPicPr>
          <p:nvPr/>
        </p:nvPicPr>
        <p:blipFill>
          <a:blip r:embed="rId4"/>
          <a:stretch>
            <a:fillRect/>
          </a:stretch>
        </p:blipFill>
        <p:spPr>
          <a:xfrm>
            <a:off x="1463826" y="2399717"/>
            <a:ext cx="2017951" cy="4346825"/>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546122" cy="755720"/>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お住まいの国または地域を選択します</a:t>
            </a:r>
            <a:endPar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生年月日</a:t>
            </a:r>
            <a:r>
              <a:rPr lang="ja-JP" altLang="en-US" sz="1800" dirty="0">
                <a:solidFill>
                  <a:prstClr val="black"/>
                </a:solidFill>
                <a:latin typeface="BIZ UDPゴシック" panose="020B0400000000000000" pitchFamily="50" charset="-128"/>
                <a:ea typeface="BIZ UDPゴシック" panose="020B0400000000000000" pitchFamily="50" charset="-128"/>
              </a:rPr>
              <a:t>を</a:t>
            </a:r>
            <a:r>
              <a:rPr lang="ja-JP" altLang="en-US" dirty="0">
                <a:solidFill>
                  <a:prstClr val="black"/>
                </a:solidFill>
                <a:latin typeface="BIZ UDPゴシック" panose="020B0400000000000000" pitchFamily="50" charset="-128"/>
                <a:ea typeface="BIZ UDPゴシック" panose="020B0400000000000000" pitchFamily="50" charset="-128"/>
              </a:rPr>
              <a:t>入力します</a:t>
            </a:r>
            <a:endParaRPr lang="en-US" altLang="ja-JP"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19" name="サブタイトル 2">
            <a:extLst>
              <a:ext uri="{FF2B5EF4-FFF2-40B4-BE49-F238E27FC236}">
                <a16:creationId xmlns:a16="http://schemas.microsoft.com/office/drawing/2014/main" id="{039F3D71-BC37-08DF-E161-ED801FED7B0B}"/>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アカウント作成を行います</a:t>
            </a:r>
          </a:p>
        </p:txBody>
      </p:sp>
      <p:sp>
        <p:nvSpPr>
          <p:cNvPr id="2" name="タイトル 1">
            <a:extLst>
              <a:ext uri="{FF2B5EF4-FFF2-40B4-BE49-F238E27FC236}">
                <a16:creationId xmlns:a16="http://schemas.microsoft.com/office/drawing/2014/main" id="{9FAFFC9C-4CF0-0CD2-C450-DAC4F27D31D2}"/>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4" name="タイトル 1">
            <a:extLst>
              <a:ext uri="{FF2B5EF4-FFF2-40B4-BE49-F238E27FC236}">
                <a16:creationId xmlns:a16="http://schemas.microsoft.com/office/drawing/2014/main" id="{4AE5C7D4-41D8-0E1F-C2B0-C8BA48925F33}"/>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3-B</a:t>
            </a:r>
            <a:endParaRPr kumimoji="0" lang="ja-JP" altLang="en-US" kern="0" dirty="0">
              <a:solidFill>
                <a:sysClr val="windowText" lastClr="000000"/>
              </a:solidFill>
            </a:endParaRPr>
          </a:p>
        </p:txBody>
      </p:sp>
      <p:sp>
        <p:nvSpPr>
          <p:cNvPr id="22" name="Slide Number Placeholder 5">
            <a:extLst>
              <a:ext uri="{FF2B5EF4-FFF2-40B4-BE49-F238E27FC236}">
                <a16:creationId xmlns:a16="http://schemas.microsoft.com/office/drawing/2014/main" id="{50EB7CAC-9C42-B602-BD93-312FA2F10397}"/>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３４</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12" name="四角形: 角を丸くする 11">
            <a:extLst>
              <a:ext uri="{FF2B5EF4-FFF2-40B4-BE49-F238E27FC236}">
                <a16:creationId xmlns:a16="http://schemas.microsoft.com/office/drawing/2014/main" id="{FF2C44FF-1A9C-1FB9-97F6-5D8F29BE7FA3}"/>
              </a:ext>
            </a:extLst>
          </p:cNvPr>
          <p:cNvSpPr/>
          <p:nvPr/>
        </p:nvSpPr>
        <p:spPr>
          <a:xfrm>
            <a:off x="1323717" y="3886203"/>
            <a:ext cx="2344342" cy="420856"/>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9" name="四角形: 角を丸くする 8">
            <a:extLst>
              <a:ext uri="{FF2B5EF4-FFF2-40B4-BE49-F238E27FC236}">
                <a16:creationId xmlns:a16="http://schemas.microsoft.com/office/drawing/2014/main" id="{9329002D-9A0A-51FF-678C-E3910FB02A83}"/>
              </a:ext>
            </a:extLst>
          </p:cNvPr>
          <p:cNvSpPr/>
          <p:nvPr/>
        </p:nvSpPr>
        <p:spPr>
          <a:xfrm>
            <a:off x="5507229" y="4193763"/>
            <a:ext cx="2344342" cy="542401"/>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448505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FBEB9DB6-D93A-DA1E-5A4B-163A798893F2}"/>
              </a:ext>
            </a:extLst>
          </p:cNvPr>
          <p:cNvPicPr>
            <a:picLocks noChangeAspect="1"/>
          </p:cNvPicPr>
          <p:nvPr/>
        </p:nvPicPr>
        <p:blipFill>
          <a:blip r:embed="rId4"/>
          <a:stretch>
            <a:fillRect/>
          </a:stretch>
        </p:blipFill>
        <p:spPr>
          <a:xfrm>
            <a:off x="5456638" y="2393370"/>
            <a:ext cx="2456901" cy="4340728"/>
          </a:xfrm>
          <a:prstGeom prst="rect">
            <a:avLst/>
          </a:prstGeom>
        </p:spPr>
      </p:pic>
      <p:pic>
        <p:nvPicPr>
          <p:cNvPr id="9" name="図 8">
            <a:extLst>
              <a:ext uri="{FF2B5EF4-FFF2-40B4-BE49-F238E27FC236}">
                <a16:creationId xmlns:a16="http://schemas.microsoft.com/office/drawing/2014/main" id="{6E5BB41C-5FD3-8448-728A-77C2097B1FF0}"/>
              </a:ext>
            </a:extLst>
          </p:cNvPr>
          <p:cNvPicPr>
            <a:picLocks noChangeAspect="1"/>
          </p:cNvPicPr>
          <p:nvPr/>
        </p:nvPicPr>
        <p:blipFill>
          <a:blip r:embed="rId5"/>
          <a:stretch>
            <a:fillRect/>
          </a:stretch>
        </p:blipFill>
        <p:spPr>
          <a:xfrm>
            <a:off x="1234349" y="2395441"/>
            <a:ext cx="2456901" cy="4340728"/>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2786150" y="4388919"/>
            <a:ext cx="774469" cy="335481"/>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「コードの送信」</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をダブルタップします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628266" cy="755720"/>
          </a:xfrm>
          <a:prstGeom prst="rect">
            <a:avLst/>
          </a:prstGeom>
          <a:noFill/>
        </p:spPr>
        <p:txBody>
          <a:bodyPr wrap="square" rtlCol="0" anchor="ctr">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アドレスに届いたコードを入力し、「サインイン」をダブルタップします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19" name="サブタイトル 2">
            <a:extLst>
              <a:ext uri="{FF2B5EF4-FFF2-40B4-BE49-F238E27FC236}">
                <a16:creationId xmlns:a16="http://schemas.microsoft.com/office/drawing/2014/main" id="{039F3D71-BC37-08DF-E161-ED801FED7B0B}"/>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アカウント作成を行います</a:t>
            </a:r>
          </a:p>
        </p:txBody>
      </p:sp>
      <p:sp>
        <p:nvSpPr>
          <p:cNvPr id="2" name="タイトル 1">
            <a:extLst>
              <a:ext uri="{FF2B5EF4-FFF2-40B4-BE49-F238E27FC236}">
                <a16:creationId xmlns:a16="http://schemas.microsoft.com/office/drawing/2014/main" id="{9FAFFC9C-4CF0-0CD2-C450-DAC4F27D31D2}"/>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4" name="タイトル 1">
            <a:extLst>
              <a:ext uri="{FF2B5EF4-FFF2-40B4-BE49-F238E27FC236}">
                <a16:creationId xmlns:a16="http://schemas.microsoft.com/office/drawing/2014/main" id="{4AE5C7D4-41D8-0E1F-C2B0-C8BA48925F33}"/>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3-B</a:t>
            </a:r>
            <a:endParaRPr kumimoji="0" lang="ja-JP" altLang="en-US" kern="0" dirty="0">
              <a:solidFill>
                <a:sysClr val="windowText" lastClr="000000"/>
              </a:solidFill>
            </a:endParaRPr>
          </a:p>
        </p:txBody>
      </p:sp>
      <p:sp>
        <p:nvSpPr>
          <p:cNvPr id="23" name="四角形: 角を丸くする 22">
            <a:extLst>
              <a:ext uri="{FF2B5EF4-FFF2-40B4-BE49-F238E27FC236}">
                <a16:creationId xmlns:a16="http://schemas.microsoft.com/office/drawing/2014/main" id="{B1BFA926-616E-4917-2B52-1895B89575ED}"/>
              </a:ext>
            </a:extLst>
          </p:cNvPr>
          <p:cNvSpPr/>
          <p:nvPr/>
        </p:nvSpPr>
        <p:spPr>
          <a:xfrm>
            <a:off x="7012100" y="4994548"/>
            <a:ext cx="828000" cy="335481"/>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4" name="Slide Number Placeholder 5">
            <a:extLst>
              <a:ext uri="{FF2B5EF4-FFF2-40B4-BE49-F238E27FC236}">
                <a16:creationId xmlns:a16="http://schemas.microsoft.com/office/drawing/2014/main" id="{305AD822-CAC1-D892-36E1-71B82DA556E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３５</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6441497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F2023DA0-C477-7BF9-473C-BEAC355A274D}"/>
              </a:ext>
            </a:extLst>
          </p:cNvPr>
          <p:cNvPicPr>
            <a:picLocks noChangeAspect="1"/>
          </p:cNvPicPr>
          <p:nvPr/>
        </p:nvPicPr>
        <p:blipFill>
          <a:blip r:embed="rId4"/>
          <a:stretch>
            <a:fillRect/>
          </a:stretch>
        </p:blipFill>
        <p:spPr>
          <a:xfrm>
            <a:off x="5449939" y="2395441"/>
            <a:ext cx="2450804" cy="4340728"/>
          </a:xfrm>
          <a:prstGeom prst="rect">
            <a:avLst/>
          </a:prstGeom>
        </p:spPr>
      </p:pic>
      <p:pic>
        <p:nvPicPr>
          <p:cNvPr id="9" name="図 8">
            <a:extLst>
              <a:ext uri="{FF2B5EF4-FFF2-40B4-BE49-F238E27FC236}">
                <a16:creationId xmlns:a16="http://schemas.microsoft.com/office/drawing/2014/main" id="{31987DC9-4715-3A96-4D88-20B8B05BAC96}"/>
              </a:ext>
            </a:extLst>
          </p:cNvPr>
          <p:cNvPicPr>
            <a:picLocks noChangeAspect="1"/>
          </p:cNvPicPr>
          <p:nvPr/>
        </p:nvPicPr>
        <p:blipFill>
          <a:blip r:embed="rId5"/>
          <a:stretch>
            <a:fillRect/>
          </a:stretch>
        </p:blipFill>
        <p:spPr>
          <a:xfrm>
            <a:off x="1243255" y="2395441"/>
            <a:ext cx="2450804" cy="4340728"/>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❾</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生年月日と国籍を入力し、</a:t>
            </a:r>
            <a:endPar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「次へ」をダブルタップします</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❿</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a:t>
            </a:r>
            <a:r>
              <a:rPr lang="en-US" altLang="ja-JP" sz="1800" dirty="0">
                <a:solidFill>
                  <a:prstClr val="black"/>
                </a:solidFill>
                <a:latin typeface="BIZ UDPゴシック" panose="020B0400000000000000" pitchFamily="50" charset="-128"/>
                <a:ea typeface="BIZ UDPゴシック" panose="020B0400000000000000" pitchFamily="50" charset="-128"/>
              </a:rPr>
              <a:t>OK</a:t>
            </a:r>
            <a:r>
              <a:rPr lang="ja-JP" altLang="en-US" sz="1800" dirty="0">
                <a:solidFill>
                  <a:prstClr val="black"/>
                </a:solidFill>
                <a:latin typeface="BIZ UDPゴシック" panose="020B0400000000000000" pitchFamily="50" charset="-128"/>
                <a:ea typeface="BIZ UDPゴシック" panose="020B0400000000000000" pitchFamily="50" charset="-128"/>
              </a:rPr>
              <a:t>」をダブルタップします</a:t>
            </a:r>
          </a:p>
        </p:txBody>
      </p:sp>
      <p:sp>
        <p:nvSpPr>
          <p:cNvPr id="19" name="サブタイトル 2">
            <a:extLst>
              <a:ext uri="{FF2B5EF4-FFF2-40B4-BE49-F238E27FC236}">
                <a16:creationId xmlns:a16="http://schemas.microsoft.com/office/drawing/2014/main" id="{039F3D71-BC37-08DF-E161-ED801FED7B0B}"/>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アカウント作成を行います</a:t>
            </a:r>
          </a:p>
        </p:txBody>
      </p:sp>
      <p:sp>
        <p:nvSpPr>
          <p:cNvPr id="2" name="タイトル 1">
            <a:extLst>
              <a:ext uri="{FF2B5EF4-FFF2-40B4-BE49-F238E27FC236}">
                <a16:creationId xmlns:a16="http://schemas.microsoft.com/office/drawing/2014/main" id="{9FAFFC9C-4CF0-0CD2-C450-DAC4F27D31D2}"/>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4" name="タイトル 1">
            <a:extLst>
              <a:ext uri="{FF2B5EF4-FFF2-40B4-BE49-F238E27FC236}">
                <a16:creationId xmlns:a16="http://schemas.microsoft.com/office/drawing/2014/main" id="{4AE5C7D4-41D8-0E1F-C2B0-C8BA48925F33}"/>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3-B</a:t>
            </a:r>
            <a:endParaRPr kumimoji="0" lang="ja-JP" altLang="en-US" kern="0" dirty="0">
              <a:solidFill>
                <a:sysClr val="windowText" lastClr="000000"/>
              </a:solidFill>
            </a:endParaRP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1354279" y="4366676"/>
            <a:ext cx="2220193" cy="139174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2" name="四角形: 角を丸くする 21">
            <a:extLst>
              <a:ext uri="{FF2B5EF4-FFF2-40B4-BE49-F238E27FC236}">
                <a16:creationId xmlns:a16="http://schemas.microsoft.com/office/drawing/2014/main" id="{D8317F9F-5158-E6F9-CD4D-5E5A5287F37D}"/>
              </a:ext>
            </a:extLst>
          </p:cNvPr>
          <p:cNvSpPr/>
          <p:nvPr/>
        </p:nvSpPr>
        <p:spPr>
          <a:xfrm>
            <a:off x="6871855" y="6165272"/>
            <a:ext cx="927935" cy="329465"/>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3" name="Slide Number Placeholder 5">
            <a:extLst>
              <a:ext uri="{FF2B5EF4-FFF2-40B4-BE49-F238E27FC236}">
                <a16:creationId xmlns:a16="http://schemas.microsoft.com/office/drawing/2014/main" id="{113B70A8-1369-A70C-20EF-B7F15D619BF9}"/>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３６</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7954209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a:extLst>
              <a:ext uri="{FF2B5EF4-FFF2-40B4-BE49-F238E27FC236}">
                <a16:creationId xmlns:a16="http://schemas.microsoft.com/office/drawing/2014/main" id="{D6DAEEED-4136-E4D9-C528-FE04AD3BEA68}"/>
              </a:ext>
            </a:extLst>
          </p:cNvPr>
          <p:cNvSpPr txBox="1">
            <a:spLocks/>
          </p:cNvSpPr>
          <p:nvPr/>
        </p:nvSpPr>
        <p:spPr>
          <a:xfrm>
            <a:off x="1843314" y="2313608"/>
            <a:ext cx="6534181"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オンライン会議</a:t>
            </a:r>
            <a:endParaRPr lang="en-US" altLang="ja-JP" sz="4799" dirty="0">
              <a:solidFill>
                <a:srgbClr val="4472C4"/>
              </a:solidFill>
              <a:latin typeface="BIZ UDPゴシック" panose="020B0400000000000000" pitchFamily="50" charset="-128"/>
              <a:ea typeface="BIZ UDPゴシック" panose="020B0400000000000000" pitchFamily="50" charset="-128"/>
            </a:endParaRPr>
          </a:p>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システムを知りましょう</a:t>
            </a:r>
          </a:p>
        </p:txBody>
      </p:sp>
      <p:sp>
        <p:nvSpPr>
          <p:cNvPr id="4" name="テキスト ボックス 3">
            <a:extLst>
              <a:ext uri="{FF2B5EF4-FFF2-40B4-BE49-F238E27FC236}">
                <a16:creationId xmlns:a16="http://schemas.microsoft.com/office/drawing/2014/main" id="{F1D2398E-0F29-8B3C-29FC-5D63BFB6C773}"/>
              </a:ext>
            </a:extLst>
          </p:cNvPr>
          <p:cNvSpPr txBox="1"/>
          <p:nvPr/>
        </p:nvSpPr>
        <p:spPr>
          <a:xfrm>
            <a:off x="529389" y="1838448"/>
            <a:ext cx="1552073" cy="1446550"/>
          </a:xfrm>
          <a:prstGeom prst="rect">
            <a:avLst/>
          </a:prstGeom>
          <a:noFill/>
        </p:spPr>
        <p:txBody>
          <a:bodyPr wrap="square" rtlCol="0">
            <a:spAutoFit/>
          </a:bodyPr>
          <a:lstStyle/>
          <a:p>
            <a:pPr algn="ctr"/>
            <a:r>
              <a:rPr kumimoji="1" lang="en-US" altLang="ja-JP" sz="8800" b="1" dirty="0">
                <a:solidFill>
                  <a:srgbClr val="4472C4"/>
                </a:solidFill>
                <a:latin typeface="BIZ UDPゴシック" panose="020B0400000000000000" pitchFamily="50" charset="-128"/>
                <a:ea typeface="BIZ UDPゴシック" panose="020B0400000000000000" pitchFamily="50" charset="-128"/>
              </a:rPr>
              <a:t>1</a:t>
            </a:r>
            <a:endParaRPr kumimoji="1" lang="ja-JP" altLang="en-US" sz="8800" b="1" dirty="0">
              <a:solidFill>
                <a:srgbClr val="4472C4"/>
              </a:solidFill>
              <a:latin typeface="BIZ UDPゴシック" panose="020B0400000000000000" pitchFamily="50" charset="-128"/>
              <a:ea typeface="BIZ UDPゴシック" panose="020B0400000000000000" pitchFamily="50" charset="-128"/>
            </a:endParaRPr>
          </a:p>
        </p:txBody>
      </p:sp>
      <p:sp>
        <p:nvSpPr>
          <p:cNvPr id="3" name="Slide Number Placeholder 5">
            <a:extLst>
              <a:ext uri="{FF2B5EF4-FFF2-40B4-BE49-F238E27FC236}">
                <a16:creationId xmlns:a16="http://schemas.microsoft.com/office/drawing/2014/main" id="{31440792-7957-E630-04E0-43CA38650631}"/>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a:t>
            </a:r>
          </a:p>
        </p:txBody>
      </p:sp>
    </p:spTree>
    <p:extLst>
      <p:ext uri="{BB962C8B-B14F-4D97-AF65-F5344CB8AC3E}">
        <p14:creationId xmlns:p14="http://schemas.microsoft.com/office/powerpoint/2010/main" val="42229122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3">
            <a:extLst>
              <a:ext uri="{FF2B5EF4-FFF2-40B4-BE49-F238E27FC236}">
                <a16:creationId xmlns:a16="http://schemas.microsoft.com/office/drawing/2014/main" id="{5EC7FBC2-2A51-C439-3EAA-13237DFF6E2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62086" y="2406592"/>
            <a:ext cx="242750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6082" name="Picture 2">
            <a:extLst>
              <a:ext uri="{FF2B5EF4-FFF2-40B4-BE49-F238E27FC236}">
                <a16:creationId xmlns:a16="http://schemas.microsoft.com/office/drawing/2014/main" id="{13336F31-05B5-C564-FF5E-3D1654A5B68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54408" y="2406592"/>
            <a:ext cx="242750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2406529" y="4823519"/>
            <a:ext cx="1015544" cy="371936"/>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b="1"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⓫</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「許可」をダブルタップします</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⓬</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「開始する」をダブルタップします</a:t>
            </a:r>
          </a:p>
        </p:txBody>
      </p:sp>
      <p:sp>
        <p:nvSpPr>
          <p:cNvPr id="19" name="サブタイトル 2">
            <a:extLst>
              <a:ext uri="{FF2B5EF4-FFF2-40B4-BE49-F238E27FC236}">
                <a16:creationId xmlns:a16="http://schemas.microsoft.com/office/drawing/2014/main" id="{039F3D71-BC37-08DF-E161-ED801FED7B0B}"/>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アカウント作成を行います</a:t>
            </a:r>
          </a:p>
        </p:txBody>
      </p:sp>
      <p:sp>
        <p:nvSpPr>
          <p:cNvPr id="2" name="タイトル 1">
            <a:extLst>
              <a:ext uri="{FF2B5EF4-FFF2-40B4-BE49-F238E27FC236}">
                <a16:creationId xmlns:a16="http://schemas.microsoft.com/office/drawing/2014/main" id="{9FAFFC9C-4CF0-0CD2-C450-DAC4F27D31D2}"/>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4" name="タイトル 1">
            <a:extLst>
              <a:ext uri="{FF2B5EF4-FFF2-40B4-BE49-F238E27FC236}">
                <a16:creationId xmlns:a16="http://schemas.microsoft.com/office/drawing/2014/main" id="{4AE5C7D4-41D8-0E1F-C2B0-C8BA48925F33}"/>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3-B</a:t>
            </a:r>
            <a:endParaRPr kumimoji="0" lang="ja-JP" altLang="en-US" kern="0" dirty="0">
              <a:solidFill>
                <a:sysClr val="windowText" lastClr="000000"/>
              </a:solidFill>
            </a:endParaRPr>
          </a:p>
        </p:txBody>
      </p:sp>
      <p:sp>
        <p:nvSpPr>
          <p:cNvPr id="6" name="四角形: 角を丸くする 5">
            <a:extLst>
              <a:ext uri="{FF2B5EF4-FFF2-40B4-BE49-F238E27FC236}">
                <a16:creationId xmlns:a16="http://schemas.microsoft.com/office/drawing/2014/main" id="{2220D8A3-A0B6-25F4-8E46-B9250391C947}"/>
              </a:ext>
            </a:extLst>
          </p:cNvPr>
          <p:cNvSpPr/>
          <p:nvPr/>
        </p:nvSpPr>
        <p:spPr>
          <a:xfrm>
            <a:off x="6058786" y="5876464"/>
            <a:ext cx="1224000" cy="371936"/>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b="1" dirty="0">
              <a:solidFill>
                <a:prstClr val="white"/>
              </a:solidFill>
              <a:latin typeface="BIZ UDPゴシック" panose="020B0400000000000000" pitchFamily="50" charset="-128"/>
              <a:ea typeface="BIZ UDPゴシック" panose="020B0400000000000000" pitchFamily="50" charset="-128"/>
            </a:endParaRPr>
          </a:p>
        </p:txBody>
      </p:sp>
      <p:sp>
        <p:nvSpPr>
          <p:cNvPr id="7" name="Slide Number Placeholder 5">
            <a:extLst>
              <a:ext uri="{FF2B5EF4-FFF2-40B4-BE49-F238E27FC236}">
                <a16:creationId xmlns:a16="http://schemas.microsoft.com/office/drawing/2014/main" id="{BBA365E6-6F16-6EE1-8B77-D186AFE69D64}"/>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３７</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8310394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325E0AD-EE94-7177-7682-676873120445}"/>
              </a:ext>
            </a:extLst>
          </p:cNvPr>
          <p:cNvPicPr>
            <a:picLocks noChangeAspect="1"/>
          </p:cNvPicPr>
          <p:nvPr/>
        </p:nvPicPr>
        <p:blipFill>
          <a:blip r:embed="rId4"/>
          <a:stretch>
            <a:fillRect/>
          </a:stretch>
        </p:blipFill>
        <p:spPr>
          <a:xfrm>
            <a:off x="5450935" y="2395441"/>
            <a:ext cx="2450804" cy="4340728"/>
          </a:xfrm>
          <a:prstGeom prst="rect">
            <a:avLst/>
          </a:prstGeom>
        </p:spPr>
      </p:pic>
      <p:pic>
        <p:nvPicPr>
          <p:cNvPr id="47106" name="Picture 2">
            <a:extLst>
              <a:ext uri="{FF2B5EF4-FFF2-40B4-BE49-F238E27FC236}">
                <a16:creationId xmlns:a16="http://schemas.microsoft.com/office/drawing/2014/main" id="{C13634A9-D2DB-9581-D4E7-44AB35AFB7A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54408" y="2406592"/>
            <a:ext cx="242750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370192"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⓭</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949588" y="1512998"/>
            <a:ext cx="4143590" cy="755720"/>
          </a:xfrm>
          <a:prstGeom prst="rect">
            <a:avLst/>
          </a:prstGeom>
          <a:noFill/>
        </p:spPr>
        <p:txBody>
          <a:bodyPr wrap="square" lIns="0" tIns="45720" rIns="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オプションの診断データに関して「承諾する」または「辞退」をダブルタップします</a:t>
            </a:r>
            <a:endPar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⓮</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a:t>
            </a:r>
            <a:r>
              <a:rPr lang="ja-JP" altLang="en-US" dirty="0">
                <a:solidFill>
                  <a:prstClr val="black"/>
                </a:solidFill>
                <a:latin typeface="BIZ UDPゴシック" panose="020B0400000000000000" pitchFamily="50" charset="-128"/>
                <a:ea typeface="BIZ UDPゴシック" panose="020B0400000000000000" pitchFamily="50" charset="-128"/>
              </a:rPr>
              <a:t>続行</a:t>
            </a:r>
            <a:r>
              <a:rPr lang="ja-JP" altLang="en-US" sz="1800" dirty="0">
                <a:solidFill>
                  <a:prstClr val="black"/>
                </a:solidFill>
                <a:latin typeface="BIZ UDPゴシック" panose="020B0400000000000000" pitchFamily="50" charset="-128"/>
                <a:ea typeface="BIZ UDPゴシック" panose="020B0400000000000000" pitchFamily="50" charset="-128"/>
              </a:rPr>
              <a:t>」をダブルタップします</a:t>
            </a:r>
            <a:endParaRPr lang="en-US" altLang="ja-JP" sz="1800" dirty="0">
              <a:solidFill>
                <a:prstClr val="black"/>
              </a:solidFill>
              <a:latin typeface="BIZ UDPゴシック" panose="020B0400000000000000" pitchFamily="50" charset="-128"/>
              <a:ea typeface="BIZ UDPゴシック" panose="020B0400000000000000" pitchFamily="50" charset="-128"/>
            </a:endParaRPr>
          </a:p>
        </p:txBody>
      </p:sp>
      <p:sp>
        <p:nvSpPr>
          <p:cNvPr id="19" name="サブタイトル 2">
            <a:extLst>
              <a:ext uri="{FF2B5EF4-FFF2-40B4-BE49-F238E27FC236}">
                <a16:creationId xmlns:a16="http://schemas.microsoft.com/office/drawing/2014/main" id="{039F3D71-BC37-08DF-E161-ED801FED7B0B}"/>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アカウント作成を行います</a:t>
            </a:r>
          </a:p>
        </p:txBody>
      </p:sp>
      <p:sp>
        <p:nvSpPr>
          <p:cNvPr id="2" name="タイトル 1">
            <a:extLst>
              <a:ext uri="{FF2B5EF4-FFF2-40B4-BE49-F238E27FC236}">
                <a16:creationId xmlns:a16="http://schemas.microsoft.com/office/drawing/2014/main" id="{9FAFFC9C-4CF0-0CD2-C450-DAC4F27D31D2}"/>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4" name="タイトル 1">
            <a:extLst>
              <a:ext uri="{FF2B5EF4-FFF2-40B4-BE49-F238E27FC236}">
                <a16:creationId xmlns:a16="http://schemas.microsoft.com/office/drawing/2014/main" id="{4AE5C7D4-41D8-0E1F-C2B0-C8BA48925F33}"/>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3-B</a:t>
            </a:r>
            <a:endParaRPr kumimoji="0" lang="ja-JP" altLang="en-US" kern="0" dirty="0">
              <a:solidFill>
                <a:sysClr val="windowText" lastClr="000000"/>
              </a:solidFill>
            </a:endParaRPr>
          </a:p>
        </p:txBody>
      </p:sp>
      <p:sp>
        <p:nvSpPr>
          <p:cNvPr id="7" name="四角形: 角を丸くする 6">
            <a:extLst>
              <a:ext uri="{FF2B5EF4-FFF2-40B4-BE49-F238E27FC236}">
                <a16:creationId xmlns:a16="http://schemas.microsoft.com/office/drawing/2014/main" id="{5C2C6A17-7A40-F813-5DAC-BC5266D99049}"/>
              </a:ext>
            </a:extLst>
          </p:cNvPr>
          <p:cNvSpPr/>
          <p:nvPr/>
        </p:nvSpPr>
        <p:spPr>
          <a:xfrm>
            <a:off x="1445554" y="5733414"/>
            <a:ext cx="2023492" cy="780925"/>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8" name="四角形: 角を丸くする 7">
            <a:extLst>
              <a:ext uri="{FF2B5EF4-FFF2-40B4-BE49-F238E27FC236}">
                <a16:creationId xmlns:a16="http://schemas.microsoft.com/office/drawing/2014/main" id="{BAC15C9B-CDF4-6F9F-DFE0-FAA5BEFCE682}"/>
              </a:ext>
            </a:extLst>
          </p:cNvPr>
          <p:cNvSpPr/>
          <p:nvPr/>
        </p:nvSpPr>
        <p:spPr>
          <a:xfrm>
            <a:off x="6014210" y="5845189"/>
            <a:ext cx="1314845" cy="405916"/>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9" name="Slide Number Placeholder 5">
            <a:extLst>
              <a:ext uri="{FF2B5EF4-FFF2-40B4-BE49-F238E27FC236}">
                <a16:creationId xmlns:a16="http://schemas.microsoft.com/office/drawing/2014/main" id="{608E5256-EB81-E733-C19C-3D26FE4B249B}"/>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３８</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9468634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3">
            <a:extLst>
              <a:ext uri="{FF2B5EF4-FFF2-40B4-BE49-F238E27FC236}">
                <a16:creationId xmlns:a16="http://schemas.microsoft.com/office/drawing/2014/main" id="{650D9F75-29D7-A3EF-2AE1-844C527CCAE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62086" y="2406592"/>
            <a:ext cx="242750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8130" name="Picture 2">
            <a:extLst>
              <a:ext uri="{FF2B5EF4-FFF2-40B4-BE49-F238E27FC236}">
                <a16:creationId xmlns:a16="http://schemas.microsoft.com/office/drawing/2014/main" id="{5EABE0A4-F2A1-695B-7AF1-EDC3379AC1C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54408" y="2406592"/>
            <a:ext cx="242750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1629402" y="6167287"/>
            <a:ext cx="1667979" cy="37205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⓯</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連絡先を同期するか選択し</a:t>
            </a:r>
            <a:endPar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「続行」をダブルタップします</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⓰</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アカウント作成完了です</a:t>
            </a:r>
          </a:p>
        </p:txBody>
      </p:sp>
      <p:sp>
        <p:nvSpPr>
          <p:cNvPr id="19" name="サブタイトル 2">
            <a:extLst>
              <a:ext uri="{FF2B5EF4-FFF2-40B4-BE49-F238E27FC236}">
                <a16:creationId xmlns:a16="http://schemas.microsoft.com/office/drawing/2014/main" id="{039F3D71-BC37-08DF-E161-ED801FED7B0B}"/>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アカウント作成を行います</a:t>
            </a:r>
          </a:p>
        </p:txBody>
      </p:sp>
      <p:sp>
        <p:nvSpPr>
          <p:cNvPr id="2" name="タイトル 1">
            <a:extLst>
              <a:ext uri="{FF2B5EF4-FFF2-40B4-BE49-F238E27FC236}">
                <a16:creationId xmlns:a16="http://schemas.microsoft.com/office/drawing/2014/main" id="{9FAFFC9C-4CF0-0CD2-C450-DAC4F27D31D2}"/>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4" name="タイトル 1">
            <a:extLst>
              <a:ext uri="{FF2B5EF4-FFF2-40B4-BE49-F238E27FC236}">
                <a16:creationId xmlns:a16="http://schemas.microsoft.com/office/drawing/2014/main" id="{4AE5C7D4-41D8-0E1F-C2B0-C8BA48925F33}"/>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3-B</a:t>
            </a:r>
            <a:endParaRPr kumimoji="0" lang="ja-JP" altLang="en-US" kern="0" dirty="0">
              <a:solidFill>
                <a:sysClr val="windowText" lastClr="000000"/>
              </a:solidFill>
            </a:endParaRPr>
          </a:p>
        </p:txBody>
      </p:sp>
      <p:sp>
        <p:nvSpPr>
          <p:cNvPr id="7" name="Slide Number Placeholder 5">
            <a:extLst>
              <a:ext uri="{FF2B5EF4-FFF2-40B4-BE49-F238E27FC236}">
                <a16:creationId xmlns:a16="http://schemas.microsoft.com/office/drawing/2014/main" id="{49062DF5-D336-301C-AC6D-12DF908D37D7}"/>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３９</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3271487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タイトル 1">
            <a:extLst>
              <a:ext uri="{FF2B5EF4-FFF2-40B4-BE49-F238E27FC236}">
                <a16:creationId xmlns:a16="http://schemas.microsoft.com/office/drawing/2014/main" id="{9FAFFC9C-4CF0-0CD2-C450-DAC4F27D31D2}"/>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4" name="タイトル 1">
            <a:extLst>
              <a:ext uri="{FF2B5EF4-FFF2-40B4-BE49-F238E27FC236}">
                <a16:creationId xmlns:a16="http://schemas.microsoft.com/office/drawing/2014/main" id="{4AE5C7D4-41D8-0E1F-C2B0-C8BA48925F33}"/>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3-B</a:t>
            </a:r>
            <a:endParaRPr kumimoji="0" lang="ja-JP" altLang="en-US" kern="0" dirty="0">
              <a:solidFill>
                <a:sysClr val="windowText" lastClr="000000"/>
              </a:solidFill>
            </a:endParaRPr>
          </a:p>
        </p:txBody>
      </p:sp>
      <p:sp>
        <p:nvSpPr>
          <p:cNvPr id="10" name="サブタイトル 2">
            <a:extLst>
              <a:ext uri="{FF2B5EF4-FFF2-40B4-BE49-F238E27FC236}">
                <a16:creationId xmlns:a16="http://schemas.microsoft.com/office/drawing/2014/main" id="{5F2D3E2E-C69D-B97E-784B-BA0A61EC94ED}"/>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サインインを行います</a:t>
            </a:r>
          </a:p>
        </p:txBody>
      </p:sp>
      <p:pic>
        <p:nvPicPr>
          <p:cNvPr id="17" name="Picture 3">
            <a:extLst>
              <a:ext uri="{FF2B5EF4-FFF2-40B4-BE49-F238E27FC236}">
                <a16:creationId xmlns:a16="http://schemas.microsoft.com/office/drawing/2014/main" id="{A1383AFD-6C0F-4ACF-0D62-38104F1DB45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461446" y="2406591"/>
            <a:ext cx="2427506" cy="432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1EEEE0E4-F908-DF38-B12F-FC6DFF962CDC}"/>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253770" y="2406591"/>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9" name="四角形: 角を丸くする 18">
            <a:extLst>
              <a:ext uri="{FF2B5EF4-FFF2-40B4-BE49-F238E27FC236}">
                <a16:creationId xmlns:a16="http://schemas.microsoft.com/office/drawing/2014/main" id="{9596F948-3672-0983-4B04-7CA53A49D8E4}"/>
              </a:ext>
            </a:extLst>
          </p:cNvPr>
          <p:cNvSpPr/>
          <p:nvPr/>
        </p:nvSpPr>
        <p:spPr>
          <a:xfrm>
            <a:off x="1949027" y="2572412"/>
            <a:ext cx="475518" cy="46800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20" name="直線矢印コネクタ 19">
            <a:extLst>
              <a:ext uri="{FF2B5EF4-FFF2-40B4-BE49-F238E27FC236}">
                <a16:creationId xmlns:a16="http://schemas.microsoft.com/office/drawing/2014/main" id="{CBDCE50E-7CE1-B5B3-1DF6-F538F6CF0998}"/>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E8BC891A-0D47-3299-9C50-58F9BE0FBCD6}"/>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3" name="テキスト ボックス 22">
            <a:extLst>
              <a:ext uri="{FF2B5EF4-FFF2-40B4-BE49-F238E27FC236}">
                <a16:creationId xmlns:a16="http://schemas.microsoft.com/office/drawing/2014/main" id="{30C022C4-DEE7-DEAE-1DFF-6729BF25C09A}"/>
              </a:ext>
            </a:extLst>
          </p:cNvPr>
          <p:cNvSpPr txBox="1"/>
          <p:nvPr/>
        </p:nvSpPr>
        <p:spPr>
          <a:xfrm>
            <a:off x="1412435" y="1512998"/>
            <a:ext cx="3348280"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ホーム画面から</a:t>
            </a:r>
            <a:r>
              <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Teams</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を</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ダブルタップします</a:t>
            </a:r>
          </a:p>
        </p:txBody>
      </p:sp>
      <p:sp>
        <p:nvSpPr>
          <p:cNvPr id="24" name="テキスト ボックス 23">
            <a:extLst>
              <a:ext uri="{FF2B5EF4-FFF2-40B4-BE49-F238E27FC236}">
                <a16:creationId xmlns:a16="http://schemas.microsoft.com/office/drawing/2014/main" id="{69450D52-3C0A-8CE0-E411-679409F69071}"/>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5" name="テキスト ボックス 24">
            <a:extLst>
              <a:ext uri="{FF2B5EF4-FFF2-40B4-BE49-F238E27FC236}">
                <a16:creationId xmlns:a16="http://schemas.microsoft.com/office/drawing/2014/main" id="{6C786F06-7EFB-F624-62BE-DE7B86936C33}"/>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「メールアドレス」を</a:t>
            </a:r>
            <a:r>
              <a:rPr lang="ja-JP" altLang="en-US" dirty="0">
                <a:solidFill>
                  <a:prstClr val="black"/>
                </a:solidFill>
                <a:latin typeface="BIZ UDPゴシック" panose="020B0400000000000000" pitchFamily="50" charset="-128"/>
                <a:ea typeface="BIZ UDPゴシック" panose="020B0400000000000000" pitchFamily="50" charset="-128"/>
              </a:rPr>
              <a:t>入力し</a:t>
            </a:r>
            <a:endParaRPr lang="en-US" altLang="ja-JP"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「次へ」をダブルタップします</a:t>
            </a:r>
          </a:p>
        </p:txBody>
      </p:sp>
      <p:pic>
        <p:nvPicPr>
          <p:cNvPr id="27" name="Picture 2">
            <a:extLst>
              <a:ext uri="{FF2B5EF4-FFF2-40B4-BE49-F238E27FC236}">
                <a16:creationId xmlns:a16="http://schemas.microsoft.com/office/drawing/2014/main" id="{A1D00717-EF27-1F76-74B3-28DDC02EBD3F}"/>
              </a:ext>
            </a:extLst>
          </p:cNvPr>
          <p:cNvPicPr>
            <a:picLocks noChangeAspect="1" noChangeArrowheads="1"/>
          </p:cNvPicPr>
          <p:nvPr/>
        </p:nvPicPr>
        <p:blipFill rotWithShape="1">
          <a:blip r:embed="rId8">
            <a:extLst>
              <a:ext uri="{28A0092B-C50C-407E-A947-70E740481C1C}">
                <a14:useLocalDpi xmlns:a14="http://schemas.microsoft.com/office/drawing/2010/main"/>
              </a:ext>
            </a:extLst>
          </a:blip>
          <a:srcRect/>
          <a:stretch/>
        </p:blipFill>
        <p:spPr bwMode="auto">
          <a:xfrm>
            <a:off x="3935778" y="1538431"/>
            <a:ext cx="405454" cy="409802"/>
          </a:xfrm>
          <a:custGeom>
            <a:avLst/>
            <a:gdLst>
              <a:gd name="connsiteX0" fmla="*/ 173410 w 717550"/>
              <a:gd name="connsiteY0" fmla="*/ 0 h 717550"/>
              <a:gd name="connsiteX1" fmla="*/ 544140 w 717550"/>
              <a:gd name="connsiteY1" fmla="*/ 0 h 717550"/>
              <a:gd name="connsiteX2" fmla="*/ 717550 w 717550"/>
              <a:gd name="connsiteY2" fmla="*/ 173410 h 717550"/>
              <a:gd name="connsiteX3" fmla="*/ 717550 w 717550"/>
              <a:gd name="connsiteY3" fmla="*/ 544140 h 717550"/>
              <a:gd name="connsiteX4" fmla="*/ 544140 w 717550"/>
              <a:gd name="connsiteY4" fmla="*/ 717550 h 717550"/>
              <a:gd name="connsiteX5" fmla="*/ 173410 w 717550"/>
              <a:gd name="connsiteY5" fmla="*/ 717550 h 717550"/>
              <a:gd name="connsiteX6" fmla="*/ 0 w 717550"/>
              <a:gd name="connsiteY6" fmla="*/ 544140 h 717550"/>
              <a:gd name="connsiteX7" fmla="*/ 0 w 717550"/>
              <a:gd name="connsiteY7" fmla="*/ 173410 h 717550"/>
              <a:gd name="connsiteX8" fmla="*/ 173410 w 717550"/>
              <a:gd name="connsiteY8"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50" h="717550">
                <a:moveTo>
                  <a:pt x="173410" y="0"/>
                </a:moveTo>
                <a:lnTo>
                  <a:pt x="544140" y="0"/>
                </a:lnTo>
                <a:cubicBezTo>
                  <a:pt x="639912" y="0"/>
                  <a:pt x="717550" y="77638"/>
                  <a:pt x="717550" y="173410"/>
                </a:cubicBezTo>
                <a:lnTo>
                  <a:pt x="717550" y="544140"/>
                </a:lnTo>
                <a:cubicBezTo>
                  <a:pt x="717550" y="639912"/>
                  <a:pt x="639912" y="717550"/>
                  <a:pt x="544140" y="717550"/>
                </a:cubicBezTo>
                <a:lnTo>
                  <a:pt x="173410" y="717550"/>
                </a:lnTo>
                <a:cubicBezTo>
                  <a:pt x="77638" y="717550"/>
                  <a:pt x="0" y="639912"/>
                  <a:pt x="0" y="544140"/>
                </a:cubicBezTo>
                <a:lnTo>
                  <a:pt x="0" y="173410"/>
                </a:lnTo>
                <a:cubicBezTo>
                  <a:pt x="0" y="77638"/>
                  <a:pt x="77638" y="0"/>
                  <a:pt x="173410" y="0"/>
                </a:cubicBezTo>
                <a:close/>
              </a:path>
            </a:pathLst>
          </a:custGeom>
          <a:ln>
            <a:noFill/>
          </a:ln>
          <a:effectLst/>
          <a:extLst>
            <a:ext uri="{909E8E84-426E-40DD-AFC4-6F175D3DCCD1}">
              <a14:hiddenFill xmlns:a14="http://schemas.microsoft.com/office/drawing/2010/main">
                <a:solidFill>
                  <a:srgbClr val="FFFFFF"/>
                </a:solidFill>
              </a14:hiddenFill>
            </a:ext>
          </a:extLst>
        </p:spPr>
      </p:pic>
      <p:sp>
        <p:nvSpPr>
          <p:cNvPr id="28" name="四角形: 角を丸くする 27">
            <a:extLst>
              <a:ext uri="{FF2B5EF4-FFF2-40B4-BE49-F238E27FC236}">
                <a16:creationId xmlns:a16="http://schemas.microsoft.com/office/drawing/2014/main" id="{9CC2B883-F44B-3459-106B-A3A8C30C5124}"/>
              </a:ext>
            </a:extLst>
          </p:cNvPr>
          <p:cNvSpPr/>
          <p:nvPr/>
        </p:nvSpPr>
        <p:spPr>
          <a:xfrm>
            <a:off x="5634837" y="4360301"/>
            <a:ext cx="2082144" cy="336391"/>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9" name="Slide Number Placeholder 5">
            <a:extLst>
              <a:ext uri="{FF2B5EF4-FFF2-40B4-BE49-F238E27FC236}">
                <a16:creationId xmlns:a16="http://schemas.microsoft.com/office/drawing/2014/main" id="{E6937036-110B-73D8-7E64-CF170D89EDC0}"/>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４０</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2721586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BC5D22F-847F-0E7E-2BF4-F80C2B1429B4}"/>
              </a:ext>
            </a:extLst>
          </p:cNvPr>
          <p:cNvPicPr>
            <a:picLocks noChangeAspect="1"/>
          </p:cNvPicPr>
          <p:nvPr/>
        </p:nvPicPr>
        <p:blipFill>
          <a:blip r:embed="rId4"/>
          <a:stretch>
            <a:fillRect/>
          </a:stretch>
        </p:blipFill>
        <p:spPr>
          <a:xfrm>
            <a:off x="1242406" y="2395441"/>
            <a:ext cx="2450804" cy="4340728"/>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2" name="四角形: 角を丸くする 11">
            <a:extLst>
              <a:ext uri="{FF2B5EF4-FFF2-40B4-BE49-F238E27FC236}">
                <a16:creationId xmlns:a16="http://schemas.microsoft.com/office/drawing/2014/main" id="{4167E6DF-061E-F903-FAA0-3BB5AFB5F3B5}"/>
              </a:ext>
            </a:extLst>
          </p:cNvPr>
          <p:cNvSpPr/>
          <p:nvPr/>
        </p:nvSpPr>
        <p:spPr>
          <a:xfrm>
            <a:off x="1452084" y="4758337"/>
            <a:ext cx="2016565" cy="399412"/>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376372" cy="395621"/>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「次へ」を</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362270" cy="755720"/>
          </a:xfrm>
          <a:prstGeom prst="rect">
            <a:avLst/>
          </a:prstGeom>
          <a:noFill/>
        </p:spPr>
        <p:txBody>
          <a:bodyPr wrap="square" rtlCol="0" anchor="ctr">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サインイン完了です</a:t>
            </a:r>
            <a:endParaRPr lang="en-US" altLang="ja-JP"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endParaRPr lang="en-US" altLang="ja-JP" sz="1800" dirty="0">
              <a:solidFill>
                <a:prstClr val="black"/>
              </a:solidFill>
              <a:latin typeface="BIZ UDPゴシック" panose="020B0400000000000000" pitchFamily="50" charset="-128"/>
              <a:ea typeface="BIZ UDPゴシック" panose="020B0400000000000000" pitchFamily="50" charset="-128"/>
            </a:endParaRPr>
          </a:p>
        </p:txBody>
      </p:sp>
      <p:sp>
        <p:nvSpPr>
          <p:cNvPr id="2" name="タイトル 1">
            <a:extLst>
              <a:ext uri="{FF2B5EF4-FFF2-40B4-BE49-F238E27FC236}">
                <a16:creationId xmlns:a16="http://schemas.microsoft.com/office/drawing/2014/main" id="{9FAFFC9C-4CF0-0CD2-C450-DAC4F27D31D2}"/>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4" name="タイトル 1">
            <a:extLst>
              <a:ext uri="{FF2B5EF4-FFF2-40B4-BE49-F238E27FC236}">
                <a16:creationId xmlns:a16="http://schemas.microsoft.com/office/drawing/2014/main" id="{4AE5C7D4-41D8-0E1F-C2B0-C8BA48925F33}"/>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3-B</a:t>
            </a:r>
            <a:endParaRPr kumimoji="0" lang="ja-JP" altLang="en-US" kern="0" dirty="0">
              <a:solidFill>
                <a:sysClr val="windowText" lastClr="000000"/>
              </a:solidFill>
            </a:endParaRPr>
          </a:p>
        </p:txBody>
      </p:sp>
      <p:sp>
        <p:nvSpPr>
          <p:cNvPr id="10" name="サブタイトル 2">
            <a:extLst>
              <a:ext uri="{FF2B5EF4-FFF2-40B4-BE49-F238E27FC236}">
                <a16:creationId xmlns:a16="http://schemas.microsoft.com/office/drawing/2014/main" id="{5F2D3E2E-C69D-B97E-784B-BA0A61EC94ED}"/>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サインインを行います</a:t>
            </a:r>
          </a:p>
        </p:txBody>
      </p:sp>
      <p:pic>
        <p:nvPicPr>
          <p:cNvPr id="17" name="Picture 3">
            <a:extLst>
              <a:ext uri="{FF2B5EF4-FFF2-40B4-BE49-F238E27FC236}">
                <a16:creationId xmlns:a16="http://schemas.microsoft.com/office/drawing/2014/main" id="{6E4EBF4F-4EF0-3ACD-983E-C2F76C7948FA}"/>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462086" y="2406592"/>
            <a:ext cx="242750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9" name="Slide Number Placeholder 5">
            <a:extLst>
              <a:ext uri="{FF2B5EF4-FFF2-40B4-BE49-F238E27FC236}">
                <a16:creationId xmlns:a16="http://schemas.microsoft.com/office/drawing/2014/main" id="{736F8497-4998-09D4-F755-B41B970FFC2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４１</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7585901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a:extLst>
              <a:ext uri="{FF2B5EF4-FFF2-40B4-BE49-F238E27FC236}">
                <a16:creationId xmlns:a16="http://schemas.microsoft.com/office/drawing/2014/main" id="{50FF908E-9600-8CB1-DE15-8467C571D9A2}"/>
              </a:ext>
            </a:extLst>
          </p:cNvPr>
          <p:cNvPicPr>
            <a:picLocks noChangeAspect="1"/>
          </p:cNvPicPr>
          <p:nvPr/>
        </p:nvPicPr>
        <p:blipFill>
          <a:blip r:embed="rId4"/>
          <a:stretch>
            <a:fillRect/>
          </a:stretch>
        </p:blipFill>
        <p:spPr>
          <a:xfrm>
            <a:off x="5433601" y="2377837"/>
            <a:ext cx="2456901" cy="4340728"/>
          </a:xfrm>
          <a:prstGeom prst="rect">
            <a:avLst/>
          </a:prstGeom>
        </p:spPr>
      </p:pic>
      <p:pic>
        <p:nvPicPr>
          <p:cNvPr id="16" name="図 15">
            <a:extLst>
              <a:ext uri="{FF2B5EF4-FFF2-40B4-BE49-F238E27FC236}">
                <a16:creationId xmlns:a16="http://schemas.microsoft.com/office/drawing/2014/main" id="{D0C0DF6D-C0D3-126D-A2E3-2D0BC079BC6C}"/>
              </a:ext>
            </a:extLst>
          </p:cNvPr>
          <p:cNvPicPr>
            <a:picLocks noChangeAspect="1"/>
          </p:cNvPicPr>
          <p:nvPr/>
        </p:nvPicPr>
        <p:blipFill>
          <a:blip r:embed="rId5"/>
          <a:stretch>
            <a:fillRect/>
          </a:stretch>
        </p:blipFill>
        <p:spPr>
          <a:xfrm>
            <a:off x="1257417" y="2377014"/>
            <a:ext cx="2456901" cy="4340728"/>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1300355" y="4068673"/>
            <a:ext cx="1137548" cy="9031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674993"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197943" y="1427525"/>
            <a:ext cx="4017250"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メール</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の</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「ここをクリックして会議に参加してください」をダブルタップします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427525"/>
            <a:ext cx="3212916" cy="755720"/>
          </a:xfrm>
          <a:prstGeom prst="rect">
            <a:avLst/>
          </a:prstGeom>
          <a:noFill/>
        </p:spPr>
        <p:txBody>
          <a:bodyPr wrap="square" rtlCol="0" anchor="ctr">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今すぐ参加</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をダブルタップします</a:t>
            </a:r>
          </a:p>
        </p:txBody>
      </p:sp>
      <p:sp>
        <p:nvSpPr>
          <p:cNvPr id="2" name="タイトル 1">
            <a:extLst>
              <a:ext uri="{FF2B5EF4-FFF2-40B4-BE49-F238E27FC236}">
                <a16:creationId xmlns:a16="http://schemas.microsoft.com/office/drawing/2014/main" id="{9FAFFC9C-4CF0-0CD2-C450-DAC4F27D31D2}"/>
              </a:ext>
            </a:extLst>
          </p:cNvPr>
          <p:cNvSpPr>
            <a:spLocks noGrp="1"/>
          </p:cNvSpPr>
          <p:nvPr>
            <p:ph type="ctrTitle"/>
          </p:nvPr>
        </p:nvSpPr>
        <p:spPr>
          <a:xfrm>
            <a:off x="1392691" y="220736"/>
            <a:ext cx="7576708" cy="486326"/>
          </a:xfrm>
        </p:spPr>
        <p:txBody>
          <a:bodyPr vert="horz">
            <a:noAutofit/>
          </a:bodyPr>
          <a:lstStyle/>
          <a:p>
            <a:r>
              <a:rPr lang="ja-JP" altLang="en-US" dirty="0"/>
              <a:t>招待された会議への参加のしかた</a:t>
            </a:r>
          </a:p>
        </p:txBody>
      </p:sp>
      <p:sp>
        <p:nvSpPr>
          <p:cNvPr id="4" name="タイトル 1">
            <a:extLst>
              <a:ext uri="{FF2B5EF4-FFF2-40B4-BE49-F238E27FC236}">
                <a16:creationId xmlns:a16="http://schemas.microsoft.com/office/drawing/2014/main" id="{4AE5C7D4-41D8-0E1F-C2B0-C8BA48925F33}"/>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3-C</a:t>
            </a:r>
            <a:endParaRPr kumimoji="0" lang="ja-JP" altLang="en-US" kern="0" dirty="0">
              <a:solidFill>
                <a:sysClr val="windowText" lastClr="000000"/>
              </a:solidFill>
            </a:endParaRPr>
          </a:p>
        </p:txBody>
      </p:sp>
      <p:sp>
        <p:nvSpPr>
          <p:cNvPr id="10" name="サブタイトル 2">
            <a:extLst>
              <a:ext uri="{FF2B5EF4-FFF2-40B4-BE49-F238E27FC236}">
                <a16:creationId xmlns:a16="http://schemas.microsoft.com/office/drawing/2014/main" id="{5F2D3E2E-C69D-B97E-784B-BA0A61EC94ED}"/>
              </a:ext>
            </a:extLst>
          </p:cNvPr>
          <p:cNvSpPr txBox="1">
            <a:spLocks/>
          </p:cNvSpPr>
          <p:nvPr/>
        </p:nvSpPr>
        <p:spPr>
          <a:xfrm>
            <a:off x="284326" y="1099580"/>
            <a:ext cx="8380702" cy="442721"/>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ミーティング</a:t>
            </a:r>
            <a:r>
              <a:rPr lang="en-US" altLang="ja-JP" sz="2200" dirty="0">
                <a:latin typeface="BIZ UDPゴシック" panose="020B0400000000000000" pitchFamily="50" charset="-128"/>
                <a:ea typeface="BIZ UDPゴシック" panose="020B0400000000000000" pitchFamily="50" charset="-128"/>
              </a:rPr>
              <a:t>URL</a:t>
            </a:r>
            <a:r>
              <a:rPr lang="ja-JP" altLang="en-US" sz="2200" dirty="0">
                <a:latin typeface="BIZ UDPゴシック" panose="020B0400000000000000" pitchFamily="50" charset="-128"/>
                <a:ea typeface="BIZ UDPゴシック" panose="020B0400000000000000" pitchFamily="50" charset="-128"/>
              </a:rPr>
              <a:t>から直接参加する方法です</a:t>
            </a:r>
          </a:p>
        </p:txBody>
      </p:sp>
      <p:sp>
        <p:nvSpPr>
          <p:cNvPr id="18" name="四角形: 角を丸くする 17">
            <a:extLst>
              <a:ext uri="{FF2B5EF4-FFF2-40B4-BE49-F238E27FC236}">
                <a16:creationId xmlns:a16="http://schemas.microsoft.com/office/drawing/2014/main" id="{3E78D2B2-06F6-1183-6F9E-80CBE12AA5CB}"/>
              </a:ext>
            </a:extLst>
          </p:cNvPr>
          <p:cNvSpPr/>
          <p:nvPr/>
        </p:nvSpPr>
        <p:spPr>
          <a:xfrm>
            <a:off x="5480459" y="5506065"/>
            <a:ext cx="2363186" cy="39083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9" name="Slide Number Placeholder 5">
            <a:extLst>
              <a:ext uri="{FF2B5EF4-FFF2-40B4-BE49-F238E27FC236}">
                <a16:creationId xmlns:a16="http://schemas.microsoft.com/office/drawing/2014/main" id="{899A044F-E83A-452B-BE12-366A7485BF80}"/>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４２</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pic>
        <p:nvPicPr>
          <p:cNvPr id="7" name="図 6">
            <a:extLst>
              <a:ext uri="{FF2B5EF4-FFF2-40B4-BE49-F238E27FC236}">
                <a16:creationId xmlns:a16="http://schemas.microsoft.com/office/drawing/2014/main" id="{4F8DB2AD-4547-9B4F-D324-EFB483F934A0}"/>
              </a:ext>
            </a:extLst>
          </p:cNvPr>
          <p:cNvPicPr>
            <a:picLocks noChangeAspect="1"/>
          </p:cNvPicPr>
          <p:nvPr/>
        </p:nvPicPr>
        <p:blipFill>
          <a:blip r:embed="rId8"/>
          <a:stretch>
            <a:fillRect/>
          </a:stretch>
        </p:blipFill>
        <p:spPr>
          <a:xfrm>
            <a:off x="2823867" y="4362612"/>
            <a:ext cx="2288394" cy="231061"/>
          </a:xfrm>
          <a:prstGeom prst="rect">
            <a:avLst/>
          </a:prstGeom>
        </p:spPr>
      </p:pic>
      <p:sp>
        <p:nvSpPr>
          <p:cNvPr id="8" name="四角形: 角を丸くする 7">
            <a:extLst>
              <a:ext uri="{FF2B5EF4-FFF2-40B4-BE49-F238E27FC236}">
                <a16:creationId xmlns:a16="http://schemas.microsoft.com/office/drawing/2014/main" id="{8BF75680-DD8D-D3FF-9E1F-33291C064280}"/>
              </a:ext>
            </a:extLst>
          </p:cNvPr>
          <p:cNvSpPr/>
          <p:nvPr/>
        </p:nvSpPr>
        <p:spPr>
          <a:xfrm>
            <a:off x="2832705" y="4372613"/>
            <a:ext cx="2231419" cy="17295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2" name="直線コネクタ 11">
            <a:extLst>
              <a:ext uri="{FF2B5EF4-FFF2-40B4-BE49-F238E27FC236}">
                <a16:creationId xmlns:a16="http://schemas.microsoft.com/office/drawing/2014/main" id="{5E60B8D8-624A-FE48-6B41-095E0873D029}"/>
              </a:ext>
            </a:extLst>
          </p:cNvPr>
          <p:cNvCxnSpPr>
            <a:stCxn id="3" idx="3"/>
            <a:endCxn id="8" idx="1"/>
          </p:cNvCxnSpPr>
          <p:nvPr/>
        </p:nvCxnSpPr>
        <p:spPr>
          <a:xfrm>
            <a:off x="2437903" y="4113832"/>
            <a:ext cx="394802" cy="345260"/>
          </a:xfrm>
          <a:prstGeom prst="line">
            <a:avLst/>
          </a:prstGeom>
          <a:ln w="28575">
            <a:solidFill>
              <a:srgbClr val="FF330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645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365E49B9-F22F-B474-C0D8-C96619F407F3}"/>
              </a:ext>
            </a:extLst>
          </p:cNvPr>
          <p:cNvPicPr>
            <a:picLocks noChangeAspect="1"/>
          </p:cNvPicPr>
          <p:nvPr/>
        </p:nvPicPr>
        <p:blipFill>
          <a:blip r:embed="rId4"/>
          <a:stretch>
            <a:fillRect/>
          </a:stretch>
        </p:blipFill>
        <p:spPr>
          <a:xfrm>
            <a:off x="3129547" y="1571962"/>
            <a:ext cx="2908044" cy="5163760"/>
          </a:xfrm>
          <a:prstGeom prst="rect">
            <a:avLst/>
          </a:prstGeom>
        </p:spPr>
      </p:pic>
      <p:pic>
        <p:nvPicPr>
          <p:cNvPr id="51203" name="Picture 3">
            <a:extLst>
              <a:ext uri="{FF2B5EF4-FFF2-40B4-BE49-F238E27FC236}">
                <a16:creationId xmlns:a16="http://schemas.microsoft.com/office/drawing/2014/main" id="{A2C62EED-6168-0DDA-81F1-D431488AA896}"/>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a:stretch/>
        </p:blipFill>
        <p:spPr bwMode="auto">
          <a:xfrm>
            <a:off x="6231985" y="2908523"/>
            <a:ext cx="2428786" cy="897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テキスト ボックス 20">
            <a:extLst>
              <a:ext uri="{FF2B5EF4-FFF2-40B4-BE49-F238E27FC236}">
                <a16:creationId xmlns:a16="http://schemas.microsoft.com/office/drawing/2014/main" id="{06DC35D6-354C-3ABB-01D0-BEA9D7F195A8}"/>
              </a:ext>
            </a:extLst>
          </p:cNvPr>
          <p:cNvSpPr txBox="1"/>
          <p:nvPr/>
        </p:nvSpPr>
        <p:spPr>
          <a:xfrm>
            <a:off x="6115939" y="1588429"/>
            <a:ext cx="3028061" cy="3516475"/>
          </a:xfrm>
          <a:prstGeom prst="rect">
            <a:avLst/>
          </a:prstGeom>
          <a:noFill/>
        </p:spPr>
        <p:txBody>
          <a:bodyPr wrap="square" lIns="91440" tIns="45720" rIns="91440" bIns="45720" rtlCol="0" anchor="t">
            <a:spAutoFit/>
          </a:bodyPr>
          <a:lstStyle/>
          <a:p>
            <a:pPr marL="7620" indent="-7620">
              <a:lnSpc>
                <a:spcPct val="130000"/>
              </a:lnSpc>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❸</a:t>
            </a:r>
            <a:endParaRPr lang="en-US" altLang="ja-JP" sz="1600" b="1" dirty="0">
              <a:solidFill>
                <a:srgbClr val="4472C4"/>
              </a:solidFill>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チャット</a:t>
            </a:r>
            <a:endParaRPr lang="en-US" altLang="ja-JP"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文字でやり取りができます</a:t>
            </a:r>
            <a:endParaRPr lang="en-US" altLang="ja-JP"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endParaRPr lang="en-US" altLang="ja-JP"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endParaRPr lang="en-US" altLang="ja-JP" b="1"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endParaRPr lang="en-US" altLang="ja-JP" b="1"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❹</a:t>
            </a:r>
            <a:endPar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リアクション 挙手や</a:t>
            </a:r>
            <a:endParaRPr lang="en-US" altLang="ja-JP"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スタンプが使用できます</a:t>
            </a:r>
            <a:endParaRPr lang="en-US" altLang="ja-JP" dirty="0">
              <a:latin typeface="BIZ UDPゴシック" panose="020B0400000000000000" pitchFamily="50" charset="-128"/>
              <a:ea typeface="BIZ UDPゴシック" panose="020B0400000000000000" pitchFamily="50" charset="-128"/>
              <a:cs typeface="Meiryo" charset="-128"/>
            </a:endParaRPr>
          </a:p>
        </p:txBody>
      </p:sp>
      <p:graphicFrame>
        <p:nvGraphicFramePr>
          <p:cNvPr id="6" name="オブジェクト 5" hidden="1">
            <a:extLst>
              <a:ext uri="{FF2B5EF4-FFF2-40B4-BE49-F238E27FC236}">
                <a16:creationId xmlns:a16="http://schemas.microsoft.com/office/drawing/2014/main" id="{AA11ACC6-3982-4E88-8555-F8D5AE17C73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6" name="オブジェクト 5" hidden="1">
                        <a:extLst>
                          <a:ext uri="{FF2B5EF4-FFF2-40B4-BE49-F238E27FC236}">
                            <a16:creationId xmlns:a16="http://schemas.microsoft.com/office/drawing/2014/main" id="{AA11ACC6-3982-4E88-8555-F8D5AE17C734}"/>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r>
              <a:rPr lang="ja-JP" altLang="en-US" dirty="0"/>
              <a:t>招待された会議への参加のしかた</a:t>
            </a:r>
          </a:p>
        </p:txBody>
      </p:sp>
      <p:sp>
        <p:nvSpPr>
          <p:cNvPr id="5" name="テキスト ボックス 4"/>
          <p:cNvSpPr txBox="1"/>
          <p:nvPr/>
        </p:nvSpPr>
        <p:spPr>
          <a:xfrm>
            <a:off x="677096" y="1696486"/>
            <a:ext cx="2175970" cy="4156651"/>
          </a:xfrm>
          <a:prstGeom prst="rect">
            <a:avLst/>
          </a:prstGeom>
          <a:noFill/>
        </p:spPr>
        <p:txBody>
          <a:bodyPr wrap="square" lIns="91440" tIns="45720" rIns="91440" bIns="45720" rtlCol="0" anchor="t">
            <a:spAutoFit/>
          </a:bodyPr>
          <a:lstStyle/>
          <a:p>
            <a:pPr>
              <a:lnSpc>
                <a:spcPct val="130000"/>
              </a:lnSpc>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❶</a:t>
            </a:r>
            <a:endPar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カメラの切り替</a:t>
            </a:r>
            <a:r>
              <a:rPr lang="ja-JP" altLang="en-US" spc="-750" dirty="0">
                <a:latin typeface="BIZ UDPゴシック" panose="020B0400000000000000" pitchFamily="50" charset="-128"/>
                <a:ea typeface="BIZ UDPゴシック" panose="020B0400000000000000" pitchFamily="50" charset="-128"/>
                <a:cs typeface="Meiryo" charset="-128"/>
              </a:rPr>
              <a:t>え</a:t>
            </a:r>
            <a:endParaRPr lang="en-US" altLang="ja-JP" spc="-750"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カメラ</a:t>
            </a:r>
            <a:r>
              <a:rPr lang="en-US" altLang="ja-JP" dirty="0">
                <a:latin typeface="BIZ UDPゴシック" panose="020B0400000000000000" pitchFamily="50" charset="-128"/>
                <a:ea typeface="BIZ UDPゴシック" panose="020B0400000000000000" pitchFamily="50" charset="-128"/>
                <a:cs typeface="Meiryo" charset="-128"/>
              </a:rPr>
              <a:t>ON/OFF</a:t>
            </a:r>
            <a:r>
              <a:rPr lang="ja-JP" altLang="en-US" dirty="0">
                <a:latin typeface="BIZ UDPゴシック" panose="020B0400000000000000" pitchFamily="50" charset="-128"/>
                <a:ea typeface="BIZ UDPゴシック" panose="020B0400000000000000" pitchFamily="50" charset="-128"/>
                <a:cs typeface="Meiryo" charset="-128"/>
              </a:rPr>
              <a:t>が</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切り替えられます</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endParaRPr lang="en-US" altLang="ja-JP" sz="1600" b="1" dirty="0">
              <a:latin typeface="BIZ UDPゴシック" panose="020B0400000000000000" pitchFamily="50" charset="-128"/>
              <a:ea typeface="BIZ UDPゴシック" panose="020B0400000000000000" pitchFamily="50" charset="-128"/>
              <a:cs typeface="Meiryo" charset="-128"/>
            </a:endParaRPr>
          </a:p>
          <a:p>
            <a:pPr>
              <a:lnSpc>
                <a:spcPct val="130000"/>
              </a:lnSpc>
            </a:pPr>
            <a:endParaRPr lang="en-US" altLang="ja-JP" sz="1600" b="1"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❷</a:t>
            </a:r>
            <a:endPar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音声の切り替</a:t>
            </a:r>
            <a:r>
              <a:rPr lang="ja-JP" altLang="en-US" spc="-750" dirty="0">
                <a:latin typeface="BIZ UDPゴシック" panose="020B0400000000000000" pitchFamily="50" charset="-128"/>
                <a:ea typeface="BIZ UDPゴシック" panose="020B0400000000000000" pitchFamily="50" charset="-128"/>
                <a:cs typeface="Meiryo" charset="-128"/>
              </a:rPr>
              <a:t>え</a:t>
            </a:r>
            <a:endParaRPr lang="en-US" altLang="ja-JP" spc="-750"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音声の</a:t>
            </a:r>
            <a:r>
              <a:rPr lang="en-US" altLang="ja-JP" dirty="0">
                <a:latin typeface="BIZ UDPゴシック" panose="020B0400000000000000" pitchFamily="50" charset="-128"/>
                <a:ea typeface="BIZ UDPゴシック" panose="020B0400000000000000" pitchFamily="50" charset="-128"/>
                <a:cs typeface="Meiryo" charset="-128"/>
              </a:rPr>
              <a:t>ON/OFF</a:t>
            </a:r>
            <a:r>
              <a:rPr lang="ja-JP" altLang="en-US" dirty="0">
                <a:latin typeface="BIZ UDPゴシック" panose="020B0400000000000000" pitchFamily="50" charset="-128"/>
                <a:ea typeface="BIZ UDPゴシック" panose="020B0400000000000000" pitchFamily="50" charset="-128"/>
                <a:cs typeface="Meiryo" charset="-128"/>
              </a:rPr>
              <a:t>が</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切り替えられます</a:t>
            </a:r>
            <a:endParaRPr lang="en-US" altLang="ja-JP" dirty="0">
              <a:latin typeface="BIZ UDPゴシック" panose="020B0400000000000000" pitchFamily="50" charset="-128"/>
              <a:ea typeface="BIZ UDPゴシック" panose="020B0400000000000000" pitchFamily="50" charset="-128"/>
              <a:cs typeface="Meiryo" charset="-128"/>
            </a:endParaRPr>
          </a:p>
        </p:txBody>
      </p:sp>
      <p:sp>
        <p:nvSpPr>
          <p:cNvPr id="34" name="正方形/長方形 33">
            <a:extLst>
              <a:ext uri="{FF2B5EF4-FFF2-40B4-BE49-F238E27FC236}">
                <a16:creationId xmlns:a16="http://schemas.microsoft.com/office/drawing/2014/main" id="{2EF3FB95-14CE-A34F-962C-756B5A74C8D5}"/>
              </a:ext>
            </a:extLst>
          </p:cNvPr>
          <p:cNvSpPr/>
          <p:nvPr/>
        </p:nvSpPr>
        <p:spPr>
          <a:xfrm>
            <a:off x="7264460" y="4420107"/>
            <a:ext cx="184730" cy="461665"/>
          </a:xfrm>
          <a:prstGeom prst="rect">
            <a:avLst/>
          </a:prstGeom>
        </p:spPr>
        <p:txBody>
          <a:bodyPr wrap="none">
            <a:spAutoFit/>
          </a:bodyPr>
          <a:lstStyle/>
          <a:p>
            <a:pPr algn="ctr"/>
            <a:endParaRPr lang="en-US" altLang="ja-JP" sz="2400" b="1" dirty="0">
              <a:solidFill>
                <a:srgbClr val="009650"/>
              </a:solidFill>
              <a:latin typeface="BIZ UDPゴシック" panose="020B0400000000000000" pitchFamily="50" charset="-128"/>
              <a:ea typeface="BIZ UDPゴシック" panose="020B0400000000000000" pitchFamily="50" charset="-128"/>
              <a:cs typeface="Meiryo" charset="-128"/>
            </a:endParaRPr>
          </a:p>
        </p:txBody>
      </p:sp>
      <p:sp>
        <p:nvSpPr>
          <p:cNvPr id="17" name="正方形/長方形 16">
            <a:extLst>
              <a:ext uri="{FF2B5EF4-FFF2-40B4-BE49-F238E27FC236}">
                <a16:creationId xmlns:a16="http://schemas.microsoft.com/office/drawing/2014/main" id="{EDFF0CC8-1085-F84D-AF08-672D253ADAA7}"/>
              </a:ext>
            </a:extLst>
          </p:cNvPr>
          <p:cNvSpPr/>
          <p:nvPr/>
        </p:nvSpPr>
        <p:spPr>
          <a:xfrm>
            <a:off x="3170914" y="6197362"/>
            <a:ext cx="504000" cy="504000"/>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BIZ UDPゴシック" panose="020B0400000000000000" pitchFamily="50" charset="-128"/>
              <a:ea typeface="BIZ UDPゴシック" panose="020B0400000000000000" pitchFamily="50" charset="-128"/>
            </a:endParaRPr>
          </a:p>
        </p:txBody>
      </p:sp>
      <p:sp>
        <p:nvSpPr>
          <p:cNvPr id="18" name="正方形/長方形 17">
            <a:extLst>
              <a:ext uri="{FF2B5EF4-FFF2-40B4-BE49-F238E27FC236}">
                <a16:creationId xmlns:a16="http://schemas.microsoft.com/office/drawing/2014/main" id="{891F76A8-7E6D-6D48-968B-06723A783B00}"/>
              </a:ext>
            </a:extLst>
          </p:cNvPr>
          <p:cNvSpPr/>
          <p:nvPr/>
        </p:nvSpPr>
        <p:spPr>
          <a:xfrm>
            <a:off x="3759069" y="6197362"/>
            <a:ext cx="504000" cy="504000"/>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BIZ UDPゴシック" panose="020B0400000000000000" pitchFamily="50" charset="-128"/>
              <a:ea typeface="BIZ UDPゴシック" panose="020B0400000000000000" pitchFamily="50" charset="-128"/>
            </a:endParaRPr>
          </a:p>
        </p:txBody>
      </p:sp>
      <p:sp>
        <p:nvSpPr>
          <p:cNvPr id="48" name="正方形/長方形 47">
            <a:extLst>
              <a:ext uri="{FF2B5EF4-FFF2-40B4-BE49-F238E27FC236}">
                <a16:creationId xmlns:a16="http://schemas.microsoft.com/office/drawing/2014/main" id="{79F37E77-3C2F-7649-BFEA-E39FF74D4C1D}"/>
              </a:ext>
            </a:extLst>
          </p:cNvPr>
          <p:cNvSpPr/>
          <p:nvPr/>
        </p:nvSpPr>
        <p:spPr>
          <a:xfrm>
            <a:off x="6244604" y="3402567"/>
            <a:ext cx="712247" cy="364404"/>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BIZ UDPゴシック" panose="020B0400000000000000" pitchFamily="50" charset="-128"/>
              <a:ea typeface="BIZ UDPゴシック" panose="020B0400000000000000" pitchFamily="50" charset="-128"/>
            </a:endParaRPr>
          </a:p>
        </p:txBody>
      </p:sp>
      <p:pic>
        <p:nvPicPr>
          <p:cNvPr id="1030" name="Picture 6">
            <a:extLst>
              <a:ext uri="{FF2B5EF4-FFF2-40B4-BE49-F238E27FC236}">
                <a16:creationId xmlns:a16="http://schemas.microsoft.com/office/drawing/2014/main" id="{D165A54D-41B9-BFCF-B5C5-2D389EC60F82}"/>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314310" y="1602283"/>
            <a:ext cx="274854" cy="93807"/>
          </a:xfrm>
          <a:prstGeom prst="rect">
            <a:avLst/>
          </a:prstGeom>
          <a:noFill/>
          <a:extLst>
            <a:ext uri="{909E8E84-426E-40DD-AFC4-6F175D3DCCD1}">
              <a14:hiddenFill xmlns:a14="http://schemas.microsoft.com/office/drawing/2010/main">
                <a:solidFill>
                  <a:srgbClr val="FFFFFF"/>
                </a:solidFill>
              </a14:hiddenFill>
            </a:ext>
          </a:extLst>
        </p:spPr>
      </p:pic>
      <p:sp>
        <p:nvSpPr>
          <p:cNvPr id="15" name="テキスト ボックス 14">
            <a:extLst>
              <a:ext uri="{FF2B5EF4-FFF2-40B4-BE49-F238E27FC236}">
                <a16:creationId xmlns:a16="http://schemas.microsoft.com/office/drawing/2014/main" id="{C21FE7A1-2794-4FB9-164F-34D46C06193B}"/>
              </a:ext>
            </a:extLst>
          </p:cNvPr>
          <p:cNvSpPr txBox="1"/>
          <p:nvPr/>
        </p:nvSpPr>
        <p:spPr>
          <a:xfrm>
            <a:off x="602444" y="6429754"/>
            <a:ext cx="2016075" cy="307777"/>
          </a:xfrm>
          <a:prstGeom prst="rect">
            <a:avLst/>
          </a:prstGeom>
          <a:noFill/>
        </p:spPr>
        <p:txBody>
          <a:bodyPr wrap="square" rtlCol="0">
            <a:spAutoFit/>
          </a:bodyPr>
          <a:lstStyle/>
          <a:p>
            <a:pPr algn="ctr"/>
            <a:r>
              <a:rPr kumimoji="1" lang="en-US" altLang="ja-JP" sz="1400" dirty="0">
                <a:solidFill>
                  <a:srgbClr val="4472C4"/>
                </a:solidFill>
                <a:latin typeface="BIZ UDPゴシック" panose="020B0400000000000000" pitchFamily="50" charset="-128"/>
                <a:ea typeface="BIZ UDPゴシック" panose="020B0400000000000000" pitchFamily="50" charset="-128"/>
              </a:rPr>
              <a:t>ON  /  OFF</a:t>
            </a:r>
            <a:endParaRPr kumimoji="1" lang="ja-JP" altLang="en-US" sz="1400" dirty="0">
              <a:solidFill>
                <a:srgbClr val="4472C4"/>
              </a:solidFill>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7B5E5313-8C68-A731-F2C8-57DEF0A14E89}"/>
              </a:ext>
            </a:extLst>
          </p:cNvPr>
          <p:cNvSpPr txBox="1"/>
          <p:nvPr/>
        </p:nvSpPr>
        <p:spPr>
          <a:xfrm>
            <a:off x="618842" y="3958346"/>
            <a:ext cx="1983278" cy="307777"/>
          </a:xfrm>
          <a:prstGeom prst="rect">
            <a:avLst/>
          </a:prstGeom>
          <a:noFill/>
        </p:spPr>
        <p:txBody>
          <a:bodyPr wrap="square" rtlCol="0">
            <a:spAutoFit/>
          </a:bodyPr>
          <a:lstStyle/>
          <a:p>
            <a:pPr algn="ctr"/>
            <a:r>
              <a:rPr kumimoji="1" lang="en-US" altLang="ja-JP" sz="1400" dirty="0">
                <a:solidFill>
                  <a:srgbClr val="4472C4"/>
                </a:solidFill>
                <a:latin typeface="BIZ UDPゴシック" panose="020B0400000000000000" pitchFamily="50" charset="-128"/>
                <a:ea typeface="BIZ UDPゴシック" panose="020B0400000000000000" pitchFamily="50" charset="-128"/>
              </a:rPr>
              <a:t>ON  /  OFF</a:t>
            </a:r>
            <a:endParaRPr kumimoji="1" lang="ja-JP" altLang="en-US" sz="1400" dirty="0">
              <a:solidFill>
                <a:srgbClr val="4472C4"/>
              </a:solidFill>
              <a:latin typeface="BIZ UDPゴシック" panose="020B0400000000000000" pitchFamily="50" charset="-128"/>
              <a:ea typeface="BIZ UDPゴシック" panose="020B0400000000000000" pitchFamily="50" charset="-128"/>
            </a:endParaRPr>
          </a:p>
        </p:txBody>
      </p:sp>
      <p:sp>
        <p:nvSpPr>
          <p:cNvPr id="14" name="タイトル 1">
            <a:extLst>
              <a:ext uri="{FF2B5EF4-FFF2-40B4-BE49-F238E27FC236}">
                <a16:creationId xmlns:a16="http://schemas.microsoft.com/office/drawing/2014/main" id="{8589D07D-BD44-227C-DE39-D5071537512B}"/>
              </a:ext>
            </a:extLst>
          </p:cNvPr>
          <p:cNvSpPr txBox="1">
            <a:spLocks noChangeAspect="1"/>
          </p:cNvSpPr>
          <p:nvPr/>
        </p:nvSpPr>
        <p:spPr>
          <a:xfrm>
            <a:off x="480" y="130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3-C</a:t>
            </a:r>
            <a:endParaRPr kumimoji="0" lang="ja-JP" altLang="en-US" kern="0" dirty="0">
              <a:solidFill>
                <a:sysClr val="windowText" lastClr="000000"/>
              </a:solidFill>
            </a:endParaRPr>
          </a:p>
        </p:txBody>
      </p:sp>
      <p:sp>
        <p:nvSpPr>
          <p:cNvPr id="4" name="サブタイトル 2">
            <a:extLst>
              <a:ext uri="{FF2B5EF4-FFF2-40B4-BE49-F238E27FC236}">
                <a16:creationId xmlns:a16="http://schemas.microsoft.com/office/drawing/2014/main" id="{6BECF9BF-8A11-E94D-BFB3-B2D080D47588}"/>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会議参加中に利用することのできる機能があります</a:t>
            </a:r>
          </a:p>
        </p:txBody>
      </p:sp>
      <p:cxnSp>
        <p:nvCxnSpPr>
          <p:cNvPr id="26" name="カギ線コネクタ 64">
            <a:extLst>
              <a:ext uri="{FF2B5EF4-FFF2-40B4-BE49-F238E27FC236}">
                <a16:creationId xmlns:a16="http://schemas.microsoft.com/office/drawing/2014/main" id="{F4E00E66-0C4C-8257-2717-77205A3AF68E}"/>
              </a:ext>
            </a:extLst>
          </p:cNvPr>
          <p:cNvCxnSpPr>
            <a:cxnSpLocks/>
            <a:stCxn id="17" idx="0"/>
          </p:cNvCxnSpPr>
          <p:nvPr/>
        </p:nvCxnSpPr>
        <p:spPr>
          <a:xfrm rot="16200000" flipV="1">
            <a:off x="1283465" y="4057913"/>
            <a:ext cx="3489197" cy="789702"/>
          </a:xfrm>
          <a:prstGeom prst="bentConnector3">
            <a:avLst>
              <a:gd name="adj1" fmla="val 50000"/>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27" name="正方形/長方形 26">
            <a:extLst>
              <a:ext uri="{FF2B5EF4-FFF2-40B4-BE49-F238E27FC236}">
                <a16:creationId xmlns:a16="http://schemas.microsoft.com/office/drawing/2014/main" id="{C29C5157-6985-0893-5040-DAF7BA7AB85D}"/>
              </a:ext>
            </a:extLst>
          </p:cNvPr>
          <p:cNvSpPr/>
          <p:nvPr/>
        </p:nvSpPr>
        <p:spPr>
          <a:xfrm>
            <a:off x="4899683" y="6197362"/>
            <a:ext cx="504000" cy="504000"/>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BIZ UDPゴシック" panose="020B0400000000000000" pitchFamily="50" charset="-128"/>
              <a:ea typeface="BIZ UDPゴシック" panose="020B0400000000000000" pitchFamily="50" charset="-128"/>
            </a:endParaRPr>
          </a:p>
        </p:txBody>
      </p:sp>
      <p:sp>
        <p:nvSpPr>
          <p:cNvPr id="28" name="正方形/長方形 27">
            <a:extLst>
              <a:ext uri="{FF2B5EF4-FFF2-40B4-BE49-F238E27FC236}">
                <a16:creationId xmlns:a16="http://schemas.microsoft.com/office/drawing/2014/main" id="{8F9562F9-B824-2362-62B2-1FD3F05FCDD9}"/>
              </a:ext>
            </a:extLst>
          </p:cNvPr>
          <p:cNvSpPr/>
          <p:nvPr/>
        </p:nvSpPr>
        <p:spPr>
          <a:xfrm>
            <a:off x="5439944" y="6197362"/>
            <a:ext cx="504000" cy="504000"/>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BIZ UDPゴシック" panose="020B0400000000000000" pitchFamily="50" charset="-128"/>
              <a:ea typeface="BIZ UDPゴシック" panose="020B0400000000000000" pitchFamily="50" charset="-128"/>
            </a:endParaRPr>
          </a:p>
        </p:txBody>
      </p:sp>
      <p:cxnSp>
        <p:nvCxnSpPr>
          <p:cNvPr id="41" name="カギ線コネクタ 64">
            <a:extLst>
              <a:ext uri="{FF2B5EF4-FFF2-40B4-BE49-F238E27FC236}">
                <a16:creationId xmlns:a16="http://schemas.microsoft.com/office/drawing/2014/main" id="{219FF1FD-59F1-45D7-3B03-C31B56C3F082}"/>
              </a:ext>
            </a:extLst>
          </p:cNvPr>
          <p:cNvCxnSpPr>
            <a:cxnSpLocks/>
            <a:stCxn id="18" idx="2"/>
          </p:cNvCxnSpPr>
          <p:nvPr/>
        </p:nvCxnSpPr>
        <p:spPr>
          <a:xfrm rot="5400000" flipH="1">
            <a:off x="2581300" y="5271593"/>
            <a:ext cx="1487468" cy="1372070"/>
          </a:xfrm>
          <a:prstGeom prst="bentConnector3">
            <a:avLst>
              <a:gd name="adj1" fmla="val -15368"/>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66" name="テキスト ボックス 65">
            <a:extLst>
              <a:ext uri="{FF2B5EF4-FFF2-40B4-BE49-F238E27FC236}">
                <a16:creationId xmlns:a16="http://schemas.microsoft.com/office/drawing/2014/main" id="{DFF6FEBF-DFD1-026F-1D63-D76B44C4B1AD}"/>
              </a:ext>
            </a:extLst>
          </p:cNvPr>
          <p:cNvSpPr txBox="1"/>
          <p:nvPr/>
        </p:nvSpPr>
        <p:spPr>
          <a:xfrm>
            <a:off x="6153822" y="5489866"/>
            <a:ext cx="2871017" cy="875753"/>
          </a:xfrm>
          <a:prstGeom prst="rect">
            <a:avLst/>
          </a:prstGeom>
          <a:noFill/>
        </p:spPr>
        <p:txBody>
          <a:bodyPr wrap="square" lIns="91440" tIns="45720" rIns="91440" bIns="45720" rtlCol="0" anchor="t">
            <a:spAutoFit/>
          </a:bodyPr>
          <a:lstStyle/>
          <a:p>
            <a:pPr marL="7620" indent="-7620">
              <a:lnSpc>
                <a:spcPct val="130000"/>
              </a:lnSpc>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❺</a:t>
            </a:r>
            <a:endParaRPr lang="en-US" altLang="ja-JP" sz="1600" b="1" dirty="0">
              <a:solidFill>
                <a:srgbClr val="4472C4"/>
              </a:solidFill>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終了（会議から退出します）</a:t>
            </a:r>
            <a:endParaRPr lang="en-US" altLang="ja-JP" dirty="0">
              <a:latin typeface="BIZ UDPゴシック" panose="020B0400000000000000" pitchFamily="50" charset="-128"/>
              <a:ea typeface="BIZ UDPゴシック" panose="020B0400000000000000" pitchFamily="50" charset="-128"/>
              <a:cs typeface="Meiryo" charset="-128"/>
            </a:endParaRPr>
          </a:p>
        </p:txBody>
      </p:sp>
      <p:cxnSp>
        <p:nvCxnSpPr>
          <p:cNvPr id="69" name="カギ線コネクタ 64">
            <a:extLst>
              <a:ext uri="{FF2B5EF4-FFF2-40B4-BE49-F238E27FC236}">
                <a16:creationId xmlns:a16="http://schemas.microsoft.com/office/drawing/2014/main" id="{954B6ADE-3343-ADCC-28B9-7BADD8335C38}"/>
              </a:ext>
            </a:extLst>
          </p:cNvPr>
          <p:cNvCxnSpPr>
            <a:cxnSpLocks/>
            <a:endCxn id="48" idx="1"/>
          </p:cNvCxnSpPr>
          <p:nvPr/>
        </p:nvCxnSpPr>
        <p:spPr>
          <a:xfrm rot="10800000" flipH="1" flipV="1">
            <a:off x="6219284" y="2479675"/>
            <a:ext cx="25319" cy="1105093"/>
          </a:xfrm>
          <a:prstGeom prst="bentConnector3">
            <a:avLst>
              <a:gd name="adj1" fmla="val -601920"/>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72" name="カギ線コネクタ 64">
            <a:extLst>
              <a:ext uri="{FF2B5EF4-FFF2-40B4-BE49-F238E27FC236}">
                <a16:creationId xmlns:a16="http://schemas.microsoft.com/office/drawing/2014/main" id="{083E181A-BBD5-8127-99B5-634DBBE6EC91}"/>
              </a:ext>
            </a:extLst>
          </p:cNvPr>
          <p:cNvCxnSpPr>
            <a:cxnSpLocks/>
            <a:stCxn id="66" idx="1"/>
            <a:endCxn id="28" idx="3"/>
          </p:cNvCxnSpPr>
          <p:nvPr/>
        </p:nvCxnSpPr>
        <p:spPr>
          <a:xfrm rot="10800000" flipV="1">
            <a:off x="5943944" y="5927742"/>
            <a:ext cx="209878" cy="521619"/>
          </a:xfrm>
          <a:prstGeom prst="bentConnector3">
            <a:avLst>
              <a:gd name="adj1" fmla="val 50000"/>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pic>
        <p:nvPicPr>
          <p:cNvPr id="51202" name="Picture 2">
            <a:extLst>
              <a:ext uri="{FF2B5EF4-FFF2-40B4-BE49-F238E27FC236}">
                <a16:creationId xmlns:a16="http://schemas.microsoft.com/office/drawing/2014/main" id="{5D0975CE-14FB-FCEB-F80B-38DA4E7B3C17}"/>
              </a:ext>
            </a:extLst>
          </p:cNvPr>
          <p:cNvPicPr preferRelativeResize="0">
            <a:picLocks noChangeArrowheads="1"/>
          </p:cNvPicPr>
          <p:nvPr/>
        </p:nvPicPr>
        <p:blipFill rotWithShape="1">
          <a:blip r:embed="rId9">
            <a:extLst>
              <a:ext uri="{28A0092B-C50C-407E-A947-70E740481C1C}">
                <a14:useLocalDpi xmlns:a14="http://schemas.microsoft.com/office/drawing/2010/main"/>
              </a:ext>
            </a:extLst>
          </a:blip>
          <a:srcRect/>
          <a:stretch/>
        </p:blipFill>
        <p:spPr bwMode="auto">
          <a:xfrm>
            <a:off x="920268" y="5860535"/>
            <a:ext cx="504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正方形/長方形 23">
            <a:extLst>
              <a:ext uri="{FF2B5EF4-FFF2-40B4-BE49-F238E27FC236}">
                <a16:creationId xmlns:a16="http://schemas.microsoft.com/office/drawing/2014/main" id="{BDD368DC-89FA-3D3D-3EA5-6D71428DF9FC}"/>
              </a:ext>
            </a:extLst>
          </p:cNvPr>
          <p:cNvSpPr/>
          <p:nvPr/>
        </p:nvSpPr>
        <p:spPr>
          <a:xfrm>
            <a:off x="6280894" y="2932402"/>
            <a:ext cx="2379877" cy="424866"/>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BIZ UDPゴシック" panose="020B0400000000000000" pitchFamily="50" charset="-128"/>
              <a:ea typeface="BIZ UDPゴシック" panose="020B0400000000000000" pitchFamily="50" charset="-128"/>
            </a:endParaRPr>
          </a:p>
        </p:txBody>
      </p:sp>
      <p:cxnSp>
        <p:nvCxnSpPr>
          <p:cNvPr id="32" name="カギ線コネクタ 64">
            <a:extLst>
              <a:ext uri="{FF2B5EF4-FFF2-40B4-BE49-F238E27FC236}">
                <a16:creationId xmlns:a16="http://schemas.microsoft.com/office/drawing/2014/main" id="{96CDF554-F6FA-734C-8CC2-AF8919F2EAE4}"/>
              </a:ext>
            </a:extLst>
          </p:cNvPr>
          <p:cNvCxnSpPr>
            <a:cxnSpLocks/>
            <a:stCxn id="24" idx="2"/>
          </p:cNvCxnSpPr>
          <p:nvPr/>
        </p:nvCxnSpPr>
        <p:spPr>
          <a:xfrm rot="5400000">
            <a:off x="6873639" y="3675934"/>
            <a:ext cx="915861" cy="278529"/>
          </a:xfrm>
          <a:prstGeom prst="bentConnector3">
            <a:avLst>
              <a:gd name="adj1" fmla="val 50000"/>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pic>
        <p:nvPicPr>
          <p:cNvPr id="39" name="Picture 2">
            <a:extLst>
              <a:ext uri="{FF2B5EF4-FFF2-40B4-BE49-F238E27FC236}">
                <a16:creationId xmlns:a16="http://schemas.microsoft.com/office/drawing/2014/main" id="{59F228A3-57C1-65C8-7EBA-E23DF88AA4EA}"/>
              </a:ext>
            </a:extLst>
          </p:cNvPr>
          <p:cNvPicPr preferRelativeResize="0">
            <a:picLocks noChangeArrowheads="1"/>
          </p:cNvPicPr>
          <p:nvPr/>
        </p:nvPicPr>
        <p:blipFill rotWithShape="1">
          <a:blip r:embed="rId10">
            <a:extLst>
              <a:ext uri="{28A0092B-C50C-407E-A947-70E740481C1C}">
                <a14:useLocalDpi xmlns:a14="http://schemas.microsoft.com/office/drawing/2010/main"/>
              </a:ext>
            </a:extLst>
          </a:blip>
          <a:srcRect/>
          <a:stretch/>
        </p:blipFill>
        <p:spPr bwMode="auto">
          <a:xfrm>
            <a:off x="920268" y="3411888"/>
            <a:ext cx="504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4">
            <a:extLst>
              <a:ext uri="{FF2B5EF4-FFF2-40B4-BE49-F238E27FC236}">
                <a16:creationId xmlns:a16="http://schemas.microsoft.com/office/drawing/2014/main" id="{2AC9B0C3-161B-16B8-BD9B-6297DCF822ED}"/>
              </a:ext>
            </a:extLst>
          </p:cNvPr>
          <p:cNvPicPr preferRelativeResize="0">
            <a:picLocks noChangeArrowheads="1"/>
          </p:cNvPicPr>
          <p:nvPr/>
        </p:nvPicPr>
        <p:blipFill rotWithShape="1">
          <a:blip r:embed="rId11">
            <a:extLst>
              <a:ext uri="{28A0092B-C50C-407E-A947-70E740481C1C}">
                <a14:useLocalDpi xmlns:a14="http://schemas.microsoft.com/office/drawing/2010/main"/>
              </a:ext>
            </a:extLst>
          </a:blip>
          <a:srcRect/>
          <a:stretch/>
        </p:blipFill>
        <p:spPr bwMode="auto">
          <a:xfrm>
            <a:off x="1687346" y="5860535"/>
            <a:ext cx="504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4">
            <a:extLst>
              <a:ext uri="{FF2B5EF4-FFF2-40B4-BE49-F238E27FC236}">
                <a16:creationId xmlns:a16="http://schemas.microsoft.com/office/drawing/2014/main" id="{EDAA7556-297A-986C-9029-B0C5E0C2BBF6}"/>
              </a:ext>
            </a:extLst>
          </p:cNvPr>
          <p:cNvPicPr preferRelativeResize="0">
            <a:picLocks noChangeArrowheads="1"/>
          </p:cNvPicPr>
          <p:nvPr/>
        </p:nvPicPr>
        <p:blipFill rotWithShape="1">
          <a:blip r:embed="rId12">
            <a:extLst>
              <a:ext uri="{28A0092B-C50C-407E-A947-70E740481C1C}">
                <a14:useLocalDpi xmlns:a14="http://schemas.microsoft.com/office/drawing/2010/main"/>
              </a:ext>
            </a:extLst>
          </a:blip>
          <a:srcRect/>
          <a:stretch/>
        </p:blipFill>
        <p:spPr bwMode="auto">
          <a:xfrm>
            <a:off x="1687346" y="3411888"/>
            <a:ext cx="504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7" name="カギ線コネクタ 64">
            <a:extLst>
              <a:ext uri="{FF2B5EF4-FFF2-40B4-BE49-F238E27FC236}">
                <a16:creationId xmlns:a16="http://schemas.microsoft.com/office/drawing/2014/main" id="{63AE1284-217D-1E1D-8B7D-7EAFA55CE762}"/>
              </a:ext>
            </a:extLst>
          </p:cNvPr>
          <p:cNvCxnSpPr>
            <a:cxnSpLocks/>
            <a:stCxn id="21" idx="1"/>
            <a:endCxn id="27" idx="0"/>
          </p:cNvCxnSpPr>
          <p:nvPr/>
        </p:nvCxnSpPr>
        <p:spPr>
          <a:xfrm rot="10800000" flipV="1">
            <a:off x="5151683" y="3346666"/>
            <a:ext cx="964256" cy="2850695"/>
          </a:xfrm>
          <a:prstGeom prst="bentConnector2">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74" name="Slide Number Placeholder 5">
            <a:extLst>
              <a:ext uri="{FF2B5EF4-FFF2-40B4-BE49-F238E27FC236}">
                <a16:creationId xmlns:a16="http://schemas.microsoft.com/office/drawing/2014/main" id="{75BDD021-00E2-D6B8-454C-53497044B8F8}"/>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４３</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9521328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6F5C4D48-6DCB-B1F8-01B1-EF4D1851AE60}"/>
              </a:ext>
            </a:extLst>
          </p:cNvPr>
          <p:cNvPicPr>
            <a:picLocks noChangeAspect="1"/>
          </p:cNvPicPr>
          <p:nvPr/>
        </p:nvPicPr>
        <p:blipFill>
          <a:blip r:embed="rId4"/>
          <a:stretch>
            <a:fillRect/>
          </a:stretch>
        </p:blipFill>
        <p:spPr>
          <a:xfrm>
            <a:off x="5444134" y="2403646"/>
            <a:ext cx="2450804" cy="4340728"/>
          </a:xfrm>
          <a:prstGeom prst="rect">
            <a:avLst/>
          </a:prstGeom>
        </p:spPr>
      </p:pic>
      <p:pic>
        <p:nvPicPr>
          <p:cNvPr id="9" name="図 8">
            <a:extLst>
              <a:ext uri="{FF2B5EF4-FFF2-40B4-BE49-F238E27FC236}">
                <a16:creationId xmlns:a16="http://schemas.microsoft.com/office/drawing/2014/main" id="{B3094B33-98C6-056E-B8D2-5A8A5E9BAAA9}"/>
              </a:ext>
            </a:extLst>
          </p:cNvPr>
          <p:cNvPicPr>
            <a:picLocks noChangeAspect="1"/>
          </p:cNvPicPr>
          <p:nvPr/>
        </p:nvPicPr>
        <p:blipFill>
          <a:blip r:embed="rId5"/>
          <a:stretch>
            <a:fillRect/>
          </a:stretch>
        </p:blipFill>
        <p:spPr>
          <a:xfrm>
            <a:off x="1235617" y="2405064"/>
            <a:ext cx="2450804" cy="4340728"/>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376372"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画面下部中央の「チャット」マークをダブルタップします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362270" cy="395621"/>
          </a:xfrm>
          <a:prstGeom prst="rect">
            <a:avLst/>
          </a:prstGeom>
          <a:noFill/>
        </p:spPr>
        <p:txBody>
          <a:bodyPr wrap="square" rtlCol="0" anchor="ctr">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会議</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をダブルタップします</a:t>
            </a:r>
          </a:p>
        </p:txBody>
      </p:sp>
      <p:sp>
        <p:nvSpPr>
          <p:cNvPr id="10" name="サブタイトル 2">
            <a:extLst>
              <a:ext uri="{FF2B5EF4-FFF2-40B4-BE49-F238E27FC236}">
                <a16:creationId xmlns:a16="http://schemas.microsoft.com/office/drawing/2014/main" id="{5F2D3E2E-C69D-B97E-784B-BA0A61EC94ED}"/>
              </a:ext>
            </a:extLst>
          </p:cNvPr>
          <p:cNvSpPr txBox="1">
            <a:spLocks/>
          </p:cNvSpPr>
          <p:nvPr/>
        </p:nvSpPr>
        <p:spPr>
          <a:xfrm>
            <a:off x="284326" y="1099580"/>
            <a:ext cx="8380702" cy="442721"/>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自分で今すぐ会議を開催する方法です</a:t>
            </a:r>
          </a:p>
        </p:txBody>
      </p:sp>
      <p:sp>
        <p:nvSpPr>
          <p:cNvPr id="17" name="タイトル 1">
            <a:extLst>
              <a:ext uri="{FF2B5EF4-FFF2-40B4-BE49-F238E27FC236}">
                <a16:creationId xmlns:a16="http://schemas.microsoft.com/office/drawing/2014/main" id="{A1EF7110-4D43-C0B0-6BC8-FD9EC603BBA2}"/>
              </a:ext>
            </a:extLst>
          </p:cNvPr>
          <p:cNvSpPr>
            <a:spLocks noGrp="1"/>
          </p:cNvSpPr>
          <p:nvPr>
            <p:ph type="ctrTitle"/>
          </p:nvPr>
        </p:nvSpPr>
        <p:spPr>
          <a:xfrm>
            <a:off x="1392691" y="220736"/>
            <a:ext cx="7576708" cy="486326"/>
          </a:xfrm>
        </p:spPr>
        <p:txBody>
          <a:bodyPr vert="horz">
            <a:noAutofit/>
          </a:bodyPr>
          <a:lstStyle/>
          <a:p>
            <a:r>
              <a:rPr lang="ja-JP" altLang="en-US" dirty="0"/>
              <a:t>会議の開催のしかた</a:t>
            </a:r>
          </a:p>
        </p:txBody>
      </p:sp>
      <p:sp>
        <p:nvSpPr>
          <p:cNvPr id="18" name="タイトル 1">
            <a:extLst>
              <a:ext uri="{FF2B5EF4-FFF2-40B4-BE49-F238E27FC236}">
                <a16:creationId xmlns:a16="http://schemas.microsoft.com/office/drawing/2014/main" id="{41C69FC9-C3F5-7E95-CCFB-2A7618C85216}"/>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3-D</a:t>
            </a:r>
            <a:endParaRPr kumimoji="0" lang="ja-JP" altLang="en-US" kern="0" dirty="0">
              <a:solidFill>
                <a:sysClr val="windowText" lastClr="000000"/>
              </a:solidFill>
            </a:endParaRPr>
          </a:p>
        </p:txBody>
      </p:sp>
      <p:sp>
        <p:nvSpPr>
          <p:cNvPr id="20" name="四角形: 角を丸くする 19">
            <a:extLst>
              <a:ext uri="{FF2B5EF4-FFF2-40B4-BE49-F238E27FC236}">
                <a16:creationId xmlns:a16="http://schemas.microsoft.com/office/drawing/2014/main" id="{BB5E0229-A258-5B4F-47EB-E37B2FAF042C}"/>
              </a:ext>
            </a:extLst>
          </p:cNvPr>
          <p:cNvSpPr/>
          <p:nvPr/>
        </p:nvSpPr>
        <p:spPr>
          <a:xfrm>
            <a:off x="1950373" y="6400800"/>
            <a:ext cx="411827" cy="32579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2" name="四角形: 角を丸くする 21">
            <a:extLst>
              <a:ext uri="{FF2B5EF4-FFF2-40B4-BE49-F238E27FC236}">
                <a16:creationId xmlns:a16="http://schemas.microsoft.com/office/drawing/2014/main" id="{0ABE0ABF-5368-0A14-EF8E-83CCAA072378}"/>
              </a:ext>
            </a:extLst>
          </p:cNvPr>
          <p:cNvSpPr/>
          <p:nvPr/>
        </p:nvSpPr>
        <p:spPr>
          <a:xfrm>
            <a:off x="6952637" y="2514348"/>
            <a:ext cx="540363" cy="32579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5" name="Slide Number Placeholder 5">
            <a:extLst>
              <a:ext uri="{FF2B5EF4-FFF2-40B4-BE49-F238E27FC236}">
                <a16:creationId xmlns:a16="http://schemas.microsoft.com/office/drawing/2014/main" id="{2A87ED0C-6F97-9DCE-BF77-C81C003EF84B}"/>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４４</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8248532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a:extLst>
              <a:ext uri="{FF2B5EF4-FFF2-40B4-BE49-F238E27FC236}">
                <a16:creationId xmlns:a16="http://schemas.microsoft.com/office/drawing/2014/main" id="{ED725475-234F-13B9-77F4-BE9CE8818D6A}"/>
              </a:ext>
            </a:extLst>
          </p:cNvPr>
          <p:cNvPicPr>
            <a:picLocks noChangeAspect="1"/>
          </p:cNvPicPr>
          <p:nvPr/>
        </p:nvPicPr>
        <p:blipFill>
          <a:blip r:embed="rId4"/>
          <a:stretch>
            <a:fillRect/>
          </a:stretch>
        </p:blipFill>
        <p:spPr>
          <a:xfrm>
            <a:off x="5463806" y="2374123"/>
            <a:ext cx="2450804" cy="4346825"/>
          </a:xfrm>
          <a:prstGeom prst="rect">
            <a:avLst/>
          </a:prstGeom>
        </p:spPr>
      </p:pic>
      <p:pic>
        <p:nvPicPr>
          <p:cNvPr id="16" name="図 15">
            <a:extLst>
              <a:ext uri="{FF2B5EF4-FFF2-40B4-BE49-F238E27FC236}">
                <a16:creationId xmlns:a16="http://schemas.microsoft.com/office/drawing/2014/main" id="{35E66FBF-6275-B458-890C-88B7417741A5}"/>
              </a:ext>
            </a:extLst>
          </p:cNvPr>
          <p:cNvPicPr>
            <a:picLocks noChangeAspect="1"/>
          </p:cNvPicPr>
          <p:nvPr/>
        </p:nvPicPr>
        <p:blipFill>
          <a:blip r:embed="rId5"/>
          <a:stretch>
            <a:fillRect/>
          </a:stretch>
        </p:blipFill>
        <p:spPr>
          <a:xfrm>
            <a:off x="1255987" y="2389331"/>
            <a:ext cx="2426418" cy="4310246"/>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1835888" y="2853252"/>
            <a:ext cx="1822723" cy="29634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159565" cy="755720"/>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今すぐ会議</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42301"/>
            <a:ext cx="3159565" cy="755720"/>
          </a:xfrm>
          <a:prstGeom prst="rect">
            <a:avLst/>
          </a:prstGeom>
          <a:noFill/>
        </p:spPr>
        <p:txBody>
          <a:bodyPr wrap="square" rtlCol="0" anchor="ctr">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会議を開始</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をダブルタップします</a:t>
            </a:r>
          </a:p>
        </p:txBody>
      </p:sp>
      <p:sp>
        <p:nvSpPr>
          <p:cNvPr id="10" name="サブタイトル 2">
            <a:extLst>
              <a:ext uri="{FF2B5EF4-FFF2-40B4-BE49-F238E27FC236}">
                <a16:creationId xmlns:a16="http://schemas.microsoft.com/office/drawing/2014/main" id="{5F2D3E2E-C69D-B97E-784B-BA0A61EC94ED}"/>
              </a:ext>
            </a:extLst>
          </p:cNvPr>
          <p:cNvSpPr txBox="1">
            <a:spLocks/>
          </p:cNvSpPr>
          <p:nvPr/>
        </p:nvSpPr>
        <p:spPr>
          <a:xfrm>
            <a:off x="284326" y="1099580"/>
            <a:ext cx="8380702" cy="442721"/>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自分で今すぐ会議を開催する方法です</a:t>
            </a:r>
          </a:p>
        </p:txBody>
      </p:sp>
      <p:sp>
        <p:nvSpPr>
          <p:cNvPr id="17" name="タイトル 1">
            <a:extLst>
              <a:ext uri="{FF2B5EF4-FFF2-40B4-BE49-F238E27FC236}">
                <a16:creationId xmlns:a16="http://schemas.microsoft.com/office/drawing/2014/main" id="{A1EF7110-4D43-C0B0-6BC8-FD9EC603BBA2}"/>
              </a:ext>
            </a:extLst>
          </p:cNvPr>
          <p:cNvSpPr>
            <a:spLocks noGrp="1"/>
          </p:cNvSpPr>
          <p:nvPr>
            <p:ph type="ctrTitle"/>
          </p:nvPr>
        </p:nvSpPr>
        <p:spPr>
          <a:xfrm>
            <a:off x="1392691" y="220736"/>
            <a:ext cx="7576708" cy="486326"/>
          </a:xfrm>
        </p:spPr>
        <p:txBody>
          <a:bodyPr vert="horz">
            <a:noAutofit/>
          </a:bodyPr>
          <a:lstStyle/>
          <a:p>
            <a:r>
              <a:rPr lang="ja-JP" altLang="en-US" dirty="0"/>
              <a:t>会議の開催のしかた</a:t>
            </a:r>
          </a:p>
        </p:txBody>
      </p:sp>
      <p:sp>
        <p:nvSpPr>
          <p:cNvPr id="18" name="タイトル 1">
            <a:extLst>
              <a:ext uri="{FF2B5EF4-FFF2-40B4-BE49-F238E27FC236}">
                <a16:creationId xmlns:a16="http://schemas.microsoft.com/office/drawing/2014/main" id="{41C69FC9-C3F5-7E95-CCFB-2A7618C85216}"/>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3-D</a:t>
            </a:r>
            <a:endParaRPr kumimoji="0" lang="ja-JP" altLang="en-US" kern="0" dirty="0">
              <a:solidFill>
                <a:sysClr val="windowText" lastClr="000000"/>
              </a:solidFill>
            </a:endParaRPr>
          </a:p>
        </p:txBody>
      </p:sp>
      <p:sp>
        <p:nvSpPr>
          <p:cNvPr id="4" name="四角形: 角を丸くする 3">
            <a:extLst>
              <a:ext uri="{FF2B5EF4-FFF2-40B4-BE49-F238E27FC236}">
                <a16:creationId xmlns:a16="http://schemas.microsoft.com/office/drawing/2014/main" id="{32739490-7B42-B657-3794-A03C062FB4EF}"/>
              </a:ext>
            </a:extLst>
          </p:cNvPr>
          <p:cNvSpPr/>
          <p:nvPr/>
        </p:nvSpPr>
        <p:spPr>
          <a:xfrm>
            <a:off x="6139994" y="6401451"/>
            <a:ext cx="1080000" cy="29634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2" name="Slide Number Placeholder 5">
            <a:extLst>
              <a:ext uri="{FF2B5EF4-FFF2-40B4-BE49-F238E27FC236}">
                <a16:creationId xmlns:a16="http://schemas.microsoft.com/office/drawing/2014/main" id="{C6976482-B32E-52AF-0445-0633CE00EB8C}"/>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４５</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5606451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DEB9A149-71DE-6C73-27C8-D133AAC150A9}"/>
              </a:ext>
            </a:extLst>
          </p:cNvPr>
          <p:cNvPicPr>
            <a:picLocks noChangeAspect="1"/>
          </p:cNvPicPr>
          <p:nvPr/>
        </p:nvPicPr>
        <p:blipFill>
          <a:blip r:embed="rId4"/>
          <a:stretch>
            <a:fillRect/>
          </a:stretch>
        </p:blipFill>
        <p:spPr>
          <a:xfrm>
            <a:off x="5433144" y="2395162"/>
            <a:ext cx="2456901" cy="4340728"/>
          </a:xfrm>
          <a:prstGeom prst="rect">
            <a:avLst/>
          </a:prstGeom>
        </p:spPr>
      </p:pic>
      <p:pic>
        <p:nvPicPr>
          <p:cNvPr id="8" name="図 7">
            <a:extLst>
              <a:ext uri="{FF2B5EF4-FFF2-40B4-BE49-F238E27FC236}">
                <a16:creationId xmlns:a16="http://schemas.microsoft.com/office/drawing/2014/main" id="{0E91B643-06AC-0D23-D915-2709C6533240}"/>
              </a:ext>
            </a:extLst>
          </p:cNvPr>
          <p:cNvPicPr>
            <a:picLocks noChangeAspect="1"/>
          </p:cNvPicPr>
          <p:nvPr/>
        </p:nvPicPr>
        <p:blipFill>
          <a:blip r:embed="rId5"/>
          <a:stretch>
            <a:fillRect/>
          </a:stretch>
        </p:blipFill>
        <p:spPr>
          <a:xfrm>
            <a:off x="1243367" y="2400740"/>
            <a:ext cx="2450804" cy="4340728"/>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1823188" y="5249131"/>
            <a:ext cx="1288311" cy="249969"/>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376372" cy="755720"/>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会議出席依頼を共有</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426167"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メッセージアプリ等、会議の情報を送付するツールを選択します</a:t>
            </a:r>
          </a:p>
        </p:txBody>
      </p:sp>
      <p:sp>
        <p:nvSpPr>
          <p:cNvPr id="10" name="サブタイトル 2">
            <a:extLst>
              <a:ext uri="{FF2B5EF4-FFF2-40B4-BE49-F238E27FC236}">
                <a16:creationId xmlns:a16="http://schemas.microsoft.com/office/drawing/2014/main" id="{5F2D3E2E-C69D-B97E-784B-BA0A61EC94ED}"/>
              </a:ext>
            </a:extLst>
          </p:cNvPr>
          <p:cNvSpPr txBox="1">
            <a:spLocks/>
          </p:cNvSpPr>
          <p:nvPr/>
        </p:nvSpPr>
        <p:spPr>
          <a:xfrm>
            <a:off x="284326" y="1099580"/>
            <a:ext cx="8380702" cy="442721"/>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自分で今すぐ会議を開催する方法です</a:t>
            </a:r>
          </a:p>
        </p:txBody>
      </p:sp>
      <p:sp>
        <p:nvSpPr>
          <p:cNvPr id="17" name="タイトル 1">
            <a:extLst>
              <a:ext uri="{FF2B5EF4-FFF2-40B4-BE49-F238E27FC236}">
                <a16:creationId xmlns:a16="http://schemas.microsoft.com/office/drawing/2014/main" id="{A1EF7110-4D43-C0B0-6BC8-FD9EC603BBA2}"/>
              </a:ext>
            </a:extLst>
          </p:cNvPr>
          <p:cNvSpPr>
            <a:spLocks noGrp="1"/>
          </p:cNvSpPr>
          <p:nvPr>
            <p:ph type="ctrTitle"/>
          </p:nvPr>
        </p:nvSpPr>
        <p:spPr>
          <a:xfrm>
            <a:off x="1392691" y="220736"/>
            <a:ext cx="7576708" cy="486326"/>
          </a:xfrm>
        </p:spPr>
        <p:txBody>
          <a:bodyPr vert="horz">
            <a:noAutofit/>
          </a:bodyPr>
          <a:lstStyle/>
          <a:p>
            <a:r>
              <a:rPr lang="ja-JP" altLang="en-US" dirty="0"/>
              <a:t>会議の開催のしかた</a:t>
            </a:r>
          </a:p>
        </p:txBody>
      </p:sp>
      <p:sp>
        <p:nvSpPr>
          <p:cNvPr id="18" name="タイトル 1">
            <a:extLst>
              <a:ext uri="{FF2B5EF4-FFF2-40B4-BE49-F238E27FC236}">
                <a16:creationId xmlns:a16="http://schemas.microsoft.com/office/drawing/2014/main" id="{41C69FC9-C3F5-7E95-CCFB-2A7618C85216}"/>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3-D</a:t>
            </a:r>
            <a:endParaRPr kumimoji="0" lang="ja-JP" altLang="en-US" kern="0" dirty="0">
              <a:solidFill>
                <a:sysClr val="windowText" lastClr="000000"/>
              </a:solidFill>
            </a:endParaRPr>
          </a:p>
        </p:txBody>
      </p:sp>
      <p:sp>
        <p:nvSpPr>
          <p:cNvPr id="11" name="四角形: 角を丸くする 10">
            <a:extLst>
              <a:ext uri="{FF2B5EF4-FFF2-40B4-BE49-F238E27FC236}">
                <a16:creationId xmlns:a16="http://schemas.microsoft.com/office/drawing/2014/main" id="{B343A482-E694-606B-FB6D-64AFA271D44F}"/>
              </a:ext>
            </a:extLst>
          </p:cNvPr>
          <p:cNvSpPr/>
          <p:nvPr/>
        </p:nvSpPr>
        <p:spPr>
          <a:xfrm>
            <a:off x="6031901" y="5345002"/>
            <a:ext cx="508600" cy="41341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FF8A4DF3-DB73-7EE9-3963-62EA69A512B3}"/>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４６</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8122570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オブジェクト 1" hidden="1">
            <a:extLst>
              <a:ext uri="{FF2B5EF4-FFF2-40B4-BE49-F238E27FC236}">
                <a16:creationId xmlns:a16="http://schemas.microsoft.com/office/drawing/2014/main" id="{5714120F-91C6-46BA-8384-4A5F2962EF7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 name="オブジェクト 1" hidden="1">
                        <a:extLst>
                          <a:ext uri="{FF2B5EF4-FFF2-40B4-BE49-F238E27FC236}">
                            <a16:creationId xmlns:a16="http://schemas.microsoft.com/office/drawing/2014/main" id="{5714120F-91C6-46BA-8384-4A5F2962EF7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タイトル 10">
            <a:extLst>
              <a:ext uri="{FF2B5EF4-FFF2-40B4-BE49-F238E27FC236}">
                <a16:creationId xmlns:a16="http://schemas.microsoft.com/office/drawing/2014/main" id="{BF5CC58A-F225-412A-9185-E7950D071A12}"/>
              </a:ext>
            </a:extLst>
          </p:cNvPr>
          <p:cNvSpPr>
            <a:spLocks noGrp="1"/>
          </p:cNvSpPr>
          <p:nvPr>
            <p:ph type="ctrTitle"/>
          </p:nvPr>
        </p:nvSpPr>
        <p:spPr>
          <a:xfrm>
            <a:off x="1392691" y="227059"/>
            <a:ext cx="4584909" cy="480003"/>
          </a:xfrm>
        </p:spPr>
        <p:txBody>
          <a:bodyPr vert="horz" wrap="none">
            <a:spAutoFit/>
          </a:bodyPr>
          <a:lstStyle/>
          <a:p>
            <a:r>
              <a:rPr lang="ja-JP" altLang="en-US" dirty="0"/>
              <a:t>オンライン会議システムとは</a:t>
            </a:r>
          </a:p>
        </p:txBody>
      </p:sp>
      <p:sp>
        <p:nvSpPr>
          <p:cNvPr id="26" name="サブタイトル 2">
            <a:extLst>
              <a:ext uri="{FF2B5EF4-FFF2-40B4-BE49-F238E27FC236}">
                <a16:creationId xmlns:a16="http://schemas.microsoft.com/office/drawing/2014/main" id="{5FC9AB50-41DA-4E79-8F69-8AF829836735}"/>
              </a:ext>
            </a:extLst>
          </p:cNvPr>
          <p:cNvSpPr>
            <a:spLocks noGrp="1"/>
          </p:cNvSpPr>
          <p:nvPr>
            <p:ph type="subTitle" idx="4294967295"/>
          </p:nvPr>
        </p:nvSpPr>
        <p:spPr>
          <a:xfrm>
            <a:off x="284325" y="1099580"/>
            <a:ext cx="8729045" cy="1067550"/>
          </a:xfrm>
        </p:spPr>
        <p:txBody>
          <a:bodyPr numCol="1">
            <a:noAutofit/>
          </a:bodyPr>
          <a:lstStyle/>
          <a:p>
            <a:pPr marL="0" indent="0">
              <a:buNone/>
            </a:pPr>
            <a:r>
              <a:rPr lang="ja-JP" altLang="en-US" sz="2200" dirty="0">
                <a:latin typeface="BIZ UDPゴシック" panose="020B0400000000000000" pitchFamily="50" charset="-128"/>
                <a:ea typeface="BIZ UDPゴシック" panose="020B0400000000000000" pitchFamily="50" charset="-128"/>
              </a:rPr>
              <a:t>インターネットに接続したパソコンやスマートフォン等を介し、遠隔地にいる相手と対面での会議が可能になるシステムです。</a:t>
            </a:r>
          </a:p>
          <a:p>
            <a:pPr marL="0" indent="0">
              <a:buNone/>
            </a:pPr>
            <a:r>
              <a:rPr lang="ja-JP" altLang="en-US" sz="2200" dirty="0">
                <a:latin typeface="BIZ UDPゴシック" panose="020B0400000000000000" pitchFamily="50" charset="-128"/>
                <a:ea typeface="BIZ UDPゴシック" panose="020B0400000000000000" pitchFamily="50" charset="-128"/>
              </a:rPr>
              <a:t>例えば、ビジネスでの会議だけでなく、自治会の打ち合わせ等にも活用できます。また、離れたところにいる家族や友人等と気軽に日常の会話を楽しむこともできます。</a:t>
            </a:r>
          </a:p>
          <a:p>
            <a:pPr marL="0" indent="0">
              <a:buNone/>
            </a:pPr>
            <a:r>
              <a:rPr lang="ja-JP" altLang="en-US" sz="2200" dirty="0">
                <a:latin typeface="BIZ UDPゴシック" panose="020B0400000000000000" pitchFamily="50" charset="-128"/>
                <a:ea typeface="BIZ UDPゴシック" panose="020B0400000000000000" pitchFamily="50" charset="-128"/>
              </a:rPr>
              <a:t>電話とは異なり、同時に複数名と顔を見ながら会議や会話を行うことが可能です。</a:t>
            </a:r>
          </a:p>
        </p:txBody>
      </p:sp>
      <p:sp>
        <p:nvSpPr>
          <p:cNvPr id="9" name="サブタイトル 2">
            <a:extLst>
              <a:ext uri="{FF2B5EF4-FFF2-40B4-BE49-F238E27FC236}">
                <a16:creationId xmlns:a16="http://schemas.microsoft.com/office/drawing/2014/main" id="{BE9D355D-0018-46C7-AD6F-AAA3D62C504D}"/>
              </a:ext>
            </a:extLst>
          </p:cNvPr>
          <p:cNvSpPr txBox="1">
            <a:spLocks/>
          </p:cNvSpPr>
          <p:nvPr/>
        </p:nvSpPr>
        <p:spPr>
          <a:xfrm>
            <a:off x="284326" y="5352196"/>
            <a:ext cx="8456904" cy="1006008"/>
          </a:xfrm>
          <a:prstGeom prst="rect">
            <a:avLst/>
          </a:prstGeom>
        </p:spPr>
        <p:txBody>
          <a:bodyPr vert="horz" lIns="91440" tIns="45720" rIns="91440" bIns="45720" numCol="1"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sz="1600" b="0" dirty="0">
                <a:latin typeface="BIZ UDPゴシック" panose="020B0400000000000000" pitchFamily="50" charset="-128"/>
                <a:ea typeface="BIZ UDPゴシック" panose="020B0400000000000000" pitchFamily="50" charset="-128"/>
              </a:rPr>
              <a:t>オンライン会議に参加する際に、思わぬプライバシー流出が起きることがあります。</a:t>
            </a:r>
          </a:p>
          <a:p>
            <a:r>
              <a:rPr lang="ja-JP" altLang="en-US" sz="1600" b="0" dirty="0">
                <a:latin typeface="BIZ UDPゴシック" panose="020B0400000000000000" pitchFamily="50" charset="-128"/>
                <a:ea typeface="BIZ UDPゴシック" panose="020B0400000000000000" pitchFamily="50" charset="-128"/>
              </a:rPr>
              <a:t>画面に映っている背景や周囲の生活音などに注意して不要なプライバシー流出をしないよう気を付けましょう。</a:t>
            </a:r>
          </a:p>
          <a:p>
            <a:r>
              <a:rPr lang="ja-JP" altLang="en-US" sz="1600" b="0" dirty="0">
                <a:latin typeface="BIZ UDPゴシック" panose="020B0400000000000000" pitchFamily="50" charset="-128"/>
                <a:ea typeface="BIZ UDPゴシック" panose="020B0400000000000000" pitchFamily="50" charset="-128"/>
              </a:rPr>
              <a:t>心配な場合は、本講座の手順に従って、会議開始後すぐにカメラをオフ、マイクをオフにすると安心です。</a:t>
            </a:r>
          </a:p>
        </p:txBody>
      </p:sp>
      <p:sp>
        <p:nvSpPr>
          <p:cNvPr id="14" name="タイトル 1">
            <a:extLst>
              <a:ext uri="{FF2B5EF4-FFF2-40B4-BE49-F238E27FC236}">
                <a16:creationId xmlns:a16="http://schemas.microsoft.com/office/drawing/2014/main" id="{DB6FBE3E-632B-B42A-FBDB-5B524610E745}"/>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1-A</a:t>
            </a:r>
            <a:endParaRPr kumimoji="0" lang="ja-JP" altLang="en-US" kern="0" dirty="0">
              <a:solidFill>
                <a:sysClr val="windowText" lastClr="000000"/>
              </a:solidFill>
            </a:endParaRPr>
          </a:p>
        </p:txBody>
      </p:sp>
      <p:pic>
        <p:nvPicPr>
          <p:cNvPr id="8" name="図 7" descr="アイコン&#10;&#10;中程度の精度で自動的に生成された説明">
            <a:extLst>
              <a:ext uri="{FF2B5EF4-FFF2-40B4-BE49-F238E27FC236}">
                <a16:creationId xmlns:a16="http://schemas.microsoft.com/office/drawing/2014/main" id="{FB31266D-344E-1AA8-862A-CC6DAB10B029}"/>
              </a:ext>
            </a:extLst>
          </p:cNvPr>
          <p:cNvPicPr>
            <a:picLocks noChangeAspect="1"/>
          </p:cNvPicPr>
          <p:nvPr/>
        </p:nvPicPr>
        <p:blipFill>
          <a:blip r:embed="rId6"/>
          <a:stretch>
            <a:fillRect/>
          </a:stretch>
        </p:blipFill>
        <p:spPr>
          <a:xfrm>
            <a:off x="5730811" y="3497053"/>
            <a:ext cx="2181455" cy="1641140"/>
          </a:xfrm>
          <a:prstGeom prst="rect">
            <a:avLst/>
          </a:prstGeom>
        </p:spPr>
      </p:pic>
      <p:sp>
        <p:nvSpPr>
          <p:cNvPr id="6" name="Slide Number Placeholder 5">
            <a:extLst>
              <a:ext uri="{FF2B5EF4-FFF2-40B4-BE49-F238E27FC236}">
                <a16:creationId xmlns:a16="http://schemas.microsoft.com/office/drawing/2014/main" id="{CB2FA1AB-819B-6301-445D-0F4A486D2DFD}"/>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a:t>
            </a:r>
          </a:p>
        </p:txBody>
      </p:sp>
      <p:pic>
        <p:nvPicPr>
          <p:cNvPr id="18" name="図 17">
            <a:extLst>
              <a:ext uri="{FF2B5EF4-FFF2-40B4-BE49-F238E27FC236}">
                <a16:creationId xmlns:a16="http://schemas.microsoft.com/office/drawing/2014/main" id="{F2A2DEF3-D7DB-4EBF-CF16-42C3177B8A74}"/>
              </a:ext>
            </a:extLst>
          </p:cNvPr>
          <p:cNvPicPr>
            <a:picLocks noChangeAspect="1"/>
          </p:cNvPicPr>
          <p:nvPr/>
        </p:nvPicPr>
        <p:blipFill>
          <a:blip r:embed="rId7"/>
          <a:stretch>
            <a:fillRect/>
          </a:stretch>
        </p:blipFill>
        <p:spPr>
          <a:xfrm>
            <a:off x="1481574" y="3613791"/>
            <a:ext cx="1906943" cy="1527280"/>
          </a:xfrm>
          <a:prstGeom prst="rect">
            <a:avLst/>
          </a:prstGeom>
        </p:spPr>
      </p:pic>
    </p:spTree>
    <p:extLst>
      <p:ext uri="{BB962C8B-B14F-4D97-AF65-F5344CB8AC3E}">
        <p14:creationId xmlns:p14="http://schemas.microsoft.com/office/powerpoint/2010/main" val="5346414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EB81E30A-16BE-8C50-BDC8-4ED88F4D3D17}"/>
              </a:ext>
            </a:extLst>
          </p:cNvPr>
          <p:cNvSpPr txBox="1"/>
          <p:nvPr/>
        </p:nvSpPr>
        <p:spPr>
          <a:xfrm>
            <a:off x="6092983" y="4227361"/>
            <a:ext cx="2299027" cy="369332"/>
          </a:xfrm>
          <a:prstGeom prst="rect">
            <a:avLst/>
          </a:prstGeom>
          <a:noFill/>
        </p:spPr>
        <p:txBody>
          <a:bodyPr wrap="none" rtlCol="0">
            <a:spAutoFit/>
          </a:bodyPr>
          <a:lstStyle/>
          <a:p>
            <a:r>
              <a:rPr kumimoji="1" lang="en-US" altLang="ja-JP" dirty="0">
                <a:latin typeface="BIZ UDPゴシック" panose="020B0400000000000000" pitchFamily="50" charset="-128"/>
                <a:ea typeface="BIZ UDPゴシック" panose="020B0400000000000000" pitchFamily="50" charset="-128"/>
              </a:rPr>
              <a:t>※</a:t>
            </a:r>
            <a:r>
              <a:rPr kumimoji="1" lang="ja-JP" altLang="en-US" dirty="0">
                <a:latin typeface="BIZ UDPゴシック" panose="020B0400000000000000" pitchFamily="50" charset="-128"/>
                <a:ea typeface="BIZ UDPゴシック" panose="020B0400000000000000" pitchFamily="50" charset="-128"/>
              </a:rPr>
              <a:t>バージョン</a:t>
            </a:r>
            <a:r>
              <a:rPr kumimoji="1" lang="en-US" altLang="ja-JP" dirty="0">
                <a:latin typeface="BIZ UDPゴシック" panose="020B0400000000000000" pitchFamily="50" charset="-128"/>
                <a:ea typeface="BIZ UDPゴシック" panose="020B0400000000000000" pitchFamily="50" charset="-128"/>
              </a:rPr>
              <a:t>44.7.1</a:t>
            </a:r>
          </a:p>
        </p:txBody>
      </p:sp>
      <p:sp>
        <p:nvSpPr>
          <p:cNvPr id="7" name="サブタイトル 2">
            <a:extLst>
              <a:ext uri="{FF2B5EF4-FFF2-40B4-BE49-F238E27FC236}">
                <a16:creationId xmlns:a16="http://schemas.microsoft.com/office/drawing/2014/main" id="{E4C4AAA3-8748-37DD-B738-2C995B525D21}"/>
              </a:ext>
            </a:extLst>
          </p:cNvPr>
          <p:cNvSpPr txBox="1">
            <a:spLocks/>
          </p:cNvSpPr>
          <p:nvPr/>
        </p:nvSpPr>
        <p:spPr>
          <a:xfrm>
            <a:off x="1930400" y="2313608"/>
            <a:ext cx="6490638"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en-US" altLang="ja-JP" sz="4799" dirty="0">
                <a:solidFill>
                  <a:srgbClr val="4472C4"/>
                </a:solidFill>
                <a:latin typeface="BIZ UDPゴシック" panose="020B0400000000000000" pitchFamily="50" charset="-128"/>
                <a:ea typeface="BIZ UDPゴシック" panose="020B0400000000000000" pitchFamily="50" charset="-128"/>
              </a:rPr>
              <a:t>Webex</a:t>
            </a:r>
            <a:r>
              <a:rPr lang="ja-JP" altLang="en-US" sz="4799" dirty="0">
                <a:solidFill>
                  <a:srgbClr val="4472C4"/>
                </a:solidFill>
                <a:latin typeface="BIZ UDPゴシック" panose="020B0400000000000000" pitchFamily="50" charset="-128"/>
                <a:ea typeface="BIZ UDPゴシック" panose="020B0400000000000000" pitchFamily="50" charset="-128"/>
              </a:rPr>
              <a:t>を</a:t>
            </a:r>
          </a:p>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使ってみましょう</a:t>
            </a:r>
          </a:p>
        </p:txBody>
      </p:sp>
      <p:sp>
        <p:nvSpPr>
          <p:cNvPr id="8" name="テキスト ボックス 7">
            <a:extLst>
              <a:ext uri="{FF2B5EF4-FFF2-40B4-BE49-F238E27FC236}">
                <a16:creationId xmlns:a16="http://schemas.microsoft.com/office/drawing/2014/main" id="{4D3D9C65-11F6-8D32-1C4A-5EAA4608DA2A}"/>
              </a:ext>
            </a:extLst>
          </p:cNvPr>
          <p:cNvSpPr txBox="1"/>
          <p:nvPr/>
        </p:nvSpPr>
        <p:spPr>
          <a:xfrm>
            <a:off x="529389" y="1838448"/>
            <a:ext cx="1552073" cy="1446550"/>
          </a:xfrm>
          <a:prstGeom prst="rect">
            <a:avLst/>
          </a:prstGeom>
          <a:noFill/>
        </p:spPr>
        <p:txBody>
          <a:bodyPr wrap="square" rtlCol="0">
            <a:spAutoFit/>
          </a:bodyPr>
          <a:lstStyle/>
          <a:p>
            <a:pPr algn="ctr"/>
            <a:r>
              <a:rPr kumimoji="1" lang="ja-JP" altLang="en-US" sz="8800" b="1" dirty="0">
                <a:solidFill>
                  <a:srgbClr val="4472C4"/>
                </a:solidFill>
                <a:latin typeface="BIZ UDPゴシック" panose="020B0400000000000000" pitchFamily="50" charset="-128"/>
                <a:ea typeface="BIZ UDPゴシック" panose="020B0400000000000000" pitchFamily="50" charset="-128"/>
              </a:rPr>
              <a:t>４</a:t>
            </a:r>
          </a:p>
        </p:txBody>
      </p:sp>
      <p:sp>
        <p:nvSpPr>
          <p:cNvPr id="2" name="Slide Number Placeholder 5">
            <a:extLst>
              <a:ext uri="{FF2B5EF4-FFF2-40B4-BE49-F238E27FC236}">
                <a16:creationId xmlns:a16="http://schemas.microsoft.com/office/drawing/2014/main" id="{FC42164F-78C7-52BC-C57F-184966754784}"/>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a:t>
            </a:r>
            <a:r>
              <a:rPr lang="en-US" altLang="ja-JP" sz="1800" dirty="0">
                <a:solidFill>
                  <a:schemeClr val="accent1"/>
                </a:solidFill>
                <a:latin typeface="BIZ UDPゴシック" panose="020B0400000000000000" pitchFamily="50" charset="-128"/>
                <a:ea typeface="BIZ UDPゴシック" panose="020B0400000000000000" pitchFamily="50" charset="-128"/>
              </a:rPr>
              <a:t>7</a:t>
            </a:r>
          </a:p>
        </p:txBody>
      </p:sp>
    </p:spTree>
    <p:extLst>
      <p:ext uri="{BB962C8B-B14F-4D97-AF65-F5344CB8AC3E}">
        <p14:creationId xmlns:p14="http://schemas.microsoft.com/office/powerpoint/2010/main" val="23971103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97326D31-9154-19E1-5AD0-B6C415C6DAEA}"/>
              </a:ext>
            </a:extLst>
          </p:cNvPr>
          <p:cNvPicPr>
            <a:picLocks noChangeAspect="1"/>
          </p:cNvPicPr>
          <p:nvPr/>
        </p:nvPicPr>
        <p:blipFill>
          <a:blip r:embed="rId4"/>
          <a:stretch>
            <a:fillRect/>
          </a:stretch>
        </p:blipFill>
        <p:spPr>
          <a:xfrm>
            <a:off x="5426551" y="2395959"/>
            <a:ext cx="2450804" cy="4334632"/>
          </a:xfrm>
          <a:prstGeom prst="rect">
            <a:avLst/>
          </a:prstGeom>
        </p:spPr>
      </p:pic>
      <p:pic>
        <p:nvPicPr>
          <p:cNvPr id="1027" name="Picture 3">
            <a:extLst>
              <a:ext uri="{FF2B5EF4-FFF2-40B4-BE49-F238E27FC236}">
                <a16:creationId xmlns:a16="http://schemas.microsoft.com/office/drawing/2014/main" id="{871B0C2F-4F91-DADA-5025-FFE7FA8B68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2526" y="2406592"/>
            <a:ext cx="2428785"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 name="四角形: 角を丸くする 11">
            <a:extLst>
              <a:ext uri="{FF2B5EF4-FFF2-40B4-BE49-F238E27FC236}">
                <a16:creationId xmlns:a16="http://schemas.microsoft.com/office/drawing/2014/main" id="{4167E6DF-061E-F903-FAA0-3BB5AFB5F3B5}"/>
              </a:ext>
            </a:extLst>
          </p:cNvPr>
          <p:cNvSpPr/>
          <p:nvPr/>
        </p:nvSpPr>
        <p:spPr>
          <a:xfrm>
            <a:off x="1380428" y="2557384"/>
            <a:ext cx="474520" cy="46820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6" y="1512998"/>
            <a:ext cx="2258876" cy="755720"/>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App Store</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「検索」をダブルタップします</a:t>
            </a:r>
          </a:p>
        </p:txBody>
      </p:sp>
      <p:pic>
        <p:nvPicPr>
          <p:cNvPr id="10" name="図 9">
            <a:extLst>
              <a:ext uri="{FF2B5EF4-FFF2-40B4-BE49-F238E27FC236}">
                <a16:creationId xmlns:a16="http://schemas.microsoft.com/office/drawing/2014/main" id="{44011AE7-C6F9-3016-AB9B-D1102A15A095}"/>
              </a:ext>
            </a:extLst>
          </p:cNvPr>
          <p:cNvPicPr>
            <a:picLocks noChangeAspect="1"/>
          </p:cNvPicPr>
          <p:nvPr/>
        </p:nvPicPr>
        <p:blipFill rotWithShape="1">
          <a:blip r:embed="rId8"/>
          <a:srcRect l="6914" t="5255" r="5548" b="4805"/>
          <a:stretch/>
        </p:blipFill>
        <p:spPr>
          <a:xfrm>
            <a:off x="2797628" y="1534138"/>
            <a:ext cx="402645" cy="405933"/>
          </a:xfrm>
          <a:custGeom>
            <a:avLst/>
            <a:gdLst>
              <a:gd name="connsiteX0" fmla="*/ 173410 w 717550"/>
              <a:gd name="connsiteY0" fmla="*/ 0 h 717550"/>
              <a:gd name="connsiteX1" fmla="*/ 544140 w 717550"/>
              <a:gd name="connsiteY1" fmla="*/ 0 h 717550"/>
              <a:gd name="connsiteX2" fmla="*/ 717550 w 717550"/>
              <a:gd name="connsiteY2" fmla="*/ 173410 h 717550"/>
              <a:gd name="connsiteX3" fmla="*/ 717550 w 717550"/>
              <a:gd name="connsiteY3" fmla="*/ 544140 h 717550"/>
              <a:gd name="connsiteX4" fmla="*/ 544140 w 717550"/>
              <a:gd name="connsiteY4" fmla="*/ 717550 h 717550"/>
              <a:gd name="connsiteX5" fmla="*/ 173410 w 717550"/>
              <a:gd name="connsiteY5" fmla="*/ 717550 h 717550"/>
              <a:gd name="connsiteX6" fmla="*/ 0 w 717550"/>
              <a:gd name="connsiteY6" fmla="*/ 544140 h 717550"/>
              <a:gd name="connsiteX7" fmla="*/ 0 w 717550"/>
              <a:gd name="connsiteY7" fmla="*/ 173410 h 717550"/>
              <a:gd name="connsiteX8" fmla="*/ 173410 w 717550"/>
              <a:gd name="connsiteY8"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50" h="717550">
                <a:moveTo>
                  <a:pt x="173410" y="0"/>
                </a:moveTo>
                <a:lnTo>
                  <a:pt x="544140" y="0"/>
                </a:lnTo>
                <a:cubicBezTo>
                  <a:pt x="639912" y="0"/>
                  <a:pt x="717550" y="77638"/>
                  <a:pt x="717550" y="173410"/>
                </a:cubicBezTo>
                <a:lnTo>
                  <a:pt x="717550" y="544140"/>
                </a:lnTo>
                <a:cubicBezTo>
                  <a:pt x="717550" y="639912"/>
                  <a:pt x="639912" y="717550"/>
                  <a:pt x="544140" y="717550"/>
                </a:cubicBezTo>
                <a:lnTo>
                  <a:pt x="173410" y="717550"/>
                </a:lnTo>
                <a:cubicBezTo>
                  <a:pt x="77638" y="717550"/>
                  <a:pt x="0" y="639912"/>
                  <a:pt x="0" y="544140"/>
                </a:cubicBezTo>
                <a:lnTo>
                  <a:pt x="0" y="173410"/>
                </a:lnTo>
                <a:cubicBezTo>
                  <a:pt x="0" y="77638"/>
                  <a:pt x="77638" y="0"/>
                  <a:pt x="173410" y="0"/>
                </a:cubicBezTo>
                <a:close/>
              </a:path>
            </a:pathLst>
          </a:custGeom>
          <a:ln>
            <a:noFill/>
          </a:ln>
          <a:effectLst/>
        </p:spPr>
      </p:pic>
      <p:sp>
        <p:nvSpPr>
          <p:cNvPr id="2" name="タイトル 1">
            <a:extLst>
              <a:ext uri="{FF2B5EF4-FFF2-40B4-BE49-F238E27FC236}">
                <a16:creationId xmlns:a16="http://schemas.microsoft.com/office/drawing/2014/main" id="{8C4AE400-F1E2-0A67-205A-1BE4D033486C}"/>
              </a:ext>
            </a:extLst>
          </p:cNvPr>
          <p:cNvSpPr txBox="1">
            <a:spLocks/>
          </p:cNvSpPr>
          <p:nvPr/>
        </p:nvSpPr>
        <p:spPr>
          <a:xfrm>
            <a:off x="1392691" y="220736"/>
            <a:ext cx="7576708" cy="48632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dirty="0"/>
              <a:t>Webex</a:t>
            </a:r>
            <a:r>
              <a:rPr lang="ja-JP" altLang="en-US" dirty="0"/>
              <a:t>アプリのインストール</a:t>
            </a:r>
          </a:p>
        </p:txBody>
      </p:sp>
      <p:sp>
        <p:nvSpPr>
          <p:cNvPr id="6" name="タイトル 1">
            <a:extLst>
              <a:ext uri="{FF2B5EF4-FFF2-40B4-BE49-F238E27FC236}">
                <a16:creationId xmlns:a16="http://schemas.microsoft.com/office/drawing/2014/main" id="{82940A22-A3C8-ACE9-7A47-E46DBE833152}"/>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4-A</a:t>
            </a:r>
            <a:endParaRPr kumimoji="0" lang="ja-JP" altLang="en-US" kern="0" dirty="0">
              <a:solidFill>
                <a:sysClr val="windowText" lastClr="000000"/>
              </a:solidFill>
            </a:endParaRPr>
          </a:p>
        </p:txBody>
      </p:sp>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Webex</a:t>
            </a:r>
            <a:r>
              <a:rPr lang="ja-JP" altLang="en-US" sz="2200" dirty="0">
                <a:latin typeface="BIZ UDPゴシック" panose="020B0400000000000000" pitchFamily="50" charset="-128"/>
                <a:ea typeface="BIZ UDPゴシック" panose="020B0400000000000000" pitchFamily="50" charset="-128"/>
              </a:rPr>
              <a:t>アプリをインストールします</a:t>
            </a:r>
          </a:p>
        </p:txBody>
      </p:sp>
      <p:sp>
        <p:nvSpPr>
          <p:cNvPr id="19" name="Slide Number Placeholder 5">
            <a:extLst>
              <a:ext uri="{FF2B5EF4-FFF2-40B4-BE49-F238E27FC236}">
                <a16:creationId xmlns:a16="http://schemas.microsoft.com/office/drawing/2014/main" id="{1771E00A-23A3-CADF-A59A-7563E30D4051}"/>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４８</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4" name="四角形: 角を丸くする 3">
            <a:extLst>
              <a:ext uri="{FF2B5EF4-FFF2-40B4-BE49-F238E27FC236}">
                <a16:creationId xmlns:a16="http://schemas.microsoft.com/office/drawing/2014/main" id="{763DD887-B107-607B-939F-BE50CDC81E73}"/>
              </a:ext>
            </a:extLst>
          </p:cNvPr>
          <p:cNvSpPr/>
          <p:nvPr/>
        </p:nvSpPr>
        <p:spPr>
          <a:xfrm>
            <a:off x="7379415" y="6323577"/>
            <a:ext cx="474520" cy="46820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9184170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a:extLst>
              <a:ext uri="{FF2B5EF4-FFF2-40B4-BE49-F238E27FC236}">
                <a16:creationId xmlns:a16="http://schemas.microsoft.com/office/drawing/2014/main" id="{24F9F44A-D99F-FE2E-ECF5-3E6904717DD3}"/>
              </a:ext>
            </a:extLst>
          </p:cNvPr>
          <p:cNvPicPr>
            <a:picLocks noChangeAspect="1"/>
          </p:cNvPicPr>
          <p:nvPr/>
        </p:nvPicPr>
        <p:blipFill>
          <a:blip r:embed="rId4"/>
          <a:stretch>
            <a:fillRect/>
          </a:stretch>
        </p:blipFill>
        <p:spPr>
          <a:xfrm>
            <a:off x="1275265" y="2431992"/>
            <a:ext cx="2396046" cy="4261767"/>
          </a:xfrm>
          <a:prstGeom prst="rect">
            <a:avLst/>
          </a:prstGeom>
          <a:ln>
            <a:solidFill>
              <a:schemeClr val="tx1"/>
            </a:solidFill>
          </a:ln>
        </p:spPr>
      </p:pic>
      <p:pic>
        <p:nvPicPr>
          <p:cNvPr id="2050" name="Picture 2">
            <a:extLst>
              <a:ext uri="{FF2B5EF4-FFF2-40B4-BE49-F238E27FC236}">
                <a16:creationId xmlns:a16="http://schemas.microsoft.com/office/drawing/2014/main" id="{D7E51677-7CCC-CF2C-CC0D-8932820FF5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9798" y="2406592"/>
            <a:ext cx="2406295" cy="427999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4" y="1512998"/>
            <a:ext cx="3386929" cy="755720"/>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ゲーム、</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App </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、ストーリーなど</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5271"/>
            <a:ext cx="3192520" cy="755720"/>
          </a:xfrm>
          <a:prstGeom prst="rect">
            <a:avLst/>
          </a:prstGeom>
          <a:noFill/>
        </p:spPr>
        <p:txBody>
          <a:bodyPr wrap="square" rtlCol="0" anchor="ctr">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｢Webex｣</a:t>
            </a:r>
            <a:r>
              <a:rPr lang="ja-JP" altLang="en-US" sz="1800" dirty="0">
                <a:solidFill>
                  <a:prstClr val="black"/>
                </a:solidFill>
                <a:latin typeface="BIZ UDPゴシック" panose="020B0400000000000000" pitchFamily="50" charset="-128"/>
                <a:ea typeface="BIZ UDPゴシック" panose="020B0400000000000000" pitchFamily="50" charset="-128"/>
              </a:rPr>
              <a:t>と入力し、「検索</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をダブルタップします</a:t>
            </a:r>
          </a:p>
        </p:txBody>
      </p:sp>
      <p:sp>
        <p:nvSpPr>
          <p:cNvPr id="2" name="タイトル 1">
            <a:extLst>
              <a:ext uri="{FF2B5EF4-FFF2-40B4-BE49-F238E27FC236}">
                <a16:creationId xmlns:a16="http://schemas.microsoft.com/office/drawing/2014/main" id="{D0F913AF-BA9C-8780-139A-FD05B054330A}"/>
              </a:ext>
            </a:extLst>
          </p:cNvPr>
          <p:cNvSpPr txBox="1">
            <a:spLocks/>
          </p:cNvSpPr>
          <p:nvPr/>
        </p:nvSpPr>
        <p:spPr>
          <a:xfrm>
            <a:off x="1392691" y="220736"/>
            <a:ext cx="7576708" cy="48632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dirty="0"/>
              <a:t>Webex</a:t>
            </a:r>
            <a:r>
              <a:rPr lang="ja-JP" altLang="en-US" dirty="0"/>
              <a:t>アプリのインストール</a:t>
            </a:r>
          </a:p>
        </p:txBody>
      </p:sp>
      <p:sp>
        <p:nvSpPr>
          <p:cNvPr id="6" name="タイトル 1">
            <a:extLst>
              <a:ext uri="{FF2B5EF4-FFF2-40B4-BE49-F238E27FC236}">
                <a16:creationId xmlns:a16="http://schemas.microsoft.com/office/drawing/2014/main" id="{A725C48C-21B4-87F7-F473-4BCE0D8D9911}"/>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4-A</a:t>
            </a:r>
            <a:endParaRPr kumimoji="0" lang="ja-JP" altLang="en-US" kern="0" dirty="0">
              <a:solidFill>
                <a:sysClr val="windowText" lastClr="000000"/>
              </a:solidFill>
            </a:endParaRPr>
          </a:p>
        </p:txBody>
      </p:sp>
      <p:sp>
        <p:nvSpPr>
          <p:cNvPr id="11" name="サブタイトル 2">
            <a:extLst>
              <a:ext uri="{FF2B5EF4-FFF2-40B4-BE49-F238E27FC236}">
                <a16:creationId xmlns:a16="http://schemas.microsoft.com/office/drawing/2014/main" id="{004A3618-6496-4EE7-BB0B-E3AC70BCD7EC}"/>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Webex</a:t>
            </a:r>
            <a:r>
              <a:rPr lang="ja-JP" altLang="en-US" sz="2200" dirty="0">
                <a:latin typeface="BIZ UDPゴシック" panose="020B0400000000000000" pitchFamily="50" charset="-128"/>
                <a:ea typeface="BIZ UDPゴシック" panose="020B0400000000000000" pitchFamily="50" charset="-128"/>
              </a:rPr>
              <a:t>アプリをインストールします</a:t>
            </a:r>
          </a:p>
        </p:txBody>
      </p:sp>
      <p:sp>
        <p:nvSpPr>
          <p:cNvPr id="7" name="四角形: 角を丸くする 6">
            <a:extLst>
              <a:ext uri="{FF2B5EF4-FFF2-40B4-BE49-F238E27FC236}">
                <a16:creationId xmlns:a16="http://schemas.microsoft.com/office/drawing/2014/main" id="{D19AE038-6418-F6AA-2450-EEDED7531715}"/>
              </a:ext>
            </a:extLst>
          </p:cNvPr>
          <p:cNvSpPr/>
          <p:nvPr/>
        </p:nvSpPr>
        <p:spPr>
          <a:xfrm>
            <a:off x="1367468" y="2472739"/>
            <a:ext cx="1663408" cy="46820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8" name="四角形: 角を丸くする 7">
            <a:extLst>
              <a:ext uri="{FF2B5EF4-FFF2-40B4-BE49-F238E27FC236}">
                <a16:creationId xmlns:a16="http://schemas.microsoft.com/office/drawing/2014/main" id="{8F40C8BB-74BC-7048-54A5-38B7A329F920}"/>
              </a:ext>
            </a:extLst>
          </p:cNvPr>
          <p:cNvSpPr/>
          <p:nvPr/>
        </p:nvSpPr>
        <p:spPr>
          <a:xfrm>
            <a:off x="5529707" y="2472739"/>
            <a:ext cx="1663408" cy="46820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8" name="Slide Number Placeholder 5">
            <a:extLst>
              <a:ext uri="{FF2B5EF4-FFF2-40B4-BE49-F238E27FC236}">
                <a16:creationId xmlns:a16="http://schemas.microsoft.com/office/drawing/2014/main" id="{4DC32695-2FC2-36A8-5388-E895EF716F04}"/>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４９</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620922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68B9D8E9-C096-1F3F-8324-3F23674F70CB}"/>
              </a:ext>
            </a:extLst>
          </p:cNvPr>
          <p:cNvPicPr>
            <a:picLocks noChangeAspect="1"/>
          </p:cNvPicPr>
          <p:nvPr/>
        </p:nvPicPr>
        <p:blipFill>
          <a:blip r:embed="rId4"/>
          <a:stretch>
            <a:fillRect/>
          </a:stretch>
        </p:blipFill>
        <p:spPr>
          <a:xfrm>
            <a:off x="3355742" y="2398792"/>
            <a:ext cx="2432515" cy="4304149"/>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3680743"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入手</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をダブルタップします</a:t>
            </a:r>
          </a:p>
        </p:txBody>
      </p:sp>
      <p:sp>
        <p:nvSpPr>
          <p:cNvPr id="2" name="タイトル 1">
            <a:extLst>
              <a:ext uri="{FF2B5EF4-FFF2-40B4-BE49-F238E27FC236}">
                <a16:creationId xmlns:a16="http://schemas.microsoft.com/office/drawing/2014/main" id="{2419EBEB-056C-65D8-686E-179271128A72}"/>
              </a:ext>
            </a:extLst>
          </p:cNvPr>
          <p:cNvSpPr txBox="1">
            <a:spLocks/>
          </p:cNvSpPr>
          <p:nvPr/>
        </p:nvSpPr>
        <p:spPr>
          <a:xfrm>
            <a:off x="1392691" y="220736"/>
            <a:ext cx="7576708" cy="48632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dirty="0"/>
              <a:t>Webex</a:t>
            </a:r>
            <a:r>
              <a:rPr lang="ja-JP" altLang="en-US" dirty="0"/>
              <a:t>アプリのインストール</a:t>
            </a:r>
          </a:p>
        </p:txBody>
      </p:sp>
      <p:sp>
        <p:nvSpPr>
          <p:cNvPr id="6" name="タイトル 1">
            <a:extLst>
              <a:ext uri="{FF2B5EF4-FFF2-40B4-BE49-F238E27FC236}">
                <a16:creationId xmlns:a16="http://schemas.microsoft.com/office/drawing/2014/main" id="{9944A77D-3368-D30E-ABB7-0F739529FE3A}"/>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4-A</a:t>
            </a:r>
            <a:endParaRPr kumimoji="0" lang="ja-JP" altLang="en-US" kern="0" dirty="0">
              <a:solidFill>
                <a:sysClr val="windowText" lastClr="000000"/>
              </a:solidFill>
            </a:endParaRPr>
          </a:p>
        </p:txBody>
      </p:sp>
      <p:sp>
        <p:nvSpPr>
          <p:cNvPr id="10" name="サブタイトル 2">
            <a:extLst>
              <a:ext uri="{FF2B5EF4-FFF2-40B4-BE49-F238E27FC236}">
                <a16:creationId xmlns:a16="http://schemas.microsoft.com/office/drawing/2014/main" id="{54F3D9F3-EE7B-6FC2-BBAD-D910F3C47A68}"/>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Webex</a:t>
            </a:r>
            <a:r>
              <a:rPr lang="ja-JP" altLang="en-US" sz="2200" dirty="0">
                <a:latin typeface="BIZ UDPゴシック" panose="020B0400000000000000" pitchFamily="50" charset="-128"/>
                <a:ea typeface="BIZ UDPゴシック" panose="020B0400000000000000" pitchFamily="50" charset="-128"/>
              </a:rPr>
              <a:t>アプリをインストールします</a:t>
            </a:r>
          </a:p>
        </p:txBody>
      </p:sp>
      <p:sp>
        <p:nvSpPr>
          <p:cNvPr id="8" name="四角形: 角を丸くする 7">
            <a:extLst>
              <a:ext uri="{FF2B5EF4-FFF2-40B4-BE49-F238E27FC236}">
                <a16:creationId xmlns:a16="http://schemas.microsoft.com/office/drawing/2014/main" id="{9CCE969C-40B9-D504-9FE6-850412CED883}"/>
              </a:ext>
            </a:extLst>
          </p:cNvPr>
          <p:cNvSpPr/>
          <p:nvPr/>
        </p:nvSpPr>
        <p:spPr>
          <a:xfrm>
            <a:off x="5055891" y="2960796"/>
            <a:ext cx="720165" cy="46820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1" name="Slide Number Placeholder 5">
            <a:extLst>
              <a:ext uri="{FF2B5EF4-FFF2-40B4-BE49-F238E27FC236}">
                <a16:creationId xmlns:a16="http://schemas.microsoft.com/office/drawing/2014/main" id="{60FE4744-0834-DEBC-7BE7-17662BEDED5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50</a:t>
            </a:r>
          </a:p>
        </p:txBody>
      </p:sp>
    </p:spTree>
    <p:extLst>
      <p:ext uri="{BB962C8B-B14F-4D97-AF65-F5344CB8AC3E}">
        <p14:creationId xmlns:p14="http://schemas.microsoft.com/office/powerpoint/2010/main" val="27386435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a:extLst>
              <a:ext uri="{FF2B5EF4-FFF2-40B4-BE49-F238E27FC236}">
                <a16:creationId xmlns:a16="http://schemas.microsoft.com/office/drawing/2014/main" id="{C8ACCFBD-D4D4-0C18-0986-8591AD9977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3062" y="2436825"/>
            <a:ext cx="2403494" cy="427501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6FFE0656-4674-B24E-9AD4-D1BA8BD590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5015" y="2406592"/>
            <a:ext cx="2406296" cy="427999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159565" cy="755720"/>
          </a:xfrm>
          <a:prstGeom prst="rect">
            <a:avLst/>
          </a:prstGeom>
          <a:noFill/>
        </p:spPr>
        <p:txBody>
          <a:bodyPr wrap="square" lIns="91440" tIns="45720" rIns="91440" bIns="45720" rtlCol="0" anchor="t">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cs typeface="Meiryo" charset="-128"/>
              </a:rPr>
              <a:t>Webex</a:t>
            </a:r>
            <a:r>
              <a:rPr lang="ja-JP" altLang="en-US" dirty="0">
                <a:latin typeface="BIZ UDPゴシック" panose="020B0400000000000000" pitchFamily="50" charset="-128"/>
                <a:ea typeface="BIZ UDPゴシック" panose="020B0400000000000000" pitchFamily="50" charset="-128"/>
                <a:cs typeface="Meiryo" charset="-128"/>
              </a:rPr>
              <a:t>　　　　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「新規アカウントを作成」を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ダブルタップします</a:t>
            </a:r>
          </a:p>
        </p:txBody>
      </p:sp>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利用登録を行います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4-B</a:t>
            </a:r>
            <a:endParaRPr kumimoji="0" lang="ja-JP" altLang="en-US" kern="0" dirty="0">
              <a:solidFill>
                <a:sysClr val="windowText" lastClr="000000"/>
              </a:solidFill>
            </a:endParaRPr>
          </a:p>
        </p:txBody>
      </p:sp>
      <p:sp>
        <p:nvSpPr>
          <p:cNvPr id="2" name="四角形: 角を丸くする 1">
            <a:extLst>
              <a:ext uri="{FF2B5EF4-FFF2-40B4-BE49-F238E27FC236}">
                <a16:creationId xmlns:a16="http://schemas.microsoft.com/office/drawing/2014/main" id="{982F4DE5-02CD-9287-E43F-6DAC5B96AABC}"/>
              </a:ext>
            </a:extLst>
          </p:cNvPr>
          <p:cNvSpPr/>
          <p:nvPr/>
        </p:nvSpPr>
        <p:spPr>
          <a:xfrm>
            <a:off x="1894058" y="2536728"/>
            <a:ext cx="595177" cy="596889"/>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6" name="四角形: 角を丸くする 5">
            <a:extLst>
              <a:ext uri="{FF2B5EF4-FFF2-40B4-BE49-F238E27FC236}">
                <a16:creationId xmlns:a16="http://schemas.microsoft.com/office/drawing/2014/main" id="{93039F3C-6E60-4C99-C4CE-40BBF442FEAF}"/>
              </a:ext>
            </a:extLst>
          </p:cNvPr>
          <p:cNvSpPr/>
          <p:nvPr/>
        </p:nvSpPr>
        <p:spPr>
          <a:xfrm>
            <a:off x="5948880" y="5987251"/>
            <a:ext cx="1438239" cy="37062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2" name="Slide Number Placeholder 5">
            <a:extLst>
              <a:ext uri="{FF2B5EF4-FFF2-40B4-BE49-F238E27FC236}">
                <a16:creationId xmlns:a16="http://schemas.microsoft.com/office/drawing/2014/main" id="{C8CA5310-715D-61D3-267D-D2C394460414}"/>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５１</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grpSp>
        <p:nvGrpSpPr>
          <p:cNvPr id="7" name="グループ化 6">
            <a:extLst>
              <a:ext uri="{FF2B5EF4-FFF2-40B4-BE49-F238E27FC236}">
                <a16:creationId xmlns:a16="http://schemas.microsoft.com/office/drawing/2014/main" id="{961B530B-2FD5-128E-F4C9-F4010FD88A2D}"/>
              </a:ext>
            </a:extLst>
          </p:cNvPr>
          <p:cNvGrpSpPr/>
          <p:nvPr/>
        </p:nvGrpSpPr>
        <p:grpSpPr>
          <a:xfrm>
            <a:off x="2417472" y="1549249"/>
            <a:ext cx="448309" cy="441093"/>
            <a:chOff x="2438720" y="1549249"/>
            <a:chExt cx="448309" cy="441093"/>
          </a:xfrm>
        </p:grpSpPr>
        <p:pic>
          <p:nvPicPr>
            <p:cNvPr id="4" name="図 3">
              <a:extLst>
                <a:ext uri="{FF2B5EF4-FFF2-40B4-BE49-F238E27FC236}">
                  <a16:creationId xmlns:a16="http://schemas.microsoft.com/office/drawing/2014/main" id="{FFA7C471-28F8-AFE1-6541-AE9EB58E571F}"/>
                </a:ext>
              </a:extLst>
            </p:cNvPr>
            <p:cNvPicPr>
              <a:picLocks noChangeAspect="1"/>
            </p:cNvPicPr>
            <p:nvPr/>
          </p:nvPicPr>
          <p:blipFill>
            <a:blip r:embed="rId8"/>
            <a:stretch>
              <a:fillRect/>
            </a:stretch>
          </p:blipFill>
          <p:spPr>
            <a:xfrm>
              <a:off x="2438720" y="1550437"/>
              <a:ext cx="439905" cy="439905"/>
            </a:xfrm>
            <a:prstGeom prst="rect">
              <a:avLst/>
            </a:prstGeom>
          </p:spPr>
        </p:pic>
        <p:sp>
          <p:nvSpPr>
            <p:cNvPr id="5" name="四角形: 角を丸くする 4">
              <a:extLst>
                <a:ext uri="{FF2B5EF4-FFF2-40B4-BE49-F238E27FC236}">
                  <a16:creationId xmlns:a16="http://schemas.microsoft.com/office/drawing/2014/main" id="{CE2DFBE4-1A1C-44B8-9300-E57C83C3A7BB}"/>
                </a:ext>
              </a:extLst>
            </p:cNvPr>
            <p:cNvSpPr/>
            <p:nvPr/>
          </p:nvSpPr>
          <p:spPr>
            <a:xfrm>
              <a:off x="2444435" y="1549249"/>
              <a:ext cx="442594" cy="429578"/>
            </a:xfrm>
            <a:prstGeom prst="round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1898878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A0107F74-8703-B07A-2202-06B7EBEB2B25}"/>
              </a:ext>
            </a:extLst>
          </p:cNvPr>
          <p:cNvPicPr>
            <a:picLocks noChangeAspect="1"/>
          </p:cNvPicPr>
          <p:nvPr/>
        </p:nvPicPr>
        <p:blipFill>
          <a:blip r:embed="rId4"/>
          <a:stretch>
            <a:fillRect/>
          </a:stretch>
        </p:blipFill>
        <p:spPr>
          <a:xfrm>
            <a:off x="5449060" y="2406827"/>
            <a:ext cx="2408129" cy="4279763"/>
          </a:xfrm>
          <a:prstGeom prst="rect">
            <a:avLst/>
          </a:prstGeom>
        </p:spPr>
      </p:pic>
      <p:pic>
        <p:nvPicPr>
          <p:cNvPr id="5122" name="Picture 2">
            <a:extLst>
              <a:ext uri="{FF2B5EF4-FFF2-40B4-BE49-F238E27FC236}">
                <a16:creationId xmlns:a16="http://schemas.microsoft.com/office/drawing/2014/main" id="{70FED4D9-566E-31ED-5A78-CFFC150D64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2511" y="2406592"/>
            <a:ext cx="2406296" cy="427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メールアドレスを入力し、</a:t>
            </a: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「次へ」をダブルタップします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5692"/>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「サインアップ」をダブルタップします</a:t>
            </a:r>
          </a:p>
        </p:txBody>
      </p:sp>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利用登録を行います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4-B</a:t>
            </a:r>
            <a:endParaRPr kumimoji="0" lang="ja-JP" altLang="en-US" kern="0" dirty="0">
              <a:solidFill>
                <a:sysClr val="windowText" lastClr="000000"/>
              </a:solidFill>
            </a:endParaRPr>
          </a:p>
        </p:txBody>
      </p:sp>
      <p:sp>
        <p:nvSpPr>
          <p:cNvPr id="6" name="四角形: 角を丸くする 5">
            <a:extLst>
              <a:ext uri="{FF2B5EF4-FFF2-40B4-BE49-F238E27FC236}">
                <a16:creationId xmlns:a16="http://schemas.microsoft.com/office/drawing/2014/main" id="{DD3AD9E4-9577-C018-B302-6AEE32AEBCBD}"/>
              </a:ext>
            </a:extLst>
          </p:cNvPr>
          <p:cNvSpPr/>
          <p:nvPr/>
        </p:nvSpPr>
        <p:spPr>
          <a:xfrm>
            <a:off x="1119902" y="4533732"/>
            <a:ext cx="2685353" cy="37062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7" name="四角形: 角を丸くする 6">
            <a:extLst>
              <a:ext uri="{FF2B5EF4-FFF2-40B4-BE49-F238E27FC236}">
                <a16:creationId xmlns:a16="http://schemas.microsoft.com/office/drawing/2014/main" id="{7BF953DC-CF17-0A91-0FF7-C792E18B47E8}"/>
              </a:ext>
            </a:extLst>
          </p:cNvPr>
          <p:cNvSpPr/>
          <p:nvPr/>
        </p:nvSpPr>
        <p:spPr>
          <a:xfrm>
            <a:off x="5307923" y="4253867"/>
            <a:ext cx="2685353" cy="37062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0" name="Slide Number Placeholder 5">
            <a:extLst>
              <a:ext uri="{FF2B5EF4-FFF2-40B4-BE49-F238E27FC236}">
                <a16:creationId xmlns:a16="http://schemas.microsoft.com/office/drawing/2014/main" id="{94D98401-EBAD-04C0-4539-21521F19B0BC}"/>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５２</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8041422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a:extLst>
              <a:ext uri="{FF2B5EF4-FFF2-40B4-BE49-F238E27FC236}">
                <a16:creationId xmlns:a16="http://schemas.microsoft.com/office/drawing/2014/main" id="{671F69E0-4B3D-5487-A7DB-9DD70F0FDB7F}"/>
              </a:ext>
            </a:extLst>
          </p:cNvPr>
          <p:cNvPicPr>
            <a:picLocks noChangeAspect="1"/>
          </p:cNvPicPr>
          <p:nvPr/>
        </p:nvPicPr>
        <p:blipFill>
          <a:blip r:embed="rId4"/>
          <a:stretch>
            <a:fillRect/>
          </a:stretch>
        </p:blipFill>
        <p:spPr>
          <a:xfrm>
            <a:off x="1265015" y="2406592"/>
            <a:ext cx="2402032" cy="4279763"/>
          </a:xfrm>
          <a:prstGeom prst="rect">
            <a:avLst/>
          </a:prstGeom>
        </p:spPr>
      </p:pic>
      <p:pic>
        <p:nvPicPr>
          <p:cNvPr id="6147" name="Picture 3">
            <a:extLst>
              <a:ext uri="{FF2B5EF4-FFF2-40B4-BE49-F238E27FC236}">
                <a16:creationId xmlns:a16="http://schemas.microsoft.com/office/drawing/2014/main" id="{7B01AC89-6F0B-0BC0-D050-27404DE1C7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0260" y="2406592"/>
            <a:ext cx="2406296" cy="4279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メールで受信した</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en-US" altLang="ja-JP" dirty="0">
                <a:latin typeface="BIZ UDPゴシック" panose="020B0400000000000000" pitchFamily="50" charset="-128"/>
                <a:ea typeface="BIZ UDPゴシック" panose="020B0400000000000000" pitchFamily="50" charset="-128"/>
                <a:cs typeface="Meiryo" charset="-128"/>
              </a:rPr>
              <a:t>6</a:t>
            </a:r>
            <a:r>
              <a:rPr lang="ja-JP" altLang="en-US" dirty="0">
                <a:latin typeface="BIZ UDPゴシック" panose="020B0400000000000000" pitchFamily="50" charset="-128"/>
                <a:ea typeface="BIZ UDPゴシック" panose="020B0400000000000000" pitchFamily="50" charset="-128"/>
                <a:cs typeface="Meiryo" charset="-128"/>
              </a:rPr>
              <a:t>桁のコードを入力します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パスワードを入力し、</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「作成」をダブルタップします</a:t>
            </a:r>
          </a:p>
        </p:txBody>
      </p:sp>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利用登録を行います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4-B</a:t>
            </a:r>
            <a:endParaRPr kumimoji="0" lang="ja-JP" altLang="en-US" kern="0" dirty="0">
              <a:solidFill>
                <a:sysClr val="windowText" lastClr="000000"/>
              </a:solidFill>
            </a:endParaRPr>
          </a:p>
        </p:txBody>
      </p:sp>
      <p:sp>
        <p:nvSpPr>
          <p:cNvPr id="7" name="四角形: 角を丸くする 6">
            <a:extLst>
              <a:ext uri="{FF2B5EF4-FFF2-40B4-BE49-F238E27FC236}">
                <a16:creationId xmlns:a16="http://schemas.microsoft.com/office/drawing/2014/main" id="{D8CD95C0-9822-69F3-C3F4-184CD4DB0FD0}"/>
              </a:ext>
            </a:extLst>
          </p:cNvPr>
          <p:cNvSpPr/>
          <p:nvPr/>
        </p:nvSpPr>
        <p:spPr>
          <a:xfrm>
            <a:off x="5300730" y="3974878"/>
            <a:ext cx="2685353" cy="483285"/>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0" name="Slide Number Placeholder 5">
            <a:extLst>
              <a:ext uri="{FF2B5EF4-FFF2-40B4-BE49-F238E27FC236}">
                <a16:creationId xmlns:a16="http://schemas.microsoft.com/office/drawing/2014/main" id="{19F4A004-BD2B-5635-44E0-FAA628E76FA0}"/>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５３</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6" name="四角形: 角を丸くする 5">
            <a:extLst>
              <a:ext uri="{FF2B5EF4-FFF2-40B4-BE49-F238E27FC236}">
                <a16:creationId xmlns:a16="http://schemas.microsoft.com/office/drawing/2014/main" id="{29027BC4-A5EE-5C47-3F81-0F95B671C4F4}"/>
              </a:ext>
            </a:extLst>
          </p:cNvPr>
          <p:cNvSpPr/>
          <p:nvPr/>
        </p:nvSpPr>
        <p:spPr>
          <a:xfrm>
            <a:off x="1125486" y="4664959"/>
            <a:ext cx="2685353" cy="483285"/>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4FB9FEE1-F487-9E28-0949-DEF1B07B8F9B}"/>
              </a:ext>
            </a:extLst>
          </p:cNvPr>
          <p:cNvSpPr txBox="1"/>
          <p:nvPr/>
        </p:nvSpPr>
        <p:spPr>
          <a:xfrm>
            <a:off x="7843208" y="2434662"/>
            <a:ext cx="1300793" cy="3242747"/>
          </a:xfrm>
          <a:prstGeom prst="rect">
            <a:avLst/>
          </a:prstGeom>
          <a:noFill/>
        </p:spPr>
        <p:txBody>
          <a:bodyPr wrap="square" lIns="91440" tIns="45720" rIns="91440" bIns="45720" rtlCol="0" anchor="t">
            <a:spAutoFit/>
          </a:bodyPr>
          <a:lstStyle/>
          <a:p>
            <a:pPr>
              <a:lnSpc>
                <a:spcPct val="130000"/>
              </a:lnSpc>
            </a:pPr>
            <a:r>
              <a:rPr lang="en-US" altLang="ja-JP" sz="16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6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パスワードは、最低８文字以上で、アルファベットの大文字・小文字・ 数字・記号の全てを使う必要があります</a:t>
            </a:r>
          </a:p>
        </p:txBody>
      </p:sp>
    </p:spTree>
    <p:extLst>
      <p:ext uri="{BB962C8B-B14F-4D97-AF65-F5344CB8AC3E}">
        <p14:creationId xmlns:p14="http://schemas.microsoft.com/office/powerpoint/2010/main" val="39359634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a:extLst>
              <a:ext uri="{FF2B5EF4-FFF2-40B4-BE49-F238E27FC236}">
                <a16:creationId xmlns:a16="http://schemas.microsoft.com/office/drawing/2014/main" id="{51E28A2A-C08F-C577-D151-D04000CD64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7162" y="2406592"/>
            <a:ext cx="2406522" cy="428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2406523" cy="755720"/>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名前を入力し、「入力」をダブルタップします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マイクへのアクセスは</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a:t>
            </a:r>
            <a:r>
              <a:rPr lang="en-US" altLang="ja-JP" sz="1800" dirty="0">
                <a:solidFill>
                  <a:prstClr val="black"/>
                </a:solidFill>
                <a:latin typeface="BIZ UDPゴシック" panose="020B0400000000000000" pitchFamily="50" charset="-128"/>
                <a:ea typeface="BIZ UDPゴシック" panose="020B0400000000000000" pitchFamily="50" charset="-128"/>
              </a:rPr>
              <a:t>OK</a:t>
            </a:r>
            <a:r>
              <a:rPr lang="ja-JP" altLang="en-US" sz="1800" dirty="0">
                <a:solidFill>
                  <a:prstClr val="black"/>
                </a:solidFill>
                <a:latin typeface="BIZ UDPゴシック" panose="020B0400000000000000" pitchFamily="50" charset="-128"/>
                <a:ea typeface="BIZ UDPゴシック" panose="020B0400000000000000" pitchFamily="50" charset="-128"/>
              </a:rPr>
              <a:t>」をダブルタップします</a:t>
            </a:r>
          </a:p>
        </p:txBody>
      </p:sp>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利用登録を行います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4-B</a:t>
            </a:r>
            <a:endParaRPr kumimoji="0" lang="ja-JP" altLang="en-US" kern="0" dirty="0">
              <a:solidFill>
                <a:sysClr val="windowText" lastClr="000000"/>
              </a:solidFill>
            </a:endParaRPr>
          </a:p>
        </p:txBody>
      </p:sp>
      <p:sp>
        <p:nvSpPr>
          <p:cNvPr id="7" name="四角形: 角を丸くする 6">
            <a:extLst>
              <a:ext uri="{FF2B5EF4-FFF2-40B4-BE49-F238E27FC236}">
                <a16:creationId xmlns:a16="http://schemas.microsoft.com/office/drawing/2014/main" id="{669C3EA5-A6C3-4E85-8AAE-C4F5DB4BBDE8}"/>
              </a:ext>
            </a:extLst>
          </p:cNvPr>
          <p:cNvSpPr/>
          <p:nvPr/>
        </p:nvSpPr>
        <p:spPr>
          <a:xfrm>
            <a:off x="6535962" y="4791190"/>
            <a:ext cx="1108012" cy="483285"/>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0" name="Slide Number Placeholder 5">
            <a:extLst>
              <a:ext uri="{FF2B5EF4-FFF2-40B4-BE49-F238E27FC236}">
                <a16:creationId xmlns:a16="http://schemas.microsoft.com/office/drawing/2014/main" id="{54F941E4-1EBB-9DAE-F800-B1C3CC98E819}"/>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５４</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pic>
        <p:nvPicPr>
          <p:cNvPr id="8" name="Picture 4">
            <a:extLst>
              <a:ext uri="{FF2B5EF4-FFF2-40B4-BE49-F238E27FC236}">
                <a16:creationId xmlns:a16="http://schemas.microsoft.com/office/drawing/2014/main" id="{F7D36916-E2B6-A158-9477-C5C5916696A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67886" y="2401858"/>
            <a:ext cx="2406523" cy="428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四角形: 角を丸くする 8">
            <a:extLst>
              <a:ext uri="{FF2B5EF4-FFF2-40B4-BE49-F238E27FC236}">
                <a16:creationId xmlns:a16="http://schemas.microsoft.com/office/drawing/2014/main" id="{1EF2CBD3-343C-EC56-9B21-F70C8D1DBEF7}"/>
              </a:ext>
            </a:extLst>
          </p:cNvPr>
          <p:cNvSpPr/>
          <p:nvPr/>
        </p:nvSpPr>
        <p:spPr>
          <a:xfrm>
            <a:off x="1112452" y="4665930"/>
            <a:ext cx="2745563" cy="369532"/>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1922394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747162CD-61BE-5D8A-36DB-415314DECD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8852" y="2422699"/>
            <a:ext cx="2406296" cy="427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利用登録を行います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4-B</a:t>
            </a:r>
            <a:endParaRPr kumimoji="0" lang="ja-JP" altLang="en-US" kern="0" dirty="0">
              <a:solidFill>
                <a:sysClr val="windowText" lastClr="000000"/>
              </a:solidFill>
            </a:endParaRPr>
          </a:p>
        </p:txBody>
      </p:sp>
      <p:sp>
        <p:nvSpPr>
          <p:cNvPr id="11" name="テキスト ボックス 10">
            <a:extLst>
              <a:ext uri="{FF2B5EF4-FFF2-40B4-BE49-F238E27FC236}">
                <a16:creationId xmlns:a16="http://schemas.microsoft.com/office/drawing/2014/main" id="{B88817A1-A606-E5E8-0420-E5BC51ABC8B7}"/>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❾</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テキスト ボックス 19">
            <a:extLst>
              <a:ext uri="{FF2B5EF4-FFF2-40B4-BE49-F238E27FC236}">
                <a16:creationId xmlns:a16="http://schemas.microsoft.com/office/drawing/2014/main" id="{D16C60EE-6B11-0031-0781-9626E44C99AD}"/>
              </a:ext>
            </a:extLst>
          </p:cNvPr>
          <p:cNvSpPr txBox="1"/>
          <p:nvPr/>
        </p:nvSpPr>
        <p:spPr>
          <a:xfrm>
            <a:off x="3485787" y="1512998"/>
            <a:ext cx="3680743"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通知は「許可しない</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許可」の</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どちらかをダブルタップします</a:t>
            </a:r>
          </a:p>
        </p:txBody>
      </p:sp>
      <p:sp>
        <p:nvSpPr>
          <p:cNvPr id="2" name="四角形: 角を丸くする 1">
            <a:extLst>
              <a:ext uri="{FF2B5EF4-FFF2-40B4-BE49-F238E27FC236}">
                <a16:creationId xmlns:a16="http://schemas.microsoft.com/office/drawing/2014/main" id="{2240BE41-B524-7A85-7F62-785C251CF28A}"/>
              </a:ext>
            </a:extLst>
          </p:cNvPr>
          <p:cNvSpPr/>
          <p:nvPr/>
        </p:nvSpPr>
        <p:spPr>
          <a:xfrm>
            <a:off x="3599805" y="4753612"/>
            <a:ext cx="1950492" cy="483285"/>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3" name="Slide Number Placeholder 5">
            <a:extLst>
              <a:ext uri="{FF2B5EF4-FFF2-40B4-BE49-F238E27FC236}">
                <a16:creationId xmlns:a16="http://schemas.microsoft.com/office/drawing/2014/main" id="{71DE7FD8-4920-7B01-D00B-0505A6538C89}"/>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５５</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9917768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C69E2629-DA2D-3BBE-95B1-AF4FE075DA27}"/>
              </a:ext>
            </a:extLst>
          </p:cNvPr>
          <p:cNvPicPr>
            <a:picLocks noChangeAspect="1"/>
          </p:cNvPicPr>
          <p:nvPr/>
        </p:nvPicPr>
        <p:blipFill>
          <a:blip r:embed="rId4"/>
          <a:stretch>
            <a:fillRect/>
          </a:stretch>
        </p:blipFill>
        <p:spPr>
          <a:xfrm>
            <a:off x="5438427" y="2413083"/>
            <a:ext cx="2408129" cy="4279763"/>
          </a:xfrm>
          <a:prstGeom prst="rect">
            <a:avLst/>
          </a:prstGeom>
        </p:spPr>
      </p:pic>
      <p:pic>
        <p:nvPicPr>
          <p:cNvPr id="9218" name="Picture 2">
            <a:extLst>
              <a:ext uri="{FF2B5EF4-FFF2-40B4-BE49-F238E27FC236}">
                <a16:creationId xmlns:a16="http://schemas.microsoft.com/office/drawing/2014/main" id="{AAA7B5D3-F169-4874-7E8C-64A98A8B018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62511" y="2413083"/>
            <a:ext cx="2406296" cy="427999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4" y="1512998"/>
            <a:ext cx="3845365" cy="755720"/>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招待メールを開き</a:t>
            </a:r>
            <a:r>
              <a:rPr lang="en-US" altLang="ja-JP" dirty="0">
                <a:latin typeface="BIZ UDPゴシック" panose="020B0400000000000000" pitchFamily="50" charset="-128"/>
                <a:ea typeface="BIZ UDPゴシック" panose="020B0400000000000000" pitchFamily="50" charset="-128"/>
                <a:cs typeface="Meiryo" charset="-128"/>
              </a:rPr>
              <a:t>｢Join meeting｣</a:t>
            </a:r>
            <a:r>
              <a:rPr lang="ja-JP" altLang="en-US" dirty="0">
                <a:latin typeface="BIZ UDPゴシック" panose="020B0400000000000000" pitchFamily="50" charset="-128"/>
                <a:ea typeface="BIZ UDPゴシック" panose="020B0400000000000000" pitchFamily="50" charset="-128"/>
                <a:cs typeface="Meiryo" charset="-128"/>
              </a:rPr>
              <a:t>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「ミーティングに参加」を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ダブルタップします</a:t>
            </a:r>
          </a:p>
        </p:txBody>
      </p:sp>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招待されているメールから直接参加する方法です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招待された会議への参加のしかた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4-C</a:t>
            </a:r>
            <a:endParaRPr kumimoji="0" lang="ja-JP" altLang="en-US" kern="0" dirty="0">
              <a:solidFill>
                <a:sysClr val="windowText" lastClr="000000"/>
              </a:solidFill>
            </a:endParaRPr>
          </a:p>
        </p:txBody>
      </p:sp>
      <p:sp>
        <p:nvSpPr>
          <p:cNvPr id="6" name="四角形: 角を丸くする 5">
            <a:extLst>
              <a:ext uri="{FF2B5EF4-FFF2-40B4-BE49-F238E27FC236}">
                <a16:creationId xmlns:a16="http://schemas.microsoft.com/office/drawing/2014/main" id="{79765564-2F9B-995A-181F-488111C8C1AC}"/>
              </a:ext>
            </a:extLst>
          </p:cNvPr>
          <p:cNvSpPr/>
          <p:nvPr/>
        </p:nvSpPr>
        <p:spPr>
          <a:xfrm>
            <a:off x="1357647" y="3012404"/>
            <a:ext cx="1344456" cy="483285"/>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7" name="四角形: 角を丸くする 6">
            <a:extLst>
              <a:ext uri="{FF2B5EF4-FFF2-40B4-BE49-F238E27FC236}">
                <a16:creationId xmlns:a16="http://schemas.microsoft.com/office/drawing/2014/main" id="{93294B69-F5B5-2C8E-251B-F5350B69BF90}"/>
              </a:ext>
            </a:extLst>
          </p:cNvPr>
          <p:cNvSpPr/>
          <p:nvPr/>
        </p:nvSpPr>
        <p:spPr>
          <a:xfrm>
            <a:off x="6557581" y="6175357"/>
            <a:ext cx="1344456" cy="53161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0" name="Slide Number Placeholder 5">
            <a:extLst>
              <a:ext uri="{FF2B5EF4-FFF2-40B4-BE49-F238E27FC236}">
                <a16:creationId xmlns:a16="http://schemas.microsoft.com/office/drawing/2014/main" id="{F259BE2F-806C-4394-B205-5B75437517B3}"/>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５６</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3984472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図 49" descr="挿絵 が含まれている画像&#10;&#10;自動的に生成された説明">
            <a:extLst>
              <a:ext uri="{FF2B5EF4-FFF2-40B4-BE49-F238E27FC236}">
                <a16:creationId xmlns:a16="http://schemas.microsoft.com/office/drawing/2014/main" id="{FC1F51B8-0E60-166E-A870-856CD7A4256C}"/>
              </a:ext>
            </a:extLst>
          </p:cNvPr>
          <p:cNvPicPr>
            <a:picLocks noChangeAspect="1"/>
          </p:cNvPicPr>
          <p:nvPr/>
        </p:nvPicPr>
        <p:blipFill>
          <a:blip r:embed="rId4"/>
          <a:stretch>
            <a:fillRect/>
          </a:stretch>
        </p:blipFill>
        <p:spPr>
          <a:xfrm>
            <a:off x="6351923" y="2442898"/>
            <a:ext cx="2146087" cy="1499903"/>
          </a:xfrm>
          <a:prstGeom prst="rect">
            <a:avLst/>
          </a:prstGeom>
        </p:spPr>
      </p:pic>
      <p:pic>
        <p:nvPicPr>
          <p:cNvPr id="22" name="図 21" descr="挿絵, 時計 が含まれている画像&#10;&#10;自動的に生成された説明">
            <a:extLst>
              <a:ext uri="{FF2B5EF4-FFF2-40B4-BE49-F238E27FC236}">
                <a16:creationId xmlns:a16="http://schemas.microsoft.com/office/drawing/2014/main" id="{AC721899-9340-3CF7-4EBF-97B5660D6D7E}"/>
              </a:ext>
            </a:extLst>
          </p:cNvPr>
          <p:cNvPicPr>
            <a:picLocks noChangeAspect="1"/>
          </p:cNvPicPr>
          <p:nvPr/>
        </p:nvPicPr>
        <p:blipFill>
          <a:blip r:embed="rId5"/>
          <a:stretch>
            <a:fillRect/>
          </a:stretch>
        </p:blipFill>
        <p:spPr>
          <a:xfrm>
            <a:off x="3333764" y="2346710"/>
            <a:ext cx="1108770" cy="927275"/>
          </a:xfrm>
          <a:prstGeom prst="rect">
            <a:avLst/>
          </a:prstGeom>
        </p:spPr>
      </p:pic>
      <p:sp>
        <p:nvSpPr>
          <p:cNvPr id="30" name="楕円 29">
            <a:extLst>
              <a:ext uri="{FF2B5EF4-FFF2-40B4-BE49-F238E27FC236}">
                <a16:creationId xmlns:a16="http://schemas.microsoft.com/office/drawing/2014/main" id="{E0821A34-B976-DABD-97DA-8CB1DE9253EB}"/>
              </a:ext>
            </a:extLst>
          </p:cNvPr>
          <p:cNvSpPr/>
          <p:nvPr/>
        </p:nvSpPr>
        <p:spPr>
          <a:xfrm rot="17937393">
            <a:off x="4201234" y="2896356"/>
            <a:ext cx="431800" cy="261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吹き出し: 円形 24">
            <a:extLst>
              <a:ext uri="{FF2B5EF4-FFF2-40B4-BE49-F238E27FC236}">
                <a16:creationId xmlns:a16="http://schemas.microsoft.com/office/drawing/2014/main" id="{3C111267-4130-3ACE-E5FC-6A94196CA1D8}"/>
              </a:ext>
            </a:extLst>
          </p:cNvPr>
          <p:cNvSpPr/>
          <p:nvPr/>
        </p:nvSpPr>
        <p:spPr>
          <a:xfrm>
            <a:off x="3085414" y="2217093"/>
            <a:ext cx="1430101" cy="1168400"/>
          </a:xfrm>
          <a:prstGeom prst="wedgeEllipseCallout">
            <a:avLst>
              <a:gd name="adj1" fmla="val 46814"/>
              <a:gd name="adj2" fmla="val 46196"/>
            </a:avLst>
          </a:prstGeom>
          <a:noFill/>
          <a:ln w="158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2" name="オブジェクト 11" hidden="1">
            <a:extLst>
              <a:ext uri="{FF2B5EF4-FFF2-40B4-BE49-F238E27FC236}">
                <a16:creationId xmlns:a16="http://schemas.microsoft.com/office/drawing/2014/main" id="{8EFFC18B-3C5C-4348-A589-4A43CA5F27A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2" name="オブジェクト 11" hidden="1">
                        <a:extLst>
                          <a:ext uri="{FF2B5EF4-FFF2-40B4-BE49-F238E27FC236}">
                            <a16:creationId xmlns:a16="http://schemas.microsoft.com/office/drawing/2014/main" id="{8EFFC18B-3C5C-4348-A589-4A43CA5F27A1}"/>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392691" y="227059"/>
            <a:ext cx="5471370" cy="480003"/>
          </a:xfrm>
        </p:spPr>
        <p:txBody>
          <a:bodyPr vert="horz" wrap="none">
            <a:spAutoFit/>
          </a:bodyPr>
          <a:lstStyle/>
          <a:p>
            <a:r>
              <a:rPr lang="ja-JP" altLang="en-US" dirty="0"/>
              <a:t>オンライン会議システムのメリット</a:t>
            </a:r>
          </a:p>
        </p:txBody>
      </p:sp>
      <p:sp>
        <p:nvSpPr>
          <p:cNvPr id="23" name="サブタイトル 2">
            <a:extLst>
              <a:ext uri="{FF2B5EF4-FFF2-40B4-BE49-F238E27FC236}">
                <a16:creationId xmlns:a16="http://schemas.microsoft.com/office/drawing/2014/main" id="{57A3FA1B-D4AD-4663-A89C-8D17A5D50CFD}"/>
              </a:ext>
            </a:extLst>
          </p:cNvPr>
          <p:cNvSpPr txBox="1">
            <a:spLocks/>
          </p:cNvSpPr>
          <p:nvPr/>
        </p:nvSpPr>
        <p:spPr>
          <a:xfrm>
            <a:off x="200695" y="4837071"/>
            <a:ext cx="2830552" cy="1662827"/>
          </a:xfrm>
          <a:prstGeom prst="rect">
            <a:avLst/>
          </a:prstGeom>
        </p:spPr>
        <p:txBody>
          <a:bodyPr vert="horz" lIns="91440" tIns="45720" rIns="91440" bIns="45720" numCol="1"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pPr>
            <a:r>
              <a:rPr lang="ja-JP" altLang="en-US" sz="1800" b="0" dirty="0">
                <a:latin typeface="BIZ UDPゴシック" panose="020B0400000000000000" pitchFamily="50" charset="-128"/>
                <a:ea typeface="BIZ UDPゴシック" panose="020B0400000000000000" pitchFamily="50" charset="-128"/>
              </a:rPr>
              <a:t>遠隔にいる家族や親戚、知人等とも、移動を伴うことなく、画面を通して会話を楽しむことができます。</a:t>
            </a:r>
          </a:p>
        </p:txBody>
      </p:sp>
      <p:sp>
        <p:nvSpPr>
          <p:cNvPr id="24" name="正方形/長方形 23">
            <a:extLst>
              <a:ext uri="{FF2B5EF4-FFF2-40B4-BE49-F238E27FC236}">
                <a16:creationId xmlns:a16="http://schemas.microsoft.com/office/drawing/2014/main" id="{9AA2D182-7230-4F7F-91C6-A18AA71EF0E8}"/>
              </a:ext>
            </a:extLst>
          </p:cNvPr>
          <p:cNvSpPr/>
          <p:nvPr/>
        </p:nvSpPr>
        <p:spPr>
          <a:xfrm>
            <a:off x="491518" y="1374797"/>
            <a:ext cx="2333647" cy="3389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b="1" dirty="0">
                <a:solidFill>
                  <a:srgbClr val="4472C4"/>
                </a:solidFill>
                <a:latin typeface="BIZ UDPゴシック" panose="020B0400000000000000" pitchFamily="50" charset="-128"/>
                <a:ea typeface="BIZ UDPゴシック" panose="020B0400000000000000" pitchFamily="50" charset="-128"/>
              </a:rPr>
              <a:t>メリット①</a:t>
            </a:r>
          </a:p>
        </p:txBody>
      </p:sp>
      <p:grpSp>
        <p:nvGrpSpPr>
          <p:cNvPr id="17" name="グループ化 16">
            <a:extLst>
              <a:ext uri="{FF2B5EF4-FFF2-40B4-BE49-F238E27FC236}">
                <a16:creationId xmlns:a16="http://schemas.microsoft.com/office/drawing/2014/main" id="{AF21198A-4B9D-10EF-479D-ABA32B3299E4}"/>
              </a:ext>
            </a:extLst>
          </p:cNvPr>
          <p:cNvGrpSpPr/>
          <p:nvPr/>
        </p:nvGrpSpPr>
        <p:grpSpPr>
          <a:xfrm>
            <a:off x="532694" y="2038879"/>
            <a:ext cx="1973840" cy="1885195"/>
            <a:chOff x="391579" y="1866180"/>
            <a:chExt cx="1416102" cy="1352505"/>
          </a:xfrm>
        </p:grpSpPr>
        <p:pic>
          <p:nvPicPr>
            <p:cNvPr id="10" name="図 9" descr="アイコン&#10;&#10;自動的に生成された説明">
              <a:extLst>
                <a:ext uri="{FF2B5EF4-FFF2-40B4-BE49-F238E27FC236}">
                  <a16:creationId xmlns:a16="http://schemas.microsoft.com/office/drawing/2014/main" id="{F51465A3-9273-34E2-40E8-294C990E27BB}"/>
                </a:ext>
              </a:extLst>
            </p:cNvPr>
            <p:cNvPicPr>
              <a:picLocks noChangeAspect="1"/>
            </p:cNvPicPr>
            <p:nvPr/>
          </p:nvPicPr>
          <p:blipFill>
            <a:blip r:embed="rId8"/>
            <a:stretch>
              <a:fillRect/>
            </a:stretch>
          </p:blipFill>
          <p:spPr>
            <a:xfrm>
              <a:off x="635887" y="2447766"/>
              <a:ext cx="979365" cy="770919"/>
            </a:xfrm>
            <a:prstGeom prst="rect">
              <a:avLst/>
            </a:prstGeom>
          </p:spPr>
        </p:pic>
        <p:pic>
          <p:nvPicPr>
            <p:cNvPr id="13" name="図 12" descr="アイコン&#10;&#10;中程度の精度で自動的に生成された説明">
              <a:extLst>
                <a:ext uri="{FF2B5EF4-FFF2-40B4-BE49-F238E27FC236}">
                  <a16:creationId xmlns:a16="http://schemas.microsoft.com/office/drawing/2014/main" id="{B4BB5745-376A-0F71-A40A-E5507297E67A}"/>
                </a:ext>
              </a:extLst>
            </p:cNvPr>
            <p:cNvPicPr>
              <a:picLocks noChangeAspect="1"/>
            </p:cNvPicPr>
            <p:nvPr/>
          </p:nvPicPr>
          <p:blipFill rotWithShape="1">
            <a:blip r:embed="rId9">
              <a:extLst>
                <a:ext uri="{28A0092B-C50C-407E-A947-70E740481C1C}">
                  <a14:useLocalDpi xmlns:a14="http://schemas.microsoft.com/office/drawing/2010/main"/>
                </a:ext>
              </a:extLst>
            </a:blip>
            <a:srcRect/>
            <a:stretch/>
          </p:blipFill>
          <p:spPr>
            <a:xfrm>
              <a:off x="1079345" y="1866180"/>
              <a:ext cx="728336" cy="737826"/>
            </a:xfrm>
            <a:prstGeom prst="rect">
              <a:avLst/>
            </a:prstGeom>
          </p:spPr>
        </p:pic>
        <p:pic>
          <p:nvPicPr>
            <p:cNvPr id="16" name="図 15" descr="挿絵 が含まれている画像&#10;&#10;自動的に生成された説明">
              <a:extLst>
                <a:ext uri="{FF2B5EF4-FFF2-40B4-BE49-F238E27FC236}">
                  <a16:creationId xmlns:a16="http://schemas.microsoft.com/office/drawing/2014/main" id="{8FD631A5-2AF9-46C5-D038-D47EA9EF5449}"/>
                </a:ext>
              </a:extLst>
            </p:cNvPr>
            <p:cNvPicPr>
              <a:picLocks noChangeAspect="1"/>
            </p:cNvPicPr>
            <p:nvPr/>
          </p:nvPicPr>
          <p:blipFill rotWithShape="1">
            <a:blip r:embed="rId10">
              <a:extLst>
                <a:ext uri="{28A0092B-C50C-407E-A947-70E740481C1C}">
                  <a14:useLocalDpi xmlns:a14="http://schemas.microsoft.com/office/drawing/2010/main"/>
                </a:ext>
              </a:extLst>
            </a:blip>
            <a:srcRect/>
            <a:stretch/>
          </p:blipFill>
          <p:spPr>
            <a:xfrm>
              <a:off x="391579" y="2235093"/>
              <a:ext cx="687766" cy="727446"/>
            </a:xfrm>
            <a:prstGeom prst="rect">
              <a:avLst/>
            </a:prstGeom>
          </p:spPr>
        </p:pic>
      </p:grpSp>
      <p:sp>
        <p:nvSpPr>
          <p:cNvPr id="6" name="正方形/長方形 5">
            <a:extLst>
              <a:ext uri="{FF2B5EF4-FFF2-40B4-BE49-F238E27FC236}">
                <a16:creationId xmlns:a16="http://schemas.microsoft.com/office/drawing/2014/main" id="{EA707B2C-8830-D859-60E9-AD8182E0B701}"/>
              </a:ext>
            </a:extLst>
          </p:cNvPr>
          <p:cNvSpPr/>
          <p:nvPr/>
        </p:nvSpPr>
        <p:spPr>
          <a:xfrm>
            <a:off x="346108" y="4097270"/>
            <a:ext cx="2479058" cy="5900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rgbClr val="4472C4"/>
                </a:solidFill>
                <a:latin typeface="BIZ UDPゴシック" panose="020B0400000000000000" pitchFamily="50" charset="-128"/>
                <a:ea typeface="BIZ UDPゴシック" panose="020B0400000000000000" pitchFamily="50" charset="-128"/>
              </a:rPr>
              <a:t>遠方の相手でも</a:t>
            </a:r>
            <a:endParaRPr lang="en-US" altLang="ja-JP" sz="2000" b="1" dirty="0">
              <a:solidFill>
                <a:srgbClr val="4472C4"/>
              </a:solidFill>
              <a:latin typeface="BIZ UDPゴシック" panose="020B0400000000000000" pitchFamily="50" charset="-128"/>
              <a:ea typeface="BIZ UDPゴシック" panose="020B0400000000000000" pitchFamily="50" charset="-128"/>
            </a:endParaRPr>
          </a:p>
          <a:p>
            <a:pPr algn="ctr"/>
            <a:r>
              <a:rPr lang="ja-JP" altLang="en-US" sz="2000" b="1" dirty="0">
                <a:solidFill>
                  <a:srgbClr val="4472C4"/>
                </a:solidFill>
                <a:latin typeface="BIZ UDPゴシック" panose="020B0400000000000000" pitchFamily="50" charset="-128"/>
                <a:ea typeface="BIZ UDPゴシック" panose="020B0400000000000000" pitchFamily="50" charset="-128"/>
              </a:rPr>
              <a:t>対面での会話が可能</a:t>
            </a:r>
          </a:p>
        </p:txBody>
      </p:sp>
      <p:sp>
        <p:nvSpPr>
          <p:cNvPr id="8" name="サブタイトル 2">
            <a:extLst>
              <a:ext uri="{FF2B5EF4-FFF2-40B4-BE49-F238E27FC236}">
                <a16:creationId xmlns:a16="http://schemas.microsoft.com/office/drawing/2014/main" id="{FCE11A50-A1C5-4984-B19B-61B9B07A7A4E}"/>
              </a:ext>
            </a:extLst>
          </p:cNvPr>
          <p:cNvSpPr txBox="1">
            <a:spLocks/>
          </p:cNvSpPr>
          <p:nvPr/>
        </p:nvSpPr>
        <p:spPr>
          <a:xfrm>
            <a:off x="3162795" y="4846271"/>
            <a:ext cx="2830552" cy="1662827"/>
          </a:xfrm>
          <a:prstGeom prst="rect">
            <a:avLst/>
          </a:prstGeom>
        </p:spPr>
        <p:txBody>
          <a:bodyPr vert="horz" lIns="91440" tIns="45720" rIns="91440" bIns="45720" numCol="1"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pPr>
            <a:r>
              <a:rPr lang="ja-JP" altLang="en-US" sz="1800" b="0" dirty="0">
                <a:latin typeface="BIZ UDPゴシック" panose="020B0400000000000000" pitchFamily="50" charset="-128"/>
                <a:ea typeface="BIZ UDPゴシック" panose="020B0400000000000000" pitchFamily="50" charset="-128"/>
              </a:rPr>
              <a:t>会場の設営などの事前準備を行わずに、気軽に集まることができます。</a:t>
            </a:r>
          </a:p>
        </p:txBody>
      </p:sp>
      <p:sp>
        <p:nvSpPr>
          <p:cNvPr id="9" name="正方形/長方形 8">
            <a:extLst>
              <a:ext uri="{FF2B5EF4-FFF2-40B4-BE49-F238E27FC236}">
                <a16:creationId xmlns:a16="http://schemas.microsoft.com/office/drawing/2014/main" id="{DCBCF2E1-FD1F-59EF-FC7A-91A72BA963EA}"/>
              </a:ext>
            </a:extLst>
          </p:cNvPr>
          <p:cNvSpPr/>
          <p:nvPr/>
        </p:nvSpPr>
        <p:spPr>
          <a:xfrm>
            <a:off x="3069348" y="4097270"/>
            <a:ext cx="2830551" cy="5900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rgbClr val="4472C4"/>
                </a:solidFill>
                <a:latin typeface="BIZ UDPゴシック" panose="020B0400000000000000" pitchFamily="50" charset="-128"/>
                <a:ea typeface="BIZ UDPゴシック" panose="020B0400000000000000" pitchFamily="50" charset="-128"/>
              </a:rPr>
              <a:t>会場の手配など</a:t>
            </a:r>
            <a:endParaRPr lang="en-US" altLang="ja-JP" sz="2000" b="1" dirty="0">
              <a:solidFill>
                <a:srgbClr val="4472C4"/>
              </a:solidFill>
              <a:latin typeface="BIZ UDPゴシック" panose="020B0400000000000000" pitchFamily="50" charset="-128"/>
              <a:ea typeface="BIZ UDPゴシック" panose="020B0400000000000000" pitchFamily="50" charset="-128"/>
            </a:endParaRPr>
          </a:p>
          <a:p>
            <a:pPr algn="ctr"/>
            <a:r>
              <a:rPr lang="ja-JP" altLang="en-US" sz="2000" b="1" dirty="0">
                <a:solidFill>
                  <a:srgbClr val="4472C4"/>
                </a:solidFill>
                <a:latin typeface="BIZ UDPゴシック" panose="020B0400000000000000" pitchFamily="50" charset="-128"/>
                <a:ea typeface="BIZ UDPゴシック" panose="020B0400000000000000" pitchFamily="50" charset="-128"/>
              </a:rPr>
              <a:t>準備の負担が軽減</a:t>
            </a:r>
          </a:p>
        </p:txBody>
      </p:sp>
      <p:sp>
        <p:nvSpPr>
          <p:cNvPr id="11" name="サブタイトル 2">
            <a:extLst>
              <a:ext uri="{FF2B5EF4-FFF2-40B4-BE49-F238E27FC236}">
                <a16:creationId xmlns:a16="http://schemas.microsoft.com/office/drawing/2014/main" id="{163ABF0F-0975-A56D-1352-3F787AB777FE}"/>
              </a:ext>
            </a:extLst>
          </p:cNvPr>
          <p:cNvSpPr txBox="1">
            <a:spLocks/>
          </p:cNvSpPr>
          <p:nvPr/>
        </p:nvSpPr>
        <p:spPr>
          <a:xfrm>
            <a:off x="6180097" y="4837071"/>
            <a:ext cx="2830552" cy="1662827"/>
          </a:xfrm>
          <a:prstGeom prst="rect">
            <a:avLst/>
          </a:prstGeom>
        </p:spPr>
        <p:txBody>
          <a:bodyPr vert="horz" lIns="91440" tIns="45720" rIns="91440" bIns="45720" numCol="1"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pPr>
            <a:r>
              <a:rPr lang="ja-JP" altLang="en-US" sz="1800" b="0" dirty="0">
                <a:latin typeface="BIZ UDPゴシック" panose="020B0400000000000000" pitchFamily="50" charset="-128"/>
                <a:ea typeface="BIZ UDPゴシック" panose="020B0400000000000000" pitchFamily="50" charset="-128"/>
              </a:rPr>
              <a:t>会議や会合に出向く際の身体的負荷が軽減されます。また、お出かけの際の天気にも影響されません。</a:t>
            </a:r>
          </a:p>
        </p:txBody>
      </p:sp>
      <p:sp>
        <p:nvSpPr>
          <p:cNvPr id="15" name="正方形/長方形 14">
            <a:extLst>
              <a:ext uri="{FF2B5EF4-FFF2-40B4-BE49-F238E27FC236}">
                <a16:creationId xmlns:a16="http://schemas.microsoft.com/office/drawing/2014/main" id="{9529C1BE-E65D-D39D-40C3-67402D1F69E4}"/>
              </a:ext>
            </a:extLst>
          </p:cNvPr>
          <p:cNvSpPr/>
          <p:nvPr/>
        </p:nvSpPr>
        <p:spPr>
          <a:xfrm>
            <a:off x="6180099" y="4097270"/>
            <a:ext cx="2830551" cy="5900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rgbClr val="4472C4"/>
                </a:solidFill>
                <a:latin typeface="BIZ UDPゴシック" panose="020B0400000000000000" pitchFamily="50" charset="-128"/>
                <a:ea typeface="BIZ UDPゴシック" panose="020B0400000000000000" pitchFamily="50" charset="-128"/>
              </a:rPr>
              <a:t>移動時間や交通費などの負担軽減</a:t>
            </a:r>
          </a:p>
        </p:txBody>
      </p:sp>
      <p:sp>
        <p:nvSpPr>
          <p:cNvPr id="18" name="タイトル 1">
            <a:extLst>
              <a:ext uri="{FF2B5EF4-FFF2-40B4-BE49-F238E27FC236}">
                <a16:creationId xmlns:a16="http://schemas.microsoft.com/office/drawing/2014/main" id="{DFDB577F-581E-8CE5-F38E-E5FA446E812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1-B</a:t>
            </a:r>
            <a:endParaRPr kumimoji="0" lang="ja-JP" altLang="en-US" kern="0" dirty="0">
              <a:solidFill>
                <a:sysClr val="windowText" lastClr="000000"/>
              </a:solidFill>
            </a:endParaRPr>
          </a:p>
        </p:txBody>
      </p:sp>
      <p:pic>
        <p:nvPicPr>
          <p:cNvPr id="20" name="図 19" descr="アイコン&#10;&#10;自動的に生成された説明">
            <a:extLst>
              <a:ext uri="{FF2B5EF4-FFF2-40B4-BE49-F238E27FC236}">
                <a16:creationId xmlns:a16="http://schemas.microsoft.com/office/drawing/2014/main" id="{7B0909D2-917A-1B7B-9611-15BE2545136B}"/>
              </a:ext>
            </a:extLst>
          </p:cNvPr>
          <p:cNvPicPr>
            <a:picLocks noChangeAspect="1"/>
          </p:cNvPicPr>
          <p:nvPr/>
        </p:nvPicPr>
        <p:blipFill>
          <a:blip r:embed="rId11"/>
          <a:stretch>
            <a:fillRect/>
          </a:stretch>
        </p:blipFill>
        <p:spPr>
          <a:xfrm>
            <a:off x="4515515" y="2942988"/>
            <a:ext cx="861328" cy="1074549"/>
          </a:xfrm>
          <a:prstGeom prst="rect">
            <a:avLst/>
          </a:prstGeom>
        </p:spPr>
      </p:pic>
      <p:sp>
        <p:nvSpPr>
          <p:cNvPr id="32" name="正方形/長方形 31">
            <a:extLst>
              <a:ext uri="{FF2B5EF4-FFF2-40B4-BE49-F238E27FC236}">
                <a16:creationId xmlns:a16="http://schemas.microsoft.com/office/drawing/2014/main" id="{2BB41893-E8F9-C935-0573-C29541B6B041}"/>
              </a:ext>
            </a:extLst>
          </p:cNvPr>
          <p:cNvSpPr/>
          <p:nvPr/>
        </p:nvSpPr>
        <p:spPr>
          <a:xfrm>
            <a:off x="3469023" y="1374797"/>
            <a:ext cx="2333647" cy="3389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b="1" dirty="0">
                <a:solidFill>
                  <a:srgbClr val="4472C4"/>
                </a:solidFill>
                <a:latin typeface="BIZ UDPゴシック" panose="020B0400000000000000" pitchFamily="50" charset="-128"/>
                <a:ea typeface="BIZ UDPゴシック" panose="020B0400000000000000" pitchFamily="50" charset="-128"/>
              </a:rPr>
              <a:t>メリット②</a:t>
            </a:r>
          </a:p>
        </p:txBody>
      </p:sp>
      <p:sp>
        <p:nvSpPr>
          <p:cNvPr id="33" name="正方形/長方形 32">
            <a:extLst>
              <a:ext uri="{FF2B5EF4-FFF2-40B4-BE49-F238E27FC236}">
                <a16:creationId xmlns:a16="http://schemas.microsoft.com/office/drawing/2014/main" id="{D010917A-5DC1-19E2-EFB7-DE41CF885EE6}"/>
              </a:ext>
            </a:extLst>
          </p:cNvPr>
          <p:cNvSpPr/>
          <p:nvPr/>
        </p:nvSpPr>
        <p:spPr>
          <a:xfrm>
            <a:off x="6351923" y="1357718"/>
            <a:ext cx="2333647" cy="3389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b="1" dirty="0">
                <a:solidFill>
                  <a:srgbClr val="4472C4"/>
                </a:solidFill>
                <a:latin typeface="BIZ UDPゴシック" panose="020B0400000000000000" pitchFamily="50" charset="-128"/>
                <a:ea typeface="BIZ UDPゴシック" panose="020B0400000000000000" pitchFamily="50" charset="-128"/>
              </a:rPr>
              <a:t>メリット③</a:t>
            </a:r>
          </a:p>
        </p:txBody>
      </p:sp>
      <p:pic>
        <p:nvPicPr>
          <p:cNvPr id="41" name="図 40" descr="アイコン&#10;&#10;中程度の精度で自動的に生成された説明">
            <a:extLst>
              <a:ext uri="{FF2B5EF4-FFF2-40B4-BE49-F238E27FC236}">
                <a16:creationId xmlns:a16="http://schemas.microsoft.com/office/drawing/2014/main" id="{7DF758A3-6855-E05E-8CDD-953A8A17F105}"/>
              </a:ext>
            </a:extLst>
          </p:cNvPr>
          <p:cNvPicPr>
            <a:picLocks noChangeAspect="1"/>
          </p:cNvPicPr>
          <p:nvPr/>
        </p:nvPicPr>
        <p:blipFill rotWithShape="1">
          <a:blip r:embed="rId12">
            <a:alphaModFix amt="36000"/>
            <a:extLst>
              <a:ext uri="{28A0092B-C50C-407E-A947-70E740481C1C}">
                <a14:useLocalDpi xmlns:a14="http://schemas.microsoft.com/office/drawing/2010/main"/>
              </a:ext>
            </a:extLst>
          </a:blip>
          <a:srcRect t="-3645" b="-7872"/>
          <a:stretch/>
        </p:blipFill>
        <p:spPr>
          <a:xfrm>
            <a:off x="6827101" y="1973187"/>
            <a:ext cx="1198603" cy="1006063"/>
          </a:xfrm>
          <a:prstGeom prst="rect">
            <a:avLst/>
          </a:prstGeom>
        </p:spPr>
      </p:pic>
      <p:pic>
        <p:nvPicPr>
          <p:cNvPr id="45" name="図 44" descr="グラフィカル ユーザー インターフェイス が含まれている画像&#10;&#10;自動的に生成された説明">
            <a:extLst>
              <a:ext uri="{FF2B5EF4-FFF2-40B4-BE49-F238E27FC236}">
                <a16:creationId xmlns:a16="http://schemas.microsoft.com/office/drawing/2014/main" id="{883BA85A-2091-039F-4AAA-8B8DA08198EE}"/>
              </a:ext>
            </a:extLst>
          </p:cNvPr>
          <p:cNvPicPr>
            <a:picLocks noChangeAspect="1"/>
          </p:cNvPicPr>
          <p:nvPr/>
        </p:nvPicPr>
        <p:blipFill>
          <a:blip r:embed="rId13"/>
          <a:stretch>
            <a:fillRect/>
          </a:stretch>
        </p:blipFill>
        <p:spPr>
          <a:xfrm rot="1800000">
            <a:off x="6621333" y="2245598"/>
            <a:ext cx="757138" cy="394600"/>
          </a:xfrm>
          <a:prstGeom prst="rect">
            <a:avLst/>
          </a:prstGeom>
        </p:spPr>
      </p:pic>
      <p:pic>
        <p:nvPicPr>
          <p:cNvPr id="53" name="図 52" descr="時計が付いている｜｜｜ｐ&#10;&#10;低い精度で自動的に生成された説明">
            <a:extLst>
              <a:ext uri="{FF2B5EF4-FFF2-40B4-BE49-F238E27FC236}">
                <a16:creationId xmlns:a16="http://schemas.microsoft.com/office/drawing/2014/main" id="{62AF4853-7E66-0E35-FDE4-1E8F0EB6AB76}"/>
              </a:ext>
            </a:extLst>
          </p:cNvPr>
          <p:cNvPicPr>
            <a:picLocks noChangeAspect="1"/>
          </p:cNvPicPr>
          <p:nvPr/>
        </p:nvPicPr>
        <p:blipFill>
          <a:blip r:embed="rId14"/>
          <a:stretch>
            <a:fillRect/>
          </a:stretch>
        </p:blipFill>
        <p:spPr>
          <a:xfrm>
            <a:off x="7511373" y="2087984"/>
            <a:ext cx="707013" cy="710462"/>
          </a:xfrm>
          <a:prstGeom prst="rect">
            <a:avLst/>
          </a:prstGeom>
        </p:spPr>
      </p:pic>
      <p:sp>
        <p:nvSpPr>
          <p:cNvPr id="4" name="Slide Number Placeholder 5">
            <a:extLst>
              <a:ext uri="{FF2B5EF4-FFF2-40B4-BE49-F238E27FC236}">
                <a16:creationId xmlns:a16="http://schemas.microsoft.com/office/drawing/2014/main" id="{BBB66125-9C15-08B1-4E9C-5FEB7A82DC31}"/>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a:t>
            </a:r>
          </a:p>
        </p:txBody>
      </p:sp>
    </p:spTree>
    <p:extLst>
      <p:ext uri="{BB962C8B-B14F-4D97-AF65-F5344CB8AC3E}">
        <p14:creationId xmlns:p14="http://schemas.microsoft.com/office/powerpoint/2010/main" val="5144851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5AC53710-6219-4B33-837E-0234440D791E}"/>
              </a:ext>
            </a:extLst>
          </p:cNvPr>
          <p:cNvPicPr>
            <a:picLocks noChangeAspect="1"/>
          </p:cNvPicPr>
          <p:nvPr/>
        </p:nvPicPr>
        <p:blipFill>
          <a:blip r:embed="rId4"/>
          <a:stretch>
            <a:fillRect/>
          </a:stretch>
        </p:blipFill>
        <p:spPr>
          <a:xfrm>
            <a:off x="1266335" y="2418646"/>
            <a:ext cx="2408129" cy="4279763"/>
          </a:xfrm>
          <a:prstGeom prst="rect">
            <a:avLst/>
          </a:prstGeom>
        </p:spPr>
      </p:pic>
      <p:pic>
        <p:nvPicPr>
          <p:cNvPr id="10242" name="Picture 2">
            <a:extLst>
              <a:ext uri="{FF2B5EF4-FFF2-40B4-BE49-F238E27FC236}">
                <a16:creationId xmlns:a16="http://schemas.microsoft.com/office/drawing/2014/main" id="{7D9B9FB0-6F85-1347-092C-287A83AF7A5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40260" y="2418411"/>
            <a:ext cx="2406296" cy="427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2938421" cy="755720"/>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右上の「＋」をダブルタップします</a:t>
            </a:r>
          </a:p>
        </p:txBody>
      </p:sp>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ミーティング番号を直接入力する場合の参加方法です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招待された会議への参加のしかた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4-C</a:t>
            </a:r>
            <a:endParaRPr kumimoji="0" lang="ja-JP" altLang="en-US" kern="0" dirty="0">
              <a:solidFill>
                <a:sysClr val="windowText" lastClr="000000"/>
              </a:solidFill>
            </a:endParaRPr>
          </a:p>
        </p:txBody>
      </p:sp>
      <p:sp>
        <p:nvSpPr>
          <p:cNvPr id="11" name="テキスト ボックス 10">
            <a:extLst>
              <a:ext uri="{FF2B5EF4-FFF2-40B4-BE49-F238E27FC236}">
                <a16:creationId xmlns:a16="http://schemas.microsoft.com/office/drawing/2014/main" id="{8FEB4CAF-C5B7-6141-3970-1E76A369A00A}"/>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テキスト ボックス 19">
            <a:extLst>
              <a:ext uri="{FF2B5EF4-FFF2-40B4-BE49-F238E27FC236}">
                <a16:creationId xmlns:a16="http://schemas.microsoft.com/office/drawing/2014/main" id="{BA319621-E877-CEB8-BD4F-1DA230A709B8}"/>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「ミーティングに参加」を</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ダブルタップします</a:t>
            </a:r>
          </a:p>
        </p:txBody>
      </p:sp>
      <p:sp>
        <p:nvSpPr>
          <p:cNvPr id="6" name="四角形: 角を丸くする 5">
            <a:extLst>
              <a:ext uri="{FF2B5EF4-FFF2-40B4-BE49-F238E27FC236}">
                <a16:creationId xmlns:a16="http://schemas.microsoft.com/office/drawing/2014/main" id="{78993814-112D-8835-1F74-693E814BC432}"/>
              </a:ext>
            </a:extLst>
          </p:cNvPr>
          <p:cNvSpPr/>
          <p:nvPr/>
        </p:nvSpPr>
        <p:spPr>
          <a:xfrm>
            <a:off x="3340432" y="2528887"/>
            <a:ext cx="264781" cy="28575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7" name="四角形: 角を丸くする 6">
            <a:extLst>
              <a:ext uri="{FF2B5EF4-FFF2-40B4-BE49-F238E27FC236}">
                <a16:creationId xmlns:a16="http://schemas.microsoft.com/office/drawing/2014/main" id="{FC13C2EB-1584-3BFD-03CD-2B6B2DB0D1BA}"/>
              </a:ext>
            </a:extLst>
          </p:cNvPr>
          <p:cNvSpPr/>
          <p:nvPr/>
        </p:nvSpPr>
        <p:spPr>
          <a:xfrm>
            <a:off x="6030292" y="3143250"/>
            <a:ext cx="1902128" cy="35433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2" name="Slide Number Placeholder 5">
            <a:extLst>
              <a:ext uri="{FF2B5EF4-FFF2-40B4-BE49-F238E27FC236}">
                <a16:creationId xmlns:a16="http://schemas.microsoft.com/office/drawing/2014/main" id="{E92D9709-4051-D45C-577B-B6ECE7FD8B17}"/>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５７</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9366229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a:extLst>
              <a:ext uri="{FF2B5EF4-FFF2-40B4-BE49-F238E27FC236}">
                <a16:creationId xmlns:a16="http://schemas.microsoft.com/office/drawing/2014/main" id="{08A575D3-D4CA-DC15-FAB2-E1F7273081B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62240" y="2417855"/>
            <a:ext cx="2384316" cy="4240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a:extLst>
              <a:ext uri="{FF2B5EF4-FFF2-40B4-BE49-F238E27FC236}">
                <a16:creationId xmlns:a16="http://schemas.microsoft.com/office/drawing/2014/main" id="{FF78AAD7-78A0-377C-AA55-F9E2BFE6F5B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77681" y="2417855"/>
            <a:ext cx="2393630" cy="425746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159565" cy="755720"/>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招待メールを開き</a:t>
            </a:r>
            <a:r>
              <a:rPr lang="en-US" altLang="ja-JP" dirty="0">
                <a:latin typeface="BIZ UDPゴシック" panose="020B0400000000000000" pitchFamily="50" charset="-128"/>
                <a:ea typeface="BIZ UDPゴシック" panose="020B0400000000000000" pitchFamily="50" charset="-128"/>
                <a:cs typeface="Meiryo" charset="-128"/>
              </a:rPr>
              <a:t>｢Meeting number</a:t>
            </a:r>
            <a:r>
              <a:rPr lang="ja-JP" altLang="en-US" dirty="0">
                <a:latin typeface="BIZ UDPゴシック" panose="020B0400000000000000" pitchFamily="50" charset="-128"/>
                <a:ea typeface="BIZ UDPゴシック" panose="020B0400000000000000" pitchFamily="50" charset="-128"/>
                <a:cs typeface="Meiryo" charset="-128"/>
              </a:rPr>
              <a:t>」を確認します</a:t>
            </a:r>
          </a:p>
        </p:txBody>
      </p:sp>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ミーティング番号を直接入力する場合の参加方法です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招待された会議への参加のしかた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4-C</a:t>
            </a:r>
            <a:endParaRPr kumimoji="0" lang="ja-JP" altLang="en-US" kern="0" dirty="0">
              <a:solidFill>
                <a:sysClr val="windowText" lastClr="000000"/>
              </a:solidFill>
            </a:endParaRPr>
          </a:p>
        </p:txBody>
      </p:sp>
      <p:sp>
        <p:nvSpPr>
          <p:cNvPr id="11" name="テキスト ボックス 10">
            <a:extLst>
              <a:ext uri="{FF2B5EF4-FFF2-40B4-BE49-F238E27FC236}">
                <a16:creationId xmlns:a16="http://schemas.microsoft.com/office/drawing/2014/main" id="{8FEB4CAF-C5B7-6141-3970-1E76A369A00A}"/>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テキスト ボックス 19">
            <a:extLst>
              <a:ext uri="{FF2B5EF4-FFF2-40B4-BE49-F238E27FC236}">
                <a16:creationId xmlns:a16="http://schemas.microsoft.com/office/drawing/2014/main" id="{BA319621-E877-CEB8-BD4F-1DA230A709B8}"/>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cs typeface="Meiryo" charset="-128"/>
              </a:rPr>
              <a:t>｢Meeting number</a:t>
            </a:r>
            <a:r>
              <a:rPr lang="ja-JP" altLang="en-US" dirty="0">
                <a:latin typeface="BIZ UDPゴシック" panose="020B0400000000000000" pitchFamily="50" charset="-128"/>
                <a:ea typeface="BIZ UDPゴシック" panose="020B0400000000000000" pitchFamily="50" charset="-128"/>
                <a:cs typeface="Meiryo"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入力します</a:t>
            </a:r>
          </a:p>
        </p:txBody>
      </p:sp>
      <p:sp>
        <p:nvSpPr>
          <p:cNvPr id="2" name="四角形: 角を丸くする 1">
            <a:extLst>
              <a:ext uri="{FF2B5EF4-FFF2-40B4-BE49-F238E27FC236}">
                <a16:creationId xmlns:a16="http://schemas.microsoft.com/office/drawing/2014/main" id="{C7BD2D55-3B5B-5D96-2183-ED278893053F}"/>
              </a:ext>
            </a:extLst>
          </p:cNvPr>
          <p:cNvSpPr/>
          <p:nvPr/>
        </p:nvSpPr>
        <p:spPr>
          <a:xfrm>
            <a:off x="1433384" y="4854722"/>
            <a:ext cx="1723502" cy="188718"/>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7" name="四角形: 角を丸くする 6">
            <a:extLst>
              <a:ext uri="{FF2B5EF4-FFF2-40B4-BE49-F238E27FC236}">
                <a16:creationId xmlns:a16="http://schemas.microsoft.com/office/drawing/2014/main" id="{9C354C74-EC5D-A0BF-B4D0-974FDA808797}"/>
              </a:ext>
            </a:extLst>
          </p:cNvPr>
          <p:cNvSpPr/>
          <p:nvPr/>
        </p:nvSpPr>
        <p:spPr>
          <a:xfrm>
            <a:off x="5396852" y="3024466"/>
            <a:ext cx="2527948" cy="40453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3" name="Slide Number Placeholder 5">
            <a:extLst>
              <a:ext uri="{FF2B5EF4-FFF2-40B4-BE49-F238E27FC236}">
                <a16:creationId xmlns:a16="http://schemas.microsoft.com/office/drawing/2014/main" id="{5862DF88-F77C-F5F8-B5BF-CB58A94E2AFB}"/>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５８</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7760293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7B55FB1E-9863-6760-FC10-F6019FE92373}"/>
              </a:ext>
            </a:extLst>
          </p:cNvPr>
          <p:cNvPicPr>
            <a:picLocks noChangeAspect="1"/>
          </p:cNvPicPr>
          <p:nvPr/>
        </p:nvPicPr>
        <p:blipFill>
          <a:blip r:embed="rId4"/>
          <a:stretch>
            <a:fillRect/>
          </a:stretch>
        </p:blipFill>
        <p:spPr>
          <a:xfrm>
            <a:off x="5438427" y="2406592"/>
            <a:ext cx="2408129" cy="4279763"/>
          </a:xfrm>
          <a:prstGeom prst="rect">
            <a:avLst/>
          </a:prstGeom>
        </p:spPr>
      </p:pic>
      <p:pic>
        <p:nvPicPr>
          <p:cNvPr id="11266" name="Picture 2">
            <a:extLst>
              <a:ext uri="{FF2B5EF4-FFF2-40B4-BE49-F238E27FC236}">
                <a16:creationId xmlns:a16="http://schemas.microsoft.com/office/drawing/2014/main" id="{0D56F0E3-A172-3BA8-5C40-C1CDCDB8652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65015" y="2406592"/>
            <a:ext cx="2406296" cy="427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57458" cy="395621"/>
          </a:xfrm>
          <a:prstGeom prst="rect">
            <a:avLst/>
          </a:prstGeom>
          <a:noFill/>
        </p:spPr>
        <p:txBody>
          <a:bodyPr wrap="square" lIns="91440" tIns="45720" rIns="91440" bIns="45720" rtlCol="0" anchor="t">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「参加」</a:t>
            </a:r>
            <a:r>
              <a:rPr lang="ja-JP" altLang="en-US" sz="1800" dirty="0">
                <a:solidFill>
                  <a:prstClr val="black"/>
                </a:solidFill>
                <a:latin typeface="BIZ UDPゴシック" panose="020B0400000000000000" pitchFamily="50" charset="-128"/>
                <a:ea typeface="BIZ UDPゴシック" panose="020B0400000000000000" pitchFamily="50" charset="-128"/>
              </a:rPr>
              <a:t>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2746297" cy="755720"/>
          </a:xfrm>
          <a:prstGeom prst="rect">
            <a:avLst/>
          </a:prstGeom>
          <a:noFill/>
        </p:spPr>
        <p:txBody>
          <a:bodyPr wrap="square" rtlCol="0" anchor="ctr">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「ミーティングに参加」をダブルタップします</a:t>
            </a:r>
          </a:p>
        </p:txBody>
      </p:sp>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ミーティング番号を直接入力する場合の参加方法です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招待された会議への参加のしかた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4-C</a:t>
            </a:r>
            <a:endParaRPr kumimoji="0" lang="ja-JP" altLang="en-US" kern="0" dirty="0">
              <a:solidFill>
                <a:sysClr val="windowText" lastClr="000000"/>
              </a:solidFill>
            </a:endParaRPr>
          </a:p>
        </p:txBody>
      </p:sp>
      <p:sp>
        <p:nvSpPr>
          <p:cNvPr id="2" name="四角形: 角を丸くする 1">
            <a:extLst>
              <a:ext uri="{FF2B5EF4-FFF2-40B4-BE49-F238E27FC236}">
                <a16:creationId xmlns:a16="http://schemas.microsoft.com/office/drawing/2014/main" id="{E397E22D-0067-1212-7898-E47072D20041}"/>
              </a:ext>
            </a:extLst>
          </p:cNvPr>
          <p:cNvSpPr/>
          <p:nvPr/>
        </p:nvSpPr>
        <p:spPr>
          <a:xfrm>
            <a:off x="3015997" y="3893663"/>
            <a:ext cx="554652" cy="334325"/>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6" name="四角形: 角を丸くする 5">
            <a:extLst>
              <a:ext uri="{FF2B5EF4-FFF2-40B4-BE49-F238E27FC236}">
                <a16:creationId xmlns:a16="http://schemas.microsoft.com/office/drawing/2014/main" id="{2165A7EE-B8B9-7B27-238F-DB04F391E760}"/>
              </a:ext>
            </a:extLst>
          </p:cNvPr>
          <p:cNvSpPr/>
          <p:nvPr/>
        </p:nvSpPr>
        <p:spPr>
          <a:xfrm>
            <a:off x="6444285" y="6117587"/>
            <a:ext cx="1601391" cy="63643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7" name="Slide Number Placeholder 5">
            <a:extLst>
              <a:ext uri="{FF2B5EF4-FFF2-40B4-BE49-F238E27FC236}">
                <a16:creationId xmlns:a16="http://schemas.microsoft.com/office/drawing/2014/main" id="{29B24449-8B62-30D8-1DB3-36AFE855CA6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５９</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7846119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a:extLst>
              <a:ext uri="{FF2B5EF4-FFF2-40B4-BE49-F238E27FC236}">
                <a16:creationId xmlns:a16="http://schemas.microsoft.com/office/drawing/2014/main" id="{7B0233F7-7723-7309-8FFD-C10D63AD6620}"/>
              </a:ext>
            </a:extLst>
          </p:cNvPr>
          <p:cNvPicPr>
            <a:picLocks noChangeAspect="1"/>
          </p:cNvPicPr>
          <p:nvPr/>
        </p:nvPicPr>
        <p:blipFill>
          <a:blip r:embed="rId4"/>
          <a:stretch>
            <a:fillRect/>
          </a:stretch>
        </p:blipFill>
        <p:spPr>
          <a:xfrm>
            <a:off x="3253295" y="1576537"/>
            <a:ext cx="2450804" cy="4359018"/>
          </a:xfrm>
          <a:prstGeom prst="rect">
            <a:avLst/>
          </a:prstGeom>
        </p:spPr>
      </p:pic>
      <p:graphicFrame>
        <p:nvGraphicFramePr>
          <p:cNvPr id="6" name="オブジェクト 5" hidden="1">
            <a:extLst>
              <a:ext uri="{FF2B5EF4-FFF2-40B4-BE49-F238E27FC236}">
                <a16:creationId xmlns:a16="http://schemas.microsoft.com/office/drawing/2014/main" id="{AA11ACC6-3982-4E88-8555-F8D5AE17C73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6" name="オブジェクト 5" hidden="1">
                        <a:extLst>
                          <a:ext uri="{FF2B5EF4-FFF2-40B4-BE49-F238E27FC236}">
                            <a16:creationId xmlns:a16="http://schemas.microsoft.com/office/drawing/2014/main" id="{AA11ACC6-3982-4E88-8555-F8D5AE17C73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r>
              <a:rPr lang="ja-JP" altLang="en-US" dirty="0"/>
              <a:t>招待された会議への参加のしかた</a:t>
            </a:r>
          </a:p>
        </p:txBody>
      </p:sp>
      <p:sp>
        <p:nvSpPr>
          <p:cNvPr id="5" name="テキスト ボックス 4"/>
          <p:cNvSpPr txBox="1"/>
          <p:nvPr/>
        </p:nvSpPr>
        <p:spPr>
          <a:xfrm>
            <a:off x="125447" y="4150250"/>
            <a:ext cx="3126240" cy="1235851"/>
          </a:xfrm>
          <a:prstGeom prst="rect">
            <a:avLst/>
          </a:prstGeom>
          <a:noFill/>
        </p:spPr>
        <p:txBody>
          <a:bodyPr wrap="square" lIns="91440" tIns="45720" rIns="91440" bIns="45720" rtlCol="0" anchor="t">
            <a:spAutoFit/>
          </a:bodyPr>
          <a:lstStyle/>
          <a:p>
            <a:pPr>
              <a:lnSpc>
                <a:spcPct val="130000"/>
              </a:lnSpc>
            </a:pPr>
            <a:r>
              <a:rPr lang="ja-JP" altLang="en-US" sz="2400" b="1">
                <a:solidFill>
                  <a:srgbClr val="4472C4"/>
                </a:solidFill>
                <a:latin typeface="BIZ UDPゴシック" panose="020B0400000000000000" pitchFamily="50" charset="-128"/>
                <a:ea typeface="BIZ UDPゴシック" panose="020B0400000000000000" pitchFamily="50" charset="-128"/>
                <a:cs typeface="Meiryo" charset="-128"/>
              </a:rPr>
              <a:t>❷</a:t>
            </a:r>
            <a:r>
              <a:rPr lang="ja-JP" altLang="en-US" dirty="0">
                <a:latin typeface="BIZ UDPゴシック" panose="020B0400000000000000" pitchFamily="50" charset="-128"/>
                <a:ea typeface="BIZ UDPゴシック" panose="020B0400000000000000" pitchFamily="50" charset="-128"/>
                <a:cs typeface="Meiryo" charset="-128"/>
              </a:rPr>
              <a:t>カメラの切り替</a:t>
            </a:r>
            <a:r>
              <a:rPr lang="ja-JP" altLang="en-US" spc="-750" dirty="0">
                <a:latin typeface="BIZ UDPゴシック" panose="020B0400000000000000" pitchFamily="50" charset="-128"/>
                <a:ea typeface="BIZ UDPゴシック" panose="020B0400000000000000" pitchFamily="50" charset="-128"/>
                <a:cs typeface="Meiryo" charset="-128"/>
              </a:rPr>
              <a:t>え</a:t>
            </a:r>
            <a:endParaRPr lang="en-US" altLang="ja-JP" spc="-750"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カメラ</a:t>
            </a:r>
            <a:r>
              <a:rPr lang="en-US" altLang="ja-JP" dirty="0">
                <a:latin typeface="BIZ UDPゴシック" panose="020B0400000000000000" pitchFamily="50" charset="-128"/>
                <a:ea typeface="BIZ UDPゴシック" panose="020B0400000000000000" pitchFamily="50" charset="-128"/>
                <a:cs typeface="Meiryo" charset="-128"/>
              </a:rPr>
              <a:t>ON/OFF</a:t>
            </a:r>
            <a:r>
              <a:rPr lang="ja-JP" altLang="en-US" dirty="0">
                <a:latin typeface="BIZ UDPゴシック" panose="020B0400000000000000" pitchFamily="50" charset="-128"/>
                <a:ea typeface="BIZ UDPゴシック" panose="020B0400000000000000" pitchFamily="50" charset="-128"/>
                <a:cs typeface="Meiryo" charset="-128"/>
              </a:rPr>
              <a:t>が切り替えられます</a:t>
            </a:r>
            <a:endParaRPr lang="en-US" altLang="ja-JP" dirty="0">
              <a:latin typeface="BIZ UDPゴシック" panose="020B0400000000000000" pitchFamily="50" charset="-128"/>
              <a:ea typeface="BIZ UDPゴシック" panose="020B0400000000000000" pitchFamily="50" charset="-128"/>
              <a:cs typeface="Meiryo" charset="-128"/>
            </a:endParaRPr>
          </a:p>
        </p:txBody>
      </p:sp>
      <p:sp>
        <p:nvSpPr>
          <p:cNvPr id="34" name="正方形/長方形 33">
            <a:extLst>
              <a:ext uri="{FF2B5EF4-FFF2-40B4-BE49-F238E27FC236}">
                <a16:creationId xmlns:a16="http://schemas.microsoft.com/office/drawing/2014/main" id="{2EF3FB95-14CE-A34F-962C-756B5A74C8D5}"/>
              </a:ext>
            </a:extLst>
          </p:cNvPr>
          <p:cNvSpPr/>
          <p:nvPr/>
        </p:nvSpPr>
        <p:spPr>
          <a:xfrm>
            <a:off x="7264460" y="3428214"/>
            <a:ext cx="184730" cy="461665"/>
          </a:xfrm>
          <a:prstGeom prst="rect">
            <a:avLst/>
          </a:prstGeom>
        </p:spPr>
        <p:txBody>
          <a:bodyPr wrap="none">
            <a:spAutoFit/>
          </a:bodyPr>
          <a:lstStyle/>
          <a:p>
            <a:pPr algn="ctr"/>
            <a:endParaRPr lang="en-US" altLang="ja-JP" sz="2400" b="1" dirty="0">
              <a:solidFill>
                <a:srgbClr val="009650"/>
              </a:solidFill>
              <a:latin typeface="BIZ UDPゴシック" panose="020B0400000000000000" pitchFamily="50" charset="-128"/>
              <a:ea typeface="BIZ UDPゴシック" panose="020B0400000000000000" pitchFamily="50" charset="-128"/>
              <a:cs typeface="Meiryo" charset="-128"/>
            </a:endParaRPr>
          </a:p>
        </p:txBody>
      </p:sp>
      <p:sp>
        <p:nvSpPr>
          <p:cNvPr id="15" name="テキスト ボックス 14">
            <a:extLst>
              <a:ext uri="{FF2B5EF4-FFF2-40B4-BE49-F238E27FC236}">
                <a16:creationId xmlns:a16="http://schemas.microsoft.com/office/drawing/2014/main" id="{C21FE7A1-2794-4FB9-164F-34D46C06193B}"/>
              </a:ext>
            </a:extLst>
          </p:cNvPr>
          <p:cNvSpPr txBox="1"/>
          <p:nvPr/>
        </p:nvSpPr>
        <p:spPr>
          <a:xfrm>
            <a:off x="602444" y="3627749"/>
            <a:ext cx="2016075" cy="307777"/>
          </a:xfrm>
          <a:prstGeom prst="rect">
            <a:avLst/>
          </a:prstGeom>
          <a:noFill/>
        </p:spPr>
        <p:txBody>
          <a:bodyPr wrap="square" rtlCol="0">
            <a:spAutoFit/>
          </a:bodyPr>
          <a:lstStyle/>
          <a:p>
            <a:pPr algn="ctr"/>
            <a:r>
              <a:rPr kumimoji="1" lang="en-US" altLang="ja-JP" sz="1400" dirty="0">
                <a:solidFill>
                  <a:srgbClr val="4472C4"/>
                </a:solidFill>
                <a:latin typeface="BIZ UDPゴシック" panose="020B0400000000000000" pitchFamily="50" charset="-128"/>
                <a:ea typeface="BIZ UDPゴシック" panose="020B0400000000000000" pitchFamily="50" charset="-128"/>
              </a:rPr>
              <a:t>ON  /  OFF</a:t>
            </a:r>
            <a:endParaRPr kumimoji="1" lang="ja-JP" altLang="en-US" sz="1400" dirty="0">
              <a:solidFill>
                <a:srgbClr val="4472C4"/>
              </a:solidFill>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7B5E5313-8C68-A731-F2C8-57DEF0A14E89}"/>
              </a:ext>
            </a:extLst>
          </p:cNvPr>
          <p:cNvSpPr txBox="1"/>
          <p:nvPr/>
        </p:nvSpPr>
        <p:spPr>
          <a:xfrm>
            <a:off x="648933" y="5931358"/>
            <a:ext cx="1983278" cy="307777"/>
          </a:xfrm>
          <a:prstGeom prst="rect">
            <a:avLst/>
          </a:prstGeom>
          <a:noFill/>
        </p:spPr>
        <p:txBody>
          <a:bodyPr wrap="square" rtlCol="0">
            <a:spAutoFit/>
          </a:bodyPr>
          <a:lstStyle/>
          <a:p>
            <a:pPr algn="ctr"/>
            <a:r>
              <a:rPr kumimoji="1" lang="en-US" altLang="ja-JP" sz="1400" dirty="0">
                <a:solidFill>
                  <a:srgbClr val="4472C4"/>
                </a:solidFill>
                <a:latin typeface="BIZ UDPゴシック" panose="020B0400000000000000" pitchFamily="50" charset="-128"/>
                <a:ea typeface="BIZ UDPゴシック" panose="020B0400000000000000" pitchFamily="50" charset="-128"/>
              </a:rPr>
              <a:t>ON  /  OFF</a:t>
            </a:r>
            <a:endParaRPr kumimoji="1" lang="ja-JP" altLang="en-US" sz="1400" dirty="0">
              <a:solidFill>
                <a:srgbClr val="4472C4"/>
              </a:solidFill>
              <a:latin typeface="BIZ UDPゴシック" panose="020B0400000000000000" pitchFamily="50" charset="-128"/>
              <a:ea typeface="BIZ UDPゴシック" panose="020B0400000000000000" pitchFamily="50" charset="-128"/>
            </a:endParaRPr>
          </a:p>
        </p:txBody>
      </p:sp>
      <p:sp>
        <p:nvSpPr>
          <p:cNvPr id="14" name="タイトル 1">
            <a:extLst>
              <a:ext uri="{FF2B5EF4-FFF2-40B4-BE49-F238E27FC236}">
                <a16:creationId xmlns:a16="http://schemas.microsoft.com/office/drawing/2014/main" id="{8589D07D-BD44-227C-DE39-D5071537512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4-C</a:t>
            </a:r>
            <a:endParaRPr kumimoji="0" lang="ja-JP" altLang="en-US" kern="0" dirty="0">
              <a:solidFill>
                <a:sysClr val="windowText" lastClr="000000"/>
              </a:solidFill>
            </a:endParaRPr>
          </a:p>
        </p:txBody>
      </p:sp>
      <p:sp>
        <p:nvSpPr>
          <p:cNvPr id="4" name="サブタイトル 2">
            <a:extLst>
              <a:ext uri="{FF2B5EF4-FFF2-40B4-BE49-F238E27FC236}">
                <a16:creationId xmlns:a16="http://schemas.microsoft.com/office/drawing/2014/main" id="{6BECF9BF-8A11-E94D-BFB3-B2D080D47588}"/>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会議参加中に利用することのできる機能があります</a:t>
            </a:r>
          </a:p>
        </p:txBody>
      </p:sp>
      <p:sp>
        <p:nvSpPr>
          <p:cNvPr id="66" name="テキスト ボックス 65">
            <a:extLst>
              <a:ext uri="{FF2B5EF4-FFF2-40B4-BE49-F238E27FC236}">
                <a16:creationId xmlns:a16="http://schemas.microsoft.com/office/drawing/2014/main" id="{DFF6FEBF-DFD1-026F-1D63-D76B44C4B1AD}"/>
              </a:ext>
            </a:extLst>
          </p:cNvPr>
          <p:cNvSpPr txBox="1"/>
          <p:nvPr/>
        </p:nvSpPr>
        <p:spPr>
          <a:xfrm>
            <a:off x="5964947" y="5121366"/>
            <a:ext cx="3198238" cy="875753"/>
          </a:xfrm>
          <a:prstGeom prst="rect">
            <a:avLst/>
          </a:prstGeom>
          <a:noFill/>
        </p:spPr>
        <p:txBody>
          <a:bodyPr wrap="square" lIns="91440" tIns="45720" rIns="91440" bIns="45720" rtlCol="0" anchor="t">
            <a:spAutoFit/>
          </a:bodyPr>
          <a:lstStyle/>
          <a:p>
            <a:pPr marL="7620" indent="-7620">
              <a:lnSpc>
                <a:spcPct val="130000"/>
              </a:lnSpc>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❻</a:t>
            </a:r>
            <a:r>
              <a:rPr lang="ja-JP" altLang="en-US" dirty="0">
                <a:latin typeface="BIZ UDPゴシック" panose="020B0400000000000000" pitchFamily="50" charset="-128"/>
                <a:ea typeface="BIZ UDPゴシック" panose="020B0400000000000000" pitchFamily="50" charset="-128"/>
                <a:cs typeface="Meiryo" charset="-128"/>
              </a:rPr>
              <a:t>終了</a:t>
            </a:r>
            <a:endParaRPr lang="en-US" altLang="ja-JP"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会議から退出します</a:t>
            </a:r>
            <a:endParaRPr lang="en-US" altLang="ja-JP" dirty="0">
              <a:latin typeface="BIZ UDPゴシック" panose="020B0400000000000000" pitchFamily="50" charset="-128"/>
              <a:ea typeface="BIZ UDPゴシック" panose="020B0400000000000000" pitchFamily="50" charset="-128"/>
              <a:cs typeface="Meiryo" charset="-128"/>
            </a:endParaRPr>
          </a:p>
        </p:txBody>
      </p:sp>
      <p:pic>
        <p:nvPicPr>
          <p:cNvPr id="12290" name="Picture 2">
            <a:extLst>
              <a:ext uri="{FF2B5EF4-FFF2-40B4-BE49-F238E27FC236}">
                <a16:creationId xmlns:a16="http://schemas.microsoft.com/office/drawing/2014/main" id="{7740EF98-50D2-E03E-267D-9E1092D313EB}"/>
              </a:ext>
            </a:extLst>
          </p:cNvPr>
          <p:cNvPicPr preferRelativeResize="0">
            <a:picLocks noChangeArrowheads="1"/>
          </p:cNvPicPr>
          <p:nvPr/>
        </p:nvPicPr>
        <p:blipFill rotWithShape="1">
          <a:blip r:embed="rId7">
            <a:extLst>
              <a:ext uri="{28A0092B-C50C-407E-A947-70E740481C1C}">
                <a14:useLocalDpi xmlns:a14="http://schemas.microsoft.com/office/drawing/2010/main"/>
              </a:ext>
            </a:extLst>
          </a:blip>
          <a:srcRect/>
          <a:stretch/>
        </p:blipFill>
        <p:spPr bwMode="auto">
          <a:xfrm>
            <a:off x="973559" y="5403055"/>
            <a:ext cx="504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a:extLst>
              <a:ext uri="{FF2B5EF4-FFF2-40B4-BE49-F238E27FC236}">
                <a16:creationId xmlns:a16="http://schemas.microsoft.com/office/drawing/2014/main" id="{68A25966-F6E8-B6CB-5791-9A94318EA6BF}"/>
              </a:ext>
            </a:extLst>
          </p:cNvPr>
          <p:cNvPicPr preferRelativeResize="0">
            <a:picLocks noChangeArrowheads="1"/>
          </p:cNvPicPr>
          <p:nvPr/>
        </p:nvPicPr>
        <p:blipFill rotWithShape="1">
          <a:blip r:embed="rId8">
            <a:extLst>
              <a:ext uri="{28A0092B-C50C-407E-A947-70E740481C1C}">
                <a14:useLocalDpi xmlns:a14="http://schemas.microsoft.com/office/drawing/2010/main"/>
              </a:ext>
            </a:extLst>
          </a:blip>
          <a:srcRect/>
          <a:stretch/>
        </p:blipFill>
        <p:spPr bwMode="auto">
          <a:xfrm>
            <a:off x="963559" y="3133471"/>
            <a:ext cx="504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a:extLst>
              <a:ext uri="{FF2B5EF4-FFF2-40B4-BE49-F238E27FC236}">
                <a16:creationId xmlns:a16="http://schemas.microsoft.com/office/drawing/2014/main" id="{E3A2658A-3C62-00F1-DC3A-8F809C7C7E78}"/>
              </a:ext>
            </a:extLst>
          </p:cNvPr>
          <p:cNvPicPr preferRelativeResize="0">
            <a:picLocks noChangeArrowheads="1"/>
          </p:cNvPicPr>
          <p:nvPr/>
        </p:nvPicPr>
        <p:blipFill rotWithShape="1">
          <a:blip r:embed="rId9">
            <a:extLst>
              <a:ext uri="{28A0092B-C50C-407E-A947-70E740481C1C}">
                <a14:useLocalDpi xmlns:a14="http://schemas.microsoft.com/office/drawing/2010/main"/>
              </a:ext>
            </a:extLst>
          </a:blip>
          <a:srcRect/>
          <a:stretch/>
        </p:blipFill>
        <p:spPr bwMode="auto">
          <a:xfrm>
            <a:off x="1640572" y="5403055"/>
            <a:ext cx="504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a:extLst>
              <a:ext uri="{FF2B5EF4-FFF2-40B4-BE49-F238E27FC236}">
                <a16:creationId xmlns:a16="http://schemas.microsoft.com/office/drawing/2014/main" id="{016637DE-2044-9B44-7C42-8155ADD3B2A8}"/>
              </a:ext>
            </a:extLst>
          </p:cNvPr>
          <p:cNvPicPr preferRelativeResize="0">
            <a:picLocks noChangeArrowheads="1"/>
          </p:cNvPicPr>
          <p:nvPr/>
        </p:nvPicPr>
        <p:blipFill rotWithShape="1">
          <a:blip r:embed="rId10">
            <a:extLst>
              <a:ext uri="{28A0092B-C50C-407E-A947-70E740481C1C}">
                <a14:useLocalDpi xmlns:a14="http://schemas.microsoft.com/office/drawing/2010/main"/>
              </a:ext>
            </a:extLst>
          </a:blip>
          <a:srcRect/>
          <a:stretch/>
        </p:blipFill>
        <p:spPr bwMode="auto">
          <a:xfrm>
            <a:off x="1684921" y="3133471"/>
            <a:ext cx="504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4">
            <a:extLst>
              <a:ext uri="{FF2B5EF4-FFF2-40B4-BE49-F238E27FC236}">
                <a16:creationId xmlns:a16="http://schemas.microsoft.com/office/drawing/2014/main" id="{8FD0D324-FCAA-533D-69DC-3EEADCA51874}"/>
              </a:ext>
            </a:extLst>
          </p:cNvPr>
          <p:cNvPicPr>
            <a:picLocks noChangeAspect="1" noChangeArrowheads="1"/>
          </p:cNvPicPr>
          <p:nvPr/>
        </p:nvPicPr>
        <p:blipFill rotWithShape="1">
          <a:blip r:embed="rId11">
            <a:extLst>
              <a:ext uri="{28A0092B-C50C-407E-A947-70E740481C1C}">
                <a14:useLocalDpi xmlns:a14="http://schemas.microsoft.com/office/drawing/2010/main"/>
              </a:ext>
            </a:extLst>
          </a:blip>
          <a:srcRect/>
          <a:stretch/>
        </p:blipFill>
        <p:spPr bwMode="auto">
          <a:xfrm>
            <a:off x="5976080" y="3998943"/>
            <a:ext cx="2764647" cy="73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正方形/長方形 16">
            <a:extLst>
              <a:ext uri="{FF2B5EF4-FFF2-40B4-BE49-F238E27FC236}">
                <a16:creationId xmlns:a16="http://schemas.microsoft.com/office/drawing/2014/main" id="{EDFF0CC8-1085-F84D-AF08-672D253ADAA7}"/>
              </a:ext>
            </a:extLst>
          </p:cNvPr>
          <p:cNvSpPr/>
          <p:nvPr/>
        </p:nvSpPr>
        <p:spPr>
          <a:xfrm>
            <a:off x="3460750" y="5403055"/>
            <a:ext cx="333870" cy="416706"/>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BIZ UDPゴシック" panose="020B0400000000000000" pitchFamily="50" charset="-128"/>
              <a:ea typeface="BIZ UDPゴシック" panose="020B0400000000000000" pitchFamily="50" charset="-128"/>
            </a:endParaRPr>
          </a:p>
        </p:txBody>
      </p:sp>
      <p:sp>
        <p:nvSpPr>
          <p:cNvPr id="18" name="正方形/長方形 17">
            <a:extLst>
              <a:ext uri="{FF2B5EF4-FFF2-40B4-BE49-F238E27FC236}">
                <a16:creationId xmlns:a16="http://schemas.microsoft.com/office/drawing/2014/main" id="{891F76A8-7E6D-6D48-968B-06723A783B00}"/>
              </a:ext>
            </a:extLst>
          </p:cNvPr>
          <p:cNvSpPr/>
          <p:nvPr/>
        </p:nvSpPr>
        <p:spPr>
          <a:xfrm>
            <a:off x="3887664" y="5403055"/>
            <a:ext cx="333870" cy="415578"/>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BIZ UDPゴシック" panose="020B0400000000000000" pitchFamily="50" charset="-128"/>
              <a:ea typeface="BIZ UDPゴシック" panose="020B0400000000000000" pitchFamily="50" charset="-128"/>
            </a:endParaRPr>
          </a:p>
        </p:txBody>
      </p:sp>
      <p:sp>
        <p:nvSpPr>
          <p:cNvPr id="27" name="正方形/長方形 26">
            <a:extLst>
              <a:ext uri="{FF2B5EF4-FFF2-40B4-BE49-F238E27FC236}">
                <a16:creationId xmlns:a16="http://schemas.microsoft.com/office/drawing/2014/main" id="{C29C5157-6985-0893-5040-DAF7BA7AB85D}"/>
              </a:ext>
            </a:extLst>
          </p:cNvPr>
          <p:cNvSpPr/>
          <p:nvPr/>
        </p:nvSpPr>
        <p:spPr>
          <a:xfrm>
            <a:off x="4736441" y="5403055"/>
            <a:ext cx="333870" cy="416706"/>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BIZ UDPゴシック" panose="020B0400000000000000" pitchFamily="50" charset="-128"/>
              <a:ea typeface="BIZ UDPゴシック" panose="020B0400000000000000" pitchFamily="50" charset="-128"/>
            </a:endParaRPr>
          </a:p>
        </p:txBody>
      </p:sp>
      <p:sp>
        <p:nvSpPr>
          <p:cNvPr id="28" name="正方形/長方形 27">
            <a:extLst>
              <a:ext uri="{FF2B5EF4-FFF2-40B4-BE49-F238E27FC236}">
                <a16:creationId xmlns:a16="http://schemas.microsoft.com/office/drawing/2014/main" id="{8F9562F9-B824-2362-62B2-1FD3F05FCDD9}"/>
              </a:ext>
            </a:extLst>
          </p:cNvPr>
          <p:cNvSpPr/>
          <p:nvPr/>
        </p:nvSpPr>
        <p:spPr>
          <a:xfrm>
            <a:off x="5146749" y="5403055"/>
            <a:ext cx="333870" cy="415578"/>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BIZ UDPゴシック" panose="020B0400000000000000" pitchFamily="50" charset="-128"/>
              <a:ea typeface="BIZ UDPゴシック" panose="020B0400000000000000" pitchFamily="50" charset="-128"/>
            </a:endParaRPr>
          </a:p>
        </p:txBody>
      </p:sp>
      <p:sp>
        <p:nvSpPr>
          <p:cNvPr id="7" name="正方形/長方形 6">
            <a:extLst>
              <a:ext uri="{FF2B5EF4-FFF2-40B4-BE49-F238E27FC236}">
                <a16:creationId xmlns:a16="http://schemas.microsoft.com/office/drawing/2014/main" id="{E6C9CB53-5B71-82C0-8423-300EFA4B790C}"/>
              </a:ext>
            </a:extLst>
          </p:cNvPr>
          <p:cNvSpPr/>
          <p:nvPr/>
        </p:nvSpPr>
        <p:spPr>
          <a:xfrm>
            <a:off x="5313684" y="1698050"/>
            <a:ext cx="333870" cy="416706"/>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BIZ UDPゴシック" panose="020B0400000000000000" pitchFamily="50" charset="-128"/>
              <a:ea typeface="BIZ UDPゴシック" panose="020B0400000000000000" pitchFamily="50" charset="-128"/>
            </a:endParaRPr>
          </a:p>
        </p:txBody>
      </p:sp>
      <p:sp>
        <p:nvSpPr>
          <p:cNvPr id="12" name="テキスト ボックス 11">
            <a:extLst>
              <a:ext uri="{FF2B5EF4-FFF2-40B4-BE49-F238E27FC236}">
                <a16:creationId xmlns:a16="http://schemas.microsoft.com/office/drawing/2014/main" id="{D479CC28-5276-C534-3894-2DDC2980671E}"/>
              </a:ext>
            </a:extLst>
          </p:cNvPr>
          <p:cNvSpPr txBox="1"/>
          <p:nvPr/>
        </p:nvSpPr>
        <p:spPr>
          <a:xfrm>
            <a:off x="125447" y="1849701"/>
            <a:ext cx="3126240" cy="1235851"/>
          </a:xfrm>
          <a:prstGeom prst="rect">
            <a:avLst/>
          </a:prstGeom>
          <a:noFill/>
        </p:spPr>
        <p:txBody>
          <a:bodyPr wrap="square" lIns="91440" tIns="45720" rIns="91440" bIns="45720" rtlCol="0" anchor="t">
            <a:spAutoFit/>
          </a:bodyPr>
          <a:lstStyle/>
          <a:p>
            <a:pPr>
              <a:lnSpc>
                <a:spcPct val="130000"/>
              </a:lnSpc>
            </a:pPr>
            <a:r>
              <a:rPr lang="ja-JP" altLang="en-US" sz="2400" b="1">
                <a:solidFill>
                  <a:srgbClr val="4472C4"/>
                </a:solidFill>
                <a:latin typeface="BIZ UDPゴシック" panose="020B0400000000000000" pitchFamily="50" charset="-128"/>
                <a:ea typeface="BIZ UDPゴシック" panose="020B0400000000000000" pitchFamily="50" charset="-128"/>
                <a:cs typeface="Meiryo" charset="-128"/>
              </a:rPr>
              <a:t>❶</a:t>
            </a:r>
            <a:r>
              <a:rPr lang="ja-JP" altLang="en-US">
                <a:latin typeface="BIZ UDPゴシック" panose="020B0400000000000000" pitchFamily="50" charset="-128"/>
                <a:ea typeface="BIZ UDPゴシック" panose="020B0400000000000000" pitchFamily="50" charset="-128"/>
                <a:cs typeface="Meiryo" charset="-128"/>
              </a:rPr>
              <a:t>音声の切り替</a:t>
            </a:r>
            <a:r>
              <a:rPr lang="ja-JP" altLang="en-US" spc="-750">
                <a:latin typeface="BIZ UDPゴシック" panose="020B0400000000000000" pitchFamily="50" charset="-128"/>
                <a:ea typeface="BIZ UDPゴシック" panose="020B0400000000000000" pitchFamily="50" charset="-128"/>
                <a:cs typeface="Meiryo" charset="-128"/>
              </a:rPr>
              <a:t>え</a:t>
            </a:r>
            <a:endParaRPr lang="en-US" altLang="ja-JP" spc="-75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a:latin typeface="BIZ UDPゴシック" panose="020B0400000000000000" pitchFamily="50" charset="-128"/>
                <a:ea typeface="BIZ UDPゴシック" panose="020B0400000000000000" pitchFamily="50" charset="-128"/>
                <a:cs typeface="Meiryo" charset="-128"/>
              </a:rPr>
              <a:t>音声の</a:t>
            </a:r>
            <a:r>
              <a:rPr lang="en-US" altLang="ja-JP">
                <a:latin typeface="BIZ UDPゴシック" panose="020B0400000000000000" pitchFamily="50" charset="-128"/>
                <a:ea typeface="BIZ UDPゴシック" panose="020B0400000000000000" pitchFamily="50" charset="-128"/>
                <a:cs typeface="Meiryo" charset="-128"/>
              </a:rPr>
              <a:t>ON/OFF</a:t>
            </a:r>
            <a:r>
              <a:rPr lang="ja-JP" altLang="en-US">
                <a:latin typeface="BIZ UDPゴシック" panose="020B0400000000000000" pitchFamily="50" charset="-128"/>
                <a:ea typeface="BIZ UDPゴシック" panose="020B0400000000000000" pitchFamily="50" charset="-128"/>
                <a:cs typeface="Meiryo" charset="-128"/>
              </a:rPr>
              <a:t>が切り替えられます</a:t>
            </a:r>
            <a:endParaRPr lang="en-US" altLang="ja-JP">
              <a:latin typeface="BIZ UDPゴシック" panose="020B0400000000000000" pitchFamily="50" charset="-128"/>
              <a:ea typeface="BIZ UDPゴシック" panose="020B0400000000000000" pitchFamily="50" charset="-128"/>
              <a:cs typeface="Meiryo" charset="-128"/>
            </a:endParaRPr>
          </a:p>
        </p:txBody>
      </p:sp>
      <p:sp>
        <p:nvSpPr>
          <p:cNvPr id="19" name="テキスト ボックス 18">
            <a:extLst>
              <a:ext uri="{FF2B5EF4-FFF2-40B4-BE49-F238E27FC236}">
                <a16:creationId xmlns:a16="http://schemas.microsoft.com/office/drawing/2014/main" id="{141974E4-96B3-56C6-459A-3D9A70B28AB9}"/>
              </a:ext>
            </a:extLst>
          </p:cNvPr>
          <p:cNvSpPr txBox="1"/>
          <p:nvPr/>
        </p:nvSpPr>
        <p:spPr>
          <a:xfrm>
            <a:off x="5945762" y="1470639"/>
            <a:ext cx="3028061" cy="875753"/>
          </a:xfrm>
          <a:prstGeom prst="rect">
            <a:avLst/>
          </a:prstGeom>
          <a:noFill/>
        </p:spPr>
        <p:txBody>
          <a:bodyPr wrap="square" lIns="91440" tIns="45720" rIns="91440" bIns="45720" rtlCol="0" anchor="t">
            <a:spAutoFit/>
          </a:bodyPr>
          <a:lstStyle/>
          <a:p>
            <a:pPr marL="7620" indent="-7620">
              <a:lnSpc>
                <a:spcPct val="130000"/>
              </a:lnSpc>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❹</a:t>
            </a:r>
            <a:r>
              <a:rPr lang="ja-JP" altLang="en-US" dirty="0">
                <a:latin typeface="BIZ UDPゴシック" panose="020B0400000000000000" pitchFamily="50" charset="-128"/>
                <a:ea typeface="BIZ UDPゴシック" panose="020B0400000000000000" pitchFamily="50" charset="-128"/>
                <a:cs typeface="Meiryo" charset="-128"/>
              </a:rPr>
              <a:t>チャット</a:t>
            </a:r>
            <a:endParaRPr lang="en-US" altLang="ja-JP"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文字でやり取りができます</a:t>
            </a:r>
            <a:endParaRPr lang="en-US" altLang="ja-JP" b="1" dirty="0">
              <a:latin typeface="BIZ UDPゴシック" panose="020B0400000000000000" pitchFamily="50" charset="-128"/>
              <a:ea typeface="BIZ UDPゴシック" panose="020B0400000000000000" pitchFamily="50" charset="-128"/>
              <a:cs typeface="Meiryo" charset="-128"/>
            </a:endParaRPr>
          </a:p>
        </p:txBody>
      </p:sp>
      <p:cxnSp>
        <p:nvCxnSpPr>
          <p:cNvPr id="40" name="カギ線コネクタ 64">
            <a:extLst>
              <a:ext uri="{FF2B5EF4-FFF2-40B4-BE49-F238E27FC236}">
                <a16:creationId xmlns:a16="http://schemas.microsoft.com/office/drawing/2014/main" id="{219FF1FD-59F1-45D7-3B03-C31B56C3F082}"/>
              </a:ext>
            </a:extLst>
          </p:cNvPr>
          <p:cNvCxnSpPr>
            <a:cxnSpLocks/>
            <a:stCxn id="17" idx="0"/>
            <a:endCxn id="10" idx="3"/>
          </p:cNvCxnSpPr>
          <p:nvPr/>
        </p:nvCxnSpPr>
        <p:spPr>
          <a:xfrm rot="16200000" flipV="1">
            <a:off x="1890511" y="3665881"/>
            <a:ext cx="2035584" cy="1438764"/>
          </a:xfrm>
          <a:prstGeom prst="bentConnector2">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42" name="カギ線コネクタ 64">
            <a:extLst>
              <a:ext uri="{FF2B5EF4-FFF2-40B4-BE49-F238E27FC236}">
                <a16:creationId xmlns:a16="http://schemas.microsoft.com/office/drawing/2014/main" id="{F4E00E66-0C4C-8257-2717-77205A3AF68E}"/>
              </a:ext>
            </a:extLst>
          </p:cNvPr>
          <p:cNvCxnSpPr>
            <a:cxnSpLocks/>
            <a:stCxn id="18" idx="2"/>
          </p:cNvCxnSpPr>
          <p:nvPr/>
        </p:nvCxnSpPr>
        <p:spPr>
          <a:xfrm rot="5400000">
            <a:off x="3122795" y="5117947"/>
            <a:ext cx="231119" cy="1632491"/>
          </a:xfrm>
          <a:prstGeom prst="bentConnector2">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48" name="カギ線コネクタ 64">
            <a:extLst>
              <a:ext uri="{FF2B5EF4-FFF2-40B4-BE49-F238E27FC236}">
                <a16:creationId xmlns:a16="http://schemas.microsoft.com/office/drawing/2014/main" id="{083E181A-BBD5-8127-99B5-634DBBE6EC91}"/>
              </a:ext>
            </a:extLst>
          </p:cNvPr>
          <p:cNvCxnSpPr>
            <a:cxnSpLocks/>
          </p:cNvCxnSpPr>
          <p:nvPr/>
        </p:nvCxnSpPr>
        <p:spPr>
          <a:xfrm rot="10800000" flipV="1">
            <a:off x="5471353" y="5618626"/>
            <a:ext cx="540000" cy="0"/>
          </a:xfrm>
          <a:prstGeom prst="bentConnector4">
            <a:avLst>
              <a:gd name="adj1" fmla="val 37184"/>
              <a:gd name="adj2" fmla="val 246362"/>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56" name="テキスト ボックス 55">
            <a:extLst>
              <a:ext uri="{FF2B5EF4-FFF2-40B4-BE49-F238E27FC236}">
                <a16:creationId xmlns:a16="http://schemas.microsoft.com/office/drawing/2014/main" id="{A727EFEF-65B3-5EBE-5DF8-D65FDCA90C61}"/>
              </a:ext>
            </a:extLst>
          </p:cNvPr>
          <p:cNvSpPr txBox="1"/>
          <p:nvPr/>
        </p:nvSpPr>
        <p:spPr>
          <a:xfrm>
            <a:off x="5945762" y="3031483"/>
            <a:ext cx="3028061" cy="875753"/>
          </a:xfrm>
          <a:prstGeom prst="rect">
            <a:avLst/>
          </a:prstGeom>
          <a:noFill/>
        </p:spPr>
        <p:txBody>
          <a:bodyPr wrap="square" lIns="91440" tIns="45720" rIns="91440" bIns="45720" rtlCol="0" anchor="t">
            <a:spAutoFit/>
          </a:bodyPr>
          <a:lstStyle/>
          <a:p>
            <a:pPr marL="7620" indent="-7620">
              <a:lnSpc>
                <a:spcPct val="130000"/>
              </a:lnSpc>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❺</a:t>
            </a:r>
            <a:r>
              <a:rPr lang="ja-JP" altLang="en-US" dirty="0">
                <a:latin typeface="BIZ UDPゴシック" panose="020B0400000000000000" pitchFamily="50" charset="-128"/>
                <a:ea typeface="BIZ UDPゴシック" panose="020B0400000000000000" pitchFamily="50" charset="-128"/>
                <a:cs typeface="Meiryo" charset="-128"/>
              </a:rPr>
              <a:t>リアクション　挙手や</a:t>
            </a:r>
            <a:endParaRPr lang="en-US" altLang="ja-JP"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スタンプが使用できます</a:t>
            </a:r>
            <a:endParaRPr lang="en-US" altLang="ja-JP" dirty="0">
              <a:latin typeface="BIZ UDPゴシック" panose="020B0400000000000000" pitchFamily="50" charset="-128"/>
              <a:ea typeface="BIZ UDPゴシック" panose="020B0400000000000000" pitchFamily="50" charset="-128"/>
              <a:cs typeface="Meiryo" charset="-128"/>
            </a:endParaRPr>
          </a:p>
        </p:txBody>
      </p:sp>
      <p:sp>
        <p:nvSpPr>
          <p:cNvPr id="57" name="テキスト ボックス 56">
            <a:extLst>
              <a:ext uri="{FF2B5EF4-FFF2-40B4-BE49-F238E27FC236}">
                <a16:creationId xmlns:a16="http://schemas.microsoft.com/office/drawing/2014/main" id="{0DB664E5-3575-6A7D-3A75-DD92E858C981}"/>
              </a:ext>
            </a:extLst>
          </p:cNvPr>
          <p:cNvSpPr txBox="1"/>
          <p:nvPr/>
        </p:nvSpPr>
        <p:spPr>
          <a:xfrm>
            <a:off x="2125054" y="6270215"/>
            <a:ext cx="5556643" cy="496803"/>
          </a:xfrm>
          <a:prstGeom prst="rect">
            <a:avLst/>
          </a:prstGeom>
          <a:noFill/>
        </p:spPr>
        <p:txBody>
          <a:bodyPr wrap="square" lIns="91440" tIns="45720" rIns="91440" bIns="45720" rtlCol="0" anchor="t">
            <a:spAutoFit/>
          </a:bodyPr>
          <a:lstStyle/>
          <a:p>
            <a:pPr marL="7620" indent="-7620">
              <a:lnSpc>
                <a:spcPct val="130000"/>
              </a:lnSpc>
            </a:pPr>
            <a:r>
              <a:rPr lang="ja-JP" altLang="en-US" sz="2400" b="1">
                <a:solidFill>
                  <a:srgbClr val="4472C4"/>
                </a:solidFill>
                <a:latin typeface="BIZ UDPゴシック" panose="020B0400000000000000" pitchFamily="50" charset="-128"/>
                <a:ea typeface="BIZ UDPゴシック" panose="020B0400000000000000" pitchFamily="50" charset="-128"/>
                <a:cs typeface="Meiryo" charset="-128"/>
              </a:rPr>
              <a:t>❸</a:t>
            </a:r>
            <a:r>
              <a:rPr lang="ja-JP" altLang="en-US">
                <a:latin typeface="BIZ UDPゴシック" panose="020B0400000000000000" pitchFamily="50" charset="-128"/>
                <a:ea typeface="BIZ UDPゴシック" panose="020B0400000000000000" pitchFamily="50" charset="-128"/>
                <a:cs typeface="Meiryo" charset="-128"/>
              </a:rPr>
              <a:t>スピーカー（音声の出力方法を切り替えられます。）</a:t>
            </a:r>
            <a:endParaRPr lang="en-US" altLang="ja-JP" b="1">
              <a:latin typeface="BIZ UDPゴシック" panose="020B0400000000000000" pitchFamily="50" charset="-128"/>
              <a:ea typeface="BIZ UDPゴシック" panose="020B0400000000000000" pitchFamily="50" charset="-128"/>
              <a:cs typeface="Meiryo" charset="-128"/>
            </a:endParaRPr>
          </a:p>
        </p:txBody>
      </p:sp>
      <p:cxnSp>
        <p:nvCxnSpPr>
          <p:cNvPr id="63" name="カギ線コネクタ 64">
            <a:extLst>
              <a:ext uri="{FF2B5EF4-FFF2-40B4-BE49-F238E27FC236}">
                <a16:creationId xmlns:a16="http://schemas.microsoft.com/office/drawing/2014/main" id="{798D4DED-CA38-1BA0-1FED-9FE0AAA94645}"/>
              </a:ext>
            </a:extLst>
          </p:cNvPr>
          <p:cNvCxnSpPr>
            <a:cxnSpLocks/>
            <a:stCxn id="56" idx="1"/>
            <a:endCxn id="27" idx="0"/>
          </p:cNvCxnSpPr>
          <p:nvPr/>
        </p:nvCxnSpPr>
        <p:spPr>
          <a:xfrm rot="10800000" flipV="1">
            <a:off x="4903376" y="3469359"/>
            <a:ext cx="1042386" cy="1933695"/>
          </a:xfrm>
          <a:prstGeom prst="bentConnector2">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73" name="カギ線コネクタ 64">
            <a:extLst>
              <a:ext uri="{FF2B5EF4-FFF2-40B4-BE49-F238E27FC236}">
                <a16:creationId xmlns:a16="http://schemas.microsoft.com/office/drawing/2014/main" id="{9EA09756-2DEA-CEE3-3502-0F25C5DE1818}"/>
              </a:ext>
            </a:extLst>
          </p:cNvPr>
          <p:cNvCxnSpPr>
            <a:cxnSpLocks/>
            <a:stCxn id="19" idx="1"/>
            <a:endCxn id="7" idx="3"/>
          </p:cNvCxnSpPr>
          <p:nvPr/>
        </p:nvCxnSpPr>
        <p:spPr>
          <a:xfrm rot="10800000">
            <a:off x="5647554" y="1906404"/>
            <a:ext cx="298208" cy="2113"/>
          </a:xfrm>
          <a:prstGeom prst="bentConnector3">
            <a:avLst>
              <a:gd name="adj1" fmla="val 50000"/>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79" name="正方形/長方形 78">
            <a:extLst>
              <a:ext uri="{FF2B5EF4-FFF2-40B4-BE49-F238E27FC236}">
                <a16:creationId xmlns:a16="http://schemas.microsoft.com/office/drawing/2014/main" id="{44A97E34-D3FC-B6D1-7B89-3481A2045CF8}"/>
              </a:ext>
            </a:extLst>
          </p:cNvPr>
          <p:cNvSpPr/>
          <p:nvPr/>
        </p:nvSpPr>
        <p:spPr>
          <a:xfrm>
            <a:off x="4317725" y="5403055"/>
            <a:ext cx="333870" cy="415578"/>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BIZ UDPゴシック" panose="020B0400000000000000" pitchFamily="50" charset="-128"/>
              <a:ea typeface="BIZ UDPゴシック" panose="020B0400000000000000" pitchFamily="50" charset="-128"/>
            </a:endParaRPr>
          </a:p>
        </p:txBody>
      </p:sp>
      <p:sp>
        <p:nvSpPr>
          <p:cNvPr id="32" name="正方形/長方形 31">
            <a:extLst>
              <a:ext uri="{FF2B5EF4-FFF2-40B4-BE49-F238E27FC236}">
                <a16:creationId xmlns:a16="http://schemas.microsoft.com/office/drawing/2014/main" id="{73152F26-69E0-E3C7-0627-B454850B1A7F}"/>
              </a:ext>
            </a:extLst>
          </p:cNvPr>
          <p:cNvSpPr/>
          <p:nvPr/>
        </p:nvSpPr>
        <p:spPr>
          <a:xfrm>
            <a:off x="3461319" y="5415963"/>
            <a:ext cx="333870" cy="416706"/>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BIZ UDPゴシック" panose="020B0400000000000000" pitchFamily="50" charset="-128"/>
              <a:ea typeface="BIZ UDPゴシック" panose="020B0400000000000000" pitchFamily="50" charset="-128"/>
            </a:endParaRPr>
          </a:p>
        </p:txBody>
      </p:sp>
      <p:sp>
        <p:nvSpPr>
          <p:cNvPr id="33" name="正方形/長方形 32">
            <a:extLst>
              <a:ext uri="{FF2B5EF4-FFF2-40B4-BE49-F238E27FC236}">
                <a16:creationId xmlns:a16="http://schemas.microsoft.com/office/drawing/2014/main" id="{C9EDC78E-5D0D-8E9C-8E94-8210BD0D285C}"/>
              </a:ext>
            </a:extLst>
          </p:cNvPr>
          <p:cNvSpPr/>
          <p:nvPr/>
        </p:nvSpPr>
        <p:spPr>
          <a:xfrm>
            <a:off x="3888233" y="5415963"/>
            <a:ext cx="333870" cy="415578"/>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BIZ UDPゴシック" panose="020B0400000000000000" pitchFamily="50" charset="-128"/>
              <a:ea typeface="BIZ UDPゴシック" panose="020B0400000000000000" pitchFamily="50" charset="-128"/>
            </a:endParaRPr>
          </a:p>
        </p:txBody>
      </p:sp>
      <p:sp>
        <p:nvSpPr>
          <p:cNvPr id="35" name="正方形/長方形 34">
            <a:extLst>
              <a:ext uri="{FF2B5EF4-FFF2-40B4-BE49-F238E27FC236}">
                <a16:creationId xmlns:a16="http://schemas.microsoft.com/office/drawing/2014/main" id="{70E8C846-5D9C-9539-686E-39DE098576DF}"/>
              </a:ext>
            </a:extLst>
          </p:cNvPr>
          <p:cNvSpPr/>
          <p:nvPr/>
        </p:nvSpPr>
        <p:spPr>
          <a:xfrm>
            <a:off x="4737010" y="5415963"/>
            <a:ext cx="333870" cy="416706"/>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BIZ UDPゴシック" panose="020B0400000000000000" pitchFamily="50" charset="-128"/>
              <a:ea typeface="BIZ UDPゴシック" panose="020B0400000000000000" pitchFamily="50" charset="-128"/>
            </a:endParaRPr>
          </a:p>
        </p:txBody>
      </p:sp>
      <p:sp>
        <p:nvSpPr>
          <p:cNvPr id="36" name="正方形/長方形 35">
            <a:extLst>
              <a:ext uri="{FF2B5EF4-FFF2-40B4-BE49-F238E27FC236}">
                <a16:creationId xmlns:a16="http://schemas.microsoft.com/office/drawing/2014/main" id="{46B0C856-5DFD-FE25-9A2C-3D54DC0A26E1}"/>
              </a:ext>
            </a:extLst>
          </p:cNvPr>
          <p:cNvSpPr/>
          <p:nvPr/>
        </p:nvSpPr>
        <p:spPr>
          <a:xfrm>
            <a:off x="5147318" y="5415963"/>
            <a:ext cx="333870" cy="415578"/>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BIZ UDPゴシック" panose="020B0400000000000000" pitchFamily="50" charset="-128"/>
              <a:ea typeface="BIZ UDPゴシック" panose="020B0400000000000000" pitchFamily="50" charset="-128"/>
            </a:endParaRPr>
          </a:p>
        </p:txBody>
      </p:sp>
      <p:sp>
        <p:nvSpPr>
          <p:cNvPr id="37" name="正方形/長方形 36">
            <a:extLst>
              <a:ext uri="{FF2B5EF4-FFF2-40B4-BE49-F238E27FC236}">
                <a16:creationId xmlns:a16="http://schemas.microsoft.com/office/drawing/2014/main" id="{0C1F8444-2271-30DC-D93F-095C1253937C}"/>
              </a:ext>
            </a:extLst>
          </p:cNvPr>
          <p:cNvSpPr/>
          <p:nvPr/>
        </p:nvSpPr>
        <p:spPr>
          <a:xfrm>
            <a:off x="5314253" y="1710957"/>
            <a:ext cx="333870" cy="416706"/>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BIZ UDPゴシック" panose="020B0400000000000000" pitchFamily="50" charset="-128"/>
              <a:ea typeface="BIZ UDPゴシック" panose="020B0400000000000000" pitchFamily="50" charset="-128"/>
            </a:endParaRPr>
          </a:p>
        </p:txBody>
      </p:sp>
      <p:cxnSp>
        <p:nvCxnSpPr>
          <p:cNvPr id="45" name="直線コネクタ 44">
            <a:extLst>
              <a:ext uri="{FF2B5EF4-FFF2-40B4-BE49-F238E27FC236}">
                <a16:creationId xmlns:a16="http://schemas.microsoft.com/office/drawing/2014/main" id="{2CAA710F-A305-3489-A4E8-ECC0CE34A669}"/>
              </a:ext>
            </a:extLst>
          </p:cNvPr>
          <p:cNvCxnSpPr>
            <a:stCxn id="79" idx="2"/>
          </p:cNvCxnSpPr>
          <p:nvPr/>
        </p:nvCxnSpPr>
        <p:spPr>
          <a:xfrm>
            <a:off x="4484660" y="5818633"/>
            <a:ext cx="0" cy="420502"/>
          </a:xfrm>
          <a:prstGeom prst="line">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47" name="Slide Number Placeholder 5">
            <a:extLst>
              <a:ext uri="{FF2B5EF4-FFF2-40B4-BE49-F238E27FC236}">
                <a16:creationId xmlns:a16="http://schemas.microsoft.com/office/drawing/2014/main" id="{237D686B-0A55-3818-03C0-A98E354AD86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６０</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3789858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C0EEB57E-CDB8-F876-BDD3-530BC4E034B2}"/>
              </a:ext>
            </a:extLst>
          </p:cNvPr>
          <p:cNvPicPr>
            <a:picLocks noChangeAspect="1"/>
          </p:cNvPicPr>
          <p:nvPr/>
        </p:nvPicPr>
        <p:blipFill>
          <a:blip r:embed="rId4"/>
          <a:stretch>
            <a:fillRect/>
          </a:stretch>
        </p:blipFill>
        <p:spPr>
          <a:xfrm>
            <a:off x="5434881" y="2414241"/>
            <a:ext cx="2408129" cy="4279763"/>
          </a:xfrm>
          <a:prstGeom prst="rect">
            <a:avLst/>
          </a:prstGeom>
          <a:ln>
            <a:solidFill>
              <a:schemeClr val="tx1"/>
            </a:solidFill>
          </a:ln>
        </p:spPr>
      </p:pic>
      <p:pic>
        <p:nvPicPr>
          <p:cNvPr id="9" name="図 8">
            <a:extLst>
              <a:ext uri="{FF2B5EF4-FFF2-40B4-BE49-F238E27FC236}">
                <a16:creationId xmlns:a16="http://schemas.microsoft.com/office/drawing/2014/main" id="{2D0C76BB-BC9B-A7FD-C1AF-608D7517E6B8}"/>
              </a:ext>
            </a:extLst>
          </p:cNvPr>
          <p:cNvPicPr>
            <a:picLocks noChangeAspect="1"/>
          </p:cNvPicPr>
          <p:nvPr/>
        </p:nvPicPr>
        <p:blipFill>
          <a:blip r:embed="rId5"/>
          <a:stretch>
            <a:fillRect/>
          </a:stretch>
        </p:blipFill>
        <p:spPr>
          <a:xfrm>
            <a:off x="1266292" y="2413670"/>
            <a:ext cx="2408129" cy="4279763"/>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2938421" cy="755720"/>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右上の「＋」をダブルタップします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5271"/>
            <a:ext cx="2784397"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「ミーティング</a:t>
            </a:r>
            <a:r>
              <a:rPr lang="ja-JP" altLang="en-US" dirty="0">
                <a:solidFill>
                  <a:prstClr val="black"/>
                </a:solidFill>
                <a:latin typeface="BIZ UDPゴシック" panose="020B0400000000000000" pitchFamily="50" charset="-128"/>
                <a:ea typeface="BIZ UDPゴシック" panose="020B0400000000000000" pitchFamily="50" charset="-128"/>
              </a:rPr>
              <a:t>を</a:t>
            </a:r>
            <a:r>
              <a:rPr lang="ja-JP" altLang="en-US" sz="1800" dirty="0">
                <a:solidFill>
                  <a:prstClr val="black"/>
                </a:solidFill>
                <a:latin typeface="BIZ UDPゴシック" panose="020B0400000000000000" pitchFamily="50" charset="-128"/>
                <a:ea typeface="BIZ UDPゴシック" panose="020B0400000000000000" pitchFamily="50" charset="-128"/>
              </a:rPr>
              <a:t>開始」をダブルタップします</a:t>
            </a:r>
          </a:p>
        </p:txBody>
      </p:sp>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自分で今すぐ会議を開催する方法です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会議の開催のしかた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4-D</a:t>
            </a:r>
            <a:endParaRPr kumimoji="0" lang="ja-JP" altLang="en-US" kern="0" dirty="0">
              <a:solidFill>
                <a:sysClr val="windowText" lastClr="000000"/>
              </a:solidFill>
            </a:endParaRP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3296185" y="2570996"/>
            <a:ext cx="337335" cy="21314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6" name="四角形: 角を丸くする 5">
            <a:extLst>
              <a:ext uri="{FF2B5EF4-FFF2-40B4-BE49-F238E27FC236}">
                <a16:creationId xmlns:a16="http://schemas.microsoft.com/office/drawing/2014/main" id="{9140A1F7-B017-AE1A-D4B9-DF7944F2DF74}"/>
              </a:ext>
            </a:extLst>
          </p:cNvPr>
          <p:cNvSpPr/>
          <p:nvPr/>
        </p:nvSpPr>
        <p:spPr>
          <a:xfrm>
            <a:off x="6151714" y="2808207"/>
            <a:ext cx="1686564" cy="35256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0" name="Slide Number Placeholder 5">
            <a:extLst>
              <a:ext uri="{FF2B5EF4-FFF2-40B4-BE49-F238E27FC236}">
                <a16:creationId xmlns:a16="http://schemas.microsoft.com/office/drawing/2014/main" id="{CDCC1AEC-D3F8-2267-A9D6-E89547B40580}"/>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６１</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1697321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4064BB0E-E85F-7DBF-3F2B-04F5B38CD403}"/>
              </a:ext>
            </a:extLst>
          </p:cNvPr>
          <p:cNvPicPr>
            <a:picLocks noChangeAspect="1"/>
          </p:cNvPicPr>
          <p:nvPr/>
        </p:nvPicPr>
        <p:blipFill>
          <a:blip r:embed="rId4"/>
          <a:stretch>
            <a:fillRect/>
          </a:stretch>
        </p:blipFill>
        <p:spPr>
          <a:xfrm>
            <a:off x="1262511" y="2407521"/>
            <a:ext cx="2408129" cy="4279763"/>
          </a:xfrm>
          <a:prstGeom prst="rect">
            <a:avLst/>
          </a:prstGeom>
          <a:ln>
            <a:solidFill>
              <a:schemeClr val="tx1"/>
            </a:solidFill>
          </a:ln>
        </p:spPr>
      </p:pic>
      <p:pic>
        <p:nvPicPr>
          <p:cNvPr id="15362" name="Picture 2">
            <a:extLst>
              <a:ext uri="{FF2B5EF4-FFF2-40B4-BE49-F238E27FC236}">
                <a16:creationId xmlns:a16="http://schemas.microsoft.com/office/drawing/2014/main" id="{A889515A-3C7D-DC5A-50AC-F892E8EE103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40931" y="2397647"/>
            <a:ext cx="2406295" cy="427999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2769040" cy="755720"/>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「ミーティングに参加」を</a:t>
            </a:r>
            <a:r>
              <a:rPr lang="ja-JP" altLang="en-US" sz="1800" dirty="0">
                <a:latin typeface="BIZ UDPゴシック" panose="020B0400000000000000" pitchFamily="50" charset="-128"/>
                <a:ea typeface="BIZ UDPゴシック" panose="020B0400000000000000" pitchFamily="50" charset="-128"/>
                <a:cs typeface="Meiryo" charset="-128"/>
              </a:rPr>
              <a:t>ダブルタップ</a:t>
            </a:r>
            <a:r>
              <a:rPr lang="ja-JP" altLang="en-US" dirty="0">
                <a:latin typeface="BIZ UDPゴシック" panose="020B0400000000000000" pitchFamily="50" charset="-128"/>
                <a:ea typeface="BIZ UDPゴシック" panose="020B0400000000000000" pitchFamily="50" charset="-128"/>
                <a:cs typeface="Meiryo" charset="-128"/>
              </a:rPr>
              <a:t>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536871"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画面右上に表示された人型のマークをダブルタップします</a:t>
            </a:r>
          </a:p>
        </p:txBody>
      </p:sp>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自分で今すぐ会議を開催する方法です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会議の開催のしかた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a:t>
            </a:r>
            <a:r>
              <a:rPr kumimoji="0" lang="en-US" altLang="ja-JP" kern="0" dirty="0">
                <a:solidFill>
                  <a:sysClr val="windowText" lastClr="000000"/>
                </a:solidFill>
              </a:rPr>
              <a:t>D</a:t>
            </a:r>
          </a:p>
        </p:txBody>
      </p:sp>
      <p:sp>
        <p:nvSpPr>
          <p:cNvPr id="10" name="四角形: 角を丸くする 9">
            <a:extLst>
              <a:ext uri="{FF2B5EF4-FFF2-40B4-BE49-F238E27FC236}">
                <a16:creationId xmlns:a16="http://schemas.microsoft.com/office/drawing/2014/main" id="{AB5FDEB5-C514-756F-677B-2C809C393F09}"/>
              </a:ext>
            </a:extLst>
          </p:cNvPr>
          <p:cNvSpPr/>
          <p:nvPr/>
        </p:nvSpPr>
        <p:spPr>
          <a:xfrm>
            <a:off x="2517609" y="6245254"/>
            <a:ext cx="1110252" cy="39201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1" name="四角形: 角を丸くする 10">
            <a:extLst>
              <a:ext uri="{FF2B5EF4-FFF2-40B4-BE49-F238E27FC236}">
                <a16:creationId xmlns:a16="http://schemas.microsoft.com/office/drawing/2014/main" id="{32475B05-D34A-6CD5-7BF3-C07D6464858D}"/>
              </a:ext>
            </a:extLst>
          </p:cNvPr>
          <p:cNvSpPr/>
          <p:nvPr/>
        </p:nvSpPr>
        <p:spPr>
          <a:xfrm>
            <a:off x="7135140" y="2526100"/>
            <a:ext cx="343833" cy="39201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4" name="Slide Number Placeholder 5">
            <a:extLst>
              <a:ext uri="{FF2B5EF4-FFF2-40B4-BE49-F238E27FC236}">
                <a16:creationId xmlns:a16="http://schemas.microsoft.com/office/drawing/2014/main" id="{76FB1B34-0A40-5C08-3898-0F6F190BC13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６２</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2810982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64649398-F51E-62B1-6305-D7862160B442}"/>
              </a:ext>
            </a:extLst>
          </p:cNvPr>
          <p:cNvPicPr>
            <a:picLocks noChangeAspect="1"/>
          </p:cNvPicPr>
          <p:nvPr/>
        </p:nvPicPr>
        <p:blipFill>
          <a:blip r:embed="rId4"/>
          <a:stretch>
            <a:fillRect/>
          </a:stretch>
        </p:blipFill>
        <p:spPr>
          <a:xfrm>
            <a:off x="5437756" y="2379260"/>
            <a:ext cx="2408129" cy="4285859"/>
          </a:xfrm>
          <a:prstGeom prst="rect">
            <a:avLst/>
          </a:prstGeom>
          <a:ln>
            <a:solidFill>
              <a:schemeClr val="tx1"/>
            </a:solidFill>
          </a:ln>
        </p:spPr>
      </p:pic>
      <p:pic>
        <p:nvPicPr>
          <p:cNvPr id="8" name="図 7">
            <a:extLst>
              <a:ext uri="{FF2B5EF4-FFF2-40B4-BE49-F238E27FC236}">
                <a16:creationId xmlns:a16="http://schemas.microsoft.com/office/drawing/2014/main" id="{A262D2A5-6EBA-244E-528C-A376FA32BAC8}"/>
              </a:ext>
            </a:extLst>
          </p:cNvPr>
          <p:cNvPicPr>
            <a:picLocks noChangeAspect="1"/>
          </p:cNvPicPr>
          <p:nvPr/>
        </p:nvPicPr>
        <p:blipFill>
          <a:blip r:embed="rId5"/>
          <a:stretch>
            <a:fillRect/>
          </a:stretch>
        </p:blipFill>
        <p:spPr>
          <a:xfrm>
            <a:off x="1265686" y="2385356"/>
            <a:ext cx="2408129" cy="4279763"/>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57458" cy="755720"/>
          </a:xfrm>
          <a:prstGeom prst="rect">
            <a:avLst/>
          </a:prstGeom>
          <a:noFill/>
        </p:spPr>
        <p:txBody>
          <a:bodyPr wrap="square" lIns="91440" tIns="45720" rIns="91440" bIns="45720" rtlCol="0" anchor="t">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参加者と表示された右側の</a:t>
            </a:r>
            <a:r>
              <a:rPr lang="ja-JP" altLang="en-US" sz="1800" dirty="0">
                <a:solidFill>
                  <a:prstClr val="black"/>
                </a:solidFill>
                <a:latin typeface="BIZ UDPゴシック" panose="020B0400000000000000" pitchFamily="50" charset="-128"/>
                <a:ea typeface="BIZ UDPゴシック" panose="020B0400000000000000" pitchFamily="50" charset="-128"/>
              </a:rPr>
              <a:t>人型のマークをダブルタップします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536871"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a:t>
            </a:r>
            <a:r>
              <a:rPr lang="ja-JP" altLang="en-US" dirty="0">
                <a:solidFill>
                  <a:prstClr val="black"/>
                </a:solidFill>
                <a:latin typeface="BIZ UDPゴシック" panose="020B0400000000000000" pitchFamily="50" charset="-128"/>
                <a:ea typeface="BIZ UDPゴシック" panose="020B0400000000000000" pitchFamily="50" charset="-128"/>
              </a:rPr>
              <a:t>名前またはメールアドレス</a:t>
            </a:r>
            <a:r>
              <a:rPr lang="ja-JP" altLang="en-US" sz="1800" dirty="0">
                <a:solidFill>
                  <a:prstClr val="black"/>
                </a:solidFill>
                <a:latin typeface="BIZ UDPゴシック" panose="020B0400000000000000" pitchFamily="50" charset="-128"/>
                <a:ea typeface="BIZ UDPゴシック" panose="020B0400000000000000" pitchFamily="50" charset="-128"/>
              </a:rPr>
              <a:t>」を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ダブルタップします</a:t>
            </a:r>
          </a:p>
        </p:txBody>
      </p:sp>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自分で今すぐ会議を開催する方法です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会議の開催のしかた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4-D</a:t>
            </a:r>
            <a:endParaRPr kumimoji="0" lang="ja-JP" altLang="en-US" kern="0" dirty="0">
              <a:solidFill>
                <a:sysClr val="windowText" lastClr="000000"/>
              </a:solidFill>
            </a:endParaRP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3226008" y="3016516"/>
            <a:ext cx="342692" cy="33628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0" name="四角形: 角を丸くする 19">
            <a:extLst>
              <a:ext uri="{FF2B5EF4-FFF2-40B4-BE49-F238E27FC236}">
                <a16:creationId xmlns:a16="http://schemas.microsoft.com/office/drawing/2014/main" id="{51FA9C72-95B0-C9D1-25C0-A32CBD14DFA7}"/>
              </a:ext>
            </a:extLst>
          </p:cNvPr>
          <p:cNvSpPr/>
          <p:nvPr/>
        </p:nvSpPr>
        <p:spPr>
          <a:xfrm>
            <a:off x="5342536" y="3297225"/>
            <a:ext cx="2624527" cy="322683"/>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2" name="Slide Number Placeholder 5">
            <a:extLst>
              <a:ext uri="{FF2B5EF4-FFF2-40B4-BE49-F238E27FC236}">
                <a16:creationId xmlns:a16="http://schemas.microsoft.com/office/drawing/2014/main" id="{22F8DE93-6229-B590-749D-2C1FAF1F5ED0}"/>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６３</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9769739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147B5E0D-07AB-8A53-0064-A96C803E278F}"/>
              </a:ext>
            </a:extLst>
          </p:cNvPr>
          <p:cNvPicPr>
            <a:picLocks noChangeAspect="1"/>
          </p:cNvPicPr>
          <p:nvPr/>
        </p:nvPicPr>
        <p:blipFill>
          <a:blip r:embed="rId4"/>
          <a:stretch>
            <a:fillRect/>
          </a:stretch>
        </p:blipFill>
        <p:spPr>
          <a:xfrm>
            <a:off x="5438392" y="2405200"/>
            <a:ext cx="2420322" cy="4291956"/>
          </a:xfrm>
          <a:prstGeom prst="rect">
            <a:avLst/>
          </a:prstGeom>
        </p:spPr>
      </p:pic>
      <p:pic>
        <p:nvPicPr>
          <p:cNvPr id="3" name="図 2">
            <a:extLst>
              <a:ext uri="{FF2B5EF4-FFF2-40B4-BE49-F238E27FC236}">
                <a16:creationId xmlns:a16="http://schemas.microsoft.com/office/drawing/2014/main" id="{F1C201D3-3A9C-ACDC-E558-F7EF944877BC}"/>
              </a:ext>
            </a:extLst>
          </p:cNvPr>
          <p:cNvPicPr>
            <a:picLocks noChangeAspect="1"/>
          </p:cNvPicPr>
          <p:nvPr/>
        </p:nvPicPr>
        <p:blipFill>
          <a:blip r:embed="rId5"/>
          <a:stretch>
            <a:fillRect/>
          </a:stretch>
        </p:blipFill>
        <p:spPr>
          <a:xfrm>
            <a:off x="1250226" y="2398340"/>
            <a:ext cx="2432515" cy="4310246"/>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57458" cy="755720"/>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招待したい人の</a:t>
            </a: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メールアドレスを入力します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252545"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「ミーティング」をダブルタップします</a:t>
            </a:r>
          </a:p>
        </p:txBody>
      </p:sp>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自分で今すぐ会議を開催する方法です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会議の開催のしかた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4-D</a:t>
            </a:r>
            <a:endParaRPr kumimoji="0" lang="ja-JP" altLang="en-US" kern="0" dirty="0">
              <a:solidFill>
                <a:sysClr val="windowText" lastClr="000000"/>
              </a:solidFill>
            </a:endParaRPr>
          </a:p>
        </p:txBody>
      </p:sp>
      <p:sp>
        <p:nvSpPr>
          <p:cNvPr id="11" name="四角形: 角を丸くする 10">
            <a:extLst>
              <a:ext uri="{FF2B5EF4-FFF2-40B4-BE49-F238E27FC236}">
                <a16:creationId xmlns:a16="http://schemas.microsoft.com/office/drawing/2014/main" id="{16367A4A-4004-DD5F-ACB4-5806F6CF56BC}"/>
              </a:ext>
            </a:extLst>
          </p:cNvPr>
          <p:cNvSpPr/>
          <p:nvPr/>
        </p:nvSpPr>
        <p:spPr>
          <a:xfrm>
            <a:off x="1151536" y="3297225"/>
            <a:ext cx="2624527" cy="322683"/>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0" name="四角形: 角を丸くする 19">
            <a:extLst>
              <a:ext uri="{FF2B5EF4-FFF2-40B4-BE49-F238E27FC236}">
                <a16:creationId xmlns:a16="http://schemas.microsoft.com/office/drawing/2014/main" id="{0DA9ECA5-12F1-BE16-CF38-142CD9DFD472}"/>
              </a:ext>
            </a:extLst>
          </p:cNvPr>
          <p:cNvSpPr/>
          <p:nvPr/>
        </p:nvSpPr>
        <p:spPr>
          <a:xfrm>
            <a:off x="6960134" y="2662592"/>
            <a:ext cx="933599" cy="29334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4" name="Slide Number Placeholder 5">
            <a:extLst>
              <a:ext uri="{FF2B5EF4-FFF2-40B4-BE49-F238E27FC236}">
                <a16:creationId xmlns:a16="http://schemas.microsoft.com/office/drawing/2014/main" id="{3E2A7C47-4AE0-A425-50E3-99A3959D8EA0}"/>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６４</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798707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65C9D6FE-3E28-F2C8-4280-7B285C778B5D}"/>
              </a:ext>
            </a:extLst>
          </p:cNvPr>
          <p:cNvPicPr>
            <a:picLocks noChangeAspect="1"/>
          </p:cNvPicPr>
          <p:nvPr/>
        </p:nvPicPr>
        <p:blipFill>
          <a:blip r:embed="rId4"/>
          <a:stretch>
            <a:fillRect/>
          </a:stretch>
        </p:blipFill>
        <p:spPr>
          <a:xfrm>
            <a:off x="5475195" y="2423797"/>
            <a:ext cx="2408129" cy="4279763"/>
          </a:xfrm>
          <a:prstGeom prst="rect">
            <a:avLst/>
          </a:prstGeom>
        </p:spPr>
      </p:pic>
      <p:pic>
        <p:nvPicPr>
          <p:cNvPr id="6" name="Picture 2">
            <a:extLst>
              <a:ext uri="{FF2B5EF4-FFF2-40B4-BE49-F238E27FC236}">
                <a16:creationId xmlns:a16="http://schemas.microsoft.com/office/drawing/2014/main" id="{5C6C51F8-1416-3435-E09B-0477EAF9D99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62511" y="2423562"/>
            <a:ext cx="2406296" cy="427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2938421" cy="755720"/>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右上の「＋」をダブルタップします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252546"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「ミーティングをスケジュール」をダブルタップします</a:t>
            </a:r>
          </a:p>
        </p:txBody>
      </p:sp>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自分で会議をスケジュールする方法です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会議の開催のしかた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4-D</a:t>
            </a:r>
            <a:endParaRPr kumimoji="0" lang="ja-JP" altLang="en-US" kern="0" dirty="0">
              <a:solidFill>
                <a:sysClr val="windowText" lastClr="000000"/>
              </a:solidFill>
            </a:endParaRPr>
          </a:p>
        </p:txBody>
      </p:sp>
      <p:sp>
        <p:nvSpPr>
          <p:cNvPr id="11" name="四角形: 角を丸くする 10">
            <a:extLst>
              <a:ext uri="{FF2B5EF4-FFF2-40B4-BE49-F238E27FC236}">
                <a16:creationId xmlns:a16="http://schemas.microsoft.com/office/drawing/2014/main" id="{B9B2BF5C-4F1C-A998-118B-19FC1438CB74}"/>
              </a:ext>
            </a:extLst>
          </p:cNvPr>
          <p:cNvSpPr/>
          <p:nvPr/>
        </p:nvSpPr>
        <p:spPr>
          <a:xfrm>
            <a:off x="6151714" y="3429000"/>
            <a:ext cx="1686564" cy="21304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0" name="四角形: 角を丸くする 19">
            <a:extLst>
              <a:ext uri="{FF2B5EF4-FFF2-40B4-BE49-F238E27FC236}">
                <a16:creationId xmlns:a16="http://schemas.microsoft.com/office/drawing/2014/main" id="{D1BFDA12-8873-BEE9-9AD0-1CCA4A6F994F}"/>
              </a:ext>
            </a:extLst>
          </p:cNvPr>
          <p:cNvSpPr/>
          <p:nvPr/>
        </p:nvSpPr>
        <p:spPr>
          <a:xfrm>
            <a:off x="3296185" y="2570996"/>
            <a:ext cx="337335" cy="21314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2" name="Slide Number Placeholder 5">
            <a:extLst>
              <a:ext uri="{FF2B5EF4-FFF2-40B4-BE49-F238E27FC236}">
                <a16:creationId xmlns:a16="http://schemas.microsoft.com/office/drawing/2014/main" id="{5839FC2C-AC3B-9BEB-118F-33091726C333}"/>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６５</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9405644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a:extLst>
              <a:ext uri="{FF2B5EF4-FFF2-40B4-BE49-F238E27FC236}">
                <a16:creationId xmlns:a16="http://schemas.microsoft.com/office/drawing/2014/main" id="{F856CFAC-F899-C797-4338-71CB2521CF32}"/>
              </a:ext>
            </a:extLst>
          </p:cNvPr>
          <p:cNvPicPr>
            <a:picLocks noChangeAspect="1"/>
          </p:cNvPicPr>
          <p:nvPr/>
        </p:nvPicPr>
        <p:blipFill>
          <a:blip r:embed="rId4"/>
          <a:stretch>
            <a:fillRect/>
          </a:stretch>
        </p:blipFill>
        <p:spPr>
          <a:xfrm>
            <a:off x="5473379" y="2418645"/>
            <a:ext cx="2408129" cy="4279763"/>
          </a:xfrm>
          <a:prstGeom prst="rect">
            <a:avLst/>
          </a:prstGeom>
        </p:spPr>
      </p:pic>
      <p:pic>
        <p:nvPicPr>
          <p:cNvPr id="8" name="図 7">
            <a:extLst>
              <a:ext uri="{FF2B5EF4-FFF2-40B4-BE49-F238E27FC236}">
                <a16:creationId xmlns:a16="http://schemas.microsoft.com/office/drawing/2014/main" id="{782DB5C9-965F-1F7E-5599-32AAB27F6779}"/>
              </a:ext>
            </a:extLst>
          </p:cNvPr>
          <p:cNvPicPr>
            <a:picLocks noChangeAspect="1"/>
          </p:cNvPicPr>
          <p:nvPr/>
        </p:nvPicPr>
        <p:blipFill>
          <a:blip r:embed="rId5"/>
          <a:stretch>
            <a:fillRect/>
          </a:stretch>
        </p:blipFill>
        <p:spPr>
          <a:xfrm>
            <a:off x="1269280" y="2420040"/>
            <a:ext cx="2402032" cy="4279763"/>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708860"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231811" y="1512998"/>
            <a:ext cx="4060255" cy="755720"/>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会議タイトル、日時、パスワードを入力し「スケジュール」をダブルタップします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536871"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ミーティング画面に</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予定が表示されます</a:t>
            </a:r>
          </a:p>
        </p:txBody>
      </p:sp>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自分で会議をスケジュールする方法です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会議の開催のしかた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4-D</a:t>
            </a:r>
            <a:endParaRPr kumimoji="0" lang="ja-JP" altLang="en-US" kern="0" dirty="0">
              <a:solidFill>
                <a:sysClr val="windowText" lastClr="000000"/>
              </a:solidFill>
            </a:endParaRPr>
          </a:p>
        </p:txBody>
      </p:sp>
      <p:sp>
        <p:nvSpPr>
          <p:cNvPr id="6" name="四角形: 角を丸くする 5">
            <a:extLst>
              <a:ext uri="{FF2B5EF4-FFF2-40B4-BE49-F238E27FC236}">
                <a16:creationId xmlns:a16="http://schemas.microsoft.com/office/drawing/2014/main" id="{5CDC9894-68C9-F3F0-2694-A79194788F16}"/>
              </a:ext>
            </a:extLst>
          </p:cNvPr>
          <p:cNvSpPr/>
          <p:nvPr/>
        </p:nvSpPr>
        <p:spPr>
          <a:xfrm>
            <a:off x="1354279" y="3356096"/>
            <a:ext cx="2231131" cy="262501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0" name="四角形: 角を丸くする 9">
            <a:extLst>
              <a:ext uri="{FF2B5EF4-FFF2-40B4-BE49-F238E27FC236}">
                <a16:creationId xmlns:a16="http://schemas.microsoft.com/office/drawing/2014/main" id="{4CF72085-CD39-61C9-C64A-0A08C00D44A6}"/>
              </a:ext>
            </a:extLst>
          </p:cNvPr>
          <p:cNvSpPr/>
          <p:nvPr/>
        </p:nvSpPr>
        <p:spPr>
          <a:xfrm>
            <a:off x="5577468" y="4466903"/>
            <a:ext cx="2231131" cy="341793"/>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4" name="Slide Number Placeholder 5">
            <a:extLst>
              <a:ext uri="{FF2B5EF4-FFF2-40B4-BE49-F238E27FC236}">
                <a16:creationId xmlns:a16="http://schemas.microsoft.com/office/drawing/2014/main" id="{CC92453E-0B4E-6A08-ABD6-606D1040DFE8}"/>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６６</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7307944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オブジェクト 11" hidden="1">
            <a:extLst>
              <a:ext uri="{FF2B5EF4-FFF2-40B4-BE49-F238E27FC236}">
                <a16:creationId xmlns:a16="http://schemas.microsoft.com/office/drawing/2014/main" id="{8EFFC18B-3C5C-4348-A589-4A43CA5F27A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2" name="オブジェクト 11" hidden="1">
                        <a:extLst>
                          <a:ext uri="{FF2B5EF4-FFF2-40B4-BE49-F238E27FC236}">
                            <a16:creationId xmlns:a16="http://schemas.microsoft.com/office/drawing/2014/main" id="{8EFFC18B-3C5C-4348-A589-4A43CA5F27A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392691" y="227059"/>
            <a:ext cx="5676554" cy="480003"/>
          </a:xfrm>
        </p:spPr>
        <p:txBody>
          <a:bodyPr vert="horz" wrap="none">
            <a:spAutoFit/>
          </a:bodyPr>
          <a:lstStyle/>
          <a:p>
            <a:r>
              <a:rPr lang="ja-JP" altLang="en-US" dirty="0"/>
              <a:t>オンライン会議システムの利用方法</a:t>
            </a:r>
          </a:p>
        </p:txBody>
      </p:sp>
      <p:sp>
        <p:nvSpPr>
          <p:cNvPr id="18" name="サブタイトル 2">
            <a:extLst>
              <a:ext uri="{FF2B5EF4-FFF2-40B4-BE49-F238E27FC236}">
                <a16:creationId xmlns:a16="http://schemas.microsoft.com/office/drawing/2014/main" id="{917B8F8E-40DF-42EF-8447-381F43BDACA5}"/>
              </a:ext>
            </a:extLst>
          </p:cNvPr>
          <p:cNvSpPr>
            <a:spLocks noGrp="1"/>
          </p:cNvSpPr>
          <p:nvPr>
            <p:ph type="subTitle" idx="4294967295"/>
          </p:nvPr>
        </p:nvSpPr>
        <p:spPr>
          <a:xfrm>
            <a:off x="276013" y="1096511"/>
            <a:ext cx="8534157" cy="547688"/>
          </a:xfrm>
        </p:spPr>
        <p:txBody>
          <a:bodyPr>
            <a:noAutofit/>
          </a:bodyPr>
          <a:lstStyle/>
          <a:p>
            <a:pPr marL="0" indent="0" algn="ctr">
              <a:lnSpc>
                <a:spcPct val="130000"/>
              </a:lnSpc>
              <a:buNone/>
            </a:pPr>
            <a:r>
              <a:rPr lang="ja-JP" altLang="en-US" sz="2400" dirty="0">
                <a:latin typeface="BIZ UDPゴシック" panose="020B0400000000000000" pitchFamily="50" charset="-128"/>
                <a:ea typeface="BIZ UDPゴシック" panose="020B0400000000000000" pitchFamily="50" charset="-128"/>
              </a:rPr>
              <a:t>本講座では</a:t>
            </a:r>
            <a:r>
              <a:rPr lang="en-US" altLang="ja-JP" sz="2400" dirty="0">
                <a:latin typeface="BIZ UDPゴシック" panose="020B0400000000000000" pitchFamily="50" charset="-128"/>
                <a:ea typeface="BIZ UDPゴシック" panose="020B0400000000000000" pitchFamily="50" charset="-128"/>
              </a:rPr>
              <a:t>4</a:t>
            </a:r>
            <a:r>
              <a:rPr lang="ja-JP" altLang="en-US" sz="2400" dirty="0">
                <a:latin typeface="BIZ UDPゴシック" panose="020B0400000000000000" pitchFamily="50" charset="-128"/>
                <a:ea typeface="BIZ UDPゴシック" panose="020B0400000000000000" pitchFamily="50" charset="-128"/>
              </a:rPr>
              <a:t>つのオンライン会議システムをご紹介します</a:t>
            </a:r>
          </a:p>
        </p:txBody>
      </p:sp>
      <p:sp>
        <p:nvSpPr>
          <p:cNvPr id="27" name="四角形: 角を丸くする 26">
            <a:extLst>
              <a:ext uri="{FF2B5EF4-FFF2-40B4-BE49-F238E27FC236}">
                <a16:creationId xmlns:a16="http://schemas.microsoft.com/office/drawing/2014/main" id="{750ED5F4-79A2-087F-6FD9-EA040A2C86EA}"/>
              </a:ext>
            </a:extLst>
          </p:cNvPr>
          <p:cNvSpPr/>
          <p:nvPr/>
        </p:nvSpPr>
        <p:spPr>
          <a:xfrm>
            <a:off x="641510" y="2454136"/>
            <a:ext cx="3433769" cy="1580834"/>
          </a:xfrm>
          <a:prstGeom prst="roundRect">
            <a:avLst/>
          </a:prstGeom>
          <a:solidFill>
            <a:schemeClr val="accent1"/>
          </a:solidFill>
          <a:ln>
            <a:no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b="1" dirty="0">
                <a:solidFill>
                  <a:schemeClr val="bg1"/>
                </a:solidFill>
                <a:latin typeface="BIZ UDPゴシック" panose="020B0400000000000000" pitchFamily="50" charset="-128"/>
                <a:ea typeface="BIZ UDPゴシック" panose="020B0400000000000000" pitchFamily="50" charset="-128"/>
              </a:rPr>
              <a:t>Zoom</a:t>
            </a:r>
          </a:p>
          <a:p>
            <a:pPr algn="ctr"/>
            <a:r>
              <a:rPr lang="ja-JP" altLang="en-US" sz="2400" b="1" dirty="0">
                <a:solidFill>
                  <a:schemeClr val="bg1"/>
                </a:solidFill>
                <a:latin typeface="BIZ UDPゴシック" panose="020B0400000000000000" pitchFamily="50" charset="-128"/>
                <a:ea typeface="BIZ UDPゴシック" panose="020B0400000000000000" pitchFamily="50" charset="-128"/>
              </a:rPr>
              <a:t>（ズーム）</a:t>
            </a:r>
          </a:p>
        </p:txBody>
      </p:sp>
      <p:sp>
        <p:nvSpPr>
          <p:cNvPr id="28" name="四角形: 角を丸くする 27">
            <a:extLst>
              <a:ext uri="{FF2B5EF4-FFF2-40B4-BE49-F238E27FC236}">
                <a16:creationId xmlns:a16="http://schemas.microsoft.com/office/drawing/2014/main" id="{B0A022E6-404E-65C5-81B1-557676EEE99E}"/>
              </a:ext>
            </a:extLst>
          </p:cNvPr>
          <p:cNvSpPr/>
          <p:nvPr/>
        </p:nvSpPr>
        <p:spPr>
          <a:xfrm>
            <a:off x="641510" y="4439374"/>
            <a:ext cx="3433769" cy="1580834"/>
          </a:xfrm>
          <a:prstGeom prst="roundRect">
            <a:avLst/>
          </a:prstGeom>
          <a:solidFill>
            <a:schemeClr val="accent1"/>
          </a:solidFill>
          <a:ln>
            <a:no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b="1" dirty="0">
                <a:solidFill>
                  <a:schemeClr val="bg1"/>
                </a:solidFill>
                <a:latin typeface="BIZ UDPゴシック" panose="020B0400000000000000" pitchFamily="50" charset="-128"/>
                <a:ea typeface="BIZ UDPゴシック" panose="020B0400000000000000" pitchFamily="50" charset="-128"/>
              </a:rPr>
              <a:t>Microsoft Teams</a:t>
            </a:r>
          </a:p>
          <a:p>
            <a:pPr algn="ctr"/>
            <a:r>
              <a:rPr lang="ja-JP" altLang="en-US" sz="2400" b="1" dirty="0">
                <a:solidFill>
                  <a:schemeClr val="bg1"/>
                </a:solidFill>
                <a:latin typeface="BIZ UDPゴシック" panose="020B0400000000000000" pitchFamily="50" charset="-128"/>
                <a:ea typeface="BIZ UDPゴシック" panose="020B0400000000000000" pitchFamily="50" charset="-128"/>
              </a:rPr>
              <a:t>（マイクロソフト　</a:t>
            </a:r>
            <a:br>
              <a:rPr lang="en-US" altLang="ja-JP" sz="2400" b="1" dirty="0">
                <a:solidFill>
                  <a:schemeClr val="bg1"/>
                </a:solidFill>
                <a:latin typeface="BIZ UDPゴシック" panose="020B0400000000000000" pitchFamily="50" charset="-128"/>
                <a:ea typeface="BIZ UDPゴシック" panose="020B0400000000000000" pitchFamily="50" charset="-128"/>
              </a:rPr>
            </a:br>
            <a:r>
              <a:rPr lang="ja-JP" altLang="en-US" sz="2400" b="1" dirty="0">
                <a:solidFill>
                  <a:schemeClr val="bg1"/>
                </a:solidFill>
                <a:latin typeface="BIZ UDPゴシック" panose="020B0400000000000000" pitchFamily="50" charset="-128"/>
                <a:ea typeface="BIZ UDPゴシック" panose="020B0400000000000000" pitchFamily="50" charset="-128"/>
              </a:rPr>
              <a:t>チームズ）</a:t>
            </a:r>
          </a:p>
        </p:txBody>
      </p:sp>
      <p:sp>
        <p:nvSpPr>
          <p:cNvPr id="29" name="四角形: 角を丸くする 28">
            <a:extLst>
              <a:ext uri="{FF2B5EF4-FFF2-40B4-BE49-F238E27FC236}">
                <a16:creationId xmlns:a16="http://schemas.microsoft.com/office/drawing/2014/main" id="{66925B64-AEE4-06D4-F330-9AAD86AC82D9}"/>
              </a:ext>
            </a:extLst>
          </p:cNvPr>
          <p:cNvSpPr/>
          <p:nvPr/>
        </p:nvSpPr>
        <p:spPr>
          <a:xfrm>
            <a:off x="5122644" y="2454136"/>
            <a:ext cx="3433769" cy="1580834"/>
          </a:xfrm>
          <a:prstGeom prst="roundRect">
            <a:avLst/>
          </a:prstGeom>
          <a:solidFill>
            <a:schemeClr val="accent1"/>
          </a:solidFill>
          <a:ln>
            <a:no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b="1" dirty="0">
                <a:solidFill>
                  <a:schemeClr val="bg1"/>
                </a:solidFill>
                <a:latin typeface="BIZ UDPゴシック" panose="020B0400000000000000" pitchFamily="50" charset="-128"/>
                <a:ea typeface="BIZ UDPゴシック" panose="020B0400000000000000" pitchFamily="50" charset="-128"/>
              </a:rPr>
              <a:t>Webex</a:t>
            </a:r>
          </a:p>
          <a:p>
            <a:pPr algn="ctr"/>
            <a:r>
              <a:rPr lang="ja-JP" altLang="en-US" sz="2400" b="1" dirty="0">
                <a:solidFill>
                  <a:schemeClr val="bg1"/>
                </a:solidFill>
                <a:latin typeface="BIZ UDPゴシック" panose="020B0400000000000000" pitchFamily="50" charset="-128"/>
                <a:ea typeface="BIZ UDPゴシック" panose="020B0400000000000000" pitchFamily="50" charset="-128"/>
              </a:rPr>
              <a:t>（ウェベックス</a:t>
            </a:r>
            <a:r>
              <a:rPr lang="en-US" altLang="ja-JP" sz="2400" b="1" dirty="0">
                <a:solidFill>
                  <a:schemeClr val="bg1"/>
                </a:solidFill>
                <a:latin typeface="BIZ UDPゴシック" panose="020B0400000000000000" pitchFamily="50" charset="-128"/>
                <a:ea typeface="BIZ UDPゴシック" panose="020B0400000000000000" pitchFamily="50" charset="-128"/>
              </a:rPr>
              <a:t>/</a:t>
            </a:r>
            <a:r>
              <a:rPr lang="ja-JP" altLang="en-US" sz="2400" b="1" dirty="0">
                <a:solidFill>
                  <a:schemeClr val="bg1"/>
                </a:solidFill>
                <a:latin typeface="BIZ UDPゴシック" panose="020B0400000000000000" pitchFamily="50" charset="-128"/>
                <a:ea typeface="BIZ UDPゴシック" panose="020B0400000000000000" pitchFamily="50" charset="-128"/>
              </a:rPr>
              <a:t>ウェブエックス）</a:t>
            </a:r>
          </a:p>
        </p:txBody>
      </p:sp>
      <p:sp>
        <p:nvSpPr>
          <p:cNvPr id="30" name="四角形: 角を丸くする 29">
            <a:extLst>
              <a:ext uri="{FF2B5EF4-FFF2-40B4-BE49-F238E27FC236}">
                <a16:creationId xmlns:a16="http://schemas.microsoft.com/office/drawing/2014/main" id="{D1E613C1-6D30-7322-56E5-A302C4614E73}"/>
              </a:ext>
            </a:extLst>
          </p:cNvPr>
          <p:cNvSpPr/>
          <p:nvPr/>
        </p:nvSpPr>
        <p:spPr>
          <a:xfrm>
            <a:off x="5122644" y="4439374"/>
            <a:ext cx="3433769" cy="1580834"/>
          </a:xfrm>
          <a:prstGeom prst="roundRect">
            <a:avLst/>
          </a:prstGeom>
          <a:solidFill>
            <a:schemeClr val="accent1"/>
          </a:solidFill>
          <a:ln>
            <a:no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b="1" dirty="0">
                <a:solidFill>
                  <a:schemeClr val="bg1"/>
                </a:solidFill>
                <a:latin typeface="BIZ UDPゴシック" panose="020B0400000000000000" pitchFamily="50" charset="-128"/>
                <a:ea typeface="BIZ UDPゴシック" panose="020B0400000000000000" pitchFamily="50" charset="-128"/>
              </a:rPr>
              <a:t>Google Meet</a:t>
            </a:r>
          </a:p>
          <a:p>
            <a:pPr algn="ctr"/>
            <a:r>
              <a:rPr lang="ja-JP" altLang="en-US" sz="2400" b="1" dirty="0">
                <a:solidFill>
                  <a:schemeClr val="bg1"/>
                </a:solidFill>
                <a:latin typeface="BIZ UDPゴシック" panose="020B0400000000000000" pitchFamily="50" charset="-128"/>
                <a:ea typeface="BIZ UDPゴシック" panose="020B0400000000000000" pitchFamily="50" charset="-128"/>
              </a:rPr>
              <a:t>（グーグルミート）</a:t>
            </a:r>
          </a:p>
        </p:txBody>
      </p:sp>
      <p:sp>
        <p:nvSpPr>
          <p:cNvPr id="31" name="タイトル 1">
            <a:extLst>
              <a:ext uri="{FF2B5EF4-FFF2-40B4-BE49-F238E27FC236}">
                <a16:creationId xmlns:a16="http://schemas.microsoft.com/office/drawing/2014/main" id="{70C7FEEF-0FF1-96B5-7A7A-8A377A89E3F5}"/>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1-C</a:t>
            </a:r>
            <a:endParaRPr kumimoji="0" lang="ja-JP" altLang="en-US" kern="0" dirty="0">
              <a:solidFill>
                <a:sysClr val="windowText" lastClr="000000"/>
              </a:solidFill>
            </a:endParaRPr>
          </a:p>
        </p:txBody>
      </p:sp>
      <p:sp>
        <p:nvSpPr>
          <p:cNvPr id="4" name="Slide Number Placeholder 5">
            <a:extLst>
              <a:ext uri="{FF2B5EF4-FFF2-40B4-BE49-F238E27FC236}">
                <a16:creationId xmlns:a16="http://schemas.microsoft.com/office/drawing/2014/main" id="{6E6F0958-0211-6867-B831-D61DC038A233}"/>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a:t>
            </a:r>
          </a:p>
        </p:txBody>
      </p:sp>
    </p:spTree>
    <p:extLst>
      <p:ext uri="{BB962C8B-B14F-4D97-AF65-F5344CB8AC3E}">
        <p14:creationId xmlns:p14="http://schemas.microsoft.com/office/powerpoint/2010/main" val="230780098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FE7243A0-D2B9-A9CF-F522-C5DE7D8EC2A8}"/>
              </a:ext>
            </a:extLst>
          </p:cNvPr>
          <p:cNvPicPr>
            <a:picLocks noChangeAspect="1"/>
          </p:cNvPicPr>
          <p:nvPr/>
        </p:nvPicPr>
        <p:blipFill>
          <a:blip r:embed="rId4"/>
          <a:stretch>
            <a:fillRect/>
          </a:stretch>
        </p:blipFill>
        <p:spPr>
          <a:xfrm>
            <a:off x="5446971" y="2420040"/>
            <a:ext cx="2408129" cy="4279763"/>
          </a:xfrm>
          <a:prstGeom prst="rect">
            <a:avLst/>
          </a:prstGeom>
        </p:spPr>
      </p:pic>
      <p:pic>
        <p:nvPicPr>
          <p:cNvPr id="2" name="図 1">
            <a:extLst>
              <a:ext uri="{FF2B5EF4-FFF2-40B4-BE49-F238E27FC236}">
                <a16:creationId xmlns:a16="http://schemas.microsoft.com/office/drawing/2014/main" id="{244841A0-334C-C29A-D312-519CE37C9428}"/>
              </a:ext>
            </a:extLst>
          </p:cNvPr>
          <p:cNvPicPr>
            <a:picLocks noChangeAspect="1"/>
          </p:cNvPicPr>
          <p:nvPr/>
        </p:nvPicPr>
        <p:blipFill>
          <a:blip r:embed="rId5"/>
          <a:stretch>
            <a:fillRect/>
          </a:stretch>
        </p:blipFill>
        <p:spPr>
          <a:xfrm>
            <a:off x="1269280" y="2420040"/>
            <a:ext cx="2402032" cy="4279763"/>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680743" cy="755720"/>
          </a:xfrm>
          <a:prstGeom prst="rect">
            <a:avLst/>
          </a:prstGeom>
          <a:noFill/>
        </p:spPr>
        <p:txBody>
          <a:bodyPr wrap="square" lIns="91440" tIns="45720" rIns="91440" bIns="45720" rtlCol="0" anchor="t">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招待者を追加したい場合は、</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招待者ユーザー</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925684"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画面上部の入力ボックスをダブルタップします</a:t>
            </a:r>
          </a:p>
        </p:txBody>
      </p:sp>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参加者を招待します</a:t>
            </a:r>
          </a:p>
        </p:txBody>
      </p:sp>
      <p:sp>
        <p:nvSpPr>
          <p:cNvPr id="8" name="タイトル 1">
            <a:extLst>
              <a:ext uri="{FF2B5EF4-FFF2-40B4-BE49-F238E27FC236}">
                <a16:creationId xmlns:a16="http://schemas.microsoft.com/office/drawing/2014/main" id="{89EAE86E-80E5-7E77-49C5-695F9CEA60F7}"/>
              </a:ext>
            </a:extLst>
          </p:cNvPr>
          <p:cNvSpPr>
            <a:spLocks noGrp="1"/>
          </p:cNvSpPr>
          <p:nvPr>
            <p:ph type="ctrTitle"/>
          </p:nvPr>
        </p:nvSpPr>
        <p:spPr>
          <a:xfrm>
            <a:off x="1392691" y="220736"/>
            <a:ext cx="7576708" cy="486326"/>
          </a:xfrm>
        </p:spPr>
        <p:txBody>
          <a:bodyPr vert="horz">
            <a:noAutofit/>
          </a:bodyPr>
          <a:lstStyle/>
          <a:p>
            <a:r>
              <a:rPr lang="ja-JP" altLang="en-US" dirty="0"/>
              <a:t>会議の開催のしかた</a:t>
            </a:r>
          </a:p>
        </p:txBody>
      </p:sp>
      <p:sp>
        <p:nvSpPr>
          <p:cNvPr id="9" name="タイトル 1">
            <a:extLst>
              <a:ext uri="{FF2B5EF4-FFF2-40B4-BE49-F238E27FC236}">
                <a16:creationId xmlns:a16="http://schemas.microsoft.com/office/drawing/2014/main" id="{341EB08C-C849-397B-7433-C82916FC2F53}"/>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4-D</a:t>
            </a:r>
            <a:endParaRPr kumimoji="0" lang="ja-JP" altLang="en-US" kern="0" dirty="0">
              <a:solidFill>
                <a:sysClr val="windowText" lastClr="000000"/>
              </a:solidFill>
            </a:endParaRPr>
          </a:p>
        </p:txBody>
      </p:sp>
      <p:sp>
        <p:nvSpPr>
          <p:cNvPr id="19" name="四角形: 角を丸くする 18">
            <a:extLst>
              <a:ext uri="{FF2B5EF4-FFF2-40B4-BE49-F238E27FC236}">
                <a16:creationId xmlns:a16="http://schemas.microsoft.com/office/drawing/2014/main" id="{0ACC68E3-734E-CE5E-6794-B604A0AFC383}"/>
              </a:ext>
            </a:extLst>
          </p:cNvPr>
          <p:cNvSpPr/>
          <p:nvPr/>
        </p:nvSpPr>
        <p:spPr>
          <a:xfrm>
            <a:off x="1354279" y="3832412"/>
            <a:ext cx="2231131" cy="275855"/>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0" name="四角形: 角を丸くする 19">
            <a:extLst>
              <a:ext uri="{FF2B5EF4-FFF2-40B4-BE49-F238E27FC236}">
                <a16:creationId xmlns:a16="http://schemas.microsoft.com/office/drawing/2014/main" id="{812DC960-85FC-7173-7EF3-A6EC1E4D3F7C}"/>
              </a:ext>
            </a:extLst>
          </p:cNvPr>
          <p:cNvSpPr/>
          <p:nvPr/>
        </p:nvSpPr>
        <p:spPr>
          <a:xfrm>
            <a:off x="5295024" y="2944075"/>
            <a:ext cx="2699668" cy="36716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2" name="Slide Number Placeholder 5">
            <a:extLst>
              <a:ext uri="{FF2B5EF4-FFF2-40B4-BE49-F238E27FC236}">
                <a16:creationId xmlns:a16="http://schemas.microsoft.com/office/drawing/2014/main" id="{5203981F-CAA3-47BE-AF1E-8AF28E029B31}"/>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６７</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6398419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a:extLst>
              <a:ext uri="{FF2B5EF4-FFF2-40B4-BE49-F238E27FC236}">
                <a16:creationId xmlns:a16="http://schemas.microsoft.com/office/drawing/2014/main" id="{9CD9F951-1B5E-A92D-22CA-4654B2CD128B}"/>
              </a:ext>
            </a:extLst>
          </p:cNvPr>
          <p:cNvPicPr>
            <a:picLocks noChangeAspect="1"/>
          </p:cNvPicPr>
          <p:nvPr/>
        </p:nvPicPr>
        <p:blipFill>
          <a:blip r:embed="rId4"/>
          <a:stretch>
            <a:fillRect/>
          </a:stretch>
        </p:blipFill>
        <p:spPr>
          <a:xfrm>
            <a:off x="1267147" y="2385356"/>
            <a:ext cx="2402032" cy="4279763"/>
          </a:xfrm>
          <a:prstGeom prst="rect">
            <a:avLst/>
          </a:prstGeom>
        </p:spPr>
      </p:pic>
      <p:pic>
        <p:nvPicPr>
          <p:cNvPr id="18" name="図 17">
            <a:extLst>
              <a:ext uri="{FF2B5EF4-FFF2-40B4-BE49-F238E27FC236}">
                <a16:creationId xmlns:a16="http://schemas.microsoft.com/office/drawing/2014/main" id="{9A98FA90-26E3-BB00-EA00-361850B097A7}"/>
              </a:ext>
            </a:extLst>
          </p:cNvPr>
          <p:cNvPicPr>
            <a:picLocks noChangeAspect="1"/>
          </p:cNvPicPr>
          <p:nvPr/>
        </p:nvPicPr>
        <p:blipFill>
          <a:blip r:embed="rId5"/>
          <a:stretch>
            <a:fillRect/>
          </a:stretch>
        </p:blipFill>
        <p:spPr>
          <a:xfrm>
            <a:off x="5434835" y="2406592"/>
            <a:ext cx="2408129" cy="4279763"/>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159565" cy="395621"/>
          </a:xfrm>
          <a:prstGeom prst="rect">
            <a:avLst/>
          </a:prstGeom>
          <a:noFill/>
        </p:spPr>
        <p:txBody>
          <a:bodyPr wrap="square" lIns="91440" tIns="45720" rIns="91440" bIns="45720" rtlCol="0" anchor="t">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メールアドレスを入力します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追加</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をダブルタップします</a:t>
            </a:r>
          </a:p>
        </p:txBody>
      </p:sp>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参加者を招待します</a:t>
            </a:r>
          </a:p>
        </p:txBody>
      </p:sp>
      <p:sp>
        <p:nvSpPr>
          <p:cNvPr id="8" name="タイトル 1">
            <a:extLst>
              <a:ext uri="{FF2B5EF4-FFF2-40B4-BE49-F238E27FC236}">
                <a16:creationId xmlns:a16="http://schemas.microsoft.com/office/drawing/2014/main" id="{89EAE86E-80E5-7E77-49C5-695F9CEA60F7}"/>
              </a:ext>
            </a:extLst>
          </p:cNvPr>
          <p:cNvSpPr>
            <a:spLocks noGrp="1"/>
          </p:cNvSpPr>
          <p:nvPr>
            <p:ph type="ctrTitle"/>
          </p:nvPr>
        </p:nvSpPr>
        <p:spPr>
          <a:xfrm>
            <a:off x="1392691" y="220736"/>
            <a:ext cx="7576708" cy="486326"/>
          </a:xfrm>
        </p:spPr>
        <p:txBody>
          <a:bodyPr vert="horz">
            <a:noAutofit/>
          </a:bodyPr>
          <a:lstStyle/>
          <a:p>
            <a:r>
              <a:rPr lang="ja-JP" altLang="en-US" dirty="0"/>
              <a:t>会議の開催のしかた</a:t>
            </a:r>
          </a:p>
        </p:txBody>
      </p:sp>
      <p:sp>
        <p:nvSpPr>
          <p:cNvPr id="9" name="タイトル 1">
            <a:extLst>
              <a:ext uri="{FF2B5EF4-FFF2-40B4-BE49-F238E27FC236}">
                <a16:creationId xmlns:a16="http://schemas.microsoft.com/office/drawing/2014/main" id="{341EB08C-C849-397B-7433-C82916FC2F53}"/>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4-D</a:t>
            </a:r>
            <a:endParaRPr kumimoji="0" lang="ja-JP" altLang="en-US" kern="0" dirty="0">
              <a:solidFill>
                <a:sysClr val="windowText" lastClr="000000"/>
              </a:solidFill>
            </a:endParaRPr>
          </a:p>
        </p:txBody>
      </p:sp>
      <p:sp>
        <p:nvSpPr>
          <p:cNvPr id="19" name="四角形: 角を丸くする 18">
            <a:extLst>
              <a:ext uri="{FF2B5EF4-FFF2-40B4-BE49-F238E27FC236}">
                <a16:creationId xmlns:a16="http://schemas.microsoft.com/office/drawing/2014/main" id="{0ACC68E3-734E-CE5E-6794-B604A0AFC383}"/>
              </a:ext>
            </a:extLst>
          </p:cNvPr>
          <p:cNvSpPr/>
          <p:nvPr/>
        </p:nvSpPr>
        <p:spPr>
          <a:xfrm>
            <a:off x="7395882" y="2709029"/>
            <a:ext cx="295836" cy="27621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四角形: 角を丸くする 1">
            <a:extLst>
              <a:ext uri="{FF2B5EF4-FFF2-40B4-BE49-F238E27FC236}">
                <a16:creationId xmlns:a16="http://schemas.microsoft.com/office/drawing/2014/main" id="{30EF6DCB-4304-DCB3-C1FC-8E9C3E35A8F4}"/>
              </a:ext>
            </a:extLst>
          </p:cNvPr>
          <p:cNvSpPr/>
          <p:nvPr/>
        </p:nvSpPr>
        <p:spPr>
          <a:xfrm>
            <a:off x="1298460" y="3005881"/>
            <a:ext cx="2231131" cy="275855"/>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7" name="Slide Number Placeholder 5">
            <a:extLst>
              <a:ext uri="{FF2B5EF4-FFF2-40B4-BE49-F238E27FC236}">
                <a16:creationId xmlns:a16="http://schemas.microsoft.com/office/drawing/2014/main" id="{01155823-EAEA-D63E-EF42-86B620003B53}"/>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６８</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634739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DCFDC389-3F5C-8DFC-1E29-1B763884914B}"/>
              </a:ext>
            </a:extLst>
          </p:cNvPr>
          <p:cNvPicPr>
            <a:picLocks noChangeAspect="1"/>
          </p:cNvPicPr>
          <p:nvPr/>
        </p:nvPicPr>
        <p:blipFill>
          <a:blip r:embed="rId4"/>
          <a:stretch>
            <a:fillRect/>
          </a:stretch>
        </p:blipFill>
        <p:spPr>
          <a:xfrm>
            <a:off x="3370267" y="2406830"/>
            <a:ext cx="2408129" cy="4279763"/>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1" name="テキスト ボックス 10">
            <a:extLst>
              <a:ext uri="{FF2B5EF4-FFF2-40B4-BE49-F238E27FC236}">
                <a16:creationId xmlns:a16="http://schemas.microsoft.com/office/drawing/2014/main" id="{B88817A1-A606-E5E8-0420-E5BC51ABC8B7}"/>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テキスト ボックス 19">
            <a:extLst>
              <a:ext uri="{FF2B5EF4-FFF2-40B4-BE49-F238E27FC236}">
                <a16:creationId xmlns:a16="http://schemas.microsoft.com/office/drawing/2014/main" id="{D16C60EE-6B11-0031-0781-9626E44C99AD}"/>
              </a:ext>
            </a:extLst>
          </p:cNvPr>
          <p:cNvSpPr txBox="1"/>
          <p:nvPr/>
        </p:nvSpPr>
        <p:spPr>
          <a:xfrm>
            <a:off x="3485788" y="1512998"/>
            <a:ext cx="3324588" cy="755720"/>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スケジュール</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をダブルタップします</a:t>
            </a:r>
          </a:p>
        </p:txBody>
      </p:sp>
      <p:sp>
        <p:nvSpPr>
          <p:cNvPr id="9" name="サブタイトル 2">
            <a:extLst>
              <a:ext uri="{FF2B5EF4-FFF2-40B4-BE49-F238E27FC236}">
                <a16:creationId xmlns:a16="http://schemas.microsoft.com/office/drawing/2014/main" id="{34CA81A9-B7D6-738C-5ED8-3E736459E48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参加者を招待します</a:t>
            </a:r>
          </a:p>
        </p:txBody>
      </p:sp>
      <p:sp>
        <p:nvSpPr>
          <p:cNvPr id="12" name="タイトル 1">
            <a:extLst>
              <a:ext uri="{FF2B5EF4-FFF2-40B4-BE49-F238E27FC236}">
                <a16:creationId xmlns:a16="http://schemas.microsoft.com/office/drawing/2014/main" id="{91F42AA7-3FE4-FFE5-CEE7-080A562DA9D2}"/>
              </a:ext>
            </a:extLst>
          </p:cNvPr>
          <p:cNvSpPr>
            <a:spLocks noGrp="1"/>
          </p:cNvSpPr>
          <p:nvPr>
            <p:ph type="ctrTitle"/>
          </p:nvPr>
        </p:nvSpPr>
        <p:spPr>
          <a:xfrm>
            <a:off x="1392691" y="220736"/>
            <a:ext cx="7576708" cy="486326"/>
          </a:xfrm>
        </p:spPr>
        <p:txBody>
          <a:bodyPr vert="horz">
            <a:noAutofit/>
          </a:bodyPr>
          <a:lstStyle/>
          <a:p>
            <a:r>
              <a:rPr lang="ja-JP" altLang="en-US" dirty="0"/>
              <a:t>会議の開催のしかた</a:t>
            </a:r>
          </a:p>
        </p:txBody>
      </p:sp>
      <p:sp>
        <p:nvSpPr>
          <p:cNvPr id="13" name="タイトル 1">
            <a:extLst>
              <a:ext uri="{FF2B5EF4-FFF2-40B4-BE49-F238E27FC236}">
                <a16:creationId xmlns:a16="http://schemas.microsoft.com/office/drawing/2014/main" id="{C20D9893-4276-AEFE-C237-F984E0B443B5}"/>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4-D</a:t>
            </a:r>
            <a:endParaRPr kumimoji="0" lang="ja-JP" altLang="en-US" kern="0" dirty="0">
              <a:solidFill>
                <a:sysClr val="windowText" lastClr="000000"/>
              </a:solidFill>
            </a:endParaRP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5007468" y="2686809"/>
            <a:ext cx="755649" cy="29843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9" name="Slide Number Placeholder 5">
            <a:extLst>
              <a:ext uri="{FF2B5EF4-FFF2-40B4-BE49-F238E27FC236}">
                <a16:creationId xmlns:a16="http://schemas.microsoft.com/office/drawing/2014/main" id="{1AA6CCD7-A3CE-AAA1-1E6E-60179A01F72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６９</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87835325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B3432B5-75D2-AE24-A2FD-99EECC8ABDA9}"/>
              </a:ext>
            </a:extLst>
          </p:cNvPr>
          <p:cNvSpPr txBox="1"/>
          <p:nvPr/>
        </p:nvSpPr>
        <p:spPr>
          <a:xfrm>
            <a:off x="6466937" y="5688319"/>
            <a:ext cx="2024913" cy="369332"/>
          </a:xfrm>
          <a:prstGeom prst="rect">
            <a:avLst/>
          </a:prstGeom>
          <a:no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バージョン</a:t>
            </a:r>
            <a:r>
              <a:rPr kumimoji="1" lang="en-US" altLang="ja-JP" dirty="0">
                <a:latin typeface="BIZ UDPゴシック" panose="020B0400000000000000" pitchFamily="50" charset="-128"/>
                <a:ea typeface="BIZ UDPゴシック" panose="020B0400000000000000" pitchFamily="50" charset="-128"/>
              </a:rPr>
              <a:t>2</a:t>
            </a:r>
            <a:r>
              <a:rPr lang="en-US" altLang="ja-JP" dirty="0">
                <a:latin typeface="BIZ UDPゴシック" panose="020B0400000000000000" pitchFamily="50" charset="-128"/>
                <a:ea typeface="BIZ UDPゴシック" panose="020B0400000000000000" pitchFamily="50" charset="-128"/>
              </a:rPr>
              <a:t>60</a:t>
            </a:r>
            <a:r>
              <a:rPr kumimoji="1" lang="en-US" altLang="ja-JP" dirty="0">
                <a:latin typeface="BIZ UDPゴシック" panose="020B0400000000000000" pitchFamily="50" charset="-128"/>
                <a:ea typeface="BIZ UDPゴシック" panose="020B0400000000000000" pitchFamily="50" charset="-128"/>
              </a:rPr>
              <a:t>.0</a:t>
            </a:r>
            <a:endParaRPr kumimoji="1" lang="ja-JP" altLang="en-US" dirty="0">
              <a:latin typeface="BIZ UDPゴシック" panose="020B0400000000000000" pitchFamily="50" charset="-128"/>
              <a:ea typeface="BIZ UDPゴシック" panose="020B0400000000000000" pitchFamily="50" charset="-128"/>
            </a:endParaRPr>
          </a:p>
        </p:txBody>
      </p:sp>
      <p:sp>
        <p:nvSpPr>
          <p:cNvPr id="6" name="サブタイトル 2">
            <a:extLst>
              <a:ext uri="{FF2B5EF4-FFF2-40B4-BE49-F238E27FC236}">
                <a16:creationId xmlns:a16="http://schemas.microsoft.com/office/drawing/2014/main" id="{5DF3F659-394A-16D6-F1DE-4154176567B8}"/>
              </a:ext>
            </a:extLst>
          </p:cNvPr>
          <p:cNvSpPr txBox="1">
            <a:spLocks/>
          </p:cNvSpPr>
          <p:nvPr/>
        </p:nvSpPr>
        <p:spPr>
          <a:xfrm>
            <a:off x="1930400" y="2313608"/>
            <a:ext cx="6490638"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en-US" altLang="ja-JP" sz="4799" dirty="0">
                <a:solidFill>
                  <a:srgbClr val="4472C4"/>
                </a:solidFill>
                <a:latin typeface="BIZ UDPゴシック" panose="020B0400000000000000" pitchFamily="50" charset="-128"/>
                <a:ea typeface="BIZ UDPゴシック" panose="020B0400000000000000" pitchFamily="50" charset="-128"/>
              </a:rPr>
              <a:t>Google Meet</a:t>
            </a:r>
            <a:r>
              <a:rPr lang="ja-JP" altLang="en-US" sz="4799" dirty="0">
                <a:solidFill>
                  <a:srgbClr val="4472C4"/>
                </a:solidFill>
                <a:latin typeface="BIZ UDPゴシック" panose="020B0400000000000000" pitchFamily="50" charset="-128"/>
                <a:ea typeface="BIZ UDPゴシック" panose="020B0400000000000000" pitchFamily="50" charset="-128"/>
              </a:rPr>
              <a:t>を</a:t>
            </a:r>
          </a:p>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使ってみましょう</a:t>
            </a:r>
          </a:p>
        </p:txBody>
      </p:sp>
      <p:sp>
        <p:nvSpPr>
          <p:cNvPr id="7" name="テキスト ボックス 6">
            <a:extLst>
              <a:ext uri="{FF2B5EF4-FFF2-40B4-BE49-F238E27FC236}">
                <a16:creationId xmlns:a16="http://schemas.microsoft.com/office/drawing/2014/main" id="{A2E8C0F6-A1B1-4CA5-C435-19BAB1AF3853}"/>
              </a:ext>
            </a:extLst>
          </p:cNvPr>
          <p:cNvSpPr txBox="1"/>
          <p:nvPr/>
        </p:nvSpPr>
        <p:spPr>
          <a:xfrm>
            <a:off x="529389" y="1838448"/>
            <a:ext cx="1552073" cy="1446550"/>
          </a:xfrm>
          <a:prstGeom prst="rect">
            <a:avLst/>
          </a:prstGeom>
          <a:noFill/>
        </p:spPr>
        <p:txBody>
          <a:bodyPr wrap="square" rtlCol="0">
            <a:spAutoFit/>
          </a:bodyPr>
          <a:lstStyle/>
          <a:p>
            <a:pPr algn="ctr"/>
            <a:r>
              <a:rPr lang="en-US" altLang="ja-JP" sz="8800" b="1" dirty="0">
                <a:solidFill>
                  <a:srgbClr val="4472C4"/>
                </a:solidFill>
                <a:latin typeface="BIZ UDPゴシック" panose="020B0400000000000000" pitchFamily="50" charset="-128"/>
                <a:ea typeface="BIZ UDPゴシック" panose="020B0400000000000000" pitchFamily="50" charset="-128"/>
              </a:rPr>
              <a:t>5</a:t>
            </a:r>
            <a:endParaRPr kumimoji="1" lang="ja-JP" altLang="en-US" sz="8800" b="1" dirty="0">
              <a:solidFill>
                <a:srgbClr val="4472C4"/>
              </a:solidFill>
              <a:latin typeface="BIZ UDPゴシック" panose="020B0400000000000000" pitchFamily="50" charset="-128"/>
              <a:ea typeface="BIZ UDPゴシック" panose="020B0400000000000000" pitchFamily="50" charset="-128"/>
            </a:endParaRPr>
          </a:p>
        </p:txBody>
      </p:sp>
      <p:sp>
        <p:nvSpPr>
          <p:cNvPr id="3" name="Slide Number Placeholder 5">
            <a:extLst>
              <a:ext uri="{FF2B5EF4-FFF2-40B4-BE49-F238E27FC236}">
                <a16:creationId xmlns:a16="http://schemas.microsoft.com/office/drawing/2014/main" id="{C3EF1D17-0B20-5D68-1733-E61388EB057E}"/>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７０</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5090532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63F5505C-B763-C56B-6980-BD6140CA1449}"/>
              </a:ext>
            </a:extLst>
          </p:cNvPr>
          <p:cNvPicPr>
            <a:picLocks noChangeAspect="1"/>
          </p:cNvPicPr>
          <p:nvPr/>
        </p:nvPicPr>
        <p:blipFill>
          <a:blip r:embed="rId4"/>
          <a:stretch>
            <a:fillRect/>
          </a:stretch>
        </p:blipFill>
        <p:spPr>
          <a:xfrm>
            <a:off x="5424483" y="2397294"/>
            <a:ext cx="2456901" cy="4340728"/>
          </a:xfrm>
          <a:prstGeom prst="rect">
            <a:avLst/>
          </a:prstGeom>
        </p:spPr>
      </p:pic>
      <p:pic>
        <p:nvPicPr>
          <p:cNvPr id="1027" name="Picture 3">
            <a:extLst>
              <a:ext uri="{FF2B5EF4-FFF2-40B4-BE49-F238E27FC236}">
                <a16:creationId xmlns:a16="http://schemas.microsoft.com/office/drawing/2014/main" id="{871B0C2F-4F91-DADA-5025-FFE7FA8B681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42526" y="2406592"/>
            <a:ext cx="2428785"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 name="四角形: 角を丸くする 11">
            <a:extLst>
              <a:ext uri="{FF2B5EF4-FFF2-40B4-BE49-F238E27FC236}">
                <a16:creationId xmlns:a16="http://schemas.microsoft.com/office/drawing/2014/main" id="{4167E6DF-061E-F903-FAA0-3BB5AFB5F3B5}"/>
              </a:ext>
            </a:extLst>
          </p:cNvPr>
          <p:cNvSpPr/>
          <p:nvPr/>
        </p:nvSpPr>
        <p:spPr>
          <a:xfrm>
            <a:off x="1367728" y="2557384"/>
            <a:ext cx="474520" cy="46820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6" y="1512998"/>
            <a:ext cx="2258876" cy="755720"/>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App Store</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「検索」をダブルタップします</a:t>
            </a:r>
          </a:p>
        </p:txBody>
      </p:sp>
      <p:pic>
        <p:nvPicPr>
          <p:cNvPr id="10" name="図 9">
            <a:extLst>
              <a:ext uri="{FF2B5EF4-FFF2-40B4-BE49-F238E27FC236}">
                <a16:creationId xmlns:a16="http://schemas.microsoft.com/office/drawing/2014/main" id="{44011AE7-C6F9-3016-AB9B-D1102A15A095}"/>
              </a:ext>
            </a:extLst>
          </p:cNvPr>
          <p:cNvPicPr>
            <a:picLocks noChangeAspect="1"/>
          </p:cNvPicPr>
          <p:nvPr/>
        </p:nvPicPr>
        <p:blipFill rotWithShape="1">
          <a:blip r:embed="rId8">
            <a:extLst>
              <a:ext uri="{28A0092B-C50C-407E-A947-70E740481C1C}">
                <a14:useLocalDpi xmlns:a14="http://schemas.microsoft.com/office/drawing/2010/main"/>
              </a:ext>
            </a:extLst>
          </a:blip>
          <a:srcRect l="6914" t="5255" r="5548" b="4805"/>
          <a:stretch/>
        </p:blipFill>
        <p:spPr>
          <a:xfrm>
            <a:off x="2797628" y="1534138"/>
            <a:ext cx="402645" cy="405933"/>
          </a:xfrm>
          <a:custGeom>
            <a:avLst/>
            <a:gdLst>
              <a:gd name="connsiteX0" fmla="*/ 173410 w 717550"/>
              <a:gd name="connsiteY0" fmla="*/ 0 h 717550"/>
              <a:gd name="connsiteX1" fmla="*/ 544140 w 717550"/>
              <a:gd name="connsiteY1" fmla="*/ 0 h 717550"/>
              <a:gd name="connsiteX2" fmla="*/ 717550 w 717550"/>
              <a:gd name="connsiteY2" fmla="*/ 173410 h 717550"/>
              <a:gd name="connsiteX3" fmla="*/ 717550 w 717550"/>
              <a:gd name="connsiteY3" fmla="*/ 544140 h 717550"/>
              <a:gd name="connsiteX4" fmla="*/ 544140 w 717550"/>
              <a:gd name="connsiteY4" fmla="*/ 717550 h 717550"/>
              <a:gd name="connsiteX5" fmla="*/ 173410 w 717550"/>
              <a:gd name="connsiteY5" fmla="*/ 717550 h 717550"/>
              <a:gd name="connsiteX6" fmla="*/ 0 w 717550"/>
              <a:gd name="connsiteY6" fmla="*/ 544140 h 717550"/>
              <a:gd name="connsiteX7" fmla="*/ 0 w 717550"/>
              <a:gd name="connsiteY7" fmla="*/ 173410 h 717550"/>
              <a:gd name="connsiteX8" fmla="*/ 173410 w 717550"/>
              <a:gd name="connsiteY8"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50" h="717550">
                <a:moveTo>
                  <a:pt x="173410" y="0"/>
                </a:moveTo>
                <a:lnTo>
                  <a:pt x="544140" y="0"/>
                </a:lnTo>
                <a:cubicBezTo>
                  <a:pt x="639912" y="0"/>
                  <a:pt x="717550" y="77638"/>
                  <a:pt x="717550" y="173410"/>
                </a:cubicBezTo>
                <a:lnTo>
                  <a:pt x="717550" y="544140"/>
                </a:lnTo>
                <a:cubicBezTo>
                  <a:pt x="717550" y="639912"/>
                  <a:pt x="639912" y="717550"/>
                  <a:pt x="544140" y="717550"/>
                </a:cubicBezTo>
                <a:lnTo>
                  <a:pt x="173410" y="717550"/>
                </a:lnTo>
                <a:cubicBezTo>
                  <a:pt x="77638" y="717550"/>
                  <a:pt x="0" y="639912"/>
                  <a:pt x="0" y="544140"/>
                </a:cubicBezTo>
                <a:lnTo>
                  <a:pt x="0" y="173410"/>
                </a:lnTo>
                <a:cubicBezTo>
                  <a:pt x="0" y="77638"/>
                  <a:pt x="77638" y="0"/>
                  <a:pt x="173410" y="0"/>
                </a:cubicBezTo>
                <a:close/>
              </a:path>
            </a:pathLst>
          </a:custGeom>
          <a:ln>
            <a:noFill/>
          </a:ln>
          <a:effectLst/>
        </p:spPr>
      </p:pic>
      <p:sp>
        <p:nvSpPr>
          <p:cNvPr id="8" name="サブタイトル 2">
            <a:extLst>
              <a:ext uri="{FF2B5EF4-FFF2-40B4-BE49-F238E27FC236}">
                <a16:creationId xmlns:a16="http://schemas.microsoft.com/office/drawing/2014/main" id="{175B356F-BC8A-4E32-56DE-CF8F4C83388F}"/>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Google Meet</a:t>
            </a:r>
            <a:r>
              <a:rPr lang="ja-JP" altLang="en-US" sz="2200" dirty="0">
                <a:latin typeface="BIZ UDPゴシック" panose="020B0400000000000000" pitchFamily="50" charset="-128"/>
                <a:ea typeface="BIZ UDPゴシック" panose="020B0400000000000000" pitchFamily="50" charset="-128"/>
              </a:rPr>
              <a:t>アプリをインストールします</a:t>
            </a:r>
          </a:p>
        </p:txBody>
      </p:sp>
      <p:sp>
        <p:nvSpPr>
          <p:cNvPr id="9" name="タイトル 1">
            <a:extLst>
              <a:ext uri="{FF2B5EF4-FFF2-40B4-BE49-F238E27FC236}">
                <a16:creationId xmlns:a16="http://schemas.microsoft.com/office/drawing/2014/main" id="{6415F62C-9E1A-3F2D-6C69-F8B7768F3F22}"/>
              </a:ext>
            </a:extLst>
          </p:cNvPr>
          <p:cNvSpPr>
            <a:spLocks noGrp="1"/>
          </p:cNvSpPr>
          <p:nvPr>
            <p:ph type="ctrTitle"/>
          </p:nvPr>
        </p:nvSpPr>
        <p:spPr>
          <a:xfrm>
            <a:off x="1392691" y="220736"/>
            <a:ext cx="7576708" cy="486326"/>
          </a:xfrm>
        </p:spPr>
        <p:txBody>
          <a:bodyPr vert="horz">
            <a:noAutofit/>
          </a:bodyPr>
          <a:lstStyle/>
          <a:p>
            <a:r>
              <a:rPr lang="en-US" altLang="ja-JP" dirty="0"/>
              <a:t>Google Meet</a:t>
            </a:r>
            <a:r>
              <a:rPr lang="ja-JP" altLang="en-US" dirty="0"/>
              <a:t>アプリのインストール</a:t>
            </a:r>
          </a:p>
        </p:txBody>
      </p:sp>
      <p:sp>
        <p:nvSpPr>
          <p:cNvPr id="18" name="タイトル 1">
            <a:extLst>
              <a:ext uri="{FF2B5EF4-FFF2-40B4-BE49-F238E27FC236}">
                <a16:creationId xmlns:a16="http://schemas.microsoft.com/office/drawing/2014/main" id="{3B65386F-0747-6F0E-8462-D45548FDD470}"/>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5-A</a:t>
            </a:r>
            <a:endParaRPr kumimoji="0" lang="ja-JP" altLang="en-US" kern="0" dirty="0">
              <a:solidFill>
                <a:sysClr val="windowText" lastClr="000000"/>
              </a:solidFill>
            </a:endParaRPr>
          </a:p>
        </p:txBody>
      </p:sp>
      <p:sp>
        <p:nvSpPr>
          <p:cNvPr id="20" name="Slide Number Placeholder 5">
            <a:extLst>
              <a:ext uri="{FF2B5EF4-FFF2-40B4-BE49-F238E27FC236}">
                <a16:creationId xmlns:a16="http://schemas.microsoft.com/office/drawing/2014/main" id="{3EC85E13-D490-B5F0-7602-50808ACFDFDE}"/>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７１</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19" name="四角形: 角を丸くする 18">
            <a:extLst>
              <a:ext uri="{FF2B5EF4-FFF2-40B4-BE49-F238E27FC236}">
                <a16:creationId xmlns:a16="http://schemas.microsoft.com/office/drawing/2014/main" id="{3AB058DA-1D06-B169-8525-5B5D5CA3E721}"/>
              </a:ext>
            </a:extLst>
          </p:cNvPr>
          <p:cNvSpPr/>
          <p:nvPr/>
        </p:nvSpPr>
        <p:spPr>
          <a:xfrm>
            <a:off x="7404913" y="6352836"/>
            <a:ext cx="442243" cy="39562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0748941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CDBBBE84-5D69-1118-3A4C-1E04CD8F3E42}"/>
              </a:ext>
            </a:extLst>
          </p:cNvPr>
          <p:cNvPicPr>
            <a:picLocks noChangeAspect="1"/>
          </p:cNvPicPr>
          <p:nvPr/>
        </p:nvPicPr>
        <p:blipFill>
          <a:blip r:embed="rId4"/>
          <a:stretch>
            <a:fillRect/>
          </a:stretch>
        </p:blipFill>
        <p:spPr>
          <a:xfrm>
            <a:off x="1253702" y="2388539"/>
            <a:ext cx="2426418" cy="4298053"/>
          </a:xfrm>
          <a:prstGeom prst="rect">
            <a:avLst/>
          </a:prstGeom>
        </p:spPr>
      </p:pic>
      <p:pic>
        <p:nvPicPr>
          <p:cNvPr id="22530" name="Picture 2">
            <a:extLst>
              <a:ext uri="{FF2B5EF4-FFF2-40B4-BE49-F238E27FC236}">
                <a16:creationId xmlns:a16="http://schemas.microsoft.com/office/drawing/2014/main" id="{CE477266-FC74-5D70-72FD-6ED0694642B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75195" y="2411046"/>
            <a:ext cx="2403792" cy="427554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4" y="1512998"/>
            <a:ext cx="3680743"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画面上部の検索ボックスを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dirty="0">
                <a:solidFill>
                  <a:prstClr val="black"/>
                </a:solidFill>
                <a:latin typeface="BIZ UDPゴシック" panose="020B0400000000000000" pitchFamily="50" charset="-128"/>
                <a:ea typeface="BIZ UDPゴシック" panose="020B0400000000000000" pitchFamily="50" charset="-128"/>
              </a:rPr>
              <a:t>ぐーぐるみーと</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と</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検索します</a:t>
            </a:r>
          </a:p>
        </p:txBody>
      </p:sp>
      <p:sp>
        <p:nvSpPr>
          <p:cNvPr id="17" name="サブタイトル 2">
            <a:extLst>
              <a:ext uri="{FF2B5EF4-FFF2-40B4-BE49-F238E27FC236}">
                <a16:creationId xmlns:a16="http://schemas.microsoft.com/office/drawing/2014/main" id="{DDB3C9C4-EB60-D9A9-FDE2-046BD3C81A14}"/>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Google Meet</a:t>
            </a:r>
            <a:r>
              <a:rPr lang="ja-JP" altLang="en-US" sz="2200" dirty="0">
                <a:latin typeface="BIZ UDPゴシック" panose="020B0400000000000000" pitchFamily="50" charset="-128"/>
                <a:ea typeface="BIZ UDPゴシック" panose="020B0400000000000000" pitchFamily="50" charset="-128"/>
              </a:rPr>
              <a:t>アプリをインストールします</a:t>
            </a:r>
          </a:p>
        </p:txBody>
      </p:sp>
      <p:sp>
        <p:nvSpPr>
          <p:cNvPr id="18" name="タイトル 1">
            <a:extLst>
              <a:ext uri="{FF2B5EF4-FFF2-40B4-BE49-F238E27FC236}">
                <a16:creationId xmlns:a16="http://schemas.microsoft.com/office/drawing/2014/main" id="{97C9E5E7-77A4-C051-AD51-1C0DE188F6C4}"/>
              </a:ext>
            </a:extLst>
          </p:cNvPr>
          <p:cNvSpPr>
            <a:spLocks noGrp="1"/>
          </p:cNvSpPr>
          <p:nvPr>
            <p:ph type="ctrTitle"/>
          </p:nvPr>
        </p:nvSpPr>
        <p:spPr>
          <a:xfrm>
            <a:off x="1392691" y="220736"/>
            <a:ext cx="7576708" cy="486326"/>
          </a:xfrm>
        </p:spPr>
        <p:txBody>
          <a:bodyPr vert="horz">
            <a:noAutofit/>
          </a:bodyPr>
          <a:lstStyle/>
          <a:p>
            <a:r>
              <a:rPr lang="en-US" altLang="ja-JP" dirty="0"/>
              <a:t>Google Meet</a:t>
            </a:r>
            <a:r>
              <a:rPr lang="ja-JP" altLang="en-US" dirty="0"/>
              <a:t>アプリのインストール</a:t>
            </a:r>
          </a:p>
        </p:txBody>
      </p:sp>
      <p:sp>
        <p:nvSpPr>
          <p:cNvPr id="19" name="タイトル 1">
            <a:extLst>
              <a:ext uri="{FF2B5EF4-FFF2-40B4-BE49-F238E27FC236}">
                <a16:creationId xmlns:a16="http://schemas.microsoft.com/office/drawing/2014/main" id="{638F6753-3334-09F8-7FA2-3FB414813C9C}"/>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5-A</a:t>
            </a:r>
            <a:endParaRPr kumimoji="0" lang="ja-JP" altLang="en-US" kern="0" dirty="0">
              <a:solidFill>
                <a:sysClr val="windowText" lastClr="000000"/>
              </a:solidFill>
            </a:endParaRPr>
          </a:p>
        </p:txBody>
      </p:sp>
      <p:sp>
        <p:nvSpPr>
          <p:cNvPr id="20" name="四角形: 角を丸くする 19">
            <a:extLst>
              <a:ext uri="{FF2B5EF4-FFF2-40B4-BE49-F238E27FC236}">
                <a16:creationId xmlns:a16="http://schemas.microsoft.com/office/drawing/2014/main" id="{714CFA4B-B230-9C93-FB12-B0F74CD20A73}"/>
              </a:ext>
            </a:extLst>
          </p:cNvPr>
          <p:cNvSpPr/>
          <p:nvPr/>
        </p:nvSpPr>
        <p:spPr>
          <a:xfrm>
            <a:off x="1369704" y="3109152"/>
            <a:ext cx="2139978" cy="28152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四角形: 角を丸くする 1">
            <a:extLst>
              <a:ext uri="{FF2B5EF4-FFF2-40B4-BE49-F238E27FC236}">
                <a16:creationId xmlns:a16="http://schemas.microsoft.com/office/drawing/2014/main" id="{AD91EB7B-7413-7918-5ED5-E8D1B43222A0}"/>
              </a:ext>
            </a:extLst>
          </p:cNvPr>
          <p:cNvSpPr/>
          <p:nvPr/>
        </p:nvSpPr>
        <p:spPr>
          <a:xfrm>
            <a:off x="5490727" y="2567056"/>
            <a:ext cx="1773102" cy="237789"/>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solidFill>
                <a:prstClr val="white"/>
              </a:solidFill>
              <a:latin typeface="BIZ UDPゴシック" panose="020B0400000000000000" pitchFamily="50" charset="-128"/>
              <a:ea typeface="BIZ UDPゴシック" panose="020B0400000000000000" pitchFamily="50" charset="-128"/>
            </a:endParaRPr>
          </a:p>
        </p:txBody>
      </p:sp>
      <p:sp>
        <p:nvSpPr>
          <p:cNvPr id="22" name="Slide Number Placeholder 5">
            <a:extLst>
              <a:ext uri="{FF2B5EF4-FFF2-40B4-BE49-F238E27FC236}">
                <a16:creationId xmlns:a16="http://schemas.microsoft.com/office/drawing/2014/main" id="{E40C6493-C1AC-9259-5C19-AB3A355A3837}"/>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７２</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8685314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759EE186-A0A3-8DF8-36AC-C31EC35E9CF8}"/>
              </a:ext>
            </a:extLst>
          </p:cNvPr>
          <p:cNvPicPr>
            <a:picLocks noChangeAspect="1"/>
          </p:cNvPicPr>
          <p:nvPr/>
        </p:nvPicPr>
        <p:blipFill>
          <a:blip r:embed="rId4"/>
          <a:stretch>
            <a:fillRect/>
          </a:stretch>
        </p:blipFill>
        <p:spPr>
          <a:xfrm>
            <a:off x="3358791" y="2393873"/>
            <a:ext cx="2426418" cy="4304149"/>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167598" y="3063659"/>
            <a:ext cx="493614" cy="25776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3680743"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入手</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をダブルタップします</a:t>
            </a:r>
          </a:p>
        </p:txBody>
      </p:sp>
      <p:sp>
        <p:nvSpPr>
          <p:cNvPr id="11" name="サブタイトル 2">
            <a:extLst>
              <a:ext uri="{FF2B5EF4-FFF2-40B4-BE49-F238E27FC236}">
                <a16:creationId xmlns:a16="http://schemas.microsoft.com/office/drawing/2014/main" id="{8DC074F0-2C03-9B53-35CE-A604EAB6538E}"/>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Google Meet</a:t>
            </a:r>
            <a:r>
              <a:rPr lang="ja-JP" altLang="en-US" sz="2200" dirty="0">
                <a:latin typeface="BIZ UDPゴシック" panose="020B0400000000000000" pitchFamily="50" charset="-128"/>
                <a:ea typeface="BIZ UDPゴシック" panose="020B0400000000000000" pitchFamily="50" charset="-128"/>
              </a:rPr>
              <a:t>アプリをインストールします</a:t>
            </a:r>
          </a:p>
        </p:txBody>
      </p:sp>
      <p:sp>
        <p:nvSpPr>
          <p:cNvPr id="13" name="タイトル 1">
            <a:extLst>
              <a:ext uri="{FF2B5EF4-FFF2-40B4-BE49-F238E27FC236}">
                <a16:creationId xmlns:a16="http://schemas.microsoft.com/office/drawing/2014/main" id="{461D959A-F8EC-306B-B050-5E3BD8123377}"/>
              </a:ext>
            </a:extLst>
          </p:cNvPr>
          <p:cNvSpPr>
            <a:spLocks noGrp="1"/>
          </p:cNvSpPr>
          <p:nvPr>
            <p:ph type="ctrTitle"/>
          </p:nvPr>
        </p:nvSpPr>
        <p:spPr>
          <a:xfrm>
            <a:off x="1392691" y="220736"/>
            <a:ext cx="7576708" cy="486326"/>
          </a:xfrm>
        </p:spPr>
        <p:txBody>
          <a:bodyPr vert="horz">
            <a:noAutofit/>
          </a:bodyPr>
          <a:lstStyle/>
          <a:p>
            <a:r>
              <a:rPr lang="en-US" altLang="ja-JP" dirty="0"/>
              <a:t>Google Meet</a:t>
            </a:r>
            <a:r>
              <a:rPr lang="ja-JP" altLang="en-US" dirty="0"/>
              <a:t>アプリのインストール</a:t>
            </a:r>
          </a:p>
        </p:txBody>
      </p:sp>
      <p:sp>
        <p:nvSpPr>
          <p:cNvPr id="16" name="タイトル 1">
            <a:extLst>
              <a:ext uri="{FF2B5EF4-FFF2-40B4-BE49-F238E27FC236}">
                <a16:creationId xmlns:a16="http://schemas.microsoft.com/office/drawing/2014/main" id="{E2C56095-F8F5-F2E6-8EF8-3954B472E0BC}"/>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5-A</a:t>
            </a:r>
            <a:endParaRPr kumimoji="0" lang="ja-JP" altLang="en-US" kern="0" dirty="0">
              <a:solidFill>
                <a:sysClr val="windowText" lastClr="000000"/>
              </a:solidFill>
            </a:endParaRPr>
          </a:p>
        </p:txBody>
      </p:sp>
      <p:sp>
        <p:nvSpPr>
          <p:cNvPr id="17" name="Slide Number Placeholder 5">
            <a:extLst>
              <a:ext uri="{FF2B5EF4-FFF2-40B4-BE49-F238E27FC236}">
                <a16:creationId xmlns:a16="http://schemas.microsoft.com/office/drawing/2014/main" id="{267B26C8-B816-5174-F1CB-8DF6A03939E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７３</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12675701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a:extLst>
              <a:ext uri="{FF2B5EF4-FFF2-40B4-BE49-F238E27FC236}">
                <a16:creationId xmlns:a16="http://schemas.microsoft.com/office/drawing/2014/main" id="{D81D1B8B-3D52-FE94-630C-ADEA34C3E86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68042" y="2406592"/>
            <a:ext cx="2406297" cy="428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利用登録を行います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5-B</a:t>
            </a:r>
            <a:endParaRPr kumimoji="0" lang="ja-JP" altLang="en-US" kern="0" dirty="0">
              <a:solidFill>
                <a:sysClr val="windowText" lastClr="000000"/>
              </a:solidFill>
            </a:endParaRPr>
          </a:p>
        </p:txBody>
      </p:sp>
      <p:sp>
        <p:nvSpPr>
          <p:cNvPr id="5" name="テキスト ボックス 4">
            <a:extLst>
              <a:ext uri="{FF2B5EF4-FFF2-40B4-BE49-F238E27FC236}">
                <a16:creationId xmlns:a16="http://schemas.microsoft.com/office/drawing/2014/main" id="{446A2585-FD12-5F58-C282-62179F3D27C4}"/>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7" name="テキスト ボックス 6">
            <a:extLst>
              <a:ext uri="{FF2B5EF4-FFF2-40B4-BE49-F238E27FC236}">
                <a16:creationId xmlns:a16="http://schemas.microsoft.com/office/drawing/2014/main" id="{BE7794E1-F3BF-C0F8-4FC2-E1A4D9FB1015}"/>
              </a:ext>
            </a:extLst>
          </p:cNvPr>
          <p:cNvSpPr txBox="1"/>
          <p:nvPr/>
        </p:nvSpPr>
        <p:spPr>
          <a:xfrm>
            <a:off x="3485787" y="1512998"/>
            <a:ext cx="3680743" cy="755720"/>
          </a:xfrm>
          <a:prstGeom prst="rect">
            <a:avLst/>
          </a:prstGeom>
          <a:noFill/>
        </p:spPr>
        <p:txBody>
          <a:bodyPr wrap="square" lIns="91440" tIns="45720" rIns="91440" bIns="45720" rtlCol="0" anchor="t">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cs typeface="Meiryo" charset="-128"/>
              </a:rPr>
              <a:t>Google Meet</a:t>
            </a:r>
            <a:r>
              <a:rPr lang="ja-JP" altLang="en-US" dirty="0">
                <a:latin typeface="BIZ UDPゴシック" panose="020B0400000000000000" pitchFamily="50" charset="-128"/>
                <a:ea typeface="BIZ UDPゴシック" panose="020B0400000000000000" pitchFamily="50" charset="-128"/>
                <a:cs typeface="Meiryo" charset="-128"/>
              </a:rPr>
              <a:t>　　　　を</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ダブルタップします</a:t>
            </a:r>
          </a:p>
        </p:txBody>
      </p:sp>
      <p:pic>
        <p:nvPicPr>
          <p:cNvPr id="9" name="Picture 4">
            <a:extLst>
              <a:ext uri="{FF2B5EF4-FFF2-40B4-BE49-F238E27FC236}">
                <a16:creationId xmlns:a16="http://schemas.microsoft.com/office/drawing/2014/main" id="{7281E641-E5B7-696E-F3B1-3D52C34262BC}"/>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a:stretch/>
        </p:blipFill>
        <p:spPr bwMode="auto">
          <a:xfrm>
            <a:off x="5298268" y="1537960"/>
            <a:ext cx="435639" cy="428866"/>
          </a:xfrm>
          <a:custGeom>
            <a:avLst/>
            <a:gdLst>
              <a:gd name="connsiteX0" fmla="*/ 173410 w 717550"/>
              <a:gd name="connsiteY0" fmla="*/ 0 h 717550"/>
              <a:gd name="connsiteX1" fmla="*/ 544140 w 717550"/>
              <a:gd name="connsiteY1" fmla="*/ 0 h 717550"/>
              <a:gd name="connsiteX2" fmla="*/ 717550 w 717550"/>
              <a:gd name="connsiteY2" fmla="*/ 173410 h 717550"/>
              <a:gd name="connsiteX3" fmla="*/ 717550 w 717550"/>
              <a:gd name="connsiteY3" fmla="*/ 544140 h 717550"/>
              <a:gd name="connsiteX4" fmla="*/ 544140 w 717550"/>
              <a:gd name="connsiteY4" fmla="*/ 717550 h 717550"/>
              <a:gd name="connsiteX5" fmla="*/ 173410 w 717550"/>
              <a:gd name="connsiteY5" fmla="*/ 717550 h 717550"/>
              <a:gd name="connsiteX6" fmla="*/ 0 w 717550"/>
              <a:gd name="connsiteY6" fmla="*/ 544140 h 717550"/>
              <a:gd name="connsiteX7" fmla="*/ 0 w 717550"/>
              <a:gd name="connsiteY7" fmla="*/ 173410 h 717550"/>
              <a:gd name="connsiteX8" fmla="*/ 173410 w 717550"/>
              <a:gd name="connsiteY8"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50" h="717550">
                <a:moveTo>
                  <a:pt x="173410" y="0"/>
                </a:moveTo>
                <a:lnTo>
                  <a:pt x="544140" y="0"/>
                </a:lnTo>
                <a:cubicBezTo>
                  <a:pt x="639912" y="0"/>
                  <a:pt x="717550" y="77638"/>
                  <a:pt x="717550" y="173410"/>
                </a:cubicBezTo>
                <a:lnTo>
                  <a:pt x="717550" y="544140"/>
                </a:lnTo>
                <a:cubicBezTo>
                  <a:pt x="717550" y="639912"/>
                  <a:pt x="639912" y="717550"/>
                  <a:pt x="544140" y="717550"/>
                </a:cubicBezTo>
                <a:lnTo>
                  <a:pt x="173410" y="717550"/>
                </a:lnTo>
                <a:cubicBezTo>
                  <a:pt x="77638" y="717550"/>
                  <a:pt x="0" y="639912"/>
                  <a:pt x="0" y="544140"/>
                </a:cubicBezTo>
                <a:lnTo>
                  <a:pt x="0" y="173410"/>
                </a:lnTo>
                <a:cubicBezTo>
                  <a:pt x="0" y="77638"/>
                  <a:pt x="77638" y="0"/>
                  <a:pt x="173410" y="0"/>
                </a:cubicBezTo>
                <a:close/>
              </a:path>
            </a:pathLst>
          </a:custGeom>
          <a:ln>
            <a:noFill/>
          </a:ln>
          <a:effectLst/>
          <a:extLst>
            <a:ext uri="{909E8E84-426E-40DD-AFC4-6F175D3DCCD1}">
              <a14:hiddenFill xmlns:a14="http://schemas.microsoft.com/office/drawing/2010/main">
                <a:solidFill>
                  <a:srgbClr val="FFFFFF"/>
                </a:solidFill>
              </a14:hiddenFill>
            </a:ext>
          </a:extLst>
        </p:spPr>
      </p:pic>
      <p:sp>
        <p:nvSpPr>
          <p:cNvPr id="12" name="四角形: 角を丸くする 11">
            <a:extLst>
              <a:ext uri="{FF2B5EF4-FFF2-40B4-BE49-F238E27FC236}">
                <a16:creationId xmlns:a16="http://schemas.microsoft.com/office/drawing/2014/main" id="{CC23A20D-2C40-7BC6-DD8C-BD0F1E818253}"/>
              </a:ext>
            </a:extLst>
          </p:cNvPr>
          <p:cNvSpPr/>
          <p:nvPr/>
        </p:nvSpPr>
        <p:spPr>
          <a:xfrm>
            <a:off x="4002416" y="2487595"/>
            <a:ext cx="548364" cy="68128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solidFill>
                <a:prstClr val="white"/>
              </a:solidFill>
              <a:latin typeface="BIZ UDPゴシック" panose="020B0400000000000000" pitchFamily="50" charset="-128"/>
              <a:ea typeface="BIZ UDPゴシック" panose="020B0400000000000000" pitchFamily="50" charset="-128"/>
            </a:endParaRPr>
          </a:p>
        </p:txBody>
      </p:sp>
      <p:sp>
        <p:nvSpPr>
          <p:cNvPr id="22" name="Slide Number Placeholder 5">
            <a:extLst>
              <a:ext uri="{FF2B5EF4-FFF2-40B4-BE49-F238E27FC236}">
                <a16:creationId xmlns:a16="http://schemas.microsoft.com/office/drawing/2014/main" id="{86776B52-C7FE-1864-7ECA-89DE017B4CD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７４</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70550016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AEF0D4-7423-1C90-7418-17E89198AC9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70823" y="2389086"/>
            <a:ext cx="2406297" cy="429750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利用登録を行います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5-B</a:t>
            </a:r>
            <a:endParaRPr kumimoji="0" lang="ja-JP" altLang="en-US" kern="0" dirty="0">
              <a:solidFill>
                <a:sysClr val="windowText" lastClr="000000"/>
              </a:solidFill>
            </a:endParaRPr>
          </a:p>
        </p:txBody>
      </p:sp>
      <p:sp>
        <p:nvSpPr>
          <p:cNvPr id="5" name="テキスト ボックス 4">
            <a:extLst>
              <a:ext uri="{FF2B5EF4-FFF2-40B4-BE49-F238E27FC236}">
                <a16:creationId xmlns:a16="http://schemas.microsoft.com/office/drawing/2014/main" id="{446A2585-FD12-5F58-C282-62179F3D27C4}"/>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7" name="テキスト ボックス 6">
            <a:extLst>
              <a:ext uri="{FF2B5EF4-FFF2-40B4-BE49-F238E27FC236}">
                <a16:creationId xmlns:a16="http://schemas.microsoft.com/office/drawing/2014/main" id="{BE7794E1-F3BF-C0F8-4FC2-E1A4D9FB1015}"/>
              </a:ext>
            </a:extLst>
          </p:cNvPr>
          <p:cNvSpPr txBox="1"/>
          <p:nvPr/>
        </p:nvSpPr>
        <p:spPr>
          <a:xfrm>
            <a:off x="3485787" y="1512998"/>
            <a:ext cx="3680743" cy="755720"/>
          </a:xfrm>
          <a:prstGeom prst="rect">
            <a:avLst/>
          </a:prstGeom>
          <a:noFill/>
        </p:spPr>
        <p:txBody>
          <a:bodyPr wrap="square" lIns="91440" tIns="45720" rIns="91440" bIns="45720" rtlCol="0" anchor="t">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画面右下の人型のマークを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ダブルタップします</a:t>
            </a:r>
          </a:p>
        </p:txBody>
      </p:sp>
      <p:sp>
        <p:nvSpPr>
          <p:cNvPr id="6" name="四角形: 角を丸くする 5">
            <a:extLst>
              <a:ext uri="{FF2B5EF4-FFF2-40B4-BE49-F238E27FC236}">
                <a16:creationId xmlns:a16="http://schemas.microsoft.com/office/drawing/2014/main" id="{A6FD5135-9AC9-435A-63A6-92FE0AC89E52}"/>
              </a:ext>
            </a:extLst>
          </p:cNvPr>
          <p:cNvSpPr/>
          <p:nvPr/>
        </p:nvSpPr>
        <p:spPr>
          <a:xfrm>
            <a:off x="5187660" y="5644028"/>
            <a:ext cx="548364" cy="47910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solidFill>
                <a:prstClr val="white"/>
              </a:solidFill>
              <a:latin typeface="BIZ UDPゴシック" panose="020B0400000000000000" pitchFamily="50" charset="-128"/>
              <a:ea typeface="BIZ UDPゴシック" panose="020B0400000000000000" pitchFamily="50" charset="-128"/>
            </a:endParaRPr>
          </a:p>
        </p:txBody>
      </p:sp>
      <p:sp>
        <p:nvSpPr>
          <p:cNvPr id="8" name="テキスト ボックス 1">
            <a:extLst>
              <a:ext uri="{FF2B5EF4-FFF2-40B4-BE49-F238E27FC236}">
                <a16:creationId xmlns:a16="http://schemas.microsoft.com/office/drawing/2014/main" id="{F4D1B3C9-9283-ED5A-7FCE-2E676F811626}"/>
              </a:ext>
            </a:extLst>
          </p:cNvPr>
          <p:cNvSpPr txBox="1"/>
          <p:nvPr/>
        </p:nvSpPr>
        <p:spPr>
          <a:xfrm>
            <a:off x="5801184" y="2909295"/>
            <a:ext cx="3314824" cy="2602572"/>
          </a:xfrm>
          <a:prstGeom prst="rect">
            <a:avLst/>
          </a:prstGeom>
          <a:noFill/>
        </p:spPr>
        <p:txBody>
          <a:bodyPr rot="0" spcFirstLastPara="0" vert="horz" wrap="square" lIns="36000" tIns="45720" rIns="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lnSpc>
                <a:spcPct val="130000"/>
              </a:lnSpc>
            </a:pPr>
            <a:r>
              <a:rPr lang="en-US" altLang="ja-JP" sz="1600"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sz="1600" dirty="0">
                <a:solidFill>
                  <a:srgbClr val="4472C4"/>
                </a:solidFill>
                <a:latin typeface="BIZ UDPゴシック" panose="020B0400000000000000" pitchFamily="50" charset="-128"/>
                <a:ea typeface="BIZ UDPゴシック" panose="020B0400000000000000" pitchFamily="50" charset="-128"/>
                <a:cs typeface="Calibri"/>
              </a:rPr>
              <a:t>他者が作成した会議に参加する</a:t>
            </a:r>
            <a:endParaRPr lang="en-US" altLang="ja-JP" sz="1600" dirty="0">
              <a:solidFill>
                <a:srgbClr val="4472C4"/>
              </a:solidFill>
              <a:latin typeface="BIZ UDPゴシック" panose="020B0400000000000000" pitchFamily="50" charset="-128"/>
              <a:ea typeface="BIZ UDPゴシック" panose="020B0400000000000000" pitchFamily="50" charset="-128"/>
              <a:cs typeface="Calibri"/>
            </a:endParaRPr>
          </a:p>
          <a:p>
            <a:pPr algn="l">
              <a:lnSpc>
                <a:spcPct val="130000"/>
              </a:lnSpc>
            </a:pPr>
            <a:r>
              <a:rPr lang="ja-JP" altLang="en-US" sz="1600" dirty="0">
                <a:solidFill>
                  <a:srgbClr val="4472C4"/>
                </a:solidFill>
                <a:latin typeface="BIZ UDPゴシック" panose="020B0400000000000000" pitchFamily="50" charset="-128"/>
                <a:ea typeface="BIZ UDPゴシック" panose="020B0400000000000000" pitchFamily="50" charset="-128"/>
                <a:cs typeface="Calibri"/>
              </a:rPr>
              <a:t>場合には利用登録は不要です</a:t>
            </a:r>
            <a:endParaRPr lang="en-US" altLang="ja-JP" sz="1600" dirty="0">
              <a:solidFill>
                <a:srgbClr val="4472C4"/>
              </a:solidFill>
              <a:latin typeface="BIZ UDPゴシック" panose="020B0400000000000000" pitchFamily="50" charset="-128"/>
              <a:ea typeface="BIZ UDPゴシック" panose="020B0400000000000000" pitchFamily="50" charset="-128"/>
              <a:cs typeface="Calibri"/>
            </a:endParaRPr>
          </a:p>
          <a:p>
            <a:pPr algn="l">
              <a:lnSpc>
                <a:spcPct val="130000"/>
              </a:lnSpc>
            </a:pPr>
            <a:r>
              <a:rPr lang="ja-JP" altLang="en-US" sz="1600" dirty="0">
                <a:solidFill>
                  <a:srgbClr val="4472C4"/>
                </a:solidFill>
                <a:latin typeface="BIZ UDPゴシック" panose="020B0400000000000000" pitchFamily="50" charset="-128"/>
                <a:ea typeface="BIZ UDPゴシック" panose="020B0400000000000000" pitchFamily="50" charset="-128"/>
                <a:cs typeface="Calibri"/>
              </a:rPr>
              <a:t>共有された</a:t>
            </a:r>
            <a:r>
              <a:rPr lang="en-US" altLang="ja-JP" sz="1600" dirty="0">
                <a:solidFill>
                  <a:srgbClr val="4472C4"/>
                </a:solidFill>
                <a:latin typeface="BIZ UDPゴシック" panose="020B0400000000000000" pitchFamily="50" charset="-128"/>
                <a:ea typeface="BIZ UDPゴシック" panose="020B0400000000000000" pitchFamily="50" charset="-128"/>
                <a:cs typeface="Calibri"/>
              </a:rPr>
              <a:t>URL</a:t>
            </a:r>
            <a:r>
              <a:rPr lang="ja-JP" altLang="en-US" sz="1600" dirty="0">
                <a:solidFill>
                  <a:srgbClr val="4472C4"/>
                </a:solidFill>
                <a:latin typeface="BIZ UDPゴシック" panose="020B0400000000000000" pitchFamily="50" charset="-128"/>
                <a:ea typeface="BIZ UDPゴシック" panose="020B0400000000000000" pitchFamily="50" charset="-128"/>
                <a:cs typeface="Calibri"/>
              </a:rPr>
              <a:t>をクリックするか、</a:t>
            </a:r>
            <a:endParaRPr lang="en-US" altLang="ja-JP" sz="1600" dirty="0">
              <a:solidFill>
                <a:srgbClr val="4472C4"/>
              </a:solidFill>
              <a:latin typeface="BIZ UDPゴシック" panose="020B0400000000000000" pitchFamily="50" charset="-128"/>
              <a:ea typeface="BIZ UDPゴシック" panose="020B0400000000000000" pitchFamily="50" charset="-128"/>
              <a:cs typeface="Calibri"/>
            </a:endParaRPr>
          </a:p>
          <a:p>
            <a:pPr algn="l">
              <a:lnSpc>
                <a:spcPct val="130000"/>
              </a:lnSpc>
            </a:pPr>
            <a:r>
              <a:rPr lang="ja-JP" altLang="en-US" sz="1600" dirty="0">
                <a:solidFill>
                  <a:srgbClr val="4472C4"/>
                </a:solidFill>
                <a:latin typeface="BIZ UDPゴシック" panose="020B0400000000000000" pitchFamily="50" charset="-128"/>
                <a:ea typeface="BIZ UDPゴシック" panose="020B0400000000000000" pitchFamily="50" charset="-128"/>
                <a:cs typeface="Calibri"/>
              </a:rPr>
              <a:t>会議コードを入力するだけで会議に参加できます</a:t>
            </a:r>
            <a:endParaRPr lang="en-US" altLang="ja-JP" sz="1600" dirty="0">
              <a:solidFill>
                <a:srgbClr val="4472C4"/>
              </a:solidFill>
              <a:latin typeface="BIZ UDPゴシック" panose="020B0400000000000000" pitchFamily="50" charset="-128"/>
              <a:ea typeface="BIZ UDPゴシック" panose="020B0400000000000000" pitchFamily="50" charset="-128"/>
              <a:cs typeface="Calibri"/>
            </a:endParaRPr>
          </a:p>
          <a:p>
            <a:pPr algn="l">
              <a:lnSpc>
                <a:spcPct val="130000"/>
              </a:lnSpc>
            </a:pPr>
            <a:endParaRPr lang="en-US" altLang="ja-JP" sz="1600" dirty="0">
              <a:solidFill>
                <a:srgbClr val="4472C4"/>
              </a:solidFill>
              <a:latin typeface="BIZ UDPゴシック" panose="020B0400000000000000" pitchFamily="50" charset="-128"/>
              <a:ea typeface="BIZ UDPゴシック" panose="020B0400000000000000" pitchFamily="50" charset="-128"/>
              <a:cs typeface="Calibri"/>
            </a:endParaRPr>
          </a:p>
          <a:p>
            <a:pPr algn="l">
              <a:lnSpc>
                <a:spcPct val="130000"/>
              </a:lnSpc>
            </a:pPr>
            <a:r>
              <a:rPr lang="ja-JP" altLang="en-US" sz="1600" dirty="0">
                <a:solidFill>
                  <a:srgbClr val="4472C4"/>
                </a:solidFill>
                <a:latin typeface="BIZ UDPゴシック" panose="020B0400000000000000" pitchFamily="50" charset="-128"/>
                <a:ea typeface="BIZ UDPゴシック" panose="020B0400000000000000" pitchFamily="50" charset="-128"/>
                <a:cs typeface="Calibri"/>
              </a:rPr>
              <a:t>但し、自ら会議を主催する場合には、利用登録が必要です</a:t>
            </a:r>
          </a:p>
        </p:txBody>
      </p:sp>
      <p:sp>
        <p:nvSpPr>
          <p:cNvPr id="10" name="Slide Number Placeholder 5">
            <a:extLst>
              <a:ext uri="{FF2B5EF4-FFF2-40B4-BE49-F238E27FC236}">
                <a16:creationId xmlns:a16="http://schemas.microsoft.com/office/drawing/2014/main" id="{D237A5FD-D762-AC41-7A54-0180D1992241}"/>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７５</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12894918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5D18E8A-6CAF-2848-6744-07A0B0BBE7EC}"/>
              </a:ext>
            </a:extLst>
          </p:cNvPr>
          <p:cNvPicPr>
            <a:picLocks noChangeAspect="1"/>
          </p:cNvPicPr>
          <p:nvPr/>
        </p:nvPicPr>
        <p:blipFill>
          <a:blip r:embed="rId4"/>
          <a:stretch>
            <a:fillRect/>
          </a:stretch>
        </p:blipFill>
        <p:spPr>
          <a:xfrm>
            <a:off x="5426330" y="2377012"/>
            <a:ext cx="2432515" cy="4304149"/>
          </a:xfrm>
          <a:prstGeom prst="rect">
            <a:avLst/>
          </a:prstGeom>
        </p:spPr>
      </p:pic>
      <p:pic>
        <p:nvPicPr>
          <p:cNvPr id="24578" name="Picture 2">
            <a:extLst>
              <a:ext uri="{FF2B5EF4-FFF2-40B4-BE49-F238E27FC236}">
                <a16:creationId xmlns:a16="http://schemas.microsoft.com/office/drawing/2014/main" id="{269F748D-C39F-76DE-E1D5-13A3EC113DF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62511" y="2406591"/>
            <a:ext cx="2406297" cy="427999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2938421" cy="755720"/>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「ログイン」をダブルタップします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647387"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「続ける」をダブルタップします</a:t>
            </a:r>
          </a:p>
        </p:txBody>
      </p:sp>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利用登録を行います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5-B</a:t>
            </a:r>
            <a:endParaRPr kumimoji="0" lang="ja-JP" altLang="en-US" kern="0" dirty="0">
              <a:solidFill>
                <a:sysClr val="windowText" lastClr="000000"/>
              </a:solidFill>
            </a:endParaRPr>
          </a:p>
        </p:txBody>
      </p:sp>
      <p:sp>
        <p:nvSpPr>
          <p:cNvPr id="2" name="四角形: 角を丸くする 1">
            <a:extLst>
              <a:ext uri="{FF2B5EF4-FFF2-40B4-BE49-F238E27FC236}">
                <a16:creationId xmlns:a16="http://schemas.microsoft.com/office/drawing/2014/main" id="{171B3891-CBC3-318A-648E-945C0ED29721}"/>
              </a:ext>
            </a:extLst>
          </p:cNvPr>
          <p:cNvSpPr/>
          <p:nvPr/>
        </p:nvSpPr>
        <p:spPr>
          <a:xfrm>
            <a:off x="1884684" y="3168883"/>
            <a:ext cx="1188716" cy="48871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solidFill>
                <a:prstClr val="white"/>
              </a:solidFill>
              <a:latin typeface="BIZ UDPゴシック" panose="020B0400000000000000" pitchFamily="50" charset="-128"/>
              <a:ea typeface="BIZ UDPゴシック" panose="020B0400000000000000" pitchFamily="50" charset="-128"/>
            </a:endParaRPr>
          </a:p>
        </p:txBody>
      </p:sp>
      <p:sp>
        <p:nvSpPr>
          <p:cNvPr id="4" name="四角形: 角を丸くする 3">
            <a:extLst>
              <a:ext uri="{FF2B5EF4-FFF2-40B4-BE49-F238E27FC236}">
                <a16:creationId xmlns:a16="http://schemas.microsoft.com/office/drawing/2014/main" id="{BA2A5703-1EE9-5755-2AFD-5CD63A1BCBBC}"/>
              </a:ext>
            </a:extLst>
          </p:cNvPr>
          <p:cNvSpPr/>
          <p:nvPr/>
        </p:nvSpPr>
        <p:spPr>
          <a:xfrm>
            <a:off x="6596448" y="4948286"/>
            <a:ext cx="982410" cy="48871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solidFill>
                <a:prstClr val="white"/>
              </a:solidFill>
              <a:latin typeface="BIZ UDPゴシック" panose="020B0400000000000000" pitchFamily="50" charset="-128"/>
              <a:ea typeface="BIZ UDPゴシック" panose="020B0400000000000000" pitchFamily="50" charset="-128"/>
            </a:endParaRPr>
          </a:p>
        </p:txBody>
      </p:sp>
      <p:sp>
        <p:nvSpPr>
          <p:cNvPr id="19" name="Slide Number Placeholder 5">
            <a:extLst>
              <a:ext uri="{FF2B5EF4-FFF2-40B4-BE49-F238E27FC236}">
                <a16:creationId xmlns:a16="http://schemas.microsoft.com/office/drawing/2014/main" id="{6601E156-7D3B-ED33-FA10-BE07E4F41839}"/>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７６</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988533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a:extLst>
              <a:ext uri="{FF2B5EF4-FFF2-40B4-BE49-F238E27FC236}">
                <a16:creationId xmlns:a16="http://schemas.microsoft.com/office/drawing/2014/main" id="{FF0654C7-5C34-480F-903D-2868365B8D5B}"/>
              </a:ext>
            </a:extLst>
          </p:cNvPr>
          <p:cNvSpPr/>
          <p:nvPr/>
        </p:nvSpPr>
        <p:spPr>
          <a:xfrm>
            <a:off x="728516" y="4244813"/>
            <a:ext cx="7683557" cy="889392"/>
          </a:xfrm>
          <a:prstGeom prst="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pPr>
              <a:spcBef>
                <a:spcPts val="300"/>
              </a:spcBef>
              <a:buClr>
                <a:schemeClr val="accent1"/>
              </a:buClr>
            </a:pPr>
            <a:r>
              <a:rPr lang="ja-JP" altLang="en-US" sz="2400" b="1" dirty="0">
                <a:solidFill>
                  <a:schemeClr val="accent1"/>
                </a:solidFill>
                <a:latin typeface="BIZ UDPゴシック" panose="020B0400000000000000" pitchFamily="50" charset="-128"/>
                <a:ea typeface="BIZ UDPゴシック" panose="020B0400000000000000" pitchFamily="50" charset="-128"/>
                <a:cs typeface="Meiryo" charset="-128"/>
              </a:rPr>
              <a:t>❶</a:t>
            </a:r>
            <a:r>
              <a:rPr lang="ja-JP" altLang="en-US" sz="2400" b="1" dirty="0">
                <a:solidFill>
                  <a:schemeClr val="tx1"/>
                </a:solidFill>
                <a:latin typeface="BIZ UDPゴシック" panose="020B0400000000000000" pitchFamily="50" charset="-128"/>
                <a:ea typeface="BIZ UDPゴシック" panose="020B0400000000000000" pitchFamily="50" charset="-128"/>
                <a:cs typeface="Meiryo" charset="-128"/>
              </a:rPr>
              <a:t> 招待された会議への参加</a:t>
            </a:r>
            <a:r>
              <a:rPr lang="en-US" altLang="ja-JP" sz="2400" b="1" dirty="0">
                <a:solidFill>
                  <a:schemeClr val="tx1"/>
                </a:solidFill>
                <a:latin typeface="BIZ UDPゴシック" panose="020B0400000000000000" pitchFamily="50" charset="-128"/>
                <a:ea typeface="BIZ UDPゴシック" panose="020B0400000000000000" pitchFamily="50" charset="-128"/>
                <a:cs typeface="Meiryo" charset="-128"/>
              </a:rPr>
              <a:t>(</a:t>
            </a:r>
            <a:r>
              <a:rPr lang="ja-JP" altLang="en-US" sz="2400" b="1" dirty="0">
                <a:solidFill>
                  <a:schemeClr val="tx1"/>
                </a:solidFill>
                <a:latin typeface="BIZ UDPゴシック" panose="020B0400000000000000" pitchFamily="50" charset="-128"/>
                <a:ea typeface="BIZ UDPゴシック" panose="020B0400000000000000" pitchFamily="50" charset="-128"/>
                <a:cs typeface="Meiryo" charset="-128"/>
              </a:rPr>
              <a:t>他人が会議を開く場合</a:t>
            </a:r>
            <a:r>
              <a:rPr lang="en-US" altLang="ja-JP" sz="2400" b="1" dirty="0">
                <a:solidFill>
                  <a:schemeClr val="tx1"/>
                </a:solidFill>
                <a:latin typeface="BIZ UDPゴシック" panose="020B0400000000000000" pitchFamily="50" charset="-128"/>
                <a:ea typeface="BIZ UDPゴシック" panose="020B0400000000000000" pitchFamily="50" charset="-128"/>
                <a:cs typeface="Meiryo" charset="-128"/>
              </a:rPr>
              <a:t>)</a:t>
            </a:r>
          </a:p>
          <a:p>
            <a:pPr>
              <a:spcBef>
                <a:spcPts val="300"/>
              </a:spcBef>
              <a:buClr>
                <a:schemeClr val="accent1"/>
              </a:buClr>
            </a:pPr>
            <a:r>
              <a:rPr lang="en-US" altLang="ja-JP" sz="2400" b="1" dirty="0">
                <a:solidFill>
                  <a:schemeClr val="accent1"/>
                </a:solidFill>
                <a:latin typeface="BIZ UDPゴシック" panose="020B0400000000000000" pitchFamily="50" charset="-128"/>
                <a:ea typeface="BIZ UDPゴシック" panose="020B0400000000000000" pitchFamily="50" charset="-128"/>
                <a:cs typeface="Meiryo" charset="-128"/>
              </a:rPr>
              <a:t>❷ </a:t>
            </a:r>
            <a:r>
              <a:rPr lang="ja-JP" altLang="en-US" sz="2400" b="1" dirty="0">
                <a:solidFill>
                  <a:schemeClr val="tx1"/>
                </a:solidFill>
                <a:latin typeface="BIZ UDPゴシック" panose="020B0400000000000000" pitchFamily="50" charset="-128"/>
                <a:ea typeface="BIZ UDPゴシック" panose="020B0400000000000000" pitchFamily="50" charset="-128"/>
                <a:cs typeface="Meiryo" charset="-128"/>
              </a:rPr>
              <a:t>自ら会議を開催（自分で会議を開く場合）</a:t>
            </a:r>
          </a:p>
        </p:txBody>
      </p:sp>
      <p:graphicFrame>
        <p:nvGraphicFramePr>
          <p:cNvPr id="12" name="オブジェクト 11" hidden="1">
            <a:extLst>
              <a:ext uri="{FF2B5EF4-FFF2-40B4-BE49-F238E27FC236}">
                <a16:creationId xmlns:a16="http://schemas.microsoft.com/office/drawing/2014/main" id="{8EFFC18B-3C5C-4348-A589-4A43CA5F27A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2" name="オブジェクト 11" hidden="1">
                        <a:extLst>
                          <a:ext uri="{FF2B5EF4-FFF2-40B4-BE49-F238E27FC236}">
                            <a16:creationId xmlns:a16="http://schemas.microsoft.com/office/drawing/2014/main" id="{8EFFC18B-3C5C-4348-A589-4A43CA5F27A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392691" y="227059"/>
            <a:ext cx="5676554" cy="480003"/>
          </a:xfrm>
        </p:spPr>
        <p:txBody>
          <a:bodyPr vert="horz" wrap="none">
            <a:spAutoFit/>
          </a:bodyPr>
          <a:lstStyle/>
          <a:p>
            <a:r>
              <a:rPr lang="ja-JP" altLang="en-US" dirty="0"/>
              <a:t>オンライン会議システムの利用方法</a:t>
            </a:r>
          </a:p>
        </p:txBody>
      </p:sp>
      <p:sp>
        <p:nvSpPr>
          <p:cNvPr id="13" name="正方形/長方形 12">
            <a:extLst>
              <a:ext uri="{FF2B5EF4-FFF2-40B4-BE49-F238E27FC236}">
                <a16:creationId xmlns:a16="http://schemas.microsoft.com/office/drawing/2014/main" id="{021C4548-6FED-41DE-B2F6-BB29D56AAE03}"/>
              </a:ext>
            </a:extLst>
          </p:cNvPr>
          <p:cNvSpPr/>
          <p:nvPr/>
        </p:nvSpPr>
        <p:spPr>
          <a:xfrm>
            <a:off x="733011" y="2321171"/>
            <a:ext cx="7661489" cy="889392"/>
          </a:xfrm>
          <a:prstGeom prst="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pPr marL="444500" indent="-444500">
              <a:spcBef>
                <a:spcPts val="300"/>
              </a:spcBef>
              <a:buClr>
                <a:schemeClr val="accent1"/>
              </a:buClr>
              <a:buFont typeface="BIZ UDPゴシック" panose="020B0400000000000000" pitchFamily="50" charset="-128"/>
              <a:buChar char="❶"/>
            </a:pPr>
            <a:r>
              <a:rPr lang="ja-JP" altLang="en-US" sz="2400" b="1" dirty="0">
                <a:solidFill>
                  <a:schemeClr val="tx1"/>
                </a:solidFill>
                <a:latin typeface="BIZ UDPゴシック" panose="020B0400000000000000" pitchFamily="50" charset="-128"/>
                <a:ea typeface="BIZ UDPゴシック" panose="020B0400000000000000" pitchFamily="50" charset="-128"/>
                <a:cs typeface="Meiryo" charset="-128"/>
              </a:rPr>
              <a:t>各アプリのインストール</a:t>
            </a:r>
            <a:endParaRPr lang="en-US" altLang="ja-JP" sz="2400" b="1" dirty="0">
              <a:solidFill>
                <a:schemeClr val="tx1"/>
              </a:solidFill>
              <a:latin typeface="BIZ UDPゴシック" panose="020B0400000000000000" pitchFamily="50" charset="-128"/>
              <a:ea typeface="BIZ UDPゴシック" panose="020B0400000000000000" pitchFamily="50" charset="-128"/>
              <a:cs typeface="Meiryo" charset="-128"/>
            </a:endParaRPr>
          </a:p>
          <a:p>
            <a:pPr marL="444500" indent="-444500">
              <a:spcBef>
                <a:spcPts val="300"/>
              </a:spcBef>
              <a:buClr>
                <a:schemeClr val="accent1"/>
              </a:buClr>
              <a:buFont typeface="BIZ UDPゴシック" panose="020B0400000000000000" pitchFamily="50" charset="-128"/>
              <a:buChar char="❷"/>
            </a:pPr>
            <a:r>
              <a:rPr lang="ja-JP" altLang="en-US" sz="2400" b="1" dirty="0">
                <a:solidFill>
                  <a:schemeClr val="tx1"/>
                </a:solidFill>
                <a:latin typeface="BIZ UDPゴシック" panose="020B0400000000000000" pitchFamily="50" charset="-128"/>
                <a:ea typeface="BIZ UDPゴシック" panose="020B0400000000000000" pitchFamily="50" charset="-128"/>
                <a:cs typeface="Meiryo" charset="-128"/>
              </a:rPr>
              <a:t>利用登録</a:t>
            </a:r>
            <a:endParaRPr lang="en-US" altLang="ja-JP" sz="2400" b="1" dirty="0">
              <a:solidFill>
                <a:schemeClr val="tx1"/>
              </a:solidFill>
              <a:latin typeface="BIZ UDPゴシック" panose="020B0400000000000000" pitchFamily="50" charset="-128"/>
              <a:ea typeface="BIZ UDPゴシック" panose="020B0400000000000000" pitchFamily="50" charset="-128"/>
              <a:cs typeface="Meiryo" charset="-128"/>
            </a:endParaRPr>
          </a:p>
        </p:txBody>
      </p:sp>
      <p:sp>
        <p:nvSpPr>
          <p:cNvPr id="14" name="テキスト ボックス 13">
            <a:extLst>
              <a:ext uri="{FF2B5EF4-FFF2-40B4-BE49-F238E27FC236}">
                <a16:creationId xmlns:a16="http://schemas.microsoft.com/office/drawing/2014/main" id="{619A08A3-DD46-4E0A-9D62-B825787BFE51}"/>
              </a:ext>
            </a:extLst>
          </p:cNvPr>
          <p:cNvSpPr txBox="1"/>
          <p:nvPr/>
        </p:nvSpPr>
        <p:spPr>
          <a:xfrm>
            <a:off x="728516" y="1737013"/>
            <a:ext cx="7683557" cy="523220"/>
          </a:xfrm>
          <a:prstGeom prst="rect">
            <a:avLst/>
          </a:prstGeom>
          <a:solidFill>
            <a:srgbClr val="4472C4"/>
          </a:solidFill>
          <a:ln>
            <a:solidFill>
              <a:schemeClr val="accent1"/>
            </a:solidFill>
          </a:ln>
        </p:spPr>
        <p:txBody>
          <a:bodyPr wrap="square" rtlCol="0" anchor="ctr">
            <a:spAutoFit/>
          </a:bodyPr>
          <a:lstStyle/>
          <a:p>
            <a:pPr algn="ctr"/>
            <a:r>
              <a:rPr lang="ja-JP" altLang="en-US" sz="2800" b="1" dirty="0">
                <a:solidFill>
                  <a:schemeClr val="bg1"/>
                </a:solidFill>
                <a:latin typeface="BIZ UDPゴシック" panose="020B0400000000000000" pitchFamily="50" charset="-128"/>
                <a:ea typeface="BIZ UDPゴシック" panose="020B0400000000000000" pitchFamily="50" charset="-128"/>
              </a:rPr>
              <a:t>アプリの利用準備</a:t>
            </a:r>
            <a:endParaRPr kumimoji="1" lang="ja-JP" altLang="en-US" sz="2800" b="1" dirty="0">
              <a:solidFill>
                <a:schemeClr val="bg1"/>
              </a:solidFill>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34B43375-7677-4406-8BBA-1E48FD4126C2}"/>
              </a:ext>
            </a:extLst>
          </p:cNvPr>
          <p:cNvSpPr txBox="1"/>
          <p:nvPr/>
        </p:nvSpPr>
        <p:spPr>
          <a:xfrm>
            <a:off x="727309" y="3674767"/>
            <a:ext cx="7667733" cy="523220"/>
          </a:xfrm>
          <a:prstGeom prst="rect">
            <a:avLst/>
          </a:prstGeom>
          <a:solidFill>
            <a:srgbClr val="4472C4"/>
          </a:solidFill>
          <a:ln>
            <a:solidFill>
              <a:schemeClr val="accent1"/>
            </a:solidFill>
          </a:ln>
        </p:spPr>
        <p:txBody>
          <a:bodyPr wrap="square" rtlCol="0" anchor="ctr">
            <a:spAutoFit/>
          </a:bodyPr>
          <a:lstStyle/>
          <a:p>
            <a:pPr algn="ctr"/>
            <a:r>
              <a:rPr lang="ja-JP" altLang="en-US" sz="2800" b="1" dirty="0">
                <a:solidFill>
                  <a:schemeClr val="bg1"/>
                </a:solidFill>
                <a:latin typeface="BIZ UDPゴシック" panose="020B0400000000000000" pitchFamily="50" charset="-128"/>
                <a:ea typeface="BIZ UDPゴシック" panose="020B0400000000000000" pitchFamily="50" charset="-128"/>
              </a:rPr>
              <a:t>オンライン会議の実施</a:t>
            </a:r>
            <a:endParaRPr kumimoji="1" lang="ja-JP" altLang="en-US" sz="2800" b="1" dirty="0">
              <a:solidFill>
                <a:schemeClr val="bg1"/>
              </a:solidFill>
              <a:latin typeface="BIZ UDPゴシック" panose="020B0400000000000000" pitchFamily="50" charset="-128"/>
              <a:ea typeface="BIZ UDPゴシック" panose="020B0400000000000000" pitchFamily="50" charset="-128"/>
            </a:endParaRPr>
          </a:p>
        </p:txBody>
      </p:sp>
      <p:sp>
        <p:nvSpPr>
          <p:cNvPr id="17" name="矢印: 下 16">
            <a:extLst>
              <a:ext uri="{FF2B5EF4-FFF2-40B4-BE49-F238E27FC236}">
                <a16:creationId xmlns:a16="http://schemas.microsoft.com/office/drawing/2014/main" id="{C73BF927-F801-4DA2-97D3-F7BA92A46B37}"/>
              </a:ext>
            </a:extLst>
          </p:cNvPr>
          <p:cNvSpPr/>
          <p:nvPr/>
        </p:nvSpPr>
        <p:spPr>
          <a:xfrm>
            <a:off x="4287741" y="3341192"/>
            <a:ext cx="449451" cy="263815"/>
          </a:xfrm>
          <a:prstGeom prst="downArrow">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Pゴシック" panose="020B0400000000000000" pitchFamily="50" charset="-128"/>
              <a:ea typeface="BIZ UDPゴシック" panose="020B0400000000000000" pitchFamily="50" charset="-128"/>
            </a:endParaRPr>
          </a:p>
        </p:txBody>
      </p:sp>
      <p:sp>
        <p:nvSpPr>
          <p:cNvPr id="20" name="サブタイトル 2">
            <a:extLst>
              <a:ext uri="{FF2B5EF4-FFF2-40B4-BE49-F238E27FC236}">
                <a16:creationId xmlns:a16="http://schemas.microsoft.com/office/drawing/2014/main" id="{C600DDC0-D985-4993-9BF2-71ADC0456177}"/>
              </a:ext>
            </a:extLst>
          </p:cNvPr>
          <p:cNvSpPr txBox="1">
            <a:spLocks/>
          </p:cNvSpPr>
          <p:nvPr/>
        </p:nvSpPr>
        <p:spPr>
          <a:xfrm>
            <a:off x="178041" y="5190657"/>
            <a:ext cx="8867987" cy="1149178"/>
          </a:xfrm>
          <a:prstGeom prst="rect">
            <a:avLst/>
          </a:prstGeom>
        </p:spPr>
        <p:txBody>
          <a:bodyPr vert="horz" lIns="91440" tIns="45720" rIns="91440" bIns="45720" numCol="1"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en-US" altLang="ja-JP" sz="1600" b="0" dirty="0">
                <a:solidFill>
                  <a:schemeClr val="accent1"/>
                </a:solidFill>
                <a:latin typeface="BIZ UDPゴシック" panose="020B0400000000000000" pitchFamily="50" charset="-128"/>
                <a:ea typeface="BIZ UDPゴシック" panose="020B0400000000000000" pitchFamily="50" charset="-128"/>
              </a:rPr>
              <a:t>※ </a:t>
            </a:r>
            <a:r>
              <a:rPr lang="ja-JP" altLang="en-US" sz="1600" b="0" dirty="0">
                <a:solidFill>
                  <a:schemeClr val="accent1"/>
                </a:solidFill>
                <a:latin typeface="BIZ UDPゴシック" panose="020B0400000000000000" pitchFamily="50" charset="-128"/>
                <a:ea typeface="BIZ UDPゴシック" panose="020B0400000000000000" pitchFamily="50" charset="-128"/>
              </a:rPr>
              <a:t>本講座では、代表的なオンライン会議システムである「</a:t>
            </a:r>
            <a:r>
              <a:rPr lang="en-US" altLang="ja-JP" sz="1600" b="0" dirty="0">
                <a:solidFill>
                  <a:schemeClr val="accent1"/>
                </a:solidFill>
                <a:latin typeface="BIZ UDPゴシック" panose="020B0400000000000000" pitchFamily="50" charset="-128"/>
                <a:ea typeface="BIZ UDPゴシック" panose="020B0400000000000000" pitchFamily="50" charset="-128"/>
              </a:rPr>
              <a:t>Zoom</a:t>
            </a:r>
            <a:r>
              <a:rPr lang="ja-JP" altLang="en-US" sz="1600" b="0" dirty="0">
                <a:solidFill>
                  <a:schemeClr val="accent1"/>
                </a:solidFill>
                <a:latin typeface="BIZ UDPゴシック" panose="020B0400000000000000" pitchFamily="50" charset="-128"/>
                <a:ea typeface="BIZ UDPゴシック" panose="020B0400000000000000" pitchFamily="50" charset="-128"/>
              </a:rPr>
              <a:t>」「</a:t>
            </a:r>
            <a:r>
              <a:rPr lang="en-US" altLang="ja-JP" sz="1600" b="0" dirty="0">
                <a:solidFill>
                  <a:schemeClr val="accent1"/>
                </a:solidFill>
                <a:latin typeface="BIZ UDPゴシック" panose="020B0400000000000000" pitchFamily="50" charset="-128"/>
                <a:ea typeface="BIZ UDPゴシック" panose="020B0400000000000000" pitchFamily="50" charset="-128"/>
              </a:rPr>
              <a:t>Microsoft Teams</a:t>
            </a:r>
            <a:r>
              <a:rPr lang="ja-JP" altLang="en-US" sz="1600" b="0" dirty="0">
                <a:solidFill>
                  <a:schemeClr val="accent1"/>
                </a:solidFill>
                <a:latin typeface="BIZ UDPゴシック" panose="020B0400000000000000" pitchFamily="50" charset="-128"/>
                <a:ea typeface="BIZ UDPゴシック" panose="020B0400000000000000" pitchFamily="50" charset="-128"/>
              </a:rPr>
              <a:t>」「</a:t>
            </a:r>
            <a:r>
              <a:rPr lang="en-US" altLang="ja-JP" sz="1600" b="0" dirty="0">
                <a:solidFill>
                  <a:schemeClr val="accent1"/>
                </a:solidFill>
                <a:latin typeface="BIZ UDPゴシック" panose="020B0400000000000000" pitchFamily="50" charset="-128"/>
                <a:ea typeface="BIZ UDPゴシック" panose="020B0400000000000000" pitchFamily="50" charset="-128"/>
              </a:rPr>
              <a:t>Webex Meetings</a:t>
            </a:r>
            <a:r>
              <a:rPr lang="ja-JP" altLang="en-US" sz="1600" b="0" dirty="0">
                <a:solidFill>
                  <a:schemeClr val="accent1"/>
                </a:solidFill>
                <a:latin typeface="BIZ UDPゴシック" panose="020B0400000000000000" pitchFamily="50" charset="-128"/>
                <a:ea typeface="BIZ UDPゴシック" panose="020B0400000000000000" pitchFamily="50" charset="-128"/>
              </a:rPr>
              <a:t>」「</a:t>
            </a:r>
            <a:r>
              <a:rPr lang="en-US" altLang="ja-JP" sz="1600" b="0" dirty="0">
                <a:solidFill>
                  <a:schemeClr val="accent1"/>
                </a:solidFill>
                <a:latin typeface="BIZ UDPゴシック" panose="020B0400000000000000" pitchFamily="50" charset="-128"/>
                <a:ea typeface="BIZ UDPゴシック" panose="020B0400000000000000" pitchFamily="50" charset="-128"/>
              </a:rPr>
              <a:t>Google Meet</a:t>
            </a:r>
            <a:r>
              <a:rPr lang="ja-JP" altLang="en-US" sz="1600" b="0" dirty="0">
                <a:solidFill>
                  <a:schemeClr val="accent1"/>
                </a:solidFill>
                <a:latin typeface="BIZ UDPゴシック" panose="020B0400000000000000" pitchFamily="50" charset="-128"/>
                <a:ea typeface="BIZ UDPゴシック" panose="020B0400000000000000" pitchFamily="50" charset="-128"/>
              </a:rPr>
              <a:t>」を利用するためのアプリを取り上げ、それぞれの場合で、参加者として利用する方法、また自らが主催者となって、会議の場を設定する方法をご説明します。</a:t>
            </a:r>
          </a:p>
          <a:p>
            <a:pPr>
              <a:lnSpc>
                <a:spcPct val="130000"/>
              </a:lnSpc>
              <a:spcBef>
                <a:spcPts val="0"/>
              </a:spcBef>
            </a:pPr>
            <a:r>
              <a:rPr lang="ja-JP" altLang="en-US" sz="1600" b="0" dirty="0">
                <a:solidFill>
                  <a:schemeClr val="accent1"/>
                </a:solidFill>
                <a:latin typeface="BIZ UDPゴシック" panose="020B0400000000000000" pitchFamily="50" charset="-128"/>
                <a:ea typeface="BIZ UDPゴシック" panose="020B0400000000000000" pitchFamily="50" charset="-128"/>
              </a:rPr>
              <a:t>  各アプリには、非常に多くの機能が備えられていますが、ここでは、無料で利用できる範囲、かつ、限られた機能についてのみご紹介します。</a:t>
            </a:r>
          </a:p>
        </p:txBody>
      </p:sp>
      <p:sp>
        <p:nvSpPr>
          <p:cNvPr id="11" name="サブタイトル 2">
            <a:extLst>
              <a:ext uri="{FF2B5EF4-FFF2-40B4-BE49-F238E27FC236}">
                <a16:creationId xmlns:a16="http://schemas.microsoft.com/office/drawing/2014/main" id="{756E4549-7F23-9F13-A8B7-F60A4459EFE8}"/>
              </a:ext>
            </a:extLst>
          </p:cNvPr>
          <p:cNvSpPr txBox="1">
            <a:spLocks/>
          </p:cNvSpPr>
          <p:nvPr/>
        </p:nvSpPr>
        <p:spPr>
          <a:xfrm>
            <a:off x="276013" y="1096511"/>
            <a:ext cx="8867987" cy="5476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buFont typeface="Arial" panose="020B0604020202020204" pitchFamily="34" charset="0"/>
              <a:buNone/>
            </a:pPr>
            <a:r>
              <a:rPr lang="ja-JP" altLang="en-US" dirty="0">
                <a:latin typeface="BIZ UDPゴシック" panose="020B0400000000000000" pitchFamily="50" charset="-128"/>
                <a:ea typeface="BIZ UDPゴシック" panose="020B0400000000000000" pitchFamily="50" charset="-128"/>
              </a:rPr>
              <a:t>各アプリについて、以下の順番で操作のご説明をします</a:t>
            </a:r>
          </a:p>
        </p:txBody>
      </p:sp>
      <p:sp>
        <p:nvSpPr>
          <p:cNvPr id="21" name="タイトル 1">
            <a:extLst>
              <a:ext uri="{FF2B5EF4-FFF2-40B4-BE49-F238E27FC236}">
                <a16:creationId xmlns:a16="http://schemas.microsoft.com/office/drawing/2014/main" id="{38F8996D-53E6-37D1-94BE-C491867BC46A}"/>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1-C</a:t>
            </a:r>
            <a:endParaRPr kumimoji="0" lang="ja-JP" altLang="en-US" kern="0" dirty="0">
              <a:solidFill>
                <a:sysClr val="windowText" lastClr="000000"/>
              </a:solidFill>
            </a:endParaRPr>
          </a:p>
        </p:txBody>
      </p:sp>
      <p:sp>
        <p:nvSpPr>
          <p:cNvPr id="4" name="Slide Number Placeholder 5">
            <a:extLst>
              <a:ext uri="{FF2B5EF4-FFF2-40B4-BE49-F238E27FC236}">
                <a16:creationId xmlns:a16="http://schemas.microsoft.com/office/drawing/2014/main" id="{01A0EBE9-E5FA-65C3-DF9C-03C7A8F11FE3}"/>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a:t>
            </a:r>
          </a:p>
        </p:txBody>
      </p:sp>
    </p:spTree>
    <p:extLst>
      <p:ext uri="{BB962C8B-B14F-4D97-AF65-F5344CB8AC3E}">
        <p14:creationId xmlns:p14="http://schemas.microsoft.com/office/powerpoint/2010/main" val="156413088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08D87616-5FAB-E6BE-33B2-05D8E89D58D2}"/>
              </a:ext>
            </a:extLst>
          </p:cNvPr>
          <p:cNvSpPr txBox="1"/>
          <p:nvPr/>
        </p:nvSpPr>
        <p:spPr>
          <a:xfrm>
            <a:off x="284325" y="2407244"/>
            <a:ext cx="2852413" cy="2830005"/>
          </a:xfrm>
          <a:prstGeom prst="rect">
            <a:avLst/>
          </a:prstGeom>
          <a:noFill/>
        </p:spPr>
        <p:txBody>
          <a:bodyPr wrap="square" rtlCol="0">
            <a:spAutoFit/>
          </a:bodyPr>
          <a:lstStyle/>
          <a:p>
            <a:pPr>
              <a:lnSpc>
                <a:spcPct val="130000"/>
              </a:lnSpc>
            </a:pPr>
            <a:r>
              <a:rPr lang="en-US" altLang="ja-JP" sz="2000" dirty="0">
                <a:solidFill>
                  <a:srgbClr val="4472C4"/>
                </a:solidFill>
                <a:latin typeface="BIZ UDPゴシック" panose="020B0400000000000000" pitchFamily="50" charset="-128"/>
                <a:ea typeface="BIZ UDPゴシック" panose="020B0400000000000000" pitchFamily="50" charset="-128"/>
                <a:cs typeface="Meiryo" charset="-128"/>
              </a:rPr>
              <a:t>※</a:t>
            </a:r>
            <a:r>
              <a:rPr lang="ja-JP" altLang="en-US" sz="2000" dirty="0">
                <a:solidFill>
                  <a:srgbClr val="4472C4"/>
                </a:solidFill>
                <a:latin typeface="BIZ UDPゴシック" panose="020B0400000000000000" pitchFamily="50" charset="-128"/>
                <a:ea typeface="BIZ UDPゴシック" panose="020B0400000000000000" pitchFamily="50" charset="-128"/>
                <a:cs typeface="Meiryo" charset="-128"/>
              </a:rPr>
              <a:t>❶～❿は、</a:t>
            </a:r>
            <a:r>
              <a:rPr lang="en-US" altLang="ja-JP" sz="2000" dirty="0">
                <a:solidFill>
                  <a:srgbClr val="4472C4"/>
                </a:solidFill>
                <a:latin typeface="BIZ UDPゴシック" panose="020B0400000000000000" pitchFamily="50" charset="-128"/>
                <a:ea typeface="BIZ UDPゴシック" panose="020B0400000000000000" pitchFamily="50" charset="-128"/>
                <a:cs typeface="Meiryo" charset="-128"/>
              </a:rPr>
              <a:t>Google</a:t>
            </a:r>
          </a:p>
          <a:p>
            <a:pPr>
              <a:lnSpc>
                <a:spcPct val="130000"/>
              </a:lnSpc>
            </a:pPr>
            <a:r>
              <a:rPr lang="ja-JP" altLang="en-US" sz="2000" dirty="0">
                <a:solidFill>
                  <a:srgbClr val="4472C4"/>
                </a:solidFill>
                <a:latin typeface="BIZ UDPゴシック" panose="020B0400000000000000" pitchFamily="50" charset="-128"/>
                <a:ea typeface="BIZ UDPゴシック" panose="020B0400000000000000" pitchFamily="50" charset="-128"/>
                <a:cs typeface="Meiryo" charset="-128"/>
              </a:rPr>
              <a:t>アカウントを新規で取得する手順となります。</a:t>
            </a:r>
            <a:endParaRPr lang="en-US" altLang="ja-JP" sz="2000" dirty="0">
              <a:solidFill>
                <a:srgbClr val="4472C4"/>
              </a:solidFill>
              <a:latin typeface="BIZ UDPゴシック" panose="020B0400000000000000" pitchFamily="50" charset="-128"/>
              <a:ea typeface="BIZ UDPゴシック" panose="020B0400000000000000" pitchFamily="50" charset="-128"/>
              <a:cs typeface="Meiryo" charset="-128"/>
            </a:endParaRPr>
          </a:p>
          <a:p>
            <a:pPr>
              <a:lnSpc>
                <a:spcPct val="130000"/>
              </a:lnSpc>
            </a:pPr>
            <a:endParaRPr lang="en-US" altLang="ja-JP" sz="2000" dirty="0">
              <a:solidFill>
                <a:srgbClr val="4472C4"/>
              </a:solidFill>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2000" dirty="0">
                <a:solidFill>
                  <a:srgbClr val="4472C4"/>
                </a:solidFill>
                <a:latin typeface="BIZ UDPゴシック" panose="020B0400000000000000" pitchFamily="50" charset="-128"/>
                <a:ea typeface="BIZ UDPゴシック" panose="020B0400000000000000" pitchFamily="50" charset="-128"/>
                <a:cs typeface="Meiryo" charset="-128"/>
              </a:rPr>
              <a:t>既にアカウントを取得</a:t>
            </a:r>
            <a:endParaRPr lang="en-US" altLang="ja-JP" sz="2000" dirty="0">
              <a:solidFill>
                <a:srgbClr val="4472C4"/>
              </a:solidFill>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2000" dirty="0">
                <a:solidFill>
                  <a:srgbClr val="4472C4"/>
                </a:solidFill>
                <a:latin typeface="BIZ UDPゴシック" panose="020B0400000000000000" pitchFamily="50" charset="-128"/>
                <a:ea typeface="BIZ UDPゴシック" panose="020B0400000000000000" pitchFamily="50" charset="-128"/>
                <a:cs typeface="Meiryo" charset="-128"/>
              </a:rPr>
              <a:t>している場合は、</a:t>
            </a:r>
            <a:r>
              <a:rPr lang="en-US" altLang="ja-JP" sz="2000" dirty="0">
                <a:solidFill>
                  <a:srgbClr val="4472C4"/>
                </a:solidFill>
                <a:latin typeface="BIZ UDPゴシック" panose="020B0400000000000000" pitchFamily="50" charset="-128"/>
                <a:ea typeface="BIZ UDPゴシック" panose="020B0400000000000000" pitchFamily="50" charset="-128"/>
                <a:cs typeface="Meiryo" charset="-128"/>
              </a:rPr>
              <a:t>p</a:t>
            </a:r>
            <a:r>
              <a:rPr lang="ja-JP" altLang="en-US" sz="2000" dirty="0">
                <a:solidFill>
                  <a:srgbClr val="4472C4"/>
                </a:solidFill>
                <a:latin typeface="BIZ UDPゴシック" panose="020B0400000000000000" pitchFamily="50" charset="-128"/>
                <a:ea typeface="BIZ UDPゴシック" panose="020B0400000000000000" pitchFamily="50" charset="-128"/>
                <a:cs typeface="Meiryo" charset="-128"/>
              </a:rPr>
              <a:t>８３の手順からになります。</a:t>
            </a:r>
            <a:endParaRPr lang="en-US" altLang="ja-JP" sz="2000" dirty="0">
              <a:solidFill>
                <a:srgbClr val="4472C4"/>
              </a:solidFill>
              <a:latin typeface="BIZ UDPゴシック" panose="020B0400000000000000" pitchFamily="50" charset="-128"/>
              <a:ea typeface="BIZ UDPゴシック" panose="020B0400000000000000" pitchFamily="50" charset="-128"/>
              <a:cs typeface="Meiryo" charset="-128"/>
            </a:endParaRPr>
          </a:p>
        </p:txBody>
      </p:sp>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Google</a:t>
            </a:r>
            <a:r>
              <a:rPr lang="ja-JP" altLang="en-US" sz="2200" dirty="0">
                <a:latin typeface="BIZ UDPゴシック" panose="020B0400000000000000" pitchFamily="50" charset="-128"/>
                <a:ea typeface="BIZ UDPゴシック" panose="020B0400000000000000" pitchFamily="50" charset="-128"/>
              </a:rPr>
              <a:t>アカウントを取得します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5-B</a:t>
            </a:r>
            <a:endParaRPr kumimoji="0" lang="ja-JP" altLang="en-US" kern="0" dirty="0">
              <a:solidFill>
                <a:sysClr val="windowText" lastClr="000000"/>
              </a:solidFill>
            </a:endParaRPr>
          </a:p>
        </p:txBody>
      </p:sp>
      <p:sp>
        <p:nvSpPr>
          <p:cNvPr id="10" name="テキスト ボックス 9">
            <a:extLst>
              <a:ext uri="{FF2B5EF4-FFF2-40B4-BE49-F238E27FC236}">
                <a16:creationId xmlns:a16="http://schemas.microsoft.com/office/drawing/2014/main" id="{BE2209DF-05F2-46D4-B367-7D9817C9BC09}"/>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1" name="テキスト ボックス 10">
            <a:extLst>
              <a:ext uri="{FF2B5EF4-FFF2-40B4-BE49-F238E27FC236}">
                <a16:creationId xmlns:a16="http://schemas.microsoft.com/office/drawing/2014/main" id="{38ADD386-721C-A975-E701-6CC601CAAD83}"/>
              </a:ext>
            </a:extLst>
          </p:cNvPr>
          <p:cNvSpPr txBox="1"/>
          <p:nvPr/>
        </p:nvSpPr>
        <p:spPr>
          <a:xfrm>
            <a:off x="3485788" y="1512998"/>
            <a:ext cx="2428786" cy="755720"/>
          </a:xfrm>
          <a:prstGeom prst="rect">
            <a:avLst/>
          </a:prstGeom>
          <a:noFill/>
        </p:spPr>
        <p:txBody>
          <a:bodyPr wrap="square" lIns="91440" tIns="45720" rIns="91440" bIns="45720" rtlCol="0" anchor="t">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アカウントを作成</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をダブルタップします</a:t>
            </a:r>
          </a:p>
        </p:txBody>
      </p:sp>
      <p:sp>
        <p:nvSpPr>
          <p:cNvPr id="28" name="四角形: 角を丸くする 27">
            <a:extLst>
              <a:ext uri="{FF2B5EF4-FFF2-40B4-BE49-F238E27FC236}">
                <a16:creationId xmlns:a16="http://schemas.microsoft.com/office/drawing/2014/main" id="{DE5AAE6E-2886-CF4B-D8A5-D74225EBB42C}"/>
              </a:ext>
            </a:extLst>
          </p:cNvPr>
          <p:cNvSpPr/>
          <p:nvPr/>
        </p:nvSpPr>
        <p:spPr>
          <a:xfrm>
            <a:off x="3376833" y="5650863"/>
            <a:ext cx="991967" cy="30543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9" name="Slide Number Placeholder 5">
            <a:extLst>
              <a:ext uri="{FF2B5EF4-FFF2-40B4-BE49-F238E27FC236}">
                <a16:creationId xmlns:a16="http://schemas.microsoft.com/office/drawing/2014/main" id="{D1F3C994-19B9-0242-1A87-0227252993C0}"/>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７７</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pic>
        <p:nvPicPr>
          <p:cNvPr id="4" name="Picture 2">
            <a:extLst>
              <a:ext uri="{FF2B5EF4-FFF2-40B4-BE49-F238E27FC236}">
                <a16:creationId xmlns:a16="http://schemas.microsoft.com/office/drawing/2014/main" id="{1F5139B1-4B36-B12E-6A29-DBE8F244FBC9}"/>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357607" y="2407244"/>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920303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a:extLst>
              <a:ext uri="{FF2B5EF4-FFF2-40B4-BE49-F238E27FC236}">
                <a16:creationId xmlns:a16="http://schemas.microsoft.com/office/drawing/2014/main" id="{45141F62-B8E6-FC3E-46A2-97FD715EB03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72691" y="2414373"/>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9" name="Picture 3">
            <a:extLst>
              <a:ext uri="{FF2B5EF4-FFF2-40B4-BE49-F238E27FC236}">
                <a16:creationId xmlns:a16="http://schemas.microsoft.com/office/drawing/2014/main" id="{2A74F18E-7ACF-BF87-A265-6893829927C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42523" y="2414373"/>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159565" cy="755720"/>
          </a:xfrm>
          <a:prstGeom prst="rect">
            <a:avLst/>
          </a:prstGeom>
          <a:noFill/>
        </p:spPr>
        <p:txBody>
          <a:bodyPr wrap="square" lIns="91440" tIns="45720" rIns="91440" bIns="45720" rtlCol="0" anchor="t">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個人で使用</a:t>
            </a:r>
            <a:r>
              <a:rPr lang="en-US" altLang="ja-JP" dirty="0">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名前を入力し、</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次へ</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をダブルタップします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5-B</a:t>
            </a:r>
            <a:endParaRPr kumimoji="0" lang="ja-JP" altLang="en-US" kern="0" dirty="0">
              <a:solidFill>
                <a:sysClr val="windowText" lastClr="000000"/>
              </a:solidFill>
            </a:endParaRPr>
          </a:p>
        </p:txBody>
      </p:sp>
      <p:sp>
        <p:nvSpPr>
          <p:cNvPr id="6" name="サブタイトル 2">
            <a:extLst>
              <a:ext uri="{FF2B5EF4-FFF2-40B4-BE49-F238E27FC236}">
                <a16:creationId xmlns:a16="http://schemas.microsoft.com/office/drawing/2014/main" id="{193E6ADA-3723-E500-C8F9-5895F5C5BCFF}"/>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Google</a:t>
            </a:r>
            <a:r>
              <a:rPr lang="ja-JP" altLang="en-US" sz="2200" dirty="0">
                <a:latin typeface="BIZ UDPゴシック" panose="020B0400000000000000" pitchFamily="50" charset="-128"/>
                <a:ea typeface="BIZ UDPゴシック" panose="020B0400000000000000" pitchFamily="50" charset="-128"/>
              </a:rPr>
              <a:t>アカウントを取得します</a:t>
            </a:r>
          </a:p>
        </p:txBody>
      </p:sp>
      <p:sp>
        <p:nvSpPr>
          <p:cNvPr id="20" name="四角形: 角を丸くする 19">
            <a:extLst>
              <a:ext uri="{FF2B5EF4-FFF2-40B4-BE49-F238E27FC236}">
                <a16:creationId xmlns:a16="http://schemas.microsoft.com/office/drawing/2014/main" id="{0D10692D-D783-76DA-E90D-C690958866F1}"/>
              </a:ext>
            </a:extLst>
          </p:cNvPr>
          <p:cNvSpPr/>
          <p:nvPr/>
        </p:nvSpPr>
        <p:spPr>
          <a:xfrm>
            <a:off x="1275211" y="4971733"/>
            <a:ext cx="934589" cy="31146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2" name="四角形: 角を丸くする 21">
            <a:extLst>
              <a:ext uri="{FF2B5EF4-FFF2-40B4-BE49-F238E27FC236}">
                <a16:creationId xmlns:a16="http://schemas.microsoft.com/office/drawing/2014/main" id="{EE6AA2AE-5141-3D42-DA9F-280E7EBD4735}"/>
              </a:ext>
            </a:extLst>
          </p:cNvPr>
          <p:cNvSpPr/>
          <p:nvPr/>
        </p:nvSpPr>
        <p:spPr>
          <a:xfrm>
            <a:off x="5556329" y="4672964"/>
            <a:ext cx="2261660" cy="940435"/>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3" name="Slide Number Placeholder 5">
            <a:extLst>
              <a:ext uri="{FF2B5EF4-FFF2-40B4-BE49-F238E27FC236}">
                <a16:creationId xmlns:a16="http://schemas.microsoft.com/office/drawing/2014/main" id="{16FA4873-2BA4-3D67-C2A5-6FCA8F286AE8}"/>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７８</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09883812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FADE7432-7264-7430-6B62-020887DDFDA1}"/>
              </a:ext>
            </a:extLst>
          </p:cNvPr>
          <p:cNvPicPr>
            <a:picLocks noChangeAspect="1"/>
          </p:cNvPicPr>
          <p:nvPr/>
        </p:nvPicPr>
        <p:blipFill>
          <a:blip r:embed="rId4"/>
          <a:stretch>
            <a:fillRect/>
          </a:stretch>
        </p:blipFill>
        <p:spPr>
          <a:xfrm>
            <a:off x="5475547" y="2392467"/>
            <a:ext cx="2456901" cy="4346825"/>
          </a:xfrm>
          <a:prstGeom prst="rect">
            <a:avLst/>
          </a:prstGeom>
        </p:spPr>
      </p:pic>
      <p:pic>
        <p:nvPicPr>
          <p:cNvPr id="10" name="Picture 5">
            <a:extLst>
              <a:ext uri="{FF2B5EF4-FFF2-40B4-BE49-F238E27FC236}">
                <a16:creationId xmlns:a16="http://schemas.microsoft.com/office/drawing/2014/main" id="{D2590908-F8BC-218D-CAD2-19D630FC549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37637" y="24192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生年月日と性別を入力し、</a:t>
            </a:r>
            <a:r>
              <a:rPr lang="en-US" altLang="ja-JP" dirty="0">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次へ</a:t>
            </a:r>
            <a:r>
              <a:rPr lang="en-US" altLang="ja-JP" dirty="0">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G</a:t>
            </a:r>
            <a:r>
              <a:rPr lang="en-US" altLang="ja-JP" dirty="0">
                <a:solidFill>
                  <a:prstClr val="black"/>
                </a:solidFill>
                <a:latin typeface="BIZ UDPゴシック" panose="020B0400000000000000" pitchFamily="50" charset="-128"/>
                <a:ea typeface="BIZ UDPゴシック" panose="020B0400000000000000" pitchFamily="50" charset="-128"/>
              </a:rPr>
              <a:t>mail</a:t>
            </a:r>
            <a:r>
              <a:rPr lang="ja-JP" altLang="en-US" sz="1800" dirty="0">
                <a:solidFill>
                  <a:prstClr val="black"/>
                </a:solidFill>
                <a:latin typeface="BIZ UDPゴシック" panose="020B0400000000000000" pitchFamily="50" charset="-128"/>
                <a:ea typeface="BIZ UDPゴシック" panose="020B0400000000000000" pitchFamily="50" charset="-128"/>
              </a:rPr>
              <a:t>アドレスを選択するか独自のアドレスを入力します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5-B</a:t>
            </a:r>
            <a:endParaRPr kumimoji="0" lang="ja-JP" altLang="en-US" kern="0" dirty="0">
              <a:solidFill>
                <a:sysClr val="windowText" lastClr="000000"/>
              </a:solidFill>
            </a:endParaRPr>
          </a:p>
        </p:txBody>
      </p:sp>
      <p:sp>
        <p:nvSpPr>
          <p:cNvPr id="6" name="サブタイトル 2">
            <a:extLst>
              <a:ext uri="{FF2B5EF4-FFF2-40B4-BE49-F238E27FC236}">
                <a16:creationId xmlns:a16="http://schemas.microsoft.com/office/drawing/2014/main" id="{A414EA55-7F3F-84FB-A73C-67B36DB8DBD3}"/>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Google</a:t>
            </a:r>
            <a:r>
              <a:rPr lang="ja-JP" altLang="en-US" sz="2200" dirty="0">
                <a:latin typeface="BIZ UDPゴシック" panose="020B0400000000000000" pitchFamily="50" charset="-128"/>
                <a:ea typeface="BIZ UDPゴシック" panose="020B0400000000000000" pitchFamily="50" charset="-128"/>
              </a:rPr>
              <a:t>アカウントを取得します</a:t>
            </a:r>
          </a:p>
        </p:txBody>
      </p:sp>
      <p:sp>
        <p:nvSpPr>
          <p:cNvPr id="11" name="四角形: 角を丸くする 10">
            <a:extLst>
              <a:ext uri="{FF2B5EF4-FFF2-40B4-BE49-F238E27FC236}">
                <a16:creationId xmlns:a16="http://schemas.microsoft.com/office/drawing/2014/main" id="{7C916644-8A66-D3EC-F1EC-104C2AE1F604}"/>
              </a:ext>
            </a:extLst>
          </p:cNvPr>
          <p:cNvSpPr/>
          <p:nvPr/>
        </p:nvSpPr>
        <p:spPr>
          <a:xfrm>
            <a:off x="1372030" y="4343400"/>
            <a:ext cx="2160000" cy="898939"/>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2" name="Slide Number Placeholder 5">
            <a:extLst>
              <a:ext uri="{FF2B5EF4-FFF2-40B4-BE49-F238E27FC236}">
                <a16:creationId xmlns:a16="http://schemas.microsoft.com/office/drawing/2014/main" id="{1ADE3BAD-1B7C-1A8B-59CB-630343323DE7}"/>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７９</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20" name="四角形: 角を丸くする 19">
            <a:extLst>
              <a:ext uri="{FF2B5EF4-FFF2-40B4-BE49-F238E27FC236}">
                <a16:creationId xmlns:a16="http://schemas.microsoft.com/office/drawing/2014/main" id="{5EFA0992-9265-2850-3F5B-0BBC7884AEEA}"/>
              </a:ext>
            </a:extLst>
          </p:cNvPr>
          <p:cNvSpPr/>
          <p:nvPr/>
        </p:nvSpPr>
        <p:spPr>
          <a:xfrm>
            <a:off x="5618314" y="3902043"/>
            <a:ext cx="2160000" cy="167325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8327851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a:extLst>
              <a:ext uri="{FF2B5EF4-FFF2-40B4-BE49-F238E27FC236}">
                <a16:creationId xmlns:a16="http://schemas.microsoft.com/office/drawing/2014/main" id="{9F807BA8-17B4-1522-A9B5-A343F934E70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41071" y="24192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7651" name="Picture 3">
            <a:extLst>
              <a:ext uri="{FF2B5EF4-FFF2-40B4-BE49-F238E27FC236}">
                <a16:creationId xmlns:a16="http://schemas.microsoft.com/office/drawing/2014/main" id="{5C187CA5-8533-CECA-A74D-F5C8F3DFDC3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74143" y="24192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159565" cy="755720"/>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パスワードを入力し、</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 </a:t>
            </a:r>
            <a:r>
              <a:rPr lang="en-US" altLang="ja-JP" dirty="0">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次へ</a:t>
            </a:r>
            <a:r>
              <a:rPr lang="en-US" altLang="ja-JP" dirty="0">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362271"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電話番号の追加画面で</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下へスクロールします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5-B</a:t>
            </a:r>
            <a:endParaRPr kumimoji="0" lang="ja-JP" altLang="en-US" kern="0" dirty="0">
              <a:solidFill>
                <a:sysClr val="windowText" lastClr="000000"/>
              </a:solidFill>
            </a:endParaRPr>
          </a:p>
        </p:txBody>
      </p:sp>
      <p:sp>
        <p:nvSpPr>
          <p:cNvPr id="6" name="サブタイトル 2">
            <a:extLst>
              <a:ext uri="{FF2B5EF4-FFF2-40B4-BE49-F238E27FC236}">
                <a16:creationId xmlns:a16="http://schemas.microsoft.com/office/drawing/2014/main" id="{FC95248B-235F-E96B-C912-536AB028AB6D}"/>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Google</a:t>
            </a:r>
            <a:r>
              <a:rPr lang="ja-JP" altLang="en-US" sz="2200" dirty="0">
                <a:latin typeface="BIZ UDPゴシック" panose="020B0400000000000000" pitchFamily="50" charset="-128"/>
                <a:ea typeface="BIZ UDPゴシック" panose="020B0400000000000000" pitchFamily="50" charset="-128"/>
              </a:rPr>
              <a:t>アカウントを取得します</a:t>
            </a:r>
          </a:p>
        </p:txBody>
      </p:sp>
      <p:sp>
        <p:nvSpPr>
          <p:cNvPr id="10" name="四角形: 角を丸くする 9">
            <a:extLst>
              <a:ext uri="{FF2B5EF4-FFF2-40B4-BE49-F238E27FC236}">
                <a16:creationId xmlns:a16="http://schemas.microsoft.com/office/drawing/2014/main" id="{FE08D0C7-41DA-2898-CC7D-ACE47F1BD7A9}"/>
              </a:ext>
            </a:extLst>
          </p:cNvPr>
          <p:cNvSpPr/>
          <p:nvPr/>
        </p:nvSpPr>
        <p:spPr>
          <a:xfrm>
            <a:off x="6107121" y="4943259"/>
            <a:ext cx="1599283" cy="414443"/>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1" name="四角形: 角を丸くする 10">
            <a:extLst>
              <a:ext uri="{FF2B5EF4-FFF2-40B4-BE49-F238E27FC236}">
                <a16:creationId xmlns:a16="http://schemas.microsoft.com/office/drawing/2014/main" id="{A0971622-02F6-7E5B-C95C-81CAE36A2FCD}"/>
              </a:ext>
            </a:extLst>
          </p:cNvPr>
          <p:cNvSpPr/>
          <p:nvPr/>
        </p:nvSpPr>
        <p:spPr>
          <a:xfrm>
            <a:off x="1384730" y="4815196"/>
            <a:ext cx="2160000" cy="414443"/>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2BD21694-C06F-07C4-2BBE-F1BEC9E51041}"/>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８０</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2029482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B879495D-7240-AD8D-D566-9CF8BEA82845}"/>
              </a:ext>
            </a:extLst>
          </p:cNvPr>
          <p:cNvPicPr>
            <a:picLocks noChangeAspect="1"/>
          </p:cNvPicPr>
          <p:nvPr/>
        </p:nvPicPr>
        <p:blipFill>
          <a:blip r:embed="rId4"/>
          <a:stretch>
            <a:fillRect/>
          </a:stretch>
        </p:blipFill>
        <p:spPr>
          <a:xfrm>
            <a:off x="5474146" y="2392467"/>
            <a:ext cx="2450804" cy="4346825"/>
          </a:xfrm>
          <a:prstGeom prst="rect">
            <a:avLst/>
          </a:prstGeom>
        </p:spPr>
      </p:pic>
      <p:pic>
        <p:nvPicPr>
          <p:cNvPr id="28674" name="Picture 2">
            <a:extLst>
              <a:ext uri="{FF2B5EF4-FFF2-40B4-BE49-F238E27FC236}">
                <a16:creationId xmlns:a16="http://schemas.microsoft.com/office/drawing/2014/main" id="{C0E4CBF4-BC53-9034-ADFA-DAD6D6993DA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41070" y="24192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2854765" cy="755720"/>
          </a:xfrm>
          <a:prstGeom prst="rect">
            <a:avLst/>
          </a:prstGeom>
          <a:noFill/>
        </p:spPr>
        <p:txBody>
          <a:bodyPr wrap="square" lIns="91440" tIns="45720" rIns="91440" bIns="45720" rtlCol="0" anchor="t">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スキップ</a:t>
            </a:r>
            <a:r>
              <a:rPr lang="en-US" altLang="ja-JP" dirty="0">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❾</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2450805" cy="755720"/>
          </a:xfrm>
          <a:prstGeom prst="rect">
            <a:avLst/>
          </a:prstGeom>
          <a:noFill/>
        </p:spPr>
        <p:txBody>
          <a:bodyPr wrap="square" rtlCol="0" anchor="ctr">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「次へ」をダブルタップします</a:t>
            </a:r>
            <a:endParaRPr lang="en-US" altLang="ja-JP" dirty="0">
              <a:solidFill>
                <a:prstClr val="black"/>
              </a:solidFill>
              <a:latin typeface="BIZ UDPゴシック" panose="020B0400000000000000" pitchFamily="50" charset="-128"/>
              <a:ea typeface="BIZ UDPゴシック" panose="020B0400000000000000" pitchFamily="50" charset="-128"/>
            </a:endParaRP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5-B</a:t>
            </a:r>
            <a:endParaRPr kumimoji="0" lang="ja-JP" altLang="en-US" kern="0" dirty="0">
              <a:solidFill>
                <a:sysClr val="windowText" lastClr="000000"/>
              </a:solidFill>
            </a:endParaRPr>
          </a:p>
        </p:txBody>
      </p:sp>
      <p:sp>
        <p:nvSpPr>
          <p:cNvPr id="6" name="サブタイトル 2">
            <a:extLst>
              <a:ext uri="{FF2B5EF4-FFF2-40B4-BE49-F238E27FC236}">
                <a16:creationId xmlns:a16="http://schemas.microsoft.com/office/drawing/2014/main" id="{FC95248B-235F-E96B-C912-536AB028AB6D}"/>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Google</a:t>
            </a:r>
            <a:r>
              <a:rPr lang="ja-JP" altLang="en-US" sz="2200" dirty="0">
                <a:latin typeface="BIZ UDPゴシック" panose="020B0400000000000000" pitchFamily="50" charset="-128"/>
                <a:ea typeface="BIZ UDPゴシック" panose="020B0400000000000000" pitchFamily="50" charset="-128"/>
              </a:rPr>
              <a:t>アカウントを取得します</a:t>
            </a: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1317915" y="5997359"/>
            <a:ext cx="548985" cy="301841"/>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9" name="四角形: 角を丸くする 18">
            <a:extLst>
              <a:ext uri="{FF2B5EF4-FFF2-40B4-BE49-F238E27FC236}">
                <a16:creationId xmlns:a16="http://schemas.microsoft.com/office/drawing/2014/main" id="{696AE0D6-FEBC-9870-98FB-D60EF02EB360}"/>
              </a:ext>
            </a:extLst>
          </p:cNvPr>
          <p:cNvSpPr/>
          <p:nvPr/>
        </p:nvSpPr>
        <p:spPr>
          <a:xfrm>
            <a:off x="7172615" y="5106661"/>
            <a:ext cx="637885" cy="392439"/>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2482273-6413-CF8E-28AF-155B885EED07}"/>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８１</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15183462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a:extLst>
              <a:ext uri="{FF2B5EF4-FFF2-40B4-BE49-F238E27FC236}">
                <a16:creationId xmlns:a16="http://schemas.microsoft.com/office/drawing/2014/main" id="{1DA5FD3F-B5EC-3F07-DE5C-25E1D5F281F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57607"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5-B</a:t>
            </a:r>
            <a:endParaRPr kumimoji="0" lang="ja-JP" altLang="en-US" kern="0" dirty="0">
              <a:solidFill>
                <a:sysClr val="windowText" lastClr="000000"/>
              </a:solidFill>
            </a:endParaRPr>
          </a:p>
        </p:txBody>
      </p:sp>
      <p:sp>
        <p:nvSpPr>
          <p:cNvPr id="6" name="サブタイトル 2">
            <a:extLst>
              <a:ext uri="{FF2B5EF4-FFF2-40B4-BE49-F238E27FC236}">
                <a16:creationId xmlns:a16="http://schemas.microsoft.com/office/drawing/2014/main" id="{5E6407E6-D775-C7CD-69E9-31DEEEA55E32}"/>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Google</a:t>
            </a:r>
            <a:r>
              <a:rPr lang="ja-JP" altLang="en-US" sz="2200" dirty="0">
                <a:latin typeface="BIZ UDPゴシック" panose="020B0400000000000000" pitchFamily="50" charset="-128"/>
                <a:ea typeface="BIZ UDPゴシック" panose="020B0400000000000000" pitchFamily="50" charset="-128"/>
              </a:rPr>
              <a:t>アカウントを取得します</a:t>
            </a:r>
          </a:p>
        </p:txBody>
      </p:sp>
      <p:sp>
        <p:nvSpPr>
          <p:cNvPr id="11" name="四角形: 角を丸くする 10">
            <a:extLst>
              <a:ext uri="{FF2B5EF4-FFF2-40B4-BE49-F238E27FC236}">
                <a16:creationId xmlns:a16="http://schemas.microsoft.com/office/drawing/2014/main" id="{98283D56-E6A2-4277-BF82-040D524390AA}"/>
              </a:ext>
            </a:extLst>
          </p:cNvPr>
          <p:cNvSpPr/>
          <p:nvPr/>
        </p:nvSpPr>
        <p:spPr>
          <a:xfrm>
            <a:off x="4927600" y="5959258"/>
            <a:ext cx="720912" cy="365341"/>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0" name="テキスト ボックス 19">
            <a:extLst>
              <a:ext uri="{FF2B5EF4-FFF2-40B4-BE49-F238E27FC236}">
                <a16:creationId xmlns:a16="http://schemas.microsoft.com/office/drawing/2014/main" id="{FB50191F-2B92-2784-5D0E-6F30A010B4E5}"/>
              </a:ext>
            </a:extLst>
          </p:cNvPr>
          <p:cNvSpPr txBox="1"/>
          <p:nvPr/>
        </p:nvSpPr>
        <p:spPr>
          <a:xfrm>
            <a:off x="2962837" y="1512998"/>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❿</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2" name="テキスト ボックス 21">
            <a:extLst>
              <a:ext uri="{FF2B5EF4-FFF2-40B4-BE49-F238E27FC236}">
                <a16:creationId xmlns:a16="http://schemas.microsoft.com/office/drawing/2014/main" id="{3A16E30C-1FB8-2BBD-DDEA-405E6FA6EB76}"/>
              </a:ext>
            </a:extLst>
          </p:cNvPr>
          <p:cNvSpPr txBox="1"/>
          <p:nvPr/>
        </p:nvSpPr>
        <p:spPr>
          <a:xfrm>
            <a:off x="3485787" y="1512998"/>
            <a:ext cx="3680743"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利用規約等を確認し、</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同意する</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をダブルタップします</a:t>
            </a:r>
          </a:p>
        </p:txBody>
      </p:sp>
      <p:sp>
        <p:nvSpPr>
          <p:cNvPr id="23" name="Slide Number Placeholder 5">
            <a:extLst>
              <a:ext uri="{FF2B5EF4-FFF2-40B4-BE49-F238E27FC236}">
                <a16:creationId xmlns:a16="http://schemas.microsoft.com/office/drawing/2014/main" id="{62126970-B365-6584-7324-725379CC4584}"/>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８２</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18878667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Google </a:t>
            </a:r>
            <a:r>
              <a:rPr lang="ja-JP" altLang="en-US" sz="2200" dirty="0">
                <a:latin typeface="BIZ UDPゴシック" panose="020B0400000000000000" pitchFamily="50" charset="-128"/>
                <a:ea typeface="BIZ UDPゴシック" panose="020B0400000000000000" pitchFamily="50" charset="-128"/>
              </a:rPr>
              <a:t>アカウントにログインします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5-B</a:t>
            </a:r>
            <a:endParaRPr kumimoji="0" lang="ja-JP" altLang="en-US" kern="0" dirty="0">
              <a:solidFill>
                <a:sysClr val="windowText" lastClr="000000"/>
              </a:solidFill>
            </a:endParaRPr>
          </a:p>
        </p:txBody>
      </p:sp>
      <p:pic>
        <p:nvPicPr>
          <p:cNvPr id="2" name="Picture 3">
            <a:extLst>
              <a:ext uri="{FF2B5EF4-FFF2-40B4-BE49-F238E27FC236}">
                <a16:creationId xmlns:a16="http://schemas.microsoft.com/office/drawing/2014/main" id="{115DF7C3-6DB8-F2E4-8C0E-9F2B71BD2AB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440258" y="2389087"/>
            <a:ext cx="2406297" cy="428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3CFD5EF0-AD1F-A8DF-CAC9-56F0C1F1AA11}"/>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262511" y="2406592"/>
            <a:ext cx="2406297" cy="428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10" name="直線矢印コネクタ 9">
            <a:extLst>
              <a:ext uri="{FF2B5EF4-FFF2-40B4-BE49-F238E27FC236}">
                <a16:creationId xmlns:a16="http://schemas.microsoft.com/office/drawing/2014/main" id="{83165C69-5806-B102-E412-062D01B06799}"/>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36453126-77C5-65B1-4D48-B83FF51FFFBF}"/>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9" name="テキスト ボックス 18">
            <a:extLst>
              <a:ext uri="{FF2B5EF4-FFF2-40B4-BE49-F238E27FC236}">
                <a16:creationId xmlns:a16="http://schemas.microsoft.com/office/drawing/2014/main" id="{217DBD1B-34FD-81F6-9AA2-55CC331BBE10}"/>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cs typeface="Meiryo" charset="-128"/>
              </a:rPr>
              <a:t>Google Meet</a:t>
            </a:r>
            <a:r>
              <a:rPr lang="ja-JP" altLang="en-US" dirty="0">
                <a:latin typeface="BIZ UDPゴシック" panose="020B0400000000000000" pitchFamily="50" charset="-128"/>
                <a:ea typeface="BIZ UDPゴシック" panose="020B0400000000000000" pitchFamily="50" charset="-128"/>
                <a:cs typeface="Meiryo" charset="-128"/>
              </a:rPr>
              <a:t>　　　　を</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ダブルタップします</a:t>
            </a:r>
          </a:p>
        </p:txBody>
      </p:sp>
      <p:sp>
        <p:nvSpPr>
          <p:cNvPr id="22" name="テキスト ボックス 21">
            <a:extLst>
              <a:ext uri="{FF2B5EF4-FFF2-40B4-BE49-F238E27FC236}">
                <a16:creationId xmlns:a16="http://schemas.microsoft.com/office/drawing/2014/main" id="{8CC41651-3E5E-B202-D5C3-8A348D39BF38}"/>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3" name="テキスト ボックス 22">
            <a:extLst>
              <a:ext uri="{FF2B5EF4-FFF2-40B4-BE49-F238E27FC236}">
                <a16:creationId xmlns:a16="http://schemas.microsoft.com/office/drawing/2014/main" id="{B0DB30F6-72B1-42DC-2503-2D192EB83810}"/>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右下に表示される人型のマークをダブルタップします</a:t>
            </a:r>
          </a:p>
        </p:txBody>
      </p:sp>
      <p:pic>
        <p:nvPicPr>
          <p:cNvPr id="25" name="Picture 4">
            <a:extLst>
              <a:ext uri="{FF2B5EF4-FFF2-40B4-BE49-F238E27FC236}">
                <a16:creationId xmlns:a16="http://schemas.microsoft.com/office/drawing/2014/main" id="{4908C797-FE43-923A-78F3-A5A012EE63E1}"/>
              </a:ext>
            </a:extLst>
          </p:cNvPr>
          <p:cNvPicPr>
            <a:picLocks noChangeAspect="1" noChangeArrowheads="1"/>
          </p:cNvPicPr>
          <p:nvPr/>
        </p:nvPicPr>
        <p:blipFill rotWithShape="1">
          <a:blip r:embed="rId8">
            <a:extLst>
              <a:ext uri="{28A0092B-C50C-407E-A947-70E740481C1C}">
                <a14:useLocalDpi xmlns:a14="http://schemas.microsoft.com/office/drawing/2010/main"/>
              </a:ext>
            </a:extLst>
          </a:blip>
          <a:srcRect/>
          <a:stretch/>
        </p:blipFill>
        <p:spPr bwMode="auto">
          <a:xfrm>
            <a:off x="3204772" y="1537960"/>
            <a:ext cx="435639" cy="428866"/>
          </a:xfrm>
          <a:custGeom>
            <a:avLst/>
            <a:gdLst>
              <a:gd name="connsiteX0" fmla="*/ 173410 w 717550"/>
              <a:gd name="connsiteY0" fmla="*/ 0 h 717550"/>
              <a:gd name="connsiteX1" fmla="*/ 544140 w 717550"/>
              <a:gd name="connsiteY1" fmla="*/ 0 h 717550"/>
              <a:gd name="connsiteX2" fmla="*/ 717550 w 717550"/>
              <a:gd name="connsiteY2" fmla="*/ 173410 h 717550"/>
              <a:gd name="connsiteX3" fmla="*/ 717550 w 717550"/>
              <a:gd name="connsiteY3" fmla="*/ 544140 h 717550"/>
              <a:gd name="connsiteX4" fmla="*/ 544140 w 717550"/>
              <a:gd name="connsiteY4" fmla="*/ 717550 h 717550"/>
              <a:gd name="connsiteX5" fmla="*/ 173410 w 717550"/>
              <a:gd name="connsiteY5" fmla="*/ 717550 h 717550"/>
              <a:gd name="connsiteX6" fmla="*/ 0 w 717550"/>
              <a:gd name="connsiteY6" fmla="*/ 544140 h 717550"/>
              <a:gd name="connsiteX7" fmla="*/ 0 w 717550"/>
              <a:gd name="connsiteY7" fmla="*/ 173410 h 717550"/>
              <a:gd name="connsiteX8" fmla="*/ 173410 w 717550"/>
              <a:gd name="connsiteY8"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50" h="717550">
                <a:moveTo>
                  <a:pt x="173410" y="0"/>
                </a:moveTo>
                <a:lnTo>
                  <a:pt x="544140" y="0"/>
                </a:lnTo>
                <a:cubicBezTo>
                  <a:pt x="639912" y="0"/>
                  <a:pt x="717550" y="77638"/>
                  <a:pt x="717550" y="173410"/>
                </a:cubicBezTo>
                <a:lnTo>
                  <a:pt x="717550" y="544140"/>
                </a:lnTo>
                <a:cubicBezTo>
                  <a:pt x="717550" y="639912"/>
                  <a:pt x="639912" y="717550"/>
                  <a:pt x="544140" y="717550"/>
                </a:cubicBezTo>
                <a:lnTo>
                  <a:pt x="173410" y="717550"/>
                </a:lnTo>
                <a:cubicBezTo>
                  <a:pt x="77638" y="717550"/>
                  <a:pt x="0" y="639912"/>
                  <a:pt x="0" y="544140"/>
                </a:cubicBezTo>
                <a:lnTo>
                  <a:pt x="0" y="173410"/>
                </a:lnTo>
                <a:cubicBezTo>
                  <a:pt x="0" y="77638"/>
                  <a:pt x="77638" y="0"/>
                  <a:pt x="173410" y="0"/>
                </a:cubicBezTo>
                <a:close/>
              </a:path>
            </a:pathLst>
          </a:custGeom>
          <a:ln>
            <a:noFill/>
          </a:ln>
          <a:effectLst/>
          <a:extLst>
            <a:ext uri="{909E8E84-426E-40DD-AFC4-6F175D3DCCD1}">
              <a14:hiddenFill xmlns:a14="http://schemas.microsoft.com/office/drawing/2010/main">
                <a:solidFill>
                  <a:srgbClr val="FFFFFF"/>
                </a:solidFill>
              </a14:hiddenFill>
            </a:ext>
          </a:extLst>
        </p:spPr>
      </p:pic>
      <p:sp>
        <p:nvSpPr>
          <p:cNvPr id="4" name="四角形: 角を丸くする 3">
            <a:extLst>
              <a:ext uri="{FF2B5EF4-FFF2-40B4-BE49-F238E27FC236}">
                <a16:creationId xmlns:a16="http://schemas.microsoft.com/office/drawing/2014/main" id="{3AB2E520-DEDA-6B29-00E2-791F5B50948B}"/>
              </a:ext>
            </a:extLst>
          </p:cNvPr>
          <p:cNvSpPr/>
          <p:nvPr/>
        </p:nvSpPr>
        <p:spPr>
          <a:xfrm>
            <a:off x="1902586" y="2496654"/>
            <a:ext cx="561696" cy="650483"/>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solidFill>
                <a:prstClr val="white"/>
              </a:solidFill>
              <a:latin typeface="BIZ UDPゴシック" panose="020B0400000000000000" pitchFamily="50" charset="-128"/>
              <a:ea typeface="BIZ UDPゴシック" panose="020B0400000000000000" pitchFamily="50" charset="-128"/>
            </a:endParaRPr>
          </a:p>
        </p:txBody>
      </p:sp>
      <p:sp>
        <p:nvSpPr>
          <p:cNvPr id="7" name="四角形: 角を丸くする 6">
            <a:extLst>
              <a:ext uri="{FF2B5EF4-FFF2-40B4-BE49-F238E27FC236}">
                <a16:creationId xmlns:a16="http://schemas.microsoft.com/office/drawing/2014/main" id="{63137195-A11F-8ED0-B1CB-5A741A8CE864}"/>
              </a:ext>
            </a:extLst>
          </p:cNvPr>
          <p:cNvSpPr/>
          <p:nvPr/>
        </p:nvSpPr>
        <p:spPr>
          <a:xfrm>
            <a:off x="7293553" y="5639931"/>
            <a:ext cx="489674" cy="46486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solidFill>
                <a:prstClr val="white"/>
              </a:solidFill>
              <a:latin typeface="BIZ UDPゴシック" panose="020B0400000000000000" pitchFamily="50" charset="-128"/>
              <a:ea typeface="BIZ UDPゴシック" panose="020B0400000000000000" pitchFamily="50" charset="-128"/>
            </a:endParaRPr>
          </a:p>
        </p:txBody>
      </p:sp>
      <p:sp>
        <p:nvSpPr>
          <p:cNvPr id="27" name="Slide Number Placeholder 5">
            <a:extLst>
              <a:ext uri="{FF2B5EF4-FFF2-40B4-BE49-F238E27FC236}">
                <a16:creationId xmlns:a16="http://schemas.microsoft.com/office/drawing/2014/main" id="{52BCFCB1-AD34-1B18-1EB1-A9A063D38FAE}"/>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８３</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0733357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a:extLst>
              <a:ext uri="{FF2B5EF4-FFF2-40B4-BE49-F238E27FC236}">
                <a16:creationId xmlns:a16="http://schemas.microsoft.com/office/drawing/2014/main" id="{495C9395-110B-9C1F-E217-EC16FE28FF5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40258" y="2386590"/>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Google </a:t>
            </a:r>
            <a:r>
              <a:rPr lang="ja-JP" altLang="en-US" sz="2200" dirty="0">
                <a:latin typeface="BIZ UDPゴシック" panose="020B0400000000000000" pitchFamily="50" charset="-128"/>
                <a:ea typeface="BIZ UDPゴシック" panose="020B0400000000000000" pitchFamily="50" charset="-128"/>
              </a:rPr>
              <a:t>アカウントにログインします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5-B</a:t>
            </a:r>
            <a:endParaRPr kumimoji="0" lang="ja-JP" altLang="en-US" kern="0" dirty="0">
              <a:solidFill>
                <a:sysClr val="windowText" lastClr="000000"/>
              </a:solidFill>
            </a:endParaRPr>
          </a:p>
        </p:txBody>
      </p:sp>
      <p:pic>
        <p:nvPicPr>
          <p:cNvPr id="2" name="Picture 2">
            <a:extLst>
              <a:ext uri="{FF2B5EF4-FFF2-40B4-BE49-F238E27FC236}">
                <a16:creationId xmlns:a16="http://schemas.microsoft.com/office/drawing/2014/main" id="{2D44C2CA-DAD8-4AFD-EF83-1ABA96CCCBD3}"/>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262511" y="2406591"/>
            <a:ext cx="2406297" cy="427999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10" name="直線矢印コネクタ 9">
            <a:extLst>
              <a:ext uri="{FF2B5EF4-FFF2-40B4-BE49-F238E27FC236}">
                <a16:creationId xmlns:a16="http://schemas.microsoft.com/office/drawing/2014/main" id="{A8BDABBA-1177-83DE-B97E-95C88870790E}"/>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07C59B0D-AF29-BDE0-F949-D67F32C7C122}"/>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9" name="テキスト ボックス 18">
            <a:extLst>
              <a:ext uri="{FF2B5EF4-FFF2-40B4-BE49-F238E27FC236}">
                <a16:creationId xmlns:a16="http://schemas.microsoft.com/office/drawing/2014/main" id="{E45D1E24-8777-726A-8C95-B30C2514C432}"/>
              </a:ext>
            </a:extLst>
          </p:cNvPr>
          <p:cNvSpPr txBox="1"/>
          <p:nvPr/>
        </p:nvSpPr>
        <p:spPr>
          <a:xfrm>
            <a:off x="1412435" y="1512998"/>
            <a:ext cx="2938421" cy="755720"/>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「ログイン」をダブルタップします</a:t>
            </a:r>
          </a:p>
        </p:txBody>
      </p:sp>
      <p:sp>
        <p:nvSpPr>
          <p:cNvPr id="22" name="テキスト ボックス 21">
            <a:extLst>
              <a:ext uri="{FF2B5EF4-FFF2-40B4-BE49-F238E27FC236}">
                <a16:creationId xmlns:a16="http://schemas.microsoft.com/office/drawing/2014/main" id="{C9F9D071-95D8-C75A-9D6B-C7A4C82F0F51}"/>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3" name="テキスト ボックス 22">
            <a:extLst>
              <a:ext uri="{FF2B5EF4-FFF2-40B4-BE49-F238E27FC236}">
                <a16:creationId xmlns:a16="http://schemas.microsoft.com/office/drawing/2014/main" id="{0558F0A0-BA76-6FF7-0B18-6CF5871BC64B}"/>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メールアドレスを入力します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6" name="四角形: 角を丸くする 5">
            <a:extLst>
              <a:ext uri="{FF2B5EF4-FFF2-40B4-BE49-F238E27FC236}">
                <a16:creationId xmlns:a16="http://schemas.microsoft.com/office/drawing/2014/main" id="{84BB4B52-255A-9186-D138-976449756AB7}"/>
              </a:ext>
            </a:extLst>
          </p:cNvPr>
          <p:cNvSpPr/>
          <p:nvPr/>
        </p:nvSpPr>
        <p:spPr>
          <a:xfrm>
            <a:off x="1975985" y="3206844"/>
            <a:ext cx="941876" cy="46486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solidFill>
                <a:prstClr val="white"/>
              </a:solidFill>
              <a:latin typeface="BIZ UDPゴシック" panose="020B0400000000000000" pitchFamily="50" charset="-128"/>
              <a:ea typeface="BIZ UDPゴシック" panose="020B0400000000000000" pitchFamily="50" charset="-128"/>
            </a:endParaRPr>
          </a:p>
        </p:txBody>
      </p:sp>
      <p:sp>
        <p:nvSpPr>
          <p:cNvPr id="7" name="四角形: 角を丸くする 6">
            <a:extLst>
              <a:ext uri="{FF2B5EF4-FFF2-40B4-BE49-F238E27FC236}">
                <a16:creationId xmlns:a16="http://schemas.microsoft.com/office/drawing/2014/main" id="{E40F1A48-3F16-3576-1A92-19763B3FA719}"/>
              </a:ext>
            </a:extLst>
          </p:cNvPr>
          <p:cNvSpPr/>
          <p:nvPr/>
        </p:nvSpPr>
        <p:spPr>
          <a:xfrm>
            <a:off x="5342630" y="4614265"/>
            <a:ext cx="2619842" cy="53161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solidFill>
                <a:prstClr val="white"/>
              </a:solidFill>
              <a:latin typeface="BIZ UDPゴシック" panose="020B0400000000000000" pitchFamily="50" charset="-128"/>
              <a:ea typeface="BIZ UDPゴシック" panose="020B0400000000000000" pitchFamily="50" charset="-128"/>
            </a:endParaRPr>
          </a:p>
        </p:txBody>
      </p:sp>
      <p:sp>
        <p:nvSpPr>
          <p:cNvPr id="29" name="Slide Number Placeholder 5">
            <a:extLst>
              <a:ext uri="{FF2B5EF4-FFF2-40B4-BE49-F238E27FC236}">
                <a16:creationId xmlns:a16="http://schemas.microsoft.com/office/drawing/2014/main" id="{A5F5625D-8B00-DD8E-D7B9-61200E8954FD}"/>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８４</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48392141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2D4D6F5B-D714-C0D1-8811-4046D35ED497}"/>
              </a:ext>
            </a:extLst>
          </p:cNvPr>
          <p:cNvPicPr>
            <a:picLocks noChangeAspect="1"/>
          </p:cNvPicPr>
          <p:nvPr/>
        </p:nvPicPr>
        <p:blipFill>
          <a:blip r:embed="rId4"/>
          <a:stretch>
            <a:fillRect/>
          </a:stretch>
        </p:blipFill>
        <p:spPr>
          <a:xfrm>
            <a:off x="5426200" y="2375674"/>
            <a:ext cx="2456901" cy="4346825"/>
          </a:xfrm>
          <a:prstGeom prst="rect">
            <a:avLst/>
          </a:prstGeom>
        </p:spPr>
      </p:pic>
      <p:pic>
        <p:nvPicPr>
          <p:cNvPr id="3" name="図 2">
            <a:extLst>
              <a:ext uri="{FF2B5EF4-FFF2-40B4-BE49-F238E27FC236}">
                <a16:creationId xmlns:a16="http://schemas.microsoft.com/office/drawing/2014/main" id="{F42D73BF-611D-FC0B-0759-04ECFDA3E0C2}"/>
              </a:ext>
            </a:extLst>
          </p:cNvPr>
          <p:cNvPicPr>
            <a:picLocks noChangeAspect="1"/>
          </p:cNvPicPr>
          <p:nvPr/>
        </p:nvPicPr>
        <p:blipFill>
          <a:blip r:embed="rId4"/>
          <a:stretch>
            <a:fillRect/>
          </a:stretch>
        </p:blipFill>
        <p:spPr>
          <a:xfrm>
            <a:off x="1230186" y="2375674"/>
            <a:ext cx="2456901" cy="4346825"/>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Google </a:t>
            </a:r>
            <a:r>
              <a:rPr lang="ja-JP" altLang="en-US" sz="2200" dirty="0">
                <a:latin typeface="BIZ UDPゴシック" panose="020B0400000000000000" pitchFamily="50" charset="-128"/>
                <a:ea typeface="BIZ UDPゴシック" panose="020B0400000000000000" pitchFamily="50" charset="-128"/>
              </a:rPr>
              <a:t>アカウントにログインします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5-B</a:t>
            </a:r>
            <a:endParaRPr kumimoji="0" lang="ja-JP" altLang="en-US" kern="0" dirty="0">
              <a:solidFill>
                <a:sysClr val="windowText" lastClr="000000"/>
              </a:solidFill>
            </a:endParaRPr>
          </a:p>
        </p:txBody>
      </p:sp>
      <p:cxnSp>
        <p:nvCxnSpPr>
          <p:cNvPr id="10" name="直線矢印コネクタ 9">
            <a:extLst>
              <a:ext uri="{FF2B5EF4-FFF2-40B4-BE49-F238E27FC236}">
                <a16:creationId xmlns:a16="http://schemas.microsoft.com/office/drawing/2014/main" id="{A8BDABBA-1177-83DE-B97E-95C88870790E}"/>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07C59B0D-AF29-BDE0-F949-D67F32C7C122}"/>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9" name="テキスト ボックス 18">
            <a:extLst>
              <a:ext uri="{FF2B5EF4-FFF2-40B4-BE49-F238E27FC236}">
                <a16:creationId xmlns:a16="http://schemas.microsoft.com/office/drawing/2014/main" id="{E45D1E24-8777-726A-8C95-B30C2514C432}"/>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パスワードを入力します</a:t>
            </a:r>
          </a:p>
        </p:txBody>
      </p:sp>
      <p:sp>
        <p:nvSpPr>
          <p:cNvPr id="22" name="テキスト ボックス 21">
            <a:extLst>
              <a:ext uri="{FF2B5EF4-FFF2-40B4-BE49-F238E27FC236}">
                <a16:creationId xmlns:a16="http://schemas.microsoft.com/office/drawing/2014/main" id="{C9F9D071-95D8-C75A-9D6B-C7A4C82F0F51}"/>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3" name="テキスト ボックス 22">
            <a:extLst>
              <a:ext uri="{FF2B5EF4-FFF2-40B4-BE49-F238E27FC236}">
                <a16:creationId xmlns:a16="http://schemas.microsoft.com/office/drawing/2014/main" id="{0558F0A0-BA76-6FF7-0B18-6CF5871BC64B}"/>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「次へ」をダブルタップします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2" name="四角形: 角を丸くする 1">
            <a:extLst>
              <a:ext uri="{FF2B5EF4-FFF2-40B4-BE49-F238E27FC236}">
                <a16:creationId xmlns:a16="http://schemas.microsoft.com/office/drawing/2014/main" id="{D9344F56-6C08-C86F-722C-D92E21B4A415}"/>
              </a:ext>
            </a:extLst>
          </p:cNvPr>
          <p:cNvSpPr/>
          <p:nvPr/>
        </p:nvSpPr>
        <p:spPr>
          <a:xfrm>
            <a:off x="1155738" y="4683575"/>
            <a:ext cx="2619842" cy="53161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solidFill>
                <a:prstClr val="white"/>
              </a:solidFill>
              <a:latin typeface="BIZ UDPゴシック" panose="020B0400000000000000" pitchFamily="50" charset="-128"/>
              <a:ea typeface="BIZ UDPゴシック" panose="020B0400000000000000" pitchFamily="50" charset="-128"/>
            </a:endParaRPr>
          </a:p>
        </p:txBody>
      </p:sp>
      <p:sp>
        <p:nvSpPr>
          <p:cNvPr id="6" name="四角形: 角を丸くする 5">
            <a:extLst>
              <a:ext uri="{FF2B5EF4-FFF2-40B4-BE49-F238E27FC236}">
                <a16:creationId xmlns:a16="http://schemas.microsoft.com/office/drawing/2014/main" id="{D3045D7C-8531-E620-6662-F69C53BA40E9}"/>
              </a:ext>
            </a:extLst>
          </p:cNvPr>
          <p:cNvSpPr/>
          <p:nvPr/>
        </p:nvSpPr>
        <p:spPr>
          <a:xfrm>
            <a:off x="7025956" y="5710324"/>
            <a:ext cx="866778" cy="395621"/>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solidFill>
                <a:prstClr val="white"/>
              </a:solidFill>
              <a:latin typeface="BIZ UDPゴシック" panose="020B0400000000000000" pitchFamily="50" charset="-128"/>
              <a:ea typeface="BIZ UDPゴシック" panose="020B0400000000000000" pitchFamily="50" charset="-128"/>
            </a:endParaRPr>
          </a:p>
        </p:txBody>
      </p:sp>
      <p:sp>
        <p:nvSpPr>
          <p:cNvPr id="21" name="Slide Number Placeholder 5">
            <a:extLst>
              <a:ext uri="{FF2B5EF4-FFF2-40B4-BE49-F238E27FC236}">
                <a16:creationId xmlns:a16="http://schemas.microsoft.com/office/drawing/2014/main" id="{440B770F-E7AA-21F2-6721-14F6FF6704C3}"/>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８５</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52426317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D4E1BC68-1C7D-18D7-06AC-78E3F0FB713F}"/>
              </a:ext>
            </a:extLst>
          </p:cNvPr>
          <p:cNvPicPr>
            <a:picLocks noChangeAspect="1"/>
          </p:cNvPicPr>
          <p:nvPr/>
        </p:nvPicPr>
        <p:blipFill>
          <a:blip r:embed="rId4"/>
          <a:stretch>
            <a:fillRect/>
          </a:stretch>
        </p:blipFill>
        <p:spPr>
          <a:xfrm>
            <a:off x="5428831" y="2395162"/>
            <a:ext cx="2426418" cy="4285859"/>
          </a:xfrm>
          <a:prstGeom prst="rect">
            <a:avLst/>
          </a:prstGeom>
        </p:spPr>
      </p:pic>
      <p:pic>
        <p:nvPicPr>
          <p:cNvPr id="8" name="図 7">
            <a:extLst>
              <a:ext uri="{FF2B5EF4-FFF2-40B4-BE49-F238E27FC236}">
                <a16:creationId xmlns:a16="http://schemas.microsoft.com/office/drawing/2014/main" id="{B2296707-57FD-BBA6-5846-C8D3AE249660}"/>
              </a:ext>
            </a:extLst>
          </p:cNvPr>
          <p:cNvPicPr>
            <a:picLocks noChangeAspect="1"/>
          </p:cNvPicPr>
          <p:nvPr/>
        </p:nvPicPr>
        <p:blipFill>
          <a:blip r:embed="rId5"/>
          <a:stretch>
            <a:fillRect/>
          </a:stretch>
        </p:blipFill>
        <p:spPr>
          <a:xfrm>
            <a:off x="1271989" y="2395162"/>
            <a:ext cx="2420322" cy="4285859"/>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4" y="1512998"/>
            <a:ext cx="3680743" cy="755720"/>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招待されたメールを開き、</a:t>
            </a:r>
            <a:r>
              <a:rPr lang="en-US" altLang="ja-JP" dirty="0">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会議に参加</a:t>
            </a:r>
            <a:r>
              <a:rPr lang="en-US" altLang="ja-JP" dirty="0">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の</a:t>
            </a:r>
            <a:r>
              <a:rPr lang="en-US" altLang="ja-JP" dirty="0">
                <a:latin typeface="BIZ UDPゴシック" panose="020B0400000000000000" pitchFamily="50" charset="-128"/>
                <a:ea typeface="BIZ UDPゴシック" panose="020B0400000000000000" pitchFamily="50" charset="-128"/>
                <a:cs typeface="Meiryo" charset="-128"/>
              </a:rPr>
              <a:t>URL</a:t>
            </a:r>
            <a:r>
              <a:rPr lang="ja-JP" altLang="en-US" dirty="0">
                <a:latin typeface="BIZ UDPゴシック" panose="020B0400000000000000" pitchFamily="50" charset="-128"/>
                <a:ea typeface="BIZ UDPゴシック" panose="020B0400000000000000" pitchFamily="50" charset="-128"/>
                <a:cs typeface="Meiryo" charset="-128"/>
              </a:rPr>
              <a:t>をダブルタップします</a:t>
            </a:r>
            <a:endParaRPr lang="en-US" altLang="ja-JP" dirty="0">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参加</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をダブルタップします</a:t>
            </a:r>
          </a:p>
        </p:txBody>
      </p:sp>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メールで会議に招待されている場合の参加方法です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招待された会議への参加のしかた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5-C</a:t>
            </a:r>
            <a:endParaRPr kumimoji="0" lang="ja-JP" altLang="en-US" kern="0" dirty="0">
              <a:solidFill>
                <a:sysClr val="windowText" lastClr="000000"/>
              </a:solidFill>
            </a:endParaRPr>
          </a:p>
        </p:txBody>
      </p:sp>
      <p:sp>
        <p:nvSpPr>
          <p:cNvPr id="2" name="四角形: 角を丸くする 1">
            <a:extLst>
              <a:ext uri="{FF2B5EF4-FFF2-40B4-BE49-F238E27FC236}">
                <a16:creationId xmlns:a16="http://schemas.microsoft.com/office/drawing/2014/main" id="{AF57C444-5A5D-BA8B-D762-6310D5FECD9C}"/>
              </a:ext>
            </a:extLst>
          </p:cNvPr>
          <p:cNvSpPr/>
          <p:nvPr/>
        </p:nvSpPr>
        <p:spPr>
          <a:xfrm>
            <a:off x="1155738" y="4683575"/>
            <a:ext cx="2619842" cy="41240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solidFill>
                <a:prstClr val="white"/>
              </a:solidFill>
              <a:latin typeface="BIZ UDPゴシック" panose="020B0400000000000000" pitchFamily="50" charset="-128"/>
              <a:ea typeface="BIZ UDPゴシック" panose="020B0400000000000000" pitchFamily="50" charset="-128"/>
            </a:endParaRPr>
          </a:p>
        </p:txBody>
      </p:sp>
      <p:sp>
        <p:nvSpPr>
          <p:cNvPr id="6" name="四角形: 角を丸くする 5">
            <a:extLst>
              <a:ext uri="{FF2B5EF4-FFF2-40B4-BE49-F238E27FC236}">
                <a16:creationId xmlns:a16="http://schemas.microsoft.com/office/drawing/2014/main" id="{B07433D0-2818-83B0-F433-E8735CD5C0D0}"/>
              </a:ext>
            </a:extLst>
          </p:cNvPr>
          <p:cNvSpPr/>
          <p:nvPr/>
        </p:nvSpPr>
        <p:spPr>
          <a:xfrm>
            <a:off x="6595005" y="4939035"/>
            <a:ext cx="905130" cy="45364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solidFill>
                <a:prstClr val="white"/>
              </a:solidFill>
              <a:latin typeface="BIZ UDPゴシック" panose="020B0400000000000000" pitchFamily="50" charset="-128"/>
              <a:ea typeface="BIZ UDPゴシック" panose="020B0400000000000000" pitchFamily="50" charset="-128"/>
            </a:endParaRPr>
          </a:p>
        </p:txBody>
      </p:sp>
      <p:sp>
        <p:nvSpPr>
          <p:cNvPr id="10" name="Slide Number Placeholder 5">
            <a:extLst>
              <a:ext uri="{FF2B5EF4-FFF2-40B4-BE49-F238E27FC236}">
                <a16:creationId xmlns:a16="http://schemas.microsoft.com/office/drawing/2014/main" id="{E53B44E3-8F47-3ADC-60B0-7AC5C9BC5165}"/>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８６</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9254077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1-D</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本教材のテキストについて</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24" name="字幕 14">
            <a:extLst>
              <a:ext uri="{FF2B5EF4-FFF2-40B4-BE49-F238E27FC236}">
                <a16:creationId xmlns:a16="http://schemas.microsoft.com/office/drawing/2014/main" id="{E924DA48-6A7A-CDFA-1C4B-11B834FDB64E}"/>
              </a:ext>
            </a:extLst>
          </p:cNvPr>
          <p:cNvSpPr txBox="1">
            <a:spLocks/>
          </p:cNvSpPr>
          <p:nvPr/>
        </p:nvSpPr>
        <p:spPr>
          <a:xfrm>
            <a:off x="453192" y="3757099"/>
            <a:ext cx="8093908" cy="2900062"/>
          </a:xfrm>
          <a:prstGeom prst="rect">
            <a:avLst/>
          </a:prstGeom>
        </p:spPr>
        <p:txBody>
          <a:bodyPr vert="horz" lIns="91440" tIns="45720" rIns="91440" bIns="45720" rtlCol="0">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40000"/>
              </a:lnSpc>
              <a:spcBef>
                <a:spcPts val="0"/>
              </a:spcBef>
            </a:pPr>
            <a:r>
              <a:rPr lang="en-US" altLang="ja-JP" b="0" dirty="0">
                <a:solidFill>
                  <a:srgbClr val="4472C4"/>
                </a:solidFill>
                <a:latin typeface="BIZ UDPゴシック" panose="020B0400000000000000" pitchFamily="50" charset="-128"/>
                <a:ea typeface="BIZ UDPゴシック" panose="020B0400000000000000" pitchFamily="50" charset="-128"/>
              </a:rPr>
              <a:t>※</a:t>
            </a:r>
            <a:r>
              <a:rPr lang="ja-JP" altLang="en-US" b="0" dirty="0">
                <a:solidFill>
                  <a:srgbClr val="4472C4"/>
                </a:solidFill>
                <a:latin typeface="BIZ UDPゴシック" panose="020B0400000000000000" pitchFamily="50" charset="-128"/>
                <a:ea typeface="BIZ UDPゴシック" panose="020B0400000000000000" pitchFamily="50" charset="-128"/>
              </a:rPr>
              <a:t>本講座で扱うアプリは、使用されるスマートフォンの機種・ＯＳ、</a:t>
            </a:r>
          </a:p>
          <a:p>
            <a:pPr>
              <a:lnSpc>
                <a:spcPct val="140000"/>
              </a:lnSpc>
              <a:spcBef>
                <a:spcPts val="0"/>
              </a:spcBef>
            </a:pPr>
            <a:r>
              <a:rPr lang="ja-JP" altLang="en-US" b="0" dirty="0">
                <a:solidFill>
                  <a:srgbClr val="4472C4"/>
                </a:solidFill>
                <a:latin typeface="BIZ UDPゴシック" panose="020B0400000000000000" pitchFamily="50" charset="-128"/>
                <a:ea typeface="BIZ UDPゴシック" panose="020B0400000000000000" pitchFamily="50" charset="-128"/>
              </a:rPr>
              <a:t>あるいはスマートフォンの設定により、表示や操作手順が多少異なる</a:t>
            </a:r>
          </a:p>
          <a:p>
            <a:pPr>
              <a:lnSpc>
                <a:spcPct val="140000"/>
              </a:lnSpc>
              <a:spcBef>
                <a:spcPts val="0"/>
              </a:spcBef>
            </a:pPr>
            <a:r>
              <a:rPr lang="ja-JP" altLang="en-US" b="0" dirty="0">
                <a:solidFill>
                  <a:srgbClr val="4472C4"/>
                </a:solidFill>
                <a:latin typeface="BIZ UDPゴシック" panose="020B0400000000000000" pitchFamily="50" charset="-128"/>
                <a:ea typeface="BIZ UDPゴシック" panose="020B0400000000000000" pitchFamily="50" charset="-128"/>
              </a:rPr>
              <a:t>場合があります</a:t>
            </a:r>
          </a:p>
          <a:p>
            <a:pPr>
              <a:lnSpc>
                <a:spcPct val="140000"/>
              </a:lnSpc>
              <a:spcBef>
                <a:spcPts val="0"/>
              </a:spcBef>
            </a:pPr>
            <a:r>
              <a:rPr lang="ja-JP" altLang="en-US" b="0" dirty="0">
                <a:solidFill>
                  <a:srgbClr val="4472C4"/>
                </a:solidFill>
                <a:latin typeface="BIZ UDPゴシック" panose="020B0400000000000000" pitchFamily="50" charset="-128"/>
                <a:ea typeface="BIZ UDPゴシック" panose="020B0400000000000000" pitchFamily="50" charset="-128"/>
              </a:rPr>
              <a:t>また、各システムやアプリの機能・操作は、２０２</a:t>
            </a:r>
            <a:r>
              <a:rPr lang="en-US" altLang="ja-JP" b="0" dirty="0">
                <a:solidFill>
                  <a:srgbClr val="4472C4"/>
                </a:solidFill>
                <a:latin typeface="BIZ UDPゴシック" panose="020B0400000000000000" pitchFamily="50" charset="-128"/>
                <a:ea typeface="BIZ UDPゴシック" panose="020B0400000000000000" pitchFamily="50" charset="-128"/>
              </a:rPr>
              <a:t>4</a:t>
            </a:r>
            <a:r>
              <a:rPr lang="ja-JP" altLang="en-US" b="0" dirty="0">
                <a:solidFill>
                  <a:srgbClr val="4472C4"/>
                </a:solidFill>
                <a:latin typeface="BIZ UDPゴシック" panose="020B0400000000000000" pitchFamily="50" charset="-128"/>
                <a:ea typeface="BIZ UDPゴシック" panose="020B0400000000000000" pitchFamily="50" charset="-128"/>
              </a:rPr>
              <a:t>年</a:t>
            </a:r>
            <a:r>
              <a:rPr lang="en-US" altLang="ja-JP" b="0" dirty="0">
                <a:solidFill>
                  <a:srgbClr val="4472C4"/>
                </a:solidFill>
                <a:latin typeface="BIZ UDPゴシック" panose="020B0400000000000000" pitchFamily="50" charset="-128"/>
                <a:ea typeface="BIZ UDPゴシック" panose="020B0400000000000000" pitchFamily="50" charset="-128"/>
              </a:rPr>
              <a:t>8</a:t>
            </a:r>
            <a:r>
              <a:rPr lang="ja-JP" altLang="en-US" b="0" dirty="0">
                <a:solidFill>
                  <a:srgbClr val="4472C4"/>
                </a:solidFill>
                <a:latin typeface="BIZ UDPゴシック" panose="020B0400000000000000" pitchFamily="50" charset="-128"/>
                <a:ea typeface="BIZ UDPゴシック" panose="020B0400000000000000" pitchFamily="50" charset="-128"/>
              </a:rPr>
              <a:t>月に確認</a:t>
            </a:r>
          </a:p>
          <a:p>
            <a:pPr>
              <a:lnSpc>
                <a:spcPct val="140000"/>
              </a:lnSpc>
              <a:spcBef>
                <a:spcPts val="0"/>
              </a:spcBef>
            </a:pPr>
            <a:r>
              <a:rPr lang="ja-JP" altLang="en-US" b="0" dirty="0">
                <a:solidFill>
                  <a:srgbClr val="4472C4"/>
                </a:solidFill>
                <a:latin typeface="BIZ UDPゴシック" panose="020B0400000000000000" pitchFamily="50" charset="-128"/>
                <a:ea typeface="BIZ UDPゴシック" panose="020B0400000000000000" pitchFamily="50" charset="-128"/>
              </a:rPr>
              <a:t>したものです</a:t>
            </a:r>
            <a:endParaRPr lang="en-US" altLang="ja-JP" b="0" dirty="0">
              <a:solidFill>
                <a:srgbClr val="4472C4"/>
              </a:solidFill>
              <a:latin typeface="BIZ UDPゴシック" panose="020B0400000000000000" pitchFamily="50" charset="-128"/>
              <a:ea typeface="BIZ UDPゴシック" panose="020B0400000000000000" pitchFamily="50" charset="-128"/>
            </a:endParaRPr>
          </a:p>
          <a:p>
            <a:pPr>
              <a:lnSpc>
                <a:spcPct val="140000"/>
              </a:lnSpc>
              <a:spcBef>
                <a:spcPts val="0"/>
              </a:spcBef>
            </a:pPr>
            <a:r>
              <a:rPr lang="ja-JP" altLang="en-US" b="0" dirty="0">
                <a:solidFill>
                  <a:srgbClr val="4472C4"/>
                </a:solidFill>
                <a:latin typeface="BIZ UDPゴシック" panose="020B0400000000000000" pitchFamily="50" charset="-128"/>
                <a:ea typeface="BIZ UDPゴシック" panose="020B0400000000000000" pitchFamily="50" charset="-128"/>
              </a:rPr>
              <a:t>今後、システムの仕様変更やアプリのアップデートなどにより</a:t>
            </a:r>
            <a:endParaRPr lang="en-US" altLang="ja-JP" b="0" dirty="0">
              <a:solidFill>
                <a:srgbClr val="4472C4"/>
              </a:solidFill>
              <a:latin typeface="BIZ UDPゴシック" panose="020B0400000000000000" pitchFamily="50" charset="-128"/>
              <a:ea typeface="BIZ UDPゴシック" panose="020B0400000000000000" pitchFamily="50" charset="-128"/>
            </a:endParaRPr>
          </a:p>
          <a:p>
            <a:pPr>
              <a:lnSpc>
                <a:spcPct val="140000"/>
              </a:lnSpc>
              <a:spcBef>
                <a:spcPts val="0"/>
              </a:spcBef>
            </a:pPr>
            <a:r>
              <a:rPr lang="ja-JP" altLang="en-US" b="0" dirty="0">
                <a:solidFill>
                  <a:srgbClr val="4472C4"/>
                </a:solidFill>
                <a:latin typeface="BIZ UDPゴシック" panose="020B0400000000000000" pitchFamily="50" charset="-128"/>
                <a:ea typeface="BIZ UDPゴシック" panose="020B0400000000000000" pitchFamily="50" charset="-128"/>
              </a:rPr>
              <a:t>機能や操作の手順は変わる可能性があります</a:t>
            </a:r>
          </a:p>
        </p:txBody>
      </p:sp>
      <p:sp>
        <p:nvSpPr>
          <p:cNvPr id="3" name="字幕 14">
            <a:extLst>
              <a:ext uri="{FF2B5EF4-FFF2-40B4-BE49-F238E27FC236}">
                <a16:creationId xmlns:a16="http://schemas.microsoft.com/office/drawing/2014/main" id="{540662EE-5917-3E92-96E9-7C009BD6F6EA}"/>
              </a:ext>
            </a:extLst>
          </p:cNvPr>
          <p:cNvSpPr txBox="1">
            <a:spLocks/>
          </p:cNvSpPr>
          <p:nvPr/>
        </p:nvSpPr>
        <p:spPr>
          <a:xfrm>
            <a:off x="453192" y="1070877"/>
            <a:ext cx="8237612" cy="183652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b="0" dirty="0">
                <a:latin typeface="BIZ UDPゴシック" panose="020B0400000000000000" pitchFamily="50" charset="-128"/>
                <a:ea typeface="BIZ UDPゴシック" panose="020B0400000000000000" pitchFamily="50" charset="-128"/>
              </a:rPr>
              <a:t>前述の通り、オンライン会議システムは会議だけでなく</a:t>
            </a:r>
          </a:p>
          <a:p>
            <a:pPr>
              <a:lnSpc>
                <a:spcPct val="130000"/>
              </a:lnSpc>
              <a:spcBef>
                <a:spcPts val="0"/>
              </a:spcBef>
            </a:pPr>
            <a:r>
              <a:rPr lang="ja-JP" altLang="en-US" b="0" dirty="0">
                <a:latin typeface="BIZ UDPゴシック" panose="020B0400000000000000" pitchFamily="50" charset="-128"/>
                <a:ea typeface="BIZ UDPゴシック" panose="020B0400000000000000" pitchFamily="50" charset="-128"/>
              </a:rPr>
              <a:t>交流目的などにもよく使われ、その呼び名も「会議」</a:t>
            </a:r>
          </a:p>
          <a:p>
            <a:pPr>
              <a:lnSpc>
                <a:spcPct val="130000"/>
              </a:lnSpc>
              <a:spcBef>
                <a:spcPts val="0"/>
              </a:spcBef>
            </a:pPr>
            <a:r>
              <a:rPr lang="ja-JP" altLang="en-US" b="0" dirty="0">
                <a:latin typeface="BIZ UDPゴシック" panose="020B0400000000000000" pitchFamily="50" charset="-128"/>
                <a:ea typeface="BIZ UDPゴシック" panose="020B0400000000000000" pitchFamily="50" charset="-128"/>
              </a:rPr>
              <a:t>だけでなく「ミーティング」となっている場合も</a:t>
            </a:r>
          </a:p>
          <a:p>
            <a:pPr>
              <a:lnSpc>
                <a:spcPct val="130000"/>
              </a:lnSpc>
              <a:spcBef>
                <a:spcPts val="0"/>
              </a:spcBef>
            </a:pPr>
            <a:r>
              <a:rPr lang="ja-JP" altLang="en-US" b="0" dirty="0">
                <a:latin typeface="BIZ UDPゴシック" panose="020B0400000000000000" pitchFamily="50" charset="-128"/>
                <a:ea typeface="BIZ UDPゴシック" panose="020B0400000000000000" pitchFamily="50" charset="-128"/>
              </a:rPr>
              <a:t>ありますが、今回の説明では全て「会議」という言葉を</a:t>
            </a:r>
          </a:p>
          <a:p>
            <a:pPr>
              <a:lnSpc>
                <a:spcPct val="130000"/>
              </a:lnSpc>
              <a:spcBef>
                <a:spcPts val="0"/>
              </a:spcBef>
            </a:pPr>
            <a:r>
              <a:rPr lang="ja-JP" altLang="en-US" b="0" dirty="0">
                <a:latin typeface="BIZ UDPゴシック" panose="020B0400000000000000" pitchFamily="50" charset="-128"/>
                <a:ea typeface="BIZ UDPゴシック" panose="020B0400000000000000" pitchFamily="50" charset="-128"/>
              </a:rPr>
              <a:t>使用します。</a:t>
            </a:r>
          </a:p>
          <a:p>
            <a:pPr>
              <a:lnSpc>
                <a:spcPct val="130000"/>
              </a:lnSpc>
              <a:spcBef>
                <a:spcPts val="0"/>
              </a:spcBef>
            </a:pPr>
            <a:endParaRPr lang="ja-JP" altLang="en-US" b="0" dirty="0">
              <a:latin typeface="BIZ UDPゴシック" panose="020B0400000000000000" pitchFamily="50" charset="-128"/>
              <a:ea typeface="BIZ UDPゴシック" panose="020B0400000000000000" pitchFamily="50" charset="-128"/>
            </a:endParaRPr>
          </a:p>
        </p:txBody>
      </p: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６</a:t>
            </a:r>
          </a:p>
        </p:txBody>
      </p:sp>
    </p:spTree>
    <p:extLst>
      <p:ext uri="{BB962C8B-B14F-4D97-AF65-F5344CB8AC3E}">
        <p14:creationId xmlns:p14="http://schemas.microsoft.com/office/powerpoint/2010/main" val="165252815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a:extLst>
              <a:ext uri="{FF2B5EF4-FFF2-40B4-BE49-F238E27FC236}">
                <a16:creationId xmlns:a16="http://schemas.microsoft.com/office/drawing/2014/main" id="{E9576AC1-0A65-11B9-A8CA-17ADC203F2D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40260" y="2406592"/>
            <a:ext cx="2406296" cy="427999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3">
            <a:extLst>
              <a:ext uri="{FF2B5EF4-FFF2-40B4-BE49-F238E27FC236}">
                <a16:creationId xmlns:a16="http://schemas.microsoft.com/office/drawing/2014/main" id="{AE90D036-4F96-CD04-233C-B8ED6704643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62511" y="2406592"/>
            <a:ext cx="2406297" cy="428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2492815" cy="755720"/>
          </a:xfrm>
          <a:prstGeom prst="rect">
            <a:avLst/>
          </a:prstGeom>
          <a:noFill/>
        </p:spPr>
        <p:txBody>
          <a:bodyPr wrap="square" lIns="91440" tIns="45720" rIns="91440" bIns="45720" rtlCol="0" anchor="t">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会議コードを入力</a:t>
            </a:r>
            <a:r>
              <a:rPr lang="en-US" altLang="ja-JP" dirty="0">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9254"/>
            <a:ext cx="3536872"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会議コードを入力します</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コードを直接入力する場合の参加方法です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招待された会議への参加のしかた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5-C</a:t>
            </a:r>
            <a:endParaRPr kumimoji="0" lang="ja-JP" altLang="en-US" kern="0" dirty="0">
              <a:solidFill>
                <a:sysClr val="windowText" lastClr="000000"/>
              </a:solidFill>
            </a:endParaRPr>
          </a:p>
        </p:txBody>
      </p:sp>
      <p:sp>
        <p:nvSpPr>
          <p:cNvPr id="6" name="Slide Number Placeholder 5">
            <a:extLst>
              <a:ext uri="{FF2B5EF4-FFF2-40B4-BE49-F238E27FC236}">
                <a16:creationId xmlns:a16="http://schemas.microsoft.com/office/drawing/2014/main" id="{607FDF06-A110-72F2-A4E3-51CA997D1F81}"/>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８７</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3" name="四角形: 角を丸くする 2">
            <a:extLst>
              <a:ext uri="{FF2B5EF4-FFF2-40B4-BE49-F238E27FC236}">
                <a16:creationId xmlns:a16="http://schemas.microsoft.com/office/drawing/2014/main" id="{2CC17CCD-CED3-042B-E076-104471736300}"/>
              </a:ext>
            </a:extLst>
          </p:cNvPr>
          <p:cNvSpPr/>
          <p:nvPr/>
        </p:nvSpPr>
        <p:spPr>
          <a:xfrm>
            <a:off x="1181549" y="2518091"/>
            <a:ext cx="2568221" cy="41240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solidFill>
                <a:prstClr val="white"/>
              </a:solidFill>
              <a:latin typeface="BIZ UDPゴシック" panose="020B0400000000000000" pitchFamily="50" charset="-128"/>
              <a:ea typeface="BIZ UDPゴシック" panose="020B0400000000000000" pitchFamily="50" charset="-128"/>
            </a:endParaRPr>
          </a:p>
        </p:txBody>
      </p:sp>
      <p:sp>
        <p:nvSpPr>
          <p:cNvPr id="4" name="四角形: 角を丸くする 3">
            <a:extLst>
              <a:ext uri="{FF2B5EF4-FFF2-40B4-BE49-F238E27FC236}">
                <a16:creationId xmlns:a16="http://schemas.microsoft.com/office/drawing/2014/main" id="{AA4DDC8B-ECC1-D7EB-E1B0-CD528B8E2E61}"/>
              </a:ext>
            </a:extLst>
          </p:cNvPr>
          <p:cNvSpPr/>
          <p:nvPr/>
        </p:nvSpPr>
        <p:spPr>
          <a:xfrm>
            <a:off x="5359297" y="3142679"/>
            <a:ext cx="2568221" cy="41240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87274844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B907A5A4-948E-7A2B-A0BB-E1A1231903F7}"/>
              </a:ext>
            </a:extLst>
          </p:cNvPr>
          <p:cNvPicPr>
            <a:picLocks noChangeAspect="1"/>
          </p:cNvPicPr>
          <p:nvPr/>
        </p:nvPicPr>
        <p:blipFill>
          <a:blip r:embed="rId4"/>
          <a:stretch>
            <a:fillRect/>
          </a:stretch>
        </p:blipFill>
        <p:spPr>
          <a:xfrm>
            <a:off x="3056458" y="1530307"/>
            <a:ext cx="2914141" cy="5169856"/>
          </a:xfrm>
          <a:prstGeom prst="rect">
            <a:avLst/>
          </a:prstGeom>
        </p:spPr>
      </p:pic>
      <p:graphicFrame>
        <p:nvGraphicFramePr>
          <p:cNvPr id="6" name="オブジェクト 5" hidden="1">
            <a:extLst>
              <a:ext uri="{FF2B5EF4-FFF2-40B4-BE49-F238E27FC236}">
                <a16:creationId xmlns:a16="http://schemas.microsoft.com/office/drawing/2014/main" id="{AA11ACC6-3982-4E88-8555-F8D5AE17C73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6" name="オブジェクト 5" hidden="1">
                        <a:extLst>
                          <a:ext uri="{FF2B5EF4-FFF2-40B4-BE49-F238E27FC236}">
                            <a16:creationId xmlns:a16="http://schemas.microsoft.com/office/drawing/2014/main" id="{AA11ACC6-3982-4E88-8555-F8D5AE17C73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r>
              <a:rPr lang="ja-JP" altLang="en-US" dirty="0"/>
              <a:t>招待された会議への参加のしかた</a:t>
            </a:r>
          </a:p>
        </p:txBody>
      </p:sp>
      <p:sp>
        <p:nvSpPr>
          <p:cNvPr id="5" name="テキスト ボックス 4"/>
          <p:cNvSpPr txBox="1"/>
          <p:nvPr/>
        </p:nvSpPr>
        <p:spPr>
          <a:xfrm>
            <a:off x="410396" y="1696486"/>
            <a:ext cx="2175970" cy="2602572"/>
          </a:xfrm>
          <a:prstGeom prst="rect">
            <a:avLst/>
          </a:prstGeom>
          <a:noFill/>
        </p:spPr>
        <p:txBody>
          <a:bodyPr wrap="square" lIns="91440" tIns="45720" rIns="91440" bIns="45720" rtlCol="0" anchor="t">
            <a:spAutoFit/>
          </a:bodyPr>
          <a:lstStyle/>
          <a:p>
            <a:pPr>
              <a:lnSpc>
                <a:spcPct val="130000"/>
              </a:lnSpc>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❶</a:t>
            </a:r>
            <a:endPar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カメラの切り替</a:t>
            </a:r>
            <a:r>
              <a:rPr lang="ja-JP" altLang="en-US" spc="-750" dirty="0">
                <a:latin typeface="BIZ UDPゴシック" panose="020B0400000000000000" pitchFamily="50" charset="-128"/>
                <a:ea typeface="BIZ UDPゴシック" panose="020B0400000000000000" pitchFamily="50" charset="-128"/>
                <a:cs typeface="Meiryo" charset="-128"/>
              </a:rPr>
              <a:t>え</a:t>
            </a:r>
            <a:endParaRPr lang="en-US" altLang="ja-JP" spc="-750"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カメラ</a:t>
            </a:r>
            <a:r>
              <a:rPr lang="en-US" altLang="ja-JP" dirty="0">
                <a:latin typeface="BIZ UDPゴシック" panose="020B0400000000000000" pitchFamily="50" charset="-128"/>
                <a:ea typeface="BIZ UDPゴシック" panose="020B0400000000000000" pitchFamily="50" charset="-128"/>
                <a:cs typeface="Meiryo" charset="-128"/>
              </a:rPr>
              <a:t>ON/OFF</a:t>
            </a:r>
            <a:r>
              <a:rPr lang="ja-JP" altLang="en-US" dirty="0">
                <a:latin typeface="BIZ UDPゴシック" panose="020B0400000000000000" pitchFamily="50" charset="-128"/>
                <a:ea typeface="BIZ UDPゴシック" panose="020B0400000000000000" pitchFamily="50" charset="-128"/>
                <a:cs typeface="Meiryo" charset="-128"/>
              </a:rPr>
              <a:t>が</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切り替えられます</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endParaRPr lang="en-US" altLang="ja-JP" sz="1600" b="1" dirty="0">
              <a:latin typeface="BIZ UDPゴシック" panose="020B0400000000000000" pitchFamily="50" charset="-128"/>
              <a:ea typeface="BIZ UDPゴシック" panose="020B0400000000000000" pitchFamily="50" charset="-128"/>
              <a:cs typeface="Meiryo" charset="-128"/>
            </a:endParaRPr>
          </a:p>
          <a:p>
            <a:pPr>
              <a:lnSpc>
                <a:spcPct val="130000"/>
              </a:lnSpc>
            </a:pPr>
            <a:endParaRPr lang="en-US" altLang="ja-JP" sz="1600" b="1" dirty="0">
              <a:latin typeface="BIZ UDPゴシック" panose="020B0400000000000000" pitchFamily="50" charset="-128"/>
              <a:ea typeface="BIZ UDPゴシック" panose="020B0400000000000000" pitchFamily="50" charset="-128"/>
              <a:cs typeface="Meiryo" charset="-128"/>
            </a:endParaRPr>
          </a:p>
        </p:txBody>
      </p:sp>
      <p:sp>
        <p:nvSpPr>
          <p:cNvPr id="34" name="正方形/長方形 33">
            <a:extLst>
              <a:ext uri="{FF2B5EF4-FFF2-40B4-BE49-F238E27FC236}">
                <a16:creationId xmlns:a16="http://schemas.microsoft.com/office/drawing/2014/main" id="{2EF3FB95-14CE-A34F-962C-756B5A74C8D5}"/>
              </a:ext>
            </a:extLst>
          </p:cNvPr>
          <p:cNvSpPr/>
          <p:nvPr/>
        </p:nvSpPr>
        <p:spPr>
          <a:xfrm>
            <a:off x="7264460" y="3289988"/>
            <a:ext cx="184730" cy="461665"/>
          </a:xfrm>
          <a:prstGeom prst="rect">
            <a:avLst/>
          </a:prstGeom>
        </p:spPr>
        <p:txBody>
          <a:bodyPr wrap="none">
            <a:spAutoFit/>
          </a:bodyPr>
          <a:lstStyle/>
          <a:p>
            <a:pPr algn="ctr"/>
            <a:endParaRPr lang="en-US" altLang="ja-JP" sz="2400" b="1" dirty="0">
              <a:solidFill>
                <a:srgbClr val="009650"/>
              </a:solidFill>
              <a:latin typeface="BIZ UDPゴシック" panose="020B0400000000000000" pitchFamily="50" charset="-128"/>
              <a:ea typeface="BIZ UDPゴシック" panose="020B0400000000000000" pitchFamily="50" charset="-128"/>
              <a:cs typeface="Meiryo" charset="-128"/>
            </a:endParaRPr>
          </a:p>
        </p:txBody>
      </p:sp>
      <p:sp>
        <p:nvSpPr>
          <p:cNvPr id="17" name="正方形/長方形 16">
            <a:extLst>
              <a:ext uri="{FF2B5EF4-FFF2-40B4-BE49-F238E27FC236}">
                <a16:creationId xmlns:a16="http://schemas.microsoft.com/office/drawing/2014/main" id="{EDFF0CC8-1085-F84D-AF08-672D253ADAA7}"/>
              </a:ext>
            </a:extLst>
          </p:cNvPr>
          <p:cNvSpPr/>
          <p:nvPr/>
        </p:nvSpPr>
        <p:spPr>
          <a:xfrm>
            <a:off x="3215683" y="6104200"/>
            <a:ext cx="468000" cy="494252"/>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BIZ UDPゴシック" panose="020B0400000000000000" pitchFamily="50" charset="-128"/>
              <a:ea typeface="BIZ UDPゴシック" panose="020B0400000000000000" pitchFamily="50" charset="-128"/>
            </a:endParaRPr>
          </a:p>
        </p:txBody>
      </p:sp>
      <p:sp>
        <p:nvSpPr>
          <p:cNvPr id="18" name="正方形/長方形 17">
            <a:extLst>
              <a:ext uri="{FF2B5EF4-FFF2-40B4-BE49-F238E27FC236}">
                <a16:creationId xmlns:a16="http://schemas.microsoft.com/office/drawing/2014/main" id="{891F76A8-7E6D-6D48-968B-06723A783B00}"/>
              </a:ext>
            </a:extLst>
          </p:cNvPr>
          <p:cNvSpPr/>
          <p:nvPr/>
        </p:nvSpPr>
        <p:spPr>
          <a:xfrm>
            <a:off x="3836342" y="6129600"/>
            <a:ext cx="396000" cy="492913"/>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C21FE7A1-2794-4FB9-164F-34D46C06193B}"/>
              </a:ext>
            </a:extLst>
          </p:cNvPr>
          <p:cNvSpPr txBox="1"/>
          <p:nvPr/>
        </p:nvSpPr>
        <p:spPr>
          <a:xfrm>
            <a:off x="6395431" y="3972777"/>
            <a:ext cx="2016075" cy="307777"/>
          </a:xfrm>
          <a:prstGeom prst="rect">
            <a:avLst/>
          </a:prstGeom>
          <a:noFill/>
        </p:spPr>
        <p:txBody>
          <a:bodyPr wrap="square" rtlCol="0">
            <a:spAutoFit/>
          </a:bodyPr>
          <a:lstStyle/>
          <a:p>
            <a:pPr algn="ctr"/>
            <a:r>
              <a:rPr kumimoji="1" lang="en-US" altLang="ja-JP" sz="1400" dirty="0">
                <a:solidFill>
                  <a:srgbClr val="4472C4"/>
                </a:solidFill>
                <a:latin typeface="BIZ UDPゴシック" panose="020B0400000000000000" pitchFamily="50" charset="-128"/>
                <a:ea typeface="BIZ UDPゴシック" panose="020B0400000000000000" pitchFamily="50" charset="-128"/>
              </a:rPr>
              <a:t>ON  /  OFF</a:t>
            </a:r>
            <a:endParaRPr kumimoji="1" lang="ja-JP" altLang="en-US" sz="1400" dirty="0">
              <a:solidFill>
                <a:srgbClr val="4472C4"/>
              </a:solidFill>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7B5E5313-8C68-A731-F2C8-57DEF0A14E89}"/>
              </a:ext>
            </a:extLst>
          </p:cNvPr>
          <p:cNvSpPr txBox="1"/>
          <p:nvPr/>
        </p:nvSpPr>
        <p:spPr>
          <a:xfrm>
            <a:off x="352142" y="3958346"/>
            <a:ext cx="1983278" cy="307777"/>
          </a:xfrm>
          <a:prstGeom prst="rect">
            <a:avLst/>
          </a:prstGeom>
          <a:noFill/>
        </p:spPr>
        <p:txBody>
          <a:bodyPr wrap="square" rtlCol="0">
            <a:spAutoFit/>
          </a:bodyPr>
          <a:lstStyle/>
          <a:p>
            <a:pPr algn="ctr"/>
            <a:r>
              <a:rPr kumimoji="1" lang="en-US" altLang="ja-JP" sz="1400" dirty="0">
                <a:solidFill>
                  <a:srgbClr val="4472C4"/>
                </a:solidFill>
                <a:latin typeface="BIZ UDPゴシック" panose="020B0400000000000000" pitchFamily="50" charset="-128"/>
                <a:ea typeface="BIZ UDPゴシック" panose="020B0400000000000000" pitchFamily="50" charset="-128"/>
              </a:rPr>
              <a:t>ON  /  OFF</a:t>
            </a:r>
            <a:endParaRPr kumimoji="1" lang="ja-JP" altLang="en-US" sz="1400" dirty="0">
              <a:solidFill>
                <a:srgbClr val="4472C4"/>
              </a:solidFill>
              <a:latin typeface="BIZ UDPゴシック" panose="020B0400000000000000" pitchFamily="50" charset="-128"/>
              <a:ea typeface="BIZ UDPゴシック" panose="020B0400000000000000" pitchFamily="50" charset="-128"/>
            </a:endParaRPr>
          </a:p>
        </p:txBody>
      </p:sp>
      <p:sp>
        <p:nvSpPr>
          <p:cNvPr id="14" name="タイトル 1">
            <a:extLst>
              <a:ext uri="{FF2B5EF4-FFF2-40B4-BE49-F238E27FC236}">
                <a16:creationId xmlns:a16="http://schemas.microsoft.com/office/drawing/2014/main" id="{8589D07D-BD44-227C-DE39-D5071537512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5-C</a:t>
            </a:r>
            <a:endParaRPr kumimoji="0" lang="ja-JP" altLang="en-US" kern="0" dirty="0">
              <a:solidFill>
                <a:sysClr val="windowText" lastClr="000000"/>
              </a:solidFill>
            </a:endParaRPr>
          </a:p>
        </p:txBody>
      </p:sp>
      <p:sp>
        <p:nvSpPr>
          <p:cNvPr id="4" name="サブタイトル 2">
            <a:extLst>
              <a:ext uri="{FF2B5EF4-FFF2-40B4-BE49-F238E27FC236}">
                <a16:creationId xmlns:a16="http://schemas.microsoft.com/office/drawing/2014/main" id="{6BECF9BF-8A11-E94D-BFB3-B2D080D47588}"/>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会議参加中に利用することのできる機能があります</a:t>
            </a:r>
          </a:p>
        </p:txBody>
      </p:sp>
      <p:sp>
        <p:nvSpPr>
          <p:cNvPr id="66" name="テキスト ボックス 65">
            <a:extLst>
              <a:ext uri="{FF2B5EF4-FFF2-40B4-BE49-F238E27FC236}">
                <a16:creationId xmlns:a16="http://schemas.microsoft.com/office/drawing/2014/main" id="{DFF6FEBF-DFD1-026F-1D63-D76B44C4B1AD}"/>
              </a:ext>
            </a:extLst>
          </p:cNvPr>
          <p:cNvSpPr txBox="1"/>
          <p:nvPr/>
        </p:nvSpPr>
        <p:spPr>
          <a:xfrm>
            <a:off x="413151" y="4317351"/>
            <a:ext cx="2480128" cy="1235851"/>
          </a:xfrm>
          <a:prstGeom prst="rect">
            <a:avLst/>
          </a:prstGeom>
          <a:noFill/>
        </p:spPr>
        <p:txBody>
          <a:bodyPr wrap="square" lIns="91440" tIns="45720" rIns="91440" bIns="45720" rtlCol="0" anchor="t">
            <a:spAutoFit/>
          </a:bodyPr>
          <a:lstStyle/>
          <a:p>
            <a:pPr marL="7620" indent="-7620">
              <a:lnSpc>
                <a:spcPct val="130000"/>
              </a:lnSpc>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❸</a:t>
            </a:r>
            <a:endParaRPr lang="en-US" altLang="ja-JP" sz="1600" b="1" dirty="0">
              <a:solidFill>
                <a:srgbClr val="4472C4"/>
              </a:solidFill>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終了</a:t>
            </a:r>
            <a:endParaRPr lang="en-US" altLang="ja-JP"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会議から退出します</a:t>
            </a:r>
            <a:endParaRPr lang="en-US" altLang="ja-JP" dirty="0">
              <a:latin typeface="BIZ UDPゴシック" panose="020B0400000000000000" pitchFamily="50" charset="-128"/>
              <a:ea typeface="BIZ UDPゴシック" panose="020B0400000000000000" pitchFamily="50" charset="-128"/>
              <a:cs typeface="Meiryo" charset="-128"/>
            </a:endParaRPr>
          </a:p>
        </p:txBody>
      </p:sp>
      <p:cxnSp>
        <p:nvCxnSpPr>
          <p:cNvPr id="72" name="カギ線コネクタ 64">
            <a:extLst>
              <a:ext uri="{FF2B5EF4-FFF2-40B4-BE49-F238E27FC236}">
                <a16:creationId xmlns:a16="http://schemas.microsoft.com/office/drawing/2014/main" id="{083E181A-BBD5-8127-99B5-634DBBE6EC91}"/>
              </a:ext>
            </a:extLst>
          </p:cNvPr>
          <p:cNvCxnSpPr>
            <a:cxnSpLocks/>
            <a:stCxn id="66" idx="3"/>
            <a:endCxn id="17" idx="0"/>
          </p:cNvCxnSpPr>
          <p:nvPr/>
        </p:nvCxnSpPr>
        <p:spPr>
          <a:xfrm>
            <a:off x="2893279" y="4935277"/>
            <a:ext cx="556404" cy="1168923"/>
          </a:xfrm>
          <a:prstGeom prst="bentConnector2">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12" name="正方形/長方形 11">
            <a:extLst>
              <a:ext uri="{FF2B5EF4-FFF2-40B4-BE49-F238E27FC236}">
                <a16:creationId xmlns:a16="http://schemas.microsoft.com/office/drawing/2014/main" id="{05EA82A4-B476-E0F5-5ABB-0E8A553070FB}"/>
              </a:ext>
            </a:extLst>
          </p:cNvPr>
          <p:cNvSpPr/>
          <p:nvPr/>
        </p:nvSpPr>
        <p:spPr>
          <a:xfrm>
            <a:off x="4344326" y="6115529"/>
            <a:ext cx="396000" cy="492913"/>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BIZ UDPゴシック" panose="020B0400000000000000" pitchFamily="50" charset="-128"/>
              <a:ea typeface="BIZ UDPゴシック" panose="020B0400000000000000" pitchFamily="50" charset="-128"/>
            </a:endParaRPr>
          </a:p>
        </p:txBody>
      </p:sp>
      <p:pic>
        <p:nvPicPr>
          <p:cNvPr id="30" name="Picture 3">
            <a:extLst>
              <a:ext uri="{FF2B5EF4-FFF2-40B4-BE49-F238E27FC236}">
                <a16:creationId xmlns:a16="http://schemas.microsoft.com/office/drawing/2014/main" id="{5F6E5134-F6CF-0DB9-36EE-57A2CDB3F965}"/>
              </a:ext>
            </a:extLst>
          </p:cNvPr>
          <p:cNvPicPr preferRelativeResize="0">
            <a:picLocks noChangeArrowheads="1"/>
          </p:cNvPicPr>
          <p:nvPr/>
        </p:nvPicPr>
        <p:blipFill rotWithShape="1">
          <a:blip r:embed="rId7">
            <a:extLst>
              <a:ext uri="{28A0092B-C50C-407E-A947-70E740481C1C}">
                <a14:useLocalDpi xmlns:a14="http://schemas.microsoft.com/office/drawing/2010/main"/>
              </a:ext>
            </a:extLst>
          </a:blip>
          <a:srcRect/>
          <a:stretch/>
        </p:blipFill>
        <p:spPr bwMode="auto">
          <a:xfrm>
            <a:off x="7421598" y="3385713"/>
            <a:ext cx="504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テキスト ボックス 31">
            <a:extLst>
              <a:ext uri="{FF2B5EF4-FFF2-40B4-BE49-F238E27FC236}">
                <a16:creationId xmlns:a16="http://schemas.microsoft.com/office/drawing/2014/main" id="{D1CB7D6D-2745-E8B1-8229-FD02DB3DB608}"/>
              </a:ext>
            </a:extLst>
          </p:cNvPr>
          <p:cNvSpPr txBox="1"/>
          <p:nvPr/>
        </p:nvSpPr>
        <p:spPr>
          <a:xfrm>
            <a:off x="6401877" y="1738867"/>
            <a:ext cx="2175970" cy="1595950"/>
          </a:xfrm>
          <a:prstGeom prst="rect">
            <a:avLst/>
          </a:prstGeom>
          <a:noFill/>
        </p:spPr>
        <p:txBody>
          <a:bodyPr wrap="square" lIns="91440" tIns="45720" rIns="91440" bIns="45720" rtlCol="0" anchor="t">
            <a:spAutoFit/>
          </a:bodyPr>
          <a:lstStyle/>
          <a:p>
            <a:pPr>
              <a:lnSpc>
                <a:spcPct val="130000"/>
              </a:lnSpc>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❷</a:t>
            </a:r>
            <a:endPar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音声の切り替</a:t>
            </a:r>
            <a:r>
              <a:rPr lang="ja-JP" altLang="en-US" spc="-750" dirty="0">
                <a:latin typeface="BIZ UDPゴシック" panose="020B0400000000000000" pitchFamily="50" charset="-128"/>
                <a:ea typeface="BIZ UDPゴシック" panose="020B0400000000000000" pitchFamily="50" charset="-128"/>
                <a:cs typeface="Meiryo" charset="-128"/>
              </a:rPr>
              <a:t>え</a:t>
            </a:r>
            <a:endParaRPr lang="en-US" altLang="ja-JP" spc="-750"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音声の</a:t>
            </a:r>
            <a:r>
              <a:rPr lang="en-US" altLang="ja-JP" dirty="0">
                <a:latin typeface="BIZ UDPゴシック" panose="020B0400000000000000" pitchFamily="50" charset="-128"/>
                <a:ea typeface="BIZ UDPゴシック" panose="020B0400000000000000" pitchFamily="50" charset="-128"/>
                <a:cs typeface="Meiryo" charset="-128"/>
              </a:rPr>
              <a:t>ON/OFF</a:t>
            </a:r>
            <a:r>
              <a:rPr lang="ja-JP" altLang="en-US" dirty="0">
                <a:latin typeface="BIZ UDPゴシック" panose="020B0400000000000000" pitchFamily="50" charset="-128"/>
                <a:ea typeface="BIZ UDPゴシック" panose="020B0400000000000000" pitchFamily="50" charset="-128"/>
                <a:cs typeface="Meiryo" charset="-128"/>
              </a:rPr>
              <a:t>が</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切り替えられます</a:t>
            </a:r>
            <a:endParaRPr lang="en-US" altLang="ja-JP" dirty="0">
              <a:latin typeface="BIZ UDPゴシック" panose="020B0400000000000000" pitchFamily="50" charset="-128"/>
              <a:ea typeface="BIZ UDPゴシック" panose="020B0400000000000000" pitchFamily="50" charset="-128"/>
              <a:cs typeface="Meiryo" charset="-128"/>
            </a:endParaRPr>
          </a:p>
        </p:txBody>
      </p:sp>
      <p:cxnSp>
        <p:nvCxnSpPr>
          <p:cNvPr id="26" name="カギ線コネクタ 64">
            <a:extLst>
              <a:ext uri="{FF2B5EF4-FFF2-40B4-BE49-F238E27FC236}">
                <a16:creationId xmlns:a16="http://schemas.microsoft.com/office/drawing/2014/main" id="{F4E00E66-0C4C-8257-2717-77205A3AF68E}"/>
              </a:ext>
            </a:extLst>
          </p:cNvPr>
          <p:cNvCxnSpPr>
            <a:cxnSpLocks/>
            <a:stCxn id="18" idx="0"/>
          </p:cNvCxnSpPr>
          <p:nvPr/>
        </p:nvCxnSpPr>
        <p:spPr>
          <a:xfrm rot="16200000" flipV="1">
            <a:off x="1418090" y="3513347"/>
            <a:ext cx="3583708" cy="1648797"/>
          </a:xfrm>
          <a:prstGeom prst="bentConnector2">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41" name="カギ線コネクタ 64">
            <a:extLst>
              <a:ext uri="{FF2B5EF4-FFF2-40B4-BE49-F238E27FC236}">
                <a16:creationId xmlns:a16="http://schemas.microsoft.com/office/drawing/2014/main" id="{219FF1FD-59F1-45D7-3B03-C31B56C3F082}"/>
              </a:ext>
            </a:extLst>
          </p:cNvPr>
          <p:cNvCxnSpPr>
            <a:cxnSpLocks/>
            <a:stCxn id="12" idx="0"/>
            <a:endCxn id="32" idx="1"/>
          </p:cNvCxnSpPr>
          <p:nvPr/>
        </p:nvCxnSpPr>
        <p:spPr>
          <a:xfrm rot="5400000" flipH="1" flipV="1">
            <a:off x="3682758" y="3396411"/>
            <a:ext cx="3578687" cy="1859551"/>
          </a:xfrm>
          <a:prstGeom prst="bentConnector2">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pic>
        <p:nvPicPr>
          <p:cNvPr id="46" name="Picture 3">
            <a:extLst>
              <a:ext uri="{FF2B5EF4-FFF2-40B4-BE49-F238E27FC236}">
                <a16:creationId xmlns:a16="http://schemas.microsoft.com/office/drawing/2014/main" id="{B8762141-2717-5BF5-9C5A-311C07D8BFB7}"/>
              </a:ext>
            </a:extLst>
          </p:cNvPr>
          <p:cNvPicPr preferRelativeResize="0">
            <a:picLocks noChangeArrowheads="1"/>
          </p:cNvPicPr>
          <p:nvPr/>
        </p:nvPicPr>
        <p:blipFill rotWithShape="1">
          <a:blip r:embed="rId8">
            <a:extLst>
              <a:ext uri="{28A0092B-C50C-407E-A947-70E740481C1C}">
                <a14:useLocalDpi xmlns:a14="http://schemas.microsoft.com/office/drawing/2010/main"/>
              </a:ext>
            </a:extLst>
          </a:blip>
          <a:srcRect/>
          <a:stretch/>
        </p:blipFill>
        <p:spPr bwMode="auto">
          <a:xfrm>
            <a:off x="1419083" y="3400356"/>
            <a:ext cx="504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テキスト ボックス 48">
            <a:extLst>
              <a:ext uri="{FF2B5EF4-FFF2-40B4-BE49-F238E27FC236}">
                <a16:creationId xmlns:a16="http://schemas.microsoft.com/office/drawing/2014/main" id="{4505561F-D9F9-CE5E-3C63-2C84C105AFE6}"/>
              </a:ext>
            </a:extLst>
          </p:cNvPr>
          <p:cNvSpPr txBox="1"/>
          <p:nvPr/>
        </p:nvSpPr>
        <p:spPr>
          <a:xfrm>
            <a:off x="6401877" y="4317375"/>
            <a:ext cx="2175970" cy="1595950"/>
          </a:xfrm>
          <a:prstGeom prst="rect">
            <a:avLst/>
          </a:prstGeom>
          <a:noFill/>
        </p:spPr>
        <p:txBody>
          <a:bodyPr wrap="square" lIns="91440" tIns="45720" rIns="91440" bIns="45720" rtlCol="0" anchor="t">
            <a:spAutoFit/>
          </a:bodyPr>
          <a:lstStyle/>
          <a:p>
            <a:pPr>
              <a:lnSpc>
                <a:spcPct val="130000"/>
              </a:lnSpc>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❹</a:t>
            </a:r>
            <a:endPar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挙手</a:t>
            </a: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挙手の</a:t>
            </a:r>
            <a:r>
              <a:rPr lang="en-US" altLang="ja-JP" dirty="0">
                <a:latin typeface="BIZ UDPゴシック" panose="020B0400000000000000" pitchFamily="50" charset="-128"/>
                <a:ea typeface="BIZ UDPゴシック" panose="020B0400000000000000" pitchFamily="50" charset="-128"/>
                <a:cs typeface="Meiryo" charset="-128"/>
              </a:rPr>
              <a:t>ON/OFF</a:t>
            </a:r>
            <a:r>
              <a:rPr lang="ja-JP" altLang="en-US" dirty="0">
                <a:latin typeface="BIZ UDPゴシック" panose="020B0400000000000000" pitchFamily="50" charset="-128"/>
                <a:ea typeface="BIZ UDPゴシック" panose="020B0400000000000000" pitchFamily="50" charset="-128"/>
                <a:cs typeface="Meiryo" charset="-128"/>
              </a:rPr>
              <a:t>が</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切り替えられます</a:t>
            </a:r>
            <a:endParaRPr lang="en-US" altLang="ja-JP" dirty="0">
              <a:latin typeface="BIZ UDPゴシック" panose="020B0400000000000000" pitchFamily="50" charset="-128"/>
              <a:ea typeface="BIZ UDPゴシック" panose="020B0400000000000000" pitchFamily="50" charset="-128"/>
              <a:cs typeface="Meiryo" charset="-128"/>
            </a:endParaRPr>
          </a:p>
        </p:txBody>
      </p:sp>
      <p:sp>
        <p:nvSpPr>
          <p:cNvPr id="50" name="テキスト ボックス 49">
            <a:extLst>
              <a:ext uri="{FF2B5EF4-FFF2-40B4-BE49-F238E27FC236}">
                <a16:creationId xmlns:a16="http://schemas.microsoft.com/office/drawing/2014/main" id="{F18DA7E8-E860-5F68-F62A-BD313CB364C3}"/>
              </a:ext>
            </a:extLst>
          </p:cNvPr>
          <p:cNvSpPr txBox="1"/>
          <p:nvPr/>
        </p:nvSpPr>
        <p:spPr>
          <a:xfrm>
            <a:off x="6348787" y="6515198"/>
            <a:ext cx="2016075" cy="307777"/>
          </a:xfrm>
          <a:prstGeom prst="rect">
            <a:avLst/>
          </a:prstGeom>
          <a:noFill/>
        </p:spPr>
        <p:txBody>
          <a:bodyPr wrap="square" rtlCol="0">
            <a:spAutoFit/>
          </a:bodyPr>
          <a:lstStyle/>
          <a:p>
            <a:pPr algn="ctr"/>
            <a:r>
              <a:rPr kumimoji="1" lang="en-US" altLang="ja-JP" sz="1400" dirty="0">
                <a:solidFill>
                  <a:srgbClr val="4472C4"/>
                </a:solidFill>
                <a:latin typeface="BIZ UDPゴシック" panose="020B0400000000000000" pitchFamily="50" charset="-128"/>
                <a:ea typeface="BIZ UDPゴシック" panose="020B0400000000000000" pitchFamily="50" charset="-128"/>
              </a:rPr>
              <a:t>ON  /  OFF</a:t>
            </a:r>
            <a:endParaRPr kumimoji="1" lang="ja-JP" altLang="en-US" sz="1400" dirty="0">
              <a:solidFill>
                <a:srgbClr val="4472C4"/>
              </a:solidFill>
              <a:latin typeface="BIZ UDPゴシック" panose="020B0400000000000000" pitchFamily="50" charset="-128"/>
              <a:ea typeface="BIZ UDPゴシック" panose="020B0400000000000000" pitchFamily="50" charset="-128"/>
            </a:endParaRPr>
          </a:p>
        </p:txBody>
      </p:sp>
      <p:pic>
        <p:nvPicPr>
          <p:cNvPr id="52" name="Picture 3">
            <a:extLst>
              <a:ext uri="{FF2B5EF4-FFF2-40B4-BE49-F238E27FC236}">
                <a16:creationId xmlns:a16="http://schemas.microsoft.com/office/drawing/2014/main" id="{E0EC860A-409C-537C-1CB1-64E8243B9822}"/>
              </a:ext>
            </a:extLst>
          </p:cNvPr>
          <p:cNvPicPr preferRelativeResize="0">
            <a:picLocks noChangeArrowheads="1"/>
          </p:cNvPicPr>
          <p:nvPr/>
        </p:nvPicPr>
        <p:blipFill rotWithShape="1">
          <a:blip r:embed="rId9">
            <a:extLst>
              <a:ext uri="{28A0092B-C50C-407E-A947-70E740481C1C}">
                <a14:useLocalDpi xmlns:a14="http://schemas.microsoft.com/office/drawing/2010/main"/>
              </a:ext>
            </a:extLst>
          </a:blip>
          <a:srcRect/>
          <a:stretch/>
        </p:blipFill>
        <p:spPr bwMode="auto">
          <a:xfrm>
            <a:off x="7421598" y="5948734"/>
            <a:ext cx="504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4">
            <a:extLst>
              <a:ext uri="{FF2B5EF4-FFF2-40B4-BE49-F238E27FC236}">
                <a16:creationId xmlns:a16="http://schemas.microsoft.com/office/drawing/2014/main" id="{9F6156F3-4808-D708-1634-3633D77CD1BF}"/>
              </a:ext>
            </a:extLst>
          </p:cNvPr>
          <p:cNvPicPr preferRelativeResize="0">
            <a:picLocks noChangeArrowheads="1"/>
          </p:cNvPicPr>
          <p:nvPr/>
        </p:nvPicPr>
        <p:blipFill rotWithShape="1">
          <a:blip r:embed="rId10">
            <a:extLst>
              <a:ext uri="{28A0092B-C50C-407E-A947-70E740481C1C}">
                <a14:useLocalDpi xmlns:a14="http://schemas.microsoft.com/office/drawing/2010/main"/>
              </a:ext>
            </a:extLst>
          </a:blip>
          <a:srcRect/>
          <a:stretch/>
        </p:blipFill>
        <p:spPr bwMode="auto">
          <a:xfrm>
            <a:off x="6732824" y="5948734"/>
            <a:ext cx="504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5">
            <a:extLst>
              <a:ext uri="{FF2B5EF4-FFF2-40B4-BE49-F238E27FC236}">
                <a16:creationId xmlns:a16="http://schemas.microsoft.com/office/drawing/2014/main" id="{C714EF39-CDB2-CED2-AFD6-75AE125C7DFF}"/>
              </a:ext>
            </a:extLst>
          </p:cNvPr>
          <p:cNvPicPr preferRelativeResize="0">
            <a:picLocks noChangeArrowheads="1"/>
          </p:cNvPicPr>
          <p:nvPr/>
        </p:nvPicPr>
        <p:blipFill rotWithShape="1">
          <a:blip r:embed="rId11">
            <a:extLst>
              <a:ext uri="{28A0092B-C50C-407E-A947-70E740481C1C}">
                <a14:useLocalDpi xmlns:a14="http://schemas.microsoft.com/office/drawing/2010/main"/>
              </a:ext>
            </a:extLst>
          </a:blip>
          <a:srcRect/>
          <a:stretch/>
        </p:blipFill>
        <p:spPr bwMode="auto">
          <a:xfrm>
            <a:off x="713345" y="3400356"/>
            <a:ext cx="504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5">
            <a:extLst>
              <a:ext uri="{FF2B5EF4-FFF2-40B4-BE49-F238E27FC236}">
                <a16:creationId xmlns:a16="http://schemas.microsoft.com/office/drawing/2014/main" id="{18393346-27C8-6787-CBEE-3021F9A29980}"/>
              </a:ext>
            </a:extLst>
          </p:cNvPr>
          <p:cNvPicPr preferRelativeResize="0">
            <a:picLocks noChangeArrowheads="1"/>
          </p:cNvPicPr>
          <p:nvPr/>
        </p:nvPicPr>
        <p:blipFill rotWithShape="1">
          <a:blip r:embed="rId12">
            <a:extLst>
              <a:ext uri="{28A0092B-C50C-407E-A947-70E740481C1C}">
                <a14:useLocalDpi xmlns:a14="http://schemas.microsoft.com/office/drawing/2010/main"/>
              </a:ext>
            </a:extLst>
          </a:blip>
          <a:srcRect/>
          <a:stretch/>
        </p:blipFill>
        <p:spPr bwMode="auto">
          <a:xfrm>
            <a:off x="6732824" y="3385713"/>
            <a:ext cx="504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正方形/長方形 7">
            <a:extLst>
              <a:ext uri="{FF2B5EF4-FFF2-40B4-BE49-F238E27FC236}">
                <a16:creationId xmlns:a16="http://schemas.microsoft.com/office/drawing/2014/main" id="{E4AEECD2-1D5D-C5B1-0DD2-A8541B905903}"/>
              </a:ext>
            </a:extLst>
          </p:cNvPr>
          <p:cNvSpPr/>
          <p:nvPr/>
        </p:nvSpPr>
        <p:spPr>
          <a:xfrm>
            <a:off x="4876327" y="6104199"/>
            <a:ext cx="396000" cy="492913"/>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BIZ UDPゴシック" panose="020B0400000000000000" pitchFamily="50" charset="-128"/>
              <a:ea typeface="BIZ UDPゴシック" panose="020B0400000000000000" pitchFamily="50" charset="-128"/>
            </a:endParaRPr>
          </a:p>
        </p:txBody>
      </p:sp>
      <p:cxnSp>
        <p:nvCxnSpPr>
          <p:cNvPr id="9" name="カギ線コネクタ 64">
            <a:extLst>
              <a:ext uri="{FF2B5EF4-FFF2-40B4-BE49-F238E27FC236}">
                <a16:creationId xmlns:a16="http://schemas.microsoft.com/office/drawing/2014/main" id="{966B300F-DD73-FC45-E695-69331C164D3E}"/>
              </a:ext>
            </a:extLst>
          </p:cNvPr>
          <p:cNvCxnSpPr>
            <a:cxnSpLocks/>
            <a:stCxn id="8" idx="0"/>
            <a:endCxn id="49" idx="1"/>
          </p:cNvCxnSpPr>
          <p:nvPr/>
        </p:nvCxnSpPr>
        <p:spPr>
          <a:xfrm rot="5400000" flipH="1" flipV="1">
            <a:off x="5243678" y="4946000"/>
            <a:ext cx="988849" cy="1327550"/>
          </a:xfrm>
          <a:prstGeom prst="bentConnector2">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57" name="Slide Number Placeholder 5">
            <a:extLst>
              <a:ext uri="{FF2B5EF4-FFF2-40B4-BE49-F238E27FC236}">
                <a16:creationId xmlns:a16="http://schemas.microsoft.com/office/drawing/2014/main" id="{FC0722CD-99BD-D70B-1435-43E86F7A5DA5}"/>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８８</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87139884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620194A-994E-48F2-828C-8FE6AB3BD720}"/>
              </a:ext>
            </a:extLst>
          </p:cNvPr>
          <p:cNvPicPr>
            <a:picLocks noChangeAspect="1"/>
          </p:cNvPicPr>
          <p:nvPr/>
        </p:nvPicPr>
        <p:blipFill>
          <a:blip r:embed="rId4"/>
          <a:stretch>
            <a:fillRect/>
          </a:stretch>
        </p:blipFill>
        <p:spPr>
          <a:xfrm>
            <a:off x="111083" y="1573431"/>
            <a:ext cx="2914141" cy="5169856"/>
          </a:xfrm>
          <a:prstGeom prst="rect">
            <a:avLst/>
          </a:prstGeom>
        </p:spPr>
      </p:pic>
      <p:pic>
        <p:nvPicPr>
          <p:cNvPr id="34818" name="Picture 2">
            <a:extLst>
              <a:ext uri="{FF2B5EF4-FFF2-40B4-BE49-F238E27FC236}">
                <a16:creationId xmlns:a16="http://schemas.microsoft.com/office/drawing/2014/main" id="{62CE81F0-3D79-834A-42F4-B30914DBA02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184318" y="2053813"/>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1" name="テキスト ボックス 20">
            <a:extLst>
              <a:ext uri="{FF2B5EF4-FFF2-40B4-BE49-F238E27FC236}">
                <a16:creationId xmlns:a16="http://schemas.microsoft.com/office/drawing/2014/main" id="{06DC35D6-354C-3ABB-01D0-BEA9D7F195A8}"/>
              </a:ext>
            </a:extLst>
          </p:cNvPr>
          <p:cNvSpPr txBox="1"/>
          <p:nvPr/>
        </p:nvSpPr>
        <p:spPr>
          <a:xfrm>
            <a:off x="6079141" y="2204864"/>
            <a:ext cx="3028061" cy="4596771"/>
          </a:xfrm>
          <a:prstGeom prst="rect">
            <a:avLst/>
          </a:prstGeom>
          <a:noFill/>
        </p:spPr>
        <p:txBody>
          <a:bodyPr wrap="square" lIns="91440" tIns="45720" rIns="91440" bIns="45720" rtlCol="0" anchor="t">
            <a:spAutoFit/>
          </a:bodyPr>
          <a:lstStyle/>
          <a:p>
            <a:pPr marL="7620" indent="-7620">
              <a:lnSpc>
                <a:spcPct val="130000"/>
              </a:lnSpc>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❻</a:t>
            </a:r>
            <a:r>
              <a:rPr lang="ja-JP" altLang="en-US" dirty="0">
                <a:latin typeface="BIZ UDPゴシック" panose="020B0400000000000000" pitchFamily="50" charset="-128"/>
                <a:ea typeface="BIZ UDPゴシック" panose="020B0400000000000000" pitchFamily="50" charset="-128"/>
                <a:cs typeface="Meiryo" charset="-128"/>
              </a:rPr>
              <a:t>チャット</a:t>
            </a:r>
            <a:endParaRPr lang="en-US" altLang="ja-JP"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文字でやり取りができます</a:t>
            </a:r>
            <a:endParaRPr lang="en-US" altLang="ja-JP" b="1"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endParaRPr lang="en-US" altLang="ja-JP" b="1"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endParaRPr lang="en-US" altLang="ja-JP" b="1"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endParaRPr lang="en-US" altLang="ja-JP" b="1"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endParaRPr lang="en-US" altLang="ja-JP" b="1"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endParaRPr lang="en-US" altLang="ja-JP" b="1"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endParaRPr lang="en-US" altLang="ja-JP" b="1"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endParaRPr lang="en-US" altLang="ja-JP" b="1"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endParaRPr lang="en-US" altLang="ja-JP" b="1" dirty="0">
              <a:solidFill>
                <a:srgbClr val="4472C4"/>
              </a:solidFill>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❼</a:t>
            </a:r>
            <a:r>
              <a:rPr lang="ja-JP" altLang="en-US" dirty="0">
                <a:latin typeface="BIZ UDPゴシック" panose="020B0400000000000000" pitchFamily="50" charset="-128"/>
                <a:ea typeface="BIZ UDPゴシック" panose="020B0400000000000000" pitchFamily="50" charset="-128"/>
                <a:cs typeface="Meiryo" charset="-128"/>
              </a:rPr>
              <a:t>リアクション</a:t>
            </a:r>
            <a:endParaRPr lang="en-US" altLang="ja-JP"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スタンプが使用できます</a:t>
            </a:r>
            <a:endParaRPr lang="en-US" altLang="ja-JP" dirty="0">
              <a:latin typeface="BIZ UDPゴシック" panose="020B0400000000000000" pitchFamily="50" charset="-128"/>
              <a:ea typeface="BIZ UDPゴシック" panose="020B0400000000000000" pitchFamily="50" charset="-128"/>
              <a:cs typeface="Meiryo" charset="-128"/>
            </a:endParaRPr>
          </a:p>
        </p:txBody>
      </p:sp>
      <p:graphicFrame>
        <p:nvGraphicFramePr>
          <p:cNvPr id="6" name="オブジェクト 5" hidden="1">
            <a:extLst>
              <a:ext uri="{FF2B5EF4-FFF2-40B4-BE49-F238E27FC236}">
                <a16:creationId xmlns:a16="http://schemas.microsoft.com/office/drawing/2014/main" id="{AA11ACC6-3982-4E88-8555-F8D5AE17C73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6" name="オブジェクト 5" hidden="1">
                        <a:extLst>
                          <a:ext uri="{FF2B5EF4-FFF2-40B4-BE49-F238E27FC236}">
                            <a16:creationId xmlns:a16="http://schemas.microsoft.com/office/drawing/2014/main" id="{AA11ACC6-3982-4E88-8555-F8D5AE17C734}"/>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r>
              <a:rPr lang="ja-JP" altLang="en-US" dirty="0"/>
              <a:t>招待された会議への参加のしかた</a:t>
            </a:r>
          </a:p>
        </p:txBody>
      </p:sp>
      <p:sp>
        <p:nvSpPr>
          <p:cNvPr id="14" name="タイトル 1">
            <a:extLst>
              <a:ext uri="{FF2B5EF4-FFF2-40B4-BE49-F238E27FC236}">
                <a16:creationId xmlns:a16="http://schemas.microsoft.com/office/drawing/2014/main" id="{8589D07D-BD44-227C-DE39-D5071537512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5-C</a:t>
            </a:r>
            <a:endParaRPr kumimoji="0" lang="ja-JP" altLang="en-US" kern="0" dirty="0">
              <a:solidFill>
                <a:sysClr val="windowText" lastClr="000000"/>
              </a:solidFill>
            </a:endParaRPr>
          </a:p>
        </p:txBody>
      </p:sp>
      <p:sp>
        <p:nvSpPr>
          <p:cNvPr id="4" name="サブタイトル 2">
            <a:extLst>
              <a:ext uri="{FF2B5EF4-FFF2-40B4-BE49-F238E27FC236}">
                <a16:creationId xmlns:a16="http://schemas.microsoft.com/office/drawing/2014/main" id="{6BECF9BF-8A11-E94D-BFB3-B2D080D47588}"/>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会議参加中に利用することのできる機能があります</a:t>
            </a:r>
          </a:p>
        </p:txBody>
      </p:sp>
      <p:cxnSp>
        <p:nvCxnSpPr>
          <p:cNvPr id="69" name="カギ線コネクタ 64">
            <a:extLst>
              <a:ext uri="{FF2B5EF4-FFF2-40B4-BE49-F238E27FC236}">
                <a16:creationId xmlns:a16="http://schemas.microsoft.com/office/drawing/2014/main" id="{954B6ADE-3343-ADCC-28B9-7BADD8335C38}"/>
              </a:ext>
            </a:extLst>
          </p:cNvPr>
          <p:cNvCxnSpPr>
            <a:cxnSpLocks/>
            <a:stCxn id="35847" idx="3"/>
          </p:cNvCxnSpPr>
          <p:nvPr/>
        </p:nvCxnSpPr>
        <p:spPr>
          <a:xfrm flipV="1">
            <a:off x="5526074" y="2887485"/>
            <a:ext cx="632852" cy="1417289"/>
          </a:xfrm>
          <a:prstGeom prst="bentConnector3">
            <a:avLst>
              <a:gd name="adj1" fmla="val 63308"/>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77" name="カギ線コネクタ 64">
            <a:extLst>
              <a:ext uri="{FF2B5EF4-FFF2-40B4-BE49-F238E27FC236}">
                <a16:creationId xmlns:a16="http://schemas.microsoft.com/office/drawing/2014/main" id="{63AE1284-217D-1E1D-8B7D-7EAFA55CE762}"/>
              </a:ext>
            </a:extLst>
          </p:cNvPr>
          <p:cNvCxnSpPr>
            <a:cxnSpLocks/>
          </p:cNvCxnSpPr>
          <p:nvPr/>
        </p:nvCxnSpPr>
        <p:spPr>
          <a:xfrm rot="10800000">
            <a:off x="4398711" y="4034307"/>
            <a:ext cx="1767460" cy="2553130"/>
          </a:xfrm>
          <a:prstGeom prst="bentConnector2">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pic>
        <p:nvPicPr>
          <p:cNvPr id="35842" name="Picture 2">
            <a:extLst>
              <a:ext uri="{FF2B5EF4-FFF2-40B4-BE49-F238E27FC236}">
                <a16:creationId xmlns:a16="http://schemas.microsoft.com/office/drawing/2014/main" id="{DFA50D55-F1E3-CA78-AC61-8CD2FF3B2D06}"/>
              </a:ext>
            </a:extLst>
          </p:cNvPr>
          <p:cNvPicPr>
            <a:picLocks noChangeAspect="1" noChangeArrowheads="1"/>
          </p:cNvPicPr>
          <p:nvPr/>
        </p:nvPicPr>
        <p:blipFill rotWithShape="1">
          <a:blip r:embed="rId8">
            <a:extLst>
              <a:ext uri="{28A0092B-C50C-407E-A947-70E740481C1C}">
                <a14:useLocalDpi xmlns:a14="http://schemas.microsoft.com/office/drawing/2010/main"/>
              </a:ext>
            </a:extLst>
          </a:blip>
          <a:srcRect/>
          <a:stretch/>
        </p:blipFill>
        <p:spPr bwMode="auto">
          <a:xfrm>
            <a:off x="6166171" y="3084552"/>
            <a:ext cx="2703897" cy="283739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2" name="四角形: 角を丸くする 21">
            <a:extLst>
              <a:ext uri="{FF2B5EF4-FFF2-40B4-BE49-F238E27FC236}">
                <a16:creationId xmlns:a16="http://schemas.microsoft.com/office/drawing/2014/main" id="{41802DA0-2AE1-4FA2-C8A6-344E4287C2D5}"/>
              </a:ext>
            </a:extLst>
          </p:cNvPr>
          <p:cNvSpPr/>
          <p:nvPr/>
        </p:nvSpPr>
        <p:spPr>
          <a:xfrm>
            <a:off x="3092467" y="3452276"/>
            <a:ext cx="2630927" cy="56304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5847" name="四角形: 角を丸くする 35846">
            <a:extLst>
              <a:ext uri="{FF2B5EF4-FFF2-40B4-BE49-F238E27FC236}">
                <a16:creationId xmlns:a16="http://schemas.microsoft.com/office/drawing/2014/main" id="{1E745425-4FCC-7B1F-C057-CD073A87B0AB}"/>
              </a:ext>
            </a:extLst>
          </p:cNvPr>
          <p:cNvSpPr/>
          <p:nvPr/>
        </p:nvSpPr>
        <p:spPr>
          <a:xfrm>
            <a:off x="4789775" y="4063453"/>
            <a:ext cx="736299" cy="48264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5848" name="四角形: 角を丸くする 35847">
            <a:extLst>
              <a:ext uri="{FF2B5EF4-FFF2-40B4-BE49-F238E27FC236}">
                <a16:creationId xmlns:a16="http://schemas.microsoft.com/office/drawing/2014/main" id="{8ABCF5B4-0F3E-9DDC-FF11-539A49CE7E12}"/>
              </a:ext>
            </a:extLst>
          </p:cNvPr>
          <p:cNvSpPr/>
          <p:nvPr/>
        </p:nvSpPr>
        <p:spPr>
          <a:xfrm>
            <a:off x="2486741" y="6228461"/>
            <a:ext cx="370760" cy="362839"/>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5863" name="正方形/長方形 35862">
            <a:extLst>
              <a:ext uri="{FF2B5EF4-FFF2-40B4-BE49-F238E27FC236}">
                <a16:creationId xmlns:a16="http://schemas.microsoft.com/office/drawing/2014/main" id="{DA0C5979-CEA7-D9E8-6D2F-2E08985BC4C6}"/>
              </a:ext>
            </a:extLst>
          </p:cNvPr>
          <p:cNvSpPr/>
          <p:nvPr/>
        </p:nvSpPr>
        <p:spPr>
          <a:xfrm>
            <a:off x="7332512" y="4135645"/>
            <a:ext cx="1514992" cy="7573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5849" name="カギ線コネクタ 64">
            <a:extLst>
              <a:ext uri="{FF2B5EF4-FFF2-40B4-BE49-F238E27FC236}">
                <a16:creationId xmlns:a16="http://schemas.microsoft.com/office/drawing/2014/main" id="{30B8D198-D109-2BEA-A022-F5886D1AFBF6}"/>
              </a:ext>
            </a:extLst>
          </p:cNvPr>
          <p:cNvCxnSpPr>
            <a:cxnSpLocks/>
          </p:cNvCxnSpPr>
          <p:nvPr/>
        </p:nvCxnSpPr>
        <p:spPr>
          <a:xfrm rot="5400000" flipH="1" flipV="1">
            <a:off x="1920896" y="4965039"/>
            <a:ext cx="2014648" cy="512197"/>
          </a:xfrm>
          <a:prstGeom prst="bentConnector2">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35867" name="Slide Number Placeholder 5">
            <a:extLst>
              <a:ext uri="{FF2B5EF4-FFF2-40B4-BE49-F238E27FC236}">
                <a16:creationId xmlns:a16="http://schemas.microsoft.com/office/drawing/2014/main" id="{1C3BF3A3-A8F7-88EC-017D-A3F48B4704C4}"/>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８９</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20" name="テキスト ボックス 19">
            <a:extLst>
              <a:ext uri="{FF2B5EF4-FFF2-40B4-BE49-F238E27FC236}">
                <a16:creationId xmlns:a16="http://schemas.microsoft.com/office/drawing/2014/main" id="{7D522859-F0EB-99EE-AA87-26A10C2179B8}"/>
              </a:ext>
            </a:extLst>
          </p:cNvPr>
          <p:cNvSpPr txBox="1"/>
          <p:nvPr/>
        </p:nvSpPr>
        <p:spPr>
          <a:xfrm>
            <a:off x="6079141" y="1431532"/>
            <a:ext cx="3028061" cy="875753"/>
          </a:xfrm>
          <a:prstGeom prst="rect">
            <a:avLst/>
          </a:prstGeom>
          <a:noFill/>
        </p:spPr>
        <p:txBody>
          <a:bodyPr wrap="square" lIns="91440" tIns="45720" rIns="91440" bIns="45720" rtlCol="0" anchor="t">
            <a:spAutoFit/>
          </a:bodyPr>
          <a:lstStyle/>
          <a:p>
            <a:pPr marL="7620" indent="-7620">
              <a:lnSpc>
                <a:spcPct val="130000"/>
              </a:lnSpc>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❺</a:t>
            </a:r>
            <a:r>
              <a:rPr lang="ja-JP" altLang="en-US" dirty="0">
                <a:latin typeface="BIZ UDPゴシック" panose="020B0400000000000000" pitchFamily="50" charset="-128"/>
                <a:ea typeface="BIZ UDPゴシック" panose="020B0400000000000000" pitchFamily="50" charset="-128"/>
                <a:cs typeface="Meiryo" charset="-128"/>
              </a:rPr>
              <a:t>画面上部をダブルタップすると通話画面に戻ります</a:t>
            </a:r>
            <a:endParaRPr lang="en-US" altLang="ja-JP" dirty="0">
              <a:latin typeface="BIZ UDPゴシック" panose="020B0400000000000000" pitchFamily="50" charset="-128"/>
              <a:ea typeface="BIZ UDPゴシック" panose="020B0400000000000000" pitchFamily="50" charset="-128"/>
              <a:cs typeface="Meiryo" charset="-128"/>
            </a:endParaRPr>
          </a:p>
        </p:txBody>
      </p:sp>
      <p:sp>
        <p:nvSpPr>
          <p:cNvPr id="31" name="四角形: 角を丸くする 30">
            <a:extLst>
              <a:ext uri="{FF2B5EF4-FFF2-40B4-BE49-F238E27FC236}">
                <a16:creationId xmlns:a16="http://schemas.microsoft.com/office/drawing/2014/main" id="{ACB5B8FA-C8A3-CC55-4E99-13B806FCDCC4}"/>
              </a:ext>
            </a:extLst>
          </p:cNvPr>
          <p:cNvSpPr/>
          <p:nvPr/>
        </p:nvSpPr>
        <p:spPr>
          <a:xfrm>
            <a:off x="3089633" y="2259244"/>
            <a:ext cx="2630927" cy="1122416"/>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35840" name="カギ線コネクタ 64">
            <a:extLst>
              <a:ext uri="{FF2B5EF4-FFF2-40B4-BE49-F238E27FC236}">
                <a16:creationId xmlns:a16="http://schemas.microsoft.com/office/drawing/2014/main" id="{6A6DD060-20EB-4E3F-6BD4-C215F8EE6A42}"/>
              </a:ext>
            </a:extLst>
          </p:cNvPr>
          <p:cNvCxnSpPr>
            <a:cxnSpLocks/>
            <a:stCxn id="31" idx="3"/>
            <a:endCxn id="20" idx="1"/>
          </p:cNvCxnSpPr>
          <p:nvPr/>
        </p:nvCxnSpPr>
        <p:spPr>
          <a:xfrm flipV="1">
            <a:off x="5720560" y="1869409"/>
            <a:ext cx="358581" cy="951043"/>
          </a:xfrm>
          <a:prstGeom prst="bentConnector3">
            <a:avLst>
              <a:gd name="adj1" fmla="val 50000"/>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650224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257903E6-8090-B3E2-90C7-6C2868AE9024}"/>
              </a:ext>
            </a:extLst>
          </p:cNvPr>
          <p:cNvPicPr>
            <a:picLocks noChangeAspect="1"/>
          </p:cNvPicPr>
          <p:nvPr/>
        </p:nvPicPr>
        <p:blipFill>
          <a:blip r:embed="rId4"/>
          <a:stretch>
            <a:fillRect/>
          </a:stretch>
        </p:blipFill>
        <p:spPr>
          <a:xfrm>
            <a:off x="1243147" y="2395162"/>
            <a:ext cx="2450804" cy="4340728"/>
          </a:xfrm>
          <a:prstGeom prst="rect">
            <a:avLst/>
          </a:prstGeom>
        </p:spPr>
      </p:pic>
      <p:pic>
        <p:nvPicPr>
          <p:cNvPr id="36867" name="Picture 3">
            <a:extLst>
              <a:ext uri="{FF2B5EF4-FFF2-40B4-BE49-F238E27FC236}">
                <a16:creationId xmlns:a16="http://schemas.microsoft.com/office/drawing/2014/main" id="{C683B1EF-99FE-FF89-31CA-EB268C87715C}"/>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65482"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2864440" y="6153803"/>
            <a:ext cx="704260" cy="470761"/>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57458" cy="395621"/>
          </a:xfrm>
          <a:prstGeom prst="rect">
            <a:avLst/>
          </a:prstGeom>
          <a:noFill/>
        </p:spPr>
        <p:txBody>
          <a:bodyPr wrap="square" lIns="91440" tIns="45720" rIns="91440" bIns="45720" rtlCol="0" anchor="t">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新規</a:t>
            </a:r>
            <a:r>
              <a:rPr lang="en-US" altLang="ja-JP" dirty="0">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新しい会議を作成</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ブルタップします</a:t>
            </a:r>
          </a:p>
        </p:txBody>
      </p:sp>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自分から会議を開催する方法です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会議の開催のしかた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5-D</a:t>
            </a:r>
            <a:endParaRPr kumimoji="0" lang="ja-JP" altLang="en-US" kern="0" dirty="0">
              <a:solidFill>
                <a:sysClr val="windowText" lastClr="000000"/>
              </a:solidFill>
            </a:endParaRPr>
          </a:p>
        </p:txBody>
      </p:sp>
      <p:sp>
        <p:nvSpPr>
          <p:cNvPr id="7" name="四角形: 角を丸くする 6">
            <a:extLst>
              <a:ext uri="{FF2B5EF4-FFF2-40B4-BE49-F238E27FC236}">
                <a16:creationId xmlns:a16="http://schemas.microsoft.com/office/drawing/2014/main" id="{F3A8485E-EB55-E3A0-1939-5393FB18DB6F}"/>
              </a:ext>
            </a:extLst>
          </p:cNvPr>
          <p:cNvSpPr/>
          <p:nvPr/>
        </p:nvSpPr>
        <p:spPr>
          <a:xfrm>
            <a:off x="5530694" y="3326697"/>
            <a:ext cx="1671490" cy="34117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solidFill>
                <a:prstClr val="white"/>
              </a:solidFill>
              <a:latin typeface="BIZ UDPゴシック" panose="020B0400000000000000" pitchFamily="50" charset="-128"/>
              <a:ea typeface="BIZ UDPゴシック" panose="020B0400000000000000" pitchFamily="50" charset="-128"/>
            </a:endParaRPr>
          </a:p>
        </p:txBody>
      </p:sp>
      <p:sp>
        <p:nvSpPr>
          <p:cNvPr id="10" name="Slide Number Placeholder 5">
            <a:extLst>
              <a:ext uri="{FF2B5EF4-FFF2-40B4-BE49-F238E27FC236}">
                <a16:creationId xmlns:a16="http://schemas.microsoft.com/office/drawing/2014/main" id="{8EF7B3F1-2CF9-508D-B7AE-35696F739269}"/>
              </a:ext>
            </a:extLst>
          </p:cNvPr>
          <p:cNvSpPr txBox="1">
            <a:spLocks/>
          </p:cNvSpPr>
          <p:nvPr/>
        </p:nvSpPr>
        <p:spPr>
          <a:xfrm>
            <a:off x="8449519" y="6485119"/>
            <a:ext cx="694482"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９０</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70843974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CB5D8FD-8451-7391-105C-C268AE8F94A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36734" y="2414989"/>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7890" name="Picture 2">
            <a:extLst>
              <a:ext uri="{FF2B5EF4-FFF2-40B4-BE49-F238E27FC236}">
                <a16:creationId xmlns:a16="http://schemas.microsoft.com/office/drawing/2014/main" id="{3F3F61FC-B387-6547-11DB-6DF3671B90B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53770"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2938421" cy="755720"/>
          </a:xfrm>
          <a:prstGeom prst="rect">
            <a:avLst/>
          </a:prstGeom>
          <a:noFill/>
        </p:spPr>
        <p:txBody>
          <a:bodyPr wrap="square" lIns="91440" tIns="45720" rIns="91440" bIns="45720" rtlCol="0" anchor="t">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会議に参加</a:t>
            </a:r>
            <a:r>
              <a:rPr lang="en-US" altLang="ja-JP" dirty="0">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招待者を追加したい場合は、</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共有</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a:t>
            </a:r>
            <a:r>
              <a:rPr lang="ja-JP" altLang="en-US" dirty="0">
                <a:solidFill>
                  <a:prstClr val="black"/>
                </a:solidFill>
                <a:latin typeface="BIZ UDPゴシック" panose="020B0400000000000000" pitchFamily="50" charset="-128"/>
                <a:ea typeface="BIZ UDPゴシック" panose="020B0400000000000000" pitchFamily="50" charset="-128"/>
              </a:rPr>
              <a:t>ダブルタップ</a:t>
            </a:r>
            <a:r>
              <a:rPr lang="ja-JP" altLang="en-US" sz="1800" dirty="0">
                <a:solidFill>
                  <a:prstClr val="black"/>
                </a:solidFill>
                <a:latin typeface="BIZ UDPゴシック" panose="020B0400000000000000" pitchFamily="50" charset="-128"/>
                <a:ea typeface="BIZ UDPゴシック" panose="020B0400000000000000" pitchFamily="50" charset="-128"/>
              </a:rPr>
              <a:t>します</a:t>
            </a:r>
          </a:p>
        </p:txBody>
      </p:sp>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自分から会議を開催する方法です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会議の開催のしかた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5-D</a:t>
            </a:r>
            <a:endParaRPr kumimoji="0" lang="ja-JP" altLang="en-US" kern="0" dirty="0">
              <a:solidFill>
                <a:sysClr val="windowText" lastClr="000000"/>
              </a:solidFill>
            </a:endParaRPr>
          </a:p>
        </p:txBody>
      </p:sp>
      <p:sp>
        <p:nvSpPr>
          <p:cNvPr id="6" name="四角形: 角を丸くする 5">
            <a:extLst>
              <a:ext uri="{FF2B5EF4-FFF2-40B4-BE49-F238E27FC236}">
                <a16:creationId xmlns:a16="http://schemas.microsoft.com/office/drawing/2014/main" id="{BC5792FC-5056-F867-D202-1D50B33DF52C}"/>
              </a:ext>
            </a:extLst>
          </p:cNvPr>
          <p:cNvSpPr/>
          <p:nvPr/>
        </p:nvSpPr>
        <p:spPr>
          <a:xfrm>
            <a:off x="2305419" y="5865570"/>
            <a:ext cx="1023408" cy="34117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solidFill>
                <a:prstClr val="white"/>
              </a:solidFill>
              <a:latin typeface="BIZ UDPゴシック" panose="020B0400000000000000" pitchFamily="50" charset="-128"/>
              <a:ea typeface="BIZ UDPゴシック" panose="020B0400000000000000" pitchFamily="50" charset="-128"/>
            </a:endParaRPr>
          </a:p>
        </p:txBody>
      </p:sp>
      <p:sp>
        <p:nvSpPr>
          <p:cNvPr id="3" name="Slide Number Placeholder 5">
            <a:extLst>
              <a:ext uri="{FF2B5EF4-FFF2-40B4-BE49-F238E27FC236}">
                <a16:creationId xmlns:a16="http://schemas.microsoft.com/office/drawing/2014/main" id="{50CB4D56-7390-7084-8C69-5B19353F486B}"/>
              </a:ext>
            </a:extLst>
          </p:cNvPr>
          <p:cNvSpPr txBox="1">
            <a:spLocks/>
          </p:cNvSpPr>
          <p:nvPr/>
        </p:nvSpPr>
        <p:spPr>
          <a:xfrm>
            <a:off x="8449519" y="6485119"/>
            <a:ext cx="694482"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９１</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4" name="四角形: 角を丸くする 3">
            <a:extLst>
              <a:ext uri="{FF2B5EF4-FFF2-40B4-BE49-F238E27FC236}">
                <a16:creationId xmlns:a16="http://schemas.microsoft.com/office/drawing/2014/main" id="{4E42C9FE-3C50-DD2D-5F52-F9CB2E4FF617}"/>
              </a:ext>
            </a:extLst>
          </p:cNvPr>
          <p:cNvSpPr/>
          <p:nvPr/>
        </p:nvSpPr>
        <p:spPr>
          <a:xfrm>
            <a:off x="5792706" y="5865570"/>
            <a:ext cx="756684" cy="34117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11238786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5C97D481-77FC-31BC-2CA9-0420D40F2A13}"/>
              </a:ext>
            </a:extLst>
          </p:cNvPr>
          <p:cNvPicPr>
            <a:picLocks noChangeAspect="1"/>
          </p:cNvPicPr>
          <p:nvPr/>
        </p:nvPicPr>
        <p:blipFill>
          <a:blip r:embed="rId4"/>
          <a:stretch>
            <a:fillRect/>
          </a:stretch>
        </p:blipFill>
        <p:spPr>
          <a:xfrm>
            <a:off x="3346598" y="2423431"/>
            <a:ext cx="2450804" cy="4340728"/>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自分から会議を開催する方法です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会議の開催のしかた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5-D</a:t>
            </a:r>
            <a:endParaRPr kumimoji="0" lang="ja-JP" altLang="en-US" kern="0" dirty="0">
              <a:solidFill>
                <a:sysClr val="windowText" lastClr="000000"/>
              </a:solidFill>
            </a:endParaRPr>
          </a:p>
        </p:txBody>
      </p:sp>
      <p:sp>
        <p:nvSpPr>
          <p:cNvPr id="19" name="テキスト ボックス 18">
            <a:extLst>
              <a:ext uri="{FF2B5EF4-FFF2-40B4-BE49-F238E27FC236}">
                <a16:creationId xmlns:a16="http://schemas.microsoft.com/office/drawing/2014/main" id="{83C86759-4002-B201-BD83-D0E64A69E387}"/>
              </a:ext>
            </a:extLst>
          </p:cNvPr>
          <p:cNvSpPr txBox="1"/>
          <p:nvPr/>
        </p:nvSpPr>
        <p:spPr>
          <a:xfrm>
            <a:off x="2466892"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2" name="テキスト ボックス 21">
            <a:extLst>
              <a:ext uri="{FF2B5EF4-FFF2-40B4-BE49-F238E27FC236}">
                <a16:creationId xmlns:a16="http://schemas.microsoft.com/office/drawing/2014/main" id="{AD1DECE1-EBA8-6AFF-449A-836504D78CD2}"/>
              </a:ext>
            </a:extLst>
          </p:cNvPr>
          <p:cNvSpPr txBox="1"/>
          <p:nvPr/>
        </p:nvSpPr>
        <p:spPr>
          <a:xfrm>
            <a:off x="2989842" y="1512998"/>
            <a:ext cx="4247867" cy="755720"/>
          </a:xfrm>
          <a:prstGeom prst="rect">
            <a:avLst/>
          </a:prstGeom>
          <a:noFill/>
        </p:spPr>
        <p:txBody>
          <a:bodyPr wrap="square" lIns="91440" tIns="45720" rIns="91440" bIns="45720" rtlCol="0" anchor="t">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メッセージアプリ等、会議の情報を送付するツールを選択し、案内を送付します</a:t>
            </a:r>
          </a:p>
        </p:txBody>
      </p:sp>
      <p:sp>
        <p:nvSpPr>
          <p:cNvPr id="2" name="四角形: 角を丸くする 1">
            <a:extLst>
              <a:ext uri="{FF2B5EF4-FFF2-40B4-BE49-F238E27FC236}">
                <a16:creationId xmlns:a16="http://schemas.microsoft.com/office/drawing/2014/main" id="{FADAC479-F679-7E2E-1208-3998E2876568}"/>
              </a:ext>
            </a:extLst>
          </p:cNvPr>
          <p:cNvSpPr/>
          <p:nvPr/>
        </p:nvSpPr>
        <p:spPr>
          <a:xfrm>
            <a:off x="3952699" y="5003825"/>
            <a:ext cx="516560" cy="616139"/>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solidFill>
                <a:prstClr val="white"/>
              </a:solidFill>
              <a:latin typeface="BIZ UDPゴシック" panose="020B0400000000000000" pitchFamily="50" charset="-128"/>
              <a:ea typeface="BIZ UDPゴシック" panose="020B0400000000000000" pitchFamily="50" charset="-128"/>
            </a:endParaRPr>
          </a:p>
        </p:txBody>
      </p:sp>
      <p:sp>
        <p:nvSpPr>
          <p:cNvPr id="5" name="Slide Number Placeholder 5">
            <a:extLst>
              <a:ext uri="{FF2B5EF4-FFF2-40B4-BE49-F238E27FC236}">
                <a16:creationId xmlns:a16="http://schemas.microsoft.com/office/drawing/2014/main" id="{A37DEE49-569B-09D0-866C-17F69D685D06}"/>
              </a:ext>
            </a:extLst>
          </p:cNvPr>
          <p:cNvSpPr txBox="1">
            <a:spLocks/>
          </p:cNvSpPr>
          <p:nvPr/>
        </p:nvSpPr>
        <p:spPr>
          <a:xfrm>
            <a:off x="8449519" y="6485119"/>
            <a:ext cx="694482"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９２</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49793439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ホワイト">
  <a:themeElements>
    <a:clrScheme name="ホワイ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ホワイ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ホワイ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86F37CC57251AD49BD16DFA498AB63FA" ma:contentTypeVersion="3" ma:contentTypeDescription="新しいドキュメントを作成します。" ma:contentTypeScope="" ma:versionID="bf344255bbe02639e698b8bc647e6d9c">
  <xsd:schema xmlns:xsd="http://www.w3.org/2001/XMLSchema" xmlns:xs="http://www.w3.org/2001/XMLSchema" xmlns:p="http://schemas.microsoft.com/office/2006/metadata/properties" xmlns:ns2="5ee39776-654d-4190-9d41-90b94a876707" targetNamespace="http://schemas.microsoft.com/office/2006/metadata/properties" ma:root="true" ma:fieldsID="b8c9495fd9b6367b6023c581ca679b4f" ns2:_="">
    <xsd:import namespace="5ee39776-654d-4190-9d41-90b94a876707"/>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e39776-654d-4190-9d41-90b94a8767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E0E30DB-0415-4458-A9FB-7FC2791A2620}">
  <ds:schemaRefs>
    <ds:schemaRef ds:uri="http://purl.org/dc/terms/"/>
    <ds:schemaRef ds:uri="http://schemas.openxmlformats.org/package/2006/metadata/core-properties"/>
    <ds:schemaRef ds:uri="http://schemas.microsoft.com/office/2006/documentManagement/types"/>
    <ds:schemaRef ds:uri="2c894bec-798d-4cf3-95d8-8ea6401a7b86"/>
    <ds:schemaRef ds:uri="http://purl.org/dc/elements/1.1/"/>
    <ds:schemaRef ds:uri="http://schemas.microsoft.com/office/2006/metadata/properties"/>
    <ds:schemaRef ds:uri="079a4871-f4a2-4665-9954-203da50962a5"/>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82A59DCD-4DBB-444D-A7B9-AF6BABE5E7CD}">
  <ds:schemaRefs>
    <ds:schemaRef ds:uri="http://schemas.microsoft.com/sharepoint/v3/contenttype/forms"/>
  </ds:schemaRefs>
</ds:datastoreItem>
</file>

<file path=customXml/itemProps3.xml><?xml version="1.0" encoding="utf-8"?>
<ds:datastoreItem xmlns:ds="http://schemas.openxmlformats.org/officeDocument/2006/customXml" ds:itemID="{FF23B58C-4202-47A4-9A2B-9E650D012FFC}"/>
</file>

<file path=docProps/app.xml><?xml version="1.0" encoding="utf-8"?>
<Properties xmlns="http://schemas.openxmlformats.org/officeDocument/2006/extended-properties" xmlns:vt="http://schemas.openxmlformats.org/officeDocument/2006/docPropsVTypes">
  <Template>Office Theme</Template>
  <TotalTime>0</TotalTime>
  <Words>3909</Words>
  <Application>Microsoft Office PowerPoint</Application>
  <PresentationFormat>画面に合わせる (4:3)</PresentationFormat>
  <Paragraphs>982</Paragraphs>
  <Slides>95</Slides>
  <Notes>95</Notes>
  <HiddenSlides>0</HiddenSlides>
  <MMClips>0</MMClips>
  <ScaleCrop>false</ScaleCrop>
  <HeadingPairs>
    <vt:vector size="8" baseType="variant">
      <vt:variant>
        <vt:lpstr>使用されているフォント</vt:lpstr>
      </vt:variant>
      <vt:variant>
        <vt:i4>4</vt:i4>
      </vt:variant>
      <vt:variant>
        <vt:lpstr>テーマ</vt:lpstr>
      </vt:variant>
      <vt:variant>
        <vt:i4>1</vt:i4>
      </vt:variant>
      <vt:variant>
        <vt:lpstr>埋め込まれた OLE サーバー</vt:lpstr>
      </vt:variant>
      <vt:variant>
        <vt:i4>1</vt:i4>
      </vt:variant>
      <vt:variant>
        <vt:lpstr>スライド タイトル</vt:lpstr>
      </vt:variant>
      <vt:variant>
        <vt:i4>95</vt:i4>
      </vt:variant>
    </vt:vector>
  </HeadingPairs>
  <TitlesOfParts>
    <vt:vector size="101" baseType="lpstr">
      <vt:lpstr>BIZ UDPゴシック</vt:lpstr>
      <vt:lpstr>Abadi</vt:lpstr>
      <vt:lpstr>Arial</vt:lpstr>
      <vt:lpstr>Calibri</vt:lpstr>
      <vt:lpstr>ホワイト</vt:lpstr>
      <vt:lpstr>think-cell スライド</vt:lpstr>
      <vt:lpstr>PowerPoint プレゼンテーション</vt:lpstr>
      <vt:lpstr>PowerPoint プレゼンテーション</vt:lpstr>
      <vt:lpstr>PowerPoint プレゼンテーション</vt:lpstr>
      <vt:lpstr>PowerPoint プレゼンテーション</vt:lpstr>
      <vt:lpstr>オンライン会議システムとは</vt:lpstr>
      <vt:lpstr>オンライン会議システムのメリット</vt:lpstr>
      <vt:lpstr>オンライン会議システムの利用方法</vt:lpstr>
      <vt:lpstr>オンライン会議システムの利用方法</vt:lpstr>
      <vt:lpstr>1-D</vt:lpstr>
      <vt:lpstr>PowerPoint プレゼンテーション</vt:lpstr>
      <vt:lpstr>Zoomアプリのインストール</vt:lpstr>
      <vt:lpstr>Zoomアプリのインストール</vt:lpstr>
      <vt:lpstr>Zoomアプリのインストール</vt:lpstr>
      <vt:lpstr>利用登録のしかた</vt:lpstr>
      <vt:lpstr>利用登録のしかた</vt:lpstr>
      <vt:lpstr>利用登録のしかた</vt:lpstr>
      <vt:lpstr>利用登録のしかた</vt:lpstr>
      <vt:lpstr>利用登録のしかた</vt:lpstr>
      <vt:lpstr>利用登録のしかた</vt:lpstr>
      <vt:lpstr>招待された会議への参加のしかた</vt:lpstr>
      <vt:lpstr>招待された会議への参加のしかた</vt:lpstr>
      <vt:lpstr>招待された会議への参加のしかた</vt:lpstr>
      <vt:lpstr>招待された会議への参加のしかた</vt:lpstr>
      <vt:lpstr>招待された会議への参加のしかた</vt:lpstr>
      <vt:lpstr>会議の開催のしかた</vt:lpstr>
      <vt:lpstr>会議の開催のしかた</vt:lpstr>
      <vt:lpstr>会議の開催のしかた</vt:lpstr>
      <vt:lpstr>会議の開催のしかた</vt:lpstr>
      <vt:lpstr>会議の開催のしかた</vt:lpstr>
      <vt:lpstr>会議の開催のしかた</vt:lpstr>
      <vt:lpstr>PowerPoint プレゼンテーション</vt:lpstr>
      <vt:lpstr>PowerPoint プレゼンテーション</vt:lpstr>
      <vt:lpstr>PowerPoint プレゼンテーション</vt:lpstr>
      <vt:lpstr>PowerPoint プレゼンテーション</vt:lpstr>
      <vt:lpstr>利用登録のしかた</vt:lpstr>
      <vt:lpstr>利用登録のしかた</vt:lpstr>
      <vt:lpstr>利用登録のしかた</vt:lpstr>
      <vt:lpstr>利用登録のしかた</vt:lpstr>
      <vt:lpstr>利用登録のしかた</vt:lpstr>
      <vt:lpstr>利用登録のしかた</vt:lpstr>
      <vt:lpstr>利用登録のしかた</vt:lpstr>
      <vt:lpstr>利用登録のしかた</vt:lpstr>
      <vt:lpstr>利用登録のしかた</vt:lpstr>
      <vt:lpstr>利用登録のしかた</vt:lpstr>
      <vt:lpstr>招待された会議への参加のしかた</vt:lpstr>
      <vt:lpstr>招待された会議への参加のしかた</vt:lpstr>
      <vt:lpstr>会議の開催のしかた</vt:lpstr>
      <vt:lpstr>会議の開催のしかた</vt:lpstr>
      <vt:lpstr>会議の開催のしかた</vt:lpstr>
      <vt:lpstr>PowerPoint プレゼンテーション</vt:lpstr>
      <vt:lpstr>PowerPoint プレゼンテーション</vt:lpstr>
      <vt:lpstr>PowerPoint プレゼンテーション</vt:lpstr>
      <vt:lpstr>PowerPoint プレゼンテーション</vt:lpstr>
      <vt:lpstr>利用登録のしかた</vt:lpstr>
      <vt:lpstr>利用登録のしかた</vt:lpstr>
      <vt:lpstr>利用登録のしかた</vt:lpstr>
      <vt:lpstr>利用登録のしかた</vt:lpstr>
      <vt:lpstr>利用登録のしかた</vt:lpstr>
      <vt:lpstr>招待された会議への参加のしかた</vt:lpstr>
      <vt:lpstr>招待された会議への参加のしかた</vt:lpstr>
      <vt:lpstr>招待された会議への参加のしかた</vt:lpstr>
      <vt:lpstr>招待された会議への参加のしかた</vt:lpstr>
      <vt:lpstr>招待された会議への参加のしかた</vt:lpstr>
      <vt:lpstr>会議の開催のしかた</vt:lpstr>
      <vt:lpstr>会議の開催のしかた</vt:lpstr>
      <vt:lpstr>会議の開催のしかた</vt:lpstr>
      <vt:lpstr>会議の開催のしかた</vt:lpstr>
      <vt:lpstr>会議の開催のしかた</vt:lpstr>
      <vt:lpstr>会議の開催のしかた</vt:lpstr>
      <vt:lpstr>会議の開催のしかた</vt:lpstr>
      <vt:lpstr>会議の開催のしかた</vt:lpstr>
      <vt:lpstr>会議の開催のしかた</vt:lpstr>
      <vt:lpstr>PowerPoint プレゼンテーション</vt:lpstr>
      <vt:lpstr>Google Meetアプリのインストール</vt:lpstr>
      <vt:lpstr>Google Meetアプリのインストール</vt:lpstr>
      <vt:lpstr>Google Meetアプリのインストール</vt:lpstr>
      <vt:lpstr>利用登録のしかた</vt:lpstr>
      <vt:lpstr>利用登録のしかた</vt:lpstr>
      <vt:lpstr>利用登録のしかた</vt:lpstr>
      <vt:lpstr>利用登録のしかた</vt:lpstr>
      <vt:lpstr>利用登録のしかた</vt:lpstr>
      <vt:lpstr>利用登録のしかた</vt:lpstr>
      <vt:lpstr>利用登録のしかた</vt:lpstr>
      <vt:lpstr>利用登録のしかた</vt:lpstr>
      <vt:lpstr>利用登録のしかた</vt:lpstr>
      <vt:lpstr>利用登録のしかた</vt:lpstr>
      <vt:lpstr>利用登録のしかた</vt:lpstr>
      <vt:lpstr>利用登録のしかた</vt:lpstr>
      <vt:lpstr>招待された会議への参加のしかた</vt:lpstr>
      <vt:lpstr>招待された会議への参加のしかた</vt:lpstr>
      <vt:lpstr>招待された会議への参加のしかた</vt:lpstr>
      <vt:lpstr>招待された会議への参加のしかた</vt:lpstr>
      <vt:lpstr>会議の開催のしかた</vt:lpstr>
      <vt:lpstr>会議の開催のしかた</vt:lpstr>
      <vt:lpstr>会議の開催のしかた</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
  <cp:lastModifiedBy/>
  <cp:revision>237</cp:revision>
  <dcterms:created xsi:type="dcterms:W3CDTF">2021-12-21T00:45:50Z</dcterms:created>
  <dcterms:modified xsi:type="dcterms:W3CDTF">2025-03-27T15:04:16Z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0x01010086F37CC57251AD49BD16DFA498AB63FA</vt:lpwstr>
  </property>
  <property fmtid="{D5CDD505-2E9C-101B-9397-08002B2CF9AE}" pid="3" name="Order">
    <vt:lpwstr>99800.0000000000</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y fmtid="{D5CDD505-2E9C-101B-9397-08002B2CF9AE}" pid="10" name="MediaServiceImageTags">
    <vt:lpwstr/>
  </property>
</Properties>
</file>