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3.xml" ContentType="application/vnd.openxmlformats-officedocument.presentationml.tags+xml"/>
  <Override PartName="/ppt/notesSlides/notesSlide4.xml" ContentType="application/vnd.openxmlformats-officedocument.presentationml.notesSlide+xml"/>
  <Override PartName="/ppt/tags/tag4.xml" ContentType="application/vnd.openxmlformats-officedocument.presentationml.tags+xml"/>
  <Override PartName="/ppt/notesSlides/notesSlide5.xml" ContentType="application/vnd.openxmlformats-officedocument.presentationml.notesSlide+xml"/>
  <Override PartName="/ppt/tags/tag5.xml" ContentType="application/vnd.openxmlformats-officedocument.presentationml.tags+xml"/>
  <Override PartName="/ppt/notesSlides/notesSlide6.xml" ContentType="application/vnd.openxmlformats-officedocument.presentationml.notesSlide+xml"/>
  <Override PartName="/ppt/tags/tag6.xml" ContentType="application/vnd.openxmlformats-officedocument.presentationml.tags+xml"/>
  <Override PartName="/ppt/notesSlides/notesSlide7.xml" ContentType="application/vnd.openxmlformats-officedocument.presentationml.notesSlide+xml"/>
  <Override PartName="/ppt/tags/tag7.xml" ContentType="application/vnd.openxmlformats-officedocument.presentationml.tags+xml"/>
  <Override PartName="/ppt/notesSlides/notesSlide8.xml" ContentType="application/vnd.openxmlformats-officedocument.presentationml.notesSlide+xml"/>
  <Override PartName="/ppt/tags/tag8.xml" ContentType="application/vnd.openxmlformats-officedocument.presentationml.tags+xml"/>
  <Override PartName="/ppt/notesSlides/notesSlide9.xml" ContentType="application/vnd.openxmlformats-officedocument.presentationml.notesSlide+xml"/>
  <Override PartName="/ppt/tags/tag9.xml" ContentType="application/vnd.openxmlformats-officedocument.presentationml.tags+xml"/>
  <Override PartName="/ppt/notesSlides/notesSlide10.xml" ContentType="application/vnd.openxmlformats-officedocument.presentationml.notesSlide+xml"/>
  <Override PartName="/ppt/tags/tag10.xml" ContentType="application/vnd.openxmlformats-officedocument.presentationml.tags+xml"/>
  <Override PartName="/ppt/notesSlides/notesSlide11.xml" ContentType="application/vnd.openxmlformats-officedocument.presentationml.notesSlide+xml"/>
  <Override PartName="/ppt/tags/tag11.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notesSlides/notesSlide13.xml" ContentType="application/vnd.openxmlformats-officedocument.presentationml.notesSlide+xml"/>
  <Override PartName="/ppt/tags/tag13.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notesSlides/notesSlide1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4"/>
  </p:sldMasterIdLst>
  <p:notesMasterIdLst>
    <p:notesMasterId r:id="rId20"/>
  </p:notesMasterIdLst>
  <p:sldIdLst>
    <p:sldId id="1027" r:id="rId5"/>
    <p:sldId id="1028" r:id="rId6"/>
    <p:sldId id="1070" r:id="rId7"/>
    <p:sldId id="1029" r:id="rId8"/>
    <p:sldId id="1030" r:id="rId9"/>
    <p:sldId id="1031" r:id="rId10"/>
    <p:sldId id="1032" r:id="rId11"/>
    <p:sldId id="1033" r:id="rId12"/>
    <p:sldId id="1034" r:id="rId13"/>
    <p:sldId id="1035" r:id="rId14"/>
    <p:sldId id="1036" r:id="rId15"/>
    <p:sldId id="1037" r:id="rId16"/>
    <p:sldId id="1038" r:id="rId17"/>
    <p:sldId id="1039" r:id="rId18"/>
    <p:sldId id="1040" r:id="rId19"/>
  </p:sldIdLst>
  <p:sldSz cx="9144000" cy="6858000" type="screen4x3"/>
  <p:notesSz cx="6737350" cy="9869488"/>
  <p:custDataLst>
    <p:tags r:id="rId21"/>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09" userDrawn="1">
          <p15:clr>
            <a:srgbClr val="A4A3A4"/>
          </p15:clr>
        </p15:guide>
        <p15:guide id="2" pos="212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8"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FF3300"/>
    <a:srgbClr val="0B57CF"/>
    <a:srgbClr val="1A1A1D"/>
    <a:srgbClr val="323332"/>
    <a:srgbClr val="2FD159"/>
    <a:srgbClr val="1A1A25"/>
    <a:srgbClr val="4472C4"/>
    <a:srgbClr val="009650"/>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181DFC-DE8D-4F59-A019-60B9846ADA14}" v="4" dt="2025-03-27T15:02:21.2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49" autoAdjust="0"/>
    <p:restoredTop sz="58242" autoAdjust="0"/>
  </p:normalViewPr>
  <p:slideViewPr>
    <p:cSldViewPr snapToGrid="0" snapToObjects="1">
      <p:cViewPr varScale="1">
        <p:scale>
          <a:sx n="35" d="100"/>
          <a:sy n="35" d="100"/>
        </p:scale>
        <p:origin x="2084" y="28"/>
      </p:cViewPr>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snapToGrid="0" snapToObjects="1" showGuides="1">
      <p:cViewPr varScale="1">
        <p:scale>
          <a:sx n="80" d="100"/>
          <a:sy n="80" d="100"/>
        </p:scale>
        <p:origin x="4032" y="84"/>
      </p:cViewPr>
      <p:guideLst>
        <p:guide orient="horz" pos="3109"/>
        <p:guide pos="2123"/>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tags" Target="tags/tag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19519" cy="495188"/>
          </a:xfrm>
          <a:prstGeom prst="rect">
            <a:avLst/>
          </a:prstGeom>
        </p:spPr>
        <p:txBody>
          <a:bodyPr vert="horz" lIns="90332" tIns="45166" rIns="90332" bIns="45166" rtlCol="0"/>
          <a:lstStyle>
            <a:lvl1pPr algn="l">
              <a:defRPr sz="1200">
                <a:latin typeface="BIZ UDPゴシック" panose="020B0400000000000000" pitchFamily="50" charset="-128"/>
                <a:ea typeface="BIZ UDPゴシック" panose="020B0400000000000000" pitchFamily="50" charset="-128"/>
              </a:defRPr>
            </a:lvl1pPr>
          </a:lstStyle>
          <a:p>
            <a:endParaRPr lang="ja-JP" altLang="en-US" dirty="0"/>
          </a:p>
        </p:txBody>
      </p:sp>
      <p:sp>
        <p:nvSpPr>
          <p:cNvPr id="3" name="日付プレースホルダー 2"/>
          <p:cNvSpPr>
            <a:spLocks noGrp="1"/>
          </p:cNvSpPr>
          <p:nvPr>
            <p:ph type="dt" idx="1"/>
          </p:nvPr>
        </p:nvSpPr>
        <p:spPr>
          <a:xfrm>
            <a:off x="3816274" y="2"/>
            <a:ext cx="2919519" cy="495188"/>
          </a:xfrm>
          <a:prstGeom prst="rect">
            <a:avLst/>
          </a:prstGeom>
        </p:spPr>
        <p:txBody>
          <a:bodyPr vert="horz" lIns="90332" tIns="45166" rIns="90332" bIns="45166" rtlCol="0"/>
          <a:lstStyle>
            <a:lvl1pPr algn="r">
              <a:defRPr sz="1200">
                <a:latin typeface="BIZ UDPゴシック" panose="020B0400000000000000" pitchFamily="50" charset="-128"/>
                <a:ea typeface="BIZ UDPゴシック" panose="020B0400000000000000" pitchFamily="50" charset="-128"/>
              </a:defRPr>
            </a:lvl1pPr>
          </a:lstStyle>
          <a:p>
            <a:fld id="{4FE7F398-C44E-EB48-B175-4278262AA32A}" type="datetimeFigureOut">
              <a:rPr lang="ja-JP" altLang="en-US" smtClean="0"/>
              <a:pPr/>
              <a:t>2025/3/28</a:t>
            </a:fld>
            <a:endParaRPr lang="ja-JP" altLang="en-US" dirty="0"/>
          </a:p>
        </p:txBody>
      </p:sp>
      <p:sp>
        <p:nvSpPr>
          <p:cNvPr id="4" name="スライド イメージ プレースホルダー 3"/>
          <p:cNvSpPr>
            <a:spLocks noGrp="1" noRot="1" noChangeAspect="1"/>
          </p:cNvSpPr>
          <p:nvPr>
            <p:ph type="sldImg" idx="2"/>
          </p:nvPr>
        </p:nvSpPr>
        <p:spPr>
          <a:xfrm>
            <a:off x="712788" y="582613"/>
            <a:ext cx="5311775" cy="3983037"/>
          </a:xfrm>
          <a:prstGeom prst="rect">
            <a:avLst/>
          </a:prstGeom>
          <a:noFill/>
          <a:ln w="12700">
            <a:solidFill>
              <a:prstClr val="black"/>
            </a:solidFill>
          </a:ln>
        </p:spPr>
        <p:txBody>
          <a:bodyPr vert="horz" lIns="90332" tIns="45166" rIns="90332" bIns="45166" rtlCol="0" anchor="ctr"/>
          <a:lstStyle/>
          <a:p>
            <a:endParaRPr lang="ja-JP" altLang="en-US" dirty="0"/>
          </a:p>
        </p:txBody>
      </p:sp>
      <p:sp>
        <p:nvSpPr>
          <p:cNvPr id="5" name="ノート プレースホルダー 4"/>
          <p:cNvSpPr>
            <a:spLocks noGrp="1"/>
          </p:cNvSpPr>
          <p:nvPr>
            <p:ph type="body" sz="quarter" idx="3"/>
          </p:nvPr>
        </p:nvSpPr>
        <p:spPr>
          <a:xfrm>
            <a:off x="384379" y="4614210"/>
            <a:ext cx="5968590" cy="4760092"/>
          </a:xfrm>
          <a:prstGeom prst="rect">
            <a:avLst/>
          </a:prstGeom>
        </p:spPr>
        <p:txBody>
          <a:bodyPr vert="horz" lIns="90332" tIns="45166" rIns="90332" bIns="45166"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374303"/>
            <a:ext cx="2919519" cy="495187"/>
          </a:xfrm>
          <a:prstGeom prst="rect">
            <a:avLst/>
          </a:prstGeom>
        </p:spPr>
        <p:txBody>
          <a:bodyPr vert="horz" lIns="90332" tIns="45166" rIns="90332" bIns="45166" rtlCol="0" anchor="b"/>
          <a:lstStyle>
            <a:lvl1pPr algn="l">
              <a:defRPr sz="1200">
                <a:latin typeface="BIZ UDPゴシック" panose="020B0400000000000000" pitchFamily="50" charset="-128"/>
                <a:ea typeface="BIZ UDPゴシック" panose="020B0400000000000000" pitchFamily="50" charset="-128"/>
              </a:defRPr>
            </a:lvl1pPr>
          </a:lstStyle>
          <a:p>
            <a:endParaRPr lang="ja-JP" altLang="en-US" dirty="0"/>
          </a:p>
        </p:txBody>
      </p:sp>
      <p:sp>
        <p:nvSpPr>
          <p:cNvPr id="7" name="スライド番号プレースホルダー 6"/>
          <p:cNvSpPr>
            <a:spLocks noGrp="1"/>
          </p:cNvSpPr>
          <p:nvPr>
            <p:ph type="sldNum" sz="quarter" idx="5"/>
          </p:nvPr>
        </p:nvSpPr>
        <p:spPr>
          <a:xfrm>
            <a:off x="3816274" y="9374303"/>
            <a:ext cx="2919519" cy="495187"/>
          </a:xfrm>
          <a:prstGeom prst="rect">
            <a:avLst/>
          </a:prstGeom>
        </p:spPr>
        <p:txBody>
          <a:bodyPr vert="horz" lIns="90332" tIns="45166" rIns="90332" bIns="45166" rtlCol="0" anchor="b"/>
          <a:lstStyle>
            <a:lvl1pPr algn="r">
              <a:defRPr sz="1200">
                <a:latin typeface="BIZ UDPゴシック" panose="020B0400000000000000" pitchFamily="50" charset="-128"/>
                <a:ea typeface="BIZ UDPゴシック" panose="020B0400000000000000" pitchFamily="50" charset="-128"/>
              </a:defRPr>
            </a:lvl1pPr>
          </a:lstStyle>
          <a:p>
            <a:fld id="{2E1C7AFC-CFB2-404C-A69D-ECFBCE546BF5}" type="slidenum">
              <a:rPr lang="ja-JP" altLang="en-US" smtClean="0"/>
              <a:pPr/>
              <a:t>‹#›</a:t>
            </a:fld>
            <a:endParaRPr lang="ja-JP" altLang="en-US" dirty="0"/>
          </a:p>
        </p:txBody>
      </p:sp>
    </p:spTree>
    <p:extLst>
      <p:ext uri="{BB962C8B-B14F-4D97-AF65-F5344CB8AC3E}">
        <p14:creationId xmlns:p14="http://schemas.microsoft.com/office/powerpoint/2010/main" val="20119936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1pPr>
    <a:lvl2pPr marL="4572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2pPr>
    <a:lvl3pPr marL="9144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3pPr>
    <a:lvl4pPr marL="13716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4pPr>
    <a:lvl5pPr marL="1828800" algn="l" defTabSz="914400" rtl="0" eaLnBrk="1" latinLnBrk="0" hangingPunct="1">
      <a:defRPr kumimoji="1" sz="1100" kern="1200">
        <a:solidFill>
          <a:schemeClr val="tx1"/>
        </a:solidFill>
        <a:latin typeface="BIZ UDPゴシック" panose="020B0400000000000000" pitchFamily="50" charset="-128"/>
        <a:ea typeface="BIZ UDPゴシック" panose="020B0400000000000000"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2E1C7AFC-CFB2-404C-A69D-ECFBCE546BF5}" type="slidenum">
              <a:rPr lang="ja-JP" altLang="en-US" smtClean="0"/>
              <a:pPr/>
              <a:t>1</a:t>
            </a:fld>
            <a:endParaRPr lang="ja-JP" altLang="en-US" dirty="0"/>
          </a:p>
        </p:txBody>
      </p:sp>
      <p:sp>
        <p:nvSpPr>
          <p:cNvPr id="7" name="スライド イメージ プレースホルダー 6">
            <a:extLst>
              <a:ext uri="{FF2B5EF4-FFF2-40B4-BE49-F238E27FC236}">
                <a16:creationId xmlns:a16="http://schemas.microsoft.com/office/drawing/2014/main" id="{97EF7528-A57E-8772-C44E-C90343A7CB3B}"/>
              </a:ext>
            </a:extLst>
          </p:cNvPr>
          <p:cNvSpPr>
            <a:spLocks noGrp="1" noRot="1" noChangeAspect="1"/>
          </p:cNvSpPr>
          <p:nvPr>
            <p:ph type="sldImg"/>
          </p:nvPr>
        </p:nvSpPr>
        <p:spPr/>
      </p:sp>
    </p:spTree>
    <p:extLst>
      <p:ext uri="{BB962C8B-B14F-4D97-AF65-F5344CB8AC3E}">
        <p14:creationId xmlns:p14="http://schemas.microsoft.com/office/powerpoint/2010/main" val="20515744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2E1C7AFC-CFB2-404C-A69D-ECFBCE546BF5}" type="slidenum">
              <a:rPr lang="ja-JP" altLang="en-US" smtClean="0"/>
              <a:pPr/>
              <a:t>10</a:t>
            </a:fld>
            <a:endParaRPr lang="ja-JP" altLang="en-US" dirty="0"/>
          </a:p>
        </p:txBody>
      </p:sp>
      <p:sp>
        <p:nvSpPr>
          <p:cNvPr id="7" name="スライド イメージ プレースホルダー 6">
            <a:extLst>
              <a:ext uri="{FF2B5EF4-FFF2-40B4-BE49-F238E27FC236}">
                <a16:creationId xmlns:a16="http://schemas.microsoft.com/office/drawing/2014/main" id="{6E6D1332-AC11-13E0-00EA-19A1399D5886}"/>
              </a:ext>
            </a:extLst>
          </p:cNvPr>
          <p:cNvSpPr>
            <a:spLocks noGrp="1" noRot="1" noChangeAspect="1"/>
          </p:cNvSpPr>
          <p:nvPr>
            <p:ph type="sldImg"/>
          </p:nvPr>
        </p:nvSpPr>
        <p:spPr/>
      </p:sp>
    </p:spTree>
    <p:extLst>
      <p:ext uri="{BB962C8B-B14F-4D97-AF65-F5344CB8AC3E}">
        <p14:creationId xmlns:p14="http://schemas.microsoft.com/office/powerpoint/2010/main" val="15719553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2E1C7AFC-CFB2-404C-A69D-ECFBCE546BF5}" type="slidenum">
              <a:rPr lang="ja-JP" altLang="en-US" smtClean="0"/>
              <a:pPr/>
              <a:t>11</a:t>
            </a:fld>
            <a:endParaRPr lang="ja-JP" altLang="en-US" dirty="0"/>
          </a:p>
        </p:txBody>
      </p:sp>
      <p:sp>
        <p:nvSpPr>
          <p:cNvPr id="7" name="スライド イメージ プレースホルダー 6">
            <a:extLst>
              <a:ext uri="{FF2B5EF4-FFF2-40B4-BE49-F238E27FC236}">
                <a16:creationId xmlns:a16="http://schemas.microsoft.com/office/drawing/2014/main" id="{327CF16B-024C-90CC-E277-2B352F65D871}"/>
              </a:ext>
            </a:extLst>
          </p:cNvPr>
          <p:cNvSpPr>
            <a:spLocks noGrp="1" noRot="1" noChangeAspect="1"/>
          </p:cNvSpPr>
          <p:nvPr>
            <p:ph type="sldImg"/>
          </p:nvPr>
        </p:nvSpPr>
        <p:spPr/>
      </p:sp>
    </p:spTree>
    <p:extLst>
      <p:ext uri="{BB962C8B-B14F-4D97-AF65-F5344CB8AC3E}">
        <p14:creationId xmlns:p14="http://schemas.microsoft.com/office/powerpoint/2010/main" val="73325774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2E1C7AFC-CFB2-404C-A69D-ECFBCE546BF5}" type="slidenum">
              <a:rPr lang="ja-JP" altLang="en-US" smtClean="0"/>
              <a:pPr/>
              <a:t>12</a:t>
            </a:fld>
            <a:endParaRPr lang="ja-JP" altLang="en-US" dirty="0"/>
          </a:p>
        </p:txBody>
      </p:sp>
      <p:sp>
        <p:nvSpPr>
          <p:cNvPr id="7" name="スライド イメージ プレースホルダー 6">
            <a:extLst>
              <a:ext uri="{FF2B5EF4-FFF2-40B4-BE49-F238E27FC236}">
                <a16:creationId xmlns:a16="http://schemas.microsoft.com/office/drawing/2014/main" id="{F6782F8C-8387-ED31-A007-41B06CD86A1D}"/>
              </a:ext>
            </a:extLst>
          </p:cNvPr>
          <p:cNvSpPr>
            <a:spLocks noGrp="1" noRot="1" noChangeAspect="1"/>
          </p:cNvSpPr>
          <p:nvPr>
            <p:ph type="sldImg"/>
          </p:nvPr>
        </p:nvSpPr>
        <p:spPr/>
      </p:sp>
    </p:spTree>
    <p:extLst>
      <p:ext uri="{BB962C8B-B14F-4D97-AF65-F5344CB8AC3E}">
        <p14:creationId xmlns:p14="http://schemas.microsoft.com/office/powerpoint/2010/main" val="33201098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2B53D04A-B60E-1241-96E3-BBB7CC6C31A8}" type="slidenum">
              <a:rPr lang="ja-JP" altLang="en-US"/>
              <a:pPr/>
              <a:t>13</a:t>
            </a:fld>
            <a:endParaRPr lang="ja-JP" altLang="en-US"/>
          </a:p>
        </p:txBody>
      </p:sp>
      <p:sp>
        <p:nvSpPr>
          <p:cNvPr id="6" name="ノート プレースホルダー 5">
            <a:extLst>
              <a:ext uri="{FF2B5EF4-FFF2-40B4-BE49-F238E27FC236}">
                <a16:creationId xmlns:a16="http://schemas.microsoft.com/office/drawing/2014/main" id="{78E9E53F-6F6F-CE74-3285-553C6781F454}"/>
              </a:ext>
            </a:extLst>
          </p:cNvPr>
          <p:cNvSpPr>
            <a:spLocks noGrp="1"/>
          </p:cNvSpPr>
          <p:nvPr>
            <p:ph type="body" sz="quarter" idx="3"/>
          </p:nvPr>
        </p:nvSpPr>
        <p:spPr/>
        <p:txBody>
          <a:bodyPr/>
          <a:lstStyle/>
          <a:p>
            <a:endParaRPr lang="en-US" altLang="ja-JP" dirty="0"/>
          </a:p>
        </p:txBody>
      </p:sp>
      <p:sp>
        <p:nvSpPr>
          <p:cNvPr id="7" name="スライド イメージ プレースホルダー 6">
            <a:extLst>
              <a:ext uri="{FF2B5EF4-FFF2-40B4-BE49-F238E27FC236}">
                <a16:creationId xmlns:a16="http://schemas.microsoft.com/office/drawing/2014/main" id="{D8A56B09-0BA7-A11D-DF33-BE40C557AAB1}"/>
              </a:ext>
            </a:extLst>
          </p:cNvPr>
          <p:cNvSpPr>
            <a:spLocks noGrp="1" noRot="1" noChangeAspect="1"/>
          </p:cNvSpPr>
          <p:nvPr>
            <p:ph type="sldImg"/>
          </p:nvPr>
        </p:nvSpPr>
        <p:spPr/>
      </p:sp>
    </p:spTree>
    <p:extLst>
      <p:ext uri="{BB962C8B-B14F-4D97-AF65-F5344CB8AC3E}">
        <p14:creationId xmlns:p14="http://schemas.microsoft.com/office/powerpoint/2010/main" val="27987939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2B53D04A-B60E-1241-96E3-BBB7CC6C31A8}" type="slidenum">
              <a:rPr lang="ja-JP" altLang="en-US"/>
              <a:pPr/>
              <a:t>14</a:t>
            </a:fld>
            <a:endParaRPr lang="ja-JP" altLang="en-US"/>
          </a:p>
        </p:txBody>
      </p:sp>
      <p:sp>
        <p:nvSpPr>
          <p:cNvPr id="6" name="ノート プレースホルダー 5">
            <a:extLst>
              <a:ext uri="{FF2B5EF4-FFF2-40B4-BE49-F238E27FC236}">
                <a16:creationId xmlns:a16="http://schemas.microsoft.com/office/drawing/2014/main" id="{78E9E53F-6F6F-CE74-3285-553C6781F454}"/>
              </a:ext>
            </a:extLst>
          </p:cNvPr>
          <p:cNvSpPr>
            <a:spLocks noGrp="1"/>
          </p:cNvSpPr>
          <p:nvPr>
            <p:ph type="body" sz="quarter" idx="3"/>
          </p:nvPr>
        </p:nvSpPr>
        <p:spPr/>
        <p:txBody>
          <a:bodyPr/>
          <a:lstStyle/>
          <a:p>
            <a:endParaRPr lang="en-US" altLang="ja-JP" dirty="0"/>
          </a:p>
        </p:txBody>
      </p:sp>
      <p:sp>
        <p:nvSpPr>
          <p:cNvPr id="7" name="スライド イメージ プレースホルダー 6">
            <a:extLst>
              <a:ext uri="{FF2B5EF4-FFF2-40B4-BE49-F238E27FC236}">
                <a16:creationId xmlns:a16="http://schemas.microsoft.com/office/drawing/2014/main" id="{A8DAF235-7558-D8AA-763D-34CD24D7172B}"/>
              </a:ext>
            </a:extLst>
          </p:cNvPr>
          <p:cNvSpPr>
            <a:spLocks noGrp="1" noRot="1" noChangeAspect="1"/>
          </p:cNvSpPr>
          <p:nvPr>
            <p:ph type="sldImg"/>
          </p:nvPr>
        </p:nvSpPr>
        <p:spPr/>
      </p:sp>
    </p:spTree>
    <p:extLst>
      <p:ext uri="{BB962C8B-B14F-4D97-AF65-F5344CB8AC3E}">
        <p14:creationId xmlns:p14="http://schemas.microsoft.com/office/powerpoint/2010/main" val="36537818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2B53D04A-B60E-1241-96E3-BBB7CC6C31A8}" type="slidenum">
              <a:rPr lang="ja-JP" altLang="en-US"/>
              <a:pPr/>
              <a:t>15</a:t>
            </a:fld>
            <a:endParaRPr lang="ja-JP" altLang="en-US"/>
          </a:p>
        </p:txBody>
      </p:sp>
      <p:sp>
        <p:nvSpPr>
          <p:cNvPr id="6" name="ノート プレースホルダー 5">
            <a:extLst>
              <a:ext uri="{FF2B5EF4-FFF2-40B4-BE49-F238E27FC236}">
                <a16:creationId xmlns:a16="http://schemas.microsoft.com/office/drawing/2014/main" id="{78E9E53F-6F6F-CE74-3285-553C6781F454}"/>
              </a:ext>
            </a:extLst>
          </p:cNvPr>
          <p:cNvSpPr>
            <a:spLocks noGrp="1"/>
          </p:cNvSpPr>
          <p:nvPr>
            <p:ph type="body" sz="quarter" idx="3"/>
          </p:nvPr>
        </p:nvSpPr>
        <p:spPr/>
        <p:txBody>
          <a:bodyPr/>
          <a:lstStyle/>
          <a:p>
            <a:endParaRPr lang="en-US" altLang="ja-JP" dirty="0"/>
          </a:p>
        </p:txBody>
      </p:sp>
      <p:sp>
        <p:nvSpPr>
          <p:cNvPr id="7" name="スライド イメージ プレースホルダー 6">
            <a:extLst>
              <a:ext uri="{FF2B5EF4-FFF2-40B4-BE49-F238E27FC236}">
                <a16:creationId xmlns:a16="http://schemas.microsoft.com/office/drawing/2014/main" id="{ABFBB4F6-F12F-DD96-BD6E-590A0A7FA314}"/>
              </a:ext>
            </a:extLst>
          </p:cNvPr>
          <p:cNvSpPr>
            <a:spLocks noGrp="1" noRot="1" noChangeAspect="1"/>
          </p:cNvSpPr>
          <p:nvPr>
            <p:ph type="sldImg"/>
          </p:nvPr>
        </p:nvSpPr>
        <p:spPr/>
      </p:sp>
    </p:spTree>
    <p:extLst>
      <p:ext uri="{BB962C8B-B14F-4D97-AF65-F5344CB8AC3E}">
        <p14:creationId xmlns:p14="http://schemas.microsoft.com/office/powerpoint/2010/main" val="3329776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0"/>
          </p:nvPr>
        </p:nvSpPr>
        <p:spPr/>
        <p:txBody>
          <a:bodyPr/>
          <a:lstStyle/>
          <a:p>
            <a:fld id="{2B53D04A-B60E-1241-96E3-BBB7CC6C31A8}" type="slidenum">
              <a:rPr lang="ja-JP" altLang="en-US"/>
              <a:pPr/>
              <a:t>2</a:t>
            </a:fld>
            <a:endParaRPr lang="ja-JP" altLang="en-US"/>
          </a:p>
        </p:txBody>
      </p:sp>
      <p:sp>
        <p:nvSpPr>
          <p:cNvPr id="6" name="ノート プレースホルダー 5">
            <a:extLst>
              <a:ext uri="{FF2B5EF4-FFF2-40B4-BE49-F238E27FC236}">
                <a16:creationId xmlns:a16="http://schemas.microsoft.com/office/drawing/2014/main" id="{55D3BFE1-4C8C-9C78-2392-F7AE3231D6B8}"/>
              </a:ext>
            </a:extLst>
          </p:cNvPr>
          <p:cNvSpPr>
            <a:spLocks noGrp="1"/>
          </p:cNvSpPr>
          <p:nvPr>
            <p:ph type="body" sz="quarter" idx="3"/>
          </p:nvPr>
        </p:nvSpPr>
        <p:spPr/>
        <p:txBody>
          <a:bodyPr/>
          <a:lstStyle/>
          <a:p>
            <a:endParaRPr lang="ja-JP" altLang="en-US" dirty="0"/>
          </a:p>
        </p:txBody>
      </p:sp>
      <p:sp>
        <p:nvSpPr>
          <p:cNvPr id="7" name="スライド イメージ プレースホルダー 6">
            <a:extLst>
              <a:ext uri="{FF2B5EF4-FFF2-40B4-BE49-F238E27FC236}">
                <a16:creationId xmlns:a16="http://schemas.microsoft.com/office/drawing/2014/main" id="{8703A5B2-DA9B-D786-4D7D-2A394F77806C}"/>
              </a:ext>
            </a:extLst>
          </p:cNvPr>
          <p:cNvSpPr>
            <a:spLocks noGrp="1" noRot="1" noChangeAspect="1"/>
          </p:cNvSpPr>
          <p:nvPr>
            <p:ph type="sldImg"/>
          </p:nvPr>
        </p:nvSpPr>
        <p:spPr/>
      </p:sp>
    </p:spTree>
    <p:extLst>
      <p:ext uri="{BB962C8B-B14F-4D97-AF65-F5344CB8AC3E}">
        <p14:creationId xmlns:p14="http://schemas.microsoft.com/office/powerpoint/2010/main" val="540884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2E1C7AFC-CFB2-404C-A69D-ECFBCE546BF5}" type="slidenum">
              <a:rPr lang="ja-JP" altLang="en-US" smtClean="0"/>
              <a:pPr/>
              <a:t>3</a:t>
            </a:fld>
            <a:endParaRPr lang="ja-JP" altLang="en-US" dirty="0"/>
          </a:p>
        </p:txBody>
      </p:sp>
      <p:sp>
        <p:nvSpPr>
          <p:cNvPr id="7" name="スライド イメージ プレースホルダー 6">
            <a:extLst>
              <a:ext uri="{FF2B5EF4-FFF2-40B4-BE49-F238E27FC236}">
                <a16:creationId xmlns:a16="http://schemas.microsoft.com/office/drawing/2014/main" id="{C58948B3-AC4B-4B2A-D279-EE92989777B6}"/>
              </a:ext>
            </a:extLst>
          </p:cNvPr>
          <p:cNvSpPr>
            <a:spLocks noGrp="1" noRot="1" noChangeAspect="1"/>
          </p:cNvSpPr>
          <p:nvPr>
            <p:ph type="sldImg"/>
          </p:nvPr>
        </p:nvSpPr>
        <p:spPr/>
      </p:sp>
    </p:spTree>
    <p:extLst>
      <p:ext uri="{BB962C8B-B14F-4D97-AF65-F5344CB8AC3E}">
        <p14:creationId xmlns:p14="http://schemas.microsoft.com/office/powerpoint/2010/main" val="23075391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2E1C7AFC-CFB2-404C-A69D-ECFBCE546BF5}" type="slidenum">
              <a:rPr lang="ja-JP" altLang="en-US" smtClean="0"/>
              <a:pPr/>
              <a:t>4</a:t>
            </a:fld>
            <a:endParaRPr lang="ja-JP" altLang="en-US" dirty="0"/>
          </a:p>
        </p:txBody>
      </p:sp>
      <p:sp>
        <p:nvSpPr>
          <p:cNvPr id="7" name="スライド イメージ プレースホルダー 6">
            <a:extLst>
              <a:ext uri="{FF2B5EF4-FFF2-40B4-BE49-F238E27FC236}">
                <a16:creationId xmlns:a16="http://schemas.microsoft.com/office/drawing/2014/main" id="{84733576-EC25-4CDC-64B4-CAE26D4EB65D}"/>
              </a:ext>
            </a:extLst>
          </p:cNvPr>
          <p:cNvSpPr>
            <a:spLocks noGrp="1" noRot="1" noChangeAspect="1"/>
          </p:cNvSpPr>
          <p:nvPr>
            <p:ph type="sldImg"/>
          </p:nvPr>
        </p:nvSpPr>
        <p:spPr/>
      </p:sp>
    </p:spTree>
    <p:extLst>
      <p:ext uri="{BB962C8B-B14F-4D97-AF65-F5344CB8AC3E}">
        <p14:creationId xmlns:p14="http://schemas.microsoft.com/office/powerpoint/2010/main" val="1792452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2E1C7AFC-CFB2-404C-A69D-ECFBCE546BF5}" type="slidenum">
              <a:rPr lang="ja-JP" altLang="en-US" smtClean="0"/>
              <a:pPr/>
              <a:t>5</a:t>
            </a:fld>
            <a:endParaRPr lang="ja-JP" altLang="en-US" dirty="0"/>
          </a:p>
        </p:txBody>
      </p:sp>
      <p:sp>
        <p:nvSpPr>
          <p:cNvPr id="7" name="スライド イメージ プレースホルダー 6">
            <a:extLst>
              <a:ext uri="{FF2B5EF4-FFF2-40B4-BE49-F238E27FC236}">
                <a16:creationId xmlns:a16="http://schemas.microsoft.com/office/drawing/2014/main" id="{13230B8E-F4DF-6CE5-816C-717CA417402F}"/>
              </a:ext>
            </a:extLst>
          </p:cNvPr>
          <p:cNvSpPr>
            <a:spLocks noGrp="1" noRot="1" noChangeAspect="1"/>
          </p:cNvSpPr>
          <p:nvPr>
            <p:ph type="sldImg"/>
          </p:nvPr>
        </p:nvSpPr>
        <p:spPr/>
      </p:sp>
    </p:spTree>
    <p:extLst>
      <p:ext uri="{BB962C8B-B14F-4D97-AF65-F5344CB8AC3E}">
        <p14:creationId xmlns:p14="http://schemas.microsoft.com/office/powerpoint/2010/main" val="29312484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2E1C7AFC-CFB2-404C-A69D-ECFBCE546BF5}" type="slidenum">
              <a:rPr lang="ja-JP" altLang="en-US" smtClean="0"/>
              <a:pPr/>
              <a:t>6</a:t>
            </a:fld>
            <a:endParaRPr lang="ja-JP" altLang="en-US" dirty="0"/>
          </a:p>
        </p:txBody>
      </p:sp>
      <p:sp>
        <p:nvSpPr>
          <p:cNvPr id="7" name="スライド イメージ プレースホルダー 6">
            <a:extLst>
              <a:ext uri="{FF2B5EF4-FFF2-40B4-BE49-F238E27FC236}">
                <a16:creationId xmlns:a16="http://schemas.microsoft.com/office/drawing/2014/main" id="{CF26C2C2-3644-F7BD-1686-2B5BC32D38FA}"/>
              </a:ext>
            </a:extLst>
          </p:cNvPr>
          <p:cNvSpPr>
            <a:spLocks noGrp="1" noRot="1" noChangeAspect="1"/>
          </p:cNvSpPr>
          <p:nvPr>
            <p:ph type="sldImg"/>
          </p:nvPr>
        </p:nvSpPr>
        <p:spPr/>
      </p:sp>
    </p:spTree>
    <p:extLst>
      <p:ext uri="{BB962C8B-B14F-4D97-AF65-F5344CB8AC3E}">
        <p14:creationId xmlns:p14="http://schemas.microsoft.com/office/powerpoint/2010/main" val="1719386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2E1C7AFC-CFB2-404C-A69D-ECFBCE546BF5}" type="slidenum">
              <a:rPr lang="ja-JP" altLang="en-US" smtClean="0"/>
              <a:pPr/>
              <a:t>7</a:t>
            </a:fld>
            <a:endParaRPr lang="ja-JP" altLang="en-US" dirty="0"/>
          </a:p>
        </p:txBody>
      </p:sp>
      <p:sp>
        <p:nvSpPr>
          <p:cNvPr id="7" name="スライド イメージ プレースホルダー 6">
            <a:extLst>
              <a:ext uri="{FF2B5EF4-FFF2-40B4-BE49-F238E27FC236}">
                <a16:creationId xmlns:a16="http://schemas.microsoft.com/office/drawing/2014/main" id="{3D971088-6942-7D59-7B4A-762EF8C50DED}"/>
              </a:ext>
            </a:extLst>
          </p:cNvPr>
          <p:cNvSpPr>
            <a:spLocks noGrp="1" noRot="1" noChangeAspect="1"/>
          </p:cNvSpPr>
          <p:nvPr>
            <p:ph type="sldImg"/>
          </p:nvPr>
        </p:nvSpPr>
        <p:spPr/>
      </p:sp>
    </p:spTree>
    <p:extLst>
      <p:ext uri="{BB962C8B-B14F-4D97-AF65-F5344CB8AC3E}">
        <p14:creationId xmlns:p14="http://schemas.microsoft.com/office/powerpoint/2010/main" val="33443580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2E1C7AFC-CFB2-404C-A69D-ECFBCE546BF5}" type="slidenum">
              <a:rPr lang="ja-JP" altLang="en-US" smtClean="0"/>
              <a:pPr/>
              <a:t>8</a:t>
            </a:fld>
            <a:endParaRPr lang="ja-JP" altLang="en-US" dirty="0"/>
          </a:p>
        </p:txBody>
      </p:sp>
      <p:sp>
        <p:nvSpPr>
          <p:cNvPr id="7" name="スライド イメージ プレースホルダー 6">
            <a:extLst>
              <a:ext uri="{FF2B5EF4-FFF2-40B4-BE49-F238E27FC236}">
                <a16:creationId xmlns:a16="http://schemas.microsoft.com/office/drawing/2014/main" id="{2D81649A-F36F-BAE2-94F8-64D9CEA4B8AD}"/>
              </a:ext>
            </a:extLst>
          </p:cNvPr>
          <p:cNvSpPr>
            <a:spLocks noGrp="1" noRot="1" noChangeAspect="1"/>
          </p:cNvSpPr>
          <p:nvPr>
            <p:ph type="sldImg"/>
          </p:nvPr>
        </p:nvSpPr>
        <p:spPr/>
      </p:sp>
    </p:spTree>
    <p:extLst>
      <p:ext uri="{BB962C8B-B14F-4D97-AF65-F5344CB8AC3E}">
        <p14:creationId xmlns:p14="http://schemas.microsoft.com/office/powerpoint/2010/main" val="18342185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10"/>
          </p:nvPr>
        </p:nvSpPr>
        <p:spPr/>
        <p:txBody>
          <a:bodyPr/>
          <a:lstStyle/>
          <a:p>
            <a:fld id="{2E1C7AFC-CFB2-404C-A69D-ECFBCE546BF5}" type="slidenum">
              <a:rPr lang="ja-JP" altLang="en-US" smtClean="0"/>
              <a:pPr/>
              <a:t>9</a:t>
            </a:fld>
            <a:endParaRPr lang="ja-JP" altLang="en-US" dirty="0"/>
          </a:p>
        </p:txBody>
      </p:sp>
      <p:sp>
        <p:nvSpPr>
          <p:cNvPr id="7" name="スライド イメージ プレースホルダー 6">
            <a:extLst>
              <a:ext uri="{FF2B5EF4-FFF2-40B4-BE49-F238E27FC236}">
                <a16:creationId xmlns:a16="http://schemas.microsoft.com/office/drawing/2014/main" id="{BF0467D1-1D0F-1158-B29C-CCB18018D06C}"/>
              </a:ext>
            </a:extLst>
          </p:cNvPr>
          <p:cNvSpPr>
            <a:spLocks noGrp="1" noRot="1" noChangeAspect="1"/>
          </p:cNvSpPr>
          <p:nvPr>
            <p:ph type="sldImg"/>
          </p:nvPr>
        </p:nvSpPr>
        <p:spPr/>
      </p:sp>
    </p:spTree>
    <p:extLst>
      <p:ext uri="{BB962C8B-B14F-4D97-AF65-F5344CB8AC3E}">
        <p14:creationId xmlns:p14="http://schemas.microsoft.com/office/powerpoint/2010/main" val="38757639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4_タイトル スライド">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E1F010E-C0DA-281E-FE4C-383C2608482E}"/>
              </a:ext>
            </a:extLst>
          </p:cNvPr>
          <p:cNvSpPr/>
          <p:nvPr userDrawn="1"/>
        </p:nvSpPr>
        <p:spPr>
          <a:xfrm>
            <a:off x="616027" y="1916832"/>
            <a:ext cx="7805010" cy="2736304"/>
          </a:xfrm>
          <a:prstGeom prst="rect">
            <a:avLst/>
          </a:prstGeom>
          <a:solidFill>
            <a:srgbClr val="F9FBFD"/>
          </a:solidFill>
          <a:ln w="28575">
            <a:solidFill>
              <a:srgbClr val="4472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dirty="0">
              <a:solidFill>
                <a:prstClr val="white"/>
              </a:solidFill>
              <a:latin typeface="Abadi" panose="020B0604020104020204" pitchFamily="34" charset="0"/>
              <a:ea typeface="游ゴシック" panose="020B0400000000000000" pitchFamily="50" charset="-128"/>
            </a:endParaRPr>
          </a:p>
        </p:txBody>
      </p:sp>
      <p:pic>
        <p:nvPicPr>
          <p:cNvPr id="3" name="図 2" descr="「デジタル活用支援推進事業」を表すロゴマーク">
            <a:extLst>
              <a:ext uri="{FF2B5EF4-FFF2-40B4-BE49-F238E27FC236}">
                <a16:creationId xmlns:a16="http://schemas.microsoft.com/office/drawing/2014/main" id="{2614BDF3-30E3-857F-5CBD-663F0BEAEBB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45961" y="290775"/>
            <a:ext cx="750152" cy="1113738"/>
          </a:xfrm>
          <a:prstGeom prst="rect">
            <a:avLst/>
          </a:prstGeom>
        </p:spPr>
      </p:pic>
      <p:sp>
        <p:nvSpPr>
          <p:cNvPr id="4" name="サブタイトル 2">
            <a:extLst>
              <a:ext uri="{FF2B5EF4-FFF2-40B4-BE49-F238E27FC236}">
                <a16:creationId xmlns:a16="http://schemas.microsoft.com/office/drawing/2014/main" id="{ACDC2D4B-8F51-46EE-EA26-F3AE489BB560}"/>
              </a:ext>
            </a:extLst>
          </p:cNvPr>
          <p:cNvSpPr txBox="1">
            <a:spLocks/>
          </p:cNvSpPr>
          <p:nvPr userDrawn="1"/>
        </p:nvSpPr>
        <p:spPr>
          <a:xfrm>
            <a:off x="616027" y="2249887"/>
            <a:ext cx="7805010" cy="2197422"/>
          </a:xfrm>
          <a:prstGeom prst="rect">
            <a:avLst/>
          </a:prstGeom>
        </p:spPr>
        <p:txBody>
          <a:bodyPr>
            <a:noAutofit/>
          </a:bodyPr>
          <a:lstStyle>
            <a:lvl1pPr marL="0" indent="0" algn="l" defTabSz="914400" rtl="0" eaLnBrk="1" latinLnBrk="0" hangingPunct="1">
              <a:lnSpc>
                <a:spcPct val="90000"/>
              </a:lnSpc>
              <a:spcBef>
                <a:spcPts val="1000"/>
              </a:spcBef>
              <a:buFontTx/>
              <a:buNone/>
              <a:defRPr kumimoji="1" sz="2000" b="1" i="0" kern="1200">
                <a:solidFill>
                  <a:schemeClr val="tx1"/>
                </a:solidFill>
                <a:latin typeface="Meiryo" charset="-128"/>
                <a:ea typeface="Meiryo" charset="-128"/>
                <a:cs typeface="Meiryo" charset="-128"/>
              </a:defRPr>
            </a:lvl1pPr>
            <a:lvl2pPr marL="457200" indent="0" algn="l" defTabSz="914400" rtl="0" eaLnBrk="1" latinLnBrk="0" hangingPunct="1">
              <a:lnSpc>
                <a:spcPct val="90000"/>
              </a:lnSpc>
              <a:spcBef>
                <a:spcPts val="500"/>
              </a:spcBef>
              <a:buFontTx/>
              <a:buNone/>
              <a:defRPr kumimoji="1" sz="1600" b="1" i="0" kern="1200">
                <a:solidFill>
                  <a:schemeClr val="tx1"/>
                </a:solidFill>
                <a:latin typeface="Meiryo" charset="-128"/>
                <a:ea typeface="Meiryo" charset="-128"/>
                <a:cs typeface="Meiryo"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b="1" i="0" kern="1200">
                <a:solidFill>
                  <a:schemeClr val="tx1"/>
                </a:solidFill>
                <a:latin typeface="Meiryo" charset="-128"/>
                <a:ea typeface="Meiryo" charset="-128"/>
                <a:cs typeface="Meiryo"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1" i="0" kern="1200">
                <a:solidFill>
                  <a:schemeClr val="tx1"/>
                </a:solidFill>
                <a:latin typeface="Meiryo" charset="-128"/>
                <a:ea typeface="Meiryo" charset="-128"/>
                <a:cs typeface="Meiryo"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1" i="0" kern="1200">
                <a:solidFill>
                  <a:schemeClr val="tx1"/>
                </a:solidFill>
                <a:latin typeface="Meiryo" charset="-128"/>
                <a:ea typeface="Meiryo" charset="-128"/>
                <a:cs typeface="Meiryo"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defTabSz="1007943">
              <a:lnSpc>
                <a:spcPct val="120000"/>
              </a:lnSpc>
              <a:spcBef>
                <a:spcPts val="1102"/>
              </a:spcBef>
            </a:pPr>
            <a:endParaRPr lang="ja-JP" altLang="en-US" sz="5291" dirty="0">
              <a:solidFill>
                <a:srgbClr val="4472C4"/>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342463953"/>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pos="158">
          <p15:clr>
            <a:srgbClr val="FBAE40"/>
          </p15:clr>
        </p15:guide>
        <p15:guide id="4" pos="5602">
          <p15:clr>
            <a:srgbClr val="FBAE40"/>
          </p15:clr>
        </p15:guide>
        <p15:guide id="5" orient="horz" pos="119">
          <p15:clr>
            <a:srgbClr val="FBAE40"/>
          </p15:clr>
        </p15:guide>
        <p15:guide id="6" orient="horz" pos="4088">
          <p15:clr>
            <a:srgbClr val="FBAE40"/>
          </p15:clr>
        </p15:guide>
        <p15:guide id="7" orient="horz" pos="799">
          <p15:clr>
            <a:srgbClr val="FBAE40"/>
          </p15:clr>
        </p15:guide>
        <p15:guide id="8" pos="1066">
          <p15:clr>
            <a:srgbClr val="FBAE40"/>
          </p15:clr>
        </p15:guide>
        <p15:guide id="9" orient="horz" pos="572">
          <p15:clr>
            <a:srgbClr val="FBAE40"/>
          </p15:clr>
        </p15:guide>
        <p15:guide id="11" orient="horz" pos="346">
          <p15:clr>
            <a:srgbClr val="FBAE40"/>
          </p15:clr>
        </p15:guide>
        <p15:guide id="12" pos="385">
          <p15:clr>
            <a:srgbClr val="FBAE40"/>
          </p15:clr>
        </p15:guide>
        <p15:guide id="13" pos="1179">
          <p15:clr>
            <a:srgbClr val="FBAE40"/>
          </p15:clr>
        </p15:guide>
        <p15:guide id="14" orient="horz" pos="913">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5_タイトル スライド">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CE1F010E-C0DA-281E-FE4C-383C2608482E}"/>
              </a:ext>
            </a:extLst>
          </p:cNvPr>
          <p:cNvSpPr/>
          <p:nvPr userDrawn="1"/>
        </p:nvSpPr>
        <p:spPr>
          <a:xfrm>
            <a:off x="616027" y="1916832"/>
            <a:ext cx="7805010" cy="2736304"/>
          </a:xfrm>
          <a:prstGeom prst="rect">
            <a:avLst/>
          </a:prstGeom>
          <a:solidFill>
            <a:srgbClr val="F9FBFD"/>
          </a:solidFill>
          <a:ln w="28575">
            <a:solidFill>
              <a:srgbClr val="4472C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33" dirty="0">
              <a:solidFill>
                <a:prstClr val="white"/>
              </a:solidFill>
              <a:latin typeface="Abadi" panose="020B0604020104020204" pitchFamily="34" charset="0"/>
              <a:ea typeface="游ゴシック" panose="020B0400000000000000" pitchFamily="50" charset="-128"/>
            </a:endParaRPr>
          </a:p>
        </p:txBody>
      </p:sp>
      <p:sp>
        <p:nvSpPr>
          <p:cNvPr id="5" name="サブタイトル 2">
            <a:extLst>
              <a:ext uri="{FF2B5EF4-FFF2-40B4-BE49-F238E27FC236}">
                <a16:creationId xmlns:a16="http://schemas.microsoft.com/office/drawing/2014/main" id="{608ACC57-BCD1-0924-F1A4-2149C1120BBA}"/>
              </a:ext>
            </a:extLst>
          </p:cNvPr>
          <p:cNvSpPr txBox="1">
            <a:spLocks/>
          </p:cNvSpPr>
          <p:nvPr userDrawn="1"/>
        </p:nvSpPr>
        <p:spPr>
          <a:xfrm>
            <a:off x="616027" y="2249887"/>
            <a:ext cx="7805010" cy="2197422"/>
          </a:xfrm>
          <a:prstGeom prst="rect">
            <a:avLst/>
          </a:prstGeom>
        </p:spPr>
        <p:txBody>
          <a:bodyPr>
            <a:noAutofit/>
          </a:bodyPr>
          <a:lstStyle>
            <a:lvl1pPr marL="0" indent="0" algn="l" defTabSz="914400" rtl="0" eaLnBrk="1" latinLnBrk="0" hangingPunct="1">
              <a:lnSpc>
                <a:spcPct val="90000"/>
              </a:lnSpc>
              <a:spcBef>
                <a:spcPts val="1000"/>
              </a:spcBef>
              <a:buFontTx/>
              <a:buNone/>
              <a:defRPr kumimoji="1" sz="2000" b="1" i="0" kern="1200">
                <a:solidFill>
                  <a:schemeClr val="tx1"/>
                </a:solidFill>
                <a:latin typeface="Meiryo" charset="-128"/>
                <a:ea typeface="Meiryo" charset="-128"/>
                <a:cs typeface="Meiryo" charset="-128"/>
              </a:defRPr>
            </a:lvl1pPr>
            <a:lvl2pPr marL="457200" indent="0" algn="l" defTabSz="914400" rtl="0" eaLnBrk="1" latinLnBrk="0" hangingPunct="1">
              <a:lnSpc>
                <a:spcPct val="90000"/>
              </a:lnSpc>
              <a:spcBef>
                <a:spcPts val="500"/>
              </a:spcBef>
              <a:buFontTx/>
              <a:buNone/>
              <a:defRPr kumimoji="1" sz="1600" b="1" i="0" kern="1200">
                <a:solidFill>
                  <a:schemeClr val="tx1"/>
                </a:solidFill>
                <a:latin typeface="Meiryo" charset="-128"/>
                <a:ea typeface="Meiryo" charset="-128"/>
                <a:cs typeface="Meiryo"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b="1" i="0" kern="1200">
                <a:solidFill>
                  <a:schemeClr val="tx1"/>
                </a:solidFill>
                <a:latin typeface="Meiryo" charset="-128"/>
                <a:ea typeface="Meiryo" charset="-128"/>
                <a:cs typeface="Meiryo"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1" i="0" kern="1200">
                <a:solidFill>
                  <a:schemeClr val="tx1"/>
                </a:solidFill>
                <a:latin typeface="Meiryo" charset="-128"/>
                <a:ea typeface="Meiryo" charset="-128"/>
                <a:cs typeface="Meiryo"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1" i="0" kern="1200">
                <a:solidFill>
                  <a:schemeClr val="tx1"/>
                </a:solidFill>
                <a:latin typeface="Meiryo" charset="-128"/>
                <a:ea typeface="Meiryo" charset="-128"/>
                <a:cs typeface="Meiryo"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defTabSz="1007943">
              <a:lnSpc>
                <a:spcPct val="120000"/>
              </a:lnSpc>
              <a:spcBef>
                <a:spcPts val="1102"/>
              </a:spcBef>
            </a:pPr>
            <a:endParaRPr lang="ja-JP" altLang="en-US" sz="5291" dirty="0">
              <a:solidFill>
                <a:srgbClr val="4472C4"/>
              </a:solidFill>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59573772"/>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pos="158">
          <p15:clr>
            <a:srgbClr val="FBAE40"/>
          </p15:clr>
        </p15:guide>
        <p15:guide id="4" pos="5602">
          <p15:clr>
            <a:srgbClr val="FBAE40"/>
          </p15:clr>
        </p15:guide>
        <p15:guide id="5" orient="horz" pos="119">
          <p15:clr>
            <a:srgbClr val="FBAE40"/>
          </p15:clr>
        </p15:guide>
        <p15:guide id="6" orient="horz" pos="4088">
          <p15:clr>
            <a:srgbClr val="FBAE40"/>
          </p15:clr>
        </p15:guide>
        <p15:guide id="7" orient="horz" pos="799">
          <p15:clr>
            <a:srgbClr val="FBAE40"/>
          </p15:clr>
        </p15:guide>
        <p15:guide id="8" pos="1066">
          <p15:clr>
            <a:srgbClr val="FBAE40"/>
          </p15:clr>
        </p15:guide>
        <p15:guide id="9" orient="horz" pos="572">
          <p15:clr>
            <a:srgbClr val="FBAE40"/>
          </p15:clr>
        </p15:guide>
        <p15:guide id="11" orient="horz" pos="346">
          <p15:clr>
            <a:srgbClr val="FBAE40"/>
          </p15:clr>
        </p15:guide>
        <p15:guide id="12" pos="385">
          <p15:clr>
            <a:srgbClr val="FBAE40"/>
          </p15:clr>
        </p15:guide>
        <p15:guide id="13" pos="1179">
          <p15:clr>
            <a:srgbClr val="FBAE40"/>
          </p15:clr>
        </p15:guide>
        <p15:guide id="14" orient="horz" pos="913">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766AE36-9F42-95F7-2A0D-FB48F00EDCA6}"/>
              </a:ext>
            </a:extLst>
          </p:cNvPr>
          <p:cNvSpPr txBox="1">
            <a:spLocks/>
          </p:cNvSpPr>
          <p:nvPr userDrawn="1"/>
        </p:nvSpPr>
        <p:spPr>
          <a:xfrm>
            <a:off x="61340" y="2998113"/>
            <a:ext cx="1447648" cy="861774"/>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defTabSz="914305"/>
            <a:r>
              <a:rPr lang="ja-JP" altLang="en-US" sz="3599" b="1" dirty="0">
                <a:solidFill>
                  <a:srgbClr val="4472C4"/>
                </a:solidFill>
                <a:latin typeface="BIZ UDPゴシック" panose="020B0400000000000000" pitchFamily="50" charset="-128"/>
                <a:ea typeface="BIZ UDPゴシック" panose="020B0400000000000000" pitchFamily="50" charset="-128"/>
                <a:cs typeface="Meiryo" charset="-128"/>
              </a:rPr>
              <a:t>目次</a:t>
            </a:r>
          </a:p>
        </p:txBody>
      </p:sp>
      <p:sp>
        <p:nvSpPr>
          <p:cNvPr id="5" name="正方形/長方形 4">
            <a:extLst>
              <a:ext uri="{FF2B5EF4-FFF2-40B4-BE49-F238E27FC236}">
                <a16:creationId xmlns:a16="http://schemas.microsoft.com/office/drawing/2014/main" id="{80F89827-1E19-81CF-8F3F-57C9212B374E}"/>
              </a:ext>
            </a:extLst>
          </p:cNvPr>
          <p:cNvSpPr/>
          <p:nvPr userDrawn="1"/>
        </p:nvSpPr>
        <p:spPr>
          <a:xfrm>
            <a:off x="2217907" y="1279270"/>
            <a:ext cx="6541182" cy="16561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endParaRPr lang="en-US" altLang="ja-JP" sz="1600" dirty="0">
              <a:ln w="0"/>
              <a:solidFill>
                <a:prstClr val="black"/>
              </a:solidFill>
              <a:latin typeface="BIZ UDPゴシック" panose="020B0400000000000000" pitchFamily="50" charset="-128"/>
              <a:ea typeface="BIZ UDPゴシック" panose="020B0400000000000000" pitchFamily="50" charset="-128"/>
            </a:endParaRPr>
          </a:p>
        </p:txBody>
      </p:sp>
      <p:sp>
        <p:nvSpPr>
          <p:cNvPr id="6" name="正方形/長方形 5">
            <a:extLst>
              <a:ext uri="{FF2B5EF4-FFF2-40B4-BE49-F238E27FC236}">
                <a16:creationId xmlns:a16="http://schemas.microsoft.com/office/drawing/2014/main" id="{AE12839A-CB3D-7912-3FF0-4D7609C95C78}"/>
              </a:ext>
            </a:extLst>
          </p:cNvPr>
          <p:cNvSpPr/>
          <p:nvPr userDrawn="1"/>
        </p:nvSpPr>
        <p:spPr>
          <a:xfrm>
            <a:off x="2217907" y="4556695"/>
            <a:ext cx="6541182" cy="16561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endParaRPr lang="ja-JP" altLang="en-US" sz="1600" dirty="0">
              <a:ln w="0"/>
              <a:solidFill>
                <a:prstClr val="black"/>
              </a:solidFill>
              <a:latin typeface="BIZ UDPゴシック" panose="020B0400000000000000" pitchFamily="50" charset="-128"/>
              <a:ea typeface="BIZ UDPゴシック" panose="020B0400000000000000" pitchFamily="50" charset="-128"/>
            </a:endParaRPr>
          </a:p>
        </p:txBody>
      </p:sp>
      <p:cxnSp>
        <p:nvCxnSpPr>
          <p:cNvPr id="7" name="直線コネクタ 6">
            <a:extLst>
              <a:ext uri="{FF2B5EF4-FFF2-40B4-BE49-F238E27FC236}">
                <a16:creationId xmlns:a16="http://schemas.microsoft.com/office/drawing/2014/main" id="{0D93717F-3492-1233-DAA6-6947010ACB45}"/>
              </a:ext>
            </a:extLst>
          </p:cNvPr>
          <p:cNvCxnSpPr>
            <a:cxnSpLocks/>
          </p:cNvCxnSpPr>
          <p:nvPr userDrawn="1"/>
        </p:nvCxnSpPr>
        <p:spPr>
          <a:xfrm flipV="1">
            <a:off x="1699621" y="0"/>
            <a:ext cx="0" cy="685800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25382244"/>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pos="158">
          <p15:clr>
            <a:srgbClr val="FBAE40"/>
          </p15:clr>
        </p15:guide>
        <p15:guide id="4" pos="5602">
          <p15:clr>
            <a:srgbClr val="FBAE40"/>
          </p15:clr>
        </p15:guide>
        <p15:guide id="5" orient="horz" pos="119">
          <p15:clr>
            <a:srgbClr val="FBAE40"/>
          </p15:clr>
        </p15:guide>
        <p15:guide id="6" orient="horz" pos="4088">
          <p15:clr>
            <a:srgbClr val="FBAE40"/>
          </p15:clr>
        </p15:guide>
        <p15:guide id="7" orient="horz" pos="799">
          <p15:clr>
            <a:srgbClr val="FBAE40"/>
          </p15:clr>
        </p15:guide>
        <p15:guide id="8" pos="1066">
          <p15:clr>
            <a:srgbClr val="FBAE40"/>
          </p15:clr>
        </p15:guide>
        <p15:guide id="9" orient="horz" pos="572">
          <p15:clr>
            <a:srgbClr val="FBAE40"/>
          </p15:clr>
        </p15:guide>
        <p15:guide id="11" orient="horz" pos="346">
          <p15:clr>
            <a:srgbClr val="FBAE40"/>
          </p15:clr>
        </p15:guide>
        <p15:guide id="12" pos="385">
          <p15:clr>
            <a:srgbClr val="FBAE40"/>
          </p15:clr>
        </p15:guide>
        <p15:guide id="13" pos="1179">
          <p15:clr>
            <a:srgbClr val="FBAE40"/>
          </p15:clr>
        </p15:guide>
        <p15:guide id="14" orient="horz" pos="913">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7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392691" y="220736"/>
            <a:ext cx="7576708" cy="486326"/>
          </a:xfrm>
          <a:noFill/>
        </p:spPr>
        <p:txBody>
          <a:bodyPr anchor="b">
            <a:noAutofit/>
          </a:bodyPr>
          <a:lstStyle>
            <a:lvl1pPr algn="l">
              <a:defRPr sz="2799" b="1" i="0">
                <a:solidFill>
                  <a:schemeClr val="accent1"/>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r>
              <a:rPr lang="ja-JP" altLang="en-US" dirty="0"/>
              <a:t>マスター タイトルの書式設定</a:t>
            </a:r>
            <a:endParaRPr lang="en-US" dirty="0"/>
          </a:p>
        </p:txBody>
      </p:sp>
      <p:sp>
        <p:nvSpPr>
          <p:cNvPr id="5" name="タイトル 1">
            <a:extLst>
              <a:ext uri="{FF2B5EF4-FFF2-40B4-BE49-F238E27FC236}">
                <a16:creationId xmlns:a16="http://schemas.microsoft.com/office/drawing/2014/main" id="{90A431E3-8D31-43B3-F00E-7F96E173702A}"/>
              </a:ext>
            </a:extLst>
          </p:cNvPr>
          <p:cNvSpPr txBox="1">
            <a:spLocks noChangeAspect="1"/>
          </p:cNvSpPr>
          <p:nvPr userDrawn="1"/>
        </p:nvSpPr>
        <p:spPr>
          <a:xfrm>
            <a:off x="0" y="1"/>
            <a:ext cx="1259467" cy="894433"/>
          </a:xfrm>
          <a:prstGeom prst="rect">
            <a:avLst/>
          </a:prstGeom>
          <a:noFill/>
        </p:spPr>
        <p:txBody>
          <a:bodyPr vert="horz" wrap="none" lIns="91431" tIns="45715" rIns="91431" bIns="45715" rtlCol="0" anchor="ctr">
            <a:noAutofit/>
          </a:bodyPr>
          <a:lstStyle>
            <a:lvl1pPr algn="l" defTabSz="914400" rtl="0" eaLnBrk="1" latinLnBrk="0" hangingPunct="1">
              <a:lnSpc>
                <a:spcPct val="90000"/>
              </a:lnSpc>
              <a:spcBef>
                <a:spcPct val="0"/>
              </a:spcBef>
              <a:buNone/>
              <a:defRPr kumimoji="1" sz="4400" kern="1200">
                <a:solidFill>
                  <a:schemeClr val="tx1"/>
                </a:solidFill>
                <a:latin typeface="BIZ UDPゴシック" panose="020B0400000000000000" pitchFamily="50" charset="-128"/>
                <a:ea typeface="BIZ UDPゴシック" panose="020B0400000000000000" pitchFamily="50" charset="-128"/>
                <a:cs typeface="+mj-cs"/>
              </a:defRPr>
            </a:lvl1pPr>
          </a:lstStyle>
          <a:p>
            <a:pPr algn="ctr">
              <a:lnSpc>
                <a:spcPct val="100000"/>
              </a:lnSpc>
            </a:pPr>
            <a:endParaRPr kumimoji="0" lang="ja-JP" altLang="en-US" sz="2799" kern="0" dirty="0">
              <a:solidFill>
                <a:sysClr val="windowText" lastClr="000000"/>
              </a:solidFill>
              <a:latin typeface="BIZ UDPゴシック" panose="020B0400000000000000" pitchFamily="50" charset="-128"/>
              <a:ea typeface="BIZ UDPゴシック" panose="020B0400000000000000" pitchFamily="50" charset="-128"/>
            </a:endParaRPr>
          </a:p>
        </p:txBody>
      </p:sp>
      <p:cxnSp>
        <p:nvCxnSpPr>
          <p:cNvPr id="7" name="直線コネクタ 6">
            <a:extLst>
              <a:ext uri="{FF2B5EF4-FFF2-40B4-BE49-F238E27FC236}">
                <a16:creationId xmlns:a16="http://schemas.microsoft.com/office/drawing/2014/main" id="{A867F53A-A2E3-20A8-C6D4-8A30BB21636A}"/>
              </a:ext>
            </a:extLst>
          </p:cNvPr>
          <p:cNvCxnSpPr>
            <a:cxnSpLocks/>
          </p:cNvCxnSpPr>
          <p:nvPr userDrawn="1"/>
        </p:nvCxnSpPr>
        <p:spPr>
          <a:xfrm flipV="1">
            <a:off x="1259476" y="1"/>
            <a:ext cx="0" cy="883627"/>
          </a:xfrm>
          <a:prstGeom prst="line">
            <a:avLst/>
          </a:prstGeom>
        </p:spPr>
        <p:style>
          <a:lnRef idx="1">
            <a:schemeClr val="dk1"/>
          </a:lnRef>
          <a:fillRef idx="0">
            <a:schemeClr val="dk1"/>
          </a:fillRef>
          <a:effectRef idx="0">
            <a:schemeClr val="dk1"/>
          </a:effectRef>
          <a:fontRef idx="minor">
            <a:schemeClr val="tx1"/>
          </a:fontRef>
        </p:style>
      </p:cxnSp>
      <p:cxnSp>
        <p:nvCxnSpPr>
          <p:cNvPr id="8" name="直線コネクタ 7">
            <a:extLst>
              <a:ext uri="{FF2B5EF4-FFF2-40B4-BE49-F238E27FC236}">
                <a16:creationId xmlns:a16="http://schemas.microsoft.com/office/drawing/2014/main" id="{72624192-E038-7FEC-F1BF-3CD723E1694F}"/>
              </a:ext>
            </a:extLst>
          </p:cNvPr>
          <p:cNvCxnSpPr/>
          <p:nvPr userDrawn="1"/>
        </p:nvCxnSpPr>
        <p:spPr>
          <a:xfrm>
            <a:off x="-36512" y="883627"/>
            <a:ext cx="918051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49259"/>
      </p:ext>
    </p:extLst>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pos="158">
          <p15:clr>
            <a:srgbClr val="FBAE40"/>
          </p15:clr>
        </p15:guide>
        <p15:guide id="4" pos="5602">
          <p15:clr>
            <a:srgbClr val="FBAE40"/>
          </p15:clr>
        </p15:guide>
        <p15:guide id="5" orient="horz" pos="119">
          <p15:clr>
            <a:srgbClr val="FBAE40"/>
          </p15:clr>
        </p15:guide>
        <p15:guide id="6" orient="horz" pos="4088">
          <p15:clr>
            <a:srgbClr val="FBAE40"/>
          </p15:clr>
        </p15:guide>
        <p15:guide id="7" orient="horz" pos="799">
          <p15:clr>
            <a:srgbClr val="FBAE40"/>
          </p15:clr>
        </p15:guide>
        <p15:guide id="8" pos="1066">
          <p15:clr>
            <a:srgbClr val="FBAE40"/>
          </p15:clr>
        </p15:guide>
        <p15:guide id="9" orient="horz" pos="663">
          <p15:clr>
            <a:srgbClr val="FBAE40"/>
          </p15:clr>
        </p15:guide>
        <p15:guide id="11" orient="horz" pos="346">
          <p15:clr>
            <a:srgbClr val="FBAE40"/>
          </p15:clr>
        </p15:guide>
        <p15:guide id="12" pos="385">
          <p15:clr>
            <a:srgbClr val="FBAE40"/>
          </p15:clr>
        </p15:guide>
        <p15:guide id="13" pos="1179">
          <p15:clr>
            <a:srgbClr val="FBAE40"/>
          </p15:clr>
        </p15:guide>
        <p15:guide id="14" orient="horz" pos="913">
          <p15:clr>
            <a:srgbClr val="FBAE40"/>
          </p15:clr>
        </p15:guide>
        <p15:guide id="15" pos="2064">
          <p15:clr>
            <a:srgbClr val="FBAE40"/>
          </p15:clr>
        </p15:guide>
        <p15:guide id="16" pos="3787">
          <p15:clr>
            <a:srgbClr val="FBAE40"/>
          </p15:clr>
        </p15:guide>
        <p15:guide id="17" pos="5375">
          <p15:clr>
            <a:srgbClr val="FBAE40"/>
          </p15:clr>
        </p15:guide>
        <p15:guide id="18" orient="horz" pos="1253">
          <p15:clr>
            <a:srgbClr val="FBAE40"/>
          </p15:clr>
        </p15:guide>
        <p15:guide id="19" orient="horz" pos="1026">
          <p15:clr>
            <a:srgbClr val="FBAE40"/>
          </p15:clr>
        </p15:guide>
        <p15:guide id="20" orient="horz" pos="1480">
          <p15:clr>
            <a:srgbClr val="FBAE40"/>
          </p15:clr>
        </p15:guide>
        <p15:guide id="21" orient="horz" pos="1706">
          <p15:clr>
            <a:srgbClr val="FBAE40"/>
          </p15:clr>
        </p15:guide>
        <p15:guide id="22" orient="horz" pos="3861">
          <p15:clr>
            <a:srgbClr val="FBAE40"/>
          </p15:clr>
        </p15:guide>
        <p15:guide id="23" pos="1837">
          <p15:clr>
            <a:srgbClr val="FBAE40"/>
          </p15:clr>
        </p15:guide>
        <p15:guide id="24" pos="4014">
          <p15:clr>
            <a:srgbClr val="FBAE40"/>
          </p15:clr>
        </p15:guide>
        <p15:guide id="25" pos="2290">
          <p15:clr>
            <a:srgbClr val="FBAE40"/>
          </p15:clr>
        </p15:guide>
        <p15:guide id="26" pos="612">
          <p15:clr>
            <a:srgbClr val="FBAE40"/>
          </p15:clr>
        </p15:guide>
        <p15:guide id="27" pos="3107">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タイトル スライド">
    <p:spTree>
      <p:nvGrpSpPr>
        <p:cNvPr id="1" name=""/>
        <p:cNvGrpSpPr/>
        <p:nvPr/>
      </p:nvGrpSpPr>
      <p:grpSpPr>
        <a:xfrm>
          <a:off x="0" y="0"/>
          <a:ext cx="0" cy="0"/>
          <a:chOff x="0" y="0"/>
          <a:chExt cx="0" cy="0"/>
        </a:xfrm>
      </p:grpSpPr>
      <p:sp>
        <p:nvSpPr>
          <p:cNvPr id="8" name="円/楕円 7"/>
          <p:cNvSpPr/>
          <p:nvPr userDrawn="1"/>
        </p:nvSpPr>
        <p:spPr>
          <a:xfrm>
            <a:off x="4397496" y="6317066"/>
            <a:ext cx="360000" cy="360000"/>
          </a:xfrm>
          <a:prstGeom prst="ellipse">
            <a:avLst/>
          </a:prstGeom>
          <a:solidFill>
            <a:schemeClr val="bg1"/>
          </a:solidFill>
          <a:ln w="19050">
            <a:solidFill>
              <a:srgbClr val="0096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Abadi" panose="020B0604020104020204" pitchFamily="34" charset="0"/>
            </a:endParaRPr>
          </a:p>
        </p:txBody>
      </p:sp>
      <p:sp>
        <p:nvSpPr>
          <p:cNvPr id="16" name="Slide Number Placeholder 5"/>
          <p:cNvSpPr txBox="1">
            <a:spLocks/>
          </p:cNvSpPr>
          <p:nvPr userDrawn="1"/>
        </p:nvSpPr>
        <p:spPr>
          <a:xfrm>
            <a:off x="4221932" y="6328430"/>
            <a:ext cx="720000" cy="360000"/>
          </a:xfrm>
          <a:prstGeom prst="rect">
            <a:avLst/>
          </a:prstGeom>
        </p:spPr>
        <p:txBody>
          <a:bodyPr vert="horz" lIns="91440" tIns="45720" rIns="91440" bIns="45720"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BD61DC6C-4581-DC44-8E22-5B060113FAEC}" type="slidenum">
              <a:rPr lang="ja-JP" altLang="en-US" smtClean="0">
                <a:latin typeface="BIZ UDPゴシック" panose="020B0400000000000000" pitchFamily="50" charset="-128"/>
                <a:ea typeface="BIZ UDPゴシック" panose="020B0400000000000000" pitchFamily="50" charset="-128"/>
              </a:rPr>
              <a:pPr/>
              <a:t>‹#›</a:t>
            </a:fld>
            <a:endParaRPr lang="ja-JP" altLang="en-US" dirty="0">
              <a:latin typeface="BIZ UDPゴシック" panose="020B0400000000000000" pitchFamily="50" charset="-128"/>
              <a:ea typeface="BIZ UDPゴシック" panose="020B0400000000000000" pitchFamily="50" charset="-128"/>
            </a:endParaRPr>
          </a:p>
        </p:txBody>
      </p:sp>
      <p:sp>
        <p:nvSpPr>
          <p:cNvPr id="2" name="タイトル 1"/>
          <p:cNvSpPr>
            <a:spLocks noGrp="1"/>
          </p:cNvSpPr>
          <p:nvPr>
            <p:ph type="title"/>
          </p:nvPr>
        </p:nvSpPr>
        <p:spPr/>
        <p:txBody>
          <a:bodyPr/>
          <a:lstStyle>
            <a:lvl1pPr>
              <a:defRPr>
                <a:latin typeface="BIZ UDPゴシック" panose="020B0400000000000000" pitchFamily="50" charset="-128"/>
              </a:defRPr>
            </a:lvl1pPr>
          </a:lstStyle>
          <a:p>
            <a:r>
              <a:rPr kumimoji="1" lang="ja-JP" altLang="en-US" dirty="0"/>
              <a:t>マスター タイトルの書式設定</a:t>
            </a:r>
          </a:p>
        </p:txBody>
      </p:sp>
      <p:sp>
        <p:nvSpPr>
          <p:cNvPr id="3" name="日付プレースホルダー 2"/>
          <p:cNvSpPr>
            <a:spLocks noGrp="1"/>
          </p:cNvSpPr>
          <p:nvPr>
            <p:ph type="dt" sz="half" idx="10"/>
          </p:nvPr>
        </p:nvSpPr>
        <p:spPr/>
        <p:txBody>
          <a:bodyPr/>
          <a:lstStyle>
            <a:lvl1pPr>
              <a:defRPr>
                <a:latin typeface="Abadi" panose="020B0604020104020204" pitchFamily="34" charset="0"/>
              </a:defRPr>
            </a:lvl1pPr>
          </a:lstStyle>
          <a:p>
            <a:fld id="{764C1CBF-02BE-C949-8A80-6278B6932A94}" type="datetimeFigureOut">
              <a:rPr lang="ja-JP" altLang="en-US" smtClean="0"/>
              <a:pPr/>
              <a:t>2025/3/28</a:t>
            </a:fld>
            <a:endParaRPr lang="ja-JP" altLang="en-US" dirty="0"/>
          </a:p>
        </p:txBody>
      </p:sp>
      <p:sp>
        <p:nvSpPr>
          <p:cNvPr id="4" name="フッター プレースホルダー 3"/>
          <p:cNvSpPr>
            <a:spLocks noGrp="1"/>
          </p:cNvSpPr>
          <p:nvPr>
            <p:ph type="ftr" sz="quarter" idx="11"/>
          </p:nvPr>
        </p:nvSpPr>
        <p:spPr/>
        <p:txBody>
          <a:bodyPr/>
          <a:lstStyle>
            <a:lvl1pPr>
              <a:defRPr>
                <a:latin typeface="Abadi" panose="020B0604020104020204" pitchFamily="34" charset="0"/>
              </a:defRPr>
            </a:lvl1pPr>
          </a:lstStyle>
          <a:p>
            <a:endParaRPr lang="ja-JP" altLang="en-US" dirty="0"/>
          </a:p>
        </p:txBody>
      </p:sp>
      <p:sp>
        <p:nvSpPr>
          <p:cNvPr id="5" name="スライド番号プレースホルダー 4"/>
          <p:cNvSpPr>
            <a:spLocks noGrp="1"/>
          </p:cNvSpPr>
          <p:nvPr>
            <p:ph type="sldNum" sz="quarter" idx="12"/>
          </p:nvPr>
        </p:nvSpPr>
        <p:spPr/>
        <p:txBody>
          <a:bodyPr/>
          <a:lstStyle>
            <a:lvl1pPr>
              <a:defRPr>
                <a:latin typeface="Abadi" panose="020B0604020104020204" pitchFamily="34" charset="0"/>
              </a:defRPr>
            </a:lvl1pPr>
          </a:lstStyle>
          <a:p>
            <a:fld id="{BD61DC6C-4581-DC44-8E22-5B060113FAEC}" type="slidenum">
              <a:rPr lang="ja-JP" altLang="en-US" smtClean="0"/>
              <a:pPr/>
              <a:t>‹#›</a:t>
            </a:fld>
            <a:endParaRPr lang="ja-JP" altLang="en-US" dirty="0"/>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pos="158">
          <p15:clr>
            <a:srgbClr val="FBAE40"/>
          </p15:clr>
        </p15:guide>
        <p15:guide id="4" pos="5602">
          <p15:clr>
            <a:srgbClr val="FBAE40"/>
          </p15:clr>
        </p15:guide>
        <p15:guide id="5" orient="horz" pos="119">
          <p15:clr>
            <a:srgbClr val="FBAE40"/>
          </p15:clr>
        </p15:guide>
        <p15:guide id="6" orient="horz" pos="4088">
          <p15:clr>
            <a:srgbClr val="FBAE40"/>
          </p15:clr>
        </p15:guide>
        <p15:guide id="7" orient="horz" pos="799">
          <p15:clr>
            <a:srgbClr val="FBAE40"/>
          </p15:clr>
        </p15:guide>
        <p15:guide id="8" pos="1066">
          <p15:clr>
            <a:srgbClr val="FBAE40"/>
          </p15:clr>
        </p15:guide>
        <p15:guide id="9" orient="horz" pos="572">
          <p15:clr>
            <a:srgbClr val="FBAE40"/>
          </p15:clr>
        </p15:guide>
        <p15:guide id="11" orient="horz" pos="346">
          <p15:clr>
            <a:srgbClr val="FBAE40"/>
          </p15:clr>
        </p15:guide>
        <p15:guide id="12" pos="385">
          <p15:clr>
            <a:srgbClr val="FBAE40"/>
          </p15:clr>
        </p15:guide>
        <p15:guide id="13" pos="1179">
          <p15:clr>
            <a:srgbClr val="FBAE40"/>
          </p15:clr>
        </p15:guide>
        <p15:guide id="14" orient="horz" pos="913">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Tree>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pos="158">
          <p15:clr>
            <a:srgbClr val="FBAE40"/>
          </p15:clr>
        </p15:guide>
        <p15:guide id="4" pos="5602">
          <p15:clr>
            <a:srgbClr val="FBAE40"/>
          </p15:clr>
        </p15:guide>
        <p15:guide id="5" orient="horz" pos="119">
          <p15:clr>
            <a:srgbClr val="FBAE40"/>
          </p15:clr>
        </p15:guide>
        <p15:guide id="6" orient="horz" pos="4088">
          <p15:clr>
            <a:srgbClr val="FBAE40"/>
          </p15:clr>
        </p15:guide>
        <p15:guide id="7" orient="horz" pos="799">
          <p15:clr>
            <a:srgbClr val="FBAE40"/>
          </p15:clr>
        </p15:guide>
        <p15:guide id="8" pos="1066">
          <p15:clr>
            <a:srgbClr val="FBAE40"/>
          </p15:clr>
        </p15:guide>
        <p15:guide id="9" orient="horz" pos="572">
          <p15:clr>
            <a:srgbClr val="FBAE40"/>
          </p15:clr>
        </p15:guide>
        <p15:guide id="11" orient="horz" pos="346">
          <p15:clr>
            <a:srgbClr val="FBAE40"/>
          </p15:clr>
        </p15:guide>
        <p15:guide id="12" pos="385">
          <p15:clr>
            <a:srgbClr val="FBAE40"/>
          </p15:clr>
        </p15:guide>
        <p15:guide id="13" pos="1179">
          <p15:clr>
            <a:srgbClr val="FBAE40"/>
          </p15:clr>
        </p15:guide>
        <p15:guide id="14" orient="horz" pos="913">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角丸四角形 6"/>
          <p:cNvSpPr/>
          <p:nvPr userDrawn="1"/>
        </p:nvSpPr>
        <p:spPr>
          <a:xfrm>
            <a:off x="251289" y="188465"/>
            <a:ext cx="8640000" cy="6300000"/>
          </a:xfrm>
          <a:prstGeom prst="roundRect">
            <a:avLst>
              <a:gd name="adj" fmla="val 11066"/>
            </a:avLst>
          </a:prstGeom>
          <a:noFill/>
          <a:ln w="19050">
            <a:solidFill>
              <a:srgbClr val="0096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latin typeface="Abadi" panose="020B0604020104020204" pitchFamily="34" charset="0"/>
            </a:endParaRPr>
          </a:p>
        </p:txBody>
      </p:sp>
      <p:sp>
        <p:nvSpPr>
          <p:cNvPr id="8" name="円/楕円 7"/>
          <p:cNvSpPr/>
          <p:nvPr userDrawn="1"/>
        </p:nvSpPr>
        <p:spPr>
          <a:xfrm>
            <a:off x="4397496" y="6317066"/>
            <a:ext cx="360000" cy="360000"/>
          </a:xfrm>
          <a:prstGeom prst="ellipse">
            <a:avLst/>
          </a:prstGeom>
          <a:solidFill>
            <a:schemeClr val="bg1"/>
          </a:solidFill>
          <a:ln w="19050">
            <a:solidFill>
              <a:srgbClr val="0096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Abadi" panose="020B0604020104020204" pitchFamily="34" charset="0"/>
            </a:endParaRPr>
          </a:p>
        </p:txBody>
      </p:sp>
      <p:sp>
        <p:nvSpPr>
          <p:cNvPr id="2" name="Title 1"/>
          <p:cNvSpPr>
            <a:spLocks noGrp="1"/>
          </p:cNvSpPr>
          <p:nvPr>
            <p:ph type="ctrTitle"/>
          </p:nvPr>
        </p:nvSpPr>
        <p:spPr>
          <a:xfrm>
            <a:off x="1767718" y="529052"/>
            <a:ext cx="7200000" cy="540000"/>
          </a:xfrm>
        </p:spPr>
        <p:txBody>
          <a:bodyPr anchor="b">
            <a:normAutofit/>
          </a:bodyPr>
          <a:lstStyle>
            <a:lvl1pPr algn="l">
              <a:defRPr sz="3200" b="1" i="0">
                <a:solidFill>
                  <a:srgbClr val="009650"/>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771210" y="1459133"/>
            <a:ext cx="6858000" cy="1655762"/>
          </a:xfrm>
        </p:spPr>
        <p:txBody>
          <a:bodyPr/>
          <a:lstStyle>
            <a:lvl1pPr marL="0" indent="0" algn="l">
              <a:buNone/>
              <a:defRPr sz="2400" b="1" i="0">
                <a:latin typeface="BIZ UDPゴシック" panose="020B0400000000000000" pitchFamily="50" charset="-128"/>
                <a:ea typeface="BIZ UDPゴシック" panose="020B0400000000000000" pitchFamily="50" charset="-128"/>
                <a:cs typeface="BIZ UDPゴシック" panose="020B0400000000000000"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dirty="0"/>
          </a:p>
        </p:txBody>
      </p:sp>
      <p:cxnSp>
        <p:nvCxnSpPr>
          <p:cNvPr id="11" name="直線コネクタ 10"/>
          <p:cNvCxnSpPr/>
          <p:nvPr userDrawn="1"/>
        </p:nvCxnSpPr>
        <p:spPr>
          <a:xfrm>
            <a:off x="251289" y="1268413"/>
            <a:ext cx="8640000" cy="0"/>
          </a:xfrm>
          <a:prstGeom prst="line">
            <a:avLst/>
          </a:prstGeom>
          <a:ln w="19050">
            <a:solidFill>
              <a:srgbClr val="009650"/>
            </a:solidFill>
          </a:ln>
        </p:spPr>
        <p:style>
          <a:lnRef idx="1">
            <a:schemeClr val="accent1"/>
          </a:lnRef>
          <a:fillRef idx="0">
            <a:schemeClr val="accent1"/>
          </a:fillRef>
          <a:effectRef idx="0">
            <a:schemeClr val="accent1"/>
          </a:effectRef>
          <a:fontRef idx="minor">
            <a:schemeClr val="tx1"/>
          </a:fontRef>
        </p:style>
      </p:cxnSp>
      <p:cxnSp>
        <p:nvCxnSpPr>
          <p:cNvPr id="14" name="直線コネクタ 13"/>
          <p:cNvCxnSpPr/>
          <p:nvPr userDrawn="1"/>
        </p:nvCxnSpPr>
        <p:spPr>
          <a:xfrm>
            <a:off x="1692275" y="1269700"/>
            <a:ext cx="0" cy="5220000"/>
          </a:xfrm>
          <a:prstGeom prst="line">
            <a:avLst/>
          </a:prstGeom>
          <a:ln w="19050">
            <a:solidFill>
              <a:srgbClr val="009650"/>
            </a:solidFill>
          </a:ln>
        </p:spPr>
        <p:style>
          <a:lnRef idx="1">
            <a:schemeClr val="accent1"/>
          </a:lnRef>
          <a:fillRef idx="0">
            <a:schemeClr val="accent1"/>
          </a:fillRef>
          <a:effectRef idx="0">
            <a:schemeClr val="accent1"/>
          </a:effectRef>
          <a:fontRef idx="minor">
            <a:schemeClr val="tx1"/>
          </a:fontRef>
        </p:style>
      </p:cxnSp>
      <p:sp>
        <p:nvSpPr>
          <p:cNvPr id="16" name="Slide Number Placeholder 5"/>
          <p:cNvSpPr txBox="1">
            <a:spLocks/>
          </p:cNvSpPr>
          <p:nvPr userDrawn="1"/>
        </p:nvSpPr>
        <p:spPr>
          <a:xfrm>
            <a:off x="4221932" y="6328430"/>
            <a:ext cx="720000" cy="360000"/>
          </a:xfrm>
          <a:prstGeom prst="rect">
            <a:avLst/>
          </a:prstGeom>
        </p:spPr>
        <p:txBody>
          <a:bodyPr vert="horz" lIns="91440" tIns="45720" rIns="91440" bIns="45720"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BD61DC6C-4581-DC44-8E22-5B060113FAEC}" type="slidenum">
              <a:rPr lang="ja-JP" altLang="en-US" smtClean="0">
                <a:latin typeface="BIZ UDPゴシック" panose="020B0400000000000000" pitchFamily="50" charset="-128"/>
                <a:ea typeface="BIZ UDPゴシック" panose="020B0400000000000000" pitchFamily="50" charset="-128"/>
              </a:rPr>
              <a:pPr/>
              <a:t>‹#›</a:t>
            </a:fld>
            <a:endParaRPr lang="ja-JP" altLang="en-US" dirty="0">
              <a:latin typeface="BIZ UDPゴシック" panose="020B0400000000000000" pitchFamily="50" charset="-128"/>
              <a:ea typeface="BIZ UDPゴシック" panose="020B0400000000000000" pitchFamily="50" charset="-128"/>
            </a:endParaRPr>
          </a:p>
        </p:txBody>
      </p:sp>
    </p:spTree>
  </p:cSld>
  <p:clrMapOvr>
    <a:masterClrMapping/>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guide id="3" pos="158" userDrawn="1">
          <p15:clr>
            <a:srgbClr val="FBAE40"/>
          </p15:clr>
        </p15:guide>
        <p15:guide id="4" pos="5602" userDrawn="1">
          <p15:clr>
            <a:srgbClr val="FBAE40"/>
          </p15:clr>
        </p15:guide>
        <p15:guide id="5" orient="horz" pos="119" userDrawn="1">
          <p15:clr>
            <a:srgbClr val="FBAE40"/>
          </p15:clr>
        </p15:guide>
        <p15:guide id="6" orient="horz" pos="4088" userDrawn="1">
          <p15:clr>
            <a:srgbClr val="FBAE40"/>
          </p15:clr>
        </p15:guide>
        <p15:guide id="7" orient="horz" pos="799" userDrawn="1">
          <p15:clr>
            <a:srgbClr val="FBAE40"/>
          </p15:clr>
        </p15:guide>
        <p15:guide id="8" pos="1066" userDrawn="1">
          <p15:clr>
            <a:srgbClr val="FBAE40"/>
          </p15:clr>
        </p15:guide>
        <p15:guide id="9" orient="horz" pos="572" userDrawn="1">
          <p15:clr>
            <a:srgbClr val="FBAE40"/>
          </p15:clr>
        </p15:guide>
        <p15:guide id="11" orient="horz" pos="346" userDrawn="1">
          <p15:clr>
            <a:srgbClr val="FBAE40"/>
          </p15:clr>
        </p15:guide>
        <p15:guide id="12" pos="385" userDrawn="1">
          <p15:clr>
            <a:srgbClr val="FBAE40"/>
          </p15:clr>
        </p15:guide>
        <p15:guide id="13" pos="1179" userDrawn="1">
          <p15:clr>
            <a:srgbClr val="FBAE40"/>
          </p15:clr>
        </p15:guide>
        <p15:guide id="14" orient="horz" pos="913"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1_タイトル スライド">
    <p:spTree>
      <p:nvGrpSpPr>
        <p:cNvPr id="1" name=""/>
        <p:cNvGrpSpPr/>
        <p:nvPr/>
      </p:nvGrpSpPr>
      <p:grpSpPr>
        <a:xfrm>
          <a:off x="0" y="0"/>
          <a:ext cx="0" cy="0"/>
          <a:chOff x="0" y="0"/>
          <a:chExt cx="0" cy="0"/>
        </a:xfrm>
      </p:grpSpPr>
      <p:sp>
        <p:nvSpPr>
          <p:cNvPr id="7" name="角丸四角形 6"/>
          <p:cNvSpPr/>
          <p:nvPr userDrawn="1"/>
        </p:nvSpPr>
        <p:spPr>
          <a:xfrm>
            <a:off x="251289" y="188465"/>
            <a:ext cx="8640000" cy="6300000"/>
          </a:xfrm>
          <a:prstGeom prst="roundRect">
            <a:avLst>
              <a:gd name="adj" fmla="val 11066"/>
            </a:avLst>
          </a:prstGeom>
          <a:noFill/>
          <a:ln w="19050">
            <a:solidFill>
              <a:srgbClr val="00965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latin typeface="Abadi" panose="020B0604020104020204" pitchFamily="34" charset="0"/>
            </a:endParaRPr>
          </a:p>
        </p:txBody>
      </p:sp>
      <p:sp>
        <p:nvSpPr>
          <p:cNvPr id="8" name="円/楕円 7"/>
          <p:cNvSpPr/>
          <p:nvPr userDrawn="1"/>
        </p:nvSpPr>
        <p:spPr>
          <a:xfrm>
            <a:off x="4397496" y="6317066"/>
            <a:ext cx="360000" cy="360000"/>
          </a:xfrm>
          <a:prstGeom prst="ellipse">
            <a:avLst/>
          </a:prstGeom>
          <a:solidFill>
            <a:schemeClr val="bg1"/>
          </a:solidFill>
          <a:ln w="19050">
            <a:solidFill>
              <a:srgbClr val="0096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Abadi" panose="020B0604020104020204" pitchFamily="34" charset="0"/>
            </a:endParaRPr>
          </a:p>
        </p:txBody>
      </p:sp>
      <p:sp>
        <p:nvSpPr>
          <p:cNvPr id="2" name="Title 1"/>
          <p:cNvSpPr>
            <a:spLocks noGrp="1"/>
          </p:cNvSpPr>
          <p:nvPr>
            <p:ph type="ctrTitle"/>
          </p:nvPr>
        </p:nvSpPr>
        <p:spPr>
          <a:xfrm>
            <a:off x="1767718" y="529052"/>
            <a:ext cx="7200000" cy="540000"/>
          </a:xfrm>
        </p:spPr>
        <p:txBody>
          <a:bodyPr anchor="b">
            <a:normAutofit/>
          </a:bodyPr>
          <a:lstStyle>
            <a:lvl1pPr algn="l">
              <a:defRPr sz="3200" b="1" i="0">
                <a:solidFill>
                  <a:srgbClr val="009650"/>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507804" y="1459133"/>
            <a:ext cx="8280000" cy="1655762"/>
          </a:xfrm>
        </p:spPr>
        <p:txBody>
          <a:bodyPr/>
          <a:lstStyle>
            <a:lvl1pPr marL="0" indent="0" algn="l">
              <a:buNone/>
              <a:defRPr sz="2400" b="1" i="0">
                <a:latin typeface="BIZ UDPゴシック" panose="020B0400000000000000" pitchFamily="50" charset="-128"/>
                <a:ea typeface="BIZ UDPゴシック" panose="020B0400000000000000" pitchFamily="50" charset="-128"/>
                <a:cs typeface="BIZ UDPゴシック" panose="020B0400000000000000"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dirty="0"/>
              <a:t>マスター サブタイトルの書式設定</a:t>
            </a:r>
            <a:endParaRPr lang="en-US" dirty="0"/>
          </a:p>
        </p:txBody>
      </p:sp>
      <p:cxnSp>
        <p:nvCxnSpPr>
          <p:cNvPr id="11" name="直線コネクタ 10"/>
          <p:cNvCxnSpPr/>
          <p:nvPr userDrawn="1"/>
        </p:nvCxnSpPr>
        <p:spPr>
          <a:xfrm>
            <a:off x="251289" y="1268413"/>
            <a:ext cx="8640000" cy="0"/>
          </a:xfrm>
          <a:prstGeom prst="line">
            <a:avLst/>
          </a:prstGeom>
          <a:ln w="19050">
            <a:solidFill>
              <a:srgbClr val="009650"/>
            </a:solidFill>
          </a:ln>
        </p:spPr>
        <p:style>
          <a:lnRef idx="1">
            <a:schemeClr val="accent1"/>
          </a:lnRef>
          <a:fillRef idx="0">
            <a:schemeClr val="accent1"/>
          </a:fillRef>
          <a:effectRef idx="0">
            <a:schemeClr val="accent1"/>
          </a:effectRef>
          <a:fontRef idx="minor">
            <a:schemeClr val="tx1"/>
          </a:fontRef>
        </p:style>
      </p:cxnSp>
      <p:sp>
        <p:nvSpPr>
          <p:cNvPr id="16" name="Slide Number Placeholder 5"/>
          <p:cNvSpPr txBox="1">
            <a:spLocks/>
          </p:cNvSpPr>
          <p:nvPr userDrawn="1"/>
        </p:nvSpPr>
        <p:spPr>
          <a:xfrm>
            <a:off x="4221932" y="6328430"/>
            <a:ext cx="720000" cy="360000"/>
          </a:xfrm>
          <a:prstGeom prst="rect">
            <a:avLst/>
          </a:prstGeom>
        </p:spPr>
        <p:txBody>
          <a:bodyPr vert="horz" lIns="91440" tIns="45720" rIns="91440" bIns="45720"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BD61DC6C-4581-DC44-8E22-5B060113FAEC}" type="slidenum">
              <a:rPr lang="ja-JP" altLang="en-US" smtClean="0">
                <a:latin typeface="BIZ UDPゴシック" panose="020B0400000000000000" pitchFamily="50" charset="-128"/>
                <a:ea typeface="BIZ UDPゴシック" panose="020B0400000000000000" pitchFamily="50" charset="-128"/>
              </a:rPr>
              <a:pPr/>
              <a:t>‹#›</a:t>
            </a:fld>
            <a:endParaRPr lang="ja-JP" altLang="en-US" dirty="0">
              <a:latin typeface="BIZ UDPゴシック" panose="020B0400000000000000" pitchFamily="50" charset="-128"/>
              <a:ea typeface="BIZ UDPゴシック" panose="020B0400000000000000" pitchFamily="50" charset="-128"/>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pos="2880">
          <p15:clr>
            <a:srgbClr val="FBAE40"/>
          </p15:clr>
        </p15:guide>
        <p15:guide id="3" pos="158">
          <p15:clr>
            <a:srgbClr val="FBAE40"/>
          </p15:clr>
        </p15:guide>
        <p15:guide id="4" pos="5602">
          <p15:clr>
            <a:srgbClr val="FBAE40"/>
          </p15:clr>
        </p15:guide>
        <p15:guide id="5" orient="horz" pos="119">
          <p15:clr>
            <a:srgbClr val="FBAE40"/>
          </p15:clr>
        </p15:guide>
        <p15:guide id="6" orient="horz" pos="4088">
          <p15:clr>
            <a:srgbClr val="FBAE40"/>
          </p15:clr>
        </p15:guide>
        <p15:guide id="7" orient="horz" pos="799">
          <p15:clr>
            <a:srgbClr val="FBAE40"/>
          </p15:clr>
        </p15:guide>
        <p15:guide id="8" pos="1066">
          <p15:clr>
            <a:srgbClr val="FBAE40"/>
          </p15:clr>
        </p15:guide>
        <p15:guide id="9" orient="horz" pos="572">
          <p15:clr>
            <a:srgbClr val="FBAE40"/>
          </p15:clr>
        </p15:guide>
        <p15:guide id="11" orient="horz" pos="346">
          <p15:clr>
            <a:srgbClr val="FBAE40"/>
          </p15:clr>
        </p15:guide>
        <p15:guide id="12" pos="385">
          <p15:clr>
            <a:srgbClr val="FBAE40"/>
          </p15:clr>
        </p15:guide>
        <p15:guide id="13" pos="1179">
          <p15:clr>
            <a:srgbClr val="FBAE40"/>
          </p15:clr>
        </p15:guide>
        <p15:guide id="14" orient="horz" pos="913">
          <p15:clr>
            <a:srgbClr val="FBAE40"/>
          </p15:clr>
        </p15:guide>
        <p15:guide id="15" pos="2086" userDrawn="1">
          <p15:clr>
            <a:srgbClr val="FBAE40"/>
          </p15:clr>
        </p15:guide>
        <p15:guide id="16" pos="4127" userDrawn="1">
          <p15:clr>
            <a:srgbClr val="FBAE40"/>
          </p15:clr>
        </p15:guide>
        <p15:guide id="17" pos="5375" userDrawn="1">
          <p15:clr>
            <a:srgbClr val="FBAE40"/>
          </p15:clr>
        </p15:guide>
        <p15:guide id="18" pos="2767" userDrawn="1">
          <p15:clr>
            <a:srgbClr val="FBAE40"/>
          </p15:clr>
        </p15:guide>
        <p15:guide id="19" pos="2993" userDrawn="1">
          <p15:clr>
            <a:srgbClr val="FBAE40"/>
          </p15:clr>
        </p15:guide>
        <p15:guide id="20" orient="horz" pos="1933" userDrawn="1">
          <p15:clr>
            <a:srgbClr val="FBAE40"/>
          </p15:clr>
        </p15:guide>
        <p15:guide id="21" orient="horz" pos="1706" userDrawn="1">
          <p15:clr>
            <a:srgbClr val="FBAE40"/>
          </p15:clr>
        </p15:guide>
        <p15:guide id="22" orient="horz" pos="1480" userDrawn="1">
          <p15:clr>
            <a:srgbClr val="FBAE40"/>
          </p15:clr>
        </p15:guide>
        <p15:guide id="23" orient="horz" pos="1253" userDrawn="1">
          <p15:clr>
            <a:srgbClr val="FBAE40"/>
          </p15:clr>
        </p15:guide>
        <p15:guide id="24" orient="horz" pos="2387" userDrawn="1">
          <p15:clr>
            <a:srgbClr val="FBAE40"/>
          </p15:clr>
        </p15:guide>
        <p15:guide id="25" orient="horz" pos="2614" userDrawn="1">
          <p15:clr>
            <a:srgbClr val="FBAE40"/>
          </p15:clr>
        </p15:guide>
        <p15:guide id="26" orient="horz" pos="3861" userDrawn="1">
          <p15:clr>
            <a:srgbClr val="FBAE40"/>
          </p15:clr>
        </p15:guide>
        <p15:guide id="27" pos="4354" userDrawn="1">
          <p15:clr>
            <a:srgbClr val="FBAE40"/>
          </p15:clr>
        </p15:guide>
        <p15:guide id="28" pos="3107" userDrawn="1">
          <p15:clr>
            <a:srgbClr val="FBAE40"/>
          </p15:clr>
        </p15:guide>
        <p15:guide id="29" pos="3334" userDrawn="1">
          <p15:clr>
            <a:srgbClr val="FBAE40"/>
          </p15:clr>
        </p15:guide>
        <p15:guide id="30" pos="2653" userDrawn="1">
          <p15:clr>
            <a:srgbClr val="FBAE40"/>
          </p15:clr>
        </p15:guide>
        <p15:guide id="31" pos="1859" userDrawn="1">
          <p15:clr>
            <a:srgbClr val="FBAE40"/>
          </p15:clr>
        </p15:guide>
        <p15:guide id="32" pos="446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BIZ UDPゴシック" panose="020B0400000000000000" pitchFamily="50" charset="-128"/>
              </a:defRPr>
            </a:lvl1pPr>
          </a:lstStyle>
          <a:p>
            <a:r>
              <a:rPr lang="ja-JP" altLang="en-US" dirty="0"/>
              <a:t>マスター タイトルの書式設定</a:t>
            </a:r>
            <a:endParaRPr lang="en-US" dirty="0"/>
          </a:p>
        </p:txBody>
      </p:sp>
      <p:sp>
        <p:nvSpPr>
          <p:cNvPr id="3" name="Content Placeholder 2"/>
          <p:cNvSpPr>
            <a:spLocks noGrp="1"/>
          </p:cNvSpPr>
          <p:nvPr>
            <p:ph idx="1"/>
          </p:nvPr>
        </p:nvSpPr>
        <p:spPr/>
        <p:txBody>
          <a:bodyPr/>
          <a:lstStyle>
            <a:lvl1pPr>
              <a:defRPr>
                <a:latin typeface="Abadi" panose="020B0604020104020204" pitchFamily="34" charset="0"/>
              </a:defRPr>
            </a:lvl1pPr>
            <a:lvl2pPr>
              <a:defRPr>
                <a:latin typeface="Abadi" panose="020B0604020104020204" pitchFamily="34" charset="0"/>
              </a:defRPr>
            </a:lvl2pPr>
            <a:lvl3pPr>
              <a:defRPr>
                <a:latin typeface="Abadi" panose="020B0604020104020204" pitchFamily="34" charset="0"/>
              </a:defRPr>
            </a:lvl3pPr>
            <a:lvl4pPr>
              <a:defRPr>
                <a:latin typeface="Abadi" panose="020B0604020104020204" pitchFamily="34" charset="0"/>
              </a:defRPr>
            </a:lvl4pPr>
            <a:lvl5pPr>
              <a:defRPr>
                <a:latin typeface="Abadi" panose="020B0604020104020204" pitchFamily="34" charset="0"/>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lvl1pPr>
              <a:defRPr>
                <a:latin typeface="Abadi" panose="020B0604020104020204" pitchFamily="34" charset="0"/>
              </a:defRPr>
            </a:lvl1pPr>
          </a:lstStyle>
          <a:p>
            <a:fld id="{764C1CBF-02BE-C949-8A80-6278B6932A94}" type="datetimeFigureOut">
              <a:rPr lang="ja-JP" altLang="en-US" smtClean="0"/>
              <a:pPr/>
              <a:t>2025/3/28</a:t>
            </a:fld>
            <a:endParaRPr lang="ja-JP" altLang="en-US" dirty="0"/>
          </a:p>
        </p:txBody>
      </p:sp>
      <p:sp>
        <p:nvSpPr>
          <p:cNvPr id="5" name="Footer Placeholder 4"/>
          <p:cNvSpPr>
            <a:spLocks noGrp="1"/>
          </p:cNvSpPr>
          <p:nvPr>
            <p:ph type="ftr" sz="quarter" idx="11"/>
          </p:nvPr>
        </p:nvSpPr>
        <p:spPr/>
        <p:txBody>
          <a:bodyPr/>
          <a:lstStyle>
            <a:lvl1pPr>
              <a:defRPr>
                <a:latin typeface="Abadi" panose="020B0604020104020204" pitchFamily="34" charset="0"/>
              </a:defRPr>
            </a:lvl1pPr>
          </a:lstStyle>
          <a:p>
            <a:endParaRPr lang="ja-JP" altLang="en-US" dirty="0"/>
          </a:p>
        </p:txBody>
      </p:sp>
      <p:sp>
        <p:nvSpPr>
          <p:cNvPr id="6" name="Slide Number Placeholder 5"/>
          <p:cNvSpPr>
            <a:spLocks noGrp="1"/>
          </p:cNvSpPr>
          <p:nvPr>
            <p:ph type="sldNum" sz="quarter" idx="12"/>
          </p:nvPr>
        </p:nvSpPr>
        <p:spPr/>
        <p:txBody>
          <a:bodyPr/>
          <a:lstStyle>
            <a:lvl1pPr>
              <a:defRPr>
                <a:latin typeface="Abadi" panose="020B0604020104020204" pitchFamily="34" charset="0"/>
              </a:defRPr>
            </a:lvl1pPr>
          </a:lstStyle>
          <a:p>
            <a:fld id="{BD61DC6C-4581-DC44-8E22-5B060113FAEC}" type="slidenum">
              <a:rPr lang="ja-JP" altLang="en-US" smtClean="0"/>
              <a:pPr/>
              <a:t>‹#›</a:t>
            </a:fld>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ags" Target="../tags/tag2.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8" name="オブジェクト 7" hidden="1">
            <a:extLst>
              <a:ext uri="{FF2B5EF4-FFF2-40B4-BE49-F238E27FC236}">
                <a16:creationId xmlns:a16="http://schemas.microsoft.com/office/drawing/2014/main" id="{3A4B5AD0-CDA6-4BE0-927E-7B562244D7C5}"/>
              </a:ext>
            </a:extLst>
          </p:cNvPr>
          <p:cNvGraphicFramePr>
            <a:graphicFrameLocks noChangeAspect="1"/>
          </p:cNvGraphicFramePr>
          <p:nvPr userDrawn="1">
            <p:custDataLst>
              <p:tags r:id="rId11"/>
            </p:custDataLst>
            <p:extLst>
              <p:ext uri="{D42A27DB-BD31-4B8C-83A1-F6EECF244321}">
                <p14:modId xmlns:p14="http://schemas.microsoft.com/office/powerpoint/2010/main" val="400227933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12" imgW="554" imgH="551" progId="TCLayout.ActiveDocument.1">
                  <p:embed/>
                </p:oleObj>
              </mc:Choice>
              <mc:Fallback>
                <p:oleObj name="think-cell スライド" r:id="rId12" imgW="554" imgH="551" progId="TCLayout.ActiveDocument.1">
                  <p:embed/>
                  <p:pic>
                    <p:nvPicPr>
                      <p:cNvPr id="8" name="オブジェクト 7" hidden="1">
                        <a:extLst>
                          <a:ext uri="{FF2B5EF4-FFF2-40B4-BE49-F238E27FC236}">
                            <a16:creationId xmlns:a16="http://schemas.microsoft.com/office/drawing/2014/main" id="{3A4B5AD0-CDA6-4BE0-927E-7B562244D7C5}"/>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latin typeface="Abadi" panose="020B0604020104020204" pitchFamily="34" charset="0"/>
              </a:defRPr>
            </a:lvl1pPr>
          </a:lstStyle>
          <a:p>
            <a:fld id="{764C1CBF-02BE-C949-8A80-6278B6932A94}" type="datetimeFigureOut">
              <a:rPr lang="ja-JP" altLang="en-US" smtClean="0"/>
              <a:pPr/>
              <a:t>2025/3/28</a:t>
            </a:fld>
            <a:endParaRPr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latin typeface="Abadi" panose="020B0604020104020204" pitchFamily="34" charset="0"/>
              </a:defRPr>
            </a:lvl1pPr>
          </a:lstStyle>
          <a:p>
            <a:endParaRPr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latin typeface="Abadi" panose="020B0604020104020204" pitchFamily="34" charset="0"/>
              </a:defRPr>
            </a:lvl1pPr>
          </a:lstStyle>
          <a:p>
            <a:fld id="{BD61DC6C-4581-DC44-8E22-5B060113FAEC}" type="slidenum">
              <a:rPr lang="ja-JP" altLang="en-US" smtClean="0"/>
              <a:pPr/>
              <a:t>‹#›</a:t>
            </a:fld>
            <a:endParaRPr lang="ja-JP" altLang="en-US" dirty="0"/>
          </a:p>
        </p:txBody>
      </p:sp>
    </p:spTree>
    <p:extLst>
      <p:ext uri="{BB962C8B-B14F-4D97-AF65-F5344CB8AC3E}">
        <p14:creationId xmlns:p14="http://schemas.microsoft.com/office/powerpoint/2010/main" val="1141903494"/>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65" r:id="rId5"/>
    <p:sldLayoutId id="2147483664" r:id="rId6"/>
    <p:sldLayoutId id="2147483661" r:id="rId7"/>
    <p:sldLayoutId id="2147483663" r:id="rId8"/>
    <p:sldLayoutId id="2147483662" r:id="rId9"/>
  </p:sldLayoutIdLst>
  <p:txStyles>
    <p:titleStyle>
      <a:lvl1pPr algn="l" defTabSz="914400" rtl="0" eaLnBrk="1" latinLnBrk="0" hangingPunct="1">
        <a:lnSpc>
          <a:spcPct val="90000"/>
        </a:lnSpc>
        <a:spcBef>
          <a:spcPct val="0"/>
        </a:spcBef>
        <a:buNone/>
        <a:defRPr kumimoji="1" sz="4400" kern="1200">
          <a:solidFill>
            <a:schemeClr val="tx1"/>
          </a:solidFill>
          <a:latin typeface="BIZ UDPゴシック" panose="020B0400000000000000" pitchFamily="50" charset="-128"/>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9.xml"/><Relationship Id="rId6" Type="http://schemas.openxmlformats.org/officeDocument/2006/relationships/image" Target="../media/image1.emf"/><Relationship Id="rId5" Type="http://schemas.openxmlformats.org/officeDocument/2006/relationships/oleObject" Target="../embeddings/oleObject8.bin"/><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10.xml"/><Relationship Id="rId6" Type="http://schemas.openxmlformats.org/officeDocument/2006/relationships/image" Target="../media/image1.emf"/><Relationship Id="rId5" Type="http://schemas.openxmlformats.org/officeDocument/2006/relationships/oleObject" Target="../embeddings/oleObject9.bin"/><Relationship Id="rId4" Type="http://schemas.openxmlformats.org/officeDocument/2006/relationships/image" Target="../media/image4.jpe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4.xml"/><Relationship Id="rId1" Type="http://schemas.openxmlformats.org/officeDocument/2006/relationships/tags" Target="../tags/tag11.xml"/><Relationship Id="rId6" Type="http://schemas.openxmlformats.org/officeDocument/2006/relationships/image" Target="../media/image1.emf"/><Relationship Id="rId5" Type="http://schemas.openxmlformats.org/officeDocument/2006/relationships/oleObject" Target="../embeddings/oleObject10.bin"/><Relationship Id="rId4" Type="http://schemas.openxmlformats.org/officeDocument/2006/relationships/image" Target="../media/image7.jpe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ags" Target="../tags/tag12.xml"/><Relationship Id="rId5" Type="http://schemas.openxmlformats.org/officeDocument/2006/relationships/image" Target="../media/image1.emf"/><Relationship Id="rId4" Type="http://schemas.openxmlformats.org/officeDocument/2006/relationships/oleObject" Target="../embeddings/oleObject11.bin"/></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4.xml"/><Relationship Id="rId1" Type="http://schemas.openxmlformats.org/officeDocument/2006/relationships/tags" Target="../tags/tag13.xml"/><Relationship Id="rId5" Type="http://schemas.openxmlformats.org/officeDocument/2006/relationships/image" Target="../media/image1.emf"/><Relationship Id="rId4" Type="http://schemas.openxmlformats.org/officeDocument/2006/relationships/oleObject" Target="../embeddings/oleObject11.bin"/></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4.xml"/><Relationship Id="rId1" Type="http://schemas.openxmlformats.org/officeDocument/2006/relationships/tags" Target="../tags/tag14.xml"/><Relationship Id="rId5" Type="http://schemas.openxmlformats.org/officeDocument/2006/relationships/image" Target="../media/image1.emf"/><Relationship Id="rId4" Type="http://schemas.openxmlformats.org/officeDocument/2006/relationships/oleObject" Target="../embeddings/oleObject11.bin"/></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3.x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4.x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5.x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6.xml"/><Relationship Id="rId6" Type="http://schemas.openxmlformats.org/officeDocument/2006/relationships/image" Target="../media/image1.emf"/><Relationship Id="rId5" Type="http://schemas.openxmlformats.org/officeDocument/2006/relationships/oleObject" Target="../embeddings/oleObject5.bin"/><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7.x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8.xml"/><Relationship Id="rId6" Type="http://schemas.openxmlformats.org/officeDocument/2006/relationships/image" Target="../media/image1.emf"/><Relationship Id="rId5" Type="http://schemas.openxmlformats.org/officeDocument/2006/relationships/oleObject" Target="../embeddings/oleObject7.bin"/><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サブタイトル 2">
            <a:extLst>
              <a:ext uri="{FF2B5EF4-FFF2-40B4-BE49-F238E27FC236}">
                <a16:creationId xmlns:a16="http://schemas.microsoft.com/office/drawing/2014/main" id="{3333F582-E97D-3090-FD33-D56CFC51F086}"/>
              </a:ext>
            </a:extLst>
          </p:cNvPr>
          <p:cNvSpPr txBox="1">
            <a:spLocks/>
          </p:cNvSpPr>
          <p:nvPr/>
        </p:nvSpPr>
        <p:spPr>
          <a:xfrm>
            <a:off x="620029" y="2305116"/>
            <a:ext cx="7805009" cy="1942781"/>
          </a:xfrm>
          <a:prstGeom prst="rect">
            <a:avLst/>
          </a:prstGeom>
        </p:spPr>
        <p:txBody>
          <a:bodyPr anchor="ctr">
            <a:noAutofit/>
          </a:bodyPr>
          <a:lstStyle>
            <a:lvl1pPr marL="0" indent="0" algn="l" defTabSz="914400" rtl="0" eaLnBrk="1" latinLnBrk="0" hangingPunct="1">
              <a:lnSpc>
                <a:spcPct val="90000"/>
              </a:lnSpc>
              <a:spcBef>
                <a:spcPts val="1000"/>
              </a:spcBef>
              <a:buFontTx/>
              <a:buNone/>
              <a:defRPr kumimoji="1" sz="2000" b="1" i="0" kern="1200">
                <a:solidFill>
                  <a:schemeClr val="tx1"/>
                </a:solidFill>
                <a:latin typeface="Meiryo" charset="-128"/>
                <a:ea typeface="Meiryo" charset="-128"/>
                <a:cs typeface="Meiryo" charset="-128"/>
              </a:defRPr>
            </a:lvl1pPr>
            <a:lvl2pPr marL="457200" indent="0" algn="l" defTabSz="914400" rtl="0" eaLnBrk="1" latinLnBrk="0" hangingPunct="1">
              <a:lnSpc>
                <a:spcPct val="90000"/>
              </a:lnSpc>
              <a:spcBef>
                <a:spcPts val="500"/>
              </a:spcBef>
              <a:buFontTx/>
              <a:buNone/>
              <a:defRPr kumimoji="1" sz="1600" b="1" i="0" kern="1200">
                <a:solidFill>
                  <a:schemeClr val="tx1"/>
                </a:solidFill>
                <a:latin typeface="Meiryo" charset="-128"/>
                <a:ea typeface="Meiryo" charset="-128"/>
                <a:cs typeface="Meiryo"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b="1" i="0" kern="1200">
                <a:solidFill>
                  <a:schemeClr val="tx1"/>
                </a:solidFill>
                <a:latin typeface="Meiryo" charset="-128"/>
                <a:ea typeface="Meiryo" charset="-128"/>
                <a:cs typeface="Meiryo"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1" i="0" kern="1200">
                <a:solidFill>
                  <a:schemeClr val="tx1"/>
                </a:solidFill>
                <a:latin typeface="Meiryo" charset="-128"/>
                <a:ea typeface="Meiryo" charset="-128"/>
                <a:cs typeface="Meiryo"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1" i="0" kern="1200">
                <a:solidFill>
                  <a:schemeClr val="tx1"/>
                </a:solidFill>
                <a:latin typeface="Meiryo" charset="-128"/>
                <a:ea typeface="Meiryo" charset="-128"/>
                <a:cs typeface="Meiryo"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lgn="ctr" defTabSz="914305">
              <a:lnSpc>
                <a:spcPct val="120000"/>
              </a:lnSpc>
            </a:pPr>
            <a:r>
              <a:rPr lang="ja-JP" altLang="en-US" sz="4799" dirty="0">
                <a:solidFill>
                  <a:srgbClr val="4472C4"/>
                </a:solidFill>
                <a:latin typeface="BIZ UDPゴシック" panose="020B0400000000000000" pitchFamily="50" charset="-128"/>
                <a:ea typeface="BIZ UDPゴシック" panose="020B0400000000000000" pitchFamily="50" charset="-128"/>
              </a:rPr>
              <a:t>カレンダーアプリを</a:t>
            </a:r>
            <a:endParaRPr lang="en-US" altLang="ja-JP" sz="4799" dirty="0">
              <a:solidFill>
                <a:srgbClr val="4472C4"/>
              </a:solidFill>
              <a:latin typeface="BIZ UDPゴシック" panose="020B0400000000000000" pitchFamily="50" charset="-128"/>
              <a:ea typeface="BIZ UDPゴシック" panose="020B0400000000000000" pitchFamily="50" charset="-128"/>
            </a:endParaRPr>
          </a:p>
          <a:p>
            <a:pPr algn="ctr" defTabSz="914305">
              <a:lnSpc>
                <a:spcPct val="120000"/>
              </a:lnSpc>
            </a:pPr>
            <a:r>
              <a:rPr lang="ja-JP" altLang="en-US" sz="4799" dirty="0">
                <a:solidFill>
                  <a:srgbClr val="4472C4"/>
                </a:solidFill>
                <a:latin typeface="BIZ UDPゴシック" panose="020B0400000000000000" pitchFamily="50" charset="-128"/>
                <a:ea typeface="BIZ UDPゴシック" panose="020B0400000000000000" pitchFamily="50" charset="-128"/>
              </a:rPr>
              <a:t>使ってみよう</a:t>
            </a:r>
          </a:p>
        </p:txBody>
      </p:sp>
      <p:sp>
        <p:nvSpPr>
          <p:cNvPr id="3" name="テキスト ボックス 2">
            <a:extLst>
              <a:ext uri="{FF2B5EF4-FFF2-40B4-BE49-F238E27FC236}">
                <a16:creationId xmlns:a16="http://schemas.microsoft.com/office/drawing/2014/main" id="{50C91746-3548-CB1C-899E-B4E19B938DC7}"/>
              </a:ext>
            </a:extLst>
          </p:cNvPr>
          <p:cNvSpPr txBox="1"/>
          <p:nvPr/>
        </p:nvSpPr>
        <p:spPr>
          <a:xfrm>
            <a:off x="796826" y="571149"/>
            <a:ext cx="6484600" cy="1200329"/>
          </a:xfrm>
          <a:prstGeom prst="rect">
            <a:avLst/>
          </a:prstGeom>
          <a:noFill/>
        </p:spPr>
        <p:txBody>
          <a:bodyPr wrap="square" rtlCol="0">
            <a:spAutoFit/>
          </a:bodyPr>
          <a:lstStyle/>
          <a:p>
            <a:r>
              <a:rPr lang="ja-JP" altLang="en-US" sz="3600" dirty="0">
                <a:latin typeface="BIZ UDPゴシック" panose="020B0400000000000000" pitchFamily="50" charset="-128"/>
                <a:ea typeface="BIZ UDPゴシック" panose="020B0400000000000000" pitchFamily="50" charset="-128"/>
              </a:rPr>
              <a:t>ス</a:t>
            </a:r>
            <a:r>
              <a:rPr kumimoji="1" lang="ja-JP" altLang="en-US" sz="3600" dirty="0">
                <a:latin typeface="BIZ UDPゴシック" panose="020B0400000000000000" pitchFamily="50" charset="-128"/>
                <a:ea typeface="BIZ UDPゴシック" panose="020B0400000000000000" pitchFamily="50" charset="-128"/>
              </a:rPr>
              <a:t>マートフォン</a:t>
            </a:r>
            <a:endParaRPr kumimoji="1" lang="en-US" altLang="ja-JP" sz="3600" dirty="0">
              <a:latin typeface="BIZ UDPゴシック" panose="020B0400000000000000" pitchFamily="50" charset="-128"/>
              <a:ea typeface="BIZ UDPゴシック" panose="020B0400000000000000" pitchFamily="50" charset="-128"/>
            </a:endParaRPr>
          </a:p>
          <a:p>
            <a:r>
              <a:rPr kumimoji="1" lang="en-US" altLang="ja-JP" sz="3600" dirty="0">
                <a:latin typeface="BIZ UDPゴシック" panose="020B0400000000000000" pitchFamily="50" charset="-128"/>
                <a:ea typeface="BIZ UDPゴシック" panose="020B0400000000000000" pitchFamily="50" charset="-128"/>
              </a:rPr>
              <a:t>iPhone</a:t>
            </a:r>
            <a:r>
              <a:rPr lang="ja-JP" altLang="en-US" sz="3600" dirty="0">
                <a:latin typeface="BIZ UDPゴシック" panose="020B0400000000000000" pitchFamily="50" charset="-128"/>
                <a:ea typeface="BIZ UDPゴシック" panose="020B0400000000000000" pitchFamily="50" charset="-128"/>
              </a:rPr>
              <a:t>基本</a:t>
            </a:r>
            <a:r>
              <a:rPr kumimoji="1" lang="ja-JP" altLang="en-US" sz="3600" dirty="0">
                <a:latin typeface="BIZ UDPゴシック" panose="020B0400000000000000" pitchFamily="50" charset="-128"/>
                <a:ea typeface="BIZ UDPゴシック" panose="020B0400000000000000" pitchFamily="50" charset="-128"/>
              </a:rPr>
              <a:t>編</a:t>
            </a:r>
            <a:r>
              <a:rPr kumimoji="1" lang="en-US" altLang="ja-JP" sz="3600" dirty="0">
                <a:latin typeface="BIZ UDPゴシック" panose="020B0400000000000000" pitchFamily="50" charset="-128"/>
                <a:ea typeface="BIZ UDPゴシック" panose="020B0400000000000000" pitchFamily="50" charset="-128"/>
              </a:rPr>
              <a:t> </a:t>
            </a:r>
            <a:endParaRPr kumimoji="1" lang="ja-JP" altLang="en-US" sz="3600" dirty="0">
              <a:latin typeface="BIZ UDPゴシック" panose="020B0400000000000000" pitchFamily="50" charset="-128"/>
              <a:ea typeface="BIZ UDPゴシック" panose="020B0400000000000000" pitchFamily="50" charset="-128"/>
            </a:endParaRPr>
          </a:p>
        </p:txBody>
      </p:sp>
      <p:sp>
        <p:nvSpPr>
          <p:cNvPr id="4" name="テキスト ボックス 3">
            <a:extLst>
              <a:ext uri="{FF2B5EF4-FFF2-40B4-BE49-F238E27FC236}">
                <a16:creationId xmlns:a16="http://schemas.microsoft.com/office/drawing/2014/main" id="{11C8DB1D-5A58-A222-C155-D9D69781BB3E}"/>
              </a:ext>
            </a:extLst>
          </p:cNvPr>
          <p:cNvSpPr txBox="1"/>
          <p:nvPr/>
        </p:nvSpPr>
        <p:spPr>
          <a:xfrm>
            <a:off x="620030" y="6090110"/>
            <a:ext cx="2159773" cy="307777"/>
          </a:xfrm>
          <a:prstGeom prst="rect">
            <a:avLst/>
          </a:prstGeom>
          <a:noFill/>
        </p:spPr>
        <p:txBody>
          <a:bodyPr wrap="square" rtlCol="0">
            <a:spAutoFit/>
          </a:bodyPr>
          <a:lstStyle/>
          <a:p>
            <a:r>
              <a:rPr lang="ja-JP" altLang="en-US" sz="1400" b="1" dirty="0">
                <a:solidFill>
                  <a:prstClr val="black"/>
                </a:solidFill>
                <a:latin typeface="BIZ UDPゴシック" panose="020B0400000000000000" pitchFamily="50" charset="-128"/>
                <a:ea typeface="BIZ UDPゴシック" panose="020B0400000000000000" pitchFamily="50" charset="-128"/>
                <a:cs typeface="Meiryo" charset="-128"/>
              </a:rPr>
              <a:t>令和</a:t>
            </a:r>
            <a:r>
              <a:rPr lang="en-US" altLang="ja-JP" sz="1400" b="1" dirty="0">
                <a:solidFill>
                  <a:prstClr val="black"/>
                </a:solidFill>
                <a:latin typeface="BIZ UDPゴシック" panose="020B0400000000000000" pitchFamily="50" charset="-128"/>
                <a:ea typeface="BIZ UDPゴシック" panose="020B0400000000000000" pitchFamily="50" charset="-128"/>
                <a:cs typeface="Meiryo" charset="-128"/>
              </a:rPr>
              <a:t>7</a:t>
            </a:r>
            <a:r>
              <a:rPr lang="ja-JP" altLang="en-US" sz="1400" b="1" dirty="0">
                <a:solidFill>
                  <a:prstClr val="black"/>
                </a:solidFill>
                <a:latin typeface="BIZ UDPゴシック" panose="020B0400000000000000" pitchFamily="50" charset="-128"/>
                <a:ea typeface="BIZ UDPゴシック" panose="020B0400000000000000" pitchFamily="50" charset="-128"/>
                <a:cs typeface="Meiryo" charset="-128"/>
              </a:rPr>
              <a:t>年</a:t>
            </a:r>
            <a:r>
              <a:rPr lang="en-US" altLang="ja-JP" sz="1400" b="1" dirty="0">
                <a:solidFill>
                  <a:prstClr val="black"/>
                </a:solidFill>
                <a:latin typeface="BIZ UDPゴシック" panose="020B0400000000000000" pitchFamily="50" charset="-128"/>
                <a:ea typeface="BIZ UDPゴシック" panose="020B0400000000000000" pitchFamily="50" charset="-128"/>
                <a:cs typeface="Meiryo" charset="-128"/>
              </a:rPr>
              <a:t>4</a:t>
            </a:r>
            <a:r>
              <a:rPr lang="ja-JP" altLang="en-US" sz="1400" b="1" dirty="0">
                <a:solidFill>
                  <a:prstClr val="black"/>
                </a:solidFill>
                <a:latin typeface="BIZ UDPゴシック" panose="020B0400000000000000" pitchFamily="50" charset="-128"/>
                <a:ea typeface="BIZ UDPゴシック" panose="020B0400000000000000" pitchFamily="50" charset="-128"/>
                <a:cs typeface="Meiryo" charset="-128"/>
              </a:rPr>
              <a:t>月</a:t>
            </a:r>
          </a:p>
        </p:txBody>
      </p:sp>
    </p:spTree>
    <p:extLst>
      <p:ext uri="{BB962C8B-B14F-4D97-AF65-F5344CB8AC3E}">
        <p14:creationId xmlns:p14="http://schemas.microsoft.com/office/powerpoint/2010/main" val="3282410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80217DC9-4CEB-6CDD-5AC8-45608158370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393" y="2406592"/>
            <a:ext cx="2429000" cy="4320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15" name="オブジェクト 14" hidden="1">
            <a:extLst>
              <a:ext uri="{FF2B5EF4-FFF2-40B4-BE49-F238E27FC236}">
                <a16:creationId xmlns:a16="http://schemas.microsoft.com/office/drawing/2014/main" id="{E8F64B7A-0587-4BB9-A9F2-3E374062BDD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554" imgH="551" progId="TCLayout.ActiveDocument.1">
                  <p:embed/>
                </p:oleObj>
              </mc:Choice>
              <mc:Fallback>
                <p:oleObj name="think-cell スライド" r:id="rId5" imgW="554" imgH="551" progId="TCLayout.ActiveDocument.1">
                  <p:embed/>
                  <p:pic>
                    <p:nvPicPr>
                      <p:cNvPr id="15" name="オブジェクト 14" hidden="1">
                        <a:extLst>
                          <a:ext uri="{FF2B5EF4-FFF2-40B4-BE49-F238E27FC236}">
                            <a16:creationId xmlns:a16="http://schemas.microsoft.com/office/drawing/2014/main" id="{E8F64B7A-0587-4BB9-A9F2-3E374062BDD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4" name="テキスト ボックス 13">
            <a:extLst>
              <a:ext uri="{FF2B5EF4-FFF2-40B4-BE49-F238E27FC236}">
                <a16:creationId xmlns:a16="http://schemas.microsoft.com/office/drawing/2014/main" id="{DFA45860-F023-30AF-2AE8-5C140AB3B3B3}"/>
              </a:ext>
            </a:extLst>
          </p:cNvPr>
          <p:cNvSpPr txBox="1"/>
          <p:nvPr/>
        </p:nvSpPr>
        <p:spPr>
          <a:xfrm>
            <a:off x="2962837" y="1512998"/>
            <a:ext cx="464796" cy="584775"/>
          </a:xfrm>
          <a:prstGeom prst="rect">
            <a:avLst/>
          </a:prstGeom>
          <a:noFill/>
        </p:spPr>
        <p:txBody>
          <a:bodyPr wrap="square" rtlCol="0">
            <a:spAutoFit/>
          </a:bodyPr>
          <a:lstStyle/>
          <a:p>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❶</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1" name="テキスト ボックス 20">
            <a:extLst>
              <a:ext uri="{FF2B5EF4-FFF2-40B4-BE49-F238E27FC236}">
                <a16:creationId xmlns:a16="http://schemas.microsoft.com/office/drawing/2014/main" id="{ABAC9FB8-BB58-939D-63EB-581C277E449C}"/>
              </a:ext>
            </a:extLst>
          </p:cNvPr>
          <p:cNvSpPr txBox="1"/>
          <p:nvPr/>
        </p:nvSpPr>
        <p:spPr>
          <a:xfrm>
            <a:off x="3485787" y="1512998"/>
            <a:ext cx="3664313"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Siri</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を起動して</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をカレンダーに登録</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と声をかけます</a:t>
            </a:r>
          </a:p>
        </p:txBody>
      </p:sp>
      <p:sp>
        <p:nvSpPr>
          <p:cNvPr id="13" name="Slide Number Placeholder 5">
            <a:extLst>
              <a:ext uri="{FF2B5EF4-FFF2-40B4-BE49-F238E27FC236}">
                <a16:creationId xmlns:a16="http://schemas.microsoft.com/office/drawing/2014/main" id="{35CBCC18-DA56-9677-880A-6A56DAEDCDDA}"/>
              </a:ext>
            </a:extLst>
          </p:cNvPr>
          <p:cNvSpPr txBox="1">
            <a:spLocks/>
          </p:cNvSpPr>
          <p:nvPr/>
        </p:nvSpPr>
        <p:spPr>
          <a:xfrm>
            <a:off x="8532813" y="6485119"/>
            <a:ext cx="611188"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accent1"/>
                </a:solidFill>
                <a:latin typeface="BIZ UDPゴシック" panose="020B0400000000000000" pitchFamily="50" charset="-128"/>
                <a:ea typeface="BIZ UDPゴシック" panose="020B0400000000000000" pitchFamily="50" charset="-128"/>
              </a:rPr>
              <a:t>8</a:t>
            </a:r>
          </a:p>
        </p:txBody>
      </p:sp>
      <p:sp>
        <p:nvSpPr>
          <p:cNvPr id="9" name="タイトル 1">
            <a:extLst>
              <a:ext uri="{FF2B5EF4-FFF2-40B4-BE49-F238E27FC236}">
                <a16:creationId xmlns:a16="http://schemas.microsoft.com/office/drawing/2014/main" id="{C3C662B9-123D-37EF-8D02-80F3835951E8}"/>
              </a:ext>
            </a:extLst>
          </p:cNvPr>
          <p:cNvSpPr>
            <a:spLocks noGrp="1"/>
          </p:cNvSpPr>
          <p:nvPr>
            <p:ph type="ctrTitle"/>
          </p:nvPr>
        </p:nvSpPr>
        <p:spPr>
          <a:xfrm>
            <a:off x="1392691" y="220736"/>
            <a:ext cx="7576708" cy="486326"/>
          </a:xfrm>
        </p:spPr>
        <p:txBody>
          <a:bodyPr vert="horz">
            <a:noAutofit/>
          </a:bodyPr>
          <a:lstStyle/>
          <a:p>
            <a:r>
              <a:rPr lang="ja-JP" altLang="en-US" dirty="0"/>
              <a:t>繰り返しの予定を登録</a:t>
            </a:r>
          </a:p>
        </p:txBody>
      </p:sp>
      <p:sp>
        <p:nvSpPr>
          <p:cNvPr id="10" name="タイトル 1">
            <a:extLst>
              <a:ext uri="{FF2B5EF4-FFF2-40B4-BE49-F238E27FC236}">
                <a16:creationId xmlns:a16="http://schemas.microsoft.com/office/drawing/2014/main" id="{BDA923AA-E21D-639D-8449-27D6874C916E}"/>
              </a:ext>
            </a:extLst>
          </p:cNvPr>
          <p:cNvSpPr txBox="1">
            <a:spLocks noChangeAspect="1"/>
          </p:cNvSpPr>
          <p:nvPr/>
        </p:nvSpPr>
        <p:spPr>
          <a:xfrm>
            <a:off x="480" y="361"/>
            <a:ext cx="1259335" cy="894339"/>
          </a:xfrm>
          <a:prstGeom prst="rect">
            <a:avLst/>
          </a:prstGeom>
          <a:noFill/>
        </p:spPr>
        <p:txBody>
          <a:bodyPr vert="horz" wrap="none" lIns="91440" tIns="45720" rIns="91440" bIns="45720" rtlCol="0" anchor="ctr">
            <a:noAutofit/>
          </a:bodyPr>
          <a:lstStyle>
            <a:lvl1pPr algn="l" defTabSz="914400" rtl="0" eaLnBrk="1" latinLnBrk="0" hangingPunct="1">
              <a:lnSpc>
                <a:spcPct val="90000"/>
              </a:lnSpc>
              <a:spcBef>
                <a:spcPct val="0"/>
              </a:spcBef>
              <a:buNone/>
              <a:defRPr kumimoji="1" sz="2799" b="1" i="0" kern="1200">
                <a:solidFill>
                  <a:schemeClr val="accent1"/>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pPr algn="ctr">
              <a:lnSpc>
                <a:spcPct val="100000"/>
              </a:lnSpc>
            </a:pPr>
            <a:r>
              <a:rPr lang="en-US" altLang="ja-JP" dirty="0">
                <a:solidFill>
                  <a:sysClr val="windowText" lastClr="000000"/>
                </a:solidFill>
              </a:rPr>
              <a:t>1-C</a:t>
            </a:r>
          </a:p>
        </p:txBody>
      </p:sp>
      <p:sp>
        <p:nvSpPr>
          <p:cNvPr id="4" name="テキスト ボックス 3">
            <a:extLst>
              <a:ext uri="{FF2B5EF4-FFF2-40B4-BE49-F238E27FC236}">
                <a16:creationId xmlns:a16="http://schemas.microsoft.com/office/drawing/2014/main" id="{56A9024A-7E2A-2CDC-0F03-1E82C956B622}"/>
              </a:ext>
            </a:extLst>
          </p:cNvPr>
          <p:cNvSpPr txBox="1"/>
          <p:nvPr/>
        </p:nvSpPr>
        <p:spPr>
          <a:xfrm>
            <a:off x="6159296" y="4089013"/>
            <a:ext cx="2000613"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の部分は予定の</a:t>
            </a:r>
            <a:r>
              <a:rPr lang="ja-JP" altLang="en-US"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名称</a:t>
            </a:r>
            <a:r>
              <a:rPr lang="ja-JP" altLang="en-US"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です</a:t>
            </a:r>
          </a:p>
        </p:txBody>
      </p:sp>
      <p:sp>
        <p:nvSpPr>
          <p:cNvPr id="5" name="サブタイトル 2">
            <a:extLst>
              <a:ext uri="{FF2B5EF4-FFF2-40B4-BE49-F238E27FC236}">
                <a16:creationId xmlns:a16="http://schemas.microsoft.com/office/drawing/2014/main" id="{BDC6E89B-7F12-131F-EDFB-51BF52C58FB0}"/>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を利用して繰り返しの予定を登録しましょう</a:t>
            </a:r>
          </a:p>
        </p:txBody>
      </p:sp>
    </p:spTree>
    <p:extLst>
      <p:ext uri="{BB962C8B-B14F-4D97-AF65-F5344CB8AC3E}">
        <p14:creationId xmlns:p14="http://schemas.microsoft.com/office/powerpoint/2010/main" val="34980193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437CF47D-FC6D-9AED-A20C-138EE9910B9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393" y="2406592"/>
            <a:ext cx="2429000" cy="4320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15" name="オブジェクト 14" hidden="1">
            <a:extLst>
              <a:ext uri="{FF2B5EF4-FFF2-40B4-BE49-F238E27FC236}">
                <a16:creationId xmlns:a16="http://schemas.microsoft.com/office/drawing/2014/main" id="{E8F64B7A-0587-4BB9-A9F2-3E374062BDD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554" imgH="551" progId="TCLayout.ActiveDocument.1">
                  <p:embed/>
                </p:oleObj>
              </mc:Choice>
              <mc:Fallback>
                <p:oleObj name="think-cell スライド" r:id="rId5" imgW="554" imgH="551" progId="TCLayout.ActiveDocument.1">
                  <p:embed/>
                  <p:pic>
                    <p:nvPicPr>
                      <p:cNvPr id="15" name="オブジェクト 14" hidden="1">
                        <a:extLst>
                          <a:ext uri="{FF2B5EF4-FFF2-40B4-BE49-F238E27FC236}">
                            <a16:creationId xmlns:a16="http://schemas.microsoft.com/office/drawing/2014/main" id="{E8F64B7A-0587-4BB9-A9F2-3E374062BDD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4" name="テキスト ボックス 13">
            <a:extLst>
              <a:ext uri="{FF2B5EF4-FFF2-40B4-BE49-F238E27FC236}">
                <a16:creationId xmlns:a16="http://schemas.microsoft.com/office/drawing/2014/main" id="{DFA45860-F023-30AF-2AE8-5C140AB3B3B3}"/>
              </a:ext>
            </a:extLst>
          </p:cNvPr>
          <p:cNvSpPr txBox="1"/>
          <p:nvPr/>
        </p:nvSpPr>
        <p:spPr>
          <a:xfrm>
            <a:off x="2213537" y="1512998"/>
            <a:ext cx="464796" cy="584775"/>
          </a:xfrm>
          <a:prstGeom prst="rect">
            <a:avLst/>
          </a:prstGeom>
          <a:noFill/>
        </p:spPr>
        <p:txBody>
          <a:bodyPr wrap="square" rtlCol="0">
            <a:spAutoFit/>
          </a:bodyPr>
          <a:lstStyle/>
          <a:p>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❷</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1" name="テキスト ボックス 20">
            <a:extLst>
              <a:ext uri="{FF2B5EF4-FFF2-40B4-BE49-F238E27FC236}">
                <a16:creationId xmlns:a16="http://schemas.microsoft.com/office/drawing/2014/main" id="{ABAC9FB8-BB58-939D-63EB-581C277E449C}"/>
              </a:ext>
            </a:extLst>
          </p:cNvPr>
          <p:cNvSpPr txBox="1"/>
          <p:nvPr/>
        </p:nvSpPr>
        <p:spPr>
          <a:xfrm>
            <a:off x="2736487" y="1512998"/>
            <a:ext cx="4400913"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予定の日時はいつですか」と聞こえたら</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毎週○曜日の○時から○時</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と伝えます</a:t>
            </a:r>
          </a:p>
        </p:txBody>
      </p:sp>
      <p:sp>
        <p:nvSpPr>
          <p:cNvPr id="13" name="Slide Number Placeholder 5">
            <a:extLst>
              <a:ext uri="{FF2B5EF4-FFF2-40B4-BE49-F238E27FC236}">
                <a16:creationId xmlns:a16="http://schemas.microsoft.com/office/drawing/2014/main" id="{35CBCC18-DA56-9677-880A-6A56DAEDCDDA}"/>
              </a:ext>
            </a:extLst>
          </p:cNvPr>
          <p:cNvSpPr txBox="1">
            <a:spLocks/>
          </p:cNvSpPr>
          <p:nvPr/>
        </p:nvSpPr>
        <p:spPr>
          <a:xfrm>
            <a:off x="8532813" y="6485119"/>
            <a:ext cx="611188"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accent1"/>
                </a:solidFill>
                <a:latin typeface="BIZ UDPゴシック" panose="020B0400000000000000" pitchFamily="50" charset="-128"/>
                <a:ea typeface="BIZ UDPゴシック" panose="020B0400000000000000" pitchFamily="50" charset="-128"/>
              </a:rPr>
              <a:t>9</a:t>
            </a:r>
          </a:p>
        </p:txBody>
      </p:sp>
      <p:sp>
        <p:nvSpPr>
          <p:cNvPr id="9" name="タイトル 1">
            <a:extLst>
              <a:ext uri="{FF2B5EF4-FFF2-40B4-BE49-F238E27FC236}">
                <a16:creationId xmlns:a16="http://schemas.microsoft.com/office/drawing/2014/main" id="{C3C662B9-123D-37EF-8D02-80F3835951E8}"/>
              </a:ext>
            </a:extLst>
          </p:cNvPr>
          <p:cNvSpPr>
            <a:spLocks noGrp="1"/>
          </p:cNvSpPr>
          <p:nvPr>
            <p:ph type="ctrTitle"/>
          </p:nvPr>
        </p:nvSpPr>
        <p:spPr>
          <a:xfrm>
            <a:off x="1392691" y="220736"/>
            <a:ext cx="7576708" cy="486326"/>
          </a:xfrm>
        </p:spPr>
        <p:txBody>
          <a:bodyPr vert="horz">
            <a:noAutofit/>
          </a:bodyPr>
          <a:lstStyle/>
          <a:p>
            <a:r>
              <a:rPr lang="ja-JP" altLang="en-US" dirty="0"/>
              <a:t>繰り返しの予定を登録</a:t>
            </a:r>
          </a:p>
        </p:txBody>
      </p:sp>
      <p:sp>
        <p:nvSpPr>
          <p:cNvPr id="10" name="タイトル 1">
            <a:extLst>
              <a:ext uri="{FF2B5EF4-FFF2-40B4-BE49-F238E27FC236}">
                <a16:creationId xmlns:a16="http://schemas.microsoft.com/office/drawing/2014/main" id="{BDA923AA-E21D-639D-8449-27D6874C916E}"/>
              </a:ext>
            </a:extLst>
          </p:cNvPr>
          <p:cNvSpPr txBox="1">
            <a:spLocks noChangeAspect="1"/>
          </p:cNvSpPr>
          <p:nvPr/>
        </p:nvSpPr>
        <p:spPr>
          <a:xfrm>
            <a:off x="480" y="361"/>
            <a:ext cx="1259335" cy="894339"/>
          </a:xfrm>
          <a:prstGeom prst="rect">
            <a:avLst/>
          </a:prstGeom>
          <a:noFill/>
        </p:spPr>
        <p:txBody>
          <a:bodyPr vert="horz" wrap="none" lIns="91440" tIns="45720" rIns="91440" bIns="45720" rtlCol="0" anchor="ctr">
            <a:noAutofit/>
          </a:bodyPr>
          <a:lstStyle>
            <a:lvl1pPr algn="l" defTabSz="914400" rtl="0" eaLnBrk="1" latinLnBrk="0" hangingPunct="1">
              <a:lnSpc>
                <a:spcPct val="90000"/>
              </a:lnSpc>
              <a:spcBef>
                <a:spcPct val="0"/>
              </a:spcBef>
              <a:buNone/>
              <a:defRPr kumimoji="1" sz="2799" b="1" i="0" kern="1200">
                <a:solidFill>
                  <a:schemeClr val="accent1"/>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pPr algn="ctr">
              <a:lnSpc>
                <a:spcPct val="100000"/>
              </a:lnSpc>
            </a:pPr>
            <a:r>
              <a:rPr lang="en-US" altLang="ja-JP" dirty="0">
                <a:solidFill>
                  <a:sysClr val="windowText" lastClr="000000"/>
                </a:solidFill>
              </a:rPr>
              <a:t>1-C</a:t>
            </a:r>
          </a:p>
        </p:txBody>
      </p:sp>
      <p:sp>
        <p:nvSpPr>
          <p:cNvPr id="4" name="テキスト ボックス 3">
            <a:extLst>
              <a:ext uri="{FF2B5EF4-FFF2-40B4-BE49-F238E27FC236}">
                <a16:creationId xmlns:a16="http://schemas.microsoft.com/office/drawing/2014/main" id="{18654B61-AFCF-C634-59DA-6FCF01FF9609}"/>
              </a:ext>
            </a:extLst>
          </p:cNvPr>
          <p:cNvSpPr txBox="1"/>
          <p:nvPr/>
        </p:nvSpPr>
        <p:spPr>
          <a:xfrm>
            <a:off x="5754170" y="4092009"/>
            <a:ext cx="3215229"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毎月○日や毎月第３水曜日などと伝えることも可能です</a:t>
            </a:r>
            <a:endParaRPr lang="en-US" altLang="ja-JP"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 name="サブタイトル 2">
            <a:extLst>
              <a:ext uri="{FF2B5EF4-FFF2-40B4-BE49-F238E27FC236}">
                <a16:creationId xmlns:a16="http://schemas.microsoft.com/office/drawing/2014/main" id="{8E6B1C5C-D83E-1E1E-19B7-668FEBE7A625}"/>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を利用して繰り返しの予定を登録しましょう</a:t>
            </a:r>
          </a:p>
        </p:txBody>
      </p:sp>
    </p:spTree>
    <p:extLst>
      <p:ext uri="{BB962C8B-B14F-4D97-AF65-F5344CB8AC3E}">
        <p14:creationId xmlns:p14="http://schemas.microsoft.com/office/powerpoint/2010/main" val="37121013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a:extLst>
              <a:ext uri="{FF2B5EF4-FFF2-40B4-BE49-F238E27FC236}">
                <a16:creationId xmlns:a16="http://schemas.microsoft.com/office/drawing/2014/main" id="{6186AB4B-C07E-9369-B1D4-98DCD2D918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393" y="2411992"/>
            <a:ext cx="2429000" cy="4320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15" name="オブジェクト 14" hidden="1">
            <a:extLst>
              <a:ext uri="{FF2B5EF4-FFF2-40B4-BE49-F238E27FC236}">
                <a16:creationId xmlns:a16="http://schemas.microsoft.com/office/drawing/2014/main" id="{E8F64B7A-0587-4BB9-A9F2-3E374062BDD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554" imgH="551" progId="TCLayout.ActiveDocument.1">
                  <p:embed/>
                </p:oleObj>
              </mc:Choice>
              <mc:Fallback>
                <p:oleObj name="think-cell スライド" r:id="rId5" imgW="554" imgH="551" progId="TCLayout.ActiveDocument.1">
                  <p:embed/>
                  <p:pic>
                    <p:nvPicPr>
                      <p:cNvPr id="15" name="オブジェクト 14" hidden="1">
                        <a:extLst>
                          <a:ext uri="{FF2B5EF4-FFF2-40B4-BE49-F238E27FC236}">
                            <a16:creationId xmlns:a16="http://schemas.microsoft.com/office/drawing/2014/main" id="{E8F64B7A-0587-4BB9-A9F2-3E374062BDD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4" name="テキスト ボックス 13">
            <a:extLst>
              <a:ext uri="{FF2B5EF4-FFF2-40B4-BE49-F238E27FC236}">
                <a16:creationId xmlns:a16="http://schemas.microsoft.com/office/drawing/2014/main" id="{DFA45860-F023-30AF-2AE8-5C140AB3B3B3}"/>
              </a:ext>
            </a:extLst>
          </p:cNvPr>
          <p:cNvSpPr txBox="1"/>
          <p:nvPr/>
        </p:nvSpPr>
        <p:spPr>
          <a:xfrm>
            <a:off x="2213537" y="1512998"/>
            <a:ext cx="464796" cy="584775"/>
          </a:xfrm>
          <a:prstGeom prst="rect">
            <a:avLst/>
          </a:prstGeom>
          <a:noFill/>
        </p:spPr>
        <p:txBody>
          <a:bodyPr wrap="square" rtlCol="0">
            <a:spAutoFit/>
          </a:bodyPr>
          <a:lstStyle/>
          <a:p>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❸</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1" name="テキスト ボックス 20">
            <a:extLst>
              <a:ext uri="{FF2B5EF4-FFF2-40B4-BE49-F238E27FC236}">
                <a16:creationId xmlns:a16="http://schemas.microsoft.com/office/drawing/2014/main" id="{ABAC9FB8-BB58-939D-63EB-581C277E449C}"/>
              </a:ext>
            </a:extLst>
          </p:cNvPr>
          <p:cNvSpPr txBox="1"/>
          <p:nvPr/>
        </p:nvSpPr>
        <p:spPr>
          <a:xfrm>
            <a:off x="2736487" y="1512998"/>
            <a:ext cx="5226413"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毎週○曜日の○時から○時の繰り返しの予定を作成しました。件名は○○です</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となれば成功です</a:t>
            </a:r>
          </a:p>
        </p:txBody>
      </p:sp>
      <p:sp>
        <p:nvSpPr>
          <p:cNvPr id="13" name="Slide Number Placeholder 5">
            <a:extLst>
              <a:ext uri="{FF2B5EF4-FFF2-40B4-BE49-F238E27FC236}">
                <a16:creationId xmlns:a16="http://schemas.microsoft.com/office/drawing/2014/main" id="{35CBCC18-DA56-9677-880A-6A56DAEDCDDA}"/>
              </a:ext>
            </a:extLst>
          </p:cNvPr>
          <p:cNvSpPr txBox="1">
            <a:spLocks/>
          </p:cNvSpPr>
          <p:nvPr/>
        </p:nvSpPr>
        <p:spPr>
          <a:xfrm>
            <a:off x="8532813" y="6485119"/>
            <a:ext cx="611188"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accent1"/>
                </a:solidFill>
                <a:latin typeface="BIZ UDPゴシック" panose="020B0400000000000000" pitchFamily="50" charset="-128"/>
                <a:ea typeface="BIZ UDPゴシック" panose="020B0400000000000000" pitchFamily="50" charset="-128"/>
              </a:rPr>
              <a:t>10</a:t>
            </a:r>
          </a:p>
        </p:txBody>
      </p:sp>
      <p:sp>
        <p:nvSpPr>
          <p:cNvPr id="9" name="タイトル 1">
            <a:extLst>
              <a:ext uri="{FF2B5EF4-FFF2-40B4-BE49-F238E27FC236}">
                <a16:creationId xmlns:a16="http://schemas.microsoft.com/office/drawing/2014/main" id="{C3C662B9-123D-37EF-8D02-80F3835951E8}"/>
              </a:ext>
            </a:extLst>
          </p:cNvPr>
          <p:cNvSpPr>
            <a:spLocks noGrp="1"/>
          </p:cNvSpPr>
          <p:nvPr>
            <p:ph type="ctrTitle"/>
          </p:nvPr>
        </p:nvSpPr>
        <p:spPr>
          <a:xfrm>
            <a:off x="1392691" y="220736"/>
            <a:ext cx="7576708" cy="486326"/>
          </a:xfrm>
        </p:spPr>
        <p:txBody>
          <a:bodyPr vert="horz">
            <a:noAutofit/>
          </a:bodyPr>
          <a:lstStyle/>
          <a:p>
            <a:r>
              <a:rPr lang="ja-JP" altLang="en-US" dirty="0"/>
              <a:t>繰り返しの予定を登録</a:t>
            </a:r>
          </a:p>
        </p:txBody>
      </p:sp>
      <p:sp>
        <p:nvSpPr>
          <p:cNvPr id="10" name="タイトル 1">
            <a:extLst>
              <a:ext uri="{FF2B5EF4-FFF2-40B4-BE49-F238E27FC236}">
                <a16:creationId xmlns:a16="http://schemas.microsoft.com/office/drawing/2014/main" id="{BDA923AA-E21D-639D-8449-27D6874C916E}"/>
              </a:ext>
            </a:extLst>
          </p:cNvPr>
          <p:cNvSpPr txBox="1">
            <a:spLocks noChangeAspect="1"/>
          </p:cNvSpPr>
          <p:nvPr/>
        </p:nvSpPr>
        <p:spPr>
          <a:xfrm>
            <a:off x="480" y="361"/>
            <a:ext cx="1259335" cy="894339"/>
          </a:xfrm>
          <a:prstGeom prst="rect">
            <a:avLst/>
          </a:prstGeom>
          <a:noFill/>
        </p:spPr>
        <p:txBody>
          <a:bodyPr vert="horz" wrap="none" lIns="91440" tIns="45720" rIns="91440" bIns="45720" rtlCol="0" anchor="ctr">
            <a:noAutofit/>
          </a:bodyPr>
          <a:lstStyle>
            <a:lvl1pPr algn="l" defTabSz="914400" rtl="0" eaLnBrk="1" latinLnBrk="0" hangingPunct="1">
              <a:lnSpc>
                <a:spcPct val="90000"/>
              </a:lnSpc>
              <a:spcBef>
                <a:spcPct val="0"/>
              </a:spcBef>
              <a:buNone/>
              <a:defRPr kumimoji="1" sz="2799" b="1" i="0" kern="1200">
                <a:solidFill>
                  <a:schemeClr val="accent1"/>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pPr algn="ctr">
              <a:lnSpc>
                <a:spcPct val="100000"/>
              </a:lnSpc>
            </a:pPr>
            <a:r>
              <a:rPr lang="en-US" altLang="ja-JP" dirty="0">
                <a:solidFill>
                  <a:sysClr val="windowText" lastClr="000000"/>
                </a:solidFill>
              </a:rPr>
              <a:t>1-C</a:t>
            </a:r>
          </a:p>
        </p:txBody>
      </p:sp>
      <p:sp>
        <p:nvSpPr>
          <p:cNvPr id="2" name="四角形: 角を丸くする 1">
            <a:extLst>
              <a:ext uri="{FF2B5EF4-FFF2-40B4-BE49-F238E27FC236}">
                <a16:creationId xmlns:a16="http://schemas.microsoft.com/office/drawing/2014/main" id="{9E63A3B4-3F28-D498-476E-2C038CD05A4A}"/>
              </a:ext>
            </a:extLst>
          </p:cNvPr>
          <p:cNvSpPr/>
          <p:nvPr/>
        </p:nvSpPr>
        <p:spPr>
          <a:xfrm>
            <a:off x="3160889" y="2434570"/>
            <a:ext cx="2754489" cy="1331203"/>
          </a:xfrm>
          <a:prstGeom prst="roundRect">
            <a:avLst>
              <a:gd name="adj" fmla="val 10479"/>
            </a:avLst>
          </a:prstGeom>
          <a:noFill/>
          <a:ln w="28575">
            <a:solidFill>
              <a:srgbClr val="FF3300"/>
            </a:solidFill>
            <a:prstDash val="sysDot"/>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25" dirty="0">
              <a:solidFill>
                <a:prstClr val="white"/>
              </a:solidFill>
              <a:latin typeface="BIZ UDPゴシック" panose="020B0400000000000000" pitchFamily="50" charset="-128"/>
              <a:ea typeface="BIZ UDPゴシック" panose="020B0400000000000000" pitchFamily="50" charset="-128"/>
            </a:endParaRPr>
          </a:p>
        </p:txBody>
      </p:sp>
      <p:sp>
        <p:nvSpPr>
          <p:cNvPr id="6" name="サブタイトル 2">
            <a:extLst>
              <a:ext uri="{FF2B5EF4-FFF2-40B4-BE49-F238E27FC236}">
                <a16:creationId xmlns:a16="http://schemas.microsoft.com/office/drawing/2014/main" id="{8F7CEC6F-6A50-F96F-6DAC-776532F1A3E3}"/>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を利用して繰り返しの予定を登録しましょう</a:t>
            </a:r>
          </a:p>
        </p:txBody>
      </p:sp>
    </p:spTree>
    <p:extLst>
      <p:ext uri="{BB962C8B-B14F-4D97-AF65-F5344CB8AC3E}">
        <p14:creationId xmlns:p14="http://schemas.microsoft.com/office/powerpoint/2010/main" val="23241594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オブジェクト 19" hidden="1">
            <a:extLst>
              <a:ext uri="{FF2B5EF4-FFF2-40B4-BE49-F238E27FC236}">
                <a16:creationId xmlns:a16="http://schemas.microsoft.com/office/drawing/2014/main" id="{1D28762B-E78F-40AB-BCE6-D0ED9B40A96A}"/>
              </a:ext>
            </a:extLst>
          </p:cNvPr>
          <p:cNvGraphicFramePr>
            <a:graphicFrameLocks noChangeAspect="1"/>
          </p:cNvGraphicFramePr>
          <p:nvPr>
            <p:custDataLst>
              <p:tags r:id="rId1"/>
            </p:custDataLst>
          </p:nvPr>
        </p:nvGraphicFramePr>
        <p:xfrm>
          <a:off x="2068" y="1948"/>
          <a:ext cx="1587" cy="1587"/>
        </p:xfrm>
        <a:graphic>
          <a:graphicData uri="http://schemas.openxmlformats.org/presentationml/2006/ole">
            <mc:AlternateContent xmlns:mc="http://schemas.openxmlformats.org/markup-compatibility/2006">
              <mc:Choice xmlns:v="urn:schemas-microsoft-com:vml" Requires="v">
                <p:oleObj name="think-cell スライド" r:id="rId4" imgW="554" imgH="551" progId="TCLayout.ActiveDocument.1">
                  <p:embed/>
                </p:oleObj>
              </mc:Choice>
              <mc:Fallback>
                <p:oleObj name="think-cell スライド" r:id="rId4" imgW="554" imgH="551" progId="TCLayout.ActiveDocument.1">
                  <p:embed/>
                  <p:pic>
                    <p:nvPicPr>
                      <p:cNvPr id="20" name="オブジェクト 19" hidden="1">
                        <a:extLst>
                          <a:ext uri="{FF2B5EF4-FFF2-40B4-BE49-F238E27FC236}">
                            <a16:creationId xmlns:a16="http://schemas.microsoft.com/office/drawing/2014/main" id="{1D28762B-E78F-40AB-BCE6-D0ED9B40A96A}"/>
                          </a:ext>
                        </a:extLst>
                      </p:cNvPr>
                      <p:cNvPicPr/>
                      <p:nvPr/>
                    </p:nvPicPr>
                    <p:blipFill>
                      <a:blip r:embed="rId5"/>
                      <a:stretch>
                        <a:fillRect/>
                      </a:stretch>
                    </p:blipFill>
                    <p:spPr>
                      <a:xfrm>
                        <a:off x="2068" y="1948"/>
                        <a:ext cx="1587" cy="1587"/>
                      </a:xfrm>
                      <a:prstGeom prst="rect">
                        <a:avLst/>
                      </a:prstGeom>
                    </p:spPr>
                  </p:pic>
                </p:oleObj>
              </mc:Fallback>
            </mc:AlternateContent>
          </a:graphicData>
        </a:graphic>
      </p:graphicFrame>
      <p:sp>
        <p:nvSpPr>
          <p:cNvPr id="2" name="タイトル 1"/>
          <p:cNvSpPr>
            <a:spLocks noGrp="1" noChangeAspect="1"/>
          </p:cNvSpPr>
          <p:nvPr>
            <p:ph type="ctrTitle"/>
          </p:nvPr>
        </p:nvSpPr>
        <p:spPr>
          <a:xfrm>
            <a:off x="480" y="361"/>
            <a:ext cx="1259335" cy="894339"/>
          </a:xfrm>
          <a:prstGeom prst="rect">
            <a:avLst/>
          </a:prstGeom>
          <a:noFill/>
        </p:spPr>
        <p:txBody>
          <a:bodyPr vert="horz" wrap="none" anchor="ctr">
            <a:noAutofit/>
          </a:bodyPr>
          <a:lstStyle/>
          <a:p>
            <a:pPr algn="ctr">
              <a:lnSpc>
                <a:spcPct val="100000"/>
              </a:lnSpc>
            </a:pPr>
            <a:r>
              <a:rPr lang="en-US" altLang="ja-JP" dirty="0">
                <a:solidFill>
                  <a:sysClr val="windowText" lastClr="000000"/>
                </a:solidFill>
              </a:rPr>
              <a:t>1-D</a:t>
            </a:r>
          </a:p>
        </p:txBody>
      </p:sp>
      <p:sp>
        <p:nvSpPr>
          <p:cNvPr id="17" name="タイトル 1">
            <a:extLst>
              <a:ext uri="{FF2B5EF4-FFF2-40B4-BE49-F238E27FC236}">
                <a16:creationId xmlns:a16="http://schemas.microsoft.com/office/drawing/2014/main" id="{592BA316-D6C0-047C-5797-F4C091D1B66F}"/>
              </a:ext>
            </a:extLst>
          </p:cNvPr>
          <p:cNvSpPr txBox="1">
            <a:spLocks noChangeAspect="1"/>
          </p:cNvSpPr>
          <p:nvPr/>
        </p:nvSpPr>
        <p:spPr>
          <a:xfrm>
            <a:off x="1403288" y="146005"/>
            <a:ext cx="7488739" cy="578729"/>
          </a:xfrm>
          <a:prstGeom prst="roundRect">
            <a:avLst/>
          </a:prstGeom>
          <a:noFill/>
        </p:spPr>
        <p:txBody>
          <a:bodyPr vert="horz" wrap="square" lIns="91431" tIns="45715" rIns="91431" bIns="45715" rtlCol="0" anchor="ctr">
            <a:spAutoFit/>
          </a:bodyPr>
          <a:lstStyle>
            <a:lvl1pPr>
              <a:lnSpc>
                <a:spcPct val="100000"/>
              </a:lnSpc>
              <a:spcBef>
                <a:spcPct val="0"/>
              </a:spcBef>
              <a:buNone/>
              <a:defRPr sz="2800" b="1" i="0">
                <a:solidFill>
                  <a:sysClr val="windowText" lastClr="000000"/>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r>
              <a:rPr lang="ja-JP" altLang="en-US" sz="2799" dirty="0">
                <a:solidFill>
                  <a:srgbClr val="4472C4"/>
                </a:solidFill>
              </a:rPr>
              <a:t>予定の確認</a:t>
            </a:r>
          </a:p>
        </p:txBody>
      </p:sp>
      <p:cxnSp>
        <p:nvCxnSpPr>
          <p:cNvPr id="19" name="直線コネクタ 18">
            <a:extLst>
              <a:ext uri="{FF2B5EF4-FFF2-40B4-BE49-F238E27FC236}">
                <a16:creationId xmlns:a16="http://schemas.microsoft.com/office/drawing/2014/main" id="{8B51F20C-EA3E-6886-BB37-CE4E250F1885}"/>
              </a:ext>
            </a:extLst>
          </p:cNvPr>
          <p:cNvCxnSpPr>
            <a:cxnSpLocks/>
          </p:cNvCxnSpPr>
          <p:nvPr/>
        </p:nvCxnSpPr>
        <p:spPr>
          <a:xfrm flipV="1">
            <a:off x="1259824" y="361"/>
            <a:ext cx="0" cy="883534"/>
          </a:xfrm>
          <a:prstGeom prst="line">
            <a:avLst/>
          </a:prstGeom>
        </p:spPr>
        <p:style>
          <a:lnRef idx="1">
            <a:schemeClr val="dk1"/>
          </a:lnRef>
          <a:fillRef idx="0">
            <a:schemeClr val="dk1"/>
          </a:fillRef>
          <a:effectRef idx="0">
            <a:schemeClr val="dk1"/>
          </a:effectRef>
          <a:fontRef idx="minor">
            <a:schemeClr val="tx1"/>
          </a:fontRef>
        </p:style>
      </p:cxnSp>
      <p:sp>
        <p:nvSpPr>
          <p:cNvPr id="6" name="Slide Number Placeholder 5">
            <a:extLst>
              <a:ext uri="{FF2B5EF4-FFF2-40B4-BE49-F238E27FC236}">
                <a16:creationId xmlns:a16="http://schemas.microsoft.com/office/drawing/2014/main" id="{812468A7-68C3-F695-4B25-1F00DD556FC3}"/>
              </a:ext>
            </a:extLst>
          </p:cNvPr>
          <p:cNvSpPr txBox="1">
            <a:spLocks/>
          </p:cNvSpPr>
          <p:nvPr/>
        </p:nvSpPr>
        <p:spPr>
          <a:xfrm>
            <a:off x="8547100" y="6498000"/>
            <a:ext cx="577970"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800" dirty="0">
                <a:solidFill>
                  <a:schemeClr val="accent1"/>
                </a:solidFill>
                <a:latin typeface="BIZ UDPゴシック" panose="020B0400000000000000" pitchFamily="50" charset="-128"/>
                <a:ea typeface="BIZ UDPゴシック" panose="020B0400000000000000" pitchFamily="50" charset="-128"/>
              </a:rPr>
              <a:t>１</a:t>
            </a:r>
            <a:r>
              <a:rPr lang="en-US" altLang="ja-JP" sz="1800" dirty="0">
                <a:solidFill>
                  <a:schemeClr val="accent1"/>
                </a:solidFill>
                <a:latin typeface="BIZ UDPゴシック" panose="020B0400000000000000" pitchFamily="50" charset="-128"/>
                <a:ea typeface="BIZ UDPゴシック" panose="020B0400000000000000" pitchFamily="50" charset="-128"/>
              </a:rPr>
              <a:t>1</a:t>
            </a:r>
            <a:endParaRPr lang="ja-JP" altLang="en-US" sz="1800" dirty="0">
              <a:solidFill>
                <a:schemeClr val="accent1"/>
              </a:solidFill>
              <a:latin typeface="BIZ UDPゴシック" panose="020B0400000000000000" pitchFamily="50" charset="-128"/>
              <a:ea typeface="BIZ UDPゴシック" panose="020B0400000000000000" pitchFamily="50" charset="-128"/>
            </a:endParaRPr>
          </a:p>
        </p:txBody>
      </p:sp>
      <p:grpSp>
        <p:nvGrpSpPr>
          <p:cNvPr id="7" name="グループ化 6">
            <a:extLst>
              <a:ext uri="{FF2B5EF4-FFF2-40B4-BE49-F238E27FC236}">
                <a16:creationId xmlns:a16="http://schemas.microsoft.com/office/drawing/2014/main" id="{8ED85B09-6BD4-3DCC-CFDD-E5E36E233B9F}"/>
              </a:ext>
            </a:extLst>
          </p:cNvPr>
          <p:cNvGrpSpPr/>
          <p:nvPr/>
        </p:nvGrpSpPr>
        <p:grpSpPr>
          <a:xfrm>
            <a:off x="252609" y="1693273"/>
            <a:ext cx="8638781" cy="755720"/>
            <a:chOff x="-69103" y="1829906"/>
            <a:chExt cx="8638781" cy="755720"/>
          </a:xfrm>
        </p:grpSpPr>
        <p:sp>
          <p:nvSpPr>
            <p:cNvPr id="10" name="正方形/長方形 9">
              <a:extLst>
                <a:ext uri="{FF2B5EF4-FFF2-40B4-BE49-F238E27FC236}">
                  <a16:creationId xmlns:a16="http://schemas.microsoft.com/office/drawing/2014/main" id="{C92F8423-E065-C489-AFF5-168D57700EA3}"/>
                </a:ext>
              </a:extLst>
            </p:cNvPr>
            <p:cNvSpPr/>
            <p:nvPr/>
          </p:nvSpPr>
          <p:spPr>
            <a:xfrm>
              <a:off x="-69103" y="1829906"/>
              <a:ext cx="550595" cy="631648"/>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ct val="130000"/>
                </a:lnSpc>
              </a:pPr>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❶</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13" name="テキスト ボックス 4">
              <a:extLst>
                <a:ext uri="{FF2B5EF4-FFF2-40B4-BE49-F238E27FC236}">
                  <a16:creationId xmlns:a16="http://schemas.microsoft.com/office/drawing/2014/main" id="{9E357C77-DEA9-10E1-4F39-93AC658AC69E}"/>
                </a:ext>
              </a:extLst>
            </p:cNvPr>
            <p:cNvSpPr txBox="1"/>
            <p:nvPr/>
          </p:nvSpPr>
          <p:spPr>
            <a:xfrm>
              <a:off x="498749" y="1829906"/>
              <a:ext cx="8070929" cy="755720"/>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lnSpc>
                  <a:spcPct val="130000"/>
                </a:lnSpc>
              </a:pPr>
              <a:r>
                <a:rPr lang="ja-JP" kern="100" dirty="0">
                  <a:latin typeface="BIZ UDPゴシック" panose="020B0400000000000000" pitchFamily="50" charset="-128"/>
                  <a:ea typeface="BIZ UDPゴシック" panose="020B0400000000000000" pitchFamily="50" charset="-128"/>
                  <a:cs typeface="Times New Roman"/>
                </a:rPr>
                <a:t>Siri</a:t>
              </a:r>
              <a:r>
                <a:rPr lang="ja-JP" altLang="en-US" kern="100" dirty="0">
                  <a:latin typeface="BIZ UDPゴシック" panose="020B0400000000000000" pitchFamily="50" charset="-128"/>
                  <a:ea typeface="BIZ UDPゴシック" panose="020B0400000000000000" pitchFamily="50" charset="-128"/>
                  <a:cs typeface="Times New Roman"/>
                </a:rPr>
                <a:t>を起動して</a:t>
              </a:r>
              <a:r>
                <a:rPr lang="en-US" altLang="ja-JP" kern="100" dirty="0">
                  <a:latin typeface="BIZ UDPゴシック" panose="020B0400000000000000" pitchFamily="50" charset="-128"/>
                  <a:ea typeface="BIZ UDPゴシック" panose="020B0400000000000000" pitchFamily="50" charset="-128"/>
                  <a:cs typeface="Times New Roman"/>
                </a:rPr>
                <a:t>｢</a:t>
              </a:r>
              <a:r>
                <a:rPr lang="ja-JP" altLang="en-US" kern="100" dirty="0">
                  <a:latin typeface="BIZ UDPゴシック" panose="020B0400000000000000" pitchFamily="50" charset="-128"/>
                  <a:ea typeface="BIZ UDPゴシック" panose="020B0400000000000000" pitchFamily="50" charset="-128"/>
                  <a:cs typeface="Times New Roman"/>
                </a:rPr>
                <a:t>明日の予定は</a:t>
              </a:r>
              <a:r>
                <a:rPr lang="en-US" altLang="ja-JP" kern="100" dirty="0">
                  <a:latin typeface="BIZ UDPゴシック" panose="020B0400000000000000" pitchFamily="50" charset="-128"/>
                  <a:ea typeface="BIZ UDPゴシック" panose="020B0400000000000000" pitchFamily="50" charset="-128"/>
                  <a:cs typeface="Times New Roman"/>
                </a:rPr>
                <a:t>｣</a:t>
              </a:r>
              <a:r>
                <a:rPr lang="ja-JP" altLang="en-US" kern="100" dirty="0">
                  <a:latin typeface="BIZ UDPゴシック" panose="020B0400000000000000" pitchFamily="50" charset="-128"/>
                  <a:ea typeface="BIZ UDPゴシック" panose="020B0400000000000000" pitchFamily="50" charset="-128"/>
                  <a:cs typeface="Times New Roman"/>
                </a:rPr>
                <a:t>・</a:t>
              </a:r>
              <a:r>
                <a:rPr lang="en-US" altLang="ja-JP" kern="100" dirty="0">
                  <a:latin typeface="BIZ UDPゴシック" panose="020B0400000000000000" pitchFamily="50" charset="-128"/>
                  <a:ea typeface="BIZ UDPゴシック" panose="020B0400000000000000" pitchFamily="50" charset="-128"/>
                  <a:cs typeface="Times New Roman"/>
                </a:rPr>
                <a:t>｢</a:t>
              </a:r>
              <a:r>
                <a:rPr lang="ja-JP" altLang="en-US" kern="100" dirty="0">
                  <a:latin typeface="BIZ UDPゴシック" panose="020B0400000000000000" pitchFamily="50" charset="-128"/>
                  <a:ea typeface="BIZ UDPゴシック" panose="020B0400000000000000" pitchFamily="50" charset="-128"/>
                  <a:cs typeface="Times New Roman"/>
                </a:rPr>
                <a:t>来週の予定を教えて</a:t>
              </a:r>
              <a:r>
                <a:rPr lang="en-US" altLang="ja-JP" kern="100" dirty="0">
                  <a:latin typeface="BIZ UDPゴシック" panose="020B0400000000000000" pitchFamily="50" charset="-128"/>
                  <a:ea typeface="BIZ UDPゴシック" panose="020B0400000000000000" pitchFamily="50" charset="-128"/>
                  <a:cs typeface="Times New Roman"/>
                </a:rPr>
                <a:t>｣</a:t>
              </a:r>
              <a:r>
                <a:rPr lang="ja-JP" altLang="en-US" kern="100" dirty="0">
                  <a:latin typeface="BIZ UDPゴシック" panose="020B0400000000000000" pitchFamily="50" charset="-128"/>
                  <a:ea typeface="BIZ UDPゴシック" panose="020B0400000000000000" pitchFamily="50" charset="-128"/>
                  <a:cs typeface="Times New Roman"/>
                </a:rPr>
                <a:t>・</a:t>
              </a:r>
              <a:r>
                <a:rPr lang="en-US" altLang="ja-JP" kern="100" dirty="0">
                  <a:latin typeface="BIZ UDPゴシック" panose="020B0400000000000000" pitchFamily="50" charset="-128"/>
                  <a:ea typeface="BIZ UDPゴシック" panose="020B0400000000000000" pitchFamily="50" charset="-128"/>
                  <a:cs typeface="Calibri"/>
                </a:rPr>
                <a:t>｢</a:t>
              </a:r>
              <a:r>
                <a:rPr lang="en-US" kern="100" dirty="0">
                  <a:latin typeface="BIZ UDPゴシック" panose="020B0400000000000000" pitchFamily="50" charset="-128"/>
                  <a:ea typeface="BIZ UDPゴシック" panose="020B0400000000000000" pitchFamily="50" charset="-128"/>
                  <a:cs typeface="Calibri"/>
                </a:rPr>
                <a:t>○月○</a:t>
              </a:r>
              <a:r>
                <a:rPr lang="ja-JP" altLang="en-US" kern="100" dirty="0">
                  <a:latin typeface="BIZ UDPゴシック" panose="020B0400000000000000" pitchFamily="50" charset="-128"/>
                  <a:ea typeface="BIZ UDPゴシック" panose="020B0400000000000000" pitchFamily="50" charset="-128"/>
                  <a:cs typeface="Calibri"/>
                </a:rPr>
                <a:t>日の予定を</a:t>
              </a:r>
              <a:endParaRPr lang="en-US" altLang="ja-JP" kern="100" dirty="0">
                <a:latin typeface="BIZ UDPゴシック" panose="020B0400000000000000" pitchFamily="50" charset="-128"/>
                <a:ea typeface="BIZ UDPゴシック" panose="020B0400000000000000" pitchFamily="50" charset="-128"/>
                <a:cs typeface="Calibri"/>
              </a:endParaRPr>
            </a:p>
            <a:p>
              <a:pPr algn="just">
                <a:lnSpc>
                  <a:spcPct val="130000"/>
                </a:lnSpc>
              </a:pPr>
              <a:r>
                <a:rPr lang="ja-JP" altLang="en-US" kern="100" dirty="0">
                  <a:latin typeface="BIZ UDPゴシック" panose="020B0400000000000000" pitchFamily="50" charset="-128"/>
                  <a:ea typeface="BIZ UDPゴシック" panose="020B0400000000000000" pitchFamily="50" charset="-128"/>
                  <a:cs typeface="Calibri"/>
                </a:rPr>
                <a:t>教えて</a:t>
              </a: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などと声をかけます</a:t>
              </a:r>
              <a:endParaRPr lang="ja-JP" altLang="en-US" kern="100" dirty="0">
                <a:latin typeface="BIZ UDPゴシック" panose="020B0400000000000000" pitchFamily="50" charset="-128"/>
                <a:ea typeface="BIZ UDPゴシック" panose="020B0400000000000000" pitchFamily="50" charset="-128"/>
                <a:cs typeface="Times New Roman"/>
              </a:endParaRPr>
            </a:p>
          </p:txBody>
        </p:sp>
      </p:grpSp>
      <p:sp>
        <p:nvSpPr>
          <p:cNvPr id="14" name="テキスト ボックス 13">
            <a:extLst>
              <a:ext uri="{FF2B5EF4-FFF2-40B4-BE49-F238E27FC236}">
                <a16:creationId xmlns:a16="http://schemas.microsoft.com/office/drawing/2014/main" id="{D017918D-1EE0-A675-2370-2FCA9AAA83C7}"/>
              </a:ext>
            </a:extLst>
          </p:cNvPr>
          <p:cNvSpPr txBox="1"/>
          <p:nvPr/>
        </p:nvSpPr>
        <p:spPr>
          <a:xfrm>
            <a:off x="756034" y="3726901"/>
            <a:ext cx="7631929" cy="1785902"/>
          </a:xfrm>
          <a:prstGeom prst="rect">
            <a:avLst/>
          </a:prstGeom>
          <a:ln w="28575">
            <a:solidFill>
              <a:schemeClr val="accent1"/>
            </a:solidFill>
            <a:prstDash val="dash"/>
          </a:ln>
        </p:spPr>
        <p:txBody>
          <a:bodyPr vert="horz" lIns="72000" tIns="45720" rIns="72000" bIns="45720" numCol="1" rtlCol="0" anchor="ctr">
            <a:noAutofit/>
          </a:bodyPr>
          <a:lstStyle>
            <a:defPPr>
              <a:defRPr lang="ja-JP"/>
            </a:defPPr>
            <a:lvl1pPr indent="0">
              <a:lnSpc>
                <a:spcPct val="130000"/>
              </a:lnSpc>
              <a:spcBef>
                <a:spcPts val="0"/>
              </a:spcBef>
              <a:buFont typeface="Arial" panose="020B0604020202020204" pitchFamily="34" charset="0"/>
              <a:buNone/>
              <a:defRPr sz="2400">
                <a:latin typeface="BIZ UDPゴシック" panose="020B0400000000000000" pitchFamily="50" charset="-128"/>
                <a:ea typeface="BIZ UDPゴシック" panose="020B0400000000000000" pitchFamily="50" charset="-128"/>
              </a:defRPr>
            </a:lvl1pPr>
            <a:lvl2pPr marL="685800" indent="-228600">
              <a:lnSpc>
                <a:spcPct val="90000"/>
              </a:lnSpc>
              <a:spcBef>
                <a:spcPts val="500"/>
              </a:spcBef>
              <a:buFont typeface="Arial" panose="020B0604020202020204" pitchFamily="34" charset="0"/>
              <a:buChar char="•"/>
              <a:defRPr sz="2400">
                <a:latin typeface="Abadi" panose="020B0604020104020204" pitchFamily="34" charset="0"/>
              </a:defRPr>
            </a:lvl2pPr>
            <a:lvl3pPr marL="1143000" indent="-228600">
              <a:lnSpc>
                <a:spcPct val="90000"/>
              </a:lnSpc>
              <a:spcBef>
                <a:spcPts val="500"/>
              </a:spcBef>
              <a:buFont typeface="Arial" panose="020B0604020202020204" pitchFamily="34" charset="0"/>
              <a:buChar char="•"/>
              <a:defRPr sz="2000">
                <a:latin typeface="Abadi" panose="020B0604020104020204" pitchFamily="34" charset="0"/>
              </a:defRPr>
            </a:lvl3pPr>
            <a:lvl4pPr marL="1600200" indent="-228600">
              <a:lnSpc>
                <a:spcPct val="90000"/>
              </a:lnSpc>
              <a:spcBef>
                <a:spcPts val="500"/>
              </a:spcBef>
              <a:buFont typeface="Arial" panose="020B0604020202020204" pitchFamily="34" charset="0"/>
              <a:buChar char="•"/>
              <a:defRPr>
                <a:latin typeface="Abadi" panose="020B0604020104020204" pitchFamily="34" charset="0"/>
              </a:defRPr>
            </a:lvl4pPr>
            <a:lvl5pPr marL="2057400" indent="-228600">
              <a:lnSpc>
                <a:spcPct val="90000"/>
              </a:lnSpc>
              <a:spcBef>
                <a:spcPts val="500"/>
              </a:spcBef>
              <a:buFont typeface="Arial" panose="020B0604020202020204" pitchFamily="34" charset="0"/>
              <a:buChar char="•"/>
              <a:defRPr>
                <a:latin typeface="Abadi" panose="020B0604020104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ja-JP" altLang="en-US" sz="1800" dirty="0"/>
              <a:t>Siriで予定を確認した場合、日付ではなく曜日でお知らせされます。</a:t>
            </a:r>
          </a:p>
          <a:p>
            <a:r>
              <a:rPr lang="ja-JP" altLang="en-US" sz="1800" dirty="0"/>
              <a:t>日付などを指定して１日分だけ確認する際にはほとんど気にすることはありませんが、今週や来週、何日から何日までといった</a:t>
            </a:r>
            <a:endParaRPr lang="en-US" altLang="ja-JP" sz="1800" dirty="0"/>
          </a:p>
          <a:p>
            <a:r>
              <a:rPr lang="ja-JP" altLang="en-US" sz="1800" dirty="0"/>
              <a:t>複数期間の確認の場合には分かりにくい場合があります。</a:t>
            </a:r>
          </a:p>
        </p:txBody>
      </p:sp>
      <p:sp>
        <p:nvSpPr>
          <p:cNvPr id="18" name="テキスト ボックス 1">
            <a:extLst>
              <a:ext uri="{FF2B5EF4-FFF2-40B4-BE49-F238E27FC236}">
                <a16:creationId xmlns:a16="http://schemas.microsoft.com/office/drawing/2014/main" id="{A185748A-A38D-8BE6-B93B-DD3CA5ECDE85}"/>
              </a:ext>
            </a:extLst>
          </p:cNvPr>
          <p:cNvSpPr txBox="1"/>
          <p:nvPr/>
        </p:nvSpPr>
        <p:spPr>
          <a:xfrm>
            <a:off x="707253" y="5582652"/>
            <a:ext cx="7729493" cy="448694"/>
          </a:xfrm>
          <a:prstGeom prst="rect">
            <a:avLst/>
          </a:prstGeom>
          <a:noFill/>
          <a:ln w="38100">
            <a:noFill/>
            <a:prstDash val="solid"/>
          </a:ln>
        </p:spPr>
        <p:txBody>
          <a:bodyPr wrap="square" lIns="91440" tIns="72000" rIns="91440" bIns="7200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lnSpc>
                <a:spcPct val="130000"/>
              </a:lnSpc>
              <a:spcBef>
                <a:spcPts val="600"/>
              </a:spcBef>
            </a:pPr>
            <a:r>
              <a:rPr lang="en-US" altLang="ja-JP" kern="100" dirty="0">
                <a:solidFill>
                  <a:schemeClr val="accent1"/>
                </a:solidFill>
                <a:latin typeface="BIZ UDPゴシック" panose="020B0400000000000000" pitchFamily="50" charset="-128"/>
                <a:ea typeface="BIZ UDPゴシック" panose="020B0400000000000000" pitchFamily="50" charset="-128"/>
                <a:cs typeface="Times New Roman"/>
              </a:rPr>
              <a:t>※</a:t>
            </a:r>
            <a:r>
              <a:rPr lang="ja-JP" altLang="en-US" kern="100" dirty="0">
                <a:solidFill>
                  <a:schemeClr val="accent1"/>
                </a:solidFill>
                <a:latin typeface="BIZ UDPゴシック" panose="020B0400000000000000" pitchFamily="50" charset="-128"/>
                <a:ea typeface="BIZ UDPゴシック" panose="020B0400000000000000" pitchFamily="50" charset="-128"/>
                <a:cs typeface="Times New Roman"/>
              </a:rPr>
              <a:t>日付が分からない場合、「○○の予定はいつ？」と聞く方法もあります</a:t>
            </a:r>
          </a:p>
        </p:txBody>
      </p:sp>
      <p:sp>
        <p:nvSpPr>
          <p:cNvPr id="4" name="サブタイトル 2">
            <a:extLst>
              <a:ext uri="{FF2B5EF4-FFF2-40B4-BE49-F238E27FC236}">
                <a16:creationId xmlns:a16="http://schemas.microsoft.com/office/drawing/2014/main" id="{08CCE9BF-909A-4A3F-F556-C9C67829E5BB}"/>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200" dirty="0">
                <a:latin typeface="BIZ UDPゴシック" panose="020B0400000000000000" pitchFamily="50" charset="-128"/>
                <a:ea typeface="BIZ UDPゴシック" panose="020B0400000000000000" pitchFamily="50" charset="-128"/>
              </a:rPr>
              <a:t>登録した予定は</a:t>
            </a: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で確認することが可能です</a:t>
            </a:r>
          </a:p>
        </p:txBody>
      </p:sp>
      <p:grpSp>
        <p:nvGrpSpPr>
          <p:cNvPr id="8" name="グループ化 7">
            <a:extLst>
              <a:ext uri="{FF2B5EF4-FFF2-40B4-BE49-F238E27FC236}">
                <a16:creationId xmlns:a16="http://schemas.microsoft.com/office/drawing/2014/main" id="{64BFE6DC-6E3A-2BC4-E55F-B31FF928525F}"/>
              </a:ext>
            </a:extLst>
          </p:cNvPr>
          <p:cNvGrpSpPr/>
          <p:nvPr/>
        </p:nvGrpSpPr>
        <p:grpSpPr>
          <a:xfrm>
            <a:off x="252609" y="2545510"/>
            <a:ext cx="8638781" cy="755720"/>
            <a:chOff x="-69103" y="1829906"/>
            <a:chExt cx="8638781" cy="755720"/>
          </a:xfrm>
        </p:grpSpPr>
        <p:sp>
          <p:nvSpPr>
            <p:cNvPr id="9" name="正方形/長方形 8">
              <a:extLst>
                <a:ext uri="{FF2B5EF4-FFF2-40B4-BE49-F238E27FC236}">
                  <a16:creationId xmlns:a16="http://schemas.microsoft.com/office/drawing/2014/main" id="{8947F376-5DBC-97D4-EBE6-CFC527DF89F1}"/>
                </a:ext>
              </a:extLst>
            </p:cNvPr>
            <p:cNvSpPr/>
            <p:nvPr/>
          </p:nvSpPr>
          <p:spPr>
            <a:xfrm>
              <a:off x="-69103" y="1829906"/>
              <a:ext cx="550595" cy="631648"/>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ct val="130000"/>
                </a:lnSpc>
              </a:pPr>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❷</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15" name="テキスト ボックス 4">
              <a:extLst>
                <a:ext uri="{FF2B5EF4-FFF2-40B4-BE49-F238E27FC236}">
                  <a16:creationId xmlns:a16="http://schemas.microsoft.com/office/drawing/2014/main" id="{6FF5BE1D-08CB-1D47-8EF5-3EBF52CAE0B2}"/>
                </a:ext>
              </a:extLst>
            </p:cNvPr>
            <p:cNvSpPr txBox="1"/>
            <p:nvPr/>
          </p:nvSpPr>
          <p:spPr>
            <a:xfrm>
              <a:off x="498749" y="1829906"/>
              <a:ext cx="8070929" cy="755720"/>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lnSpc>
                  <a:spcPct val="130000"/>
                </a:lnSpc>
              </a:pPr>
              <a:r>
                <a:rPr lang="en-US" altLang="ja-JP" kern="100" dirty="0">
                  <a:latin typeface="BIZ UDPゴシック" panose="020B0400000000000000" pitchFamily="50" charset="-128"/>
                  <a:ea typeface="BIZ UDPゴシック" panose="020B0400000000000000" pitchFamily="50" charset="-128"/>
                  <a:cs typeface="Times New Roman"/>
                </a:rPr>
                <a:t>｢</a:t>
              </a:r>
              <a:r>
                <a:rPr lang="ja-JP" altLang="en-US" kern="100" dirty="0">
                  <a:latin typeface="BIZ UDPゴシック" panose="020B0400000000000000" pitchFamily="50" charset="-128"/>
                  <a:ea typeface="BIZ UDPゴシック" panose="020B0400000000000000" pitchFamily="50" charset="-128"/>
                  <a:cs typeface="Times New Roman"/>
                </a:rPr>
                <a:t>予定が○件あります。○曜日の１０時に○○があります</a:t>
              </a:r>
              <a:r>
                <a:rPr lang="en-US" altLang="ja-JP" kern="100" dirty="0">
                  <a:latin typeface="BIZ UDPゴシック" panose="020B0400000000000000" pitchFamily="50" charset="-128"/>
                  <a:ea typeface="BIZ UDPゴシック" panose="020B0400000000000000" pitchFamily="50" charset="-128"/>
                  <a:cs typeface="Times New Roman"/>
                </a:rPr>
                <a:t>｣</a:t>
              </a:r>
            </a:p>
            <a:p>
              <a:pPr algn="just">
                <a:lnSpc>
                  <a:spcPct val="130000"/>
                </a:lnSpc>
              </a:pPr>
              <a:r>
                <a:rPr lang="ja-JP" altLang="en-US" kern="100" dirty="0">
                  <a:latin typeface="BIZ UDPゴシック" panose="020B0400000000000000" pitchFamily="50" charset="-128"/>
                  <a:ea typeface="BIZ UDPゴシック" panose="020B0400000000000000" pitchFamily="50" charset="-128"/>
                  <a:cs typeface="Times New Roman"/>
                </a:rPr>
                <a:t>などと返答があります</a:t>
              </a:r>
            </a:p>
          </p:txBody>
        </p:sp>
      </p:grpSp>
    </p:spTree>
    <p:extLst>
      <p:ext uri="{BB962C8B-B14F-4D97-AF65-F5344CB8AC3E}">
        <p14:creationId xmlns:p14="http://schemas.microsoft.com/office/powerpoint/2010/main" val="38282686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オブジェクト 19" hidden="1">
            <a:extLst>
              <a:ext uri="{FF2B5EF4-FFF2-40B4-BE49-F238E27FC236}">
                <a16:creationId xmlns:a16="http://schemas.microsoft.com/office/drawing/2014/main" id="{1D28762B-E78F-40AB-BCE6-D0ED9B40A96A}"/>
              </a:ext>
            </a:extLst>
          </p:cNvPr>
          <p:cNvGraphicFramePr>
            <a:graphicFrameLocks noChangeAspect="1"/>
          </p:cNvGraphicFramePr>
          <p:nvPr>
            <p:custDataLst>
              <p:tags r:id="rId1"/>
            </p:custDataLst>
          </p:nvPr>
        </p:nvGraphicFramePr>
        <p:xfrm>
          <a:off x="2068" y="1948"/>
          <a:ext cx="1587" cy="1587"/>
        </p:xfrm>
        <a:graphic>
          <a:graphicData uri="http://schemas.openxmlformats.org/presentationml/2006/ole">
            <mc:AlternateContent xmlns:mc="http://schemas.openxmlformats.org/markup-compatibility/2006">
              <mc:Choice xmlns:v="urn:schemas-microsoft-com:vml" Requires="v">
                <p:oleObj name="think-cell スライド" r:id="rId4" imgW="554" imgH="551" progId="TCLayout.ActiveDocument.1">
                  <p:embed/>
                </p:oleObj>
              </mc:Choice>
              <mc:Fallback>
                <p:oleObj name="think-cell スライド" r:id="rId4" imgW="554" imgH="551" progId="TCLayout.ActiveDocument.1">
                  <p:embed/>
                  <p:pic>
                    <p:nvPicPr>
                      <p:cNvPr id="20" name="オブジェクト 19" hidden="1">
                        <a:extLst>
                          <a:ext uri="{FF2B5EF4-FFF2-40B4-BE49-F238E27FC236}">
                            <a16:creationId xmlns:a16="http://schemas.microsoft.com/office/drawing/2014/main" id="{1D28762B-E78F-40AB-BCE6-D0ED9B40A96A}"/>
                          </a:ext>
                        </a:extLst>
                      </p:cNvPr>
                      <p:cNvPicPr/>
                      <p:nvPr/>
                    </p:nvPicPr>
                    <p:blipFill>
                      <a:blip r:embed="rId5"/>
                      <a:stretch>
                        <a:fillRect/>
                      </a:stretch>
                    </p:blipFill>
                    <p:spPr>
                      <a:xfrm>
                        <a:off x="2068" y="1948"/>
                        <a:ext cx="1587" cy="1587"/>
                      </a:xfrm>
                      <a:prstGeom prst="rect">
                        <a:avLst/>
                      </a:prstGeom>
                    </p:spPr>
                  </p:pic>
                </p:oleObj>
              </mc:Fallback>
            </mc:AlternateContent>
          </a:graphicData>
        </a:graphic>
      </p:graphicFrame>
      <p:sp>
        <p:nvSpPr>
          <p:cNvPr id="2" name="タイトル 1"/>
          <p:cNvSpPr>
            <a:spLocks noGrp="1" noChangeAspect="1"/>
          </p:cNvSpPr>
          <p:nvPr>
            <p:ph type="ctrTitle"/>
          </p:nvPr>
        </p:nvSpPr>
        <p:spPr>
          <a:xfrm>
            <a:off x="480" y="361"/>
            <a:ext cx="1259335" cy="894339"/>
          </a:xfrm>
          <a:prstGeom prst="rect">
            <a:avLst/>
          </a:prstGeom>
          <a:noFill/>
        </p:spPr>
        <p:txBody>
          <a:bodyPr vert="horz" wrap="none" anchor="ctr">
            <a:noAutofit/>
          </a:bodyPr>
          <a:lstStyle/>
          <a:p>
            <a:pPr algn="ctr">
              <a:lnSpc>
                <a:spcPct val="100000"/>
              </a:lnSpc>
            </a:pPr>
            <a:r>
              <a:rPr lang="en-US" altLang="ja-JP" dirty="0">
                <a:solidFill>
                  <a:sysClr val="windowText" lastClr="000000"/>
                </a:solidFill>
              </a:rPr>
              <a:t>1-E</a:t>
            </a:r>
          </a:p>
        </p:txBody>
      </p:sp>
      <p:sp>
        <p:nvSpPr>
          <p:cNvPr id="17" name="タイトル 1">
            <a:extLst>
              <a:ext uri="{FF2B5EF4-FFF2-40B4-BE49-F238E27FC236}">
                <a16:creationId xmlns:a16="http://schemas.microsoft.com/office/drawing/2014/main" id="{592BA316-D6C0-047C-5797-F4C091D1B66F}"/>
              </a:ext>
            </a:extLst>
          </p:cNvPr>
          <p:cNvSpPr txBox="1">
            <a:spLocks noChangeAspect="1"/>
          </p:cNvSpPr>
          <p:nvPr/>
        </p:nvSpPr>
        <p:spPr>
          <a:xfrm>
            <a:off x="1403288" y="146005"/>
            <a:ext cx="7488739" cy="578729"/>
          </a:xfrm>
          <a:prstGeom prst="roundRect">
            <a:avLst/>
          </a:prstGeom>
          <a:noFill/>
        </p:spPr>
        <p:txBody>
          <a:bodyPr vert="horz" wrap="square" lIns="91431" tIns="45715" rIns="91431" bIns="45715" rtlCol="0" anchor="ctr">
            <a:spAutoFit/>
          </a:bodyPr>
          <a:lstStyle>
            <a:lvl1pPr>
              <a:lnSpc>
                <a:spcPct val="100000"/>
              </a:lnSpc>
              <a:spcBef>
                <a:spcPct val="0"/>
              </a:spcBef>
              <a:buNone/>
              <a:defRPr sz="2800" b="1" i="0">
                <a:solidFill>
                  <a:sysClr val="windowText" lastClr="000000"/>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r>
              <a:rPr lang="ja-JP" altLang="en-US" sz="2799" dirty="0">
                <a:solidFill>
                  <a:srgbClr val="4472C4"/>
                </a:solidFill>
              </a:rPr>
              <a:t>予定の削除</a:t>
            </a:r>
          </a:p>
        </p:txBody>
      </p:sp>
      <p:cxnSp>
        <p:nvCxnSpPr>
          <p:cNvPr id="19" name="直線コネクタ 18">
            <a:extLst>
              <a:ext uri="{FF2B5EF4-FFF2-40B4-BE49-F238E27FC236}">
                <a16:creationId xmlns:a16="http://schemas.microsoft.com/office/drawing/2014/main" id="{8B51F20C-EA3E-6886-BB37-CE4E250F1885}"/>
              </a:ext>
            </a:extLst>
          </p:cNvPr>
          <p:cNvCxnSpPr>
            <a:cxnSpLocks/>
          </p:cNvCxnSpPr>
          <p:nvPr/>
        </p:nvCxnSpPr>
        <p:spPr>
          <a:xfrm flipV="1">
            <a:off x="1259824" y="361"/>
            <a:ext cx="0" cy="883534"/>
          </a:xfrm>
          <a:prstGeom prst="line">
            <a:avLst/>
          </a:prstGeom>
        </p:spPr>
        <p:style>
          <a:lnRef idx="1">
            <a:schemeClr val="dk1"/>
          </a:lnRef>
          <a:fillRef idx="0">
            <a:schemeClr val="dk1"/>
          </a:fillRef>
          <a:effectRef idx="0">
            <a:schemeClr val="dk1"/>
          </a:effectRef>
          <a:fontRef idx="minor">
            <a:schemeClr val="tx1"/>
          </a:fontRef>
        </p:style>
      </p:cxnSp>
      <p:sp>
        <p:nvSpPr>
          <p:cNvPr id="6" name="Slide Number Placeholder 5">
            <a:extLst>
              <a:ext uri="{FF2B5EF4-FFF2-40B4-BE49-F238E27FC236}">
                <a16:creationId xmlns:a16="http://schemas.microsoft.com/office/drawing/2014/main" id="{812468A7-68C3-F695-4B25-1F00DD556FC3}"/>
              </a:ext>
            </a:extLst>
          </p:cNvPr>
          <p:cNvSpPr txBox="1">
            <a:spLocks/>
          </p:cNvSpPr>
          <p:nvPr/>
        </p:nvSpPr>
        <p:spPr>
          <a:xfrm>
            <a:off x="8547100" y="6498000"/>
            <a:ext cx="577970"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800" dirty="0">
                <a:solidFill>
                  <a:schemeClr val="accent1"/>
                </a:solidFill>
                <a:latin typeface="BIZ UDPゴシック" panose="020B0400000000000000" pitchFamily="50" charset="-128"/>
                <a:ea typeface="BIZ UDPゴシック" panose="020B0400000000000000" pitchFamily="50" charset="-128"/>
              </a:rPr>
              <a:t>１</a:t>
            </a:r>
            <a:r>
              <a:rPr lang="en-US" altLang="ja-JP" sz="1800" dirty="0">
                <a:solidFill>
                  <a:schemeClr val="accent1"/>
                </a:solidFill>
                <a:latin typeface="BIZ UDPゴシック" panose="020B0400000000000000" pitchFamily="50" charset="-128"/>
                <a:ea typeface="BIZ UDPゴシック" panose="020B0400000000000000" pitchFamily="50" charset="-128"/>
              </a:rPr>
              <a:t>2</a:t>
            </a:r>
            <a:endParaRPr lang="ja-JP" altLang="en-US" sz="1800" dirty="0">
              <a:solidFill>
                <a:schemeClr val="accent1"/>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B8B8B42A-C114-6F64-A246-F2C82A41F225}"/>
              </a:ext>
            </a:extLst>
          </p:cNvPr>
          <p:cNvSpPr txBox="1"/>
          <p:nvPr/>
        </p:nvSpPr>
        <p:spPr>
          <a:xfrm>
            <a:off x="803204" y="2376463"/>
            <a:ext cx="7520335" cy="361959"/>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lnSpc>
                <a:spcPct val="130000"/>
              </a:lnSpc>
            </a:pP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予定確認後に、</a:t>
            </a: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Siri</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で</a:t>
            </a: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この予定を削除</a:t>
            </a: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と声をかけても次に進むことができます</a:t>
            </a:r>
          </a:p>
        </p:txBody>
      </p:sp>
      <p:sp>
        <p:nvSpPr>
          <p:cNvPr id="7" name="テキスト ボックス 6">
            <a:extLst>
              <a:ext uri="{FF2B5EF4-FFF2-40B4-BE49-F238E27FC236}">
                <a16:creationId xmlns:a16="http://schemas.microsoft.com/office/drawing/2014/main" id="{58E28991-BCAD-FDD4-0376-9852ADCF19A2}"/>
              </a:ext>
            </a:extLst>
          </p:cNvPr>
          <p:cNvSpPr txBox="1"/>
          <p:nvPr/>
        </p:nvSpPr>
        <p:spPr>
          <a:xfrm>
            <a:off x="803205" y="3749316"/>
            <a:ext cx="8321866" cy="1002134"/>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lnSpc>
                <a:spcPct val="130000"/>
              </a:lnSpc>
            </a:pP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同日に複数の予定が入っていた場合は、</a:t>
            </a: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予定は</a:t>
            </a: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1</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件ずつしか削除できません</a:t>
            </a:r>
            <a:endPar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endParaRPr>
          </a:p>
          <a:p>
            <a:pPr algn="just">
              <a:lnSpc>
                <a:spcPct val="130000"/>
              </a:lnSpc>
            </a:pP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どの予定をキャンセルしますか？</a:t>
            </a: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のあとに登録のある予定名を読み上げるので、</a:t>
            </a:r>
            <a:endPar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endParaRPr>
          </a:p>
          <a:p>
            <a:pPr algn="just">
              <a:lnSpc>
                <a:spcPct val="130000"/>
              </a:lnSpc>
            </a:pP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削除したい予定名を伝えます</a:t>
            </a:r>
          </a:p>
        </p:txBody>
      </p:sp>
      <p:sp>
        <p:nvSpPr>
          <p:cNvPr id="8" name="サブタイトル 2">
            <a:extLst>
              <a:ext uri="{FF2B5EF4-FFF2-40B4-BE49-F238E27FC236}">
                <a16:creationId xmlns:a16="http://schemas.microsoft.com/office/drawing/2014/main" id="{D0E594D3-68BF-ADBC-079D-CE8B4F934E93}"/>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200" dirty="0">
                <a:latin typeface="BIZ UDPゴシック" panose="020B0400000000000000" pitchFamily="50" charset="-128"/>
                <a:ea typeface="BIZ UDPゴシック" panose="020B0400000000000000" pitchFamily="50" charset="-128"/>
              </a:rPr>
              <a:t>登録した予定は</a:t>
            </a: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を使って削除することが可能です</a:t>
            </a:r>
          </a:p>
        </p:txBody>
      </p:sp>
      <p:grpSp>
        <p:nvGrpSpPr>
          <p:cNvPr id="15" name="グループ化 14">
            <a:extLst>
              <a:ext uri="{FF2B5EF4-FFF2-40B4-BE49-F238E27FC236}">
                <a16:creationId xmlns:a16="http://schemas.microsoft.com/office/drawing/2014/main" id="{BF761186-4532-E4EA-FFFE-DEF380AF64D6}"/>
              </a:ext>
            </a:extLst>
          </p:cNvPr>
          <p:cNvGrpSpPr/>
          <p:nvPr/>
        </p:nvGrpSpPr>
        <p:grpSpPr>
          <a:xfrm>
            <a:off x="252609" y="1693273"/>
            <a:ext cx="8638781" cy="755720"/>
            <a:chOff x="-69103" y="1829906"/>
            <a:chExt cx="8638781" cy="755720"/>
          </a:xfrm>
        </p:grpSpPr>
        <p:sp>
          <p:nvSpPr>
            <p:cNvPr id="16" name="正方形/長方形 15">
              <a:extLst>
                <a:ext uri="{FF2B5EF4-FFF2-40B4-BE49-F238E27FC236}">
                  <a16:creationId xmlns:a16="http://schemas.microsoft.com/office/drawing/2014/main" id="{FB3AC0E5-08F3-1C86-3642-93EF60A22655}"/>
                </a:ext>
              </a:extLst>
            </p:cNvPr>
            <p:cNvSpPr/>
            <p:nvPr/>
          </p:nvSpPr>
          <p:spPr>
            <a:xfrm>
              <a:off x="-69103" y="1829906"/>
              <a:ext cx="550595" cy="631648"/>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ct val="130000"/>
                </a:lnSpc>
              </a:pPr>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❶</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18" name="テキスト ボックス 4">
              <a:extLst>
                <a:ext uri="{FF2B5EF4-FFF2-40B4-BE49-F238E27FC236}">
                  <a16:creationId xmlns:a16="http://schemas.microsoft.com/office/drawing/2014/main" id="{C8C613BC-3104-F7F0-3052-26EC9B3FD3A4}"/>
                </a:ext>
              </a:extLst>
            </p:cNvPr>
            <p:cNvSpPr txBox="1"/>
            <p:nvPr/>
          </p:nvSpPr>
          <p:spPr>
            <a:xfrm>
              <a:off x="498749" y="1829906"/>
              <a:ext cx="8070929" cy="755720"/>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lnSpc>
                  <a:spcPct val="130000"/>
                </a:lnSpc>
              </a:pPr>
              <a:r>
                <a:rPr lang="en-US" altLang="ja-JP" kern="100" dirty="0">
                  <a:latin typeface="BIZ UDPゴシック" panose="020B0400000000000000" pitchFamily="50" charset="-128"/>
                  <a:ea typeface="BIZ UDPゴシック" panose="020B0400000000000000" pitchFamily="50" charset="-128"/>
                  <a:cs typeface="Times New Roman"/>
                </a:rPr>
                <a:t>Siri</a:t>
              </a:r>
              <a:r>
                <a:rPr lang="ja-JP" altLang="en-US" kern="100" dirty="0">
                  <a:latin typeface="BIZ UDPゴシック" panose="020B0400000000000000" pitchFamily="50" charset="-128"/>
                  <a:ea typeface="BIZ UDPゴシック" panose="020B0400000000000000" pitchFamily="50" charset="-128"/>
                  <a:cs typeface="Times New Roman"/>
                </a:rPr>
                <a:t>を起動して</a:t>
              </a:r>
              <a:r>
                <a:rPr lang="en-US" altLang="ja-JP" kern="100" dirty="0">
                  <a:latin typeface="BIZ UDPゴシック" panose="020B0400000000000000" pitchFamily="50" charset="-128"/>
                  <a:ea typeface="BIZ UDPゴシック" panose="020B0400000000000000" pitchFamily="50" charset="-128"/>
                  <a:cs typeface="Times New Roman"/>
                </a:rPr>
                <a:t>｢○</a:t>
              </a:r>
              <a:r>
                <a:rPr lang="ja-JP" altLang="en-US" kern="100" dirty="0">
                  <a:latin typeface="BIZ UDPゴシック" panose="020B0400000000000000" pitchFamily="50" charset="-128"/>
                  <a:ea typeface="BIZ UDPゴシック" panose="020B0400000000000000" pitchFamily="50" charset="-128"/>
                  <a:cs typeface="Times New Roman"/>
                </a:rPr>
                <a:t>月○日の予定を削除</a:t>
              </a:r>
              <a:r>
                <a:rPr lang="en-US" altLang="ja-JP" kern="100" dirty="0">
                  <a:latin typeface="BIZ UDPゴシック" panose="020B0400000000000000" pitchFamily="50" charset="-128"/>
                  <a:ea typeface="BIZ UDPゴシック" panose="020B0400000000000000" pitchFamily="50" charset="-128"/>
                  <a:cs typeface="Times New Roman"/>
                </a:rPr>
                <a:t>｣</a:t>
              </a:r>
              <a:r>
                <a:rPr lang="ja-JP" altLang="en-US" kern="100" dirty="0">
                  <a:latin typeface="BIZ UDPゴシック" panose="020B0400000000000000" pitchFamily="50" charset="-128"/>
                  <a:ea typeface="BIZ UDPゴシック" panose="020B0400000000000000" pitchFamily="50" charset="-128"/>
                  <a:cs typeface="Times New Roman"/>
                </a:rPr>
                <a:t>と声をかけます</a:t>
              </a:r>
              <a:endParaRPr lang="en-US" altLang="ja-JP" kern="100" dirty="0">
                <a:latin typeface="BIZ UDPゴシック" panose="020B0400000000000000" pitchFamily="50" charset="-128"/>
                <a:ea typeface="BIZ UDPゴシック" panose="020B0400000000000000" pitchFamily="50" charset="-128"/>
                <a:cs typeface="Times New Roman"/>
              </a:endParaRPr>
            </a:p>
            <a:p>
              <a:pPr algn="just">
                <a:lnSpc>
                  <a:spcPct val="130000"/>
                </a:lnSpc>
              </a:pPr>
              <a:r>
                <a:rPr lang="ja-JP" altLang="en-US" kern="100" dirty="0">
                  <a:latin typeface="BIZ UDPゴシック" panose="020B0400000000000000" pitchFamily="50" charset="-128"/>
                  <a:ea typeface="BIZ UDPゴシック" panose="020B0400000000000000" pitchFamily="50" charset="-128"/>
                  <a:cs typeface="Times New Roman"/>
                </a:rPr>
                <a:t>同月内なら日にちだけでも大丈夫です</a:t>
              </a:r>
            </a:p>
          </p:txBody>
        </p:sp>
      </p:grpSp>
      <p:grpSp>
        <p:nvGrpSpPr>
          <p:cNvPr id="21" name="グループ化 20">
            <a:extLst>
              <a:ext uri="{FF2B5EF4-FFF2-40B4-BE49-F238E27FC236}">
                <a16:creationId xmlns:a16="http://schemas.microsoft.com/office/drawing/2014/main" id="{8252E37B-D49C-8CB0-5C4F-CA746CA08DFC}"/>
              </a:ext>
            </a:extLst>
          </p:cNvPr>
          <p:cNvGrpSpPr/>
          <p:nvPr/>
        </p:nvGrpSpPr>
        <p:grpSpPr>
          <a:xfrm>
            <a:off x="284326" y="3019644"/>
            <a:ext cx="8638781" cy="755720"/>
            <a:chOff x="-69103" y="1829906"/>
            <a:chExt cx="8638781" cy="755720"/>
          </a:xfrm>
        </p:grpSpPr>
        <p:sp>
          <p:nvSpPr>
            <p:cNvPr id="22" name="正方形/長方形 21">
              <a:extLst>
                <a:ext uri="{FF2B5EF4-FFF2-40B4-BE49-F238E27FC236}">
                  <a16:creationId xmlns:a16="http://schemas.microsoft.com/office/drawing/2014/main" id="{35EC44FB-7785-68C9-E2A3-95433610AF3A}"/>
                </a:ext>
              </a:extLst>
            </p:cNvPr>
            <p:cNvSpPr/>
            <p:nvPr/>
          </p:nvSpPr>
          <p:spPr>
            <a:xfrm>
              <a:off x="-69103" y="1829906"/>
              <a:ext cx="550595" cy="631648"/>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ct val="130000"/>
                </a:lnSpc>
              </a:pPr>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❷</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3" name="テキスト ボックス 4">
              <a:extLst>
                <a:ext uri="{FF2B5EF4-FFF2-40B4-BE49-F238E27FC236}">
                  <a16:creationId xmlns:a16="http://schemas.microsoft.com/office/drawing/2014/main" id="{F472C4AD-0F32-A46B-0BF5-DBFA1538B066}"/>
                </a:ext>
              </a:extLst>
            </p:cNvPr>
            <p:cNvSpPr txBox="1"/>
            <p:nvPr/>
          </p:nvSpPr>
          <p:spPr>
            <a:xfrm>
              <a:off x="498749" y="1829906"/>
              <a:ext cx="8070929" cy="755720"/>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lnSpc>
                  <a:spcPct val="130000"/>
                </a:lnSpc>
              </a:pP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という明日○時からの予定を削除してもよろしいですか？</a:t>
              </a: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と</a:t>
              </a:r>
              <a:endParaRPr lang="en-US" altLang="ja-JP" kern="100" dirty="0">
                <a:latin typeface="BIZ UDPゴシック" panose="020B0400000000000000" pitchFamily="50" charset="-128"/>
                <a:ea typeface="BIZ UDPゴシック" panose="020B0400000000000000" pitchFamily="50" charset="-128"/>
                <a:cs typeface="Calibri"/>
              </a:endParaRPr>
            </a:p>
            <a:p>
              <a:pPr algn="just">
                <a:lnSpc>
                  <a:spcPct val="130000"/>
                </a:lnSpc>
              </a:pPr>
              <a:r>
                <a:rPr lang="ja-JP" altLang="en-US" kern="100" dirty="0">
                  <a:latin typeface="BIZ UDPゴシック" panose="020B0400000000000000" pitchFamily="50" charset="-128"/>
                  <a:ea typeface="BIZ UDPゴシック" panose="020B0400000000000000" pitchFamily="50" charset="-128"/>
                  <a:cs typeface="Calibri"/>
                </a:rPr>
                <a:t>聞かれるので</a:t>
              </a: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はい</a:t>
              </a: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と答えます</a:t>
              </a:r>
              <a:endParaRPr lang="en-US" altLang="ja-JP" kern="100" dirty="0">
                <a:latin typeface="BIZ UDPゴシック" panose="020B0400000000000000" pitchFamily="50" charset="-128"/>
                <a:ea typeface="BIZ UDPゴシック" panose="020B0400000000000000" pitchFamily="50" charset="-128"/>
                <a:cs typeface="Calibri"/>
              </a:endParaRPr>
            </a:p>
          </p:txBody>
        </p:sp>
      </p:grpSp>
      <p:sp>
        <p:nvSpPr>
          <p:cNvPr id="24" name="テキスト ボックス 23">
            <a:extLst>
              <a:ext uri="{FF2B5EF4-FFF2-40B4-BE49-F238E27FC236}">
                <a16:creationId xmlns:a16="http://schemas.microsoft.com/office/drawing/2014/main" id="{B0A3EDEE-638B-B110-B6AB-53D0407EC8C4}"/>
              </a:ext>
            </a:extLst>
          </p:cNvPr>
          <p:cNvSpPr txBox="1"/>
          <p:nvPr/>
        </p:nvSpPr>
        <p:spPr>
          <a:xfrm>
            <a:off x="756035" y="4892098"/>
            <a:ext cx="7631929" cy="1785902"/>
          </a:xfrm>
          <a:prstGeom prst="rect">
            <a:avLst/>
          </a:prstGeom>
          <a:ln w="28575">
            <a:solidFill>
              <a:schemeClr val="accent1"/>
            </a:solidFill>
            <a:prstDash val="dash"/>
          </a:ln>
        </p:spPr>
        <p:txBody>
          <a:bodyPr vert="horz" lIns="72000" tIns="45720" rIns="72000" bIns="45720" numCol="1" rtlCol="0" anchor="ctr">
            <a:noAutofit/>
          </a:bodyPr>
          <a:lstStyle>
            <a:defPPr>
              <a:defRPr lang="ja-JP"/>
            </a:defPPr>
            <a:lvl1pPr indent="0">
              <a:lnSpc>
                <a:spcPct val="130000"/>
              </a:lnSpc>
              <a:spcBef>
                <a:spcPts val="0"/>
              </a:spcBef>
              <a:buFont typeface="Arial" panose="020B0604020202020204" pitchFamily="34" charset="0"/>
              <a:buNone/>
              <a:defRPr sz="2400">
                <a:latin typeface="BIZ UDPゴシック" panose="020B0400000000000000" pitchFamily="50" charset="-128"/>
                <a:ea typeface="BIZ UDPゴシック" panose="020B0400000000000000" pitchFamily="50" charset="-128"/>
              </a:defRPr>
            </a:lvl1pPr>
            <a:lvl2pPr marL="685800" indent="-228600">
              <a:lnSpc>
                <a:spcPct val="90000"/>
              </a:lnSpc>
              <a:spcBef>
                <a:spcPts val="500"/>
              </a:spcBef>
              <a:buFont typeface="Arial" panose="020B0604020202020204" pitchFamily="34" charset="0"/>
              <a:buChar char="•"/>
              <a:defRPr sz="2400">
                <a:latin typeface="Abadi" panose="020B0604020104020204" pitchFamily="34" charset="0"/>
              </a:defRPr>
            </a:lvl2pPr>
            <a:lvl3pPr marL="1143000" indent="-228600">
              <a:lnSpc>
                <a:spcPct val="90000"/>
              </a:lnSpc>
              <a:spcBef>
                <a:spcPts val="500"/>
              </a:spcBef>
              <a:buFont typeface="Arial" panose="020B0604020202020204" pitchFamily="34" charset="0"/>
              <a:buChar char="•"/>
              <a:defRPr sz="2000">
                <a:latin typeface="Abadi" panose="020B0604020104020204" pitchFamily="34" charset="0"/>
              </a:defRPr>
            </a:lvl3pPr>
            <a:lvl4pPr marL="1600200" indent="-228600">
              <a:lnSpc>
                <a:spcPct val="90000"/>
              </a:lnSpc>
              <a:spcBef>
                <a:spcPts val="500"/>
              </a:spcBef>
              <a:buFont typeface="Arial" panose="020B0604020202020204" pitchFamily="34" charset="0"/>
              <a:buChar char="•"/>
              <a:defRPr>
                <a:latin typeface="Abadi" panose="020B0604020104020204" pitchFamily="34" charset="0"/>
              </a:defRPr>
            </a:lvl4pPr>
            <a:lvl5pPr marL="2057400" indent="-228600">
              <a:lnSpc>
                <a:spcPct val="90000"/>
              </a:lnSpc>
              <a:spcBef>
                <a:spcPts val="500"/>
              </a:spcBef>
              <a:buFont typeface="Arial" panose="020B0604020202020204" pitchFamily="34" charset="0"/>
              <a:buChar char="•"/>
              <a:defRPr>
                <a:latin typeface="Abadi" panose="020B0604020104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ja-JP" altLang="en-US" sz="1800" dirty="0"/>
              <a:t>数日にまたがる予定の場合、期間内のいずれかの日の予定を削除すれば、すべての期間が削除されます。</a:t>
            </a:r>
          </a:p>
          <a:p>
            <a:r>
              <a:rPr lang="ja-JP" altLang="en-US" sz="1800" dirty="0"/>
              <a:t>繰り返しの予定の場合、すべてのイベントを削除するか、この１回のみを削除するか聞かれますので、削除したい方法を伝えます。</a:t>
            </a:r>
          </a:p>
        </p:txBody>
      </p:sp>
    </p:spTree>
    <p:extLst>
      <p:ext uri="{BB962C8B-B14F-4D97-AF65-F5344CB8AC3E}">
        <p14:creationId xmlns:p14="http://schemas.microsoft.com/office/powerpoint/2010/main" val="3711410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オブジェクト 19" hidden="1">
            <a:extLst>
              <a:ext uri="{FF2B5EF4-FFF2-40B4-BE49-F238E27FC236}">
                <a16:creationId xmlns:a16="http://schemas.microsoft.com/office/drawing/2014/main" id="{1D28762B-E78F-40AB-BCE6-D0ED9B40A96A}"/>
              </a:ext>
            </a:extLst>
          </p:cNvPr>
          <p:cNvGraphicFramePr>
            <a:graphicFrameLocks noChangeAspect="1"/>
          </p:cNvGraphicFramePr>
          <p:nvPr>
            <p:custDataLst>
              <p:tags r:id="rId1"/>
            </p:custDataLst>
          </p:nvPr>
        </p:nvGraphicFramePr>
        <p:xfrm>
          <a:off x="2068" y="1948"/>
          <a:ext cx="1587" cy="1587"/>
        </p:xfrm>
        <a:graphic>
          <a:graphicData uri="http://schemas.openxmlformats.org/presentationml/2006/ole">
            <mc:AlternateContent xmlns:mc="http://schemas.openxmlformats.org/markup-compatibility/2006">
              <mc:Choice xmlns:v="urn:schemas-microsoft-com:vml" Requires="v">
                <p:oleObj name="think-cell スライド" r:id="rId4" imgW="554" imgH="551" progId="TCLayout.ActiveDocument.1">
                  <p:embed/>
                </p:oleObj>
              </mc:Choice>
              <mc:Fallback>
                <p:oleObj name="think-cell スライド" r:id="rId4" imgW="554" imgH="551" progId="TCLayout.ActiveDocument.1">
                  <p:embed/>
                  <p:pic>
                    <p:nvPicPr>
                      <p:cNvPr id="20" name="オブジェクト 19" hidden="1">
                        <a:extLst>
                          <a:ext uri="{FF2B5EF4-FFF2-40B4-BE49-F238E27FC236}">
                            <a16:creationId xmlns:a16="http://schemas.microsoft.com/office/drawing/2014/main" id="{1D28762B-E78F-40AB-BCE6-D0ED9B40A96A}"/>
                          </a:ext>
                        </a:extLst>
                      </p:cNvPr>
                      <p:cNvPicPr/>
                      <p:nvPr/>
                    </p:nvPicPr>
                    <p:blipFill>
                      <a:blip r:embed="rId5"/>
                      <a:stretch>
                        <a:fillRect/>
                      </a:stretch>
                    </p:blipFill>
                    <p:spPr>
                      <a:xfrm>
                        <a:off x="2068" y="1948"/>
                        <a:ext cx="1587" cy="1587"/>
                      </a:xfrm>
                      <a:prstGeom prst="rect">
                        <a:avLst/>
                      </a:prstGeom>
                    </p:spPr>
                  </p:pic>
                </p:oleObj>
              </mc:Fallback>
            </mc:AlternateContent>
          </a:graphicData>
        </a:graphic>
      </p:graphicFrame>
      <p:sp>
        <p:nvSpPr>
          <p:cNvPr id="2" name="タイトル 1"/>
          <p:cNvSpPr>
            <a:spLocks noGrp="1" noChangeAspect="1"/>
          </p:cNvSpPr>
          <p:nvPr>
            <p:ph type="ctrTitle"/>
          </p:nvPr>
        </p:nvSpPr>
        <p:spPr>
          <a:xfrm>
            <a:off x="480" y="361"/>
            <a:ext cx="1259335" cy="894339"/>
          </a:xfrm>
          <a:prstGeom prst="rect">
            <a:avLst/>
          </a:prstGeom>
          <a:noFill/>
        </p:spPr>
        <p:txBody>
          <a:bodyPr vert="horz" wrap="none" anchor="ctr">
            <a:noAutofit/>
          </a:bodyPr>
          <a:lstStyle/>
          <a:p>
            <a:pPr algn="ctr">
              <a:lnSpc>
                <a:spcPct val="100000"/>
              </a:lnSpc>
            </a:pPr>
            <a:r>
              <a:rPr lang="en-US" altLang="ja-JP" dirty="0">
                <a:solidFill>
                  <a:sysClr val="windowText" lastClr="000000"/>
                </a:solidFill>
              </a:rPr>
              <a:t>1-F</a:t>
            </a:r>
          </a:p>
        </p:txBody>
      </p:sp>
      <p:sp>
        <p:nvSpPr>
          <p:cNvPr id="17" name="タイトル 1">
            <a:extLst>
              <a:ext uri="{FF2B5EF4-FFF2-40B4-BE49-F238E27FC236}">
                <a16:creationId xmlns:a16="http://schemas.microsoft.com/office/drawing/2014/main" id="{592BA316-D6C0-047C-5797-F4C091D1B66F}"/>
              </a:ext>
            </a:extLst>
          </p:cNvPr>
          <p:cNvSpPr txBox="1">
            <a:spLocks noChangeAspect="1"/>
          </p:cNvSpPr>
          <p:nvPr/>
        </p:nvSpPr>
        <p:spPr>
          <a:xfrm>
            <a:off x="1403288" y="146005"/>
            <a:ext cx="7488739" cy="578729"/>
          </a:xfrm>
          <a:prstGeom prst="roundRect">
            <a:avLst/>
          </a:prstGeom>
          <a:noFill/>
        </p:spPr>
        <p:txBody>
          <a:bodyPr vert="horz" wrap="square" lIns="91431" tIns="45715" rIns="91431" bIns="45715" rtlCol="0" anchor="ctr">
            <a:spAutoFit/>
          </a:bodyPr>
          <a:lstStyle>
            <a:lvl1pPr>
              <a:lnSpc>
                <a:spcPct val="100000"/>
              </a:lnSpc>
              <a:spcBef>
                <a:spcPct val="0"/>
              </a:spcBef>
              <a:buNone/>
              <a:defRPr sz="2800" b="1" i="0">
                <a:solidFill>
                  <a:sysClr val="windowText" lastClr="000000"/>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r>
              <a:rPr lang="ja-JP" altLang="en-US" sz="2799" dirty="0">
                <a:solidFill>
                  <a:srgbClr val="4472C4"/>
                </a:solidFill>
              </a:rPr>
              <a:t>予定の修正</a:t>
            </a:r>
          </a:p>
        </p:txBody>
      </p:sp>
      <p:cxnSp>
        <p:nvCxnSpPr>
          <p:cNvPr id="19" name="直線コネクタ 18">
            <a:extLst>
              <a:ext uri="{FF2B5EF4-FFF2-40B4-BE49-F238E27FC236}">
                <a16:creationId xmlns:a16="http://schemas.microsoft.com/office/drawing/2014/main" id="{8B51F20C-EA3E-6886-BB37-CE4E250F1885}"/>
              </a:ext>
            </a:extLst>
          </p:cNvPr>
          <p:cNvCxnSpPr>
            <a:cxnSpLocks/>
          </p:cNvCxnSpPr>
          <p:nvPr/>
        </p:nvCxnSpPr>
        <p:spPr>
          <a:xfrm flipV="1">
            <a:off x="1259824" y="361"/>
            <a:ext cx="0" cy="883534"/>
          </a:xfrm>
          <a:prstGeom prst="line">
            <a:avLst/>
          </a:prstGeom>
        </p:spPr>
        <p:style>
          <a:lnRef idx="1">
            <a:schemeClr val="dk1"/>
          </a:lnRef>
          <a:fillRef idx="0">
            <a:schemeClr val="dk1"/>
          </a:fillRef>
          <a:effectRef idx="0">
            <a:schemeClr val="dk1"/>
          </a:effectRef>
          <a:fontRef idx="minor">
            <a:schemeClr val="tx1"/>
          </a:fontRef>
        </p:style>
      </p:cxnSp>
      <p:sp>
        <p:nvSpPr>
          <p:cNvPr id="6" name="Slide Number Placeholder 5">
            <a:extLst>
              <a:ext uri="{FF2B5EF4-FFF2-40B4-BE49-F238E27FC236}">
                <a16:creationId xmlns:a16="http://schemas.microsoft.com/office/drawing/2014/main" id="{812468A7-68C3-F695-4B25-1F00DD556FC3}"/>
              </a:ext>
            </a:extLst>
          </p:cNvPr>
          <p:cNvSpPr txBox="1">
            <a:spLocks/>
          </p:cNvSpPr>
          <p:nvPr/>
        </p:nvSpPr>
        <p:spPr>
          <a:xfrm>
            <a:off x="8547100" y="6498000"/>
            <a:ext cx="577970"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800" dirty="0">
                <a:solidFill>
                  <a:schemeClr val="accent1"/>
                </a:solidFill>
                <a:latin typeface="BIZ UDPゴシック" panose="020B0400000000000000" pitchFamily="50" charset="-128"/>
                <a:ea typeface="BIZ UDPゴシック" panose="020B0400000000000000" pitchFamily="50" charset="-128"/>
              </a:rPr>
              <a:t>１</a:t>
            </a:r>
            <a:r>
              <a:rPr lang="en-US" altLang="ja-JP" sz="1800" dirty="0">
                <a:solidFill>
                  <a:schemeClr val="accent1"/>
                </a:solidFill>
                <a:latin typeface="BIZ UDPゴシック" panose="020B0400000000000000" pitchFamily="50" charset="-128"/>
                <a:ea typeface="BIZ UDPゴシック" panose="020B0400000000000000" pitchFamily="50" charset="-128"/>
              </a:rPr>
              <a:t>3</a:t>
            </a:r>
            <a:endParaRPr lang="ja-JP" altLang="en-US" sz="1800" dirty="0">
              <a:solidFill>
                <a:schemeClr val="accent1"/>
              </a:solidFill>
              <a:latin typeface="BIZ UDPゴシック" panose="020B0400000000000000" pitchFamily="50" charset="-128"/>
              <a:ea typeface="BIZ UDPゴシック" panose="020B0400000000000000" pitchFamily="50" charset="-128"/>
            </a:endParaRPr>
          </a:p>
        </p:txBody>
      </p:sp>
      <p:grpSp>
        <p:nvGrpSpPr>
          <p:cNvPr id="15" name="グループ化 14">
            <a:extLst>
              <a:ext uri="{FF2B5EF4-FFF2-40B4-BE49-F238E27FC236}">
                <a16:creationId xmlns:a16="http://schemas.microsoft.com/office/drawing/2014/main" id="{B784F2C2-2AD7-3816-CCB7-70BBBF6867DA}"/>
              </a:ext>
            </a:extLst>
          </p:cNvPr>
          <p:cNvGrpSpPr/>
          <p:nvPr/>
        </p:nvGrpSpPr>
        <p:grpSpPr>
          <a:xfrm>
            <a:off x="252609" y="1693273"/>
            <a:ext cx="8638781" cy="755720"/>
            <a:chOff x="-69103" y="1829906"/>
            <a:chExt cx="8638781" cy="755720"/>
          </a:xfrm>
        </p:grpSpPr>
        <p:sp>
          <p:nvSpPr>
            <p:cNvPr id="16" name="正方形/長方形 15">
              <a:extLst>
                <a:ext uri="{FF2B5EF4-FFF2-40B4-BE49-F238E27FC236}">
                  <a16:creationId xmlns:a16="http://schemas.microsoft.com/office/drawing/2014/main" id="{2266CBA5-414C-BDCF-BF1C-873E5792E99C}"/>
                </a:ext>
              </a:extLst>
            </p:cNvPr>
            <p:cNvSpPr/>
            <p:nvPr/>
          </p:nvSpPr>
          <p:spPr>
            <a:xfrm>
              <a:off x="-69103" y="1829906"/>
              <a:ext cx="550595" cy="631648"/>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ct val="130000"/>
                </a:lnSpc>
              </a:pPr>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❶</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18" name="テキスト ボックス 4">
              <a:extLst>
                <a:ext uri="{FF2B5EF4-FFF2-40B4-BE49-F238E27FC236}">
                  <a16:creationId xmlns:a16="http://schemas.microsoft.com/office/drawing/2014/main" id="{9850589B-4497-4408-CCBC-01E499BF748B}"/>
                </a:ext>
              </a:extLst>
            </p:cNvPr>
            <p:cNvSpPr txBox="1"/>
            <p:nvPr/>
          </p:nvSpPr>
          <p:spPr>
            <a:xfrm>
              <a:off x="498749" y="1829906"/>
              <a:ext cx="8070929" cy="755720"/>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lnSpc>
                  <a:spcPct val="130000"/>
                </a:lnSpc>
              </a:pPr>
              <a:r>
                <a:rPr lang="en-US" altLang="ja-JP" kern="100" dirty="0">
                  <a:latin typeface="BIZ UDPゴシック" panose="020B0400000000000000" pitchFamily="50" charset="-128"/>
                  <a:ea typeface="BIZ UDPゴシック" panose="020B0400000000000000" pitchFamily="50" charset="-128"/>
                  <a:cs typeface="Times New Roman"/>
                </a:rPr>
                <a:t>Siri</a:t>
              </a:r>
              <a:r>
                <a:rPr lang="ja-JP" altLang="en-US" kern="100" dirty="0">
                  <a:latin typeface="BIZ UDPゴシック" panose="020B0400000000000000" pitchFamily="50" charset="-128"/>
                  <a:ea typeface="BIZ UDPゴシック" panose="020B0400000000000000" pitchFamily="50" charset="-128"/>
                  <a:cs typeface="Times New Roman"/>
                </a:rPr>
                <a:t>を起動して</a:t>
              </a:r>
              <a:r>
                <a:rPr lang="en-US" altLang="ja-JP" kern="100" dirty="0">
                  <a:latin typeface="BIZ UDPゴシック" panose="020B0400000000000000" pitchFamily="50" charset="-128"/>
                  <a:ea typeface="BIZ UDPゴシック" panose="020B0400000000000000" pitchFamily="50" charset="-128"/>
                  <a:cs typeface="Times New Roman"/>
                </a:rPr>
                <a:t>｢○</a:t>
              </a:r>
              <a:r>
                <a:rPr lang="ja-JP" altLang="en-US" kern="100" dirty="0">
                  <a:latin typeface="BIZ UDPゴシック" panose="020B0400000000000000" pitchFamily="50" charset="-128"/>
                  <a:ea typeface="BIZ UDPゴシック" panose="020B0400000000000000" pitchFamily="50" charset="-128"/>
                  <a:cs typeface="Times New Roman"/>
                </a:rPr>
                <a:t>月○日の予定を変更</a:t>
              </a:r>
              <a:r>
                <a:rPr lang="en-US" altLang="ja-JP" kern="100" dirty="0">
                  <a:latin typeface="BIZ UDPゴシック" panose="020B0400000000000000" pitchFamily="50" charset="-128"/>
                  <a:ea typeface="BIZ UDPゴシック" panose="020B0400000000000000" pitchFamily="50" charset="-128"/>
                  <a:cs typeface="Times New Roman"/>
                </a:rPr>
                <a:t>｣</a:t>
              </a:r>
              <a:r>
                <a:rPr lang="ja-JP" altLang="en-US" kern="100" dirty="0">
                  <a:latin typeface="BIZ UDPゴシック" panose="020B0400000000000000" pitchFamily="50" charset="-128"/>
                  <a:ea typeface="BIZ UDPゴシック" panose="020B0400000000000000" pitchFamily="50" charset="-128"/>
                  <a:cs typeface="Times New Roman"/>
                </a:rPr>
                <a:t>と声をかけます</a:t>
              </a:r>
              <a:endParaRPr lang="en-US" altLang="ja-JP" kern="100" dirty="0">
                <a:latin typeface="BIZ UDPゴシック" panose="020B0400000000000000" pitchFamily="50" charset="-128"/>
                <a:ea typeface="BIZ UDPゴシック" panose="020B0400000000000000" pitchFamily="50" charset="-128"/>
                <a:cs typeface="Times New Roman"/>
              </a:endParaRPr>
            </a:p>
            <a:p>
              <a:pPr algn="just">
                <a:lnSpc>
                  <a:spcPct val="130000"/>
                </a:lnSpc>
              </a:pPr>
              <a:r>
                <a:rPr lang="ja-JP" altLang="en-US" kern="100" dirty="0">
                  <a:latin typeface="BIZ UDPゴシック" panose="020B0400000000000000" pitchFamily="50" charset="-128"/>
                  <a:ea typeface="BIZ UDPゴシック" panose="020B0400000000000000" pitchFamily="50" charset="-128"/>
                  <a:cs typeface="Times New Roman"/>
                </a:rPr>
                <a:t>同月内なら日にちだけでも</a:t>
              </a:r>
              <a:r>
                <a:rPr lang="en-US" altLang="ja-JP" kern="100" dirty="0">
                  <a:latin typeface="BIZ UDPゴシック" panose="020B0400000000000000" pitchFamily="50" charset="-128"/>
                  <a:ea typeface="BIZ UDPゴシック" panose="020B0400000000000000" pitchFamily="50" charset="-128"/>
                  <a:cs typeface="Times New Roman"/>
                </a:rPr>
                <a:t>OK</a:t>
              </a:r>
              <a:r>
                <a:rPr lang="ja-JP" altLang="en-US" kern="100" dirty="0">
                  <a:latin typeface="BIZ UDPゴシック" panose="020B0400000000000000" pitchFamily="50" charset="-128"/>
                  <a:ea typeface="BIZ UDPゴシック" panose="020B0400000000000000" pitchFamily="50" charset="-128"/>
                  <a:cs typeface="Times New Roman"/>
                </a:rPr>
                <a:t>です</a:t>
              </a:r>
            </a:p>
          </p:txBody>
        </p:sp>
      </p:grpSp>
      <p:grpSp>
        <p:nvGrpSpPr>
          <p:cNvPr id="21" name="グループ化 20">
            <a:extLst>
              <a:ext uri="{FF2B5EF4-FFF2-40B4-BE49-F238E27FC236}">
                <a16:creationId xmlns:a16="http://schemas.microsoft.com/office/drawing/2014/main" id="{5EBC1C48-352A-F6A1-8A3C-CE1728A6CB83}"/>
              </a:ext>
            </a:extLst>
          </p:cNvPr>
          <p:cNvGrpSpPr/>
          <p:nvPr/>
        </p:nvGrpSpPr>
        <p:grpSpPr>
          <a:xfrm>
            <a:off x="252609" y="2545510"/>
            <a:ext cx="8638781" cy="755720"/>
            <a:chOff x="-69103" y="1829906"/>
            <a:chExt cx="8638781" cy="755720"/>
          </a:xfrm>
        </p:grpSpPr>
        <p:sp>
          <p:nvSpPr>
            <p:cNvPr id="22" name="正方形/長方形 21">
              <a:extLst>
                <a:ext uri="{FF2B5EF4-FFF2-40B4-BE49-F238E27FC236}">
                  <a16:creationId xmlns:a16="http://schemas.microsoft.com/office/drawing/2014/main" id="{91E9B3E3-61B5-FB0B-4208-7004A0FFB884}"/>
                </a:ext>
              </a:extLst>
            </p:cNvPr>
            <p:cNvSpPr/>
            <p:nvPr/>
          </p:nvSpPr>
          <p:spPr>
            <a:xfrm>
              <a:off x="-69103" y="1829906"/>
              <a:ext cx="550595" cy="631648"/>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ct val="130000"/>
                </a:lnSpc>
              </a:pPr>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❷</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3" name="テキスト ボックス 4">
              <a:extLst>
                <a:ext uri="{FF2B5EF4-FFF2-40B4-BE49-F238E27FC236}">
                  <a16:creationId xmlns:a16="http://schemas.microsoft.com/office/drawing/2014/main" id="{063C22B0-15F7-F035-FD76-F87DB23DF2FD}"/>
                </a:ext>
              </a:extLst>
            </p:cNvPr>
            <p:cNvSpPr txBox="1"/>
            <p:nvPr/>
          </p:nvSpPr>
          <p:spPr>
            <a:xfrm>
              <a:off x="498749" y="1829906"/>
              <a:ext cx="8070929" cy="755720"/>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lnSpc>
                  <a:spcPct val="130000"/>
                </a:lnSpc>
              </a:pP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その予定の何を変更しますか？</a:t>
              </a: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と聞かれるので、</a:t>
              </a: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日時</a:t>
              </a: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や</a:t>
              </a: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件名</a:t>
              </a: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a:t>
              </a: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時間</a:t>
              </a:r>
              <a:r>
                <a:rPr lang="en-US" altLang="ja-JP" kern="100" dirty="0">
                  <a:latin typeface="BIZ UDPゴシック" panose="020B0400000000000000" pitchFamily="50" charset="-128"/>
                  <a:ea typeface="BIZ UDPゴシック" panose="020B0400000000000000" pitchFamily="50" charset="-128"/>
                  <a:cs typeface="Calibri"/>
                </a:rPr>
                <a:t>｣</a:t>
              </a:r>
              <a:r>
                <a:rPr lang="ja-JP" altLang="en-US" kern="100" dirty="0">
                  <a:latin typeface="BIZ UDPゴシック" panose="020B0400000000000000" pitchFamily="50" charset="-128"/>
                  <a:ea typeface="BIZ UDPゴシック" panose="020B0400000000000000" pitchFamily="50" charset="-128"/>
                  <a:cs typeface="Calibri"/>
                </a:rPr>
                <a:t>と伝えます</a:t>
              </a:r>
              <a:endParaRPr lang="en-US" altLang="ja-JP" kern="100" dirty="0">
                <a:latin typeface="BIZ UDPゴシック" panose="020B0400000000000000" pitchFamily="50" charset="-128"/>
                <a:ea typeface="BIZ UDPゴシック" panose="020B0400000000000000" pitchFamily="50" charset="-128"/>
                <a:cs typeface="Calibri"/>
              </a:endParaRPr>
            </a:p>
          </p:txBody>
        </p:sp>
      </p:grpSp>
      <p:sp>
        <p:nvSpPr>
          <p:cNvPr id="24" name="サブタイトル 2">
            <a:extLst>
              <a:ext uri="{FF2B5EF4-FFF2-40B4-BE49-F238E27FC236}">
                <a16:creationId xmlns:a16="http://schemas.microsoft.com/office/drawing/2014/main" id="{D32DF232-C9D2-3007-0FAF-6BEF94C1ABDF}"/>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ja-JP" altLang="en-US" sz="2200" dirty="0">
                <a:latin typeface="BIZ UDPゴシック" panose="020B0400000000000000" pitchFamily="50" charset="-128"/>
                <a:ea typeface="BIZ UDPゴシック" panose="020B0400000000000000" pitchFamily="50" charset="-128"/>
              </a:rPr>
              <a:t>登録した予定は</a:t>
            </a: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を使って修正することが可能です</a:t>
            </a:r>
          </a:p>
        </p:txBody>
      </p:sp>
      <p:sp>
        <p:nvSpPr>
          <p:cNvPr id="25" name="テキスト ボックス 24">
            <a:extLst>
              <a:ext uri="{FF2B5EF4-FFF2-40B4-BE49-F238E27FC236}">
                <a16:creationId xmlns:a16="http://schemas.microsoft.com/office/drawing/2014/main" id="{B0B73F69-A2EE-0516-6DD9-E63C0DFE2552}"/>
              </a:ext>
            </a:extLst>
          </p:cNvPr>
          <p:cNvSpPr txBox="1"/>
          <p:nvPr/>
        </p:nvSpPr>
        <p:spPr>
          <a:xfrm>
            <a:off x="803205" y="3275178"/>
            <a:ext cx="7584759" cy="1002134"/>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lnSpc>
                <a:spcPct val="130000"/>
              </a:lnSpc>
            </a:pP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同日に複数の予定が入っていた場合は、</a:t>
            </a: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予定は</a:t>
            </a: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1</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件ずつしか変更できません</a:t>
            </a:r>
            <a:endPar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endParaRPr>
          </a:p>
          <a:p>
            <a:pPr algn="just">
              <a:lnSpc>
                <a:spcPct val="130000"/>
              </a:lnSpc>
            </a:pP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どの予定を変更しますか？</a:t>
            </a: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rPr>
              <a:t>｣</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のあとに登録のある予定名を読み上げるので、</a:t>
            </a:r>
            <a:endPar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a:endParaRPr>
          </a:p>
          <a:p>
            <a:pPr algn="just">
              <a:lnSpc>
                <a:spcPct val="130000"/>
              </a:lnSpc>
            </a:pP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a:rPr>
              <a:t>変更したい予定名を伝えます</a:t>
            </a:r>
          </a:p>
        </p:txBody>
      </p:sp>
      <p:grpSp>
        <p:nvGrpSpPr>
          <p:cNvPr id="26" name="グループ化 25">
            <a:extLst>
              <a:ext uri="{FF2B5EF4-FFF2-40B4-BE49-F238E27FC236}">
                <a16:creationId xmlns:a16="http://schemas.microsoft.com/office/drawing/2014/main" id="{1884FBD5-4438-F9DC-C2F3-8B2EC70B915E}"/>
              </a:ext>
            </a:extLst>
          </p:cNvPr>
          <p:cNvGrpSpPr/>
          <p:nvPr/>
        </p:nvGrpSpPr>
        <p:grpSpPr>
          <a:xfrm>
            <a:off x="284326" y="4165276"/>
            <a:ext cx="8638781" cy="631648"/>
            <a:chOff x="-69103" y="1708603"/>
            <a:chExt cx="8638781" cy="631648"/>
          </a:xfrm>
        </p:grpSpPr>
        <p:sp>
          <p:nvSpPr>
            <p:cNvPr id="27" name="正方形/長方形 26">
              <a:extLst>
                <a:ext uri="{FF2B5EF4-FFF2-40B4-BE49-F238E27FC236}">
                  <a16:creationId xmlns:a16="http://schemas.microsoft.com/office/drawing/2014/main" id="{1AD73978-DF54-0180-A2C5-93C4B79F44FC}"/>
                </a:ext>
              </a:extLst>
            </p:cNvPr>
            <p:cNvSpPr/>
            <p:nvPr/>
          </p:nvSpPr>
          <p:spPr>
            <a:xfrm>
              <a:off x="-69103" y="1708603"/>
              <a:ext cx="550595" cy="631648"/>
            </a:xfrm>
            <a:prstGeom prst="rect">
              <a:avLst/>
            </a:prstGeom>
          </p:spPr>
          <p:txBody>
            <a:bodyPr wrap="square">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nSpc>
                  <a:spcPct val="130000"/>
                </a:lnSpc>
              </a:pPr>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❸</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8" name="テキスト ボックス 4">
              <a:extLst>
                <a:ext uri="{FF2B5EF4-FFF2-40B4-BE49-F238E27FC236}">
                  <a16:creationId xmlns:a16="http://schemas.microsoft.com/office/drawing/2014/main" id="{5D0E53D1-74CE-6C22-6579-A61BBA10A6F8}"/>
                </a:ext>
              </a:extLst>
            </p:cNvPr>
            <p:cNvSpPr txBox="1"/>
            <p:nvPr/>
          </p:nvSpPr>
          <p:spPr>
            <a:xfrm>
              <a:off x="498749" y="1829906"/>
              <a:ext cx="8070929" cy="395621"/>
            </a:xfrm>
            <a:prstGeom prst="rect">
              <a:avLst/>
            </a:prstGeom>
            <a:noFill/>
          </p:spPr>
          <p:txBody>
            <a:bodyPr wrap="square" lIns="91440" tIns="45720" rIns="91440" bIns="45720" anchor="t">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just">
                <a:lnSpc>
                  <a:spcPct val="130000"/>
                </a:lnSpc>
              </a:pPr>
              <a:r>
                <a:rPr lang="ja-JP" altLang="en-US" kern="100" dirty="0">
                  <a:latin typeface="BIZ UDPゴシック" panose="020B0400000000000000" pitchFamily="50" charset="-128"/>
                  <a:ea typeface="BIZ UDPゴシック" panose="020B0400000000000000" pitchFamily="50" charset="-128"/>
                  <a:cs typeface="Calibri"/>
                </a:rPr>
                <a:t>新たな日時や件名、時間などを聞かれるので、変更の内容を伝えます</a:t>
              </a:r>
              <a:endParaRPr lang="en-US" altLang="ja-JP" kern="100" dirty="0">
                <a:latin typeface="BIZ UDPゴシック" panose="020B0400000000000000" pitchFamily="50" charset="-128"/>
                <a:ea typeface="BIZ UDPゴシック" panose="020B0400000000000000" pitchFamily="50" charset="-128"/>
                <a:cs typeface="Calibri"/>
              </a:endParaRPr>
            </a:p>
          </p:txBody>
        </p:sp>
      </p:grpSp>
      <p:sp>
        <p:nvSpPr>
          <p:cNvPr id="29" name="テキスト ボックス 28">
            <a:extLst>
              <a:ext uri="{FF2B5EF4-FFF2-40B4-BE49-F238E27FC236}">
                <a16:creationId xmlns:a16="http://schemas.microsoft.com/office/drawing/2014/main" id="{8E4A8C9F-1BCF-890E-E252-B3275A68E5BD}"/>
              </a:ext>
            </a:extLst>
          </p:cNvPr>
          <p:cNvSpPr txBox="1"/>
          <p:nvPr/>
        </p:nvSpPr>
        <p:spPr>
          <a:xfrm>
            <a:off x="756035" y="4892098"/>
            <a:ext cx="7631929" cy="1785902"/>
          </a:xfrm>
          <a:prstGeom prst="rect">
            <a:avLst/>
          </a:prstGeom>
          <a:ln w="28575">
            <a:solidFill>
              <a:schemeClr val="accent1"/>
            </a:solidFill>
            <a:prstDash val="dash"/>
          </a:ln>
        </p:spPr>
        <p:txBody>
          <a:bodyPr vert="horz" lIns="72000" tIns="45720" rIns="72000" bIns="45720" numCol="1" rtlCol="0" anchor="ctr">
            <a:noAutofit/>
          </a:bodyPr>
          <a:lstStyle>
            <a:defPPr>
              <a:defRPr lang="ja-JP"/>
            </a:defPPr>
            <a:lvl1pPr indent="0">
              <a:lnSpc>
                <a:spcPct val="130000"/>
              </a:lnSpc>
              <a:spcBef>
                <a:spcPts val="0"/>
              </a:spcBef>
              <a:buFont typeface="Arial" panose="020B0604020202020204" pitchFamily="34" charset="0"/>
              <a:buNone/>
              <a:defRPr sz="2400">
                <a:latin typeface="BIZ UDPゴシック" panose="020B0400000000000000" pitchFamily="50" charset="-128"/>
                <a:ea typeface="BIZ UDPゴシック" panose="020B0400000000000000" pitchFamily="50" charset="-128"/>
              </a:defRPr>
            </a:lvl1pPr>
            <a:lvl2pPr marL="685800" indent="-228600">
              <a:lnSpc>
                <a:spcPct val="90000"/>
              </a:lnSpc>
              <a:spcBef>
                <a:spcPts val="500"/>
              </a:spcBef>
              <a:buFont typeface="Arial" panose="020B0604020202020204" pitchFamily="34" charset="0"/>
              <a:buChar char="•"/>
              <a:defRPr sz="2400">
                <a:latin typeface="Abadi" panose="020B0604020104020204" pitchFamily="34" charset="0"/>
              </a:defRPr>
            </a:lvl2pPr>
            <a:lvl3pPr marL="1143000" indent="-228600">
              <a:lnSpc>
                <a:spcPct val="90000"/>
              </a:lnSpc>
              <a:spcBef>
                <a:spcPts val="500"/>
              </a:spcBef>
              <a:buFont typeface="Arial" panose="020B0604020202020204" pitchFamily="34" charset="0"/>
              <a:buChar char="•"/>
              <a:defRPr sz="2000">
                <a:latin typeface="Abadi" panose="020B0604020104020204" pitchFamily="34" charset="0"/>
              </a:defRPr>
            </a:lvl3pPr>
            <a:lvl4pPr marL="1600200" indent="-228600">
              <a:lnSpc>
                <a:spcPct val="90000"/>
              </a:lnSpc>
              <a:spcBef>
                <a:spcPts val="500"/>
              </a:spcBef>
              <a:buFont typeface="Arial" panose="020B0604020202020204" pitchFamily="34" charset="0"/>
              <a:buChar char="•"/>
              <a:defRPr>
                <a:latin typeface="Abadi" panose="020B0604020104020204" pitchFamily="34" charset="0"/>
              </a:defRPr>
            </a:lvl4pPr>
            <a:lvl5pPr marL="2057400" indent="-228600">
              <a:lnSpc>
                <a:spcPct val="90000"/>
              </a:lnSpc>
              <a:spcBef>
                <a:spcPts val="500"/>
              </a:spcBef>
              <a:buFont typeface="Arial" panose="020B0604020202020204" pitchFamily="34" charset="0"/>
              <a:buChar char="•"/>
              <a:defRPr>
                <a:latin typeface="Abadi" panose="020B0604020104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ja-JP" altLang="en-US" sz="1800" dirty="0"/>
              <a:t>時間を変更する場合、開始時刻の変更しかできないため、時間が短くなったり長くなったりした場合は一度予定を削除して、新たに登録することをおすすめします。繰り返しの予定の場合、すべてのイベントを変更するか、この１回のみ変更するか聞かれますので、変更したい方法を伝えます。</a:t>
            </a:r>
          </a:p>
        </p:txBody>
      </p:sp>
    </p:spTree>
    <p:extLst>
      <p:ext uri="{BB962C8B-B14F-4D97-AF65-F5344CB8AC3E}">
        <p14:creationId xmlns:p14="http://schemas.microsoft.com/office/powerpoint/2010/main" val="9702535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90C6AD7A-25C3-4CCC-901C-8ADB1E455016}"/>
              </a:ext>
            </a:extLst>
          </p:cNvPr>
          <p:cNvSpPr txBox="1">
            <a:spLocks/>
          </p:cNvSpPr>
          <p:nvPr/>
        </p:nvSpPr>
        <p:spPr>
          <a:xfrm>
            <a:off x="61341" y="2998159"/>
            <a:ext cx="1447648" cy="861683"/>
          </a:xfrm>
          <a:prstGeom prst="rect">
            <a:avLst/>
          </a:prstGeom>
        </p:spPr>
        <p:txBody>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defTabSz="914305"/>
            <a:r>
              <a:rPr lang="ja-JP" altLang="en-US" sz="3599" b="1">
                <a:solidFill>
                  <a:srgbClr val="4472C4"/>
                </a:solidFill>
                <a:latin typeface="BIZ UDPゴシック" panose="020B0400000000000000" pitchFamily="50" charset="-128"/>
                <a:ea typeface="BIZ UDPゴシック" panose="020B0400000000000000" pitchFamily="50" charset="-128"/>
                <a:cs typeface="Meiryo" charset="-128"/>
              </a:rPr>
              <a:t>目次</a:t>
            </a:r>
          </a:p>
        </p:txBody>
      </p:sp>
      <p:cxnSp>
        <p:nvCxnSpPr>
          <p:cNvPr id="2" name="直線コネクタ 1">
            <a:extLst>
              <a:ext uri="{FF2B5EF4-FFF2-40B4-BE49-F238E27FC236}">
                <a16:creationId xmlns:a16="http://schemas.microsoft.com/office/drawing/2014/main" id="{D3900876-61AC-B200-5FF1-9017F3C8D013}"/>
              </a:ext>
            </a:extLst>
          </p:cNvPr>
          <p:cNvCxnSpPr>
            <a:cxnSpLocks/>
          </p:cNvCxnSpPr>
          <p:nvPr/>
        </p:nvCxnSpPr>
        <p:spPr>
          <a:xfrm flipV="1">
            <a:off x="1699621" y="360"/>
            <a:ext cx="0" cy="6857280"/>
          </a:xfrm>
          <a:prstGeom prst="line">
            <a:avLst/>
          </a:prstGeom>
        </p:spPr>
        <p:style>
          <a:lnRef idx="1">
            <a:schemeClr val="dk1"/>
          </a:lnRef>
          <a:fillRef idx="0">
            <a:schemeClr val="dk1"/>
          </a:fillRef>
          <a:effectRef idx="0">
            <a:schemeClr val="dk1"/>
          </a:effectRef>
          <a:fontRef idx="minor">
            <a:schemeClr val="tx1"/>
          </a:fontRef>
        </p:style>
      </p:cxnSp>
      <p:grpSp>
        <p:nvGrpSpPr>
          <p:cNvPr id="6" name="グループ化 5">
            <a:extLst>
              <a:ext uri="{FF2B5EF4-FFF2-40B4-BE49-F238E27FC236}">
                <a16:creationId xmlns:a16="http://schemas.microsoft.com/office/drawing/2014/main" id="{E6A1CFF2-ABEE-D8BD-C8B8-81B8528C36B3}"/>
              </a:ext>
            </a:extLst>
          </p:cNvPr>
          <p:cNvGrpSpPr/>
          <p:nvPr/>
        </p:nvGrpSpPr>
        <p:grpSpPr>
          <a:xfrm>
            <a:off x="1818414" y="1947020"/>
            <a:ext cx="6958068" cy="2963960"/>
            <a:chOff x="1818414" y="1252441"/>
            <a:chExt cx="6958068" cy="2963960"/>
          </a:xfrm>
        </p:grpSpPr>
        <p:sp>
          <p:nvSpPr>
            <p:cNvPr id="3" name="正方形/長方形 2">
              <a:extLst>
                <a:ext uri="{FF2B5EF4-FFF2-40B4-BE49-F238E27FC236}">
                  <a16:creationId xmlns:a16="http://schemas.microsoft.com/office/drawing/2014/main" id="{E71F3FF3-9B53-647B-1EFD-9CC13128F77F}"/>
                </a:ext>
              </a:extLst>
            </p:cNvPr>
            <p:cNvSpPr/>
            <p:nvPr/>
          </p:nvSpPr>
          <p:spPr>
            <a:xfrm>
              <a:off x="2547256" y="1714097"/>
              <a:ext cx="6229226" cy="25023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dist">
                <a:lnSpc>
                  <a:spcPct val="150000"/>
                </a:lnSpc>
              </a:pPr>
              <a:r>
                <a:rPr lang="ja-JP" altLang="en-US" dirty="0">
                  <a:ln w="0"/>
                  <a:solidFill>
                    <a:prstClr val="black"/>
                  </a:solidFill>
                  <a:latin typeface="BIZ UDPゴシック" panose="020B0400000000000000" pitchFamily="50" charset="-128"/>
                  <a:ea typeface="BIZ UDPゴシック" panose="020B0400000000000000" pitchFamily="50" charset="-128"/>
                </a:rPr>
                <a:t>予定の登録</a:t>
              </a:r>
              <a:r>
                <a:rPr lang="en-US" altLang="ja-JP" dirty="0">
                  <a:ln w="0"/>
                  <a:solidFill>
                    <a:prstClr val="black"/>
                  </a:solidFill>
                  <a:latin typeface="BIZ UDPゴシック" panose="020B0400000000000000" pitchFamily="50" charset="-128"/>
                  <a:ea typeface="BIZ UDPゴシック" panose="020B0400000000000000" pitchFamily="50" charset="-128"/>
                </a:rPr>
                <a:t>…………………………………………………P2</a:t>
              </a:r>
            </a:p>
            <a:p>
              <a:pPr algn="dist">
                <a:lnSpc>
                  <a:spcPct val="150000"/>
                </a:lnSpc>
              </a:pPr>
              <a:r>
                <a:rPr lang="ja-JP" altLang="en-US" dirty="0">
                  <a:ln w="0"/>
                  <a:solidFill>
                    <a:prstClr val="black"/>
                  </a:solidFill>
                  <a:latin typeface="BIZ UDPゴシック" panose="020B0400000000000000" pitchFamily="50" charset="-128"/>
                  <a:ea typeface="BIZ UDPゴシック" panose="020B0400000000000000" pitchFamily="50" charset="-128"/>
                </a:rPr>
                <a:t>数日にまたがる予定の登録</a:t>
              </a:r>
              <a:r>
                <a:rPr lang="en-US" altLang="ja-JP" dirty="0">
                  <a:ln w="0"/>
                  <a:solidFill>
                    <a:prstClr val="black"/>
                  </a:solidFill>
                  <a:latin typeface="BIZ UDPゴシック" panose="020B0400000000000000" pitchFamily="50" charset="-128"/>
                  <a:ea typeface="BIZ UDPゴシック" panose="020B0400000000000000" pitchFamily="50" charset="-128"/>
                </a:rPr>
                <a:t>………………………………P5</a:t>
              </a:r>
            </a:p>
            <a:p>
              <a:pPr algn="dist">
                <a:lnSpc>
                  <a:spcPct val="150000"/>
                </a:lnSpc>
              </a:pPr>
              <a:r>
                <a:rPr lang="ja-JP" altLang="en-US" dirty="0">
                  <a:ln w="0"/>
                  <a:solidFill>
                    <a:prstClr val="black"/>
                  </a:solidFill>
                  <a:latin typeface="BIZ UDPゴシック" panose="020B0400000000000000" pitchFamily="50" charset="-128"/>
                  <a:ea typeface="BIZ UDPゴシック" panose="020B0400000000000000" pitchFamily="50" charset="-128"/>
                </a:rPr>
                <a:t>繰り返しの予定を登録</a:t>
              </a:r>
              <a:r>
                <a:rPr lang="en-US" altLang="ja-JP" dirty="0">
                  <a:ln w="0"/>
                  <a:solidFill>
                    <a:prstClr val="black"/>
                  </a:solidFill>
                  <a:latin typeface="BIZ UDPゴシック" panose="020B0400000000000000" pitchFamily="50" charset="-128"/>
                  <a:ea typeface="BIZ UDPゴシック" panose="020B0400000000000000" pitchFamily="50" charset="-128"/>
                </a:rPr>
                <a:t>……………………………………P8</a:t>
              </a:r>
            </a:p>
            <a:p>
              <a:pPr algn="dist">
                <a:lnSpc>
                  <a:spcPct val="150000"/>
                </a:lnSpc>
              </a:pPr>
              <a:r>
                <a:rPr lang="ja-JP" altLang="en-US" dirty="0">
                  <a:ln w="0"/>
                  <a:solidFill>
                    <a:prstClr val="black"/>
                  </a:solidFill>
                  <a:latin typeface="BIZ UDPゴシック" panose="020B0400000000000000" pitchFamily="50" charset="-128"/>
                  <a:ea typeface="BIZ UDPゴシック" panose="020B0400000000000000" pitchFamily="50" charset="-128"/>
                </a:rPr>
                <a:t>予定の確認</a:t>
              </a:r>
              <a:r>
                <a:rPr lang="en-US" altLang="ja-JP" dirty="0">
                  <a:ln w="0"/>
                  <a:solidFill>
                    <a:prstClr val="black"/>
                  </a:solidFill>
                  <a:latin typeface="BIZ UDPゴシック" panose="020B0400000000000000" pitchFamily="50" charset="-128"/>
                  <a:ea typeface="BIZ UDPゴシック" panose="020B0400000000000000" pitchFamily="50" charset="-128"/>
                </a:rPr>
                <a:t>………………………………………………P</a:t>
              </a:r>
              <a:r>
                <a:rPr lang="ja-JP" altLang="en-US" dirty="0">
                  <a:ln w="0"/>
                  <a:solidFill>
                    <a:prstClr val="black"/>
                  </a:solidFill>
                  <a:latin typeface="BIZ UDPゴシック" panose="020B0400000000000000" pitchFamily="50" charset="-128"/>
                  <a:ea typeface="BIZ UDPゴシック" panose="020B0400000000000000" pitchFamily="50" charset="-128"/>
                </a:rPr>
                <a:t>１</a:t>
              </a:r>
              <a:r>
                <a:rPr lang="en-US" altLang="ja-JP" dirty="0">
                  <a:ln w="0"/>
                  <a:solidFill>
                    <a:prstClr val="black"/>
                  </a:solidFill>
                  <a:latin typeface="BIZ UDPゴシック" panose="020B0400000000000000" pitchFamily="50" charset="-128"/>
                  <a:ea typeface="BIZ UDPゴシック" panose="020B0400000000000000" pitchFamily="50" charset="-128"/>
                </a:rPr>
                <a:t>1</a:t>
              </a:r>
            </a:p>
            <a:p>
              <a:pPr algn="dist">
                <a:lnSpc>
                  <a:spcPct val="150000"/>
                </a:lnSpc>
              </a:pPr>
              <a:r>
                <a:rPr lang="ja-JP" altLang="en-US" dirty="0">
                  <a:ln w="0"/>
                  <a:solidFill>
                    <a:prstClr val="black"/>
                  </a:solidFill>
                  <a:latin typeface="BIZ UDPゴシック" panose="020B0400000000000000" pitchFamily="50" charset="-128"/>
                  <a:ea typeface="BIZ UDPゴシック" panose="020B0400000000000000" pitchFamily="50" charset="-128"/>
                </a:rPr>
                <a:t>予定の削除</a:t>
              </a:r>
              <a:r>
                <a:rPr lang="en-US" altLang="ja-JP" dirty="0">
                  <a:ln w="0"/>
                  <a:solidFill>
                    <a:prstClr val="black"/>
                  </a:solidFill>
                  <a:latin typeface="BIZ UDPゴシック" panose="020B0400000000000000" pitchFamily="50" charset="-128"/>
                  <a:ea typeface="BIZ UDPゴシック" panose="020B0400000000000000" pitchFamily="50" charset="-128"/>
                </a:rPr>
                <a:t>…………………………………………………P</a:t>
              </a:r>
              <a:r>
                <a:rPr lang="ja-JP" altLang="en-US" dirty="0">
                  <a:ln w="0"/>
                  <a:solidFill>
                    <a:prstClr val="black"/>
                  </a:solidFill>
                  <a:latin typeface="BIZ UDPゴシック" panose="020B0400000000000000" pitchFamily="50" charset="-128"/>
                  <a:ea typeface="BIZ UDPゴシック" panose="020B0400000000000000" pitchFamily="50" charset="-128"/>
                </a:rPr>
                <a:t>１</a:t>
              </a:r>
              <a:r>
                <a:rPr lang="en-US" altLang="ja-JP" dirty="0">
                  <a:ln w="0"/>
                  <a:solidFill>
                    <a:prstClr val="black"/>
                  </a:solidFill>
                  <a:latin typeface="BIZ UDPゴシック" panose="020B0400000000000000" pitchFamily="50" charset="-128"/>
                  <a:ea typeface="BIZ UDPゴシック" panose="020B0400000000000000" pitchFamily="50" charset="-128"/>
                </a:rPr>
                <a:t>2</a:t>
              </a:r>
            </a:p>
            <a:p>
              <a:pPr algn="dist">
                <a:lnSpc>
                  <a:spcPct val="150000"/>
                </a:lnSpc>
              </a:pPr>
              <a:r>
                <a:rPr lang="ja-JP" altLang="en-US" dirty="0">
                  <a:ln w="0"/>
                  <a:solidFill>
                    <a:prstClr val="black"/>
                  </a:solidFill>
                  <a:latin typeface="BIZ UDPゴシック" panose="020B0400000000000000" pitchFamily="50" charset="-128"/>
                  <a:ea typeface="BIZ UDPゴシック" panose="020B0400000000000000" pitchFamily="50" charset="-128"/>
                </a:rPr>
                <a:t>予定の修正</a:t>
              </a:r>
              <a:r>
                <a:rPr lang="en-US" altLang="ja-JP" dirty="0">
                  <a:ln w="0"/>
                  <a:solidFill>
                    <a:prstClr val="black"/>
                  </a:solidFill>
                  <a:latin typeface="BIZ UDPゴシック" panose="020B0400000000000000" pitchFamily="50" charset="-128"/>
                  <a:ea typeface="BIZ UDPゴシック" panose="020B0400000000000000" pitchFamily="50" charset="-128"/>
                </a:rPr>
                <a:t>…………………………………………………P</a:t>
              </a:r>
              <a:r>
                <a:rPr lang="ja-JP" altLang="en-US" dirty="0">
                  <a:ln w="0"/>
                  <a:solidFill>
                    <a:prstClr val="black"/>
                  </a:solidFill>
                  <a:latin typeface="BIZ UDPゴシック" panose="020B0400000000000000" pitchFamily="50" charset="-128"/>
                  <a:ea typeface="BIZ UDPゴシック" panose="020B0400000000000000" pitchFamily="50" charset="-128"/>
                </a:rPr>
                <a:t>１</a:t>
              </a:r>
              <a:r>
                <a:rPr lang="en-US" altLang="ja-JP" dirty="0">
                  <a:ln w="0"/>
                  <a:solidFill>
                    <a:prstClr val="black"/>
                  </a:solidFill>
                  <a:latin typeface="BIZ UDPゴシック" panose="020B0400000000000000" pitchFamily="50" charset="-128"/>
                  <a:ea typeface="BIZ UDPゴシック" panose="020B0400000000000000" pitchFamily="50" charset="-128"/>
                </a:rPr>
                <a:t>3</a:t>
              </a:r>
            </a:p>
          </p:txBody>
        </p:sp>
        <p:sp>
          <p:nvSpPr>
            <p:cNvPr id="5" name="正方形/長方形 4">
              <a:extLst>
                <a:ext uri="{FF2B5EF4-FFF2-40B4-BE49-F238E27FC236}">
                  <a16:creationId xmlns:a16="http://schemas.microsoft.com/office/drawing/2014/main" id="{B5E5584C-B88E-EBFE-A0F6-3F04AA991F52}"/>
                </a:ext>
              </a:extLst>
            </p:cNvPr>
            <p:cNvSpPr/>
            <p:nvPr/>
          </p:nvSpPr>
          <p:spPr>
            <a:xfrm>
              <a:off x="1871664" y="1714096"/>
              <a:ext cx="675592" cy="25023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dist">
                <a:lnSpc>
                  <a:spcPct val="150000"/>
                </a:lnSpc>
              </a:pPr>
              <a:r>
                <a:rPr lang="en-US" altLang="ja-JP" dirty="0">
                  <a:ln w="0"/>
                  <a:solidFill>
                    <a:schemeClr val="tx1"/>
                  </a:solidFill>
                  <a:latin typeface="BIZ UDPゴシック" panose="020B0400000000000000" pitchFamily="50" charset="-128"/>
                  <a:ea typeface="BIZ UDPゴシック" panose="020B0400000000000000" pitchFamily="50" charset="-128"/>
                </a:rPr>
                <a:t>1-A</a:t>
              </a:r>
            </a:p>
            <a:p>
              <a:pPr algn="dist">
                <a:lnSpc>
                  <a:spcPct val="150000"/>
                </a:lnSpc>
              </a:pPr>
              <a:r>
                <a:rPr lang="en-US" altLang="ja-JP" dirty="0">
                  <a:ln w="0"/>
                  <a:solidFill>
                    <a:schemeClr val="tx1"/>
                  </a:solidFill>
                  <a:latin typeface="BIZ UDPゴシック" panose="020B0400000000000000" pitchFamily="50" charset="-128"/>
                  <a:ea typeface="BIZ UDPゴシック" panose="020B0400000000000000" pitchFamily="50" charset="-128"/>
                </a:rPr>
                <a:t>1-B</a:t>
              </a:r>
            </a:p>
            <a:p>
              <a:pPr algn="dist">
                <a:lnSpc>
                  <a:spcPct val="150000"/>
                </a:lnSpc>
              </a:pPr>
              <a:r>
                <a:rPr lang="en-US" altLang="ja-JP" dirty="0">
                  <a:ln w="0"/>
                  <a:solidFill>
                    <a:schemeClr val="tx1"/>
                  </a:solidFill>
                  <a:latin typeface="BIZ UDPゴシック" panose="020B0400000000000000" pitchFamily="50" charset="-128"/>
                  <a:ea typeface="BIZ UDPゴシック" panose="020B0400000000000000" pitchFamily="50" charset="-128"/>
                </a:rPr>
                <a:t>1-C </a:t>
              </a:r>
            </a:p>
            <a:p>
              <a:pPr algn="dist">
                <a:lnSpc>
                  <a:spcPct val="150000"/>
                </a:lnSpc>
              </a:pPr>
              <a:r>
                <a:rPr lang="en-US" altLang="ja-JP" dirty="0">
                  <a:ln w="0"/>
                  <a:solidFill>
                    <a:schemeClr val="tx1"/>
                  </a:solidFill>
                  <a:latin typeface="BIZ UDPゴシック" panose="020B0400000000000000" pitchFamily="50" charset="-128"/>
                  <a:ea typeface="BIZ UDPゴシック" panose="020B0400000000000000" pitchFamily="50" charset="-128"/>
                </a:rPr>
                <a:t>1-D</a:t>
              </a:r>
            </a:p>
            <a:p>
              <a:pPr algn="dist">
                <a:lnSpc>
                  <a:spcPct val="150000"/>
                </a:lnSpc>
              </a:pPr>
              <a:r>
                <a:rPr lang="en-US" altLang="ja-JP" dirty="0">
                  <a:ln w="0"/>
                  <a:solidFill>
                    <a:schemeClr val="tx1"/>
                  </a:solidFill>
                  <a:latin typeface="BIZ UDPゴシック" panose="020B0400000000000000" pitchFamily="50" charset="-128"/>
                  <a:ea typeface="BIZ UDPゴシック" panose="020B0400000000000000" pitchFamily="50" charset="-128"/>
                </a:rPr>
                <a:t>1-E</a:t>
              </a:r>
            </a:p>
            <a:p>
              <a:pPr algn="dist">
                <a:lnSpc>
                  <a:spcPct val="150000"/>
                </a:lnSpc>
              </a:pPr>
              <a:r>
                <a:rPr lang="en-US" altLang="ja-JP" dirty="0">
                  <a:ln w="0"/>
                  <a:solidFill>
                    <a:schemeClr val="tx1"/>
                  </a:solidFill>
                  <a:latin typeface="BIZ UDPゴシック" panose="020B0400000000000000" pitchFamily="50" charset="-128"/>
                  <a:ea typeface="BIZ UDPゴシック" panose="020B0400000000000000" pitchFamily="50" charset="-128"/>
                </a:rPr>
                <a:t>1-F</a:t>
              </a:r>
            </a:p>
          </p:txBody>
        </p:sp>
        <p:sp>
          <p:nvSpPr>
            <p:cNvPr id="7" name="テキスト ボックス 6">
              <a:extLst>
                <a:ext uri="{FF2B5EF4-FFF2-40B4-BE49-F238E27FC236}">
                  <a16:creationId xmlns:a16="http://schemas.microsoft.com/office/drawing/2014/main" id="{DC56853D-9DC6-9A21-A6A3-E75D4DF87A48}"/>
                </a:ext>
              </a:extLst>
            </p:cNvPr>
            <p:cNvSpPr txBox="1"/>
            <p:nvPr/>
          </p:nvSpPr>
          <p:spPr>
            <a:xfrm>
              <a:off x="1818414" y="1252441"/>
              <a:ext cx="6839282" cy="461655"/>
            </a:xfrm>
            <a:prstGeom prst="rect">
              <a:avLst/>
            </a:prstGeom>
            <a:noFill/>
          </p:spPr>
          <p:txBody>
            <a:bodyPr wrap="square" lIns="91431" tIns="45715" rIns="91431" bIns="45715" rtlCol="0" anchor="t">
              <a:spAutoFit/>
            </a:bodyPr>
            <a:lstStyle/>
            <a:p>
              <a:pPr>
                <a:spcAft>
                  <a:spcPts val="1200"/>
                </a:spcAft>
                <a:tabLst>
                  <a:tab pos="528583" algn="l"/>
                </a:tabLst>
              </a:pPr>
              <a:r>
                <a:rPr lang="ja-JP" altLang="en-US" sz="2400" b="1" dirty="0">
                  <a:solidFill>
                    <a:srgbClr val="4472C4"/>
                  </a:solidFill>
                  <a:latin typeface="BIZ UDPゴシック" panose="020B0400000000000000" pitchFamily="50" charset="-128"/>
                  <a:ea typeface="BIZ UDPゴシック" panose="020B0400000000000000" pitchFamily="50" charset="-128"/>
                  <a:cs typeface="Meiryo" charset="-128"/>
                </a:rPr>
                <a:t>１．カレンダーアプリの使い方</a:t>
              </a:r>
            </a:p>
          </p:txBody>
        </p:sp>
      </p:grpSp>
    </p:spTree>
    <p:extLst>
      <p:ext uri="{BB962C8B-B14F-4D97-AF65-F5344CB8AC3E}">
        <p14:creationId xmlns:p14="http://schemas.microsoft.com/office/powerpoint/2010/main" val="38699568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2">
            <a:extLst>
              <a:ext uri="{FF2B5EF4-FFF2-40B4-BE49-F238E27FC236}">
                <a16:creationId xmlns:a16="http://schemas.microsoft.com/office/drawing/2014/main" id="{D6DAEEED-4136-E4D9-C528-FE04AD3BEA68}"/>
              </a:ext>
            </a:extLst>
          </p:cNvPr>
          <p:cNvSpPr txBox="1">
            <a:spLocks/>
          </p:cNvSpPr>
          <p:nvPr/>
        </p:nvSpPr>
        <p:spPr>
          <a:xfrm>
            <a:off x="1843314" y="2313608"/>
            <a:ext cx="6534181" cy="1942781"/>
          </a:xfrm>
          <a:prstGeom prst="rect">
            <a:avLst/>
          </a:prstGeom>
        </p:spPr>
        <p:txBody>
          <a:bodyPr anchor="ctr">
            <a:noAutofit/>
          </a:bodyPr>
          <a:lstStyle>
            <a:lvl1pPr marL="0" indent="0" algn="l" defTabSz="914400" rtl="0" eaLnBrk="1" latinLnBrk="0" hangingPunct="1">
              <a:lnSpc>
                <a:spcPct val="90000"/>
              </a:lnSpc>
              <a:spcBef>
                <a:spcPts val="1000"/>
              </a:spcBef>
              <a:buFontTx/>
              <a:buNone/>
              <a:defRPr kumimoji="1" sz="2000" b="1" i="0" kern="1200">
                <a:solidFill>
                  <a:schemeClr val="tx1"/>
                </a:solidFill>
                <a:latin typeface="Meiryo" charset="-128"/>
                <a:ea typeface="Meiryo" charset="-128"/>
                <a:cs typeface="Meiryo" charset="-128"/>
              </a:defRPr>
            </a:lvl1pPr>
            <a:lvl2pPr marL="457200" indent="0" algn="l" defTabSz="914400" rtl="0" eaLnBrk="1" latinLnBrk="0" hangingPunct="1">
              <a:lnSpc>
                <a:spcPct val="90000"/>
              </a:lnSpc>
              <a:spcBef>
                <a:spcPts val="500"/>
              </a:spcBef>
              <a:buFontTx/>
              <a:buNone/>
              <a:defRPr kumimoji="1" sz="1600" b="1" i="0" kern="1200">
                <a:solidFill>
                  <a:schemeClr val="tx1"/>
                </a:solidFill>
                <a:latin typeface="Meiryo" charset="-128"/>
                <a:ea typeface="Meiryo" charset="-128"/>
                <a:cs typeface="Meiryo" charset="-128"/>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600" b="1" i="0" kern="1200">
                <a:solidFill>
                  <a:schemeClr val="tx1"/>
                </a:solidFill>
                <a:latin typeface="Meiryo" charset="-128"/>
                <a:ea typeface="Meiryo" charset="-128"/>
                <a:cs typeface="Meiryo" charset="-128"/>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b="1" i="0" kern="1200">
                <a:solidFill>
                  <a:schemeClr val="tx1"/>
                </a:solidFill>
                <a:latin typeface="Meiryo" charset="-128"/>
                <a:ea typeface="Meiryo" charset="-128"/>
                <a:cs typeface="Meiryo" charset="-128"/>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b="1" i="0" kern="1200">
                <a:solidFill>
                  <a:schemeClr val="tx1"/>
                </a:solidFill>
                <a:latin typeface="Meiryo" charset="-128"/>
                <a:ea typeface="Meiryo" charset="-128"/>
                <a:cs typeface="Meiryo" charset="-128"/>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defTabSz="914305">
              <a:lnSpc>
                <a:spcPct val="120000"/>
              </a:lnSpc>
            </a:pPr>
            <a:r>
              <a:rPr lang="ja-JP" altLang="en-US" sz="4799" dirty="0">
                <a:solidFill>
                  <a:srgbClr val="4472C4"/>
                </a:solidFill>
                <a:latin typeface="BIZ UDPゴシック" panose="020B0400000000000000" pitchFamily="50" charset="-128"/>
                <a:ea typeface="BIZ UDPゴシック" panose="020B0400000000000000" pitchFamily="50" charset="-128"/>
              </a:rPr>
              <a:t>カレンダーアプリの</a:t>
            </a:r>
            <a:endParaRPr lang="en-US" altLang="ja-JP" sz="4799" dirty="0">
              <a:solidFill>
                <a:srgbClr val="4472C4"/>
              </a:solidFill>
              <a:latin typeface="BIZ UDPゴシック" panose="020B0400000000000000" pitchFamily="50" charset="-128"/>
              <a:ea typeface="BIZ UDPゴシック" panose="020B0400000000000000" pitchFamily="50" charset="-128"/>
            </a:endParaRPr>
          </a:p>
          <a:p>
            <a:pPr defTabSz="914305">
              <a:lnSpc>
                <a:spcPct val="120000"/>
              </a:lnSpc>
            </a:pPr>
            <a:r>
              <a:rPr lang="ja-JP" altLang="en-US" sz="4799" dirty="0">
                <a:solidFill>
                  <a:srgbClr val="4472C4"/>
                </a:solidFill>
                <a:latin typeface="BIZ UDPゴシック" panose="020B0400000000000000" pitchFamily="50" charset="-128"/>
                <a:ea typeface="BIZ UDPゴシック" panose="020B0400000000000000" pitchFamily="50" charset="-128"/>
              </a:rPr>
              <a:t>使い方</a:t>
            </a:r>
          </a:p>
        </p:txBody>
      </p:sp>
      <p:sp>
        <p:nvSpPr>
          <p:cNvPr id="4" name="テキスト ボックス 3">
            <a:extLst>
              <a:ext uri="{FF2B5EF4-FFF2-40B4-BE49-F238E27FC236}">
                <a16:creationId xmlns:a16="http://schemas.microsoft.com/office/drawing/2014/main" id="{F1D2398E-0F29-8B3C-29FC-5D63BFB6C773}"/>
              </a:ext>
            </a:extLst>
          </p:cNvPr>
          <p:cNvSpPr txBox="1"/>
          <p:nvPr/>
        </p:nvSpPr>
        <p:spPr>
          <a:xfrm>
            <a:off x="529389" y="1838448"/>
            <a:ext cx="1552073" cy="1446550"/>
          </a:xfrm>
          <a:prstGeom prst="rect">
            <a:avLst/>
          </a:prstGeom>
          <a:noFill/>
        </p:spPr>
        <p:txBody>
          <a:bodyPr wrap="square" rtlCol="0">
            <a:spAutoFit/>
          </a:bodyPr>
          <a:lstStyle/>
          <a:p>
            <a:pPr algn="ctr"/>
            <a:r>
              <a:rPr kumimoji="1" lang="en-US" altLang="ja-JP" sz="8800" b="1" dirty="0">
                <a:solidFill>
                  <a:srgbClr val="4472C4"/>
                </a:solidFill>
                <a:latin typeface="BIZ UDPゴシック" panose="020B0400000000000000" pitchFamily="50" charset="-128"/>
                <a:ea typeface="BIZ UDPゴシック" panose="020B0400000000000000" pitchFamily="50" charset="-128"/>
              </a:rPr>
              <a:t>1</a:t>
            </a:r>
            <a:endParaRPr kumimoji="1" lang="ja-JP" altLang="en-US" sz="8800" b="1" dirty="0">
              <a:solidFill>
                <a:srgbClr val="4472C4"/>
              </a:solidFill>
              <a:latin typeface="BIZ UDPゴシック" panose="020B0400000000000000" pitchFamily="50" charset="-128"/>
              <a:ea typeface="BIZ UDPゴシック" panose="020B0400000000000000" pitchFamily="50" charset="-128"/>
            </a:endParaRPr>
          </a:p>
        </p:txBody>
      </p:sp>
      <p:sp>
        <p:nvSpPr>
          <p:cNvPr id="3" name="Slide Number Placeholder 5">
            <a:extLst>
              <a:ext uri="{FF2B5EF4-FFF2-40B4-BE49-F238E27FC236}">
                <a16:creationId xmlns:a16="http://schemas.microsoft.com/office/drawing/2014/main" id="{44CF3DBC-138D-DE53-6738-390508123580}"/>
              </a:ext>
            </a:extLst>
          </p:cNvPr>
          <p:cNvSpPr txBox="1">
            <a:spLocks/>
          </p:cNvSpPr>
          <p:nvPr/>
        </p:nvSpPr>
        <p:spPr>
          <a:xfrm>
            <a:off x="8532813" y="6485119"/>
            <a:ext cx="611188"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accent1"/>
                </a:solidFill>
                <a:latin typeface="BIZ UDPゴシック" panose="020B0400000000000000" pitchFamily="50" charset="-128"/>
                <a:ea typeface="BIZ UDPゴシック" panose="020B0400000000000000" pitchFamily="50" charset="-128"/>
              </a:rPr>
              <a:t>1</a:t>
            </a:r>
          </a:p>
        </p:txBody>
      </p:sp>
    </p:spTree>
    <p:extLst>
      <p:ext uri="{BB962C8B-B14F-4D97-AF65-F5344CB8AC3E}">
        <p14:creationId xmlns:p14="http://schemas.microsoft.com/office/powerpoint/2010/main" val="34816876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5B15CE7E-B028-0384-F5E7-30A201620C8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393" y="2406592"/>
            <a:ext cx="2429000" cy="4320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15" name="オブジェクト 14" hidden="1">
            <a:extLst>
              <a:ext uri="{FF2B5EF4-FFF2-40B4-BE49-F238E27FC236}">
                <a16:creationId xmlns:a16="http://schemas.microsoft.com/office/drawing/2014/main" id="{E8F64B7A-0587-4BB9-A9F2-3E374062BDD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554" imgH="551" progId="TCLayout.ActiveDocument.1">
                  <p:embed/>
                </p:oleObj>
              </mc:Choice>
              <mc:Fallback>
                <p:oleObj name="think-cell スライド" r:id="rId5" imgW="554" imgH="551" progId="TCLayout.ActiveDocument.1">
                  <p:embed/>
                  <p:pic>
                    <p:nvPicPr>
                      <p:cNvPr id="15" name="オブジェクト 14" hidden="1">
                        <a:extLst>
                          <a:ext uri="{FF2B5EF4-FFF2-40B4-BE49-F238E27FC236}">
                            <a16:creationId xmlns:a16="http://schemas.microsoft.com/office/drawing/2014/main" id="{E8F64B7A-0587-4BB9-A9F2-3E374062BDD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4" name="テキスト ボックス 13">
            <a:extLst>
              <a:ext uri="{FF2B5EF4-FFF2-40B4-BE49-F238E27FC236}">
                <a16:creationId xmlns:a16="http://schemas.microsoft.com/office/drawing/2014/main" id="{DFA45860-F023-30AF-2AE8-5C140AB3B3B3}"/>
              </a:ext>
            </a:extLst>
          </p:cNvPr>
          <p:cNvSpPr txBox="1"/>
          <p:nvPr/>
        </p:nvSpPr>
        <p:spPr>
          <a:xfrm>
            <a:off x="2962837" y="1512998"/>
            <a:ext cx="464796" cy="584775"/>
          </a:xfrm>
          <a:prstGeom prst="rect">
            <a:avLst/>
          </a:prstGeom>
          <a:noFill/>
        </p:spPr>
        <p:txBody>
          <a:bodyPr wrap="square" rtlCol="0">
            <a:spAutoFit/>
          </a:bodyPr>
          <a:lstStyle/>
          <a:p>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❶</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1" name="テキスト ボックス 20">
            <a:extLst>
              <a:ext uri="{FF2B5EF4-FFF2-40B4-BE49-F238E27FC236}">
                <a16:creationId xmlns:a16="http://schemas.microsoft.com/office/drawing/2014/main" id="{ABAC9FB8-BB58-939D-63EB-581C277E449C}"/>
              </a:ext>
            </a:extLst>
          </p:cNvPr>
          <p:cNvSpPr txBox="1"/>
          <p:nvPr/>
        </p:nvSpPr>
        <p:spPr>
          <a:xfrm>
            <a:off x="3485787" y="1512998"/>
            <a:ext cx="3680743"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Siri</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を起動して</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をカレンダーに登録</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と声をかけます</a:t>
            </a:r>
          </a:p>
        </p:txBody>
      </p:sp>
      <p:sp>
        <p:nvSpPr>
          <p:cNvPr id="13" name="Slide Number Placeholder 5">
            <a:extLst>
              <a:ext uri="{FF2B5EF4-FFF2-40B4-BE49-F238E27FC236}">
                <a16:creationId xmlns:a16="http://schemas.microsoft.com/office/drawing/2014/main" id="{35CBCC18-DA56-9677-880A-6A56DAEDCDDA}"/>
              </a:ext>
            </a:extLst>
          </p:cNvPr>
          <p:cNvSpPr txBox="1">
            <a:spLocks/>
          </p:cNvSpPr>
          <p:nvPr/>
        </p:nvSpPr>
        <p:spPr>
          <a:xfrm>
            <a:off x="8532813" y="6485119"/>
            <a:ext cx="611188"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accent1"/>
                </a:solidFill>
                <a:latin typeface="BIZ UDPゴシック" panose="020B0400000000000000" pitchFamily="50" charset="-128"/>
                <a:ea typeface="BIZ UDPゴシック" panose="020B0400000000000000" pitchFamily="50" charset="-128"/>
              </a:rPr>
              <a:t>2</a:t>
            </a:r>
          </a:p>
        </p:txBody>
      </p:sp>
      <p:sp>
        <p:nvSpPr>
          <p:cNvPr id="9" name="タイトル 1">
            <a:extLst>
              <a:ext uri="{FF2B5EF4-FFF2-40B4-BE49-F238E27FC236}">
                <a16:creationId xmlns:a16="http://schemas.microsoft.com/office/drawing/2014/main" id="{C3C662B9-123D-37EF-8D02-80F3835951E8}"/>
              </a:ext>
            </a:extLst>
          </p:cNvPr>
          <p:cNvSpPr>
            <a:spLocks noGrp="1"/>
          </p:cNvSpPr>
          <p:nvPr>
            <p:ph type="ctrTitle"/>
          </p:nvPr>
        </p:nvSpPr>
        <p:spPr>
          <a:xfrm>
            <a:off x="1392691" y="220736"/>
            <a:ext cx="7576708" cy="486326"/>
          </a:xfrm>
        </p:spPr>
        <p:txBody>
          <a:bodyPr vert="horz">
            <a:noAutofit/>
          </a:bodyPr>
          <a:lstStyle/>
          <a:p>
            <a:r>
              <a:rPr lang="ja-JP" altLang="en-US" dirty="0"/>
              <a:t>予定の登録</a:t>
            </a:r>
          </a:p>
        </p:txBody>
      </p:sp>
      <p:sp>
        <p:nvSpPr>
          <p:cNvPr id="10" name="タイトル 1">
            <a:extLst>
              <a:ext uri="{FF2B5EF4-FFF2-40B4-BE49-F238E27FC236}">
                <a16:creationId xmlns:a16="http://schemas.microsoft.com/office/drawing/2014/main" id="{BDA923AA-E21D-639D-8449-27D6874C916E}"/>
              </a:ext>
            </a:extLst>
          </p:cNvPr>
          <p:cNvSpPr txBox="1">
            <a:spLocks noChangeAspect="1"/>
          </p:cNvSpPr>
          <p:nvPr/>
        </p:nvSpPr>
        <p:spPr>
          <a:xfrm>
            <a:off x="480" y="361"/>
            <a:ext cx="1259335" cy="894339"/>
          </a:xfrm>
          <a:prstGeom prst="rect">
            <a:avLst/>
          </a:prstGeom>
          <a:noFill/>
        </p:spPr>
        <p:txBody>
          <a:bodyPr vert="horz" wrap="none" lIns="91440" tIns="45720" rIns="91440" bIns="45720" rtlCol="0" anchor="ctr">
            <a:noAutofit/>
          </a:bodyPr>
          <a:lstStyle>
            <a:lvl1pPr algn="l" defTabSz="914400" rtl="0" eaLnBrk="1" latinLnBrk="0" hangingPunct="1">
              <a:lnSpc>
                <a:spcPct val="90000"/>
              </a:lnSpc>
              <a:spcBef>
                <a:spcPct val="0"/>
              </a:spcBef>
              <a:buNone/>
              <a:defRPr kumimoji="1" sz="2799" b="1" i="0" kern="1200">
                <a:solidFill>
                  <a:schemeClr val="accent1"/>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pPr algn="ctr">
              <a:lnSpc>
                <a:spcPct val="100000"/>
              </a:lnSpc>
            </a:pPr>
            <a:r>
              <a:rPr lang="en-US" altLang="ja-JP" dirty="0">
                <a:solidFill>
                  <a:sysClr val="windowText" lastClr="000000"/>
                </a:solidFill>
              </a:rPr>
              <a:t>1-A</a:t>
            </a:r>
            <a:endParaRPr kumimoji="0" lang="ja-JP" altLang="en-US" kern="0" dirty="0">
              <a:solidFill>
                <a:sysClr val="windowText" lastClr="000000"/>
              </a:solidFill>
            </a:endParaRPr>
          </a:p>
        </p:txBody>
      </p:sp>
      <p:sp>
        <p:nvSpPr>
          <p:cNvPr id="12" name="サブタイトル 2">
            <a:extLst>
              <a:ext uri="{FF2B5EF4-FFF2-40B4-BE49-F238E27FC236}">
                <a16:creationId xmlns:a16="http://schemas.microsoft.com/office/drawing/2014/main" id="{75353C47-0F3B-2B1F-AE21-8DFEE53DB523}"/>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を利用して予定を登録しましょう</a:t>
            </a:r>
          </a:p>
        </p:txBody>
      </p:sp>
      <p:sp>
        <p:nvSpPr>
          <p:cNvPr id="4" name="テキスト ボックス 3">
            <a:extLst>
              <a:ext uri="{FF2B5EF4-FFF2-40B4-BE49-F238E27FC236}">
                <a16:creationId xmlns:a16="http://schemas.microsoft.com/office/drawing/2014/main" id="{9002B13F-0BEF-42B6-C45A-E367AF49CCEB}"/>
              </a:ext>
            </a:extLst>
          </p:cNvPr>
          <p:cNvSpPr txBox="1"/>
          <p:nvPr/>
        </p:nvSpPr>
        <p:spPr>
          <a:xfrm>
            <a:off x="6159296" y="4089013"/>
            <a:ext cx="2000613" cy="2196114"/>
          </a:xfrm>
          <a:prstGeom prst="rect">
            <a:avLst/>
          </a:prstGeom>
          <a:noFill/>
        </p:spPr>
        <p:txBody>
          <a:bodyPr wrap="square" lIns="91440" tIns="45720" rIns="91440" bIns="45720" rtlCol="0" anchor="t">
            <a:spAutoFit/>
          </a:bodyPr>
          <a:lstStyle/>
          <a:p>
            <a:pPr>
              <a:lnSpc>
                <a:spcPct val="130000"/>
              </a:lnSpc>
            </a:pPr>
            <a:r>
              <a:rPr lang="en-US" altLang="ja-JP"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の部分は予定の</a:t>
            </a:r>
            <a:r>
              <a:rPr lang="ja-JP" altLang="en-US"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名称</a:t>
            </a:r>
            <a:r>
              <a:rPr lang="ja-JP" altLang="en-US"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です</a:t>
            </a:r>
            <a:endParaRPr lang="en-US" altLang="ja-JP"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ct val="130000"/>
              </a:lnSpc>
            </a:pPr>
            <a:r>
              <a:rPr lang="en-US" altLang="ja-JP"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※iPhone</a:t>
            </a:r>
            <a:r>
              <a:rPr lang="ja-JP" altLang="en-US"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では、</a:t>
            </a:r>
            <a:r>
              <a:rPr lang="en-US" altLang="ja-JP"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Siri</a:t>
            </a:r>
            <a:r>
              <a:rPr lang="ja-JP" altLang="en-US"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を利用して音声による予定管理が可能です</a:t>
            </a:r>
          </a:p>
        </p:txBody>
      </p:sp>
    </p:spTree>
    <p:extLst>
      <p:ext uri="{BB962C8B-B14F-4D97-AF65-F5344CB8AC3E}">
        <p14:creationId xmlns:p14="http://schemas.microsoft.com/office/powerpoint/2010/main" val="3280720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a:extLst>
              <a:ext uri="{FF2B5EF4-FFF2-40B4-BE49-F238E27FC236}">
                <a16:creationId xmlns:a16="http://schemas.microsoft.com/office/drawing/2014/main" id="{0623AFE7-62C9-ED77-87E8-472AFEFA8C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393" y="2406592"/>
            <a:ext cx="2429000" cy="4320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15" name="オブジェクト 14" hidden="1">
            <a:extLst>
              <a:ext uri="{FF2B5EF4-FFF2-40B4-BE49-F238E27FC236}">
                <a16:creationId xmlns:a16="http://schemas.microsoft.com/office/drawing/2014/main" id="{E8F64B7A-0587-4BB9-A9F2-3E374062BDD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554" imgH="551" progId="TCLayout.ActiveDocument.1">
                  <p:embed/>
                </p:oleObj>
              </mc:Choice>
              <mc:Fallback>
                <p:oleObj name="think-cell スライド" r:id="rId5" imgW="554" imgH="551" progId="TCLayout.ActiveDocument.1">
                  <p:embed/>
                  <p:pic>
                    <p:nvPicPr>
                      <p:cNvPr id="15" name="オブジェクト 14" hidden="1">
                        <a:extLst>
                          <a:ext uri="{FF2B5EF4-FFF2-40B4-BE49-F238E27FC236}">
                            <a16:creationId xmlns:a16="http://schemas.microsoft.com/office/drawing/2014/main" id="{E8F64B7A-0587-4BB9-A9F2-3E374062BDD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4" name="テキスト ボックス 13">
            <a:extLst>
              <a:ext uri="{FF2B5EF4-FFF2-40B4-BE49-F238E27FC236}">
                <a16:creationId xmlns:a16="http://schemas.microsoft.com/office/drawing/2014/main" id="{DFA45860-F023-30AF-2AE8-5C140AB3B3B3}"/>
              </a:ext>
            </a:extLst>
          </p:cNvPr>
          <p:cNvSpPr txBox="1"/>
          <p:nvPr/>
        </p:nvSpPr>
        <p:spPr>
          <a:xfrm>
            <a:off x="2213537" y="1512998"/>
            <a:ext cx="464796" cy="584775"/>
          </a:xfrm>
          <a:prstGeom prst="rect">
            <a:avLst/>
          </a:prstGeom>
          <a:noFill/>
        </p:spPr>
        <p:txBody>
          <a:bodyPr wrap="square" rtlCol="0">
            <a:spAutoFit/>
          </a:bodyPr>
          <a:lstStyle/>
          <a:p>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❷</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1" name="テキスト ボックス 20">
            <a:extLst>
              <a:ext uri="{FF2B5EF4-FFF2-40B4-BE49-F238E27FC236}">
                <a16:creationId xmlns:a16="http://schemas.microsoft.com/office/drawing/2014/main" id="{ABAC9FB8-BB58-939D-63EB-581C277E449C}"/>
              </a:ext>
            </a:extLst>
          </p:cNvPr>
          <p:cNvSpPr txBox="1"/>
          <p:nvPr/>
        </p:nvSpPr>
        <p:spPr>
          <a:xfrm>
            <a:off x="2736487" y="1512998"/>
            <a:ext cx="4845413"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日時はいつ</a:t>
            </a:r>
            <a:r>
              <a:rPr lang="ja-JP" altLang="en-US"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にしますか</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と聞こえたら</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｢12</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月</a:t>
            </a:r>
            <a:r>
              <a:rPr lang="en-US" altLang="ja-JP"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20</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日の午前１０時から１２時</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などと伝えます</a:t>
            </a:r>
          </a:p>
        </p:txBody>
      </p:sp>
      <p:sp>
        <p:nvSpPr>
          <p:cNvPr id="13" name="Slide Number Placeholder 5">
            <a:extLst>
              <a:ext uri="{FF2B5EF4-FFF2-40B4-BE49-F238E27FC236}">
                <a16:creationId xmlns:a16="http://schemas.microsoft.com/office/drawing/2014/main" id="{35CBCC18-DA56-9677-880A-6A56DAEDCDDA}"/>
              </a:ext>
            </a:extLst>
          </p:cNvPr>
          <p:cNvSpPr txBox="1">
            <a:spLocks/>
          </p:cNvSpPr>
          <p:nvPr/>
        </p:nvSpPr>
        <p:spPr>
          <a:xfrm>
            <a:off x="8532813" y="6485119"/>
            <a:ext cx="611188"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accent1"/>
                </a:solidFill>
                <a:latin typeface="BIZ UDPゴシック" panose="020B0400000000000000" pitchFamily="50" charset="-128"/>
                <a:ea typeface="BIZ UDPゴシック" panose="020B0400000000000000" pitchFamily="50" charset="-128"/>
              </a:rPr>
              <a:t>3</a:t>
            </a:r>
          </a:p>
        </p:txBody>
      </p:sp>
      <p:sp>
        <p:nvSpPr>
          <p:cNvPr id="9" name="タイトル 1">
            <a:extLst>
              <a:ext uri="{FF2B5EF4-FFF2-40B4-BE49-F238E27FC236}">
                <a16:creationId xmlns:a16="http://schemas.microsoft.com/office/drawing/2014/main" id="{C3C662B9-123D-37EF-8D02-80F3835951E8}"/>
              </a:ext>
            </a:extLst>
          </p:cNvPr>
          <p:cNvSpPr>
            <a:spLocks noGrp="1"/>
          </p:cNvSpPr>
          <p:nvPr>
            <p:ph type="ctrTitle"/>
          </p:nvPr>
        </p:nvSpPr>
        <p:spPr>
          <a:xfrm>
            <a:off x="1392691" y="220736"/>
            <a:ext cx="7576708" cy="486326"/>
          </a:xfrm>
        </p:spPr>
        <p:txBody>
          <a:bodyPr vert="horz">
            <a:noAutofit/>
          </a:bodyPr>
          <a:lstStyle/>
          <a:p>
            <a:r>
              <a:rPr lang="ja-JP" altLang="en-US" dirty="0"/>
              <a:t>予定の登録</a:t>
            </a:r>
          </a:p>
        </p:txBody>
      </p:sp>
      <p:sp>
        <p:nvSpPr>
          <p:cNvPr id="10" name="タイトル 1">
            <a:extLst>
              <a:ext uri="{FF2B5EF4-FFF2-40B4-BE49-F238E27FC236}">
                <a16:creationId xmlns:a16="http://schemas.microsoft.com/office/drawing/2014/main" id="{BDA923AA-E21D-639D-8449-27D6874C916E}"/>
              </a:ext>
            </a:extLst>
          </p:cNvPr>
          <p:cNvSpPr txBox="1">
            <a:spLocks noChangeAspect="1"/>
          </p:cNvSpPr>
          <p:nvPr/>
        </p:nvSpPr>
        <p:spPr>
          <a:xfrm>
            <a:off x="480" y="361"/>
            <a:ext cx="1259335" cy="894339"/>
          </a:xfrm>
          <a:prstGeom prst="rect">
            <a:avLst/>
          </a:prstGeom>
          <a:noFill/>
        </p:spPr>
        <p:txBody>
          <a:bodyPr vert="horz" wrap="none" lIns="91440" tIns="45720" rIns="91440" bIns="45720" rtlCol="0" anchor="ctr">
            <a:noAutofit/>
          </a:bodyPr>
          <a:lstStyle>
            <a:lvl1pPr algn="l" defTabSz="914400" rtl="0" eaLnBrk="1" latinLnBrk="0" hangingPunct="1">
              <a:lnSpc>
                <a:spcPct val="90000"/>
              </a:lnSpc>
              <a:spcBef>
                <a:spcPct val="0"/>
              </a:spcBef>
              <a:buNone/>
              <a:defRPr kumimoji="1" sz="2799" b="1" i="0" kern="1200">
                <a:solidFill>
                  <a:schemeClr val="accent1"/>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pPr algn="ctr">
              <a:lnSpc>
                <a:spcPct val="100000"/>
              </a:lnSpc>
            </a:pPr>
            <a:r>
              <a:rPr lang="en-US" altLang="ja-JP" dirty="0">
                <a:solidFill>
                  <a:sysClr val="windowText" lastClr="000000"/>
                </a:solidFill>
              </a:rPr>
              <a:t>1-A</a:t>
            </a:r>
            <a:endParaRPr kumimoji="0" lang="ja-JP" altLang="en-US" kern="0" dirty="0">
              <a:solidFill>
                <a:sysClr val="windowText" lastClr="000000"/>
              </a:solidFill>
            </a:endParaRPr>
          </a:p>
        </p:txBody>
      </p:sp>
      <p:sp>
        <p:nvSpPr>
          <p:cNvPr id="12" name="サブタイトル 2">
            <a:extLst>
              <a:ext uri="{FF2B5EF4-FFF2-40B4-BE49-F238E27FC236}">
                <a16:creationId xmlns:a16="http://schemas.microsoft.com/office/drawing/2014/main" id="{75353C47-0F3B-2B1F-AE21-8DFEE53DB523}"/>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を利用して予定を登録しましょう</a:t>
            </a:r>
          </a:p>
        </p:txBody>
      </p:sp>
      <p:sp>
        <p:nvSpPr>
          <p:cNvPr id="4" name="テキスト ボックス 3">
            <a:extLst>
              <a:ext uri="{FF2B5EF4-FFF2-40B4-BE49-F238E27FC236}">
                <a16:creationId xmlns:a16="http://schemas.microsoft.com/office/drawing/2014/main" id="{18654B61-AFCF-C634-59DA-6FCF01FF9609}"/>
              </a:ext>
            </a:extLst>
          </p:cNvPr>
          <p:cNvSpPr txBox="1"/>
          <p:nvPr/>
        </p:nvSpPr>
        <p:spPr>
          <a:xfrm>
            <a:off x="5754171" y="3313442"/>
            <a:ext cx="3389830" cy="2602572"/>
          </a:xfrm>
          <a:prstGeom prst="rect">
            <a:avLst/>
          </a:prstGeom>
          <a:noFill/>
        </p:spPr>
        <p:txBody>
          <a:bodyPr wrap="square" lIns="91440" tIns="45720" rIns="91440" bIns="45720" rtlCol="0" anchor="t">
            <a:spAutoFit/>
          </a:bodyPr>
          <a:lstStyle/>
          <a:p>
            <a:pPr>
              <a:lnSpc>
                <a:spcPct val="130000"/>
              </a:lnSpc>
            </a:pP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具体的な日付を指定するほかにも明日や明後日、来週の水曜日などと伝えることも可能です</a:t>
            </a:r>
          </a:p>
          <a:p>
            <a:pPr>
              <a:lnSpc>
                <a:spcPct val="130000"/>
              </a:lnSpc>
            </a:pP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また、開始時刻のみ伝えた場合は、自動で１時間の予定に設定されます</a:t>
            </a:r>
          </a:p>
          <a:p>
            <a:pPr>
              <a:lnSpc>
                <a:spcPct val="130000"/>
              </a:lnSpc>
            </a:pP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なお、先に登録した予定と重なる場合は重ねて登録してもよいか聞かれます</a:t>
            </a:r>
          </a:p>
        </p:txBody>
      </p:sp>
    </p:spTree>
    <p:extLst>
      <p:ext uri="{BB962C8B-B14F-4D97-AF65-F5344CB8AC3E}">
        <p14:creationId xmlns:p14="http://schemas.microsoft.com/office/powerpoint/2010/main" val="2397643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a:extLst>
              <a:ext uri="{FF2B5EF4-FFF2-40B4-BE49-F238E27FC236}">
                <a16:creationId xmlns:a16="http://schemas.microsoft.com/office/drawing/2014/main" id="{5D59028D-1837-838E-49BC-E02C1E8A1C1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393" y="2411992"/>
            <a:ext cx="2429000" cy="4320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15" name="オブジェクト 14" hidden="1">
            <a:extLst>
              <a:ext uri="{FF2B5EF4-FFF2-40B4-BE49-F238E27FC236}">
                <a16:creationId xmlns:a16="http://schemas.microsoft.com/office/drawing/2014/main" id="{E8F64B7A-0587-4BB9-A9F2-3E374062BDD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554" imgH="551" progId="TCLayout.ActiveDocument.1">
                  <p:embed/>
                </p:oleObj>
              </mc:Choice>
              <mc:Fallback>
                <p:oleObj name="think-cell スライド" r:id="rId5" imgW="554" imgH="551" progId="TCLayout.ActiveDocument.1">
                  <p:embed/>
                  <p:pic>
                    <p:nvPicPr>
                      <p:cNvPr id="15" name="オブジェクト 14" hidden="1">
                        <a:extLst>
                          <a:ext uri="{FF2B5EF4-FFF2-40B4-BE49-F238E27FC236}">
                            <a16:creationId xmlns:a16="http://schemas.microsoft.com/office/drawing/2014/main" id="{E8F64B7A-0587-4BB9-A9F2-3E374062BDD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4" name="テキスト ボックス 13">
            <a:extLst>
              <a:ext uri="{FF2B5EF4-FFF2-40B4-BE49-F238E27FC236}">
                <a16:creationId xmlns:a16="http://schemas.microsoft.com/office/drawing/2014/main" id="{DFA45860-F023-30AF-2AE8-5C140AB3B3B3}"/>
              </a:ext>
            </a:extLst>
          </p:cNvPr>
          <p:cNvSpPr txBox="1"/>
          <p:nvPr/>
        </p:nvSpPr>
        <p:spPr>
          <a:xfrm>
            <a:off x="2213537" y="1512998"/>
            <a:ext cx="464796" cy="584775"/>
          </a:xfrm>
          <a:prstGeom prst="rect">
            <a:avLst/>
          </a:prstGeom>
          <a:noFill/>
        </p:spPr>
        <p:txBody>
          <a:bodyPr wrap="square" rtlCol="0">
            <a:spAutoFit/>
          </a:bodyPr>
          <a:lstStyle/>
          <a:p>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❸</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1" name="テキスト ボックス 20">
            <a:extLst>
              <a:ext uri="{FF2B5EF4-FFF2-40B4-BE49-F238E27FC236}">
                <a16:creationId xmlns:a16="http://schemas.microsoft.com/office/drawing/2014/main" id="{ABAC9FB8-BB58-939D-63EB-581C277E449C}"/>
              </a:ext>
            </a:extLst>
          </p:cNvPr>
          <p:cNvSpPr txBox="1"/>
          <p:nvPr/>
        </p:nvSpPr>
        <p:spPr>
          <a:xfrm>
            <a:off x="2736487" y="1512998"/>
            <a:ext cx="5086713"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明日の１０時から１２時の予定を作成しました。</a:t>
            </a:r>
            <a:endPar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a:lnSpc>
                <a:spcPct val="130000"/>
              </a:lnSpc>
            </a:pP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件名は○○です</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となれば成功です</a:t>
            </a:r>
          </a:p>
        </p:txBody>
      </p:sp>
      <p:sp>
        <p:nvSpPr>
          <p:cNvPr id="3" name="四角形: 角を丸くする 2">
            <a:extLst>
              <a:ext uri="{FF2B5EF4-FFF2-40B4-BE49-F238E27FC236}">
                <a16:creationId xmlns:a16="http://schemas.microsoft.com/office/drawing/2014/main" id="{DADAF43D-1F68-D792-27EE-7F100927F407}"/>
              </a:ext>
            </a:extLst>
          </p:cNvPr>
          <p:cNvSpPr/>
          <p:nvPr/>
        </p:nvSpPr>
        <p:spPr>
          <a:xfrm>
            <a:off x="3160889" y="2434570"/>
            <a:ext cx="2754489" cy="1331203"/>
          </a:xfrm>
          <a:prstGeom prst="roundRect">
            <a:avLst>
              <a:gd name="adj" fmla="val 10479"/>
            </a:avLst>
          </a:prstGeom>
          <a:noFill/>
          <a:ln w="28575">
            <a:solidFill>
              <a:srgbClr val="FF3300"/>
            </a:solidFill>
            <a:prstDash val="sysDot"/>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25" dirty="0">
              <a:solidFill>
                <a:prstClr val="white"/>
              </a:solidFill>
              <a:latin typeface="BIZ UDPゴシック" panose="020B0400000000000000" pitchFamily="50" charset="-128"/>
              <a:ea typeface="BIZ UDPゴシック" panose="020B0400000000000000" pitchFamily="50" charset="-128"/>
            </a:endParaRPr>
          </a:p>
        </p:txBody>
      </p:sp>
      <p:sp>
        <p:nvSpPr>
          <p:cNvPr id="13" name="Slide Number Placeholder 5">
            <a:extLst>
              <a:ext uri="{FF2B5EF4-FFF2-40B4-BE49-F238E27FC236}">
                <a16:creationId xmlns:a16="http://schemas.microsoft.com/office/drawing/2014/main" id="{35CBCC18-DA56-9677-880A-6A56DAEDCDDA}"/>
              </a:ext>
            </a:extLst>
          </p:cNvPr>
          <p:cNvSpPr txBox="1">
            <a:spLocks/>
          </p:cNvSpPr>
          <p:nvPr/>
        </p:nvSpPr>
        <p:spPr>
          <a:xfrm>
            <a:off x="8532813" y="6485119"/>
            <a:ext cx="611188"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accent1"/>
                </a:solidFill>
                <a:latin typeface="BIZ UDPゴシック" panose="020B0400000000000000" pitchFamily="50" charset="-128"/>
                <a:ea typeface="BIZ UDPゴシック" panose="020B0400000000000000" pitchFamily="50" charset="-128"/>
              </a:rPr>
              <a:t>4</a:t>
            </a:r>
          </a:p>
        </p:txBody>
      </p:sp>
      <p:sp>
        <p:nvSpPr>
          <p:cNvPr id="9" name="タイトル 1">
            <a:extLst>
              <a:ext uri="{FF2B5EF4-FFF2-40B4-BE49-F238E27FC236}">
                <a16:creationId xmlns:a16="http://schemas.microsoft.com/office/drawing/2014/main" id="{C3C662B9-123D-37EF-8D02-80F3835951E8}"/>
              </a:ext>
            </a:extLst>
          </p:cNvPr>
          <p:cNvSpPr>
            <a:spLocks noGrp="1"/>
          </p:cNvSpPr>
          <p:nvPr>
            <p:ph type="ctrTitle"/>
          </p:nvPr>
        </p:nvSpPr>
        <p:spPr>
          <a:xfrm>
            <a:off x="1392691" y="220736"/>
            <a:ext cx="7576708" cy="486326"/>
          </a:xfrm>
        </p:spPr>
        <p:txBody>
          <a:bodyPr vert="horz">
            <a:noAutofit/>
          </a:bodyPr>
          <a:lstStyle/>
          <a:p>
            <a:r>
              <a:rPr lang="ja-JP" altLang="en-US" dirty="0"/>
              <a:t>予定の登録</a:t>
            </a:r>
          </a:p>
        </p:txBody>
      </p:sp>
      <p:sp>
        <p:nvSpPr>
          <p:cNvPr id="10" name="タイトル 1">
            <a:extLst>
              <a:ext uri="{FF2B5EF4-FFF2-40B4-BE49-F238E27FC236}">
                <a16:creationId xmlns:a16="http://schemas.microsoft.com/office/drawing/2014/main" id="{BDA923AA-E21D-639D-8449-27D6874C916E}"/>
              </a:ext>
            </a:extLst>
          </p:cNvPr>
          <p:cNvSpPr txBox="1">
            <a:spLocks noChangeAspect="1"/>
          </p:cNvSpPr>
          <p:nvPr/>
        </p:nvSpPr>
        <p:spPr>
          <a:xfrm>
            <a:off x="480" y="361"/>
            <a:ext cx="1259335" cy="894339"/>
          </a:xfrm>
          <a:prstGeom prst="rect">
            <a:avLst/>
          </a:prstGeom>
          <a:noFill/>
        </p:spPr>
        <p:txBody>
          <a:bodyPr vert="horz" wrap="none" lIns="91440" tIns="45720" rIns="91440" bIns="45720" rtlCol="0" anchor="ctr">
            <a:noAutofit/>
          </a:bodyPr>
          <a:lstStyle>
            <a:lvl1pPr algn="l" defTabSz="914400" rtl="0" eaLnBrk="1" latinLnBrk="0" hangingPunct="1">
              <a:lnSpc>
                <a:spcPct val="90000"/>
              </a:lnSpc>
              <a:spcBef>
                <a:spcPct val="0"/>
              </a:spcBef>
              <a:buNone/>
              <a:defRPr kumimoji="1" sz="2799" b="1" i="0" kern="1200">
                <a:solidFill>
                  <a:schemeClr val="accent1"/>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pPr algn="ctr">
              <a:lnSpc>
                <a:spcPct val="100000"/>
              </a:lnSpc>
            </a:pPr>
            <a:r>
              <a:rPr lang="en-US" altLang="ja-JP" dirty="0">
                <a:solidFill>
                  <a:sysClr val="windowText" lastClr="000000"/>
                </a:solidFill>
              </a:rPr>
              <a:t>1-A</a:t>
            </a:r>
            <a:endParaRPr kumimoji="0" lang="ja-JP" altLang="en-US" kern="0" dirty="0">
              <a:solidFill>
                <a:sysClr val="windowText" lastClr="000000"/>
              </a:solidFill>
            </a:endParaRPr>
          </a:p>
        </p:txBody>
      </p:sp>
      <p:sp>
        <p:nvSpPr>
          <p:cNvPr id="12" name="サブタイトル 2">
            <a:extLst>
              <a:ext uri="{FF2B5EF4-FFF2-40B4-BE49-F238E27FC236}">
                <a16:creationId xmlns:a16="http://schemas.microsoft.com/office/drawing/2014/main" id="{75353C47-0F3B-2B1F-AE21-8DFEE53DB523}"/>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を利用して予定を登録しましょう</a:t>
            </a:r>
          </a:p>
        </p:txBody>
      </p:sp>
    </p:spTree>
    <p:extLst>
      <p:ext uri="{BB962C8B-B14F-4D97-AF65-F5344CB8AC3E}">
        <p14:creationId xmlns:p14="http://schemas.microsoft.com/office/powerpoint/2010/main" val="2691355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851F5CEA-0FEF-4C20-68D8-7C906438318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393" y="2406592"/>
            <a:ext cx="2429000" cy="4320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15" name="オブジェクト 14" hidden="1">
            <a:extLst>
              <a:ext uri="{FF2B5EF4-FFF2-40B4-BE49-F238E27FC236}">
                <a16:creationId xmlns:a16="http://schemas.microsoft.com/office/drawing/2014/main" id="{E8F64B7A-0587-4BB9-A9F2-3E374062BDD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554" imgH="551" progId="TCLayout.ActiveDocument.1">
                  <p:embed/>
                </p:oleObj>
              </mc:Choice>
              <mc:Fallback>
                <p:oleObj name="think-cell スライド" r:id="rId5" imgW="554" imgH="551" progId="TCLayout.ActiveDocument.1">
                  <p:embed/>
                  <p:pic>
                    <p:nvPicPr>
                      <p:cNvPr id="15" name="オブジェクト 14" hidden="1">
                        <a:extLst>
                          <a:ext uri="{FF2B5EF4-FFF2-40B4-BE49-F238E27FC236}">
                            <a16:creationId xmlns:a16="http://schemas.microsoft.com/office/drawing/2014/main" id="{E8F64B7A-0587-4BB9-A9F2-3E374062BDD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4" name="テキスト ボックス 13">
            <a:extLst>
              <a:ext uri="{FF2B5EF4-FFF2-40B4-BE49-F238E27FC236}">
                <a16:creationId xmlns:a16="http://schemas.microsoft.com/office/drawing/2014/main" id="{DFA45860-F023-30AF-2AE8-5C140AB3B3B3}"/>
              </a:ext>
            </a:extLst>
          </p:cNvPr>
          <p:cNvSpPr txBox="1"/>
          <p:nvPr/>
        </p:nvSpPr>
        <p:spPr>
          <a:xfrm>
            <a:off x="2962837" y="1512998"/>
            <a:ext cx="464796" cy="584775"/>
          </a:xfrm>
          <a:prstGeom prst="rect">
            <a:avLst/>
          </a:prstGeom>
          <a:noFill/>
        </p:spPr>
        <p:txBody>
          <a:bodyPr wrap="square" rtlCol="0">
            <a:spAutoFit/>
          </a:bodyPr>
          <a:lstStyle/>
          <a:p>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❶</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1" name="テキスト ボックス 20">
            <a:extLst>
              <a:ext uri="{FF2B5EF4-FFF2-40B4-BE49-F238E27FC236}">
                <a16:creationId xmlns:a16="http://schemas.microsoft.com/office/drawing/2014/main" id="{ABAC9FB8-BB58-939D-63EB-581C277E449C}"/>
              </a:ext>
            </a:extLst>
          </p:cNvPr>
          <p:cNvSpPr txBox="1"/>
          <p:nvPr/>
        </p:nvSpPr>
        <p:spPr>
          <a:xfrm>
            <a:off x="3485787" y="1512998"/>
            <a:ext cx="3664313"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Siri</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を起動して</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をカレンダーに登録</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と声をかけます</a:t>
            </a:r>
          </a:p>
        </p:txBody>
      </p:sp>
      <p:sp>
        <p:nvSpPr>
          <p:cNvPr id="13" name="Slide Number Placeholder 5">
            <a:extLst>
              <a:ext uri="{FF2B5EF4-FFF2-40B4-BE49-F238E27FC236}">
                <a16:creationId xmlns:a16="http://schemas.microsoft.com/office/drawing/2014/main" id="{35CBCC18-DA56-9677-880A-6A56DAEDCDDA}"/>
              </a:ext>
            </a:extLst>
          </p:cNvPr>
          <p:cNvSpPr txBox="1">
            <a:spLocks/>
          </p:cNvSpPr>
          <p:nvPr/>
        </p:nvSpPr>
        <p:spPr>
          <a:xfrm>
            <a:off x="8532813" y="6485119"/>
            <a:ext cx="611188"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accent1"/>
                </a:solidFill>
                <a:latin typeface="BIZ UDPゴシック" panose="020B0400000000000000" pitchFamily="50" charset="-128"/>
                <a:ea typeface="BIZ UDPゴシック" panose="020B0400000000000000" pitchFamily="50" charset="-128"/>
              </a:rPr>
              <a:t>5</a:t>
            </a:r>
          </a:p>
        </p:txBody>
      </p:sp>
      <p:sp>
        <p:nvSpPr>
          <p:cNvPr id="9" name="タイトル 1">
            <a:extLst>
              <a:ext uri="{FF2B5EF4-FFF2-40B4-BE49-F238E27FC236}">
                <a16:creationId xmlns:a16="http://schemas.microsoft.com/office/drawing/2014/main" id="{C3C662B9-123D-37EF-8D02-80F3835951E8}"/>
              </a:ext>
            </a:extLst>
          </p:cNvPr>
          <p:cNvSpPr>
            <a:spLocks noGrp="1"/>
          </p:cNvSpPr>
          <p:nvPr>
            <p:ph type="ctrTitle"/>
          </p:nvPr>
        </p:nvSpPr>
        <p:spPr>
          <a:xfrm>
            <a:off x="1392691" y="220736"/>
            <a:ext cx="7576708" cy="486326"/>
          </a:xfrm>
        </p:spPr>
        <p:txBody>
          <a:bodyPr vert="horz">
            <a:noAutofit/>
          </a:bodyPr>
          <a:lstStyle/>
          <a:p>
            <a:r>
              <a:rPr lang="ja-JP" altLang="en-US" dirty="0"/>
              <a:t>数日にまたがる予定の登録</a:t>
            </a:r>
          </a:p>
        </p:txBody>
      </p:sp>
      <p:sp>
        <p:nvSpPr>
          <p:cNvPr id="10" name="タイトル 1">
            <a:extLst>
              <a:ext uri="{FF2B5EF4-FFF2-40B4-BE49-F238E27FC236}">
                <a16:creationId xmlns:a16="http://schemas.microsoft.com/office/drawing/2014/main" id="{BDA923AA-E21D-639D-8449-27D6874C916E}"/>
              </a:ext>
            </a:extLst>
          </p:cNvPr>
          <p:cNvSpPr txBox="1">
            <a:spLocks noChangeAspect="1"/>
          </p:cNvSpPr>
          <p:nvPr/>
        </p:nvSpPr>
        <p:spPr>
          <a:xfrm>
            <a:off x="480" y="361"/>
            <a:ext cx="1259335" cy="894339"/>
          </a:xfrm>
          <a:prstGeom prst="rect">
            <a:avLst/>
          </a:prstGeom>
          <a:noFill/>
        </p:spPr>
        <p:txBody>
          <a:bodyPr vert="horz" wrap="none" lIns="91440" tIns="45720" rIns="91440" bIns="45720" rtlCol="0" anchor="ctr">
            <a:noAutofit/>
          </a:bodyPr>
          <a:lstStyle>
            <a:lvl1pPr algn="l" defTabSz="914400" rtl="0" eaLnBrk="1" latinLnBrk="0" hangingPunct="1">
              <a:lnSpc>
                <a:spcPct val="90000"/>
              </a:lnSpc>
              <a:spcBef>
                <a:spcPct val="0"/>
              </a:spcBef>
              <a:buNone/>
              <a:defRPr kumimoji="1" sz="2799" b="1" i="0" kern="1200">
                <a:solidFill>
                  <a:schemeClr val="accent1"/>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pPr algn="ctr">
              <a:lnSpc>
                <a:spcPct val="100000"/>
              </a:lnSpc>
            </a:pPr>
            <a:r>
              <a:rPr lang="en-US" altLang="ja-JP" dirty="0">
                <a:solidFill>
                  <a:sysClr val="windowText" lastClr="000000"/>
                </a:solidFill>
              </a:rPr>
              <a:t>1-B</a:t>
            </a:r>
          </a:p>
        </p:txBody>
      </p:sp>
      <p:sp>
        <p:nvSpPr>
          <p:cNvPr id="4" name="テキスト ボックス 3">
            <a:extLst>
              <a:ext uri="{FF2B5EF4-FFF2-40B4-BE49-F238E27FC236}">
                <a16:creationId xmlns:a16="http://schemas.microsoft.com/office/drawing/2014/main" id="{6419F0C3-ED78-12A3-F2B1-D132D54C3E11}"/>
              </a:ext>
            </a:extLst>
          </p:cNvPr>
          <p:cNvSpPr txBox="1"/>
          <p:nvPr/>
        </p:nvSpPr>
        <p:spPr>
          <a:xfrm>
            <a:off x="6159296" y="4089013"/>
            <a:ext cx="2000613"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の部分は予定の</a:t>
            </a:r>
            <a:r>
              <a:rPr lang="ja-JP" altLang="en-US"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名称</a:t>
            </a:r>
            <a:r>
              <a:rPr lang="ja-JP" altLang="en-US"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です</a:t>
            </a:r>
          </a:p>
        </p:txBody>
      </p:sp>
      <p:sp>
        <p:nvSpPr>
          <p:cNvPr id="7" name="サブタイトル 2">
            <a:extLst>
              <a:ext uri="{FF2B5EF4-FFF2-40B4-BE49-F238E27FC236}">
                <a16:creationId xmlns:a16="http://schemas.microsoft.com/office/drawing/2014/main" id="{E32BC9A0-368A-0DB2-D898-D55F832A362D}"/>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を利用して数日にまたがる予定を登録しましょう</a:t>
            </a:r>
          </a:p>
        </p:txBody>
      </p:sp>
    </p:spTree>
    <p:extLst>
      <p:ext uri="{BB962C8B-B14F-4D97-AF65-F5344CB8AC3E}">
        <p14:creationId xmlns:p14="http://schemas.microsoft.com/office/powerpoint/2010/main" val="26582613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a:extLst>
              <a:ext uri="{FF2B5EF4-FFF2-40B4-BE49-F238E27FC236}">
                <a16:creationId xmlns:a16="http://schemas.microsoft.com/office/drawing/2014/main" id="{545A674B-90B8-4DE4-36BB-E3B0E6CE3E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393" y="2406592"/>
            <a:ext cx="2429000" cy="4320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15" name="オブジェクト 14" hidden="1">
            <a:extLst>
              <a:ext uri="{FF2B5EF4-FFF2-40B4-BE49-F238E27FC236}">
                <a16:creationId xmlns:a16="http://schemas.microsoft.com/office/drawing/2014/main" id="{E8F64B7A-0587-4BB9-A9F2-3E374062BDD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554" imgH="551" progId="TCLayout.ActiveDocument.1">
                  <p:embed/>
                </p:oleObj>
              </mc:Choice>
              <mc:Fallback>
                <p:oleObj name="think-cell スライド" r:id="rId5" imgW="554" imgH="551" progId="TCLayout.ActiveDocument.1">
                  <p:embed/>
                  <p:pic>
                    <p:nvPicPr>
                      <p:cNvPr id="15" name="オブジェクト 14" hidden="1">
                        <a:extLst>
                          <a:ext uri="{FF2B5EF4-FFF2-40B4-BE49-F238E27FC236}">
                            <a16:creationId xmlns:a16="http://schemas.microsoft.com/office/drawing/2014/main" id="{E8F64B7A-0587-4BB9-A9F2-3E374062BDD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4" name="テキスト ボックス 13">
            <a:extLst>
              <a:ext uri="{FF2B5EF4-FFF2-40B4-BE49-F238E27FC236}">
                <a16:creationId xmlns:a16="http://schemas.microsoft.com/office/drawing/2014/main" id="{DFA45860-F023-30AF-2AE8-5C140AB3B3B3}"/>
              </a:ext>
            </a:extLst>
          </p:cNvPr>
          <p:cNvSpPr txBox="1"/>
          <p:nvPr/>
        </p:nvSpPr>
        <p:spPr>
          <a:xfrm>
            <a:off x="2213537" y="1512998"/>
            <a:ext cx="464796" cy="584775"/>
          </a:xfrm>
          <a:prstGeom prst="rect">
            <a:avLst/>
          </a:prstGeom>
          <a:noFill/>
        </p:spPr>
        <p:txBody>
          <a:bodyPr wrap="square" rtlCol="0">
            <a:spAutoFit/>
          </a:bodyPr>
          <a:lstStyle/>
          <a:p>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❷</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1" name="テキスト ボックス 20">
            <a:extLst>
              <a:ext uri="{FF2B5EF4-FFF2-40B4-BE49-F238E27FC236}">
                <a16:creationId xmlns:a16="http://schemas.microsoft.com/office/drawing/2014/main" id="{ABAC9FB8-BB58-939D-63EB-581C277E449C}"/>
              </a:ext>
            </a:extLst>
          </p:cNvPr>
          <p:cNvSpPr txBox="1"/>
          <p:nvPr/>
        </p:nvSpPr>
        <p:spPr>
          <a:xfrm>
            <a:off x="2736487" y="1512998"/>
            <a:ext cx="4400913"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予定の日時はいつですか」と聞こえたら</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月○日から○月○日、終日</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と伝えます</a:t>
            </a:r>
          </a:p>
        </p:txBody>
      </p:sp>
      <p:sp>
        <p:nvSpPr>
          <p:cNvPr id="13" name="Slide Number Placeholder 5">
            <a:extLst>
              <a:ext uri="{FF2B5EF4-FFF2-40B4-BE49-F238E27FC236}">
                <a16:creationId xmlns:a16="http://schemas.microsoft.com/office/drawing/2014/main" id="{35CBCC18-DA56-9677-880A-6A56DAEDCDDA}"/>
              </a:ext>
            </a:extLst>
          </p:cNvPr>
          <p:cNvSpPr txBox="1">
            <a:spLocks/>
          </p:cNvSpPr>
          <p:nvPr/>
        </p:nvSpPr>
        <p:spPr>
          <a:xfrm>
            <a:off x="8532813" y="6485119"/>
            <a:ext cx="611188"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accent1"/>
                </a:solidFill>
                <a:latin typeface="BIZ UDPゴシック" panose="020B0400000000000000" pitchFamily="50" charset="-128"/>
                <a:ea typeface="BIZ UDPゴシック" panose="020B0400000000000000" pitchFamily="50" charset="-128"/>
              </a:rPr>
              <a:t>6</a:t>
            </a:r>
          </a:p>
        </p:txBody>
      </p:sp>
      <p:sp>
        <p:nvSpPr>
          <p:cNvPr id="9" name="タイトル 1">
            <a:extLst>
              <a:ext uri="{FF2B5EF4-FFF2-40B4-BE49-F238E27FC236}">
                <a16:creationId xmlns:a16="http://schemas.microsoft.com/office/drawing/2014/main" id="{C3C662B9-123D-37EF-8D02-80F3835951E8}"/>
              </a:ext>
            </a:extLst>
          </p:cNvPr>
          <p:cNvSpPr>
            <a:spLocks noGrp="1"/>
          </p:cNvSpPr>
          <p:nvPr>
            <p:ph type="ctrTitle"/>
          </p:nvPr>
        </p:nvSpPr>
        <p:spPr>
          <a:xfrm>
            <a:off x="1392691" y="220736"/>
            <a:ext cx="7576708" cy="486326"/>
          </a:xfrm>
        </p:spPr>
        <p:txBody>
          <a:bodyPr vert="horz">
            <a:noAutofit/>
          </a:bodyPr>
          <a:lstStyle/>
          <a:p>
            <a:r>
              <a:rPr lang="ja-JP" altLang="en-US" dirty="0"/>
              <a:t>数日にまたがる予定の登録</a:t>
            </a:r>
          </a:p>
        </p:txBody>
      </p:sp>
      <p:sp>
        <p:nvSpPr>
          <p:cNvPr id="10" name="タイトル 1">
            <a:extLst>
              <a:ext uri="{FF2B5EF4-FFF2-40B4-BE49-F238E27FC236}">
                <a16:creationId xmlns:a16="http://schemas.microsoft.com/office/drawing/2014/main" id="{BDA923AA-E21D-639D-8449-27D6874C916E}"/>
              </a:ext>
            </a:extLst>
          </p:cNvPr>
          <p:cNvSpPr txBox="1">
            <a:spLocks noChangeAspect="1"/>
          </p:cNvSpPr>
          <p:nvPr/>
        </p:nvSpPr>
        <p:spPr>
          <a:xfrm>
            <a:off x="480" y="361"/>
            <a:ext cx="1259335" cy="894339"/>
          </a:xfrm>
          <a:prstGeom prst="rect">
            <a:avLst/>
          </a:prstGeom>
          <a:noFill/>
        </p:spPr>
        <p:txBody>
          <a:bodyPr vert="horz" wrap="none" lIns="91440" tIns="45720" rIns="91440" bIns="45720" rtlCol="0" anchor="ctr">
            <a:noAutofit/>
          </a:bodyPr>
          <a:lstStyle>
            <a:lvl1pPr algn="l" defTabSz="914400" rtl="0" eaLnBrk="1" latinLnBrk="0" hangingPunct="1">
              <a:lnSpc>
                <a:spcPct val="90000"/>
              </a:lnSpc>
              <a:spcBef>
                <a:spcPct val="0"/>
              </a:spcBef>
              <a:buNone/>
              <a:defRPr kumimoji="1" sz="2799" b="1" i="0" kern="1200">
                <a:solidFill>
                  <a:schemeClr val="accent1"/>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pPr algn="ctr">
              <a:lnSpc>
                <a:spcPct val="100000"/>
              </a:lnSpc>
            </a:pPr>
            <a:r>
              <a:rPr lang="en-US" altLang="ja-JP" dirty="0">
                <a:solidFill>
                  <a:sysClr val="windowText" lastClr="000000"/>
                </a:solidFill>
              </a:rPr>
              <a:t>1-B</a:t>
            </a:r>
          </a:p>
        </p:txBody>
      </p:sp>
      <p:sp>
        <p:nvSpPr>
          <p:cNvPr id="4" name="テキスト ボックス 3">
            <a:extLst>
              <a:ext uri="{FF2B5EF4-FFF2-40B4-BE49-F238E27FC236}">
                <a16:creationId xmlns:a16="http://schemas.microsoft.com/office/drawing/2014/main" id="{18654B61-AFCF-C634-59DA-6FCF01FF9609}"/>
              </a:ext>
            </a:extLst>
          </p:cNvPr>
          <p:cNvSpPr txBox="1"/>
          <p:nvPr/>
        </p:nvSpPr>
        <p:spPr>
          <a:xfrm>
            <a:off x="5754170" y="4092009"/>
            <a:ext cx="3389830" cy="1836015"/>
          </a:xfrm>
          <a:prstGeom prst="rect">
            <a:avLst/>
          </a:prstGeom>
          <a:noFill/>
        </p:spPr>
        <p:txBody>
          <a:bodyPr wrap="square" lIns="91440" tIns="45720" rIns="91440" bIns="45720" rtlCol="0" anchor="t">
            <a:spAutoFit/>
          </a:bodyPr>
          <a:lstStyle/>
          <a:p>
            <a:pPr>
              <a:lnSpc>
                <a:spcPct val="130000"/>
              </a:lnSpc>
            </a:pPr>
            <a:r>
              <a:rPr lang="en-US" altLang="ja-JP"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具体的な日付を指定するほかにも、明日から３日間などと伝えることも可能です</a:t>
            </a:r>
          </a:p>
          <a:p>
            <a:pPr>
              <a:lnSpc>
                <a:spcPct val="130000"/>
              </a:lnSpc>
            </a:pPr>
            <a:r>
              <a:rPr lang="ja-JP" altLang="en-US"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終日と伝えた場合には、具体的な時刻は必要ありません</a:t>
            </a:r>
            <a:endParaRPr lang="en-US" altLang="ja-JP" sz="18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6" name="サブタイトル 2">
            <a:extLst>
              <a:ext uri="{FF2B5EF4-FFF2-40B4-BE49-F238E27FC236}">
                <a16:creationId xmlns:a16="http://schemas.microsoft.com/office/drawing/2014/main" id="{6A806664-0FF1-1539-DE44-0E3C127777F8}"/>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を利用して数日にまたがる予定を登録しましょう</a:t>
            </a:r>
          </a:p>
        </p:txBody>
      </p:sp>
    </p:spTree>
    <p:extLst>
      <p:ext uri="{BB962C8B-B14F-4D97-AF65-F5344CB8AC3E}">
        <p14:creationId xmlns:p14="http://schemas.microsoft.com/office/powerpoint/2010/main" val="1240955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A1E2C257-C278-82C7-1CA6-BF64236A9BF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7393" y="2411992"/>
            <a:ext cx="2429000" cy="4320000"/>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graphicFrame>
        <p:nvGraphicFramePr>
          <p:cNvPr id="15" name="オブジェクト 14" hidden="1">
            <a:extLst>
              <a:ext uri="{FF2B5EF4-FFF2-40B4-BE49-F238E27FC236}">
                <a16:creationId xmlns:a16="http://schemas.microsoft.com/office/drawing/2014/main" id="{E8F64B7A-0587-4BB9-A9F2-3E374062BDDD}"/>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5" imgW="554" imgH="551" progId="TCLayout.ActiveDocument.1">
                  <p:embed/>
                </p:oleObj>
              </mc:Choice>
              <mc:Fallback>
                <p:oleObj name="think-cell スライド" r:id="rId5" imgW="554" imgH="551" progId="TCLayout.ActiveDocument.1">
                  <p:embed/>
                  <p:pic>
                    <p:nvPicPr>
                      <p:cNvPr id="15" name="オブジェクト 14" hidden="1">
                        <a:extLst>
                          <a:ext uri="{FF2B5EF4-FFF2-40B4-BE49-F238E27FC236}">
                            <a16:creationId xmlns:a16="http://schemas.microsoft.com/office/drawing/2014/main" id="{E8F64B7A-0587-4BB9-A9F2-3E374062BDDD}"/>
                          </a:ext>
                        </a:extLst>
                      </p:cNvPr>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4" name="テキスト ボックス 13">
            <a:extLst>
              <a:ext uri="{FF2B5EF4-FFF2-40B4-BE49-F238E27FC236}">
                <a16:creationId xmlns:a16="http://schemas.microsoft.com/office/drawing/2014/main" id="{DFA45860-F023-30AF-2AE8-5C140AB3B3B3}"/>
              </a:ext>
            </a:extLst>
          </p:cNvPr>
          <p:cNvSpPr txBox="1"/>
          <p:nvPr/>
        </p:nvSpPr>
        <p:spPr>
          <a:xfrm>
            <a:off x="2213537" y="1512998"/>
            <a:ext cx="464796" cy="584775"/>
          </a:xfrm>
          <a:prstGeom prst="rect">
            <a:avLst/>
          </a:prstGeom>
          <a:noFill/>
        </p:spPr>
        <p:txBody>
          <a:bodyPr wrap="square" rtlCol="0">
            <a:spAutoFit/>
          </a:bodyPr>
          <a:lstStyle/>
          <a:p>
            <a:r>
              <a:rPr lang="ja-JP" altLang="en-US" sz="3200" dirty="0">
                <a:solidFill>
                  <a:schemeClr val="accent1"/>
                </a:solidFill>
                <a:latin typeface="BIZ UDPゴシック" panose="020B0400000000000000" pitchFamily="50" charset="-128"/>
                <a:ea typeface="BIZ UDPゴシック" panose="020B0400000000000000" pitchFamily="50" charset="-128"/>
                <a:cs typeface="Meiryo" charset="-128"/>
              </a:rPr>
              <a:t>❸</a:t>
            </a:r>
            <a:endParaRPr lang="en-US" altLang="ja-JP" sz="3200" dirty="0">
              <a:solidFill>
                <a:schemeClr val="accent1"/>
              </a:solidFill>
              <a:latin typeface="BIZ UDPゴシック" panose="020B0400000000000000" pitchFamily="50" charset="-128"/>
              <a:ea typeface="BIZ UDPゴシック" panose="020B0400000000000000" pitchFamily="50" charset="-128"/>
              <a:cs typeface="Meiryo" charset="-128"/>
            </a:endParaRPr>
          </a:p>
        </p:txBody>
      </p:sp>
      <p:sp>
        <p:nvSpPr>
          <p:cNvPr id="21" name="テキスト ボックス 20">
            <a:extLst>
              <a:ext uri="{FF2B5EF4-FFF2-40B4-BE49-F238E27FC236}">
                <a16:creationId xmlns:a16="http://schemas.microsoft.com/office/drawing/2014/main" id="{ABAC9FB8-BB58-939D-63EB-581C277E449C}"/>
              </a:ext>
            </a:extLst>
          </p:cNvPr>
          <p:cNvSpPr txBox="1"/>
          <p:nvPr/>
        </p:nvSpPr>
        <p:spPr>
          <a:xfrm>
            <a:off x="2736487" y="1512998"/>
            <a:ext cx="4400913" cy="755720"/>
          </a:xfrm>
          <a:prstGeom prst="rect">
            <a:avLst/>
          </a:prstGeom>
          <a:noFill/>
        </p:spPr>
        <p:txBody>
          <a:bodyPr wrap="square" lIns="91440" tIns="45720" rIns="91440" bIns="45720" rtlCol="0" anchor="t">
            <a:spAutoFit/>
          </a:bodyPr>
          <a:lstStyle/>
          <a:p>
            <a:pPr>
              <a:lnSpc>
                <a:spcPct val="130000"/>
              </a:lnSpc>
            </a:pP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月○日の終日の予定を作成しました。件名は○○です</a:t>
            </a:r>
            <a:r>
              <a:rPr lang="en-US" altLang="ja-JP"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800"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となれば成功です</a:t>
            </a:r>
          </a:p>
        </p:txBody>
      </p:sp>
      <p:sp>
        <p:nvSpPr>
          <p:cNvPr id="13" name="Slide Number Placeholder 5">
            <a:extLst>
              <a:ext uri="{FF2B5EF4-FFF2-40B4-BE49-F238E27FC236}">
                <a16:creationId xmlns:a16="http://schemas.microsoft.com/office/drawing/2014/main" id="{35CBCC18-DA56-9677-880A-6A56DAEDCDDA}"/>
              </a:ext>
            </a:extLst>
          </p:cNvPr>
          <p:cNvSpPr txBox="1">
            <a:spLocks/>
          </p:cNvSpPr>
          <p:nvPr/>
        </p:nvSpPr>
        <p:spPr>
          <a:xfrm>
            <a:off x="8532813" y="6485119"/>
            <a:ext cx="611188" cy="360000"/>
          </a:xfrm>
          <a:prstGeom prst="rect">
            <a:avLst/>
          </a:prstGeom>
        </p:spPr>
        <p:txBody>
          <a:bodyPr vert="horz" lIns="91431" tIns="45715" rIns="91431" bIns="45715" rtlCol="0" anchor="ctr"/>
          <a:lstStyle>
            <a:defPPr>
              <a:defRPr lang="ja-JP"/>
            </a:defPPr>
            <a:lvl1pPr marL="0" algn="ctr" defTabSz="914400" rtl="0" eaLnBrk="1" latinLnBrk="0" hangingPunct="1">
              <a:defRPr kumimoji="1" sz="1600" b="1" i="0" kern="1200">
                <a:solidFill>
                  <a:srgbClr val="009650"/>
                </a:solidFill>
                <a:latin typeface="Meiryo" charset="-128"/>
                <a:ea typeface="Meiryo" charset="-128"/>
                <a:cs typeface="Meiryo" charset="-128"/>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800" dirty="0">
                <a:solidFill>
                  <a:schemeClr val="accent1"/>
                </a:solidFill>
                <a:latin typeface="BIZ UDPゴシック" panose="020B0400000000000000" pitchFamily="50" charset="-128"/>
                <a:ea typeface="BIZ UDPゴシック" panose="020B0400000000000000" pitchFamily="50" charset="-128"/>
              </a:rPr>
              <a:t>7</a:t>
            </a:r>
          </a:p>
        </p:txBody>
      </p:sp>
      <p:sp>
        <p:nvSpPr>
          <p:cNvPr id="9" name="タイトル 1">
            <a:extLst>
              <a:ext uri="{FF2B5EF4-FFF2-40B4-BE49-F238E27FC236}">
                <a16:creationId xmlns:a16="http://schemas.microsoft.com/office/drawing/2014/main" id="{C3C662B9-123D-37EF-8D02-80F3835951E8}"/>
              </a:ext>
            </a:extLst>
          </p:cNvPr>
          <p:cNvSpPr>
            <a:spLocks noGrp="1"/>
          </p:cNvSpPr>
          <p:nvPr>
            <p:ph type="ctrTitle"/>
          </p:nvPr>
        </p:nvSpPr>
        <p:spPr>
          <a:xfrm>
            <a:off x="1392691" y="220736"/>
            <a:ext cx="7576708" cy="486326"/>
          </a:xfrm>
        </p:spPr>
        <p:txBody>
          <a:bodyPr vert="horz">
            <a:noAutofit/>
          </a:bodyPr>
          <a:lstStyle/>
          <a:p>
            <a:r>
              <a:rPr lang="ja-JP" altLang="en-US" dirty="0"/>
              <a:t>数日にまたがる予定の登録</a:t>
            </a:r>
          </a:p>
        </p:txBody>
      </p:sp>
      <p:sp>
        <p:nvSpPr>
          <p:cNvPr id="10" name="タイトル 1">
            <a:extLst>
              <a:ext uri="{FF2B5EF4-FFF2-40B4-BE49-F238E27FC236}">
                <a16:creationId xmlns:a16="http://schemas.microsoft.com/office/drawing/2014/main" id="{BDA923AA-E21D-639D-8449-27D6874C916E}"/>
              </a:ext>
            </a:extLst>
          </p:cNvPr>
          <p:cNvSpPr txBox="1">
            <a:spLocks noChangeAspect="1"/>
          </p:cNvSpPr>
          <p:nvPr/>
        </p:nvSpPr>
        <p:spPr>
          <a:xfrm>
            <a:off x="480" y="361"/>
            <a:ext cx="1259335" cy="894339"/>
          </a:xfrm>
          <a:prstGeom prst="rect">
            <a:avLst/>
          </a:prstGeom>
          <a:noFill/>
        </p:spPr>
        <p:txBody>
          <a:bodyPr vert="horz" wrap="none" lIns="91440" tIns="45720" rIns="91440" bIns="45720" rtlCol="0" anchor="ctr">
            <a:noAutofit/>
          </a:bodyPr>
          <a:lstStyle>
            <a:lvl1pPr algn="l" defTabSz="914400" rtl="0" eaLnBrk="1" latinLnBrk="0" hangingPunct="1">
              <a:lnSpc>
                <a:spcPct val="90000"/>
              </a:lnSpc>
              <a:spcBef>
                <a:spcPct val="0"/>
              </a:spcBef>
              <a:buNone/>
              <a:defRPr kumimoji="1" sz="2799" b="1" i="0" kern="1200">
                <a:solidFill>
                  <a:schemeClr val="accent1"/>
                </a:solidFill>
                <a:latin typeface="BIZ UDPゴシック" panose="020B0400000000000000" pitchFamily="50" charset="-128"/>
                <a:ea typeface="BIZ UDPゴシック" panose="020B0400000000000000" pitchFamily="50" charset="-128"/>
                <a:cs typeface="BIZ UDPゴシック" panose="020B0400000000000000" pitchFamily="50" charset="-128"/>
              </a:defRPr>
            </a:lvl1pPr>
          </a:lstStyle>
          <a:p>
            <a:pPr algn="ctr">
              <a:lnSpc>
                <a:spcPct val="100000"/>
              </a:lnSpc>
            </a:pPr>
            <a:r>
              <a:rPr lang="en-US" altLang="ja-JP" dirty="0">
                <a:solidFill>
                  <a:sysClr val="windowText" lastClr="000000"/>
                </a:solidFill>
              </a:rPr>
              <a:t>1-B</a:t>
            </a:r>
          </a:p>
        </p:txBody>
      </p:sp>
      <p:sp>
        <p:nvSpPr>
          <p:cNvPr id="4" name="テキスト ボックス 3">
            <a:extLst>
              <a:ext uri="{FF2B5EF4-FFF2-40B4-BE49-F238E27FC236}">
                <a16:creationId xmlns:a16="http://schemas.microsoft.com/office/drawing/2014/main" id="{18654B61-AFCF-C634-59DA-6FCF01FF9609}"/>
              </a:ext>
            </a:extLst>
          </p:cNvPr>
          <p:cNvSpPr txBox="1"/>
          <p:nvPr/>
        </p:nvSpPr>
        <p:spPr>
          <a:xfrm>
            <a:off x="5754170" y="4092009"/>
            <a:ext cx="3389830" cy="1002134"/>
          </a:xfrm>
          <a:prstGeom prst="rect">
            <a:avLst/>
          </a:prstGeom>
          <a:noFill/>
        </p:spPr>
        <p:txBody>
          <a:bodyPr wrap="square" lIns="91440" tIns="45720" rIns="91440" bIns="45720" rtlCol="0" anchor="t">
            <a:spAutoFit/>
          </a:bodyPr>
          <a:lstStyle/>
          <a:p>
            <a:pPr>
              <a:lnSpc>
                <a:spcPct val="130000"/>
              </a:lnSpc>
            </a:pPr>
            <a:r>
              <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16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rPr>
              <a:t>最初の日付しか表示されませんが、指定した期間の予定が登録されています</a:t>
            </a:r>
            <a:endParaRPr lang="en-US" altLang="ja-JP" sz="1600" kern="100" dirty="0">
              <a:solidFill>
                <a:schemeClr val="accent1"/>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2" name="四角形: 角を丸くする 1">
            <a:extLst>
              <a:ext uri="{FF2B5EF4-FFF2-40B4-BE49-F238E27FC236}">
                <a16:creationId xmlns:a16="http://schemas.microsoft.com/office/drawing/2014/main" id="{B638F9F9-098F-0C57-0A2E-2F657D629CB2}"/>
              </a:ext>
            </a:extLst>
          </p:cNvPr>
          <p:cNvSpPr/>
          <p:nvPr/>
        </p:nvSpPr>
        <p:spPr>
          <a:xfrm>
            <a:off x="3160889" y="2434571"/>
            <a:ext cx="2754489" cy="1223030"/>
          </a:xfrm>
          <a:prstGeom prst="roundRect">
            <a:avLst>
              <a:gd name="adj" fmla="val 10479"/>
            </a:avLst>
          </a:prstGeom>
          <a:noFill/>
          <a:ln w="28575">
            <a:solidFill>
              <a:srgbClr val="FF3300"/>
            </a:solidFill>
            <a:prstDash val="sysDot"/>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25" dirty="0">
              <a:solidFill>
                <a:prstClr val="white"/>
              </a:solidFill>
              <a:latin typeface="BIZ UDPゴシック" panose="020B0400000000000000" pitchFamily="50" charset="-128"/>
              <a:ea typeface="BIZ UDPゴシック" panose="020B0400000000000000" pitchFamily="50" charset="-128"/>
            </a:endParaRPr>
          </a:p>
        </p:txBody>
      </p:sp>
      <p:sp>
        <p:nvSpPr>
          <p:cNvPr id="6" name="サブタイトル 2">
            <a:extLst>
              <a:ext uri="{FF2B5EF4-FFF2-40B4-BE49-F238E27FC236}">
                <a16:creationId xmlns:a16="http://schemas.microsoft.com/office/drawing/2014/main" id="{0740C618-845B-63EC-4243-EA5148C35571}"/>
              </a:ext>
            </a:extLst>
          </p:cNvPr>
          <p:cNvSpPr txBox="1">
            <a:spLocks/>
          </p:cNvSpPr>
          <p:nvPr/>
        </p:nvSpPr>
        <p:spPr>
          <a:xfrm>
            <a:off x="284326" y="1099580"/>
            <a:ext cx="8380702" cy="566894"/>
          </a:xfrm>
          <a:prstGeom prst="rect">
            <a:avLst/>
          </a:prstGeom>
        </p:spPr>
        <p:txBody>
          <a:bodyPr vert="horz" lIns="91440" tIns="45720" rIns="91440" bIns="45720" numCol="1"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Abadi" panose="020B0604020104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Abadi" panose="020B0604020104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Abadi" panose="020B0604020104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Abadi" panose="020B0604020104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Font typeface="Arial" panose="020B0604020202020204" pitchFamily="34" charset="0"/>
              <a:buNone/>
            </a:pPr>
            <a:r>
              <a:rPr lang="en-US" altLang="ja-JP" sz="2200" dirty="0">
                <a:latin typeface="BIZ UDPゴシック" panose="020B0400000000000000" pitchFamily="50" charset="-128"/>
                <a:ea typeface="BIZ UDPゴシック" panose="020B0400000000000000" pitchFamily="50" charset="-128"/>
              </a:rPr>
              <a:t>Siri</a:t>
            </a:r>
            <a:r>
              <a:rPr lang="ja-JP" altLang="en-US" sz="2200" dirty="0">
                <a:latin typeface="BIZ UDPゴシック" panose="020B0400000000000000" pitchFamily="50" charset="-128"/>
                <a:ea typeface="BIZ UDPゴシック" panose="020B0400000000000000" pitchFamily="50" charset="-128"/>
              </a:rPr>
              <a:t>を利用して数日にまたがる予定を登録しましょう</a:t>
            </a:r>
          </a:p>
        </p:txBody>
      </p:sp>
    </p:spTree>
    <p:extLst>
      <p:ext uri="{BB962C8B-B14F-4D97-AF65-F5344CB8AC3E}">
        <p14:creationId xmlns:p14="http://schemas.microsoft.com/office/powerpoint/2010/main" val="34884587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ホワイト">
  <a:themeElements>
    <a:clrScheme name="ホワイト">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ホワイト">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ホワイ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Yu Gothic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Yu Gothic"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86F37CC57251AD49BD16DFA498AB63FA" ma:contentTypeVersion="3" ma:contentTypeDescription="新しいドキュメントを作成します。" ma:contentTypeScope="" ma:versionID="bf344255bbe02639e698b8bc647e6d9c">
  <xsd:schema xmlns:xsd="http://www.w3.org/2001/XMLSchema" xmlns:xs="http://www.w3.org/2001/XMLSchema" xmlns:p="http://schemas.microsoft.com/office/2006/metadata/properties" xmlns:ns2="5ee39776-654d-4190-9d41-90b94a876707" targetNamespace="http://schemas.microsoft.com/office/2006/metadata/properties" ma:root="true" ma:fieldsID="b8c9495fd9b6367b6023c581ca679b4f" ns2:_="">
    <xsd:import namespace="5ee39776-654d-4190-9d41-90b94a876707"/>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e39776-654d-4190-9d41-90b94a87670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A59DCD-4DBB-444D-A7B9-AF6BABE5E7CD}">
  <ds:schemaRefs>
    <ds:schemaRef ds:uri="http://schemas.microsoft.com/sharepoint/v3/contenttype/forms"/>
  </ds:schemaRefs>
</ds:datastoreItem>
</file>

<file path=customXml/itemProps2.xml><?xml version="1.0" encoding="utf-8"?>
<ds:datastoreItem xmlns:ds="http://schemas.openxmlformats.org/officeDocument/2006/customXml" ds:itemID="{9E0E30DB-0415-4458-A9FB-7FC2791A2620}">
  <ds:schemaRefs>
    <ds:schemaRef ds:uri="http://schemas.openxmlformats.org/package/2006/metadata/core-properties"/>
    <ds:schemaRef ds:uri="http://purl.org/dc/terms/"/>
    <ds:schemaRef ds:uri="2c894bec-798d-4cf3-95d8-8ea6401a7b86"/>
    <ds:schemaRef ds:uri="http://schemas.microsoft.com/office/2006/documentManagement/types"/>
    <ds:schemaRef ds:uri="http://schemas.microsoft.com/office/2006/metadata/properties"/>
    <ds:schemaRef ds:uri="079a4871-f4a2-4665-9954-203da50962a5"/>
    <ds:schemaRef ds:uri="http://purl.org/dc/elements/1.1/"/>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EDB0C123-BB8E-4AD6-A985-B085B9B450E8}"/>
</file>

<file path=docProps/app.xml><?xml version="1.0" encoding="utf-8"?>
<Properties xmlns="http://schemas.openxmlformats.org/officeDocument/2006/extended-properties" xmlns:vt="http://schemas.openxmlformats.org/officeDocument/2006/docPropsVTypes">
  <Template>Office Theme</Template>
  <TotalTime>0</TotalTime>
  <Words>1137</Words>
  <Application>Microsoft Office PowerPoint</Application>
  <PresentationFormat>画面に合わせる (4:3)</PresentationFormat>
  <Paragraphs>149</Paragraphs>
  <Slides>15</Slides>
  <Notes>15</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15</vt:i4>
      </vt:variant>
    </vt:vector>
  </HeadingPairs>
  <TitlesOfParts>
    <vt:vector size="20" baseType="lpstr">
      <vt:lpstr>BIZ UDPゴシック</vt:lpstr>
      <vt:lpstr>Abadi</vt:lpstr>
      <vt:lpstr>Arial</vt:lpstr>
      <vt:lpstr>ホワイト</vt:lpstr>
      <vt:lpstr>think-cell スライド</vt:lpstr>
      <vt:lpstr>PowerPoint プレゼンテーション</vt:lpstr>
      <vt:lpstr>PowerPoint プレゼンテーション</vt:lpstr>
      <vt:lpstr>PowerPoint プレゼンテーション</vt:lpstr>
      <vt:lpstr>予定の登録</vt:lpstr>
      <vt:lpstr>予定の登録</vt:lpstr>
      <vt:lpstr>予定の登録</vt:lpstr>
      <vt:lpstr>数日にまたがる予定の登録</vt:lpstr>
      <vt:lpstr>数日にまたがる予定の登録</vt:lpstr>
      <vt:lpstr>数日にまたがる予定の登録</vt:lpstr>
      <vt:lpstr>繰り返しの予定を登録</vt:lpstr>
      <vt:lpstr>繰り返しの予定を登録</vt:lpstr>
      <vt:lpstr>繰り返しの予定を登録</vt:lpstr>
      <vt:lpstr>1-D</vt:lpstr>
      <vt:lpstr>1-E</vt:lpstr>
      <vt:lpstr>1-F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237</cp:revision>
  <dcterms:created xsi:type="dcterms:W3CDTF">2021-12-21T00:45:50Z</dcterms:created>
  <dcterms:modified xsi:type="dcterms:W3CDTF">2025-03-27T15:02:21Z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0x01010086F37CC57251AD49BD16DFA498AB63FA</vt:lpwstr>
  </property>
  <property fmtid="{D5CDD505-2E9C-101B-9397-08002B2CF9AE}" pid="3" name="Order">
    <vt:lpwstr>99800.0000000000</vt:lpwstr>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lpwstr/>
  </property>
  <property fmtid="{D5CDD505-2E9C-101B-9397-08002B2CF9AE}" pid="10" name="MediaServiceImageTags">
    <vt:lpwstr/>
  </property>
</Properties>
</file>