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tags/tag57.xml" ContentType="application/vnd.openxmlformats-officedocument.presentationml.tags+xml"/>
  <Override PartName="/ppt/notesSlides/notesSlide60.xml" ContentType="application/vnd.openxmlformats-officedocument.presentationml.notesSlide+xml"/>
  <Override PartName="/ppt/tags/tag58.xml" ContentType="application/vnd.openxmlformats-officedocument.presentationml.tags+xml"/>
  <Override PartName="/ppt/notesSlides/notesSlide61.xml" ContentType="application/vnd.openxmlformats-officedocument.presentationml.notesSlide+xml"/>
  <Override PartName="/ppt/tags/tag59.xml" ContentType="application/vnd.openxmlformats-officedocument.presentationml.tags+xml"/>
  <Override PartName="/ppt/notesSlides/notesSlide62.xml" ContentType="application/vnd.openxmlformats-officedocument.presentationml.notesSlide+xml"/>
  <Override PartName="/ppt/tags/tag60.xml" ContentType="application/vnd.openxmlformats-officedocument.presentationml.tags+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8"/>
  </p:notesMasterIdLst>
  <p:sldIdLst>
    <p:sldId id="327" r:id="rId5"/>
    <p:sldId id="1026" r:id="rId6"/>
    <p:sldId id="1025" r:id="rId7"/>
    <p:sldId id="1028" r:id="rId8"/>
    <p:sldId id="1029" r:id="rId9"/>
    <p:sldId id="1084" r:id="rId10"/>
    <p:sldId id="1027" r:id="rId11"/>
    <p:sldId id="1030" r:id="rId12"/>
    <p:sldId id="1032" r:id="rId13"/>
    <p:sldId id="1033" r:id="rId14"/>
    <p:sldId id="1034" r:id="rId15"/>
    <p:sldId id="1035" r:id="rId16"/>
    <p:sldId id="1036" r:id="rId17"/>
    <p:sldId id="1037" r:id="rId18"/>
    <p:sldId id="1031" r:id="rId19"/>
    <p:sldId id="1038" r:id="rId20"/>
    <p:sldId id="1039" r:id="rId21"/>
    <p:sldId id="1040" r:id="rId22"/>
    <p:sldId id="1085" r:id="rId23"/>
    <p:sldId id="1086" r:id="rId24"/>
    <p:sldId id="1044" r:id="rId25"/>
    <p:sldId id="1045" r:id="rId26"/>
    <p:sldId id="1054" r:id="rId27"/>
    <p:sldId id="1047" r:id="rId28"/>
    <p:sldId id="1048" r:id="rId29"/>
    <p:sldId id="1049" r:id="rId30"/>
    <p:sldId id="1050" r:id="rId31"/>
    <p:sldId id="1051" r:id="rId32"/>
    <p:sldId id="1052" r:id="rId33"/>
    <p:sldId id="1053" r:id="rId34"/>
    <p:sldId id="1056" r:id="rId35"/>
    <p:sldId id="1055" r:id="rId36"/>
    <p:sldId id="1057" r:id="rId37"/>
    <p:sldId id="1058" r:id="rId38"/>
    <p:sldId id="1059" r:id="rId39"/>
    <p:sldId id="1060" r:id="rId40"/>
    <p:sldId id="1061" r:id="rId41"/>
    <p:sldId id="1062" r:id="rId42"/>
    <p:sldId id="1063" r:id="rId43"/>
    <p:sldId id="1064" r:id="rId44"/>
    <p:sldId id="1065" r:id="rId45"/>
    <p:sldId id="1066" r:id="rId46"/>
    <p:sldId id="1067" r:id="rId47"/>
    <p:sldId id="1068" r:id="rId48"/>
    <p:sldId id="1069" r:id="rId49"/>
    <p:sldId id="1070" r:id="rId50"/>
    <p:sldId id="1071" r:id="rId51"/>
    <p:sldId id="343" r:id="rId52"/>
    <p:sldId id="1072" r:id="rId53"/>
    <p:sldId id="1074" r:id="rId54"/>
    <p:sldId id="1073" r:id="rId55"/>
    <p:sldId id="1075" r:id="rId56"/>
    <p:sldId id="1076" r:id="rId57"/>
    <p:sldId id="1077" r:id="rId58"/>
    <p:sldId id="1078" r:id="rId59"/>
    <p:sldId id="1079" r:id="rId60"/>
    <p:sldId id="1080" r:id="rId61"/>
    <p:sldId id="1087" r:id="rId62"/>
    <p:sldId id="1088" r:id="rId63"/>
    <p:sldId id="1089" r:id="rId64"/>
    <p:sldId id="1081" r:id="rId65"/>
    <p:sldId id="1082" r:id="rId66"/>
    <p:sldId id="1106" r:id="rId67"/>
  </p:sldIdLst>
  <p:sldSz cx="9144000" cy="6858000" type="screen4x3"/>
  <p:notesSz cx="6737350" cy="9869488"/>
  <p:custDataLst>
    <p:tags r:id="rId6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A5830-EA12-4B2F-B542-1F36C9346F9B}" v="1" dt="2025-03-13T01:08:48.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67857" autoAdjust="0"/>
  </p:normalViewPr>
  <p:slideViewPr>
    <p:cSldViewPr snapToGrid="0" snapToObjects="1">
      <p:cViewPr varScale="1">
        <p:scale>
          <a:sx n="73" d="100"/>
          <a:sy n="73" d="100"/>
        </p:scale>
        <p:origin x="2520"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96"/>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1E743D97-1377-01F8-4BED-4FB53D935691}"/>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8D2CA72A-03E9-4F63-A12C-8175216BBB59}"/>
              </a:ext>
            </a:extLst>
          </p:cNvPr>
          <p:cNvSpPr>
            <a:spLocks noGrp="1" noRot="1" noChangeAspect="1"/>
          </p:cNvSpPr>
          <p:nvPr>
            <p:ph type="sldImg"/>
          </p:nvPr>
        </p:nvSpPr>
        <p:spPr/>
      </p:sp>
    </p:spTree>
    <p:extLst>
      <p:ext uri="{BB962C8B-B14F-4D97-AF65-F5344CB8AC3E}">
        <p14:creationId xmlns:p14="http://schemas.microsoft.com/office/powerpoint/2010/main" val="62641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4759CD46-74E6-36DE-170F-6D37FE04DA93}"/>
              </a:ext>
            </a:extLst>
          </p:cNvPr>
          <p:cNvSpPr>
            <a:spLocks noGrp="1" noRot="1" noChangeAspect="1"/>
          </p:cNvSpPr>
          <p:nvPr>
            <p:ph type="sldImg"/>
          </p:nvPr>
        </p:nvSpPr>
        <p:spPr/>
      </p:sp>
    </p:spTree>
    <p:extLst>
      <p:ext uri="{BB962C8B-B14F-4D97-AF65-F5344CB8AC3E}">
        <p14:creationId xmlns:p14="http://schemas.microsoft.com/office/powerpoint/2010/main" val="91266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49B9D67E-A5C2-478D-5597-8ABB4B82D8B3}"/>
              </a:ext>
            </a:extLst>
          </p:cNvPr>
          <p:cNvSpPr>
            <a:spLocks noGrp="1" noRot="1" noChangeAspect="1"/>
          </p:cNvSpPr>
          <p:nvPr>
            <p:ph type="sldImg"/>
          </p:nvPr>
        </p:nvSpPr>
        <p:spPr/>
      </p:sp>
    </p:spTree>
    <p:extLst>
      <p:ext uri="{BB962C8B-B14F-4D97-AF65-F5344CB8AC3E}">
        <p14:creationId xmlns:p14="http://schemas.microsoft.com/office/powerpoint/2010/main" val="132328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F700C70D-6DED-65C9-82A7-4C6DDA240EB0}"/>
              </a:ext>
            </a:extLst>
          </p:cNvPr>
          <p:cNvSpPr>
            <a:spLocks noGrp="1" noRot="1" noChangeAspect="1"/>
          </p:cNvSpPr>
          <p:nvPr>
            <p:ph type="sldImg"/>
          </p:nvPr>
        </p:nvSpPr>
        <p:spPr/>
      </p:sp>
    </p:spTree>
    <p:extLst>
      <p:ext uri="{BB962C8B-B14F-4D97-AF65-F5344CB8AC3E}">
        <p14:creationId xmlns:p14="http://schemas.microsoft.com/office/powerpoint/2010/main" val="180267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FE66CF5F-5C0D-2B17-18C7-02C5337788BE}"/>
              </a:ext>
            </a:extLst>
          </p:cNvPr>
          <p:cNvSpPr>
            <a:spLocks noGrp="1" noRot="1" noChangeAspect="1"/>
          </p:cNvSpPr>
          <p:nvPr>
            <p:ph type="sldImg"/>
          </p:nvPr>
        </p:nvSpPr>
        <p:spPr/>
      </p:sp>
    </p:spTree>
    <p:extLst>
      <p:ext uri="{BB962C8B-B14F-4D97-AF65-F5344CB8AC3E}">
        <p14:creationId xmlns:p14="http://schemas.microsoft.com/office/powerpoint/2010/main" val="248414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BF9FB96C-9754-27EE-EE25-7A8CEF61D876}"/>
              </a:ext>
            </a:extLst>
          </p:cNvPr>
          <p:cNvSpPr>
            <a:spLocks noGrp="1" noRot="1" noChangeAspect="1"/>
          </p:cNvSpPr>
          <p:nvPr>
            <p:ph type="sldImg"/>
          </p:nvPr>
        </p:nvSpPr>
        <p:spPr/>
      </p:sp>
    </p:spTree>
    <p:extLst>
      <p:ext uri="{BB962C8B-B14F-4D97-AF65-F5344CB8AC3E}">
        <p14:creationId xmlns:p14="http://schemas.microsoft.com/office/powerpoint/2010/main" val="400167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8C91D483-6B67-161B-9761-96723BDA9ACA}"/>
              </a:ext>
            </a:extLst>
          </p:cNvPr>
          <p:cNvSpPr>
            <a:spLocks noGrp="1" noRot="1" noChangeAspect="1"/>
          </p:cNvSpPr>
          <p:nvPr>
            <p:ph type="sldImg"/>
          </p:nvPr>
        </p:nvSpPr>
        <p:spPr/>
      </p:sp>
    </p:spTree>
    <p:extLst>
      <p:ext uri="{BB962C8B-B14F-4D97-AF65-F5344CB8AC3E}">
        <p14:creationId xmlns:p14="http://schemas.microsoft.com/office/powerpoint/2010/main" val="402306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B4C1EF7F-FC3B-979C-C765-D2180689B40F}"/>
              </a:ext>
            </a:extLst>
          </p:cNvPr>
          <p:cNvSpPr>
            <a:spLocks noGrp="1" noRot="1" noChangeAspect="1"/>
          </p:cNvSpPr>
          <p:nvPr>
            <p:ph type="sldImg"/>
          </p:nvPr>
        </p:nvSpPr>
        <p:spPr/>
      </p:sp>
    </p:spTree>
    <p:extLst>
      <p:ext uri="{BB962C8B-B14F-4D97-AF65-F5344CB8AC3E}">
        <p14:creationId xmlns:p14="http://schemas.microsoft.com/office/powerpoint/2010/main" val="201433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043DF52A-3CB6-5302-A4E7-F5D1FF98F7CC}"/>
              </a:ext>
            </a:extLst>
          </p:cNvPr>
          <p:cNvSpPr>
            <a:spLocks noGrp="1" noRot="1" noChangeAspect="1"/>
          </p:cNvSpPr>
          <p:nvPr>
            <p:ph type="sldImg"/>
          </p:nvPr>
        </p:nvSpPr>
        <p:spPr/>
      </p:sp>
    </p:spTree>
    <p:extLst>
      <p:ext uri="{BB962C8B-B14F-4D97-AF65-F5344CB8AC3E}">
        <p14:creationId xmlns:p14="http://schemas.microsoft.com/office/powerpoint/2010/main" val="192034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FE77AC93-D06C-9178-0E0B-A07A0E7FE033}"/>
              </a:ext>
            </a:extLst>
          </p:cNvPr>
          <p:cNvSpPr>
            <a:spLocks noGrp="1" noRot="1" noChangeAspect="1"/>
          </p:cNvSpPr>
          <p:nvPr>
            <p:ph type="sldImg"/>
          </p:nvPr>
        </p:nvSpPr>
        <p:spPr/>
      </p:sp>
    </p:spTree>
    <p:extLst>
      <p:ext uri="{BB962C8B-B14F-4D97-AF65-F5344CB8AC3E}">
        <p14:creationId xmlns:p14="http://schemas.microsoft.com/office/powerpoint/2010/main" val="309315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4C40F0D-DEAB-7F07-4D5A-6F78B07EF1AE}"/>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F33A147-5008-37C9-95E0-1A98C754C3D0}"/>
              </a:ext>
            </a:extLst>
          </p:cNvPr>
          <p:cNvSpPr>
            <a:spLocks noGrp="1" noRot="1" noChangeAspect="1"/>
          </p:cNvSpPr>
          <p:nvPr>
            <p:ph type="sldImg"/>
          </p:nvPr>
        </p:nvSpPr>
        <p:spPr/>
      </p:sp>
    </p:spTree>
    <p:extLst>
      <p:ext uri="{BB962C8B-B14F-4D97-AF65-F5344CB8AC3E}">
        <p14:creationId xmlns:p14="http://schemas.microsoft.com/office/powerpoint/2010/main" val="181670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D9EE0AA4-F491-3D49-6FE6-FD7D2F457859}"/>
              </a:ext>
            </a:extLst>
          </p:cNvPr>
          <p:cNvSpPr>
            <a:spLocks noGrp="1" noRot="1" noChangeAspect="1"/>
          </p:cNvSpPr>
          <p:nvPr>
            <p:ph type="sldImg"/>
          </p:nvPr>
        </p:nvSpPr>
        <p:spPr/>
      </p:sp>
    </p:spTree>
    <p:extLst>
      <p:ext uri="{BB962C8B-B14F-4D97-AF65-F5344CB8AC3E}">
        <p14:creationId xmlns:p14="http://schemas.microsoft.com/office/powerpoint/2010/main" val="2967061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75877A0B-FA01-AE15-CF2F-5AE3D1EF8E51}"/>
              </a:ext>
            </a:extLst>
          </p:cNvPr>
          <p:cNvSpPr>
            <a:spLocks noGrp="1" noRot="1" noChangeAspect="1"/>
          </p:cNvSpPr>
          <p:nvPr>
            <p:ph type="sldImg"/>
          </p:nvPr>
        </p:nvSpPr>
        <p:spPr/>
      </p:sp>
    </p:spTree>
    <p:extLst>
      <p:ext uri="{BB962C8B-B14F-4D97-AF65-F5344CB8AC3E}">
        <p14:creationId xmlns:p14="http://schemas.microsoft.com/office/powerpoint/2010/main" val="2276598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1311FA3D-BB55-495E-C47D-6AC7EB0FA221}"/>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84373AF-3EC5-673C-A833-E1F5A6E94325}"/>
              </a:ext>
            </a:extLst>
          </p:cNvPr>
          <p:cNvSpPr>
            <a:spLocks noGrp="1" noRot="1" noChangeAspect="1"/>
          </p:cNvSpPr>
          <p:nvPr>
            <p:ph type="sldImg"/>
          </p:nvPr>
        </p:nvSpPr>
        <p:spPr/>
      </p:sp>
    </p:spTree>
    <p:extLst>
      <p:ext uri="{BB962C8B-B14F-4D97-AF65-F5344CB8AC3E}">
        <p14:creationId xmlns:p14="http://schemas.microsoft.com/office/powerpoint/2010/main" val="144810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96E08FA8-77DC-6011-A256-C934F8744A86}"/>
              </a:ext>
            </a:extLst>
          </p:cNvPr>
          <p:cNvSpPr>
            <a:spLocks noGrp="1" noRot="1" noChangeAspect="1"/>
          </p:cNvSpPr>
          <p:nvPr>
            <p:ph type="sldImg"/>
          </p:nvPr>
        </p:nvSpPr>
        <p:spPr/>
      </p:sp>
    </p:spTree>
    <p:extLst>
      <p:ext uri="{BB962C8B-B14F-4D97-AF65-F5344CB8AC3E}">
        <p14:creationId xmlns:p14="http://schemas.microsoft.com/office/powerpoint/2010/main" val="288889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9CB2385-FC8D-80E7-3694-1ED292CD56DE}"/>
              </a:ext>
            </a:extLst>
          </p:cNvPr>
          <p:cNvSpPr>
            <a:spLocks noGrp="1" noRot="1" noChangeAspect="1"/>
          </p:cNvSpPr>
          <p:nvPr>
            <p:ph type="sldImg"/>
          </p:nvPr>
        </p:nvSpPr>
        <p:spPr/>
      </p:sp>
    </p:spTree>
    <p:extLst>
      <p:ext uri="{BB962C8B-B14F-4D97-AF65-F5344CB8AC3E}">
        <p14:creationId xmlns:p14="http://schemas.microsoft.com/office/powerpoint/2010/main" val="259777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EC88CA1-9982-A9EE-C28E-49B81856A240}"/>
              </a:ext>
            </a:extLst>
          </p:cNvPr>
          <p:cNvSpPr>
            <a:spLocks noGrp="1" noRot="1" noChangeAspect="1"/>
          </p:cNvSpPr>
          <p:nvPr>
            <p:ph type="sldImg"/>
          </p:nvPr>
        </p:nvSpPr>
        <p:spPr/>
      </p:sp>
    </p:spTree>
    <p:extLst>
      <p:ext uri="{BB962C8B-B14F-4D97-AF65-F5344CB8AC3E}">
        <p14:creationId xmlns:p14="http://schemas.microsoft.com/office/powerpoint/2010/main" val="9047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140D6D0F-BA7A-44E3-6A02-A4EC19B9FE3F}"/>
              </a:ext>
            </a:extLst>
          </p:cNvPr>
          <p:cNvSpPr>
            <a:spLocks noGrp="1" noRot="1" noChangeAspect="1"/>
          </p:cNvSpPr>
          <p:nvPr>
            <p:ph type="sldImg"/>
          </p:nvPr>
        </p:nvSpPr>
        <p:spPr/>
      </p:sp>
    </p:spTree>
    <p:extLst>
      <p:ext uri="{BB962C8B-B14F-4D97-AF65-F5344CB8AC3E}">
        <p14:creationId xmlns:p14="http://schemas.microsoft.com/office/powerpoint/2010/main" val="2471850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A95F331-E31A-42E0-D6F5-AA3178BDC622}"/>
              </a:ext>
            </a:extLst>
          </p:cNvPr>
          <p:cNvSpPr>
            <a:spLocks noGrp="1" noRot="1" noChangeAspect="1"/>
          </p:cNvSpPr>
          <p:nvPr>
            <p:ph type="sldImg"/>
          </p:nvPr>
        </p:nvSpPr>
        <p:spPr/>
      </p:sp>
    </p:spTree>
    <p:extLst>
      <p:ext uri="{BB962C8B-B14F-4D97-AF65-F5344CB8AC3E}">
        <p14:creationId xmlns:p14="http://schemas.microsoft.com/office/powerpoint/2010/main" val="14092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8D116463-AB3E-5C40-FC6A-7696DAE7B2A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EECCD5A2-DE54-6787-AA98-BF6238AD58B3}"/>
              </a:ext>
            </a:extLst>
          </p:cNvPr>
          <p:cNvSpPr>
            <a:spLocks noGrp="1" noRot="1" noChangeAspect="1"/>
          </p:cNvSpPr>
          <p:nvPr>
            <p:ph type="sldImg"/>
          </p:nvPr>
        </p:nvSpPr>
        <p:spPr/>
      </p:sp>
    </p:spTree>
    <p:extLst>
      <p:ext uri="{BB962C8B-B14F-4D97-AF65-F5344CB8AC3E}">
        <p14:creationId xmlns:p14="http://schemas.microsoft.com/office/powerpoint/2010/main" val="2065731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FE1F964C-554E-DEF0-53C3-F307C3B8F12C}"/>
              </a:ext>
            </a:extLst>
          </p:cNvPr>
          <p:cNvSpPr>
            <a:spLocks noGrp="1" noRot="1" noChangeAspect="1"/>
          </p:cNvSpPr>
          <p:nvPr>
            <p:ph type="sldImg"/>
          </p:nvPr>
        </p:nvSpPr>
        <p:spPr/>
      </p:sp>
    </p:spTree>
    <p:extLst>
      <p:ext uri="{BB962C8B-B14F-4D97-AF65-F5344CB8AC3E}">
        <p14:creationId xmlns:p14="http://schemas.microsoft.com/office/powerpoint/2010/main" val="1760710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D04FFE04-D106-BFEA-2727-0E9D1C3C5546}"/>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00C96911-C318-9F93-0817-8F4ECFC192EB}"/>
              </a:ext>
            </a:extLst>
          </p:cNvPr>
          <p:cNvSpPr>
            <a:spLocks noGrp="1" noRot="1" noChangeAspect="1"/>
          </p:cNvSpPr>
          <p:nvPr>
            <p:ph type="sldImg"/>
          </p:nvPr>
        </p:nvSpPr>
        <p:spPr/>
      </p:sp>
    </p:spTree>
    <p:extLst>
      <p:ext uri="{BB962C8B-B14F-4D97-AF65-F5344CB8AC3E}">
        <p14:creationId xmlns:p14="http://schemas.microsoft.com/office/powerpoint/2010/main" val="2080908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CFE2A0D2-34AD-128D-755A-F0491D132A36}"/>
              </a:ext>
            </a:extLst>
          </p:cNvPr>
          <p:cNvSpPr>
            <a:spLocks noGrp="1" noRot="1" noChangeAspect="1"/>
          </p:cNvSpPr>
          <p:nvPr>
            <p:ph type="sldImg"/>
          </p:nvPr>
        </p:nvSpPr>
        <p:spPr/>
      </p:sp>
    </p:spTree>
    <p:extLst>
      <p:ext uri="{BB962C8B-B14F-4D97-AF65-F5344CB8AC3E}">
        <p14:creationId xmlns:p14="http://schemas.microsoft.com/office/powerpoint/2010/main" val="18766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32833D8-CAB3-72A0-3EC2-FBE3567E5A4C}"/>
              </a:ext>
            </a:extLst>
          </p:cNvPr>
          <p:cNvSpPr>
            <a:spLocks noGrp="1" noRot="1" noChangeAspect="1"/>
          </p:cNvSpPr>
          <p:nvPr>
            <p:ph type="sldImg"/>
          </p:nvPr>
        </p:nvSpPr>
        <p:spPr/>
      </p:sp>
    </p:spTree>
    <p:extLst>
      <p:ext uri="{BB962C8B-B14F-4D97-AF65-F5344CB8AC3E}">
        <p14:creationId xmlns:p14="http://schemas.microsoft.com/office/powerpoint/2010/main" val="4092206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BDD2C897-4329-F988-3C8A-C4337E548528}"/>
              </a:ext>
            </a:extLst>
          </p:cNvPr>
          <p:cNvSpPr>
            <a:spLocks noGrp="1" noRot="1" noChangeAspect="1"/>
          </p:cNvSpPr>
          <p:nvPr>
            <p:ph type="sldImg"/>
          </p:nvPr>
        </p:nvSpPr>
        <p:spPr/>
      </p:sp>
    </p:spTree>
    <p:extLst>
      <p:ext uri="{BB962C8B-B14F-4D97-AF65-F5344CB8AC3E}">
        <p14:creationId xmlns:p14="http://schemas.microsoft.com/office/powerpoint/2010/main" val="204894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5BF85F26-54AE-7245-1A1D-67ED52A10AB8}"/>
              </a:ext>
            </a:extLst>
          </p:cNvPr>
          <p:cNvSpPr>
            <a:spLocks noGrp="1" noRot="1" noChangeAspect="1"/>
          </p:cNvSpPr>
          <p:nvPr>
            <p:ph type="sldImg"/>
          </p:nvPr>
        </p:nvSpPr>
        <p:spPr/>
      </p:sp>
    </p:spTree>
    <p:extLst>
      <p:ext uri="{BB962C8B-B14F-4D97-AF65-F5344CB8AC3E}">
        <p14:creationId xmlns:p14="http://schemas.microsoft.com/office/powerpoint/2010/main" val="3056642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F3F9C8F2-2AB4-8006-2028-78166349EFC4}"/>
              </a:ext>
            </a:extLst>
          </p:cNvPr>
          <p:cNvSpPr>
            <a:spLocks noGrp="1" noRot="1" noChangeAspect="1"/>
          </p:cNvSpPr>
          <p:nvPr>
            <p:ph type="sldImg"/>
          </p:nvPr>
        </p:nvSpPr>
        <p:spPr/>
      </p:sp>
    </p:spTree>
    <p:extLst>
      <p:ext uri="{BB962C8B-B14F-4D97-AF65-F5344CB8AC3E}">
        <p14:creationId xmlns:p14="http://schemas.microsoft.com/office/powerpoint/2010/main" val="164328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BE54C45C-B2D3-51AA-1CB2-7FEB67DF2BFA}"/>
              </a:ext>
            </a:extLst>
          </p:cNvPr>
          <p:cNvSpPr>
            <a:spLocks noGrp="1" noRot="1" noChangeAspect="1"/>
          </p:cNvSpPr>
          <p:nvPr>
            <p:ph type="sldImg"/>
          </p:nvPr>
        </p:nvSpPr>
        <p:spPr/>
      </p:sp>
    </p:spTree>
    <p:extLst>
      <p:ext uri="{BB962C8B-B14F-4D97-AF65-F5344CB8AC3E}">
        <p14:creationId xmlns:p14="http://schemas.microsoft.com/office/powerpoint/2010/main" val="90852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517FABC-E3EA-E2E8-7900-232FC414CDAC}"/>
              </a:ext>
            </a:extLst>
          </p:cNvPr>
          <p:cNvSpPr>
            <a:spLocks noGrp="1" noRot="1" noChangeAspect="1"/>
          </p:cNvSpPr>
          <p:nvPr>
            <p:ph type="sldImg"/>
          </p:nvPr>
        </p:nvSpPr>
        <p:spPr/>
      </p:sp>
    </p:spTree>
    <p:extLst>
      <p:ext uri="{BB962C8B-B14F-4D97-AF65-F5344CB8AC3E}">
        <p14:creationId xmlns:p14="http://schemas.microsoft.com/office/powerpoint/2010/main" val="360343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53A50805-545D-D0C9-0764-EE45873BE508}"/>
              </a:ext>
            </a:extLst>
          </p:cNvPr>
          <p:cNvSpPr>
            <a:spLocks noGrp="1" noRot="1" noChangeAspect="1"/>
          </p:cNvSpPr>
          <p:nvPr>
            <p:ph type="sldImg"/>
          </p:nvPr>
        </p:nvSpPr>
        <p:spPr/>
      </p:sp>
    </p:spTree>
    <p:extLst>
      <p:ext uri="{BB962C8B-B14F-4D97-AF65-F5344CB8AC3E}">
        <p14:creationId xmlns:p14="http://schemas.microsoft.com/office/powerpoint/2010/main" val="1958638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BF6909D6-C744-9945-FF7F-A9C75A52B6BC}"/>
              </a:ext>
            </a:extLst>
          </p:cNvPr>
          <p:cNvSpPr>
            <a:spLocks noGrp="1" noRot="1" noChangeAspect="1"/>
          </p:cNvSpPr>
          <p:nvPr>
            <p:ph type="sldImg"/>
          </p:nvPr>
        </p:nvSpPr>
        <p:spPr/>
      </p:sp>
    </p:spTree>
    <p:extLst>
      <p:ext uri="{BB962C8B-B14F-4D97-AF65-F5344CB8AC3E}">
        <p14:creationId xmlns:p14="http://schemas.microsoft.com/office/powerpoint/2010/main" val="2276792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8154385-9ED8-3E58-8B48-CF1AC0385897}"/>
              </a:ext>
            </a:extLst>
          </p:cNvPr>
          <p:cNvSpPr>
            <a:spLocks noGrp="1" noRot="1" noChangeAspect="1"/>
          </p:cNvSpPr>
          <p:nvPr>
            <p:ph type="sldImg"/>
          </p:nvPr>
        </p:nvSpPr>
        <p:spPr/>
      </p:sp>
    </p:spTree>
    <p:extLst>
      <p:ext uri="{BB962C8B-B14F-4D97-AF65-F5344CB8AC3E}">
        <p14:creationId xmlns:p14="http://schemas.microsoft.com/office/powerpoint/2010/main" val="2001932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178BFBE9-D9D5-20E4-A3A9-230150BCA05E}"/>
              </a:ext>
            </a:extLst>
          </p:cNvPr>
          <p:cNvSpPr>
            <a:spLocks noGrp="1" noRot="1" noChangeAspect="1"/>
          </p:cNvSpPr>
          <p:nvPr>
            <p:ph type="sldImg"/>
          </p:nvPr>
        </p:nvSpPr>
        <p:spPr/>
      </p:sp>
    </p:spTree>
    <p:extLst>
      <p:ext uri="{BB962C8B-B14F-4D97-AF65-F5344CB8AC3E}">
        <p14:creationId xmlns:p14="http://schemas.microsoft.com/office/powerpoint/2010/main" val="2227733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8D4B7F5E-CF26-A5B4-499B-7E484E86A6A6}"/>
              </a:ext>
            </a:extLst>
          </p:cNvPr>
          <p:cNvSpPr>
            <a:spLocks noGrp="1" noRot="1" noChangeAspect="1"/>
          </p:cNvSpPr>
          <p:nvPr>
            <p:ph type="sldImg"/>
          </p:nvPr>
        </p:nvSpPr>
        <p:spPr/>
      </p:sp>
    </p:spTree>
    <p:extLst>
      <p:ext uri="{BB962C8B-B14F-4D97-AF65-F5344CB8AC3E}">
        <p14:creationId xmlns:p14="http://schemas.microsoft.com/office/powerpoint/2010/main" val="1237781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0E1F301A-0BEB-AB3E-6805-9C2BD9446789}"/>
              </a:ext>
            </a:extLst>
          </p:cNvPr>
          <p:cNvSpPr>
            <a:spLocks noGrp="1" noRot="1" noChangeAspect="1"/>
          </p:cNvSpPr>
          <p:nvPr>
            <p:ph type="sldImg"/>
          </p:nvPr>
        </p:nvSpPr>
        <p:spPr/>
      </p:sp>
    </p:spTree>
    <p:extLst>
      <p:ext uri="{BB962C8B-B14F-4D97-AF65-F5344CB8AC3E}">
        <p14:creationId xmlns:p14="http://schemas.microsoft.com/office/powerpoint/2010/main" val="3301832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DC540F1-AF52-48E7-15F3-164EB5D2A4F6}"/>
              </a:ext>
            </a:extLst>
          </p:cNvPr>
          <p:cNvSpPr>
            <a:spLocks noGrp="1" noRot="1" noChangeAspect="1"/>
          </p:cNvSpPr>
          <p:nvPr>
            <p:ph type="sldImg"/>
          </p:nvPr>
        </p:nvSpPr>
        <p:spPr/>
      </p:sp>
    </p:spTree>
    <p:extLst>
      <p:ext uri="{BB962C8B-B14F-4D97-AF65-F5344CB8AC3E}">
        <p14:creationId xmlns:p14="http://schemas.microsoft.com/office/powerpoint/2010/main" val="742211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9AFE2B0B-11C6-59E9-DD73-5A414647FBE2}"/>
              </a:ext>
            </a:extLst>
          </p:cNvPr>
          <p:cNvSpPr>
            <a:spLocks noGrp="1" noRot="1" noChangeAspect="1"/>
          </p:cNvSpPr>
          <p:nvPr>
            <p:ph type="sldImg"/>
          </p:nvPr>
        </p:nvSpPr>
        <p:spPr/>
      </p:sp>
    </p:spTree>
    <p:extLst>
      <p:ext uri="{BB962C8B-B14F-4D97-AF65-F5344CB8AC3E}">
        <p14:creationId xmlns:p14="http://schemas.microsoft.com/office/powerpoint/2010/main" val="3732012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59C42946-422C-C35F-D387-9219CA5B4045}"/>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4FC8F4-4D38-E5AE-4C9B-E3F955E6FEEC}"/>
              </a:ext>
            </a:extLst>
          </p:cNvPr>
          <p:cNvSpPr>
            <a:spLocks noGrp="1" noRot="1" noChangeAspect="1"/>
          </p:cNvSpPr>
          <p:nvPr>
            <p:ph type="sldImg"/>
          </p:nvPr>
        </p:nvSpPr>
        <p:spPr/>
      </p:sp>
    </p:spTree>
    <p:extLst>
      <p:ext uri="{BB962C8B-B14F-4D97-AF65-F5344CB8AC3E}">
        <p14:creationId xmlns:p14="http://schemas.microsoft.com/office/powerpoint/2010/main" val="83162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A8114AE-71B1-11EA-31AD-1DF4BDCAC92D}"/>
              </a:ext>
            </a:extLst>
          </p:cNvPr>
          <p:cNvSpPr>
            <a:spLocks noGrp="1" noRot="1" noChangeAspect="1"/>
          </p:cNvSpPr>
          <p:nvPr>
            <p:ph type="sldImg"/>
          </p:nvPr>
        </p:nvSpPr>
        <p:spPr/>
      </p:sp>
    </p:spTree>
    <p:extLst>
      <p:ext uri="{BB962C8B-B14F-4D97-AF65-F5344CB8AC3E}">
        <p14:creationId xmlns:p14="http://schemas.microsoft.com/office/powerpoint/2010/main" val="3583905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B058A0B6-012A-226A-8B6B-121FCC2789B9}"/>
              </a:ext>
            </a:extLst>
          </p:cNvPr>
          <p:cNvSpPr>
            <a:spLocks noGrp="1" noRot="1" noChangeAspect="1"/>
          </p:cNvSpPr>
          <p:nvPr>
            <p:ph type="sldImg"/>
          </p:nvPr>
        </p:nvSpPr>
        <p:spPr/>
      </p:sp>
    </p:spTree>
    <p:extLst>
      <p:ext uri="{BB962C8B-B14F-4D97-AF65-F5344CB8AC3E}">
        <p14:creationId xmlns:p14="http://schemas.microsoft.com/office/powerpoint/2010/main" val="414045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8FFCAC1B-27CF-175C-2332-1C0C2ADDCC6A}"/>
              </a:ext>
            </a:extLst>
          </p:cNvPr>
          <p:cNvSpPr>
            <a:spLocks noGrp="1" noRot="1" noChangeAspect="1"/>
          </p:cNvSpPr>
          <p:nvPr>
            <p:ph type="sldImg"/>
          </p:nvPr>
        </p:nvSpPr>
        <p:spPr/>
      </p:sp>
    </p:spTree>
    <p:extLst>
      <p:ext uri="{BB962C8B-B14F-4D97-AF65-F5344CB8AC3E}">
        <p14:creationId xmlns:p14="http://schemas.microsoft.com/office/powerpoint/2010/main" val="410499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F2DF669-6EC7-0E5B-5D73-15E242BAC1B1}"/>
              </a:ext>
            </a:extLst>
          </p:cNvPr>
          <p:cNvSpPr>
            <a:spLocks noGrp="1" noRot="1" noChangeAspect="1"/>
          </p:cNvSpPr>
          <p:nvPr>
            <p:ph type="sldImg"/>
          </p:nvPr>
        </p:nvSpPr>
        <p:spPr/>
      </p:sp>
    </p:spTree>
    <p:extLst>
      <p:ext uri="{BB962C8B-B14F-4D97-AF65-F5344CB8AC3E}">
        <p14:creationId xmlns:p14="http://schemas.microsoft.com/office/powerpoint/2010/main" val="446797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F8222B5-CA40-B1B9-6992-63CD7E275377}"/>
              </a:ext>
            </a:extLst>
          </p:cNvPr>
          <p:cNvSpPr>
            <a:spLocks noGrp="1" noRot="1" noChangeAspect="1"/>
          </p:cNvSpPr>
          <p:nvPr>
            <p:ph type="sldImg"/>
          </p:nvPr>
        </p:nvSpPr>
        <p:spPr/>
      </p:sp>
    </p:spTree>
    <p:extLst>
      <p:ext uri="{BB962C8B-B14F-4D97-AF65-F5344CB8AC3E}">
        <p14:creationId xmlns:p14="http://schemas.microsoft.com/office/powerpoint/2010/main" val="1502467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9F882C44-5412-43B9-3329-D46293FACC69}"/>
              </a:ext>
            </a:extLst>
          </p:cNvPr>
          <p:cNvSpPr>
            <a:spLocks noGrp="1" noRot="1" noChangeAspect="1"/>
          </p:cNvSpPr>
          <p:nvPr>
            <p:ph type="sldImg"/>
          </p:nvPr>
        </p:nvSpPr>
        <p:spPr/>
      </p:sp>
    </p:spTree>
    <p:extLst>
      <p:ext uri="{BB962C8B-B14F-4D97-AF65-F5344CB8AC3E}">
        <p14:creationId xmlns:p14="http://schemas.microsoft.com/office/powerpoint/2010/main" val="2223039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858B065-0975-D29A-40B5-79E4212B2104}"/>
              </a:ext>
            </a:extLst>
          </p:cNvPr>
          <p:cNvSpPr>
            <a:spLocks noGrp="1" noRot="1" noChangeAspect="1"/>
          </p:cNvSpPr>
          <p:nvPr>
            <p:ph type="sldImg"/>
          </p:nvPr>
        </p:nvSpPr>
        <p:spPr/>
      </p:sp>
    </p:spTree>
    <p:extLst>
      <p:ext uri="{BB962C8B-B14F-4D97-AF65-F5344CB8AC3E}">
        <p14:creationId xmlns:p14="http://schemas.microsoft.com/office/powerpoint/2010/main" val="1091152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CA7C93E6-FC23-8F71-619D-08949933A126}"/>
              </a:ext>
            </a:extLst>
          </p:cNvPr>
          <p:cNvSpPr>
            <a:spLocks noGrp="1" noRot="1" noChangeAspect="1"/>
          </p:cNvSpPr>
          <p:nvPr>
            <p:ph type="sldImg"/>
          </p:nvPr>
        </p:nvSpPr>
        <p:spPr/>
      </p:sp>
    </p:spTree>
    <p:extLst>
      <p:ext uri="{BB962C8B-B14F-4D97-AF65-F5344CB8AC3E}">
        <p14:creationId xmlns:p14="http://schemas.microsoft.com/office/powerpoint/2010/main" val="2462993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F20D7AB5-6CE0-4805-DFB6-A248E62A6E80}"/>
              </a:ext>
            </a:extLst>
          </p:cNvPr>
          <p:cNvSpPr>
            <a:spLocks noGrp="1" noRot="1" noChangeAspect="1"/>
          </p:cNvSpPr>
          <p:nvPr>
            <p:ph type="sldImg"/>
          </p:nvPr>
        </p:nvSpPr>
        <p:spPr/>
      </p:sp>
    </p:spTree>
    <p:extLst>
      <p:ext uri="{BB962C8B-B14F-4D97-AF65-F5344CB8AC3E}">
        <p14:creationId xmlns:p14="http://schemas.microsoft.com/office/powerpoint/2010/main" val="3281721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1BBA10CB-55DB-5F38-231C-B1B031952460}"/>
              </a:ext>
            </a:extLst>
          </p:cNvPr>
          <p:cNvSpPr>
            <a:spLocks noGrp="1" noRot="1" noChangeAspect="1"/>
          </p:cNvSpPr>
          <p:nvPr>
            <p:ph type="sldImg"/>
          </p:nvPr>
        </p:nvSpPr>
        <p:spPr/>
      </p:sp>
    </p:spTree>
    <p:extLst>
      <p:ext uri="{BB962C8B-B14F-4D97-AF65-F5344CB8AC3E}">
        <p14:creationId xmlns:p14="http://schemas.microsoft.com/office/powerpoint/2010/main" val="73542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122A18C5-7554-B56A-BD02-9A774CC3CE3C}"/>
              </a:ext>
            </a:extLst>
          </p:cNvPr>
          <p:cNvSpPr>
            <a:spLocks noGrp="1" noRot="1" noChangeAspect="1"/>
          </p:cNvSpPr>
          <p:nvPr>
            <p:ph type="sldImg"/>
          </p:nvPr>
        </p:nvSpPr>
        <p:spPr/>
      </p:sp>
    </p:spTree>
    <p:extLst>
      <p:ext uri="{BB962C8B-B14F-4D97-AF65-F5344CB8AC3E}">
        <p14:creationId xmlns:p14="http://schemas.microsoft.com/office/powerpoint/2010/main" val="31162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8D20359-6773-D03C-6DDA-2E78A9A7502D}"/>
              </a:ext>
            </a:extLst>
          </p:cNvPr>
          <p:cNvSpPr>
            <a:spLocks noGrp="1" noRot="1" noChangeAspect="1"/>
          </p:cNvSpPr>
          <p:nvPr>
            <p:ph type="sldImg"/>
          </p:nvPr>
        </p:nvSpPr>
        <p:spPr/>
      </p:sp>
    </p:spTree>
    <p:extLst>
      <p:ext uri="{BB962C8B-B14F-4D97-AF65-F5344CB8AC3E}">
        <p14:creationId xmlns:p14="http://schemas.microsoft.com/office/powerpoint/2010/main" val="1174527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A57D2FCB-D182-C946-C13B-9A03F4F650F3}"/>
              </a:ext>
            </a:extLst>
          </p:cNvPr>
          <p:cNvSpPr>
            <a:spLocks noGrp="1" noRot="1" noChangeAspect="1"/>
          </p:cNvSpPr>
          <p:nvPr>
            <p:ph type="sldImg"/>
          </p:nvPr>
        </p:nvSpPr>
        <p:spPr/>
      </p:sp>
    </p:spTree>
    <p:extLst>
      <p:ext uri="{BB962C8B-B14F-4D97-AF65-F5344CB8AC3E}">
        <p14:creationId xmlns:p14="http://schemas.microsoft.com/office/powerpoint/2010/main" val="60048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BA170-B4D9-C10A-5650-6C25E88FDA05}"/>
              </a:ext>
            </a:extLst>
          </p:cNvPr>
          <p:cNvSpPr>
            <a:spLocks noGrp="1" noRot="1" noChangeAspect="1"/>
          </p:cNvSpPr>
          <p:nvPr>
            <p:ph type="sldImg"/>
          </p:nvPr>
        </p:nvSpPr>
        <p:spPr/>
      </p:sp>
    </p:spTree>
    <p:extLst>
      <p:ext uri="{BB962C8B-B14F-4D97-AF65-F5344CB8AC3E}">
        <p14:creationId xmlns:p14="http://schemas.microsoft.com/office/powerpoint/2010/main" val="1360174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91E5355-39CB-C68F-F891-C139C408F053}"/>
              </a:ext>
            </a:extLst>
          </p:cNvPr>
          <p:cNvSpPr>
            <a:spLocks noGrp="1" noRot="1" noChangeAspect="1"/>
          </p:cNvSpPr>
          <p:nvPr>
            <p:ph type="sldImg"/>
          </p:nvPr>
        </p:nvSpPr>
        <p:spPr/>
      </p:sp>
    </p:spTree>
    <p:extLst>
      <p:ext uri="{BB962C8B-B14F-4D97-AF65-F5344CB8AC3E}">
        <p14:creationId xmlns:p14="http://schemas.microsoft.com/office/powerpoint/2010/main" val="922702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63</a:t>
            </a:fld>
            <a:endParaRPr lang="ja-JP" altLang="en-US"/>
          </a:p>
        </p:txBody>
      </p:sp>
      <p:sp>
        <p:nvSpPr>
          <p:cNvPr id="3" name="スライド イメージ プレースホルダー 2">
            <a:extLst>
              <a:ext uri="{FF2B5EF4-FFF2-40B4-BE49-F238E27FC236}">
                <a16:creationId xmlns:a16="http://schemas.microsoft.com/office/drawing/2014/main" id="{0A858101-A42B-43D9-6017-EEA982943146}"/>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0ACD8332-8810-C6EE-1534-1FD622C0729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0FAE9D2B-D381-403B-EB74-94B1F1554043}"/>
              </a:ext>
            </a:extLst>
          </p:cNvPr>
          <p:cNvSpPr>
            <a:spLocks noGrp="1" noRot="1" noChangeAspect="1"/>
          </p:cNvSpPr>
          <p:nvPr>
            <p:ph type="sldImg"/>
          </p:nvPr>
        </p:nvSpPr>
        <p:spPr/>
      </p:sp>
    </p:spTree>
    <p:extLst>
      <p:ext uri="{BB962C8B-B14F-4D97-AF65-F5344CB8AC3E}">
        <p14:creationId xmlns:p14="http://schemas.microsoft.com/office/powerpoint/2010/main" val="3237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8C9E15-90A1-C3EE-235E-2EB4487641BB}"/>
              </a:ext>
            </a:extLst>
          </p:cNvPr>
          <p:cNvSpPr>
            <a:spLocks noGrp="1" noRot="1" noChangeAspect="1"/>
          </p:cNvSpPr>
          <p:nvPr>
            <p:ph type="sldImg"/>
          </p:nvPr>
        </p:nvSpPr>
        <p:spPr/>
      </p:sp>
    </p:spTree>
    <p:extLst>
      <p:ext uri="{BB962C8B-B14F-4D97-AF65-F5344CB8AC3E}">
        <p14:creationId xmlns:p14="http://schemas.microsoft.com/office/powerpoint/2010/main" val="83812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E3D9EEC9-A38C-5DA2-7DC5-C8140F842848}"/>
              </a:ext>
            </a:extLst>
          </p:cNvPr>
          <p:cNvSpPr>
            <a:spLocks noGrp="1" noRot="1" noChangeAspect="1"/>
          </p:cNvSpPr>
          <p:nvPr>
            <p:ph type="sldImg"/>
          </p:nvPr>
        </p:nvSpPr>
        <p:spPr/>
      </p:sp>
    </p:spTree>
    <p:extLst>
      <p:ext uri="{BB962C8B-B14F-4D97-AF65-F5344CB8AC3E}">
        <p14:creationId xmlns:p14="http://schemas.microsoft.com/office/powerpoint/2010/main" val="2974472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21.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21.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8.bin"/><Relationship Id="rId5" Type="http://schemas.openxmlformats.org/officeDocument/2006/relationships/image" Target="../media/image26.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39.bin"/><Relationship Id="rId5" Type="http://schemas.openxmlformats.org/officeDocument/2006/relationships/image" Target="../media/image27.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40.bin"/><Relationship Id="rId5" Type="http://schemas.openxmlformats.org/officeDocument/2006/relationships/image" Target="../media/image65.jpe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41.bin"/><Relationship Id="rId5" Type="http://schemas.openxmlformats.org/officeDocument/2006/relationships/image" Target="../media/image68.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21.jpeg"/><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66.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72.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71.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69.jpe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47.bin"/><Relationship Id="rId5" Type="http://schemas.openxmlformats.org/officeDocument/2006/relationships/image" Target="../media/image75.jpe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52.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76.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69.jpe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0.bin"/><Relationship Id="rId5" Type="http://schemas.openxmlformats.org/officeDocument/2006/relationships/image" Target="../media/image80.jpeg"/><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81.png"/><Relationship Id="rId5" Type="http://schemas.openxmlformats.org/officeDocument/2006/relationships/image" Target="../media/image1.emf"/><Relationship Id="rId4" Type="http://schemas.openxmlformats.org/officeDocument/2006/relationships/oleObject" Target="../embeddings/oleObject5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oleObject" Target="../embeddings/oleObject52.bin"/><Relationship Id="rId5" Type="http://schemas.openxmlformats.org/officeDocument/2006/relationships/image" Target="../media/image69.jpe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3.bin"/><Relationship Id="rId5" Type="http://schemas.openxmlformats.org/officeDocument/2006/relationships/image" Target="../media/image83.jpe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54.bin"/><Relationship Id="rId5" Type="http://schemas.openxmlformats.org/officeDocument/2006/relationships/image" Target="../media/image65.jpe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55.bin"/><Relationship Id="rId5" Type="http://schemas.openxmlformats.org/officeDocument/2006/relationships/image" Target="../media/image84.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57.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58.bin"/></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3.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59.bin"/><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9.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41216"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スマホで年金の情報を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確認しよう（ねんきんネット）</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066301" y="3985846"/>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557014" y="4894027"/>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10;&#10;自動的に生成された説明">
            <a:extLst>
              <a:ext uri="{FF2B5EF4-FFF2-40B4-BE49-F238E27FC236}">
                <a16:creationId xmlns:a16="http://schemas.microsoft.com/office/drawing/2014/main" id="{82A33B6A-A87F-08E6-8AD3-8C0FBA93AA8B}"/>
              </a:ext>
            </a:extLst>
          </p:cNvPr>
          <p:cNvPicPr>
            <a:picLocks noChangeAspect="1"/>
          </p:cNvPicPr>
          <p:nvPr/>
        </p:nvPicPr>
        <p:blipFill>
          <a:blip r:embed="rId4"/>
          <a:stretch>
            <a:fillRect/>
          </a:stretch>
        </p:blipFill>
        <p:spPr>
          <a:xfrm>
            <a:off x="942440" y="5039877"/>
            <a:ext cx="2073947" cy="1441088"/>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244AD93A-B314-7419-7D2F-0ED5ABCD8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933"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204351E-9B3B-E4AC-0C2A-FF99FDF88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937" y="2345482"/>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241244"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画面右下の「移動」を押します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7308023" y="6009438"/>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4B27E5BC-C22D-0C80-D9F5-D47239EABDFB}"/>
              </a:ext>
            </a:extLst>
          </p:cNvPr>
          <p:cNvSpPr/>
          <p:nvPr/>
        </p:nvSpPr>
        <p:spPr>
          <a:xfrm>
            <a:off x="1451693" y="2477250"/>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031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35AABE5D-CA5C-1D61-4D2F-486D79497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905"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9538DCA-5538-7DA0-020C-4FDFA1B5C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933" y="234720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8710F221-D423-49AF-6E4A-05CF2EF28789}"/>
              </a:ext>
            </a:extLst>
          </p:cNvPr>
          <p:cNvSpPr/>
          <p:nvPr/>
        </p:nvSpPr>
        <p:spPr>
          <a:xfrm>
            <a:off x="1463877" y="4246768"/>
            <a:ext cx="1921958" cy="123127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3369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CC7B8A-B8D3-7374-6CED-7BA48D3F415D}"/>
              </a:ext>
            </a:extLst>
          </p:cNvPr>
          <p:cNvPicPr>
            <a:picLocks noChangeAspect="1"/>
          </p:cNvPicPr>
          <p:nvPr/>
        </p:nvPicPr>
        <p:blipFill>
          <a:blip r:embed="rId4"/>
          <a:stretch>
            <a:fillRect/>
          </a:stretch>
        </p:blipFill>
        <p:spPr>
          <a:xfrm>
            <a:off x="5438941" y="2394354"/>
            <a:ext cx="2450804" cy="4346825"/>
          </a:xfrm>
          <a:prstGeom prst="rect">
            <a:avLst/>
          </a:prstGeom>
        </p:spPr>
      </p:pic>
      <p:pic>
        <p:nvPicPr>
          <p:cNvPr id="24" name="Picture 2">
            <a:extLst>
              <a:ext uri="{FF2B5EF4-FFF2-40B4-BE49-F238E27FC236}">
                <a16:creationId xmlns:a16="http://schemas.microsoft.com/office/drawing/2014/main" id="{A6518458-E187-3560-5C62-73AA59856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5505383" y="606031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AC770D-20A6-7BCE-D61B-91001B37D041}"/>
              </a:ext>
            </a:extLst>
          </p:cNvPr>
          <p:cNvSpPr/>
          <p:nvPr/>
        </p:nvSpPr>
        <p:spPr>
          <a:xfrm>
            <a:off x="1940480" y="6178404"/>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角丸四角形 55" descr="「Safari（サファリ）」のアイコン">
            <a:extLst>
              <a:ext uri="{FF2B5EF4-FFF2-40B4-BE49-F238E27FC236}">
                <a16:creationId xmlns:a16="http://schemas.microsoft.com/office/drawing/2014/main" id="{AF60D2C6-C5D3-C4F0-4A29-16F545EF0824}"/>
              </a:ext>
            </a:extLst>
          </p:cNvPr>
          <p:cNvSpPr>
            <a:spLocks noChangeAspect="1"/>
          </p:cNvSpPr>
          <p:nvPr/>
        </p:nvSpPr>
        <p:spPr>
          <a:xfrm>
            <a:off x="2287121" y="1527864"/>
            <a:ext cx="406185" cy="405442"/>
          </a:xfrm>
          <a:prstGeom prst="roundRect">
            <a:avLst>
              <a:gd name="adj" fmla="val 24606"/>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59722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7942A133-C8D3-6A2E-122E-93A2D13CD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54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215EFCE-C010-5EE4-66D6-9DC1026D9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97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8168" y="467679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AB35D827-B0F8-307D-3D1F-E1C338ACE5C3}"/>
              </a:ext>
            </a:extLst>
          </p:cNvPr>
          <p:cNvSpPr/>
          <p:nvPr/>
        </p:nvSpPr>
        <p:spPr>
          <a:xfrm>
            <a:off x="7404220" y="5991832"/>
            <a:ext cx="443824"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970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ADC6D004-471B-DFCF-0D17-D0C50F4F6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54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1DFA4DC-E43D-DB9C-F749-24BB847CC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18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968963D5-9FC3-B6DB-7252-EB950BD812D2}"/>
              </a:ext>
            </a:extLst>
          </p:cNvPr>
          <p:cNvSpPr/>
          <p:nvPr/>
        </p:nvSpPr>
        <p:spPr>
          <a:xfrm>
            <a:off x="1263696" y="4218261"/>
            <a:ext cx="2370252" cy="112203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427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Tree>
    <p:extLst>
      <p:ext uri="{BB962C8B-B14F-4D97-AF65-F5344CB8AC3E}">
        <p14:creationId xmlns:p14="http://schemas.microsoft.com/office/powerpoint/2010/main" val="73547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2AF20AC-4C0F-2051-E3EF-78FA8292E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6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2956E79-229B-588E-5C37-0FAF206B4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196" y="240225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1248698" y="4572000"/>
            <a:ext cx="1205745" cy="9949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297145" y="2490585"/>
            <a:ext cx="2610189"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913759A-8401-C91F-5236-BBA7C1AA294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840DC44A-4E77-9F17-F18E-F3458A1E8BB5}"/>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8" name="テキスト ボックス 27">
            <a:extLst>
              <a:ext uri="{FF2B5EF4-FFF2-40B4-BE49-F238E27FC236}">
                <a16:creationId xmlns:a16="http://schemas.microsoft.com/office/drawing/2014/main" id="{DE8DC55B-5504-3DF9-BE09-8DF1A2F4EAD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5167F687-3223-E1F6-A5C7-372FBACAF1F6}"/>
              </a:ext>
            </a:extLst>
          </p:cNvPr>
          <p:cNvSpPr txBox="1"/>
          <p:nvPr/>
        </p:nvSpPr>
        <p:spPr>
          <a:xfrm>
            <a:off x="5607129" y="1512998"/>
            <a:ext cx="25868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30" name="サブタイトル 2">
            <a:extLst>
              <a:ext uri="{FF2B5EF4-FFF2-40B4-BE49-F238E27FC236}">
                <a16:creationId xmlns:a16="http://schemas.microsoft.com/office/drawing/2014/main" id="{3D4E1271-68CB-A7A8-E461-68848FF98910}"/>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064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4CDEE9-F7F1-2EF5-F0D8-F31617418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79"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FD456167-2BA4-F2B7-F776-9B89D7BE7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032"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マイナンバーカードありを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61731" y="4318960"/>
            <a:ext cx="2334731" cy="143946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FECCD78-3F43-FE65-CA4A-B95C8F13BFAB}"/>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306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8C7E15E9-4CC7-D2F5-6FB5-70CC21F68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751" y="240452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id="{821268C6-29B9-3E7A-4EAB-6E837CC14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44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8226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マイナポータルの画面で「ログイン」を押します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マイナポータルの数字</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桁のパスワードを入力します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1286769" y="5174069"/>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490171" y="3429001"/>
            <a:ext cx="2291137" cy="74020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B25A529-E06B-336A-5728-32886D0CD4A2}"/>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23753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033A1802-86E3-3F1C-B589-F62757FBD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1E2B4A3D-5FDF-1485-8EAF-A3ED8E358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マイナンバーカードを後ろにかざします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09598" y="62461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DFB8E199-2BF0-4414-942E-4BD06E4BA9C5}"/>
              </a:ext>
            </a:extLst>
          </p:cNvPr>
          <p:cNvSpPr txBox="1"/>
          <p:nvPr/>
        </p:nvSpPr>
        <p:spPr>
          <a:xfrm>
            <a:off x="3671311" y="4901010"/>
            <a:ext cx="1690635" cy="1002134"/>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マイナンバーカードの実物が必要です</a:t>
            </a:r>
          </a:p>
        </p:txBody>
      </p:sp>
      <p:sp>
        <p:nvSpPr>
          <p:cNvPr id="3" name="サブタイトル 2">
            <a:extLst>
              <a:ext uri="{FF2B5EF4-FFF2-40B4-BE49-F238E27FC236}">
                <a16:creationId xmlns:a16="http://schemas.microsoft.com/office/drawing/2014/main" id="{503D9C00-DA0A-54EF-94F4-7B8C71294497}"/>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274690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BEEB73-423C-99F2-DD4F-A39D2F8A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150"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25D9E4BD-D68D-9E82-FA56-E2B83E81A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44281"/>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読み取りが完了したら、カードを外します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2" name="矢印: 右 1">
            <a:extLst>
              <a:ext uri="{FF2B5EF4-FFF2-40B4-BE49-F238E27FC236}">
                <a16:creationId xmlns:a16="http://schemas.microsoft.com/office/drawing/2014/main" id="{8776B10D-C010-8FE8-20FA-38902473A586}"/>
              </a:ext>
            </a:extLst>
          </p:cNvPr>
          <p:cNvSpPr/>
          <p:nvPr/>
        </p:nvSpPr>
        <p:spPr>
          <a:xfrm rot="16200000">
            <a:off x="564113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6857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ねんきんネット」について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3004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「ねんきんネット」の登録方法</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「ねんきんネット」のログイン方法</a:t>
            </a:r>
            <a:r>
              <a:rPr lang="en-US" altLang="ja-JP" dirty="0">
                <a:ln w="0"/>
                <a:solidFill>
                  <a:prstClr val="black"/>
                </a:solidFill>
                <a:latin typeface="BIZ UDPゴシック" panose="020B0400000000000000" pitchFamily="50" charset="-128"/>
                <a:ea typeface="BIZ UDPゴシック" panose="020B0400000000000000" pitchFamily="50" charset="-128"/>
              </a:rPr>
              <a:t>……………………………P37</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3004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6683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「ねんきんネット」の登録をしよう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3548402"/>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こんな時に「ねんきんネット」</a:t>
            </a:r>
            <a:r>
              <a:rPr lang="en-US" altLang="ja-JP" dirty="0">
                <a:ln w="0"/>
                <a:solidFill>
                  <a:prstClr val="black"/>
                </a:solidFill>
                <a:latin typeface="BIZ UDPゴシック" panose="020B0400000000000000" pitchFamily="50" charset="-128"/>
                <a:ea typeface="BIZ UDPゴシック" panose="020B0400000000000000" pitchFamily="50" charset="-128"/>
              </a:rPr>
              <a:t>………………………………P47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………………………………………………P59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…………………………………………………P60</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354840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09750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「ねんきんネット」を活用してみよう </a:t>
            </a:r>
          </a:p>
        </p:txBody>
      </p:sp>
      <p:pic>
        <p:nvPicPr>
          <p:cNvPr id="6" name="図 5">
            <a:extLst>
              <a:ext uri="{FF2B5EF4-FFF2-40B4-BE49-F238E27FC236}">
                <a16:creationId xmlns:a16="http://schemas.microsoft.com/office/drawing/2014/main" id="{09F814CC-1AE3-3342-D0C3-2DC15E47E198}"/>
              </a:ext>
            </a:extLst>
          </p:cNvPr>
          <p:cNvPicPr>
            <a:picLocks noChangeAspect="1"/>
          </p:cNvPicPr>
          <p:nvPr/>
        </p:nvPicPr>
        <p:blipFill>
          <a:blip r:embed="rId3"/>
          <a:stretch>
            <a:fillRect/>
          </a:stretch>
        </p:blipFill>
        <p:spPr>
          <a:xfrm>
            <a:off x="2963435" y="5046044"/>
            <a:ext cx="4392488" cy="1775135"/>
          </a:xfrm>
          <a:prstGeom prst="rect">
            <a:avLst/>
          </a:prstGeom>
        </p:spPr>
      </p:pic>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8DE715D-CB7E-887A-AE3F-19BC63C26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150"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69F2243-BA9D-C999-6BB8-E8BEE6179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「連携をはじめる」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5" name="四角形: 角を丸くする 4">
            <a:extLst>
              <a:ext uri="{FF2B5EF4-FFF2-40B4-BE49-F238E27FC236}">
                <a16:creationId xmlns:a16="http://schemas.microsoft.com/office/drawing/2014/main" id="{1044A309-F771-513C-6DAF-7B8362188297}"/>
              </a:ext>
            </a:extLst>
          </p:cNvPr>
          <p:cNvSpPr/>
          <p:nvPr/>
        </p:nvSpPr>
        <p:spPr>
          <a:xfrm>
            <a:off x="2457024" y="45567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C22EF16-FD4A-108B-38CF-ED2A7C288E87}"/>
              </a:ext>
            </a:extLst>
          </p:cNvPr>
          <p:cNvSpPr/>
          <p:nvPr/>
        </p:nvSpPr>
        <p:spPr>
          <a:xfrm>
            <a:off x="6965525" y="3909851"/>
            <a:ext cx="768776" cy="19692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0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6F5ABEC-7298-EB22-E02A-9BD4D873A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014" y="2416076"/>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7E98F1A5-CA66-674E-C606-E24CE7EFB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151"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091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連携手続き完了ページが表示されます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16348" y="476573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6F69885-4F91-C470-30B7-DEA4985A3474}"/>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68957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19E0C59-E52E-E3E1-CD69-72566996A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413" y="2402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E61D6E4-1499-17DB-1778-9A462753F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666"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四角形: 角を丸くする 2">
            <a:extLst>
              <a:ext uri="{FF2B5EF4-FFF2-40B4-BE49-F238E27FC236}">
                <a16:creationId xmlns:a16="http://schemas.microsoft.com/office/drawing/2014/main" id="{79A6A8B1-B433-035B-5B63-EBEFA1D067DB}"/>
              </a:ext>
            </a:extLst>
          </p:cNvPr>
          <p:cNvSpPr/>
          <p:nvPr/>
        </p:nvSpPr>
        <p:spPr>
          <a:xfrm>
            <a:off x="1248698" y="4572000"/>
            <a:ext cx="1205745" cy="9949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7AC29485-CE62-639B-C306-8684945D7706}"/>
              </a:ext>
            </a:extLst>
          </p:cNvPr>
          <p:cNvSpPr/>
          <p:nvPr/>
        </p:nvSpPr>
        <p:spPr>
          <a:xfrm>
            <a:off x="5297145" y="2490585"/>
            <a:ext cx="2610189"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BFA110F-5068-318C-8C8C-E8087508CB2F}"/>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56783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98567F-DD9C-BD98-B57C-15BD7B8FD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404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アクセスキー</a:t>
            </a:r>
            <a:r>
              <a:rPr lang="ja-JP" altLang="en-US" dirty="0">
                <a:solidFill>
                  <a:prstClr val="black"/>
                </a:solidFill>
                <a:latin typeface="BIZ UDPゴシック" panose="020B0400000000000000" pitchFamily="50" charset="-128"/>
                <a:ea typeface="BIZ UDPゴシック" panose="020B0400000000000000" pitchFamily="50" charset="-128"/>
              </a:rPr>
              <a:t>ありの場合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は上を、</a:t>
            </a:r>
            <a:r>
              <a:rPr lang="ja-JP" altLang="en-US" dirty="0">
                <a:solidFill>
                  <a:prstClr val="black"/>
                </a:solidFill>
                <a:latin typeface="BIZ UDPゴシック" panose="020B0400000000000000" pitchFamily="50" charset="-128"/>
                <a:ea typeface="BIZ UDPゴシック" panose="020B0400000000000000" pitchFamily="50" charset="-128"/>
              </a:rPr>
              <a:t>なしの場合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pic>
        <p:nvPicPr>
          <p:cNvPr id="6" name="Picture 2">
            <a:extLst>
              <a:ext uri="{FF2B5EF4-FFF2-40B4-BE49-F238E27FC236}">
                <a16:creationId xmlns:a16="http://schemas.microsoft.com/office/drawing/2014/main" id="{57753E9F-B777-3BED-7BAC-56F1D9293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259"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B7AD4BC9-F959-DB05-5BA2-221CDB40018E}"/>
              </a:ext>
            </a:extLst>
          </p:cNvPr>
          <p:cNvSpPr/>
          <p:nvPr/>
        </p:nvSpPr>
        <p:spPr>
          <a:xfrm>
            <a:off x="5498250" y="3124191"/>
            <a:ext cx="2311848" cy="200467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矢印: 右 2">
            <a:extLst>
              <a:ext uri="{FF2B5EF4-FFF2-40B4-BE49-F238E27FC236}">
                <a16:creationId xmlns:a16="http://schemas.microsoft.com/office/drawing/2014/main" id="{0A2FCFE4-8923-1AFC-5EEE-9D907F31B73C}"/>
              </a:ext>
            </a:extLst>
          </p:cNvPr>
          <p:cNvSpPr/>
          <p:nvPr/>
        </p:nvSpPr>
        <p:spPr>
          <a:xfrm rot="16200000">
            <a:off x="1428048"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1" name="サブタイトル 2">
            <a:extLst>
              <a:ext uri="{FF2B5EF4-FFF2-40B4-BE49-F238E27FC236}">
                <a16:creationId xmlns:a16="http://schemas.microsoft.com/office/drawing/2014/main" id="{0C07ED89-498A-B4F1-FF89-B4887BF56770}"/>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338993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603A36F1-D5F1-B3B0-B29E-FF7027CC4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DB1BAFE-9095-A70E-DEE8-3662D6FE6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445" y="24219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5734503" y="5550707"/>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1688627" y="4166562"/>
            <a:ext cx="1583961" cy="706227"/>
          </a:xfrm>
          <a:prstGeom prst="roundRect">
            <a:avLst>
              <a:gd name="adj" fmla="val 1586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CA1DE9CD-82F6-4D55-E78D-6956D0839C4F}"/>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374627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D2FBCD82-5334-8059-31B3-E037403A3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494"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0BA39BB4-C17C-A92A-DCB5-308CB4FA4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内容を確認し、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6006407" y="5608797"/>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A970B35A-2A07-9092-E72E-446FE5695A0E}"/>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 name="サブタイトル 2">
            <a:extLst>
              <a:ext uri="{FF2B5EF4-FFF2-40B4-BE49-F238E27FC236}">
                <a16:creationId xmlns:a16="http://schemas.microsoft.com/office/drawing/2014/main" id="{C1459A7D-0B13-CD50-17F3-10629A98F93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5505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C87F6F74-ABF3-4770-26AA-96B02F627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117" y="24238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D0C01683-8F32-6546-9D61-2819EE219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033" y="241184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ご自身のアクセスキーを入力します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86212" y="2570101"/>
            <a:ext cx="2334315" cy="316261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B4084F6-C2F9-6B67-5A26-1E197589ECE0}"/>
              </a:ext>
            </a:extLst>
          </p:cNvPr>
          <p:cNvSpPr/>
          <p:nvPr/>
        </p:nvSpPr>
        <p:spPr>
          <a:xfrm>
            <a:off x="1259815" y="3592214"/>
            <a:ext cx="2349663" cy="188582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D9639BA-9A38-1B73-C3C8-FB874BBEBF33}"/>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85053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65D5B90E-A4D8-FDEB-B553-D83C9CA60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5" y="24082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B00E3A89-BE6D-299A-4566-A98D07C9F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1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149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生年月日を入力し性別を選択します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02913301-C15C-BA98-7B28-AF08A10B2C30}"/>
              </a:ext>
            </a:extLst>
          </p:cNvPr>
          <p:cNvSpPr/>
          <p:nvPr/>
        </p:nvSpPr>
        <p:spPr>
          <a:xfrm>
            <a:off x="5486212" y="2570101"/>
            <a:ext cx="2334315" cy="406716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7FEFA0A-FDD1-6C89-2B44-D3CDD0FE4366}"/>
              </a:ext>
            </a:extLst>
          </p:cNvPr>
          <p:cNvSpPr/>
          <p:nvPr/>
        </p:nvSpPr>
        <p:spPr>
          <a:xfrm>
            <a:off x="1259815" y="2570101"/>
            <a:ext cx="2349663" cy="406716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2E2ADD96-4B6A-67E0-AEAD-A66BB06FA389}"/>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410234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A29DDA3-BCD5-1442-5921-8AB398499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761" y="240814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08DA9F99-D486-4023-AA6C-964822C86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パスワードを決め</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33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「秘密の質問」を選択し、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「秘密の答え」を入力します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2042E2D7-36E9-7D31-B8C0-58FB1AABBB1B}"/>
              </a:ext>
            </a:extLst>
          </p:cNvPr>
          <p:cNvSpPr/>
          <p:nvPr/>
        </p:nvSpPr>
        <p:spPr>
          <a:xfrm>
            <a:off x="1259815" y="2570102"/>
            <a:ext cx="2349663" cy="391501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C8BB292E-2D18-F6DF-945D-1024B2D5652E}"/>
              </a:ext>
            </a:extLst>
          </p:cNvPr>
          <p:cNvSpPr/>
          <p:nvPr/>
        </p:nvSpPr>
        <p:spPr>
          <a:xfrm>
            <a:off x="5480704" y="2570102"/>
            <a:ext cx="2349663" cy="34781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B9D6281-4BF4-92FE-1108-1A79409BA846}"/>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40254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BBC2E39A-25A8-CD1D-B88B-D165E011C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1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6C8F0BA-775A-FA48-0982-DFA1C2DC9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70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お知らせメール配信希望を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CC015AF2-F1B1-508E-EF06-C573B8CE185C}"/>
              </a:ext>
            </a:extLst>
          </p:cNvPr>
          <p:cNvSpPr/>
          <p:nvPr/>
        </p:nvSpPr>
        <p:spPr>
          <a:xfrm>
            <a:off x="1259815" y="4081373"/>
            <a:ext cx="2349663" cy="215279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01C5A13-F7F6-02F4-D8ED-A2D95249B034}"/>
              </a:ext>
            </a:extLst>
          </p:cNvPr>
          <p:cNvSpPr/>
          <p:nvPr/>
        </p:nvSpPr>
        <p:spPr>
          <a:xfrm>
            <a:off x="5475264" y="2577537"/>
            <a:ext cx="2349663" cy="225915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0EFAA6A-10DA-79C6-653C-1527220F2D3A}"/>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74921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29786"/>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について</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3853ABA-9A97-E269-3875-535F051C6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898"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9C8FFCA-5CB0-F778-41FE-4247F1983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941"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520119" y="461073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0BA4C564-7949-C733-E149-CDD83F269A89}"/>
              </a:ext>
            </a:extLst>
          </p:cNvPr>
          <p:cNvSpPr txBox="1"/>
          <p:nvPr/>
        </p:nvSpPr>
        <p:spPr>
          <a:xfrm>
            <a:off x="7884185" y="4093442"/>
            <a:ext cx="1259816" cy="2288768"/>
          </a:xfrm>
          <a:prstGeom prst="rect">
            <a:avLst/>
          </a:prstGeom>
          <a:noFill/>
        </p:spPr>
        <p:txBody>
          <a:bodyPr wrap="square" lIns="0" rIns="0"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登録した</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メールアドレス宛にユーザ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確認用メールが送付されますので、ユーザ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を確認してログインしてください</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F7D0809-0B67-C8D1-C95E-60744603C9C4}"/>
              </a:ext>
            </a:extLst>
          </p:cNvPr>
          <p:cNvSpPr/>
          <p:nvPr/>
        </p:nvSpPr>
        <p:spPr>
          <a:xfrm>
            <a:off x="1270832" y="2589454"/>
            <a:ext cx="2349663" cy="174191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19DD229-87CD-48D7-4156-B7DCD1C5785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21771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E20CA-E595-D2F1-8929-A79EB2767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36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2A5DB3F-3A8E-3722-6A58-9A120A861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96946" y="5544079"/>
            <a:ext cx="1350622"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93120" y="4216251"/>
            <a:ext cx="1362773" cy="59041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サブタイトル 2">
            <a:extLst>
              <a:ext uri="{FF2B5EF4-FFF2-40B4-BE49-F238E27FC236}">
                <a16:creationId xmlns:a16="http://schemas.microsoft.com/office/drawing/2014/main" id="{E2E2361E-DE3D-4092-D9D0-D0B74A0E47BD}"/>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96631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BBFB0AD-51F9-B15D-D216-0BE74C94B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E860A-F465-4931-4371-458788701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238959" y="5664425"/>
            <a:ext cx="890124" cy="3083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矢印: 右 1">
            <a:extLst>
              <a:ext uri="{FF2B5EF4-FFF2-40B4-BE49-F238E27FC236}">
                <a16:creationId xmlns:a16="http://schemas.microsoft.com/office/drawing/2014/main" id="{B924F5F2-8F2C-E6CF-7B9E-36568B3051D8}"/>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サブタイトル 2">
            <a:extLst>
              <a:ext uri="{FF2B5EF4-FFF2-40B4-BE49-F238E27FC236}">
                <a16:creationId xmlns:a16="http://schemas.microsoft.com/office/drawing/2014/main" id="{AF0DF614-8E07-5E01-C6E8-47ADD90E8B0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18362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114C-2E3F-CB47-198B-E4F564A1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68CE2A-40CC-96AE-1FA1-A4309FFA8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13436" y="5135777"/>
            <a:ext cx="2281953" cy="61188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矢印: 右 4">
            <a:extLst>
              <a:ext uri="{FF2B5EF4-FFF2-40B4-BE49-F238E27FC236}">
                <a16:creationId xmlns:a16="http://schemas.microsoft.com/office/drawing/2014/main" id="{5500EC6A-471D-4706-18CD-5070EFC6C0E5}"/>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サブタイトル 2">
            <a:extLst>
              <a:ext uri="{FF2B5EF4-FFF2-40B4-BE49-F238E27FC236}">
                <a16:creationId xmlns:a16="http://schemas.microsoft.com/office/drawing/2014/main" id="{C88E7D2C-B899-9DCA-153A-E2DF649B6AE6}"/>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155626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927FDE5D-D852-2191-8197-C24242464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63E5DA-0CB9-2763-FC2A-A63487634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4952" y="3762797"/>
            <a:ext cx="2281953" cy="19956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123056"/>
            <a:ext cx="2281953" cy="35142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D8F0D9B-A64B-9348-FED6-B5E6923F4924}"/>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49598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7119521-379D-E918-8EE6-F7578A984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9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5E89BB-F232-3441-DF3E-DECC21DD5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864581"/>
            <a:ext cx="2428786" cy="23385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性別を選択します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郵便番号と都道府県を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2929318"/>
            <a:ext cx="2293108" cy="7120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3A01350-7167-BD00-2BCF-84034270D41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406604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AA7FA48-D817-EAA9-0F06-FF8BFD73E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6035223-A68E-50BF-1849-22453F90A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387994"/>
            <a:ext cx="2428786" cy="23385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お客様設定パスワードを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5361186"/>
            <a:ext cx="2293108" cy="7120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784D8620-3327-483A-CF11-ED9E0D0A6A75}"/>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84414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A9963C6-89C4-05BE-F8F8-555ACB4D2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276ACD9C-20CD-AA8A-1A5C-523EDFA24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151214"/>
            <a:ext cx="2428786" cy="776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メール配信希望を選択します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981281"/>
            <a:ext cx="2293108" cy="20920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4638A34-4568-B361-7F90-E67DCC78265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4205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3833978-FEDC-3B1D-94A8-29723082A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C14E1B-EF56-A6AD-BA17-E70A4962F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580092"/>
            <a:ext cx="2428786" cy="4531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2935280"/>
            <a:ext cx="2428786" cy="1410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descr="郵便ポストの前にいるマイナちゃんのイラスト">
            <a:extLst>
              <a:ext uri="{FF2B5EF4-FFF2-40B4-BE49-F238E27FC236}">
                <a16:creationId xmlns:a16="http://schemas.microsoft.com/office/drawing/2014/main" id="{D2793ED4-7863-3873-1B80-3EB010E47F9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806795" y="5365892"/>
            <a:ext cx="1425400" cy="1360700"/>
          </a:xfrm>
          <a:prstGeom prst="rect">
            <a:avLst/>
          </a:prstGeom>
        </p:spPr>
      </p:pic>
      <p:sp>
        <p:nvSpPr>
          <p:cNvPr id="16" name="テキスト ボックス 15">
            <a:extLst>
              <a:ext uri="{FF2B5EF4-FFF2-40B4-BE49-F238E27FC236}">
                <a16:creationId xmlns:a16="http://schemas.microsoft.com/office/drawing/2014/main" id="{A7E68A3D-E4D0-170C-301B-2F29778EACDC}"/>
              </a:ext>
            </a:extLst>
          </p:cNvPr>
          <p:cNvSpPr txBox="1"/>
          <p:nvPr/>
        </p:nvSpPr>
        <p:spPr>
          <a:xfrm>
            <a:off x="7894872" y="3287430"/>
            <a:ext cx="1249128" cy="2008691"/>
          </a:xfrm>
          <a:prstGeom prst="rect">
            <a:avLst/>
          </a:prstGeom>
          <a:noFill/>
        </p:spPr>
        <p:txBody>
          <a:bodyPr wrap="square"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後日ユーザ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が郵送されますので、</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そのユーザ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を使ってログインしてください</a:t>
            </a:r>
          </a:p>
        </p:txBody>
      </p:sp>
      <p:sp>
        <p:nvSpPr>
          <p:cNvPr id="6" name="サブタイトル 2">
            <a:extLst>
              <a:ext uri="{FF2B5EF4-FFF2-40B4-BE49-F238E27FC236}">
                <a16:creationId xmlns:a16="http://schemas.microsoft.com/office/drawing/2014/main" id="{2F4444BD-9F39-59EC-2BB0-1AA62C83D94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59243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E1D1681-647A-646C-F6F6-E54492CC4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A926F4-55E6-F67C-76A0-D43D0AAE2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497555"/>
            <a:ext cx="2428786" cy="4531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2412567" y="4520694"/>
            <a:ext cx="1258743" cy="11275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7B2616B-BAB8-91BC-C7D8-2EE803FAD813}"/>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377E2B05-E08B-3ADA-949C-324059BF06A9}"/>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1" name="サブタイトル 2">
            <a:extLst>
              <a:ext uri="{FF2B5EF4-FFF2-40B4-BE49-F238E27FC236}">
                <a16:creationId xmlns:a16="http://schemas.microsoft.com/office/drawing/2014/main" id="{9FB2BA4B-DD03-B51A-A2F8-564669664804}"/>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337649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マイナちゃんのイラスト">
            <a:extLst>
              <a:ext uri="{FF2B5EF4-FFF2-40B4-BE49-F238E27FC236}">
                <a16:creationId xmlns:a16="http://schemas.microsoft.com/office/drawing/2014/main" id="{EF4DED71-A1F1-B848-B941-EE1D3B4E17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2094" y="3955362"/>
            <a:ext cx="1041194" cy="1522676"/>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53358"/>
            <a:ext cx="8354257"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「ねんきんネット」は、年金記録の確認、年金見込額の試算、通知書の閲覧等、年金情報の確認や年金に関する各種手続きが行えるサービスです。</a:t>
            </a:r>
            <a:r>
              <a:rPr lang="en-US" altLang="ja-JP" sz="2200" b="0" dirty="0">
                <a:latin typeface="BIZ UDPゴシック" panose="020B0400000000000000" pitchFamily="50" charset="-128"/>
                <a:ea typeface="BIZ UDPゴシック" panose="020B0400000000000000" pitchFamily="50" charset="-128"/>
              </a:rPr>
              <a:t>24</a:t>
            </a:r>
            <a:r>
              <a:rPr lang="ja-JP" altLang="en-US" sz="2200" b="0" dirty="0">
                <a:latin typeface="BIZ UDPゴシック" panose="020B0400000000000000" pitchFamily="50" charset="-128"/>
                <a:ea typeface="BIZ UDPゴシック" panose="020B0400000000000000" pitchFamily="50" charset="-128"/>
              </a:rPr>
              <a:t>時間いつでもどこでも、スマートフォンやパソコンからご利用いただけます。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マイナポータルと連携させることでマイナポータルからも簡単にアクセスが可能になっています。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A1AAD8D7-C81D-12E9-3B84-3BB7A04C3711}"/>
              </a:ext>
            </a:extLst>
          </p:cNvPr>
          <p:cNvPicPr>
            <a:picLocks noChangeAspect="1"/>
          </p:cNvPicPr>
          <p:nvPr/>
        </p:nvPicPr>
        <p:blipFill rotWithShape="1">
          <a:blip r:embed="rId7"/>
          <a:srcRect l="4824" t="12139" r="4034" b="10019"/>
          <a:stretch/>
        </p:blipFill>
        <p:spPr>
          <a:xfrm>
            <a:off x="1913877" y="3720130"/>
            <a:ext cx="5316245" cy="1836521"/>
          </a:xfrm>
          <a:prstGeom prst="rect">
            <a:avLst/>
          </a:prstGeom>
        </p:spPr>
      </p:pic>
      <p:sp>
        <p:nvSpPr>
          <p:cNvPr id="24" name="字幕 14">
            <a:extLst>
              <a:ext uri="{FF2B5EF4-FFF2-40B4-BE49-F238E27FC236}">
                <a16:creationId xmlns:a16="http://schemas.microsoft.com/office/drawing/2014/main" id="{E924DA48-6A7A-CDFA-1C4B-11B834FDB64E}"/>
              </a:ext>
            </a:extLst>
          </p:cNvPr>
          <p:cNvSpPr txBox="1">
            <a:spLocks/>
          </p:cNvSpPr>
          <p:nvPr/>
        </p:nvSpPr>
        <p:spPr>
          <a:xfrm>
            <a:off x="332640" y="5619304"/>
            <a:ext cx="8474808" cy="870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マイナポータルから利用登録する場合、初回利用登録が可能な時間帯は平日</a:t>
            </a:r>
            <a:r>
              <a:rPr lang="en-US" altLang="ja-JP" sz="1800" b="0" dirty="0">
                <a:solidFill>
                  <a:srgbClr val="4472C4"/>
                </a:solidFill>
                <a:latin typeface="BIZ UDPゴシック" panose="020B0400000000000000" pitchFamily="50" charset="-128"/>
                <a:ea typeface="BIZ UDPゴシック" panose="020B0400000000000000" pitchFamily="50" charset="-128"/>
              </a:rPr>
              <a:t>8</a:t>
            </a:r>
            <a:r>
              <a:rPr lang="ja-JP" altLang="en-US" sz="1800" b="0" dirty="0">
                <a:solidFill>
                  <a:srgbClr val="4472C4"/>
                </a:solidFill>
                <a:latin typeface="BIZ UDPゴシック" panose="020B0400000000000000" pitchFamily="50" charset="-128"/>
                <a:ea typeface="BIZ UDPゴシック" panose="020B0400000000000000" pitchFamily="50" charset="-128"/>
              </a:rPr>
              <a:t>時から</a:t>
            </a:r>
            <a:r>
              <a:rPr lang="en-US" altLang="ja-JP" sz="1800" b="0" dirty="0">
                <a:solidFill>
                  <a:srgbClr val="4472C4"/>
                </a:solidFill>
                <a:latin typeface="BIZ UDPゴシック" panose="020B0400000000000000" pitchFamily="50" charset="-128"/>
                <a:ea typeface="BIZ UDPゴシック" panose="020B0400000000000000" pitchFamily="50" charset="-128"/>
              </a:rPr>
              <a:t>23</a:t>
            </a:r>
            <a:r>
              <a:rPr lang="ja-JP" altLang="en-US" sz="1800" b="0" dirty="0">
                <a:solidFill>
                  <a:srgbClr val="4472C4"/>
                </a:solidFill>
                <a:latin typeface="BIZ UDPゴシック" panose="020B0400000000000000" pitchFamily="50" charset="-128"/>
                <a:ea typeface="BIZ UDPゴシック" panose="020B0400000000000000" pitchFamily="50" charset="-128"/>
              </a:rPr>
              <a:t>時までとなっており、時間帯によっては連携に時間がかかる場合があります</a:t>
            </a:r>
            <a:endParaRPr lang="ja-JP" altLang="en-US" sz="18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342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84C99FA-E197-B025-BA0C-6045E4CEB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4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636AB1B-D891-EBDB-3C2D-EA12CF362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91958" y="5118425"/>
            <a:ext cx="1879886" cy="546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513212" y="4758117"/>
            <a:ext cx="1901628" cy="467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BAAB94-1823-80F3-8F76-BB2E629820BE}"/>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「マイナポータルからログイン」を押します</a:t>
            </a:r>
          </a:p>
        </p:txBody>
      </p:sp>
      <p:sp>
        <p:nvSpPr>
          <p:cNvPr id="6" name="テキスト ボックス 5">
            <a:extLst>
              <a:ext uri="{FF2B5EF4-FFF2-40B4-BE49-F238E27FC236}">
                <a16:creationId xmlns:a16="http://schemas.microsoft.com/office/drawing/2014/main" id="{69B21A48-43FD-5330-3FBA-A1883698F5BC}"/>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「ログイン」を押します</a:t>
            </a:r>
          </a:p>
        </p:txBody>
      </p:sp>
      <p:sp>
        <p:nvSpPr>
          <p:cNvPr id="16" name="サブタイトル 2">
            <a:extLst>
              <a:ext uri="{FF2B5EF4-FFF2-40B4-BE49-F238E27FC236}">
                <a16:creationId xmlns:a16="http://schemas.microsoft.com/office/drawing/2014/main" id="{AAFB4243-9940-CA98-F6A2-C341530F43D1}"/>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82566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EE17061-5F6B-76BC-3A92-40F8E835F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9CD360-0056-39A1-0131-3CE9798CD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73486" y="6270168"/>
            <a:ext cx="2238597" cy="38241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3640795"/>
            <a:ext cx="1901628" cy="467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30AF2C9-7F3F-8DE6-B428-E24D5E69C118}"/>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9761AE6-F1A2-C9C0-99F5-D2F104D3F4FE}"/>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「読み取り開始」を押します</a:t>
            </a:r>
          </a:p>
        </p:txBody>
      </p:sp>
      <p:sp>
        <p:nvSpPr>
          <p:cNvPr id="16" name="サブタイトル 2">
            <a:extLst>
              <a:ext uri="{FF2B5EF4-FFF2-40B4-BE49-F238E27FC236}">
                <a16:creationId xmlns:a16="http://schemas.microsoft.com/office/drawing/2014/main" id="{E9A0C283-58EF-4D30-2CBA-CF165B654FDB}"/>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176902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A2F58D9-C18F-E75F-D936-B3EAB8208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CE73494A-A029-5762-A02C-056FD2DEC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3" name="テキスト ボックス 2">
            <a:extLst>
              <a:ext uri="{FF2B5EF4-FFF2-40B4-BE49-F238E27FC236}">
                <a16:creationId xmlns:a16="http://schemas.microsoft.com/office/drawing/2014/main" id="{C3D998CE-835E-0BDC-B939-B188FE45CDF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後ろにかざします</a:t>
            </a:r>
          </a:p>
        </p:txBody>
      </p:sp>
      <p:sp>
        <p:nvSpPr>
          <p:cNvPr id="4" name="テキスト ボックス 3">
            <a:extLst>
              <a:ext uri="{FF2B5EF4-FFF2-40B4-BE49-F238E27FC236}">
                <a16:creationId xmlns:a16="http://schemas.microsoft.com/office/drawing/2014/main" id="{8FE084D7-B34B-015C-0B77-4FEC9526DF9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カードを外します</a:t>
            </a:r>
          </a:p>
        </p:txBody>
      </p:sp>
      <p:sp>
        <p:nvSpPr>
          <p:cNvPr id="10" name="サブタイトル 2">
            <a:extLst>
              <a:ext uri="{FF2B5EF4-FFF2-40B4-BE49-F238E27FC236}">
                <a16:creationId xmlns:a16="http://schemas.microsoft.com/office/drawing/2014/main" id="{80DC3471-1F5D-968C-8F42-4591F288E032}"/>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1450015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2363FCD-8493-008B-9E76-E9BE73CC8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625" y="2418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7511400-8510-E8E7-AED6-A9BC407E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10" name="サブタイトル 2">
            <a:extLst>
              <a:ext uri="{FF2B5EF4-FFF2-40B4-BE49-F238E27FC236}">
                <a16:creationId xmlns:a16="http://schemas.microsoft.com/office/drawing/2014/main" id="{043423FE-33DA-F8CA-C7EA-E0CAA4F9521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86124" y="45313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20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92EDCD5-3F61-5391-F437-15D786B37C6A}"/>
              </a:ext>
            </a:extLst>
          </p:cNvPr>
          <p:cNvPicPr>
            <a:picLocks noChangeAspect="1"/>
          </p:cNvPicPr>
          <p:nvPr/>
        </p:nvPicPr>
        <p:blipFill>
          <a:blip r:embed="rId4"/>
          <a:stretch>
            <a:fillRect/>
          </a:stretch>
        </p:blipFill>
        <p:spPr>
          <a:xfrm>
            <a:off x="1228345" y="2399373"/>
            <a:ext cx="2450804" cy="4340728"/>
          </a:xfrm>
          <a:prstGeom prst="rect">
            <a:avLst/>
          </a:prstGeom>
        </p:spPr>
      </p:pic>
      <p:pic>
        <p:nvPicPr>
          <p:cNvPr id="2050" name="Picture 2">
            <a:extLst>
              <a:ext uri="{FF2B5EF4-FFF2-40B4-BE49-F238E27FC236}">
                <a16:creationId xmlns:a16="http://schemas.microsoft.com/office/drawing/2014/main" id="{4196E85A-38A9-13D7-59FA-B06CC8258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965" y="2412619"/>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383833"/>
            <a:ext cx="2243471"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「関連情報」から「ねんきんネット</a:t>
            </a:r>
            <a:r>
              <a:rPr lang="en-US" altLang="ja-JP" sz="1800" dirty="0">
                <a:solidFill>
                  <a:prstClr val="black"/>
                </a:solidFill>
                <a:latin typeface="BIZ UDPゴシック" panose="020B0400000000000000" pitchFamily="50" charset="-128"/>
                <a:ea typeface="BIZ UDPゴシック" panose="020B0400000000000000" pitchFamily="50" charset="-128"/>
              </a:rPr>
              <a:t>TOP</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9D810FF5-7FBB-21D4-721F-5093D8F149E7}"/>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0248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227018-70A1-FD5A-ADDC-2A8BC4FAE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37625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5" name="サブタイトル 2">
            <a:extLst>
              <a:ext uri="{FF2B5EF4-FFF2-40B4-BE49-F238E27FC236}">
                <a16:creationId xmlns:a16="http://schemas.microsoft.com/office/drawing/2014/main" id="{4777789F-A17F-B02A-8481-C7F29CF8127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232752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227310-BC1D-EC85-52C9-E3CCA264E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592"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62396D8-118C-D5E3-CA9A-22BC006CE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17"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29E86EC1-0E63-BA0F-B00E-53AB03C5C9F6}"/>
              </a:ext>
            </a:extLst>
          </p:cNvPr>
          <p:cNvSpPr/>
          <p:nvPr/>
        </p:nvSpPr>
        <p:spPr>
          <a:xfrm>
            <a:off x="2377246" y="4572619"/>
            <a:ext cx="1289457" cy="10432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64592" y="2507192"/>
            <a:ext cx="2360406"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ACD86C-B0D1-8EC7-1E99-2D70E30BCBB0}"/>
              </a:ext>
            </a:extLst>
          </p:cNvPr>
          <p:cNvSpPr txBox="1"/>
          <p:nvPr/>
        </p:nvSpPr>
        <p:spPr>
          <a:xfrm>
            <a:off x="1412435" y="1512998"/>
            <a:ext cx="343388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460006DB-8F2F-8B6F-F00C-7A021722140A}"/>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サブタイトル 2">
            <a:extLst>
              <a:ext uri="{FF2B5EF4-FFF2-40B4-BE49-F238E27FC236}">
                <a16:creationId xmlns:a16="http://schemas.microsoft.com/office/drawing/2014/main" id="{7A568BD1-2B96-5AB2-F39A-8D0BBA89CB66}"/>
              </a:ext>
            </a:extLst>
          </p:cNvPr>
          <p:cNvSpPr txBox="1">
            <a:spLocks/>
          </p:cNvSpPr>
          <p:nvPr/>
        </p:nvSpPr>
        <p:spPr>
          <a:xfrm>
            <a:off x="6218270" y="881384"/>
            <a:ext cx="292573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2526208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6C9001-BC21-58FC-E09A-F1733B32F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B1B2C7-2F1D-DB61-F000-175A5EBF5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46586" y="3094929"/>
            <a:ext cx="2412602" cy="16146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FFEA5B2-E36B-F045-8943-5A27CBCB823C}"/>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テキスト ボックス 3">
            <a:extLst>
              <a:ext uri="{FF2B5EF4-FFF2-40B4-BE49-F238E27FC236}">
                <a16:creationId xmlns:a16="http://schemas.microsoft.com/office/drawing/2014/main" id="{8B988FCC-2F51-AECB-1DD4-01905F4F8171}"/>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ユーザ</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a:t>
            </a:r>
            <a:r>
              <a:rPr lang="ja-JP" altLang="en-US" dirty="0">
                <a:solidFill>
                  <a:prstClr val="black"/>
                </a:solidFill>
                <a:latin typeface="BIZ UDPゴシック" panose="020B0400000000000000" pitchFamily="50" charset="-128"/>
                <a:ea typeface="BIZ UDPゴシック" panose="020B0400000000000000" pitchFamily="50" charset="-128"/>
              </a:rPr>
              <a:t>、「ログイン」を押します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矢印: 右 6">
            <a:extLst>
              <a:ext uri="{FF2B5EF4-FFF2-40B4-BE49-F238E27FC236}">
                <a16:creationId xmlns:a16="http://schemas.microsoft.com/office/drawing/2014/main" id="{C4C9B3CB-68B6-A074-77B6-E0CBF41DF69B}"/>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四角形: 角を丸くする 15">
            <a:extLst>
              <a:ext uri="{FF2B5EF4-FFF2-40B4-BE49-F238E27FC236}">
                <a16:creationId xmlns:a16="http://schemas.microsoft.com/office/drawing/2014/main" id="{FBD70C06-9DEB-887B-7E89-C81D69A3B86A}"/>
              </a:ext>
            </a:extLst>
          </p:cNvPr>
          <p:cNvSpPr/>
          <p:nvPr/>
        </p:nvSpPr>
        <p:spPr>
          <a:xfrm>
            <a:off x="6147832" y="5211905"/>
            <a:ext cx="995246" cy="4896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F577A7DA-5DE4-4261-272C-B9155D851186}"/>
              </a:ext>
            </a:extLst>
          </p:cNvPr>
          <p:cNvSpPr txBox="1">
            <a:spLocks/>
          </p:cNvSpPr>
          <p:nvPr/>
        </p:nvSpPr>
        <p:spPr>
          <a:xfrm>
            <a:off x="6218270" y="881384"/>
            <a:ext cx="292573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3259227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13608"/>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4222912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227947"/>
            <a:ext cx="8237612" cy="1340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ここからは実際に「ねんきんネット」を活用していきます。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どんな場面で「ねんきんネット」を使うと便利でしょうか。</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ED3F0B0-766B-312E-3A5B-E2D002CCD6D3}"/>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chemeClr val="accent1"/>
                </a:solidFill>
                <a:effectLst/>
                <a:latin typeface="BIZ UDPゴシック" panose="020B0400000000000000" pitchFamily="50" charset="-128"/>
                <a:ea typeface="BIZ UDPゴシック" panose="020B0400000000000000" pitchFamily="50" charset="-128"/>
              </a:rPr>
              <a:t>自分の年金記録を確認したい</a:t>
            </a:r>
          </a:p>
        </p:txBody>
      </p:sp>
      <p:sp>
        <p:nvSpPr>
          <p:cNvPr id="11" name="テキスト ボックス 10">
            <a:extLst>
              <a:ext uri="{FF2B5EF4-FFF2-40B4-BE49-F238E27FC236}">
                <a16:creationId xmlns:a16="http://schemas.microsoft.com/office/drawing/2014/main" id="{F0093B8B-46D2-95BD-CB7D-AC538F6F4211}"/>
              </a:ext>
            </a:extLst>
          </p:cNvPr>
          <p:cNvSpPr txBox="1"/>
          <p:nvPr/>
        </p:nvSpPr>
        <p:spPr>
          <a:xfrm>
            <a:off x="578218" y="2913990"/>
            <a:ext cx="7800001" cy="829458"/>
          </a:xfrm>
          <a:prstGeom prst="rect">
            <a:avLst/>
          </a:prstGeom>
          <a:noFill/>
        </p:spPr>
        <p:txBody>
          <a:bodyPr wrap="square" rtlCol="0">
            <a:spAutoFit/>
          </a:bodyPr>
          <a:lstStyle/>
          <a:p>
            <a:pPr>
              <a:lnSpc>
                <a:spcPct val="130000"/>
              </a:lnSpc>
            </a:pPr>
            <a:r>
              <a:rPr lang="ja-JP" altLang="en-US" sz="2000" i="0" dirty="0">
                <a:effectLst/>
                <a:latin typeface="BIZ UDPゴシック" panose="020B0400000000000000" pitchFamily="50" charset="-128"/>
                <a:ea typeface="BIZ UDPゴシック" panose="020B0400000000000000" pitchFamily="50" charset="-128"/>
              </a:rPr>
              <a:t>→「</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ネット」ではパソコンやスマートフォンから、</a:t>
            </a:r>
            <a:br>
              <a:rPr lang="en-US" altLang="ja-JP" sz="2000" dirty="0">
                <a:latin typeface="BIZ UDPゴシック" panose="020B0400000000000000" pitchFamily="50" charset="-128"/>
                <a:ea typeface="BIZ UDPゴシック" panose="020B0400000000000000" pitchFamily="50" charset="-128"/>
              </a:rPr>
            </a:br>
            <a:r>
              <a:rPr lang="en-US" altLang="ja-JP" sz="2000" i="0" dirty="0">
                <a:effectLst/>
                <a:latin typeface="BIZ UDPゴシック" panose="020B0400000000000000" pitchFamily="50" charset="-128"/>
                <a:ea typeface="BIZ UDPゴシック" panose="020B0400000000000000" pitchFamily="50" charset="-128"/>
              </a:rPr>
              <a:t>24</a:t>
            </a:r>
            <a:r>
              <a:rPr lang="ja-JP" altLang="en-US" sz="2000" i="0" dirty="0">
                <a:effectLst/>
                <a:latin typeface="BIZ UDPゴシック" panose="020B0400000000000000" pitchFamily="50" charset="-128"/>
                <a:ea typeface="BIZ UDPゴシック" panose="020B0400000000000000" pitchFamily="50" charset="-128"/>
              </a:rPr>
              <a:t>時間いつでも</a:t>
            </a: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最新の年金記録</a:t>
            </a:r>
            <a:r>
              <a:rPr lang="ja-JP" altLang="en-US" sz="2000" i="0" dirty="0">
                <a:effectLst/>
                <a:latin typeface="BIZ UDPゴシック" panose="020B0400000000000000" pitchFamily="50" charset="-128"/>
                <a:ea typeface="BIZ UDPゴシック" panose="020B0400000000000000" pitchFamily="50" charset="-128"/>
              </a:rPr>
              <a:t>を簡単に確認できます。</a:t>
            </a:r>
          </a:p>
        </p:txBody>
      </p:sp>
      <p:pic>
        <p:nvPicPr>
          <p:cNvPr id="12" name="図 11">
            <a:extLst>
              <a:ext uri="{FF2B5EF4-FFF2-40B4-BE49-F238E27FC236}">
                <a16:creationId xmlns:a16="http://schemas.microsoft.com/office/drawing/2014/main" id="{0D664555-6C0F-0EF5-D33D-CD7FD9139936}"/>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sp>
        <p:nvSpPr>
          <p:cNvPr id="15" name="テキスト ボックス 14">
            <a:extLst>
              <a:ext uri="{FF2B5EF4-FFF2-40B4-BE49-F238E27FC236}">
                <a16:creationId xmlns:a16="http://schemas.microsoft.com/office/drawing/2014/main" id="{E6F92513-B905-3FE7-B77A-55859EADDAEC}"/>
              </a:ext>
            </a:extLst>
          </p:cNvPr>
          <p:cNvSpPr txBox="1"/>
          <p:nvPr/>
        </p:nvSpPr>
        <p:spPr>
          <a:xfrm>
            <a:off x="158289" y="4552570"/>
            <a:ext cx="3938294" cy="1836015"/>
          </a:xfrm>
          <a:prstGeom prst="rect">
            <a:avLst/>
          </a:prstGeom>
          <a:noFill/>
          <a:ln>
            <a:solidFill>
              <a:schemeClr val="tx1"/>
            </a:solidFill>
          </a:ln>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0EF8C2A-8516-D384-5D33-1B4F0CAACDB1}"/>
              </a:ext>
            </a:extLst>
          </p:cNvPr>
          <p:cNvSpPr txBox="1"/>
          <p:nvPr/>
        </p:nvSpPr>
        <p:spPr>
          <a:xfrm>
            <a:off x="5759925" y="3907498"/>
            <a:ext cx="2787175" cy="369332"/>
          </a:xfrm>
          <a:prstGeom prst="rect">
            <a:avLst/>
          </a:prstGeom>
          <a:noFill/>
        </p:spPr>
        <p:txBody>
          <a:bodyPr wrap="square" rtlCol="0">
            <a:spAutoFit/>
          </a:bodyPr>
          <a:lstStyle/>
          <a:p>
            <a:r>
              <a:rPr lang="en-US" altLang="ja-JP"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年金記録の一覧の一例</a:t>
            </a:r>
            <a:endParaRPr kumimoji="1"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5002637B-BCD5-4BDE-4327-AA07597ABF4B}"/>
              </a:ext>
            </a:extLst>
          </p:cNvPr>
          <p:cNvCxnSpPr>
            <a:cxnSpLocks/>
          </p:cNvCxnSpPr>
          <p:nvPr/>
        </p:nvCxnSpPr>
        <p:spPr>
          <a:xfrm flipV="1">
            <a:off x="4096583" y="5466302"/>
            <a:ext cx="2242848" cy="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pic>
        <p:nvPicPr>
          <p:cNvPr id="8" name="図 7" descr="アイコン&#10;&#10;自動的に生成された説明">
            <a:extLst>
              <a:ext uri="{FF2B5EF4-FFF2-40B4-BE49-F238E27FC236}">
                <a16:creationId xmlns:a16="http://schemas.microsoft.com/office/drawing/2014/main" id="{5C06AB46-4EFD-5E44-44F1-E84B90377B3B}"/>
              </a:ext>
            </a:extLst>
          </p:cNvPr>
          <p:cNvPicPr>
            <a:picLocks noChangeAspect="1"/>
          </p:cNvPicPr>
          <p:nvPr/>
        </p:nvPicPr>
        <p:blipFill>
          <a:blip r:embed="rId7"/>
          <a:stretch>
            <a:fillRect/>
          </a:stretch>
        </p:blipFill>
        <p:spPr>
          <a:xfrm rot="2267775">
            <a:off x="8039669" y="1987225"/>
            <a:ext cx="510608" cy="937751"/>
          </a:xfrm>
          <a:prstGeom prst="rect">
            <a:avLst/>
          </a:prstGeom>
        </p:spPr>
      </p:pic>
    </p:spTree>
    <p:extLst>
      <p:ext uri="{BB962C8B-B14F-4D97-AF65-F5344CB8AC3E}">
        <p14:creationId xmlns:p14="http://schemas.microsoft.com/office/powerpoint/2010/main" val="246030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9" y="1558704"/>
            <a:ext cx="8577190" cy="44804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○ご自身の年金記録の確認</a:t>
            </a:r>
            <a:endParaRPr lang="en-US" altLang="ja-JP" sz="18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スマートフォンで、</a:t>
            </a:r>
            <a:r>
              <a:rPr lang="en-US" altLang="ja-JP" sz="1600" b="0" dirty="0">
                <a:latin typeface="BIZ UDPゴシック" panose="020B0400000000000000" pitchFamily="50" charset="-128"/>
                <a:ea typeface="BIZ UDPゴシック" panose="020B0400000000000000" pitchFamily="50" charset="-128"/>
              </a:rPr>
              <a:t>24</a:t>
            </a:r>
            <a:r>
              <a:rPr lang="ja-JP" altLang="en-US" sz="1600" b="0" dirty="0">
                <a:latin typeface="BIZ UDPゴシック" panose="020B0400000000000000" pitchFamily="50" charset="-128"/>
                <a:ea typeface="BIZ UDPゴシック" panose="020B0400000000000000" pitchFamily="50" charset="-128"/>
              </a:rPr>
              <a:t>時間いつでも最新の年金記録を確認できます。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○将来の年金見込額の試算</a:t>
            </a:r>
            <a:endParaRPr lang="en-US" altLang="ja-JP" sz="18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さまざまな条件を設定することで、将来受け取る老齢年金の見込額が試算できます。</a:t>
            </a:r>
            <a:endParaRPr lang="en-US" altLang="ja-JP" sz="16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○追納等可能月数と金額の確認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国民年金保険料等が未納の期間や、学生納付特例制度等が適用されている期間と</a:t>
            </a: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その金額を確認することができます。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○通知書の再交付申請</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日本年金機構から送付している様々な通知書の再交付を申請することができます。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○各種通知書の確認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日本年金機構から送付している様々な通知書をスマートフォンから確認できます。</a:t>
            </a:r>
            <a:endParaRPr lang="en-US" altLang="ja-JP" sz="16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714752"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（パソコンのみで利用できる機能も含みます）</a:t>
            </a:r>
          </a:p>
        </p:txBody>
      </p:sp>
    </p:spTree>
    <p:extLst>
      <p:ext uri="{BB962C8B-B14F-4D97-AF65-F5344CB8AC3E}">
        <p14:creationId xmlns:p14="http://schemas.microsoft.com/office/powerpoint/2010/main" val="345218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091443-A9DB-B5A6-3029-7FF3DBCDF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7D0D0F-6719-CCD5-5E5E-E6EE14D11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632235"/>
            <a:ext cx="283419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「年金記録を確認する」を押します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35828" y="2630428"/>
            <a:ext cx="2412602" cy="73585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0F2BC11C-B0A0-BBB6-3389-93430CD2A1CC}"/>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966989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E1BC9B-9576-B349-DEEA-7FD5D2C314DA}"/>
              </a:ext>
            </a:extLst>
          </p:cNvPr>
          <p:cNvPicPr>
            <a:picLocks noChangeAspect="1"/>
          </p:cNvPicPr>
          <p:nvPr/>
        </p:nvPicPr>
        <p:blipFill>
          <a:blip r:embed="rId4"/>
          <a:stretch>
            <a:fillRect/>
          </a:stretch>
        </p:blipFill>
        <p:spPr>
          <a:xfrm>
            <a:off x="5426205" y="2426583"/>
            <a:ext cx="2450804" cy="4346825"/>
          </a:xfrm>
          <a:prstGeom prst="rect">
            <a:avLst/>
          </a:prstGeom>
        </p:spPr>
      </p:pic>
      <p:pic>
        <p:nvPicPr>
          <p:cNvPr id="7" name="Picture 4">
            <a:extLst>
              <a:ext uri="{FF2B5EF4-FFF2-40B4-BE49-F238E27FC236}">
                <a16:creationId xmlns:a16="http://schemas.microsoft.com/office/drawing/2014/main" id="{F00D53A3-82AE-2872-4094-1875D14ED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2800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「一覧で年金記録を確認する」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3280072"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年金記録が表示されます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年金記録を見てみましょう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1143191" y="3897085"/>
            <a:ext cx="2590605" cy="3084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35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59860"/>
            <a:ext cx="7924997" cy="1107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年金振込通知書などの様々な通知をスマホや</a:t>
            </a:r>
            <a:endParaRPr lang="en-US" altLang="ja-JP" sz="28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パソコンから確認したい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EC9432E-A301-D0C6-65A5-2DEF98A29033}"/>
              </a:ext>
            </a:extLst>
          </p:cNvPr>
          <p:cNvSpPr txBox="1"/>
          <p:nvPr/>
        </p:nvSpPr>
        <p:spPr>
          <a:xfrm>
            <a:off x="305361" y="2238012"/>
            <a:ext cx="8533278" cy="1115818"/>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→「ねんきんネット」では年金受給者の方を対象にしている「年金振込通知書」や、国民年金および厚生年金に加入している方（被保険者）を対象にしている「ねんきん定期便」などの</a:t>
            </a:r>
            <a:r>
              <a:rPr lang="ja-JP" altLang="en-US" i="0" u="sng" dirty="0">
                <a:solidFill>
                  <a:schemeClr val="accent1"/>
                </a:solidFill>
                <a:effectLst/>
                <a:latin typeface="BIZ UDPゴシック" panose="020B0400000000000000" pitchFamily="50" charset="-128"/>
                <a:ea typeface="BIZ UDPゴシック" panose="020B0400000000000000" pitchFamily="50" charset="-128"/>
              </a:rPr>
              <a:t>各種通知書をご自身のスマートフォンやパソコンで見ることができます</a:t>
            </a:r>
            <a:r>
              <a:rPr lang="ja-JP" altLang="en-US" i="0" dirty="0">
                <a:effectLst/>
                <a:latin typeface="BIZ UDPゴシック" panose="020B0400000000000000" pitchFamily="50" charset="-128"/>
                <a:ea typeface="BIZ UDPゴシック" panose="020B0400000000000000" pitchFamily="50" charset="-128"/>
              </a:rPr>
              <a:t>。</a:t>
            </a:r>
          </a:p>
        </p:txBody>
      </p:sp>
      <p:pic>
        <p:nvPicPr>
          <p:cNvPr id="11" name="図 10">
            <a:extLst>
              <a:ext uri="{FF2B5EF4-FFF2-40B4-BE49-F238E27FC236}">
                <a16:creationId xmlns:a16="http://schemas.microsoft.com/office/drawing/2014/main" id="{96B66BB2-1533-7FF6-84A0-797951E03768}"/>
              </a:ext>
            </a:extLst>
          </p:cNvPr>
          <p:cNvPicPr>
            <a:picLocks noChangeAspect="1"/>
          </p:cNvPicPr>
          <p:nvPr/>
        </p:nvPicPr>
        <p:blipFill rotWithShape="1">
          <a:blip r:embed="rId6"/>
          <a:srcRect b="62033"/>
          <a:stretch/>
        </p:blipFill>
        <p:spPr>
          <a:xfrm>
            <a:off x="341687" y="3872290"/>
            <a:ext cx="5454621" cy="2158109"/>
          </a:xfrm>
          <a:prstGeom prst="rect">
            <a:avLst/>
          </a:prstGeom>
        </p:spPr>
      </p:pic>
      <p:sp>
        <p:nvSpPr>
          <p:cNvPr id="14" name="テキスト ボックス 13">
            <a:extLst>
              <a:ext uri="{FF2B5EF4-FFF2-40B4-BE49-F238E27FC236}">
                <a16:creationId xmlns:a16="http://schemas.microsoft.com/office/drawing/2014/main" id="{33F07978-1FDE-26B0-2CD6-93A0CDA516C4}"/>
              </a:ext>
            </a:extLst>
          </p:cNvPr>
          <p:cNvSpPr txBox="1"/>
          <p:nvPr/>
        </p:nvSpPr>
        <p:spPr>
          <a:xfrm>
            <a:off x="5681382" y="3476803"/>
            <a:ext cx="3329387" cy="1477328"/>
          </a:xfrm>
          <a:prstGeom prst="rect">
            <a:avLst/>
          </a:prstGeom>
          <a:noFill/>
          <a:ln>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確認した各種通知書は</a:t>
            </a:r>
            <a:r>
              <a:rPr lang="en-US" altLang="ja-JP" dirty="0">
                <a:latin typeface="BIZ UDPゴシック" panose="020B0400000000000000" pitchFamily="50" charset="-128"/>
                <a:ea typeface="BIZ UDPゴシック" panose="020B0400000000000000" pitchFamily="50" charset="-128"/>
                <a:cs typeface="Arial" panose="020B0604020202020204" pitchFamily="34" charset="0"/>
              </a:rPr>
              <a:t>PDF</a:t>
            </a: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ファイルにして保存、印刷する</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ことが可能。</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rPr>
              <a:t>通知をいつでも確認でき、紙で管理する必要がなくなります。</a:t>
            </a:r>
          </a:p>
        </p:txBody>
      </p:sp>
      <p:pic>
        <p:nvPicPr>
          <p:cNvPr id="15" name="図 14">
            <a:extLst>
              <a:ext uri="{FF2B5EF4-FFF2-40B4-BE49-F238E27FC236}">
                <a16:creationId xmlns:a16="http://schemas.microsoft.com/office/drawing/2014/main" id="{33385795-2B6F-41DD-A153-F021130D0E05}"/>
              </a:ext>
            </a:extLst>
          </p:cNvPr>
          <p:cNvPicPr>
            <a:picLocks noChangeAspect="1"/>
          </p:cNvPicPr>
          <p:nvPr/>
        </p:nvPicPr>
        <p:blipFill rotWithShape="1">
          <a:blip r:embed="rId7"/>
          <a:srcRect l="46253" b="6263"/>
          <a:stretch/>
        </p:blipFill>
        <p:spPr>
          <a:xfrm>
            <a:off x="7110750" y="5101356"/>
            <a:ext cx="1368153" cy="1354126"/>
          </a:xfrm>
          <a:prstGeom prst="rect">
            <a:avLst/>
          </a:prstGeom>
        </p:spPr>
      </p:pic>
      <p:pic>
        <p:nvPicPr>
          <p:cNvPr id="16" name="図 15">
            <a:extLst>
              <a:ext uri="{FF2B5EF4-FFF2-40B4-BE49-F238E27FC236}">
                <a16:creationId xmlns:a16="http://schemas.microsoft.com/office/drawing/2014/main" id="{7DD44284-A32B-C63C-1E11-5CC78AB05C4B}"/>
              </a:ext>
            </a:extLst>
          </p:cNvPr>
          <p:cNvPicPr>
            <a:picLocks noChangeAspect="1"/>
          </p:cNvPicPr>
          <p:nvPr/>
        </p:nvPicPr>
        <p:blipFill>
          <a:blip r:embed="rId8"/>
          <a:stretch>
            <a:fillRect/>
          </a:stretch>
        </p:blipFill>
        <p:spPr>
          <a:xfrm>
            <a:off x="5966561" y="5445224"/>
            <a:ext cx="958176" cy="859963"/>
          </a:xfrm>
          <a:prstGeom prst="rect">
            <a:avLst/>
          </a:prstGeom>
        </p:spPr>
      </p:pic>
      <p:cxnSp>
        <p:nvCxnSpPr>
          <p:cNvPr id="18" name="直線矢印コネクタ 17">
            <a:extLst>
              <a:ext uri="{FF2B5EF4-FFF2-40B4-BE49-F238E27FC236}">
                <a16:creationId xmlns:a16="http://schemas.microsoft.com/office/drawing/2014/main" id="{6301B10E-3DA9-6017-CAC7-45344D8E277C}"/>
              </a:ext>
            </a:extLst>
          </p:cNvPr>
          <p:cNvCxnSpPr>
            <a:cxnSpLocks/>
            <a:endCxn id="14" idx="1"/>
          </p:cNvCxnSpPr>
          <p:nvPr/>
        </p:nvCxnSpPr>
        <p:spPr>
          <a:xfrm flipV="1">
            <a:off x="4954790" y="4215467"/>
            <a:ext cx="726592" cy="147345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522303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0112AA-DFA6-AE5E-0C04-321846F92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A0F7919-B769-BDC9-AC91-1EFD41050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250241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「通知書を確認する」を押します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5457864" y="4143784"/>
            <a:ext cx="2412602" cy="82472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矢印: 右 4">
            <a:extLst>
              <a:ext uri="{FF2B5EF4-FFF2-40B4-BE49-F238E27FC236}">
                <a16:creationId xmlns:a16="http://schemas.microsoft.com/office/drawing/2014/main" id="{F1BF0826-F37D-C524-FB63-E7EA14CE7259}"/>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084477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D7697821-6952-86E0-567B-AE394F4E4495}"/>
              </a:ext>
            </a:extLst>
          </p:cNvPr>
          <p:cNvPicPr>
            <a:picLocks noChangeAspect="1"/>
          </p:cNvPicPr>
          <p:nvPr/>
        </p:nvPicPr>
        <p:blipFill>
          <a:blip r:embed="rId4"/>
          <a:stretch>
            <a:fillRect/>
          </a:stretch>
        </p:blipFill>
        <p:spPr>
          <a:xfrm>
            <a:off x="1235679" y="2414919"/>
            <a:ext cx="2428786" cy="4320000"/>
          </a:xfrm>
          <a:prstGeom prst="rect">
            <a:avLst/>
          </a:prstGeom>
          <a:ln>
            <a:solidFill>
              <a:schemeClr val="tx1"/>
            </a:solidFill>
          </a:ln>
        </p:spPr>
      </p:pic>
      <p:pic>
        <p:nvPicPr>
          <p:cNvPr id="5" name="Picture 3">
            <a:extLst>
              <a:ext uri="{FF2B5EF4-FFF2-40B4-BE49-F238E27FC236}">
                <a16:creationId xmlns:a16="http://schemas.microsoft.com/office/drawing/2014/main" id="{4733AE06-1002-5568-441D-7D584143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スクロールすると自分が現在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確認できる通知が表示されます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1" y="1512998"/>
            <a:ext cx="28085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確認したい通知の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「ダウンロード」を押します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3" name="矢印: 右 2">
            <a:extLst>
              <a:ext uri="{FF2B5EF4-FFF2-40B4-BE49-F238E27FC236}">
                <a16:creationId xmlns:a16="http://schemas.microsoft.com/office/drawing/2014/main" id="{8FAA287D-8AD2-EBCC-352A-260FB783EA22}"/>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6465536" y="3235583"/>
            <a:ext cx="1278542" cy="3815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6905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7005225" cy="685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年金に関する届出をオンラインで行いたい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E7BE22F-2E8B-2583-2CC2-88D6BA3307F9}"/>
              </a:ext>
            </a:extLst>
          </p:cNvPr>
          <p:cNvSpPr txBox="1"/>
          <p:nvPr/>
        </p:nvSpPr>
        <p:spPr>
          <a:xfrm>
            <a:off x="387816" y="1765239"/>
            <a:ext cx="8374797"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→「ねんきんネット」を利用すると日本年金機構への届出をパソコンや</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pPr>
            <a:r>
              <a:rPr lang="ja-JP" altLang="en-US" i="0" dirty="0">
                <a:effectLst/>
                <a:latin typeface="BIZ UDPゴシック" panose="020B0400000000000000" pitchFamily="50" charset="-128"/>
                <a:ea typeface="BIZ UDPゴシック" panose="020B0400000000000000" pitchFamily="50" charset="-128"/>
              </a:rPr>
              <a:t>スマートフォンからオンラインで行うことができます。</a:t>
            </a:r>
          </a:p>
        </p:txBody>
      </p:sp>
      <p:sp>
        <p:nvSpPr>
          <p:cNvPr id="8" name="テキスト ボックス 7">
            <a:extLst>
              <a:ext uri="{FF2B5EF4-FFF2-40B4-BE49-F238E27FC236}">
                <a16:creationId xmlns:a16="http://schemas.microsoft.com/office/drawing/2014/main" id="{813B719D-F85F-A6B2-B59D-FAC79F563879}"/>
              </a:ext>
            </a:extLst>
          </p:cNvPr>
          <p:cNvSpPr txBox="1"/>
          <p:nvPr/>
        </p:nvSpPr>
        <p:spPr>
          <a:xfrm>
            <a:off x="508863" y="2678475"/>
            <a:ext cx="8374797" cy="829458"/>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ご利用対象者</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indent="-265113">
              <a:lnSpc>
                <a:spcPct val="130000"/>
              </a:lnSpc>
            </a:pPr>
            <a:r>
              <a:rPr lang="ja-JP" altLang="en-US" sz="2000" i="0" dirty="0">
                <a:effectLst/>
                <a:latin typeface="BIZ UDPゴシック" panose="020B0400000000000000" pitchFamily="50" charset="-128"/>
                <a:ea typeface="BIZ UDPゴシック" panose="020B0400000000000000" pitchFamily="50" charset="-128"/>
              </a:rPr>
              <a:t>　･･･マイナポータルから「</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ネット」を利用している方</a:t>
            </a:r>
          </a:p>
        </p:txBody>
      </p:sp>
      <p:sp>
        <p:nvSpPr>
          <p:cNvPr id="9" name="テキスト ボックス 8">
            <a:extLst>
              <a:ext uri="{FF2B5EF4-FFF2-40B4-BE49-F238E27FC236}">
                <a16:creationId xmlns:a16="http://schemas.microsoft.com/office/drawing/2014/main" id="{C0DB8C66-D141-54F1-A815-2872D1A70CE0}"/>
              </a:ext>
            </a:extLst>
          </p:cNvPr>
          <p:cNvSpPr txBox="1"/>
          <p:nvPr/>
        </p:nvSpPr>
        <p:spPr>
          <a:xfrm>
            <a:off x="508862" y="3646233"/>
            <a:ext cx="8374797" cy="1482265"/>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電子申請が可能な届書</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a:lnSpc>
                <a:spcPct val="130000"/>
              </a:lnSpc>
            </a:pPr>
            <a:r>
              <a:rPr lang="ja-JP" altLang="en-US" sz="2000" i="0" dirty="0">
                <a:effectLst/>
                <a:latin typeface="BIZ UDPゴシック" panose="020B0400000000000000" pitchFamily="50" charset="-128"/>
                <a:ea typeface="BIZ UDPゴシック" panose="020B0400000000000000" pitchFamily="50" charset="-128"/>
              </a:rPr>
              <a:t>･･･公的年金等の受給者の扶養親族等申告書</a:t>
            </a:r>
            <a:endParaRPr lang="en-US" altLang="ja-JP" sz="2000" dirty="0">
              <a:latin typeface="BIZ UDPゴシック" panose="020B0400000000000000" pitchFamily="50" charset="-128"/>
              <a:ea typeface="BIZ UDPゴシック" panose="020B0400000000000000" pitchFamily="50" charset="-128"/>
            </a:endParaRPr>
          </a:p>
          <a:p>
            <a:pPr marL="628650">
              <a:lnSpc>
                <a:spcPct val="130000"/>
              </a:lnSpc>
            </a:pPr>
            <a:r>
              <a:rPr lang="ja-JP" altLang="en-US" sz="1600" dirty="0">
                <a:latin typeface="BIZ UDPゴシック" panose="020B0400000000000000" pitchFamily="50" charset="-128"/>
                <a:ea typeface="BIZ UDPゴシック" panose="020B0400000000000000" pitchFamily="50" charset="-128"/>
              </a:rPr>
              <a:t>（源泉徴収される際に、各種の控除（障害者控除や配偶者控除）を受けることを         申告するための申告書）</a:t>
            </a:r>
            <a:endParaRPr lang="ja-JP" altLang="en-US" sz="1600"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931E703-216D-D7EB-F44C-B915B9C59B18}"/>
              </a:ext>
            </a:extLst>
          </p:cNvPr>
          <p:cNvSpPr txBox="1"/>
          <p:nvPr/>
        </p:nvSpPr>
        <p:spPr>
          <a:xfrm>
            <a:off x="2147632" y="5266799"/>
            <a:ext cx="6744395" cy="1115818"/>
          </a:xfrm>
          <a:prstGeom prst="rect">
            <a:avLst/>
          </a:prstGeom>
          <a:noFill/>
        </p:spPr>
        <p:txBody>
          <a:bodyPr wrap="square" rtlCol="0">
            <a:spAutoFit/>
          </a:bodyPr>
          <a:lstStyle/>
          <a:p>
            <a:pPr marL="176213" indent="-176213">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届出の電子申請には、マイナポータルからのログインが必要です</a:t>
            </a:r>
            <a:br>
              <a:rPr kumimoji="1" lang="en-US" altLang="ja-JP" dirty="0">
                <a:solidFill>
                  <a:schemeClr val="accent1"/>
                </a:solidFill>
                <a:latin typeface="BIZ UDPゴシック" panose="020B0400000000000000" pitchFamily="50" charset="-128"/>
                <a:ea typeface="BIZ UDPゴシック" panose="020B0400000000000000" pitchFamily="50" charset="-128"/>
              </a:rPr>
            </a:br>
            <a:r>
              <a:rPr kumimoji="1" lang="ja-JP" altLang="en-US" dirty="0">
                <a:solidFill>
                  <a:schemeClr val="accent1"/>
                </a:solidFill>
                <a:latin typeface="BIZ UDPゴシック" panose="020B0400000000000000" pitchFamily="50" charset="-128"/>
                <a:ea typeface="BIZ UDPゴシック" panose="020B0400000000000000" pitchFamily="50" charset="-128"/>
              </a:rPr>
              <a:t>ユーザ</a:t>
            </a:r>
            <a:r>
              <a:rPr kumimoji="1" lang="en-US" altLang="ja-JP" dirty="0">
                <a:solidFill>
                  <a:schemeClr val="accent1"/>
                </a:solidFill>
                <a:latin typeface="BIZ UDPゴシック" panose="020B0400000000000000" pitchFamily="50" charset="-128"/>
                <a:ea typeface="BIZ UDPゴシック" panose="020B0400000000000000" pitchFamily="50" charset="-128"/>
              </a:rPr>
              <a:t>ID</a:t>
            </a:r>
            <a:r>
              <a:rPr kumimoji="1" lang="ja-JP" altLang="en-US" dirty="0">
                <a:solidFill>
                  <a:schemeClr val="accent1"/>
                </a:solidFill>
                <a:latin typeface="BIZ UDPゴシック" panose="020B0400000000000000" pitchFamily="50" charset="-128"/>
                <a:ea typeface="BIZ UDPゴシック" panose="020B0400000000000000" pitchFamily="50" charset="-128"/>
              </a:rPr>
              <a:t>を用いてねんきんネットからログインしている方は利用することができません</a:t>
            </a:r>
          </a:p>
        </p:txBody>
      </p:sp>
      <p:pic>
        <p:nvPicPr>
          <p:cNvPr id="11" name="図 10" descr="挿絵, 時計 が含まれている画像&#10;&#10;自動的に生成された説明">
            <a:extLst>
              <a:ext uri="{FF2B5EF4-FFF2-40B4-BE49-F238E27FC236}">
                <a16:creationId xmlns:a16="http://schemas.microsoft.com/office/drawing/2014/main" id="{D5264D59-63A2-7D55-6307-B37A61290FA5}"/>
              </a:ext>
            </a:extLst>
          </p:cNvPr>
          <p:cNvPicPr>
            <a:picLocks noChangeAspect="1"/>
          </p:cNvPicPr>
          <p:nvPr/>
        </p:nvPicPr>
        <p:blipFill>
          <a:blip r:embed="rId6"/>
          <a:stretch>
            <a:fillRect/>
          </a:stretch>
        </p:blipFill>
        <p:spPr>
          <a:xfrm>
            <a:off x="508863" y="5266799"/>
            <a:ext cx="1552077" cy="1120533"/>
          </a:xfrm>
          <a:prstGeom prst="rect">
            <a:avLst/>
          </a:prstGeom>
        </p:spPr>
      </p:pic>
    </p:spTree>
    <p:extLst>
      <p:ext uri="{BB962C8B-B14F-4D97-AF65-F5344CB8AC3E}">
        <p14:creationId xmlns:p14="http://schemas.microsoft.com/office/powerpoint/2010/main" val="317027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2D7D9C2-4B60-0FA7-BC98-2D787C15B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1EEDC44-682F-151B-1651-A68918E23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336812" y="5035553"/>
            <a:ext cx="1431542" cy="6531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「届書を電子申請する」を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7" name="テキスト ボックス 6">
            <a:extLst>
              <a:ext uri="{FF2B5EF4-FFF2-40B4-BE49-F238E27FC236}">
                <a16:creationId xmlns:a16="http://schemas.microsoft.com/office/drawing/2014/main" id="{C014060A-A37B-1473-5294-E5BA2CCABFE0}"/>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 name="矢印: 右 1">
            <a:extLst>
              <a:ext uri="{FF2B5EF4-FFF2-40B4-BE49-F238E27FC236}">
                <a16:creationId xmlns:a16="http://schemas.microsoft.com/office/drawing/2014/main" id="{3FEB320B-5DC1-8E42-117D-2A89256A0F6F}"/>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01038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0F70B2-1EDE-5D43-6747-0D1366CEE64D}"/>
              </a:ext>
            </a:extLst>
          </p:cNvPr>
          <p:cNvPicPr>
            <a:picLocks noChangeAspect="1"/>
          </p:cNvPicPr>
          <p:nvPr/>
        </p:nvPicPr>
        <p:blipFill>
          <a:blip r:embed="rId4"/>
          <a:stretch>
            <a:fillRect/>
          </a:stretch>
        </p:blipFill>
        <p:spPr>
          <a:xfrm>
            <a:off x="5426004" y="2397896"/>
            <a:ext cx="2456901" cy="4340728"/>
          </a:xfrm>
          <a:prstGeom prst="rect">
            <a:avLst/>
          </a:prstGeom>
        </p:spPr>
      </p:pic>
      <p:pic>
        <p:nvPicPr>
          <p:cNvPr id="2" name="Picture 2">
            <a:extLst>
              <a:ext uri="{FF2B5EF4-FFF2-40B4-BE49-F238E27FC236}">
                <a16:creationId xmlns:a16="http://schemas.microsoft.com/office/drawing/2014/main" id="{9EC44839-B348-2FDC-3635-67726FA3C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50354" y="5603909"/>
            <a:ext cx="1208202" cy="4994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「申請する届書を選択する」を押します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「届書を作成する」を押します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10" name="四角形: 角を丸くする 9">
            <a:extLst>
              <a:ext uri="{FF2B5EF4-FFF2-40B4-BE49-F238E27FC236}">
                <a16:creationId xmlns:a16="http://schemas.microsoft.com/office/drawing/2014/main" id="{04B4FC36-1ED8-F448-9AB7-70778DDE1C2D}"/>
              </a:ext>
            </a:extLst>
          </p:cNvPr>
          <p:cNvSpPr/>
          <p:nvPr/>
        </p:nvSpPr>
        <p:spPr>
          <a:xfrm>
            <a:off x="1741148" y="3982239"/>
            <a:ext cx="1431542" cy="6531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94DC113-82E3-70CC-88AB-FF9A4053F21B}"/>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204808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2363FCD-8493-008B-9E76-E9BE73CC8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625" y="2418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7511400-8510-E8E7-AED6-A9BC407E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86124" y="45313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9AE2205C-8ABB-8FB5-D2E2-D977D24B488F}"/>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7" name="タイトル 1">
            <a:extLst>
              <a:ext uri="{FF2B5EF4-FFF2-40B4-BE49-F238E27FC236}">
                <a16:creationId xmlns:a16="http://schemas.microsoft.com/office/drawing/2014/main" id="{7EACBB9C-7479-30B7-EEC0-3A7D409FF2F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7B817A49-50B3-9225-2D10-0F60B6DD8E9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21" name="テキスト ボックス 20">
            <a:extLst>
              <a:ext uri="{FF2B5EF4-FFF2-40B4-BE49-F238E27FC236}">
                <a16:creationId xmlns:a16="http://schemas.microsoft.com/office/drawing/2014/main" id="{FD1198FC-6CC8-CD41-307E-3A00F9EF70FD}"/>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3922854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E6A5C666-B269-2FDA-2C3D-FCB51C1A1A7A}"/>
              </a:ext>
            </a:extLst>
          </p:cNvPr>
          <p:cNvPicPr>
            <a:picLocks noChangeAspect="1"/>
          </p:cNvPicPr>
          <p:nvPr/>
        </p:nvPicPr>
        <p:blipFill>
          <a:blip r:embed="rId4"/>
          <a:stretch>
            <a:fillRect/>
          </a:stretch>
        </p:blipFill>
        <p:spPr>
          <a:xfrm>
            <a:off x="1228345" y="2399373"/>
            <a:ext cx="2450804" cy="4340728"/>
          </a:xfrm>
          <a:prstGeom prst="rect">
            <a:avLst/>
          </a:prstGeom>
        </p:spPr>
      </p:pic>
      <p:pic>
        <p:nvPicPr>
          <p:cNvPr id="5" name="図 4">
            <a:extLst>
              <a:ext uri="{FF2B5EF4-FFF2-40B4-BE49-F238E27FC236}">
                <a16:creationId xmlns:a16="http://schemas.microsoft.com/office/drawing/2014/main" id="{9B0CFCE3-A3F4-EC8F-D39F-C4CCCC2B71E7}"/>
              </a:ext>
            </a:extLst>
          </p:cNvPr>
          <p:cNvPicPr>
            <a:picLocks noChangeAspect="1"/>
          </p:cNvPicPr>
          <p:nvPr/>
        </p:nvPicPr>
        <p:blipFill>
          <a:blip r:embed="rId5"/>
          <a:stretch>
            <a:fillRect/>
          </a:stretch>
        </p:blipFill>
        <p:spPr>
          <a:xfrm>
            <a:off x="5462014" y="2398153"/>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847658"/>
            <a:ext cx="2243471"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「扶養親族等申告書の作成」を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1" name="タイトル 1">
            <a:extLst>
              <a:ext uri="{FF2B5EF4-FFF2-40B4-BE49-F238E27FC236}">
                <a16:creationId xmlns:a16="http://schemas.microsoft.com/office/drawing/2014/main" id="{89B22B70-E2AA-99D2-5331-379751B3231C}"/>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2" name="タイトル 1">
            <a:extLst>
              <a:ext uri="{FF2B5EF4-FFF2-40B4-BE49-F238E27FC236}">
                <a16:creationId xmlns:a16="http://schemas.microsoft.com/office/drawing/2014/main" id="{C72E7094-D961-1CD5-4545-B20074359E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4" name="テキスト ボックス 23">
            <a:extLst>
              <a:ext uri="{FF2B5EF4-FFF2-40B4-BE49-F238E27FC236}">
                <a16:creationId xmlns:a16="http://schemas.microsoft.com/office/drawing/2014/main" id="{72C1B2AE-1148-349F-725C-6E46F90864E7}"/>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5" name="サブタイトル 2">
            <a:extLst>
              <a:ext uri="{FF2B5EF4-FFF2-40B4-BE49-F238E27FC236}">
                <a16:creationId xmlns:a16="http://schemas.microsoft.com/office/drawing/2014/main" id="{E1C45404-8E72-8AC6-8713-4D06D3AE71D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Tree>
    <p:extLst>
      <p:ext uri="{BB962C8B-B14F-4D97-AF65-F5344CB8AC3E}">
        <p14:creationId xmlns:p14="http://schemas.microsoft.com/office/powerpoint/2010/main" val="98809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8" y="1558704"/>
            <a:ext cx="8907289" cy="44804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○届書の作成</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日本年金機構へ提出する届書を手書きすることなく「ねんきんネット」上で作成することができます。</a:t>
            </a:r>
          </a:p>
          <a:p>
            <a:pPr marL="92075" indent="-92075">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○届書の電子申請</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日本年金機構への届出の申請をスマートフォンから行うことができます。</a:t>
            </a: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i="0" dirty="0">
              <a:effectLst/>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○電子版「被保険者記録照会回答票」の確認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年金記録の相談をした際に発行される「被保険者記録照会回答票」をスマートフォンから</a:t>
            </a:r>
            <a:endParaRPr lang="en-US" altLang="ja-JP" sz="1600" b="0" i="0" dirty="0">
              <a:effectLst/>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○電子版「ねんきん定期便」の確認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毎年誕生月に送付される「ねんきん定期便」をスマートフォンから確認できます。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○持ち主不明記録検索</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現在持ち主がわからなくなっている年金記録などをインターネット上で検索できます。</a:t>
            </a:r>
            <a:endParaRPr lang="en-US" altLang="ja-JP" sz="14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714752"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（パソコンのみで利用できる機能も含みます）</a:t>
            </a:r>
          </a:p>
        </p:txBody>
      </p:sp>
      <p:sp>
        <p:nvSpPr>
          <p:cNvPr id="5" name="テキスト ボックス 4">
            <a:extLst>
              <a:ext uri="{FF2B5EF4-FFF2-40B4-BE49-F238E27FC236}">
                <a16:creationId xmlns:a16="http://schemas.microsoft.com/office/drawing/2014/main" id="{F74670F8-23BE-9F4C-0F12-C9D448950238}"/>
              </a:ext>
            </a:extLst>
          </p:cNvPr>
          <p:cNvSpPr txBox="1"/>
          <p:nvPr/>
        </p:nvSpPr>
        <p:spPr>
          <a:xfrm>
            <a:off x="4567262" y="6498000"/>
            <a:ext cx="3765774" cy="338554"/>
          </a:xfrm>
          <a:prstGeom prst="rect">
            <a:avLst/>
          </a:prstGeom>
          <a:noFill/>
        </p:spPr>
        <p:txBody>
          <a:bodyPr wrap="none" rtlCol="0">
            <a:spAutoFit/>
          </a:bodyPr>
          <a:lstStyle/>
          <a:p>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こちらで紹介している機能は一部です</a:t>
            </a:r>
          </a:p>
        </p:txBody>
      </p:sp>
    </p:spTree>
    <p:extLst>
      <p:ext uri="{BB962C8B-B14F-4D97-AF65-F5344CB8AC3E}">
        <p14:creationId xmlns:p14="http://schemas.microsoft.com/office/powerpoint/2010/main" val="2164095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0303B03-99DF-22E0-FA04-0BF4495DD0C6}"/>
              </a:ext>
            </a:extLst>
          </p:cNvPr>
          <p:cNvPicPr>
            <a:picLocks noChangeAspect="1"/>
          </p:cNvPicPr>
          <p:nvPr/>
        </p:nvPicPr>
        <p:blipFill>
          <a:blip r:embed="rId4"/>
          <a:stretch>
            <a:fillRect/>
          </a:stretch>
        </p:blipFill>
        <p:spPr>
          <a:xfrm>
            <a:off x="3334127" y="2394620"/>
            <a:ext cx="2450804" cy="432853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4080275" y="6057179"/>
            <a:ext cx="941723"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055826B-30EF-8439-C22D-61AE87556051}"/>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5" name="タイトル 1">
            <a:extLst>
              <a:ext uri="{FF2B5EF4-FFF2-40B4-BE49-F238E27FC236}">
                <a16:creationId xmlns:a16="http://schemas.microsoft.com/office/drawing/2014/main" id="{23314F04-2180-FBEB-D0C6-4A31E29640B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77A3A1C0-8BF2-D7BD-584A-82FB3633D046}"/>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9" name="サブタイトル 2">
            <a:extLst>
              <a:ext uri="{FF2B5EF4-FFF2-40B4-BE49-F238E27FC236}">
                <a16:creationId xmlns:a16="http://schemas.microsoft.com/office/drawing/2014/main" id="{48A79F19-0396-D6C2-9A10-F86F334BC16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5" name="テキスト ボックス 4">
            <a:extLst>
              <a:ext uri="{FF2B5EF4-FFF2-40B4-BE49-F238E27FC236}">
                <a16:creationId xmlns:a16="http://schemas.microsoft.com/office/drawing/2014/main" id="{AF442D1C-3DF8-121F-CDB6-80047E95E56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F9DFA91-CB4B-ACCE-2ED9-24CD304859E5}"/>
              </a:ext>
            </a:extLst>
          </p:cNvPr>
          <p:cNvSpPr txBox="1"/>
          <p:nvPr/>
        </p:nvSpPr>
        <p:spPr>
          <a:xfrm>
            <a:off x="3485787" y="1512998"/>
            <a:ext cx="337625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作成する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49996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CFF190F-B90B-F0B9-DF85-C30D13315D58}"/>
              </a:ext>
            </a:extLst>
          </p:cNvPr>
          <p:cNvSpPr txBox="1"/>
          <p:nvPr/>
        </p:nvSpPr>
        <p:spPr>
          <a:xfrm>
            <a:off x="257433" y="1069365"/>
            <a:ext cx="8629133" cy="5263300"/>
          </a:xfrm>
          <a:prstGeom prst="rect">
            <a:avLst/>
          </a:prstGeom>
          <a:noFill/>
        </p:spPr>
        <p:txBody>
          <a:bodyPr wrap="square">
            <a:spAutoFit/>
          </a:bodyPr>
          <a:lstStyle/>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1.</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「ねんきんネット」サービスはどのような人が対象者となりますか。</a:t>
            </a:r>
          </a:p>
          <a:p>
            <a:pPr algn="l" fontAlgn="base">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被保険者および年金受給者</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昭和</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61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4</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日前に年金受給権が発生した老齢年金を受けている方を除く</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が対象になります。</a:t>
            </a:r>
            <a:br>
              <a:rPr lang="ja-JP" altLang="en-US" sz="1600" dirty="0">
                <a:latin typeface="BIZ UDPゴシック" panose="020B0400000000000000" pitchFamily="50" charset="-128"/>
                <a:ea typeface="BIZ UDPゴシック" panose="020B0400000000000000" pitchFamily="50" charset="-128"/>
              </a:rPr>
            </a:b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なお、サービスにより対象者が異なる場合がありますので、それぞれのサービスについての設問も合わせてご覧ください。</a:t>
            </a: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2.</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「ねんきんネット」サービス全般のセキュリティに関する取り組みはどうなっていますか。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ja-JP" altLang="en-US"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3.</a:t>
            </a:r>
            <a:r>
              <a:rPr lang="ja-JP" altLang="en-US" i="0" dirty="0">
                <a:solidFill>
                  <a:srgbClr val="000000"/>
                </a:solidFill>
                <a:effectLst/>
                <a:latin typeface="BIZ UDPゴシック" panose="020B0400000000000000" pitchFamily="50" charset="-128"/>
                <a:ea typeface="BIZ UDPゴシック" panose="020B0400000000000000" pitchFamily="50" charset="-128"/>
              </a:rPr>
              <a:t>年金加入記録はインターネット以外でも確認することができますか。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全国の年金事務所で年金加入記録の交付を行っております。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4.</a:t>
            </a:r>
            <a:r>
              <a:rPr lang="ja-JP" altLang="en-US"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スマートフォンからパソコン用の「ねんきんネット」を利用することは推奨していません。</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 name="Rectangle 1">
            <a:extLst>
              <a:ext uri="{FF2B5EF4-FFF2-40B4-BE49-F238E27FC236}">
                <a16:creationId xmlns:a16="http://schemas.microsoft.com/office/drawing/2014/main" id="{09182D09-4FF6-A61C-6C8D-34E71EAF08F6}"/>
              </a:ext>
            </a:extLst>
          </p:cNvPr>
          <p:cNvSpPr>
            <a:spLocks noChangeArrowheads="1"/>
          </p:cNvSpPr>
          <p:nvPr/>
        </p:nvSpPr>
        <p:spPr bwMode="auto">
          <a:xfrm>
            <a:off x="1648617" y="6342663"/>
            <a:ext cx="660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2027284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71479004-B491-E69B-C667-DC1F4568FADC}"/>
              </a:ext>
            </a:extLst>
          </p:cNvPr>
          <p:cNvSpPr/>
          <p:nvPr/>
        </p:nvSpPr>
        <p:spPr>
          <a:xfrm>
            <a:off x="416827" y="921661"/>
            <a:ext cx="8310345" cy="3356432"/>
          </a:xfrm>
          <a:prstGeom prst="rect">
            <a:avLst/>
          </a:prstGeom>
        </p:spPr>
        <p:txBody>
          <a:bodyPr wrap="square">
            <a:spAutoFit/>
          </a:bodyPr>
          <a:lstStyle/>
          <a:p>
            <a:pPr>
              <a:lnSpc>
                <a:spcPct val="130000"/>
              </a:lnSpc>
            </a:pP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「ねんきんネット」のお問い合わせ</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〇チャットボット</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b="0" i="0" dirty="0">
                <a:solidFill>
                  <a:srgbClr val="000000"/>
                </a:solidFill>
                <a:effectLst/>
                <a:latin typeface="BIZ UDPゴシック" panose="020B0400000000000000" pitchFamily="50" charset="-128"/>
                <a:ea typeface="BIZ UDPゴシック" panose="020B0400000000000000" pitchFamily="50" charset="-128"/>
              </a:rPr>
              <a:t>日本年金機構ホームページに、「ねんきんネット」に関するよくあるお問い合わせに自動でお答えする「「ねんきんネット」相談チャット」を開設して、</a:t>
            </a:r>
            <a:r>
              <a:rPr lang="en-US" altLang="ja-JP" b="0" i="0" dirty="0">
                <a:solidFill>
                  <a:srgbClr val="000000"/>
                </a:solidFill>
                <a:effectLst/>
                <a:latin typeface="BIZ UDPゴシック" panose="020B0400000000000000" pitchFamily="50" charset="-128"/>
                <a:ea typeface="BIZ UDPゴシック" panose="020B0400000000000000" pitchFamily="50" charset="-128"/>
              </a:rPr>
              <a:t>24</a:t>
            </a:r>
            <a:r>
              <a:rPr lang="ja-JP" altLang="en-US" b="0" i="0" dirty="0">
                <a:solidFill>
                  <a:srgbClr val="000000"/>
                </a:solidFill>
                <a:effectLst/>
                <a:latin typeface="BIZ UDPゴシック" panose="020B0400000000000000" pitchFamily="50" charset="-128"/>
                <a:ea typeface="BIZ UDPゴシック" panose="020B0400000000000000" pitchFamily="50" charset="-128"/>
              </a:rPr>
              <a:t>時間いつでも対応しています。</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〇電話</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「ねんきん定期便」「ねんきんネット」に関するお問い合わせ</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TEL</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0570-058-555</a:t>
            </a:r>
            <a:r>
              <a:rPr lang="ja-JP" altLang="en-US" dirty="0">
                <a:latin typeface="BIZ UDPゴシック" panose="020B0400000000000000" pitchFamily="50" charset="-128"/>
                <a:ea typeface="BIZ UDPゴシック" panose="020B0400000000000000" pitchFamily="50" charset="-128"/>
                <a:cs typeface="Meiryo" charset="-128"/>
              </a:rPr>
              <a:t>（ナビダイヤル）</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12" name="表 11">
            <a:extLst>
              <a:ext uri="{FF2B5EF4-FFF2-40B4-BE49-F238E27FC236}">
                <a16:creationId xmlns:a16="http://schemas.microsoft.com/office/drawing/2014/main" id="{A8BDB22B-FD07-9757-E772-1A64C054F43A}"/>
              </a:ext>
            </a:extLst>
          </p:cNvPr>
          <p:cNvGraphicFramePr>
            <a:graphicFrameLocks noGrp="1"/>
          </p:cNvGraphicFramePr>
          <p:nvPr>
            <p:extLst>
              <p:ext uri="{D42A27DB-BD31-4B8C-83A1-F6EECF244321}">
                <p14:modId xmlns:p14="http://schemas.microsoft.com/office/powerpoint/2010/main" val="789510414"/>
              </p:ext>
            </p:extLst>
          </p:nvPr>
        </p:nvGraphicFramePr>
        <p:xfrm>
          <a:off x="510128" y="4365608"/>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19:00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17:15</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9:30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16:00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13" name="Rectangle 1">
            <a:extLst>
              <a:ext uri="{FF2B5EF4-FFF2-40B4-BE49-F238E27FC236}">
                <a16:creationId xmlns:a16="http://schemas.microsoft.com/office/drawing/2014/main" id="{68B2EDBC-F955-32BC-7839-AD0C3C1FCB04}"/>
              </a:ext>
            </a:extLst>
          </p:cNvPr>
          <p:cNvSpPr>
            <a:spLocks noChangeArrowheads="1"/>
          </p:cNvSpPr>
          <p:nvPr/>
        </p:nvSpPr>
        <p:spPr bwMode="auto">
          <a:xfrm>
            <a:off x="416827" y="3989479"/>
            <a:ext cx="821704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50から始まる電話でおかけになる場合は、（東京）</a:t>
            </a:r>
            <a:r>
              <a:rPr kumimoji="0" lang="ja-JP" altLang="ja-JP" b="1"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03-6700-1144</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（一般電話）</a:t>
            </a: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4D1E3B-254D-9FC8-AD10-11B51215A420}"/>
              </a:ext>
            </a:extLst>
          </p:cNvPr>
          <p:cNvSpPr txBox="1"/>
          <p:nvPr/>
        </p:nvSpPr>
        <p:spPr>
          <a:xfrm>
            <a:off x="416827" y="5352730"/>
            <a:ext cx="821704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※月曜日が祝日の場合は、翌日以降の</a:t>
            </a:r>
            <a:r>
              <a:rPr kumimoji="0" lang="ja-JP" altLang="en-US" dirty="0">
                <a:solidFill>
                  <a:schemeClr val="accent1"/>
                </a:solidFill>
                <a:latin typeface="BIZ UDPゴシック" panose="020B0400000000000000" pitchFamily="50" charset="-128"/>
                <a:ea typeface="BIZ UDPゴシック" panose="020B0400000000000000" pitchFamily="50" charset="-128"/>
              </a:rPr>
              <a:t>平日の初日に</a:t>
            </a:r>
            <a:r>
              <a:rPr kumimoji="0" lang="en-US" altLang="ja-JP" dirty="0">
                <a:solidFill>
                  <a:schemeClr val="accent1"/>
                </a:solidFill>
                <a:latin typeface="BIZ UDPゴシック" panose="020B0400000000000000" pitchFamily="50" charset="-128"/>
                <a:ea typeface="BIZ UDPゴシック" panose="020B0400000000000000" pitchFamily="50" charset="-128"/>
              </a:rPr>
              <a:t>19:00</a:t>
            </a:r>
            <a:r>
              <a:rPr kumimoji="0" lang="ja-JP" altLang="en-US" dirty="0">
                <a:solidFill>
                  <a:schemeClr val="accent1"/>
                </a:solidFill>
                <a:latin typeface="BIZ UDPゴシック" panose="020B0400000000000000" pitchFamily="50" charset="-128"/>
                <a:ea typeface="BIZ UDPゴシック" panose="020B0400000000000000" pitchFamily="50" charset="-128"/>
              </a:rPr>
              <a:t>まで</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相談をお受けします</a:t>
            </a:r>
            <a:b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b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第</a:t>
            </a:r>
            <a:r>
              <a:rPr kumimoji="0" lang="en-US"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土曜日以外の土、日、</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祝日、12</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29</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1</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3まではご利用いただけません</a:t>
            </a:r>
          </a:p>
        </p:txBody>
      </p:sp>
      <p:sp>
        <p:nvSpPr>
          <p:cNvPr id="15" name="Rectangle 1">
            <a:extLst>
              <a:ext uri="{FF2B5EF4-FFF2-40B4-BE49-F238E27FC236}">
                <a16:creationId xmlns:a16="http://schemas.microsoft.com/office/drawing/2014/main" id="{31725FBC-29A8-271B-675D-8129D30E8E13}"/>
              </a:ext>
            </a:extLst>
          </p:cNvPr>
          <p:cNvSpPr>
            <a:spLocks noChangeArrowheads="1"/>
          </p:cNvSpPr>
          <p:nvPr/>
        </p:nvSpPr>
        <p:spPr bwMode="auto">
          <a:xfrm>
            <a:off x="1978090" y="6478572"/>
            <a:ext cx="7092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sz="16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325723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208628" y="2313608"/>
            <a:ext cx="5630462"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の登録をしよう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4938F95-6CB2-A6ED-4198-0CAF6AF1D970}"/>
              </a:ext>
            </a:extLst>
          </p:cNvPr>
          <p:cNvSpPr txBox="1"/>
          <p:nvPr/>
        </p:nvSpPr>
        <p:spPr>
          <a:xfrm>
            <a:off x="3032589" y="4678550"/>
            <a:ext cx="5500224" cy="1115818"/>
          </a:xfrm>
          <a:prstGeom prst="rect">
            <a:avLst/>
          </a:prstGeom>
          <a:noFill/>
        </p:spPr>
        <p:txBody>
          <a:bodyPr wrap="non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アプリの更新に伴い、本教材で紹介している画面は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変更になる</a:t>
            </a:r>
            <a:r>
              <a:rPr kumimoji="1" lang="ja-JP" altLang="en-US" dirty="0">
                <a:solidFill>
                  <a:schemeClr val="accent1"/>
                </a:solidFill>
                <a:latin typeface="BIZ UDPゴシック" panose="020B0400000000000000" pitchFamily="50" charset="-128"/>
                <a:ea typeface="BIZ UDPゴシック" panose="020B0400000000000000" pitchFamily="50" charset="-128"/>
              </a:rPr>
              <a:t>可能性がございます</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a:t>
            </a:r>
            <a:r>
              <a:rPr kumimoji="1" lang="ja-JP" altLang="en-US" dirty="0">
                <a:solidFill>
                  <a:schemeClr val="accent1"/>
                </a:solidFill>
                <a:latin typeface="BIZ UDPゴシック" panose="020B0400000000000000" pitchFamily="50" charset="-128"/>
                <a:ea typeface="BIZ UDPゴシック" panose="020B0400000000000000" pitchFamily="50" charset="-128"/>
              </a:rPr>
              <a:t>ご了承ください</a:t>
            </a:r>
          </a:p>
        </p:txBody>
      </p:sp>
    </p:spTree>
    <p:extLst>
      <p:ext uri="{BB962C8B-B14F-4D97-AF65-F5344CB8AC3E}">
        <p14:creationId xmlns:p14="http://schemas.microsoft.com/office/powerpoint/2010/main" val="49159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「ねんきんネット」の登録方法</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「ねんきんネット」の登録には以下の</a:t>
            </a:r>
            <a:r>
              <a:rPr lang="en-US" altLang="ja-JP" b="0" dirty="0">
                <a:latin typeface="BIZ UDPゴシック" panose="020B0400000000000000" pitchFamily="50" charset="-128"/>
                <a:ea typeface="BIZ UDPゴシック" panose="020B0400000000000000" pitchFamily="50" charset="-128"/>
              </a:rPr>
              <a:t>2</a:t>
            </a:r>
            <a:r>
              <a:rPr lang="ja-JP" altLang="en-US" b="0" dirty="0">
                <a:latin typeface="BIZ UDPゴシック" panose="020B0400000000000000" pitchFamily="50" charset="-128"/>
                <a:ea typeface="BIZ UDPゴシック" panose="020B0400000000000000" pitchFamily="50" charset="-128"/>
              </a:rPr>
              <a:t>つの方法があります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
        <p:nvSpPr>
          <p:cNvPr id="22" name="テキスト ボックス 21">
            <a:extLst>
              <a:ext uri="{FF2B5EF4-FFF2-40B4-BE49-F238E27FC236}">
                <a16:creationId xmlns:a16="http://schemas.microsoft.com/office/drawing/2014/main" id="{B70B24ED-2A7D-1EDB-324F-9B9DAB723B84}"/>
              </a:ext>
            </a:extLst>
          </p:cNvPr>
          <p:cNvSpPr txBox="1"/>
          <p:nvPr/>
        </p:nvSpPr>
        <p:spPr>
          <a:xfrm>
            <a:off x="192394" y="1670443"/>
            <a:ext cx="4260524"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マイナポータルからの利用登録</a:t>
            </a:r>
            <a:br>
              <a:rPr lang="en-US" altLang="ja-JP" sz="2000" i="0" dirty="0">
                <a:solidFill>
                  <a:schemeClr val="accent1"/>
                </a:solidFill>
                <a:effectLst/>
                <a:latin typeface="BIZ UDPゴシック" panose="020B0400000000000000" pitchFamily="50" charset="-128"/>
                <a:ea typeface="BIZ UDPゴシック" panose="020B0400000000000000" pitchFamily="50" charset="-128"/>
              </a:rPr>
            </a:b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取得不要）</a:t>
            </a:r>
            <a:endParaRPr lang="ja-JP" altLang="en-US"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4EE2B04-6942-AF1C-D330-237425DF63D7}"/>
              </a:ext>
            </a:extLst>
          </p:cNvPr>
          <p:cNvSpPr txBox="1"/>
          <p:nvPr/>
        </p:nvSpPr>
        <p:spPr>
          <a:xfrm>
            <a:off x="4437446" y="1655054"/>
            <a:ext cx="4585269"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「ねんきんネット」から</a:t>
            </a:r>
            <a:r>
              <a:rPr lang="ja-JP" altLang="en-US" sz="2000" dirty="0">
                <a:solidFill>
                  <a:schemeClr val="accent1"/>
                </a:solidFill>
                <a:latin typeface="BIZ UDPゴシック" panose="020B0400000000000000" pitchFamily="50" charset="-128"/>
                <a:ea typeface="BIZ UDPゴシック" panose="020B0400000000000000" pitchFamily="50" charset="-128"/>
              </a:rPr>
              <a:t>利用登録</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取得必要）</a:t>
            </a:r>
          </a:p>
        </p:txBody>
      </p:sp>
      <p:sp>
        <p:nvSpPr>
          <p:cNvPr id="24" name="テキスト ボックス 23">
            <a:extLst>
              <a:ext uri="{FF2B5EF4-FFF2-40B4-BE49-F238E27FC236}">
                <a16:creationId xmlns:a16="http://schemas.microsoft.com/office/drawing/2014/main" id="{4A931B1A-4F8D-B9C2-DCD7-A7637206553F}"/>
              </a:ext>
            </a:extLst>
          </p:cNvPr>
          <p:cNvSpPr txBox="1"/>
          <p:nvPr/>
        </p:nvSpPr>
        <p:spPr>
          <a:xfrm>
            <a:off x="202709" y="2448334"/>
            <a:ext cx="4014201" cy="2602572"/>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パソコンもしくはスマートフォンからマイナポータルにログイン</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マイナポータルトップページの「年金」から「ねんきんネット」へ連携手続きの流れで利用登録を行います。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fontAlgn="base">
              <a:lnSpc>
                <a:spcPct val="130000"/>
              </a:lnSpc>
            </a:pPr>
            <a:r>
              <a:rPr lang="ja-JP" altLang="en-US" sz="1600" dirty="0">
                <a:solidFill>
                  <a:srgbClr val="000000"/>
                </a:solidFill>
                <a:latin typeface="BIZ UDPゴシック" panose="020B0400000000000000" pitchFamily="50" charset="-128"/>
                <a:ea typeface="BIZ UDPゴシック" panose="020B0400000000000000" pitchFamily="50" charset="-128"/>
              </a:rPr>
              <a:t>マイナンバーカードとメールアドレスが必要となります。</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51F21F1E-1DE8-A104-79E4-D710CA5ED28F}"/>
              </a:ext>
            </a:extLst>
          </p:cNvPr>
          <p:cNvSpPr txBox="1"/>
          <p:nvPr/>
        </p:nvSpPr>
        <p:spPr>
          <a:xfrm>
            <a:off x="4437446" y="2448334"/>
            <a:ext cx="4706554" cy="2525756"/>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「ねんきんネット」のユーザ</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ID※</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を取得の上、</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「ねんきんネット」から利用登録をします</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chemeClr val="accent1"/>
                </a:solidFill>
                <a:effectLst/>
                <a:latin typeface="BIZ UDPゴシック" panose="020B0400000000000000" pitchFamily="50" charset="-128"/>
                <a:ea typeface="BIZ UDPゴシック" panose="020B0400000000000000" pitchFamily="50" charset="-128"/>
              </a:rPr>
              <a:t>アクセスキー</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を持っている方と持っていない方で</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登録方法が異なります。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spcBef>
                <a:spcPts val="600"/>
              </a:spcBef>
            </a:pP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の取得</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dirty="0">
                <a:solidFill>
                  <a:schemeClr val="accent1"/>
                </a:solidFill>
                <a:latin typeface="BIZ UDPゴシック" panose="020B0400000000000000" pitchFamily="50" charset="-128"/>
                <a:ea typeface="BIZ UDPゴシック" panose="020B0400000000000000" pitchFamily="50" charset="-128"/>
              </a:rPr>
              <a:t>→年金手帳や年金証書などで確認できる「基礎年金番号」と登録するメールアドレスが必要となります</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アクセスキーをお持ちの場合はあわせてご用意ください</a:t>
            </a:r>
            <a:endParaRPr lang="en-US" altLang="ja-JP" sz="1400"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7FF33D3-DD75-8998-BA84-6C1CC7982F67}"/>
              </a:ext>
            </a:extLst>
          </p:cNvPr>
          <p:cNvSpPr txBox="1"/>
          <p:nvPr/>
        </p:nvSpPr>
        <p:spPr>
          <a:xfrm>
            <a:off x="4457171" y="5073398"/>
            <a:ext cx="4667899" cy="1448538"/>
          </a:xfrm>
          <a:prstGeom prst="rect">
            <a:avLst/>
          </a:prstGeom>
          <a:noFill/>
        </p:spPr>
        <p:txBody>
          <a:bodyPr wrap="square">
            <a:spAutoFit/>
          </a:bodyPr>
          <a:lstStyle/>
          <a:p>
            <a:pPr algn="l" fontAlgn="base">
              <a:lnSpc>
                <a:spcPct val="130000"/>
              </a:lnSpc>
            </a:pPr>
            <a:r>
              <a:rPr lang="ja-JP" altLang="en-US" sz="1400" dirty="0">
                <a:latin typeface="BIZ UDPゴシック" panose="020B0400000000000000" pitchFamily="50" charset="-128"/>
                <a:ea typeface="BIZ UDPゴシック" panose="020B0400000000000000" pitchFamily="50" charset="-128"/>
              </a:rPr>
              <a:t>アクセスキー・・・</a:t>
            </a:r>
            <a:r>
              <a:rPr lang="ja-JP" altLang="en-US" sz="1400" i="0" dirty="0">
                <a:effectLst/>
                <a:latin typeface="BIZ UDPゴシック" panose="020B0400000000000000" pitchFamily="50" charset="-128"/>
                <a:ea typeface="BIZ UDPゴシック" panose="020B0400000000000000" pitchFamily="50" charset="-128"/>
              </a:rPr>
              <a:t>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の取得に必要な</a:t>
            </a:r>
            <a:r>
              <a:rPr lang="en-US" altLang="ja-JP" sz="1400" i="0" dirty="0">
                <a:effectLst/>
                <a:latin typeface="BIZ UDPゴシック" panose="020B0400000000000000" pitchFamily="50" charset="-128"/>
                <a:ea typeface="BIZ UDPゴシック" panose="020B0400000000000000" pitchFamily="50" charset="-128"/>
              </a:rPr>
              <a:t>17</a:t>
            </a:r>
            <a:r>
              <a:rPr lang="ja-JP" altLang="en-US" sz="1400" i="0" dirty="0">
                <a:effectLst/>
                <a:latin typeface="BIZ UDPゴシック" panose="020B0400000000000000" pitchFamily="50" charset="-128"/>
                <a:ea typeface="BIZ UDPゴシック" panose="020B0400000000000000" pitchFamily="50" charset="-128"/>
              </a:rPr>
              <a:t>桁の番号です。「ねんきん定期便」などに記載されています。</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この番号を使用してお申し込みをいただくことで、</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即時にユーザ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を取得できます。アクセスキーがなくてもユーザ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dirty="0">
                <a:latin typeface="BIZ UDPゴシック" panose="020B0400000000000000" pitchFamily="50" charset="-128"/>
                <a:ea typeface="BIZ UDPゴシック" panose="020B0400000000000000" pitchFamily="50" charset="-128"/>
              </a:rPr>
              <a:t>は</a:t>
            </a:r>
            <a:r>
              <a:rPr lang="ja-JP" altLang="en-US" sz="1400" i="0" dirty="0">
                <a:effectLst/>
                <a:latin typeface="BIZ UDPゴシック" panose="020B0400000000000000" pitchFamily="50" charset="-128"/>
                <a:ea typeface="BIZ UDPゴシック" panose="020B0400000000000000" pitchFamily="50" charset="-128"/>
              </a:rPr>
              <a:t>取得できます。</a:t>
            </a:r>
          </a:p>
        </p:txBody>
      </p:sp>
      <p:pic>
        <p:nvPicPr>
          <p:cNvPr id="28" name="図 27" descr="スマートフォンを使っているマイナちゃんのイラスト">
            <a:extLst>
              <a:ext uri="{FF2B5EF4-FFF2-40B4-BE49-F238E27FC236}">
                <a16:creationId xmlns:a16="http://schemas.microsoft.com/office/drawing/2014/main" id="{74A51A78-4711-1174-F422-3DA4B711879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16360" y="5381458"/>
            <a:ext cx="723392" cy="1250822"/>
          </a:xfrm>
          <a:prstGeom prst="rect">
            <a:avLst/>
          </a:prstGeom>
        </p:spPr>
      </p:pic>
    </p:spTree>
    <p:extLst>
      <p:ext uri="{BB962C8B-B14F-4D97-AF65-F5344CB8AC3E}">
        <p14:creationId xmlns:p14="http://schemas.microsoft.com/office/powerpoint/2010/main" val="10584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885ACC-C88D-D095-618E-92B8A6FB0AA2}"/>
              </a:ext>
            </a:extLst>
          </p:cNvPr>
          <p:cNvPicPr>
            <a:picLocks noChangeAspect="1"/>
          </p:cNvPicPr>
          <p:nvPr/>
        </p:nvPicPr>
        <p:blipFill>
          <a:blip r:embed="rId4"/>
          <a:stretch>
            <a:fillRect/>
          </a:stretch>
        </p:blipFill>
        <p:spPr>
          <a:xfrm>
            <a:off x="5709134" y="2334896"/>
            <a:ext cx="2017951" cy="4346825"/>
          </a:xfrm>
          <a:prstGeom prst="rect">
            <a:avLst/>
          </a:prstGeom>
        </p:spPr>
      </p:pic>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4" name="Picture 2">
            <a:extLst>
              <a:ext uri="{FF2B5EF4-FFF2-40B4-BE49-F238E27FC236}">
                <a16:creationId xmlns:a16="http://schemas.microsoft.com/office/drawing/2014/main" id="{E62CFA39-2E33-995A-859D-E0F037AE6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932" y="234139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descr="アイコン&#10;&#10;中程度の精度で自動的に生成された説明">
            <a:extLst>
              <a:ext uri="{FF2B5EF4-FFF2-40B4-BE49-F238E27FC236}">
                <a16:creationId xmlns:a16="http://schemas.microsoft.com/office/drawing/2014/main" id="{73125B8C-1436-7FCE-BECA-AF6E552A6E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2619" y="1534092"/>
            <a:ext cx="401067" cy="40106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9749372-91B3-DCDF-BF78-6B2988C8EE5B}"/>
              </a:ext>
            </a:extLst>
          </p:cNvPr>
          <p:cNvSpPr/>
          <p:nvPr/>
        </p:nvSpPr>
        <p:spPr>
          <a:xfrm>
            <a:off x="5758166" y="3251102"/>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2594435" y="5994967"/>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0642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0E30DB-0415-4458-A9FB-7FC2791A2620}">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2c894bec-798d-4cf3-95d8-8ea6401a7b86"/>
    <ds:schemaRef ds:uri="http://schemas.microsoft.com/office/infopath/2007/PartnerControls"/>
    <ds:schemaRef ds:uri="079a4871-f4a2-4665-9954-203da50962a5"/>
    <ds:schemaRef ds:uri="http://www.w3.org/XML/1998/namespace"/>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2F20BBE8-072C-4AC1-90CE-2398C3E3D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3862</Words>
  <Application>Microsoft Office PowerPoint</Application>
  <PresentationFormat>画面に合わせる (4:3)</PresentationFormat>
  <Paragraphs>756</Paragraphs>
  <Slides>63</Slides>
  <Notes>63</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63</vt:i4>
      </vt:variant>
    </vt:vector>
  </HeadingPairs>
  <TitlesOfParts>
    <vt:vector size="70" baseType="lpstr">
      <vt:lpstr>BIZ UDPゴシック</vt:lpstr>
      <vt:lpstr>メイリオ</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2-A</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PowerPoint プレゼンテーション</vt:lpstr>
      <vt:lpstr>3-A</vt:lpstr>
      <vt:lpstr>こんな時に「ねんきんネット」</vt:lpstr>
      <vt:lpstr>こんな時に「ねんきんネット」</vt:lpstr>
      <vt:lpstr>3-A</vt:lpstr>
      <vt:lpstr>こんな時に「ねんきんネット」</vt:lpstr>
      <vt:lpstr>こんな時に「ねんきんネット」</vt:lpstr>
      <vt:lpstr>3-A</vt:lpstr>
      <vt:lpstr>こんな時に「ねんきんネット」</vt:lpstr>
      <vt:lpstr>こんな時に「ねんきんネット」</vt:lpstr>
      <vt:lpstr>こんな時に「ねんきんネット」</vt:lpstr>
      <vt:lpstr>こんな時に「ねんきんネット」</vt:lpstr>
      <vt:lpstr>こんな時に「ねんきんネット」</vt:lpstr>
      <vt:lpstr>3-B</vt:lpstr>
      <vt:lpstr>3-C</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