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456" r:id="rId5"/>
    <p:sldId id="541" r:id="rId6"/>
    <p:sldId id="266" r:id="rId7"/>
    <p:sldId id="495" r:id="rId8"/>
    <p:sldId id="484" r:id="rId9"/>
    <p:sldId id="496" r:id="rId10"/>
    <p:sldId id="508" r:id="rId11"/>
    <p:sldId id="510" r:id="rId12"/>
    <p:sldId id="511" r:id="rId13"/>
    <p:sldId id="512" r:id="rId14"/>
    <p:sldId id="513" r:id="rId15"/>
    <p:sldId id="540" r:id="rId16"/>
    <p:sldId id="538" r:id="rId17"/>
    <p:sldId id="602" r:id="rId18"/>
    <p:sldId id="562" r:id="rId19"/>
    <p:sldId id="532" r:id="rId20"/>
    <p:sldId id="533" r:id="rId21"/>
    <p:sldId id="534" r:id="rId22"/>
    <p:sldId id="535" r:id="rId23"/>
    <p:sldId id="536" r:id="rId24"/>
    <p:sldId id="537" r:id="rId25"/>
    <p:sldId id="514" r:id="rId26"/>
    <p:sldId id="516" r:id="rId27"/>
    <p:sldId id="518" r:id="rId28"/>
    <p:sldId id="520" r:id="rId29"/>
    <p:sldId id="521" r:id="rId30"/>
    <p:sldId id="523" r:id="rId31"/>
    <p:sldId id="524" r:id="rId32"/>
    <p:sldId id="526" r:id="rId33"/>
    <p:sldId id="525" r:id="rId34"/>
    <p:sldId id="1098" r:id="rId35"/>
    <p:sldId id="1106" r:id="rId36"/>
  </p:sldIdLst>
  <p:sldSz cx="9144000" cy="6858000" type="screen4x3"/>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1752" userDrawn="1">
          <p15:clr>
            <a:srgbClr val="A4A3A4"/>
          </p15:clr>
        </p15:guide>
        <p15:guide id="3" orient="horz" pos="3906" userDrawn="1">
          <p15:clr>
            <a:srgbClr val="A4A3A4"/>
          </p15:clr>
        </p15:guide>
        <p15:guide id="4" orient="horz" pos="1185"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3300"/>
    <a:srgbClr val="4472C4"/>
    <a:srgbClr val="FFFFCC"/>
    <a:srgbClr val="44535A"/>
    <a:srgbClr val="F2F2F2"/>
    <a:srgbClr val="E7E6E6"/>
    <a:srgbClr val="FFF2CC"/>
    <a:srgbClr val="1E4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97161-CE81-4E6F-B8A6-2E2E82D3C31C}" v="1" dt="2025-03-13T00:59:2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47" autoAdjust="0"/>
  </p:normalViewPr>
  <p:slideViewPr>
    <p:cSldViewPr snapToGrid="0">
      <p:cViewPr varScale="1">
        <p:scale>
          <a:sx n="90" d="100"/>
          <a:sy n="90" d="100"/>
        </p:scale>
        <p:origin x="2136" y="66"/>
      </p:cViewPr>
      <p:guideLst>
        <p:guide orient="horz" pos="482"/>
        <p:guide orient="horz" pos="1752"/>
        <p:guide orient="horz" pos="3906"/>
        <p:guide orient="horz" pos="1185"/>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792" y="40"/>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田 英治" userId="9ffee3f4-f216-48e4-9b3d-afa6a3405312" providerId="ADAL" clId="{7F910CE3-E49F-4B61-A0A5-6E6F5497D269}"/>
    <pc:docChg chg="custSel modSld modNotesMaster">
      <pc:chgData name="山田 英治" userId="9ffee3f4-f216-48e4-9b3d-afa6a3405312" providerId="ADAL" clId="{7F910CE3-E49F-4B61-A0A5-6E6F5497D269}" dt="2024-11-15T02:07:01.192" v="85" actId="478"/>
      <pc:docMkLst>
        <pc:docMk/>
      </pc:docMkLst>
      <pc:sldChg chg="modNotes">
        <pc:chgData name="山田 英治" userId="9ffee3f4-f216-48e4-9b3d-afa6a3405312" providerId="ADAL" clId="{7F910CE3-E49F-4B61-A0A5-6E6F5497D269}" dt="2024-11-15T01:57:11.735" v="6" actId="478"/>
        <pc:sldMkLst>
          <pc:docMk/>
          <pc:sldMk cId="1393760011" sldId="266"/>
        </pc:sldMkLst>
      </pc:sldChg>
      <pc:sldChg chg="modNotes">
        <pc:chgData name="山田 英治" userId="9ffee3f4-f216-48e4-9b3d-afa6a3405312" providerId="ADAL" clId="{7F910CE3-E49F-4B61-A0A5-6E6F5497D269}" dt="2024-11-15T02:00:45.093" v="36" actId="478"/>
        <pc:sldMkLst>
          <pc:docMk/>
          <pc:sldMk cId="3308167297" sldId="456"/>
        </pc:sldMkLst>
      </pc:sldChg>
      <pc:sldChg chg="modNotes">
        <pc:chgData name="山田 英治" userId="9ffee3f4-f216-48e4-9b3d-afa6a3405312" providerId="ADAL" clId="{7F910CE3-E49F-4B61-A0A5-6E6F5497D269}" dt="2024-11-15T02:01:45.227" v="41" actId="478"/>
        <pc:sldMkLst>
          <pc:docMk/>
          <pc:sldMk cId="2913039513" sldId="484"/>
        </pc:sldMkLst>
      </pc:sldChg>
      <pc:sldChg chg="modNotes">
        <pc:chgData name="山田 英治" userId="9ffee3f4-f216-48e4-9b3d-afa6a3405312" providerId="ADAL" clId="{7F910CE3-E49F-4B61-A0A5-6E6F5497D269}" dt="2024-11-15T01:57:17.106" v="8" actId="478"/>
        <pc:sldMkLst>
          <pc:docMk/>
          <pc:sldMk cId="3981519448" sldId="495"/>
        </pc:sldMkLst>
      </pc:sldChg>
      <pc:sldChg chg="modNotes">
        <pc:chgData name="山田 英治" userId="9ffee3f4-f216-48e4-9b3d-afa6a3405312" providerId="ADAL" clId="{7F910CE3-E49F-4B61-A0A5-6E6F5497D269}" dt="2024-11-15T02:04:05.434" v="45" actId="478"/>
        <pc:sldMkLst>
          <pc:docMk/>
          <pc:sldMk cId="754777910" sldId="496"/>
        </pc:sldMkLst>
      </pc:sldChg>
      <pc:sldChg chg="modNotes">
        <pc:chgData name="山田 英治" userId="9ffee3f4-f216-48e4-9b3d-afa6a3405312" providerId="ADAL" clId="{7F910CE3-E49F-4B61-A0A5-6E6F5497D269}" dt="2024-11-15T02:04:03.199" v="43" actId="478"/>
        <pc:sldMkLst>
          <pc:docMk/>
          <pc:sldMk cId="3197966501" sldId="508"/>
        </pc:sldMkLst>
      </pc:sldChg>
      <pc:sldChg chg="modNotes">
        <pc:chgData name="山田 英治" userId="9ffee3f4-f216-48e4-9b3d-afa6a3405312" providerId="ADAL" clId="{7F910CE3-E49F-4B61-A0A5-6E6F5497D269}" dt="2024-11-15T02:04:13.198" v="47" actId="478"/>
        <pc:sldMkLst>
          <pc:docMk/>
          <pc:sldMk cId="3140862317" sldId="510"/>
        </pc:sldMkLst>
      </pc:sldChg>
      <pc:sldChg chg="modNotes">
        <pc:chgData name="山田 英治" userId="9ffee3f4-f216-48e4-9b3d-afa6a3405312" providerId="ADAL" clId="{7F910CE3-E49F-4B61-A0A5-6E6F5497D269}" dt="2024-11-15T02:04:20.190" v="49" actId="478"/>
        <pc:sldMkLst>
          <pc:docMk/>
          <pc:sldMk cId="3786728648" sldId="511"/>
        </pc:sldMkLst>
      </pc:sldChg>
      <pc:sldChg chg="modNotes">
        <pc:chgData name="山田 英治" userId="9ffee3f4-f216-48e4-9b3d-afa6a3405312" providerId="ADAL" clId="{7F910CE3-E49F-4B61-A0A5-6E6F5497D269}" dt="2024-11-15T02:04:27.027" v="51" actId="478"/>
        <pc:sldMkLst>
          <pc:docMk/>
          <pc:sldMk cId="1110963746" sldId="512"/>
        </pc:sldMkLst>
      </pc:sldChg>
      <pc:sldChg chg="modNotes">
        <pc:chgData name="山田 英治" userId="9ffee3f4-f216-48e4-9b3d-afa6a3405312" providerId="ADAL" clId="{7F910CE3-E49F-4B61-A0A5-6E6F5497D269}" dt="2024-11-15T02:04:37.931" v="53" actId="478"/>
        <pc:sldMkLst>
          <pc:docMk/>
          <pc:sldMk cId="2079096628" sldId="513"/>
        </pc:sldMkLst>
      </pc:sldChg>
      <pc:sldChg chg="modNotes">
        <pc:chgData name="山田 英治" userId="9ffee3f4-f216-48e4-9b3d-afa6a3405312" providerId="ADAL" clId="{7F910CE3-E49F-4B61-A0A5-6E6F5497D269}" dt="2024-11-15T02:05:56.320" v="69" actId="478"/>
        <pc:sldMkLst>
          <pc:docMk/>
          <pc:sldMk cId="3035230405" sldId="514"/>
        </pc:sldMkLst>
      </pc:sldChg>
      <pc:sldChg chg="modNotes">
        <pc:chgData name="山田 英治" userId="9ffee3f4-f216-48e4-9b3d-afa6a3405312" providerId="ADAL" clId="{7F910CE3-E49F-4B61-A0A5-6E6F5497D269}" dt="2024-11-15T02:06:07.564" v="71" actId="478"/>
        <pc:sldMkLst>
          <pc:docMk/>
          <pc:sldMk cId="510674416" sldId="516"/>
        </pc:sldMkLst>
      </pc:sldChg>
      <pc:sldChg chg="modNotes">
        <pc:chgData name="山田 英治" userId="9ffee3f4-f216-48e4-9b3d-afa6a3405312" providerId="ADAL" clId="{7F910CE3-E49F-4B61-A0A5-6E6F5497D269}" dt="2024-11-15T02:06:18.689" v="73" actId="478"/>
        <pc:sldMkLst>
          <pc:docMk/>
          <pc:sldMk cId="3655505057" sldId="518"/>
        </pc:sldMkLst>
      </pc:sldChg>
      <pc:sldChg chg="modNotes">
        <pc:chgData name="山田 英治" userId="9ffee3f4-f216-48e4-9b3d-afa6a3405312" providerId="ADAL" clId="{7F910CE3-E49F-4B61-A0A5-6E6F5497D269}" dt="2024-11-15T02:06:29.483" v="75" actId="478"/>
        <pc:sldMkLst>
          <pc:docMk/>
          <pc:sldMk cId="4208561639" sldId="520"/>
        </pc:sldMkLst>
      </pc:sldChg>
      <pc:sldChg chg="modNotes">
        <pc:chgData name="山田 英治" userId="9ffee3f4-f216-48e4-9b3d-afa6a3405312" providerId="ADAL" clId="{7F910CE3-E49F-4B61-A0A5-6E6F5497D269}" dt="2024-11-15T02:06:35.891" v="77" actId="478"/>
        <pc:sldMkLst>
          <pc:docMk/>
          <pc:sldMk cId="641244441" sldId="521"/>
        </pc:sldMkLst>
      </pc:sldChg>
      <pc:sldChg chg="modNotes">
        <pc:chgData name="山田 英治" userId="9ffee3f4-f216-48e4-9b3d-afa6a3405312" providerId="ADAL" clId="{7F910CE3-E49F-4B61-A0A5-6E6F5497D269}" dt="2024-11-15T02:06:41.764" v="79" actId="478"/>
        <pc:sldMkLst>
          <pc:docMk/>
          <pc:sldMk cId="1745510554" sldId="523"/>
        </pc:sldMkLst>
      </pc:sldChg>
      <pc:sldChg chg="modNotes">
        <pc:chgData name="山田 英治" userId="9ffee3f4-f216-48e4-9b3d-afa6a3405312" providerId="ADAL" clId="{7F910CE3-E49F-4B61-A0A5-6E6F5497D269}" dt="2024-11-15T02:06:48.229" v="81" actId="478"/>
        <pc:sldMkLst>
          <pc:docMk/>
          <pc:sldMk cId="673558835" sldId="524"/>
        </pc:sldMkLst>
      </pc:sldChg>
      <pc:sldChg chg="modNotes">
        <pc:chgData name="山田 英治" userId="9ffee3f4-f216-48e4-9b3d-afa6a3405312" providerId="ADAL" clId="{7F910CE3-E49F-4B61-A0A5-6E6F5497D269}" dt="2024-11-15T02:07:01.192" v="85" actId="478"/>
        <pc:sldMkLst>
          <pc:docMk/>
          <pc:sldMk cId="2462831756" sldId="525"/>
        </pc:sldMkLst>
      </pc:sldChg>
      <pc:sldChg chg="modNotes">
        <pc:chgData name="山田 英治" userId="9ffee3f4-f216-48e4-9b3d-afa6a3405312" providerId="ADAL" clId="{7F910CE3-E49F-4B61-A0A5-6E6F5497D269}" dt="2024-11-15T02:06:53.083" v="83" actId="478"/>
        <pc:sldMkLst>
          <pc:docMk/>
          <pc:sldMk cId="1335701502" sldId="526"/>
        </pc:sldMkLst>
      </pc:sldChg>
      <pc:sldChg chg="modNotes">
        <pc:chgData name="山田 英治" userId="9ffee3f4-f216-48e4-9b3d-afa6a3405312" providerId="ADAL" clId="{7F910CE3-E49F-4B61-A0A5-6E6F5497D269}" dt="2024-11-15T02:05:13.784" v="57" actId="478"/>
        <pc:sldMkLst>
          <pc:docMk/>
          <pc:sldMk cId="3981813484" sldId="532"/>
        </pc:sldMkLst>
      </pc:sldChg>
      <pc:sldChg chg="modNotes">
        <pc:chgData name="山田 英治" userId="9ffee3f4-f216-48e4-9b3d-afa6a3405312" providerId="ADAL" clId="{7F910CE3-E49F-4B61-A0A5-6E6F5497D269}" dt="2024-11-15T02:05:19.965" v="59" actId="478"/>
        <pc:sldMkLst>
          <pc:docMk/>
          <pc:sldMk cId="1343108587" sldId="533"/>
        </pc:sldMkLst>
      </pc:sldChg>
      <pc:sldChg chg="modNotes">
        <pc:chgData name="山田 英治" userId="9ffee3f4-f216-48e4-9b3d-afa6a3405312" providerId="ADAL" clId="{7F910CE3-E49F-4B61-A0A5-6E6F5497D269}" dt="2024-11-15T02:05:26.578" v="61" actId="478"/>
        <pc:sldMkLst>
          <pc:docMk/>
          <pc:sldMk cId="3122360708" sldId="534"/>
        </pc:sldMkLst>
      </pc:sldChg>
      <pc:sldChg chg="modNotes">
        <pc:chgData name="山田 英治" userId="9ffee3f4-f216-48e4-9b3d-afa6a3405312" providerId="ADAL" clId="{7F910CE3-E49F-4B61-A0A5-6E6F5497D269}" dt="2024-11-15T02:05:36.305" v="63" actId="478"/>
        <pc:sldMkLst>
          <pc:docMk/>
          <pc:sldMk cId="1776059213" sldId="535"/>
        </pc:sldMkLst>
      </pc:sldChg>
      <pc:sldChg chg="modNotes">
        <pc:chgData name="山田 英治" userId="9ffee3f4-f216-48e4-9b3d-afa6a3405312" providerId="ADAL" clId="{7F910CE3-E49F-4B61-A0A5-6E6F5497D269}" dt="2024-11-15T02:05:43.282" v="65" actId="478"/>
        <pc:sldMkLst>
          <pc:docMk/>
          <pc:sldMk cId="1670563155" sldId="536"/>
        </pc:sldMkLst>
      </pc:sldChg>
      <pc:sldChg chg="modNotes">
        <pc:chgData name="山田 英治" userId="9ffee3f4-f216-48e4-9b3d-afa6a3405312" providerId="ADAL" clId="{7F910CE3-E49F-4B61-A0A5-6E6F5497D269}" dt="2024-11-15T02:05:50.594" v="67" actId="478"/>
        <pc:sldMkLst>
          <pc:docMk/>
          <pc:sldMk cId="4271899524" sldId="537"/>
        </pc:sldMkLst>
      </pc:sldChg>
      <pc:sldChg chg="modNotes">
        <pc:chgData name="山田 英治" userId="9ffee3f4-f216-48e4-9b3d-afa6a3405312" providerId="ADAL" clId="{7F910CE3-E49F-4B61-A0A5-6E6F5497D269}" dt="2024-11-15T02:04:45.711" v="55" actId="478"/>
        <pc:sldMkLst>
          <pc:docMk/>
          <pc:sldMk cId="430167042" sldId="540"/>
        </pc:sldMkLst>
      </pc:sldChg>
      <pc:sldChg chg="modNotes">
        <pc:chgData name="山田 英治" userId="9ffee3f4-f216-48e4-9b3d-afa6a3405312" providerId="ADAL" clId="{7F910CE3-E49F-4B61-A0A5-6E6F5497D269}" dt="2024-11-15T02:00:52.712" v="38" actId="478"/>
        <pc:sldMkLst>
          <pc:docMk/>
          <pc:sldMk cId="1371715244" sldId="541"/>
        </pc:sldMkLst>
      </pc:sldChg>
    </pc:docChg>
  </pc:docChgLst>
  <pc:docChgLst>
    <pc:chgData name="佐藤 悠哉" userId="faebc9e1-2a1d-42c8-8ba1-e1a81c5add00" providerId="ADAL" clId="{A5997161-CE81-4E6F-B8A6-2E2E82D3C31C}"/>
    <pc:docChg chg="addSld delSld modSld">
      <pc:chgData name="佐藤 悠哉" userId="faebc9e1-2a1d-42c8-8ba1-e1a81c5add00" providerId="ADAL" clId="{A5997161-CE81-4E6F-B8A6-2E2E82D3C31C}" dt="2025-03-13T00:59:22.682" v="1"/>
      <pc:docMkLst>
        <pc:docMk/>
      </pc:docMkLst>
      <pc:sldChg chg="del">
        <pc:chgData name="佐藤 悠哉" userId="faebc9e1-2a1d-42c8-8ba1-e1a81c5add00" providerId="ADAL" clId="{A5997161-CE81-4E6F-B8A6-2E2E82D3C31C}" dt="2025-03-13T00:59:20.744" v="0" actId="47"/>
        <pc:sldMkLst>
          <pc:docMk/>
          <pc:sldMk cId="4218032583" sldId="527"/>
        </pc:sldMkLst>
      </pc:sldChg>
      <pc:sldChg chg="add">
        <pc:chgData name="佐藤 悠哉" userId="faebc9e1-2a1d-42c8-8ba1-e1a81c5add00" providerId="ADAL" clId="{A5997161-CE81-4E6F-B8A6-2E2E82D3C31C}" dt="2025-03-13T00:59:22.682" v="1"/>
        <pc:sldMkLst>
          <pc:docMk/>
          <pc:sldMk cId="3290787024" sldId="1098"/>
        </pc:sldMkLst>
      </pc:sldChg>
      <pc:sldChg chg="add">
        <pc:chgData name="佐藤 悠哉" userId="faebc9e1-2a1d-42c8-8ba1-e1a81c5add00" providerId="ADAL" clId="{A5997161-CE81-4E6F-B8A6-2E2E82D3C31C}" dt="2025-03-13T00:59:22.682" v="1"/>
        <pc:sldMkLst>
          <pc:docMk/>
          <pc:sldMk cId="449840931" sldId="1106"/>
        </pc:sldMkLst>
      </pc:sldChg>
    </pc:docChg>
  </pc:docChgLst>
  <pc:docChgLst>
    <pc:chgData name="佐藤 悠哉" userId="faebc9e1-2a1d-42c8-8ba1-e1a81c5add00" providerId="ADAL" clId="{9BD6B74B-9A1B-4666-9B97-7ED38D743CAC}"/>
    <pc:docChg chg="modSld">
      <pc:chgData name="佐藤 悠哉" userId="faebc9e1-2a1d-42c8-8ba1-e1a81c5add00" providerId="ADAL" clId="{9BD6B74B-9A1B-4666-9B97-7ED38D743CAC}" dt="2024-12-16T04:56:15.835" v="10" actId="20577"/>
      <pc:docMkLst>
        <pc:docMk/>
      </pc:docMkLst>
      <pc:sldChg chg="modSp mod">
        <pc:chgData name="佐藤 悠哉" userId="faebc9e1-2a1d-42c8-8ba1-e1a81c5add00" providerId="ADAL" clId="{9BD6B74B-9A1B-4666-9B97-7ED38D743CAC}" dt="2024-12-16T04:55:44.399" v="3" actId="20577"/>
        <pc:sldMkLst>
          <pc:docMk/>
          <pc:sldMk cId="3308167297" sldId="456"/>
        </pc:sldMkLst>
        <pc:spChg chg="mod">
          <ac:chgData name="佐藤 悠哉" userId="faebc9e1-2a1d-42c8-8ba1-e1a81c5add00" providerId="ADAL" clId="{9BD6B74B-9A1B-4666-9B97-7ED38D743CAC}" dt="2024-12-16T04:55:44.399" v="3" actId="20577"/>
          <ac:spMkLst>
            <pc:docMk/>
            <pc:sldMk cId="3308167297" sldId="456"/>
            <ac:spMk id="14" creationId="{A10638EB-4EBB-48D8-9019-3994E724A9AD}"/>
          </ac:spMkLst>
        </pc:spChg>
      </pc:sldChg>
      <pc:sldChg chg="modSp mod">
        <pc:chgData name="佐藤 悠哉" userId="faebc9e1-2a1d-42c8-8ba1-e1a81c5add00" providerId="ADAL" clId="{9BD6B74B-9A1B-4666-9B97-7ED38D743CAC}" dt="2024-12-16T04:56:15.835" v="10" actId="20577"/>
        <pc:sldMkLst>
          <pc:docMk/>
          <pc:sldMk cId="3981519448" sldId="495"/>
        </pc:sldMkLst>
        <pc:spChg chg="mod">
          <ac:chgData name="佐藤 悠哉" userId="faebc9e1-2a1d-42c8-8ba1-e1a81c5add00" providerId="ADAL" clId="{9BD6B74B-9A1B-4666-9B97-7ED38D743CAC}" dt="2024-12-16T04:56:15.835" v="10" actId="20577"/>
          <ac:spMkLst>
            <pc:docMk/>
            <pc:sldMk cId="3981519448" sldId="495"/>
            <ac:spMk id="3" creationId="{540662EE-5917-3E92-96E9-7C009BD6F6EA}"/>
          </ac:spMkLst>
        </pc:spChg>
      </pc:sldChg>
    </pc:docChg>
  </pc:docChgLst>
  <pc:docChgLst>
    <pc:chgData name="佐藤 悠哉" userId="faebc9e1-2a1d-42c8-8ba1-e1a81c5add00" providerId="ADAL" clId="{0755D645-8355-4D8F-8DFB-D0E604E5F72B}"/>
    <pc:docChg chg="modSld">
      <pc:chgData name="佐藤 悠哉" userId="faebc9e1-2a1d-42c8-8ba1-e1a81c5add00" providerId="ADAL" clId="{0755D645-8355-4D8F-8DFB-D0E604E5F72B}" dt="2024-11-20T02:35:26.203" v="2" actId="20577"/>
      <pc:docMkLst>
        <pc:docMk/>
      </pc:docMkLst>
      <pc:sldChg chg="modNotes">
        <pc:chgData name="佐藤 悠哉" userId="faebc9e1-2a1d-42c8-8ba1-e1a81c5add00" providerId="ADAL" clId="{0755D645-8355-4D8F-8DFB-D0E604E5F72B}" dt="2024-11-20T02:35:26.203" v="2" actId="20577"/>
        <pc:sldMkLst>
          <pc:docMk/>
          <pc:sldMk cId="3981519448" sldId="4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B1F783-6E3B-3CEF-20F6-12F672E1A0E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8D64E5C-0717-395F-5940-ACD7FAC6B4DD}"/>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9ECEA887-7B4B-4F22-BD39-E8303A8B4E2E}" type="datetimeFigureOut">
              <a:rPr kumimoji="1" lang="ja-JP" altLang="en-US" smtClean="0"/>
              <a:t>2025/4/4</a:t>
            </a:fld>
            <a:endParaRPr kumimoji="1" lang="ja-JP" altLang="en-US"/>
          </a:p>
        </p:txBody>
      </p:sp>
      <p:sp>
        <p:nvSpPr>
          <p:cNvPr id="4" name="フッター プレースホルダー 3">
            <a:extLst>
              <a:ext uri="{FF2B5EF4-FFF2-40B4-BE49-F238E27FC236}">
                <a16:creationId xmlns:a16="http://schemas.microsoft.com/office/drawing/2014/main" id="{954F3EE7-B391-A205-5A16-82BBA84575C5}"/>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41C89BF-6230-912D-0E42-D9F5A59A4EB7}"/>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CA84D1F2-CAED-440F-BA8D-6017EF1F3DD6}" type="slidenum">
              <a:rPr kumimoji="1" lang="ja-JP" altLang="en-US" smtClean="0"/>
              <a:t>‹#›</a:t>
            </a:fld>
            <a:endParaRPr kumimoji="1" lang="ja-JP" altLang="en-US"/>
          </a:p>
        </p:txBody>
      </p:sp>
    </p:spTree>
    <p:extLst>
      <p:ext uri="{BB962C8B-B14F-4D97-AF65-F5344CB8AC3E}">
        <p14:creationId xmlns:p14="http://schemas.microsoft.com/office/powerpoint/2010/main" val="35151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26" tIns="45713" rIns="91426" bIns="45713" rtlCol="0"/>
          <a:lstStyle>
            <a:lvl1pPr algn="r">
              <a:defRPr sz="1200"/>
            </a:lvl1pPr>
          </a:lstStyle>
          <a:p>
            <a:fld id="{C70926DE-1F0E-4304-8543-3C0432D7CE11}"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681038" y="612775"/>
            <a:ext cx="5375275" cy="40306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404241" y="4749692"/>
            <a:ext cx="5928868" cy="450295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9518" cy="495187"/>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8" cy="495187"/>
          </a:xfrm>
          <a:prstGeom prst="rect">
            <a:avLst/>
          </a:prstGeom>
        </p:spPr>
        <p:txBody>
          <a:bodyPr vert="horz" lIns="91426" tIns="45713" rIns="91426" bIns="45713" rtlCol="0" anchor="b"/>
          <a:lstStyle>
            <a:lvl1pPr algn="r">
              <a:defRPr sz="1200"/>
            </a:lvl1pPr>
          </a:lstStyle>
          <a:p>
            <a:fld id="{28202254-8A6E-4A16-84D3-6B226694FCD4}" type="slidenum">
              <a:rPr kumimoji="1" lang="ja-JP" altLang="en-US" smtClean="0"/>
              <a:t>‹#›</a:t>
            </a:fld>
            <a:endParaRPr kumimoji="1" lang="ja-JP" altLang="en-US"/>
          </a:p>
        </p:txBody>
      </p:sp>
    </p:spTree>
    <p:extLst>
      <p:ext uri="{BB962C8B-B14F-4D97-AF65-F5344CB8AC3E}">
        <p14:creationId xmlns:p14="http://schemas.microsoft.com/office/powerpoint/2010/main" val="3506690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a:t>
            </a:fld>
            <a:endParaRPr lang="ja-JP" altLang="en-US"/>
          </a:p>
        </p:txBody>
      </p:sp>
      <p:sp>
        <p:nvSpPr>
          <p:cNvPr id="6" name="ノート プレースホルダー 5">
            <a:extLst>
              <a:ext uri="{FF2B5EF4-FFF2-40B4-BE49-F238E27FC236}">
                <a16:creationId xmlns:a16="http://schemas.microsoft.com/office/drawing/2014/main" id="{DC729D40-04B7-0095-8AFC-19BFC3C7B5CD}"/>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E5216CB-670A-9A82-0943-61C42ACBBD98}"/>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BA9E90B-F6AB-B4D0-2D94-22CA55762954}"/>
              </a:ext>
            </a:extLst>
          </p:cNvPr>
          <p:cNvSpPr>
            <a:spLocks noGrp="1" noRot="1" noChangeAspect="1"/>
          </p:cNvSpPr>
          <p:nvPr>
            <p:ph type="sldImg"/>
          </p:nvPr>
        </p:nvSpPr>
        <p:spPr/>
      </p:sp>
    </p:spTree>
    <p:extLst>
      <p:ext uri="{BB962C8B-B14F-4D97-AF65-F5344CB8AC3E}">
        <p14:creationId xmlns:p14="http://schemas.microsoft.com/office/powerpoint/2010/main" val="9837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54008E0-92D4-9834-9569-A8B9E1DBB6D1}"/>
              </a:ext>
            </a:extLst>
          </p:cNvPr>
          <p:cNvSpPr>
            <a:spLocks noGrp="1" noRot="1" noChangeAspect="1"/>
          </p:cNvSpPr>
          <p:nvPr>
            <p:ph type="sldImg"/>
          </p:nvPr>
        </p:nvSpPr>
        <p:spPr/>
      </p:sp>
    </p:spTree>
    <p:extLst>
      <p:ext uri="{BB962C8B-B14F-4D97-AF65-F5344CB8AC3E}">
        <p14:creationId xmlns:p14="http://schemas.microsoft.com/office/powerpoint/2010/main" val="216688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2564EBC3-ED5B-7A46-8C9D-18B468E4C26B}"/>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E855739F-4B21-DE2D-9B14-FD2C3F350AAA}"/>
              </a:ext>
            </a:extLst>
          </p:cNvPr>
          <p:cNvSpPr>
            <a:spLocks noGrp="1" noRot="1" noChangeAspect="1"/>
          </p:cNvSpPr>
          <p:nvPr>
            <p:ph type="sldImg"/>
          </p:nvPr>
        </p:nvSpPr>
        <p:spPr/>
      </p:sp>
    </p:spTree>
    <p:extLst>
      <p:ext uri="{BB962C8B-B14F-4D97-AF65-F5344CB8AC3E}">
        <p14:creationId xmlns:p14="http://schemas.microsoft.com/office/powerpoint/2010/main" val="2942648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EBC42E74-AEC5-8FA8-5E9E-6C3BF1E0A841}"/>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3853C456-14D0-4543-46BD-BA4AADABCCE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5E46FFB-3916-9010-00D0-A026758396B7}"/>
              </a:ext>
            </a:extLst>
          </p:cNvPr>
          <p:cNvSpPr>
            <a:spLocks noGrp="1" noRot="1" noChangeAspect="1"/>
          </p:cNvSpPr>
          <p:nvPr>
            <p:ph type="sldImg"/>
          </p:nvPr>
        </p:nvSpPr>
        <p:spPr/>
      </p:sp>
    </p:spTree>
    <p:extLst>
      <p:ext uri="{BB962C8B-B14F-4D97-AF65-F5344CB8AC3E}">
        <p14:creationId xmlns:p14="http://schemas.microsoft.com/office/powerpoint/2010/main" val="138261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1086C98-C1CA-CD69-9A92-3EDAF489B454}"/>
              </a:ext>
            </a:extLst>
          </p:cNvPr>
          <p:cNvSpPr>
            <a:spLocks noGrp="1" noRot="1" noChangeAspect="1"/>
          </p:cNvSpPr>
          <p:nvPr>
            <p:ph type="sldImg"/>
          </p:nvPr>
        </p:nvSpPr>
        <p:spPr/>
      </p:sp>
    </p:spTree>
    <p:extLst>
      <p:ext uri="{BB962C8B-B14F-4D97-AF65-F5344CB8AC3E}">
        <p14:creationId xmlns:p14="http://schemas.microsoft.com/office/powerpoint/2010/main" val="388529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3DBAC2DD-C0E5-40A9-4643-8B30282EF352}"/>
              </a:ext>
            </a:extLst>
          </p:cNvPr>
          <p:cNvSpPr>
            <a:spLocks noGrp="1" noRot="1" noChangeAspect="1"/>
          </p:cNvSpPr>
          <p:nvPr>
            <p:ph type="sldImg"/>
          </p:nvPr>
        </p:nvSpPr>
        <p:spPr/>
      </p:sp>
    </p:spTree>
    <p:extLst>
      <p:ext uri="{BB962C8B-B14F-4D97-AF65-F5344CB8AC3E}">
        <p14:creationId xmlns:p14="http://schemas.microsoft.com/office/powerpoint/2010/main" val="8224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E66F808-F28E-EC77-BF68-59633735CD45}"/>
              </a:ext>
            </a:extLst>
          </p:cNvPr>
          <p:cNvSpPr>
            <a:spLocks noGrp="1" noRot="1" noChangeAspect="1"/>
          </p:cNvSpPr>
          <p:nvPr>
            <p:ph type="sldImg"/>
          </p:nvPr>
        </p:nvSpPr>
        <p:spPr/>
      </p:sp>
    </p:spTree>
    <p:extLst>
      <p:ext uri="{BB962C8B-B14F-4D97-AF65-F5344CB8AC3E}">
        <p14:creationId xmlns:p14="http://schemas.microsoft.com/office/powerpoint/2010/main" val="18032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3699973-1C05-40C2-B026-D666ACE798B3}"/>
              </a:ext>
            </a:extLst>
          </p:cNvPr>
          <p:cNvSpPr>
            <a:spLocks noGrp="1" noRot="1" noChangeAspect="1"/>
          </p:cNvSpPr>
          <p:nvPr>
            <p:ph type="sldImg"/>
          </p:nvPr>
        </p:nvSpPr>
        <p:spPr/>
      </p:sp>
    </p:spTree>
    <p:extLst>
      <p:ext uri="{BB962C8B-B14F-4D97-AF65-F5344CB8AC3E}">
        <p14:creationId xmlns:p14="http://schemas.microsoft.com/office/powerpoint/2010/main" val="291997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56DEE205-337B-769E-9ADD-335778513CAD}"/>
              </a:ext>
            </a:extLst>
          </p:cNvPr>
          <p:cNvSpPr>
            <a:spLocks noGrp="1" noRot="1" noChangeAspect="1"/>
          </p:cNvSpPr>
          <p:nvPr>
            <p:ph type="sldImg"/>
          </p:nvPr>
        </p:nvSpPr>
        <p:spPr/>
      </p:sp>
    </p:spTree>
    <p:extLst>
      <p:ext uri="{BB962C8B-B14F-4D97-AF65-F5344CB8AC3E}">
        <p14:creationId xmlns:p14="http://schemas.microsoft.com/office/powerpoint/2010/main" val="215853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6F48633-1A01-B398-E88C-9140B1075289}"/>
              </a:ext>
            </a:extLst>
          </p:cNvPr>
          <p:cNvSpPr>
            <a:spLocks noGrp="1" noRot="1" noChangeAspect="1"/>
          </p:cNvSpPr>
          <p:nvPr>
            <p:ph type="sldImg"/>
          </p:nvPr>
        </p:nvSpPr>
        <p:spPr/>
      </p:sp>
    </p:spTree>
    <p:extLst>
      <p:ext uri="{BB962C8B-B14F-4D97-AF65-F5344CB8AC3E}">
        <p14:creationId xmlns:p14="http://schemas.microsoft.com/office/powerpoint/2010/main" val="305876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0518BC3-4604-BB2C-B43A-33692F3D0064}"/>
              </a:ext>
            </a:extLst>
          </p:cNvPr>
          <p:cNvSpPr>
            <a:spLocks noGrp="1" noRot="1" noChangeAspect="1"/>
          </p:cNvSpPr>
          <p:nvPr>
            <p:ph type="sldImg"/>
          </p:nvPr>
        </p:nvSpPr>
        <p:spPr/>
      </p:sp>
    </p:spTree>
    <p:extLst>
      <p:ext uri="{BB962C8B-B14F-4D97-AF65-F5344CB8AC3E}">
        <p14:creationId xmlns:p14="http://schemas.microsoft.com/office/powerpoint/2010/main" val="115122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089561D-8C5B-00AE-6170-D5F9196CFB73}"/>
              </a:ext>
            </a:extLst>
          </p:cNvPr>
          <p:cNvSpPr>
            <a:spLocks noGrp="1" noRot="1" noChangeAspect="1"/>
          </p:cNvSpPr>
          <p:nvPr>
            <p:ph type="sldImg"/>
          </p:nvPr>
        </p:nvSpPr>
        <p:spPr/>
      </p:sp>
    </p:spTree>
    <p:extLst>
      <p:ext uri="{BB962C8B-B14F-4D97-AF65-F5344CB8AC3E}">
        <p14:creationId xmlns:p14="http://schemas.microsoft.com/office/powerpoint/2010/main" val="374097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8F62A9D-320D-7BEF-2FAB-2C6C9550D9F8}"/>
              </a:ext>
            </a:extLst>
          </p:cNvPr>
          <p:cNvSpPr>
            <a:spLocks noGrp="1" noRot="1" noChangeAspect="1"/>
          </p:cNvSpPr>
          <p:nvPr>
            <p:ph type="sldImg"/>
          </p:nvPr>
        </p:nvSpPr>
        <p:spPr/>
      </p:sp>
    </p:spTree>
    <p:extLst>
      <p:ext uri="{BB962C8B-B14F-4D97-AF65-F5344CB8AC3E}">
        <p14:creationId xmlns:p14="http://schemas.microsoft.com/office/powerpoint/2010/main" val="99351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7C60082-2655-4810-AA81-31B3092E9F7C}"/>
              </a:ext>
            </a:extLst>
          </p:cNvPr>
          <p:cNvSpPr>
            <a:spLocks noGrp="1" noRot="1" noChangeAspect="1"/>
          </p:cNvSpPr>
          <p:nvPr>
            <p:ph type="sldImg"/>
          </p:nvPr>
        </p:nvSpPr>
        <p:spPr/>
      </p:sp>
    </p:spTree>
    <p:extLst>
      <p:ext uri="{BB962C8B-B14F-4D97-AF65-F5344CB8AC3E}">
        <p14:creationId xmlns:p14="http://schemas.microsoft.com/office/powerpoint/2010/main" val="256342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8EB6227-88C3-61A7-A11B-548287FAF718}"/>
              </a:ext>
            </a:extLst>
          </p:cNvPr>
          <p:cNvSpPr>
            <a:spLocks noGrp="1" noRot="1" noChangeAspect="1"/>
          </p:cNvSpPr>
          <p:nvPr>
            <p:ph type="sldImg"/>
          </p:nvPr>
        </p:nvSpPr>
        <p:spPr/>
      </p:sp>
    </p:spTree>
    <p:extLst>
      <p:ext uri="{BB962C8B-B14F-4D97-AF65-F5344CB8AC3E}">
        <p14:creationId xmlns:p14="http://schemas.microsoft.com/office/powerpoint/2010/main" val="142116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6950190-BBC1-8D94-437F-24A423525F69}"/>
              </a:ext>
            </a:extLst>
          </p:cNvPr>
          <p:cNvSpPr>
            <a:spLocks noGrp="1" noRot="1" noChangeAspect="1"/>
          </p:cNvSpPr>
          <p:nvPr>
            <p:ph type="sldImg"/>
          </p:nvPr>
        </p:nvSpPr>
        <p:spPr/>
      </p:sp>
    </p:spTree>
    <p:extLst>
      <p:ext uri="{BB962C8B-B14F-4D97-AF65-F5344CB8AC3E}">
        <p14:creationId xmlns:p14="http://schemas.microsoft.com/office/powerpoint/2010/main" val="86882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F3CC9B5-77A0-DE8C-91C2-368F75DBFD65}"/>
              </a:ext>
            </a:extLst>
          </p:cNvPr>
          <p:cNvSpPr>
            <a:spLocks noGrp="1" noRot="1" noChangeAspect="1"/>
          </p:cNvSpPr>
          <p:nvPr>
            <p:ph type="sldImg"/>
          </p:nvPr>
        </p:nvSpPr>
        <p:spPr/>
      </p:sp>
    </p:spTree>
    <p:extLst>
      <p:ext uri="{BB962C8B-B14F-4D97-AF65-F5344CB8AC3E}">
        <p14:creationId xmlns:p14="http://schemas.microsoft.com/office/powerpoint/2010/main" val="1042470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105EEA7-16AE-B91A-2281-2B70D8FA7713}"/>
              </a:ext>
            </a:extLst>
          </p:cNvPr>
          <p:cNvSpPr>
            <a:spLocks noGrp="1" noRot="1" noChangeAspect="1"/>
          </p:cNvSpPr>
          <p:nvPr>
            <p:ph type="sldImg"/>
          </p:nvPr>
        </p:nvSpPr>
        <p:spPr/>
      </p:sp>
    </p:spTree>
    <p:extLst>
      <p:ext uri="{BB962C8B-B14F-4D97-AF65-F5344CB8AC3E}">
        <p14:creationId xmlns:p14="http://schemas.microsoft.com/office/powerpoint/2010/main" val="309997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EA65EF68-2E10-6FA7-6FD3-0944D511D42E}"/>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A97DA08-5A51-37E0-B649-AEC079EDE438}"/>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6749EF9-4082-9FD7-A304-94C9C6693AA2}"/>
              </a:ext>
            </a:extLst>
          </p:cNvPr>
          <p:cNvSpPr>
            <a:spLocks noGrp="1" noRot="1" noChangeAspect="1"/>
          </p:cNvSpPr>
          <p:nvPr>
            <p:ph type="sldImg"/>
          </p:nvPr>
        </p:nvSpPr>
        <p:spPr/>
      </p:sp>
    </p:spTree>
    <p:extLst>
      <p:ext uri="{BB962C8B-B14F-4D97-AF65-F5344CB8AC3E}">
        <p14:creationId xmlns:p14="http://schemas.microsoft.com/office/powerpoint/2010/main" val="4127950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3" name="スライド イメージ プレースホルダー 2">
            <a:extLst>
              <a:ext uri="{FF2B5EF4-FFF2-40B4-BE49-F238E27FC236}">
                <a16:creationId xmlns:a16="http://schemas.microsoft.com/office/drawing/2014/main" id="{DB76534F-271B-A383-1832-9C1601D2B99B}"/>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AAC29EF-BB8D-E7E3-EAFB-CDB1F2F9540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3" name="スライド イメージ プレースホルダー 2">
            <a:extLst>
              <a:ext uri="{FF2B5EF4-FFF2-40B4-BE49-F238E27FC236}">
                <a16:creationId xmlns:a16="http://schemas.microsoft.com/office/drawing/2014/main" id="{B97535C2-A9A3-D177-9E87-70F24F2D809A}"/>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2F0A360D-4DAA-3E2D-8C69-31CC200DB08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2C07902-337C-869E-2D33-5096931F8C9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EA14E96-DF39-B1B9-2463-AE0ABC268860}"/>
              </a:ext>
            </a:extLst>
          </p:cNvPr>
          <p:cNvSpPr>
            <a:spLocks noGrp="1" noRot="1" noChangeAspect="1"/>
          </p:cNvSpPr>
          <p:nvPr>
            <p:ph type="sldImg"/>
          </p:nvPr>
        </p:nvSpPr>
        <p:spPr/>
      </p:sp>
    </p:spTree>
    <p:extLst>
      <p:ext uri="{BB962C8B-B14F-4D97-AF65-F5344CB8AC3E}">
        <p14:creationId xmlns:p14="http://schemas.microsoft.com/office/powerpoint/2010/main" val="207014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87040DC9-1A44-C433-6201-932100E3B189}"/>
              </a:ext>
            </a:extLst>
          </p:cNvPr>
          <p:cNvSpPr>
            <a:spLocks noGrp="1" noRot="1" noChangeAspect="1"/>
          </p:cNvSpPr>
          <p:nvPr>
            <p:ph type="sldImg"/>
          </p:nvPr>
        </p:nvSpPr>
        <p:spPr/>
      </p:sp>
    </p:spTree>
    <p:extLst>
      <p:ext uri="{BB962C8B-B14F-4D97-AF65-F5344CB8AC3E}">
        <p14:creationId xmlns:p14="http://schemas.microsoft.com/office/powerpoint/2010/main" val="85863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1E25251-39B4-8968-7FC3-3AF75B241A7E}"/>
              </a:ext>
            </a:extLst>
          </p:cNvPr>
          <p:cNvSpPr>
            <a:spLocks noGrp="1" noRot="1" noChangeAspect="1"/>
          </p:cNvSpPr>
          <p:nvPr>
            <p:ph type="sldImg"/>
          </p:nvPr>
        </p:nvSpPr>
        <p:spPr/>
      </p:sp>
    </p:spTree>
    <p:extLst>
      <p:ext uri="{BB962C8B-B14F-4D97-AF65-F5344CB8AC3E}">
        <p14:creationId xmlns:p14="http://schemas.microsoft.com/office/powerpoint/2010/main" val="35741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0F5D95D-B0CE-37CA-FCD0-08E890D6262E}"/>
              </a:ext>
            </a:extLst>
          </p:cNvPr>
          <p:cNvSpPr>
            <a:spLocks noGrp="1" noRot="1" noChangeAspect="1"/>
          </p:cNvSpPr>
          <p:nvPr>
            <p:ph type="sldImg"/>
          </p:nvPr>
        </p:nvSpPr>
        <p:spPr/>
      </p:sp>
    </p:spTree>
    <p:extLst>
      <p:ext uri="{BB962C8B-B14F-4D97-AF65-F5344CB8AC3E}">
        <p14:creationId xmlns:p14="http://schemas.microsoft.com/office/powerpoint/2010/main" val="95617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07D871A-1E5C-5F6D-75EE-F0FA0849DF7F}"/>
              </a:ext>
            </a:extLst>
          </p:cNvPr>
          <p:cNvSpPr>
            <a:spLocks noGrp="1" noRot="1" noChangeAspect="1"/>
          </p:cNvSpPr>
          <p:nvPr>
            <p:ph type="sldImg"/>
          </p:nvPr>
        </p:nvSpPr>
        <p:spPr/>
      </p:sp>
    </p:spTree>
    <p:extLst>
      <p:ext uri="{BB962C8B-B14F-4D97-AF65-F5344CB8AC3E}">
        <p14:creationId xmlns:p14="http://schemas.microsoft.com/office/powerpoint/2010/main" val="232824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4306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02235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3222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60541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マークをクリックして図を追加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9936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7073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94106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55168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3940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43646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380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94905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6457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4678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A74297A-D009-42D9-B0D3-50357D67E321}" type="datetimeFigureOut">
              <a:rPr kumimoji="1" lang="ja-JP" altLang="en-US" smtClean="0"/>
              <a:t>2025/4/4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9585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297A-D009-42D9-B0D3-50357D67E321}" type="datetimeFigureOut">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5812006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73" r:id="rId4"/>
    <p:sldLayoutId id="2147483674"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oleObject" Target="../embeddings/oleObject2.bin"/><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oleObject" Target="../embeddings/oleObject3.bin"/><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oleObject" Target="../embeddings/oleObject1.bin"/><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oleObject" Target="../embeddings/oleObject1.bin"/><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oleObject" Target="../embeddings/oleObject1.bin"/><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oleObject" Target="../embeddings/oleObject1.bin"/><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3.xml"/><Relationship Id="rId7"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8.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5.xml"/><Relationship Id="rId7"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32.jpeg"/><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7.xml"/><Relationship Id="rId7"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2.xml"/><Relationship Id="rId7" Type="http://schemas.openxmlformats.org/officeDocument/2006/relationships/diagramLayout" Target="../diagrams/layout1.xm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diagramData" Target="../diagrams/data1.xml"/><Relationship Id="rId5" Type="http://schemas.openxmlformats.org/officeDocument/2006/relationships/image" Target="../media/image4.emf"/><Relationship Id="rId10" Type="http://schemas.microsoft.com/office/2007/relationships/diagramDrawing" Target="../diagrams/drawing1.xml"/><Relationship Id="rId4" Type="http://schemas.openxmlformats.org/officeDocument/2006/relationships/oleObject" Target="../embeddings/oleObject1.bin"/><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A1A8AFA-44DE-2E04-D7DA-9C3E74293E5B}"/>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サブタイトル 2"/>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インターネットを</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使ってみよう</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961" y="291104"/>
            <a:ext cx="750152" cy="1113621"/>
          </a:xfrm>
          <a:prstGeom prst="rect">
            <a:avLst/>
          </a:prstGeom>
        </p:spPr>
      </p:pic>
      <p:sp>
        <p:nvSpPr>
          <p:cNvPr id="11" name="テキスト ボックス 10">
            <a:extLst>
              <a:ext uri="{FF2B5EF4-FFF2-40B4-BE49-F238E27FC236}">
                <a16:creationId xmlns:a16="http://schemas.microsoft.com/office/drawing/2014/main" id="{C666ED79-23D4-4339-9F1D-786E0861D5BA}"/>
              </a:ext>
            </a:extLst>
          </p:cNvPr>
          <p:cNvSpPr txBox="1"/>
          <p:nvPr/>
        </p:nvSpPr>
        <p:spPr>
          <a:xfrm>
            <a:off x="548030" y="721063"/>
            <a:ext cx="3477180" cy="400110"/>
          </a:xfrm>
          <a:prstGeom prst="rect">
            <a:avLst/>
          </a:prstGeom>
          <a:noFill/>
        </p:spPr>
        <p:txBody>
          <a:bodyPr wrap="square" rtlCol="0">
            <a:spAutoFit/>
          </a:bodyPr>
          <a:lstStyle/>
          <a:p>
            <a:r>
              <a:rPr lang="ja-JP" altLang="en-US" sz="2000" b="1">
                <a:solidFill>
                  <a:srgbClr val="4472C4"/>
                </a:solidFill>
                <a:latin typeface="BIZ UDPゴシック" panose="020B0400000000000000" pitchFamily="50" charset="-128"/>
                <a:ea typeface="BIZ UDPゴシック" panose="020B0400000000000000" pitchFamily="50" charset="-128"/>
                <a:cs typeface="Meiryo" charset="-128"/>
              </a:rPr>
              <a:t>スマートフォン初心者編</a:t>
            </a:r>
            <a:r>
              <a:rPr lang="en-US" altLang="ja-JP" sz="2000" b="1">
                <a:solidFill>
                  <a:srgbClr val="4472C4"/>
                </a:solidFill>
                <a:latin typeface="BIZ UDPゴシック" panose="020B0400000000000000" pitchFamily="50" charset="-128"/>
                <a:ea typeface="BIZ UDPゴシック" panose="020B0400000000000000" pitchFamily="50" charset="-128"/>
                <a:cs typeface="Meiryo" charset="-128"/>
              </a:rPr>
              <a:t> </a:t>
            </a:r>
            <a:endParaRPr lang="ja-JP" altLang="en-US" sz="20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10638EB-4EBB-48D8-9019-3994E724A9A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pic>
        <p:nvPicPr>
          <p:cNvPr id="7" name="図 6" descr="アイコン&#10;&#10;自動的に生成された説明">
            <a:extLst>
              <a:ext uri="{FF2B5EF4-FFF2-40B4-BE49-F238E27FC236}">
                <a16:creationId xmlns:a16="http://schemas.microsoft.com/office/drawing/2014/main" id="{3E1AEF47-C94A-EC35-38EB-C9EB97A7C2FD}"/>
              </a:ext>
            </a:extLst>
          </p:cNvPr>
          <p:cNvPicPr>
            <a:picLocks noChangeAspect="1"/>
          </p:cNvPicPr>
          <p:nvPr/>
        </p:nvPicPr>
        <p:blipFill>
          <a:blip r:embed="rId4"/>
          <a:stretch>
            <a:fillRect/>
          </a:stretch>
        </p:blipFill>
        <p:spPr>
          <a:xfrm>
            <a:off x="6326913" y="4365007"/>
            <a:ext cx="1909027" cy="2029092"/>
          </a:xfrm>
          <a:prstGeom prst="rect">
            <a:avLst/>
          </a:prstGeom>
        </p:spPr>
      </p:pic>
      <p:sp>
        <p:nvSpPr>
          <p:cNvPr id="8" name="角丸四角形 12">
            <a:extLst>
              <a:ext uri="{FF2B5EF4-FFF2-40B4-BE49-F238E27FC236}">
                <a16:creationId xmlns:a16="http://schemas.microsoft.com/office/drawing/2014/main" id="{DDBB8E58-1641-F14E-E364-51027950738D}"/>
              </a:ext>
            </a:extLst>
          </p:cNvPr>
          <p:cNvSpPr/>
          <p:nvPr/>
        </p:nvSpPr>
        <p:spPr>
          <a:xfrm>
            <a:off x="705028" y="291105"/>
            <a:ext cx="1211010" cy="400068"/>
          </a:xfrm>
          <a:prstGeom prst="roundRect">
            <a:avLst/>
          </a:prstGeom>
          <a:solidFill>
            <a:schemeClr val="bg1"/>
          </a:solid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33" b="1">
                <a:solidFill>
                  <a:srgbClr val="4472C4"/>
                </a:solidFill>
                <a:latin typeface="BIZ UDPゴシック" panose="020B0400000000000000" pitchFamily="50" charset="-128"/>
                <a:ea typeface="BIZ UDPゴシック" panose="020B0400000000000000" pitchFamily="50" charset="-128"/>
                <a:cs typeface="Meiryo" charset="-128"/>
              </a:rPr>
              <a:t>Android</a:t>
            </a:r>
            <a:endParaRPr lang="ja-JP" altLang="en-US" sz="1633" b="1">
              <a:solidFill>
                <a:srgbClr val="4472C4"/>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3081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3361243-2967-E021-909F-D8AFB3934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065" y="2279830"/>
            <a:ext cx="1997742" cy="4336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9904FB39-7539-B7BD-BCBB-BFC8EA058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849" y="2283682"/>
            <a:ext cx="2001628" cy="4336853"/>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98F3EF1C-9E54-E913-638F-7F9D557F1049}"/>
              </a:ext>
            </a:extLst>
          </p:cNvPr>
          <p:cNvSpPr/>
          <p:nvPr/>
        </p:nvSpPr>
        <p:spPr>
          <a:xfrm>
            <a:off x="2598000" y="5917869"/>
            <a:ext cx="365738" cy="38807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マイクボタン　　 を押します</a:t>
            </a: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4BECB9C-380B-E3AD-F156-065DA37C8AF3}"/>
              </a:ext>
            </a:extLst>
          </p:cNvPr>
          <p:cNvSpPr/>
          <p:nvPr/>
        </p:nvSpPr>
        <p:spPr>
          <a:xfrm>
            <a:off x="7061200" y="3191148"/>
            <a:ext cx="266700"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0EE9845-0088-B379-FE52-0EECB46A5B6C}"/>
              </a:ext>
            </a:extLst>
          </p:cNvPr>
          <p:cNvSpPr/>
          <p:nvPr/>
        </p:nvSpPr>
        <p:spPr>
          <a:xfrm>
            <a:off x="6728672" y="953417"/>
            <a:ext cx="2305613" cy="429806"/>
          </a:xfrm>
          <a:prstGeom prst="rect">
            <a:avLst/>
          </a:prstGeom>
          <a:solidFill>
            <a:schemeClr val="accent2">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音声入力</a:t>
            </a:r>
          </a:p>
        </p:txBody>
      </p:sp>
      <p:pic>
        <p:nvPicPr>
          <p:cNvPr id="14" name="Picture 2">
            <a:extLst>
              <a:ext uri="{FF2B5EF4-FFF2-40B4-BE49-F238E27FC236}">
                <a16:creationId xmlns:a16="http://schemas.microsoft.com/office/drawing/2014/main" id="{1FA2E7A2-6D68-0A48-09D3-44EF6F11B5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47" t="23677" r="24188" b="72256"/>
          <a:stretch/>
        </p:blipFill>
        <p:spPr bwMode="auto">
          <a:xfrm>
            <a:off x="7072469" y="1516391"/>
            <a:ext cx="316499" cy="395621"/>
          </a:xfrm>
          <a:prstGeom prst="rect">
            <a:avLst/>
          </a:prstGeom>
          <a:noFill/>
          <a:ln w="3175">
            <a:noFill/>
            <a:miter lim="800000"/>
            <a:headEnd/>
            <a:tailEnd/>
          </a:ln>
          <a:effectLst/>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773DF076-FE8A-C4B2-414D-7C1CC0DFE60E}"/>
              </a:ext>
            </a:extLst>
          </p:cNvPr>
          <p:cNvSpPr txBox="1"/>
          <p:nvPr/>
        </p:nvSpPr>
        <p:spPr>
          <a:xfrm>
            <a:off x="1412435" y="1489248"/>
            <a:ext cx="3159565" cy="395621"/>
          </a:xfrm>
          <a:prstGeom prst="rect">
            <a:avLst/>
          </a:prstGeom>
          <a:noFill/>
        </p:spPr>
        <p:txBody>
          <a:bodyPr wrap="square" lIns="91440" tIns="45720" rIns="91440" bIns="45720" rtlCol="0" anchor="t">
            <a:spAutoFit/>
          </a:bodyPr>
          <a:lstStyle/>
          <a:p>
            <a:pPr>
              <a:lnSpc>
                <a:spcPct val="130000"/>
              </a:lnSpc>
            </a:pPr>
            <a:r>
              <a:rPr lang="en-US" altLang="ja-JP" sz="1800" dirty="0">
                <a:latin typeface="+mn-ea"/>
              </a:rPr>
              <a:t>Chrome </a:t>
            </a:r>
            <a:r>
              <a:rPr lang="ja-JP" altLang="en-US" sz="1800" dirty="0">
                <a:latin typeface="+mn-ea"/>
              </a:rPr>
              <a:t>    　を押します</a:t>
            </a:r>
            <a:endParaRPr lang="en-US" altLang="ja-JP" sz="1800" dirty="0">
              <a:latin typeface="+mn-ea"/>
            </a:endParaRP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C675B507-A1C3-9751-7584-9D97C4A72082}"/>
              </a:ext>
            </a:extLst>
          </p:cNvPr>
          <p:cNvPicPr>
            <a:picLocks noChangeAspect="1"/>
          </p:cNvPicPr>
          <p:nvPr/>
        </p:nvPicPr>
        <p:blipFill rotWithShape="1">
          <a:blip r:embed="rId5">
            <a:extLst>
              <a:ext uri="{28A0092B-C50C-407E-A947-70E740481C1C}">
                <a14:useLocalDpi xmlns:a14="http://schemas.microsoft.com/office/drawing/2010/main" val="0"/>
              </a:ext>
            </a:extLst>
          </a:blip>
          <a:srcRect l="62499" t="85039" r="23460" b="8467"/>
          <a:stretch/>
        </p:blipFill>
        <p:spPr>
          <a:xfrm>
            <a:off x="2552445" y="1527711"/>
            <a:ext cx="394764" cy="395621"/>
          </a:xfrm>
          <a:prstGeom prst="rect">
            <a:avLst/>
          </a:prstGeom>
          <a:ln w="3175">
            <a:noFill/>
          </a:ln>
          <a:effectLst/>
        </p:spPr>
      </p:pic>
      <p:sp>
        <p:nvSpPr>
          <p:cNvPr id="23" name="テキスト ボックス 22">
            <a:extLst>
              <a:ext uri="{FF2B5EF4-FFF2-40B4-BE49-F238E27FC236}">
                <a16:creationId xmlns:a16="http://schemas.microsoft.com/office/drawing/2014/main" id="{A0464999-7522-5365-EC41-6FD16DFABE5C}"/>
              </a:ext>
            </a:extLst>
          </p:cNvPr>
          <p:cNvSpPr txBox="1"/>
          <p:nvPr/>
        </p:nvSpPr>
        <p:spPr>
          <a:xfrm>
            <a:off x="3762687" y="5921246"/>
            <a:ext cx="1367197" cy="369332"/>
          </a:xfrm>
          <a:prstGeom prst="rect">
            <a:avLst/>
          </a:prstGeom>
          <a:noFill/>
        </p:spPr>
        <p:txBody>
          <a:bodyPr wrap="square" rtlCol="0">
            <a:spAutoFit/>
          </a:bodyPr>
          <a:lstStyle/>
          <a:p>
            <a:r>
              <a:rPr lang="en-US" altLang="ja-JP" sz="1800" dirty="0">
                <a:latin typeface="+mn-ea"/>
              </a:rPr>
              <a:t>Chrome</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46CEB29D-B36A-DE3C-3ADF-74F45256F11C}"/>
              </a:ext>
            </a:extLst>
          </p:cNvPr>
          <p:cNvCxnSpPr>
            <a:cxnSpLocks/>
            <a:endCxn id="23" idx="1"/>
          </p:cNvCxnSpPr>
          <p:nvPr/>
        </p:nvCxnSpPr>
        <p:spPr>
          <a:xfrm flipV="1">
            <a:off x="2963738" y="6105912"/>
            <a:ext cx="798949" cy="5997"/>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25">
            <a:extLst>
              <a:ext uri="{FF2B5EF4-FFF2-40B4-BE49-F238E27FC236}">
                <a16:creationId xmlns:a16="http://schemas.microsoft.com/office/drawing/2014/main" id="{F60FAD02-C579-734F-B794-79FA4665B918}"/>
              </a:ext>
            </a:extLst>
          </p:cNvPr>
          <p:cNvSpPr txBox="1"/>
          <p:nvPr/>
        </p:nvSpPr>
        <p:spPr>
          <a:xfrm>
            <a:off x="8157282" y="3080434"/>
            <a:ext cx="877003"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マイク</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ボタン</a:t>
            </a:r>
          </a:p>
        </p:txBody>
      </p:sp>
      <p:cxnSp>
        <p:nvCxnSpPr>
          <p:cNvPr id="27" name="直線コネクタ 26">
            <a:extLst>
              <a:ext uri="{FF2B5EF4-FFF2-40B4-BE49-F238E27FC236}">
                <a16:creationId xmlns:a16="http://schemas.microsoft.com/office/drawing/2014/main" id="{3315AAD4-69FD-401F-3D67-C6D098F28816}"/>
              </a:ext>
            </a:extLst>
          </p:cNvPr>
          <p:cNvCxnSpPr>
            <a:cxnSpLocks/>
            <a:stCxn id="13" idx="3"/>
            <a:endCxn id="26" idx="1"/>
          </p:cNvCxnSpPr>
          <p:nvPr/>
        </p:nvCxnSpPr>
        <p:spPr>
          <a:xfrm flipV="1">
            <a:off x="7327900" y="3403600"/>
            <a:ext cx="829382" cy="1724"/>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11096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69332"/>
          </a:xfrm>
          <a:prstGeom prst="rect">
            <a:avLst/>
          </a:prstGeom>
          <a:noFill/>
        </p:spPr>
        <p:txBody>
          <a:bodyPr wrap="square" rtlCol="0">
            <a:spAutoFit/>
          </a:bodyPr>
          <a:lstStyle/>
          <a:p>
            <a:r>
              <a:rPr lang="ja-JP" altLang="en-US" sz="1800" dirty="0">
                <a:latin typeface="+mn-ea"/>
              </a:rPr>
              <a:t>「今日のニュース」と話しかけます</a:t>
            </a:r>
            <a:endParaRPr lang="en-US" altLang="ja-JP" sz="1800" dirty="0">
              <a:latin typeface="+mn-ea"/>
            </a:endParaRP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Slide Number Placeholder 5">
            <a:extLst>
              <a:ext uri="{FF2B5EF4-FFF2-40B4-BE49-F238E27FC236}">
                <a16:creationId xmlns:a16="http://schemas.microsoft.com/office/drawing/2014/main" id="{1C9C3336-FD59-F04A-7415-99CBF3E1DF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3" name="正方形/長方形 2">
            <a:extLst>
              <a:ext uri="{FF2B5EF4-FFF2-40B4-BE49-F238E27FC236}">
                <a16:creationId xmlns:a16="http://schemas.microsoft.com/office/drawing/2014/main" id="{A7F2D3D8-01F8-A7E2-DA4F-56402EAE456C}"/>
              </a:ext>
            </a:extLst>
          </p:cNvPr>
          <p:cNvSpPr/>
          <p:nvPr/>
        </p:nvSpPr>
        <p:spPr>
          <a:xfrm>
            <a:off x="6728672" y="953417"/>
            <a:ext cx="2305613" cy="429806"/>
          </a:xfrm>
          <a:prstGeom prst="rect">
            <a:avLst/>
          </a:prstGeom>
          <a:solidFill>
            <a:schemeClr val="accent2">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音声入力</a:t>
            </a:r>
          </a:p>
        </p:txBody>
      </p:sp>
      <p:sp>
        <p:nvSpPr>
          <p:cNvPr id="8" name="テキスト ボックス 7">
            <a:extLst>
              <a:ext uri="{FF2B5EF4-FFF2-40B4-BE49-F238E27FC236}">
                <a16:creationId xmlns:a16="http://schemas.microsoft.com/office/drawing/2014/main" id="{FCEFDEBA-8551-B011-8AD7-068E940E6100}"/>
              </a:ext>
            </a:extLst>
          </p:cNvPr>
          <p:cNvSpPr txBox="1"/>
          <p:nvPr/>
        </p:nvSpPr>
        <p:spPr>
          <a:xfrm>
            <a:off x="5823529" y="4063328"/>
            <a:ext cx="2709284" cy="369332"/>
          </a:xfrm>
          <a:prstGeom prst="rect">
            <a:avLst/>
          </a:prstGeom>
          <a:noFill/>
        </p:spPr>
        <p:txBody>
          <a:bodyPr wrap="square" rtlCol="0">
            <a:spAutoFit/>
          </a:bodyPr>
          <a:lstStyle/>
          <a:p>
            <a:r>
              <a:rPr lang="ja-JP" altLang="en-US" dirty="0">
                <a:solidFill>
                  <a:srgbClr val="4472C4"/>
                </a:solidFill>
                <a:latin typeface="+mn-ea"/>
                <a:cs typeface="メイリオ" panose="020B0604030504040204" pitchFamily="50" charset="-128"/>
              </a:rPr>
              <a:t>以降は</a:t>
            </a:r>
            <a:r>
              <a:rPr lang="en-US" altLang="ja-JP" dirty="0">
                <a:solidFill>
                  <a:srgbClr val="4472C4"/>
                </a:solidFill>
                <a:latin typeface="+mn-ea"/>
                <a:cs typeface="メイリオ" panose="020B0604030504040204" pitchFamily="50" charset="-128"/>
              </a:rPr>
              <a:t>P6</a:t>
            </a:r>
            <a:r>
              <a:rPr lang="ja-JP" altLang="en-US" dirty="0">
                <a:solidFill>
                  <a:srgbClr val="4472C4"/>
                </a:solidFill>
                <a:latin typeface="+mn-ea"/>
                <a:cs typeface="メイリオ" panose="020B0604030504040204" pitchFamily="50" charset="-128"/>
              </a:rPr>
              <a:t>の⑤と同様</a:t>
            </a:r>
            <a:endParaRPr lang="ja-JP" altLang="en-US" dirty="0">
              <a:solidFill>
                <a:srgbClr val="4472C4"/>
              </a:solidFill>
              <a:latin typeface="+mn-ea"/>
            </a:endParaRPr>
          </a:p>
        </p:txBody>
      </p:sp>
      <p:sp>
        <p:nvSpPr>
          <p:cNvPr id="4" name="字幕 14">
            <a:extLst>
              <a:ext uri="{FF2B5EF4-FFF2-40B4-BE49-F238E27FC236}">
                <a16:creationId xmlns:a16="http://schemas.microsoft.com/office/drawing/2014/main" id="{2B26E811-0230-42E1-CA22-DF16B2E22D27}"/>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pic>
        <p:nvPicPr>
          <p:cNvPr id="10" name="Picture 2">
            <a:extLst>
              <a:ext uri="{FF2B5EF4-FFF2-40B4-BE49-F238E27FC236}">
                <a16:creationId xmlns:a16="http://schemas.microsoft.com/office/drawing/2014/main" id="{0ED25FE1-43ED-2AA2-B678-E56E3C2AD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9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1495747277"/>
              </p:ext>
            </p:extLst>
          </p:nvPr>
        </p:nvGraphicFramePr>
        <p:xfrm>
          <a:off x="611257" y="3248026"/>
          <a:ext cx="7920000" cy="2129815"/>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479911">
                  <a:extLst>
                    <a:ext uri="{9D8B030D-6E8A-4147-A177-3AD203B41FA5}">
                      <a16:colId xmlns:a16="http://schemas.microsoft.com/office/drawing/2014/main" val="20001"/>
                    </a:ext>
                  </a:extLst>
                </a:gridCol>
                <a:gridCol w="2215650">
                  <a:extLst>
                    <a:ext uri="{9D8B030D-6E8A-4147-A177-3AD203B41FA5}">
                      <a16:colId xmlns:a16="http://schemas.microsoft.com/office/drawing/2014/main" val="20002"/>
                    </a:ext>
                  </a:extLst>
                </a:gridCol>
              </a:tblGrid>
              <a:tr h="306342">
                <a:tc>
                  <a:txBody>
                    <a:bodyPr/>
                    <a:lstStyle/>
                    <a:p>
                      <a:pPr marL="0" indent="0" algn="ctr">
                        <a:lnSpc>
                          <a:spcPts val="1700"/>
                        </a:lnSpc>
                        <a:spcBef>
                          <a:spcPts val="405"/>
                        </a:spcBef>
                      </a:pPr>
                      <a:r>
                        <a:rPr lang="ja-JP" altLang="en-US" sz="1800" b="0" i="0" dirty="0">
                          <a:latin typeface="+mn-ea"/>
                          <a:ea typeface="+mn-ea"/>
                          <a:cs typeface="Meiryo" charset="-128"/>
                        </a:rPr>
                        <a:t>マーク</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mn-ea"/>
                          <a:ea typeface="+mn-ea"/>
                          <a:cs typeface="Meiryo" charset="-128"/>
                        </a:rPr>
                        <a:t>概要</a:t>
                      </a:r>
                      <a:endParaRPr lang="en-US" altLang="ja-JP"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mn-ea"/>
                          <a:ea typeface="+mn-ea"/>
                          <a:cs typeface="Meiryo" charset="-128"/>
                        </a:rPr>
                        <a:t>アプリ</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823473">
                <a:tc>
                  <a:txBody>
                    <a:bodyPr/>
                    <a:lstStyle/>
                    <a:p>
                      <a:pPr>
                        <a:lnSpc>
                          <a:spcPts val="1700"/>
                        </a:lnSpc>
                      </a:pPr>
                      <a:endParaRPr sz="1800" b="0" i="0" dirty="0">
                        <a:latin typeface="+mn-ea"/>
                        <a:ea typeface="+mn-ea"/>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en-US" altLang="ja-JP" sz="1800" b="0" i="0" spc="20" dirty="0">
                          <a:latin typeface="+mn-ea"/>
                          <a:ea typeface="+mn-ea"/>
                          <a:cs typeface="Meiryo" charset="-128"/>
                        </a:rPr>
                        <a:t>Google</a:t>
                      </a:r>
                      <a:r>
                        <a:rPr lang="ja-JP" altLang="en-US" sz="1800" b="0" i="0" spc="20" dirty="0">
                          <a:latin typeface="+mn-ea"/>
                          <a:ea typeface="+mn-ea"/>
                          <a:cs typeface="Meiryo" charset="-128"/>
                        </a:rPr>
                        <a:t>レンズは画像を元にテキストのコピーや翻訳、植物や動物の種類の特定、場所やメニュー、商品、見た目が似ている画像の検索など、さまざまな使い方ができるアプリです。</a:t>
                      </a:r>
                      <a:endParaRPr lang="ja-JP" altLang="en-US" sz="1800" b="0" i="0" dirty="0">
                        <a:latin typeface="+mn-ea"/>
                        <a:ea typeface="+mn-ea"/>
                        <a:cs typeface="Meiryo" charset="-128"/>
                      </a:endParaRP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spc="-20" dirty="0">
                          <a:latin typeface="+mn-ea"/>
                          <a:ea typeface="+mn-ea"/>
                          <a:cs typeface="Meiryo" charset="-128"/>
                        </a:rPr>
                        <a:t> </a:t>
                      </a:r>
                      <a:r>
                        <a:rPr lang="en-US" altLang="ja-JP" sz="1800" b="0" i="0" dirty="0">
                          <a:latin typeface="+mn-ea"/>
                          <a:ea typeface="+mn-ea"/>
                          <a:cs typeface="Meiryo" charset="-128"/>
                        </a:rPr>
                        <a:t>Google</a:t>
                      </a:r>
                      <a:r>
                        <a:rPr lang="en-US" altLang="ja-JP" sz="1800" b="0" i="0" spc="-10" dirty="0">
                          <a:latin typeface="+mn-ea"/>
                          <a:ea typeface="+mn-ea"/>
                          <a:cs typeface="Meiryo" charset="-128"/>
                        </a:rPr>
                        <a:t> </a:t>
                      </a:r>
                      <a:r>
                        <a:rPr lang="ja-JP" altLang="en-US" sz="1800" b="0" i="0" dirty="0">
                          <a:latin typeface="+mn-ea"/>
                          <a:ea typeface="+mn-ea"/>
                          <a:cs typeface="Meiryo" charset="-128"/>
                        </a:rPr>
                        <a:t>レンズ</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spc="100" dirty="0">
                          <a:latin typeface="+mn-ea"/>
                          <a:ea typeface="+mn-ea"/>
                          <a:cs typeface="Meiryo" charset="-128"/>
                        </a:rPr>
                        <a:t> </a:t>
                      </a:r>
                      <a:r>
                        <a:rPr lang="en-US" altLang="ja-JP" sz="1800" b="0" i="0" dirty="0">
                          <a:latin typeface="+mn-ea"/>
                          <a:ea typeface="+mn-ea"/>
                          <a:cs typeface="Meiryo" charset="-128"/>
                        </a:rPr>
                        <a:t>Google</a:t>
                      </a:r>
                      <a:r>
                        <a:rPr lang="en-US" altLang="ja-JP" sz="1800" b="0" i="0" spc="-5" dirty="0">
                          <a:latin typeface="+mn-ea"/>
                          <a:ea typeface="+mn-ea"/>
                          <a:cs typeface="Meiryo" charset="-128"/>
                        </a:rPr>
                        <a:t> </a:t>
                      </a:r>
                      <a:r>
                        <a:rPr lang="en-US" altLang="ja-JP" sz="1800" b="0" i="0" dirty="0">
                          <a:latin typeface="+mn-ea"/>
                          <a:ea typeface="+mn-ea"/>
                          <a:cs typeface="Meiryo" charset="-128"/>
                        </a:rPr>
                        <a:t>LLC.</a:t>
                      </a:r>
                      <a:r>
                        <a:rPr lang="ja-JP" altLang="en-US" sz="1800" b="0" i="0" dirty="0">
                          <a:latin typeface="+mn-ea"/>
                          <a:ea typeface="+mn-ea"/>
                          <a:cs typeface="Meiryo" charset="-128"/>
                        </a:rPr>
                        <a:t> 　 （</a:t>
                      </a:r>
                      <a:r>
                        <a:rPr lang="en-US" altLang="ja-JP" sz="1800" b="0" i="0" dirty="0">
                          <a:latin typeface="+mn-ea"/>
                          <a:ea typeface="+mn-ea"/>
                          <a:cs typeface="Meiryo" charset="-128"/>
                        </a:rPr>
                        <a:t>Ver1.17.240515009</a:t>
                      </a:r>
                      <a:r>
                        <a:rPr lang="ja-JP" altLang="en-US" sz="1800" b="0" i="0" dirty="0">
                          <a:latin typeface="+mn-ea"/>
                          <a:ea typeface="+mn-ea"/>
                          <a:cs typeface="Meiryo" charset="-128"/>
                        </a:rPr>
                        <a:t>）</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baseline="0" dirty="0">
                          <a:latin typeface="+mn-ea"/>
                          <a:ea typeface="+mn-ea"/>
                          <a:cs typeface="Meiryo" charset="-128"/>
                        </a:rPr>
                        <a:t>  </a:t>
                      </a:r>
                      <a:r>
                        <a:rPr lang="ja-JP" altLang="en-US" sz="1800" b="0" i="0" dirty="0">
                          <a:latin typeface="+mn-ea"/>
                          <a:ea typeface="+mn-ea"/>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60953"/>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en-US" altLang="ja-JP" sz="2400" dirty="0">
                <a:latin typeface="+mn-ea"/>
              </a:rPr>
              <a:t>Android</a:t>
            </a:r>
            <a:r>
              <a:rPr lang="ja-JP" altLang="en-US" sz="2400" dirty="0">
                <a:latin typeface="+mn-ea"/>
              </a:rPr>
              <a:t>の場合、</a:t>
            </a:r>
            <a:r>
              <a:rPr lang="en-US" altLang="ja-JP" sz="2400" dirty="0">
                <a:latin typeface="+mn-ea"/>
              </a:rPr>
              <a:t>Google</a:t>
            </a:r>
            <a:r>
              <a:rPr lang="ja-JP" altLang="en-US" sz="2400" dirty="0">
                <a:latin typeface="+mn-ea"/>
              </a:rPr>
              <a:t>レンズというアプリを使用して画像から検索することができます。</a:t>
            </a:r>
            <a:endParaRPr lang="en-US" altLang="ja-JP" sz="2400" dirty="0">
              <a:latin typeface="+mn-ea"/>
            </a:endParaRPr>
          </a:p>
          <a:p>
            <a:pPr marL="0" indent="0">
              <a:lnSpc>
                <a:spcPct val="130000"/>
              </a:lnSpc>
              <a:spcBef>
                <a:spcPts val="0"/>
              </a:spcBef>
              <a:buNone/>
            </a:pPr>
            <a:r>
              <a:rPr lang="ja-JP" altLang="en-US" sz="2400" dirty="0">
                <a:latin typeface="+mn-ea"/>
              </a:rPr>
              <a:t>画像検索を上手に活用することで検索の幅が広がるため、覚えておくと便利です。</a:t>
            </a:r>
          </a:p>
        </p:txBody>
      </p:sp>
      <p:sp>
        <p:nvSpPr>
          <p:cNvPr id="5" name="Slide Number Placeholder 5">
            <a:extLst>
              <a:ext uri="{FF2B5EF4-FFF2-40B4-BE49-F238E27FC236}">
                <a16:creationId xmlns:a16="http://schemas.microsoft.com/office/drawing/2014/main" id="{E274C1A2-5C35-404F-1796-19713FE7925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35353E65-F848-F0B3-8FCF-6A642BA1219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5" name="タイトル 1">
            <a:extLst>
              <a:ext uri="{FF2B5EF4-FFF2-40B4-BE49-F238E27FC236}">
                <a16:creationId xmlns:a16="http://schemas.microsoft.com/office/drawing/2014/main" id="{5D6684E7-DE73-21B2-2DB8-D030D7D6B9B2}"/>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pic>
        <p:nvPicPr>
          <p:cNvPr id="16" name="図 15">
            <a:extLst>
              <a:ext uri="{FF2B5EF4-FFF2-40B4-BE49-F238E27FC236}">
                <a16:creationId xmlns:a16="http://schemas.microsoft.com/office/drawing/2014/main" id="{2327E70C-9C94-67AE-D4A8-BFD7A6CE64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83" t="57155" r="78729" b="37105"/>
          <a:stretch/>
        </p:blipFill>
        <p:spPr bwMode="auto">
          <a:xfrm>
            <a:off x="669768" y="3896078"/>
            <a:ext cx="1130665" cy="1130665"/>
          </a:xfrm>
          <a:custGeom>
            <a:avLst/>
            <a:gdLst>
              <a:gd name="connsiteX0" fmla="*/ 196132 w 511200"/>
              <a:gd name="connsiteY0" fmla="*/ 0 h 511200"/>
              <a:gd name="connsiteX1" fmla="*/ 315068 w 511200"/>
              <a:gd name="connsiteY1" fmla="*/ 0 h 511200"/>
              <a:gd name="connsiteX2" fmla="*/ 511200 w 511200"/>
              <a:gd name="connsiteY2" fmla="*/ 196132 h 511200"/>
              <a:gd name="connsiteX3" fmla="*/ 511200 w 511200"/>
              <a:gd name="connsiteY3" fmla="*/ 315068 h 511200"/>
              <a:gd name="connsiteX4" fmla="*/ 315068 w 511200"/>
              <a:gd name="connsiteY4" fmla="*/ 511200 h 511200"/>
              <a:gd name="connsiteX5" fmla="*/ 196132 w 511200"/>
              <a:gd name="connsiteY5" fmla="*/ 511200 h 511200"/>
              <a:gd name="connsiteX6" fmla="*/ 0 w 511200"/>
              <a:gd name="connsiteY6" fmla="*/ 315068 h 511200"/>
              <a:gd name="connsiteX7" fmla="*/ 0 w 511200"/>
              <a:gd name="connsiteY7" fmla="*/ 196132 h 511200"/>
              <a:gd name="connsiteX8" fmla="*/ 196132 w 511200"/>
              <a:gd name="connsiteY8" fmla="*/ 0 h 5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0" h="511200">
                <a:moveTo>
                  <a:pt x="196132" y="0"/>
                </a:moveTo>
                <a:lnTo>
                  <a:pt x="315068" y="0"/>
                </a:lnTo>
                <a:cubicBezTo>
                  <a:pt x="423389" y="0"/>
                  <a:pt x="511200" y="87811"/>
                  <a:pt x="511200" y="196132"/>
                </a:cubicBezTo>
                <a:lnTo>
                  <a:pt x="511200" y="315068"/>
                </a:lnTo>
                <a:cubicBezTo>
                  <a:pt x="511200" y="423389"/>
                  <a:pt x="423389" y="511200"/>
                  <a:pt x="315068" y="511200"/>
                </a:cubicBezTo>
                <a:lnTo>
                  <a:pt x="196132" y="511200"/>
                </a:lnTo>
                <a:cubicBezTo>
                  <a:pt x="87811" y="511200"/>
                  <a:pt x="0" y="423389"/>
                  <a:pt x="0" y="315068"/>
                </a:cubicBezTo>
                <a:lnTo>
                  <a:pt x="0" y="196132"/>
                </a:lnTo>
                <a:cubicBezTo>
                  <a:pt x="0" y="87811"/>
                  <a:pt x="87811" y="0"/>
                  <a:pt x="196132"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6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603AA64-6F48-9572-40AC-772D51BE4569}"/>
              </a:ext>
            </a:extLst>
          </p:cNvPr>
          <p:cNvPicPr>
            <a:picLocks noChangeAspect="1"/>
          </p:cNvPicPr>
          <p:nvPr/>
        </p:nvPicPr>
        <p:blipFill>
          <a:blip r:embed="rId4"/>
          <a:stretch>
            <a:fillRect/>
          </a:stretch>
        </p:blipFill>
        <p:spPr>
          <a:xfrm>
            <a:off x="5747480" y="2281696"/>
            <a:ext cx="2016000" cy="4339717"/>
          </a:xfrm>
          <a:prstGeom prst="rect">
            <a:avLst/>
          </a:prstGeom>
        </p:spPr>
      </p:pic>
      <p:pic>
        <p:nvPicPr>
          <p:cNvPr id="6" name="図 5">
            <a:extLst>
              <a:ext uri="{FF2B5EF4-FFF2-40B4-BE49-F238E27FC236}">
                <a16:creationId xmlns:a16="http://schemas.microsoft.com/office/drawing/2014/main" id="{0214F241-5909-01E8-626B-83C7F767B1DA}"/>
              </a:ext>
            </a:extLst>
          </p:cNvPr>
          <p:cNvPicPr>
            <a:picLocks noChangeAspect="1"/>
          </p:cNvPicPr>
          <p:nvPr/>
        </p:nvPicPr>
        <p:blipFill>
          <a:blip r:embed="rId5"/>
          <a:stretch>
            <a:fillRect/>
          </a:stretch>
        </p:blipFill>
        <p:spPr>
          <a:xfrm>
            <a:off x="1394367" y="2281696"/>
            <a:ext cx="2002154" cy="4338000"/>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タイトル 1">
            <a:extLst>
              <a:ext uri="{FF2B5EF4-FFF2-40B4-BE49-F238E27FC236}">
                <a16:creationId xmlns:a16="http://schemas.microsoft.com/office/drawing/2014/main" id="{58D3CF01-DCE2-56BA-259A-83637AC6B158}"/>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20" name="字幕 14">
            <a:extLst>
              <a:ext uri="{FF2B5EF4-FFF2-40B4-BE49-F238E27FC236}">
                <a16:creationId xmlns:a16="http://schemas.microsoft.com/office/drawing/2014/main" id="{AE391213-D9C3-B253-7D99-589667F8F2A1}"/>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25" name="タイトル 1">
            <a:extLst>
              <a:ext uri="{FF2B5EF4-FFF2-40B4-BE49-F238E27FC236}">
                <a16:creationId xmlns:a16="http://schemas.microsoft.com/office/drawing/2014/main" id="{8CBCB905-0D23-DF8E-4A22-5C0E1FC5854B}"/>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27" name="直線コネクタ 26">
            <a:extLst>
              <a:ext uri="{FF2B5EF4-FFF2-40B4-BE49-F238E27FC236}">
                <a16:creationId xmlns:a16="http://schemas.microsoft.com/office/drawing/2014/main" id="{6E8417B4-0896-1971-C8EA-BDCDBF2DE722}"/>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4" name="直線矢印コネクタ 3">
            <a:extLst>
              <a:ext uri="{FF2B5EF4-FFF2-40B4-BE49-F238E27FC236}">
                <a16:creationId xmlns:a16="http://schemas.microsoft.com/office/drawing/2014/main" id="{3E1EE7AE-543F-83A2-3772-BEDBFA6C7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17B38E2-4B0C-719D-F034-F9646F4D3DB9}"/>
              </a:ext>
            </a:extLst>
          </p:cNvPr>
          <p:cNvSpPr txBox="1"/>
          <p:nvPr/>
        </p:nvSpPr>
        <p:spPr>
          <a:xfrm>
            <a:off x="5721428" y="1455585"/>
            <a:ext cx="3422571" cy="755720"/>
          </a:xfrm>
          <a:prstGeom prst="rect">
            <a:avLst/>
          </a:prstGeom>
          <a:noFill/>
        </p:spPr>
        <p:txBody>
          <a:bodyPr wrap="square" rtlCol="0" anchor="ctr">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「アプリとゲームを</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a:t>
            </a: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と記載の検索枠を押します</a:t>
            </a:r>
          </a:p>
        </p:txBody>
      </p:sp>
      <p:sp>
        <p:nvSpPr>
          <p:cNvPr id="29" name="テキスト ボックス 28">
            <a:extLst>
              <a:ext uri="{FF2B5EF4-FFF2-40B4-BE49-F238E27FC236}">
                <a16:creationId xmlns:a16="http://schemas.microsoft.com/office/drawing/2014/main" id="{83A967ED-F920-7422-6C11-C123B5B11C12}"/>
              </a:ext>
            </a:extLst>
          </p:cNvPr>
          <p:cNvSpPr txBox="1"/>
          <p:nvPr/>
        </p:nvSpPr>
        <p:spPr>
          <a:xfrm>
            <a:off x="1412434" y="1489248"/>
            <a:ext cx="3539025" cy="755720"/>
          </a:xfrm>
          <a:prstGeom prst="rect">
            <a:avLst/>
          </a:prstGeom>
          <a:noFill/>
        </p:spPr>
        <p:txBody>
          <a:bodyPr wrap="square" lIns="91440" tIns="45720" rIns="91440" bIns="45720" rtlCol="0" anchor="t">
            <a:spAutoFit/>
          </a:bodyPr>
          <a:lstStyle/>
          <a:p>
            <a:pPr>
              <a:lnSpc>
                <a:spcPct val="130000"/>
              </a:lnSpc>
            </a:pPr>
            <a:r>
              <a:rPr lang="ja-JP" altLang="en-US" dirty="0">
                <a:latin typeface="+mn-ea"/>
              </a:rPr>
              <a:t>ホーム画面で</a:t>
            </a:r>
            <a:r>
              <a:rPr lang="en-US" altLang="ja-JP" dirty="0">
                <a:latin typeface="+mn-ea"/>
              </a:rPr>
              <a:t>Play</a:t>
            </a:r>
            <a:r>
              <a:rPr lang="ja-JP" altLang="en-US" dirty="0">
                <a:latin typeface="+mn-ea"/>
              </a:rPr>
              <a:t>ストア      　　　　</a:t>
            </a:r>
          </a:p>
          <a:p>
            <a:pPr>
              <a:lnSpc>
                <a:spcPct val="130000"/>
              </a:lnSpc>
            </a:pPr>
            <a:r>
              <a:rPr lang="ja-JP" altLang="en-US" dirty="0">
                <a:latin typeface="+mn-ea"/>
              </a:rPr>
              <a:t>を押します</a:t>
            </a:r>
          </a:p>
        </p:txBody>
      </p:sp>
      <p:pic>
        <p:nvPicPr>
          <p:cNvPr id="30" name="図 29" descr="ロゴ が含まれている画像&#10;&#10;自動的に生成された説明">
            <a:extLst>
              <a:ext uri="{FF2B5EF4-FFF2-40B4-BE49-F238E27FC236}">
                <a16:creationId xmlns:a16="http://schemas.microsoft.com/office/drawing/2014/main" id="{08E92453-DA15-DD3F-F656-D7271AE6F083}"/>
              </a:ext>
            </a:extLst>
          </p:cNvPr>
          <p:cNvPicPr>
            <a:picLocks noChangeAspect="1"/>
          </p:cNvPicPr>
          <p:nvPr/>
        </p:nvPicPr>
        <p:blipFill>
          <a:blip r:embed="rId8"/>
          <a:stretch>
            <a:fillRect/>
          </a:stretch>
        </p:blipFill>
        <p:spPr>
          <a:xfrm>
            <a:off x="3987635" y="1566001"/>
            <a:ext cx="269359" cy="264633"/>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31" name="四角形: 角を丸くする 30">
            <a:extLst>
              <a:ext uri="{FF2B5EF4-FFF2-40B4-BE49-F238E27FC236}">
                <a16:creationId xmlns:a16="http://schemas.microsoft.com/office/drawing/2014/main" id="{D0E372BE-CE50-73FB-EE5F-ED0767C2BA05}"/>
              </a:ext>
            </a:extLst>
          </p:cNvPr>
          <p:cNvSpPr/>
          <p:nvPr/>
        </p:nvSpPr>
        <p:spPr>
          <a:xfrm>
            <a:off x="2385588" y="5220618"/>
            <a:ext cx="480219" cy="48805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A132E994-E4AA-C000-48DA-41DF72234AB0}"/>
              </a:ext>
            </a:extLst>
          </p:cNvPr>
          <p:cNvSpPr/>
          <p:nvPr/>
        </p:nvSpPr>
        <p:spPr>
          <a:xfrm>
            <a:off x="5788435" y="2373771"/>
            <a:ext cx="1359053" cy="44087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Slide Number Placeholder 5">
            <a:extLst>
              <a:ext uri="{FF2B5EF4-FFF2-40B4-BE49-F238E27FC236}">
                <a16:creationId xmlns:a16="http://schemas.microsoft.com/office/drawing/2014/main" id="{6F286856-BAA1-5229-ADEE-D2842879554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E98FDF9-D66A-A360-C03C-160672283A39}"/>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0122F75F-8D7A-1CE7-3E58-86D51D9F9AF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41325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6EDA35D-6955-DE10-C032-12853B0AD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997" y="23707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FE8B910-01B9-584B-56D9-A04AFFAB9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62"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「ぐーぐるれんず」と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BE4C8DFF-5ACF-6423-90B5-155D03FCD82C}"/>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6045600A-5697-8771-59AE-A9B63A6D4274}"/>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11" name="タイトル 1">
            <a:extLst>
              <a:ext uri="{FF2B5EF4-FFF2-40B4-BE49-F238E27FC236}">
                <a16:creationId xmlns:a16="http://schemas.microsoft.com/office/drawing/2014/main" id="{C52013E7-A0A1-AEA3-39A5-3C0F765983D5}"/>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spTree>
    <p:extLst>
      <p:ext uri="{BB962C8B-B14F-4D97-AF65-F5344CB8AC3E}">
        <p14:creationId xmlns:p14="http://schemas.microsoft.com/office/powerpoint/2010/main" val="387766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74BA94-1DE9-A40D-0C3E-00F560B77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381"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DE0298D-965B-FE41-7301-EE9BF5734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552" y="2329296"/>
            <a:ext cx="199384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Google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レンズ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575599" y="4107801"/>
            <a:ext cx="2212567"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81253" y="2764168"/>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B2873B1C-4783-900D-EC5B-D7D750A76B0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A4841D76-E33A-7A59-5A24-25E675C8C6E9}"/>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12" name="タイトル 1">
            <a:extLst>
              <a:ext uri="{FF2B5EF4-FFF2-40B4-BE49-F238E27FC236}">
                <a16:creationId xmlns:a16="http://schemas.microsoft.com/office/drawing/2014/main" id="{4908DD67-0A6D-6A8C-2FA2-D841A6FA709D}"/>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spTree>
    <p:extLst>
      <p:ext uri="{BB962C8B-B14F-4D97-AF65-F5344CB8AC3E}">
        <p14:creationId xmlns:p14="http://schemas.microsoft.com/office/powerpoint/2010/main" val="79955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8945B312-087C-BF01-9168-1C224CE2F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8E9632E-883C-D8EF-BC16-6A6E2B328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1438" y="2279830"/>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55585"/>
            <a:ext cx="3422571"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「フォト ギャラリーを開く」を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4" name="テキスト ボックス 3">
            <a:extLst>
              <a:ext uri="{FF2B5EF4-FFF2-40B4-BE49-F238E27FC236}">
                <a16:creationId xmlns:a16="http://schemas.microsoft.com/office/drawing/2014/main" id="{7A2E0230-9984-F6A5-8FB8-89853E66C089}"/>
              </a:ext>
            </a:extLst>
          </p:cNvPr>
          <p:cNvSpPr txBox="1"/>
          <p:nvPr/>
        </p:nvSpPr>
        <p:spPr>
          <a:xfrm>
            <a:off x="1412434" y="1489248"/>
            <a:ext cx="3539025" cy="395621"/>
          </a:xfrm>
          <a:prstGeom prst="rect">
            <a:avLst/>
          </a:prstGeom>
          <a:noFill/>
        </p:spPr>
        <p:txBody>
          <a:bodyPr wrap="square" lIns="91440" tIns="45720" rIns="91440" bIns="45720" rtlCol="0" anchor="t">
            <a:spAutoFit/>
          </a:bodyPr>
          <a:lstStyle/>
          <a:p>
            <a:pPr>
              <a:lnSpc>
                <a:spcPct val="130000"/>
              </a:lnSpc>
            </a:pPr>
            <a:r>
              <a:rPr lang="en-US" altLang="ja-JP" dirty="0">
                <a:latin typeface="+mn-ea"/>
              </a:rPr>
              <a:t>Google</a:t>
            </a:r>
            <a:r>
              <a:rPr lang="ja-JP" altLang="en-US" dirty="0">
                <a:latin typeface="+mn-ea"/>
              </a:rPr>
              <a:t>レンズ</a:t>
            </a:r>
            <a:r>
              <a:rPr lang="en-US" altLang="ja-JP" sz="1800" dirty="0">
                <a:latin typeface="+mn-ea"/>
              </a:rPr>
              <a:t> </a:t>
            </a:r>
            <a:r>
              <a:rPr lang="ja-JP" altLang="en-US" sz="1800" dirty="0">
                <a:latin typeface="+mn-ea"/>
              </a:rPr>
              <a:t>    　を押します</a:t>
            </a:r>
            <a:endParaRPr lang="en-US" altLang="ja-JP" sz="1800" dirty="0">
              <a:latin typeface="+mn-ea"/>
            </a:endParaRP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4BECB9C-380B-E3AD-F156-065DA37C8AF3}"/>
              </a:ext>
            </a:extLst>
          </p:cNvPr>
          <p:cNvSpPr/>
          <p:nvPr/>
        </p:nvSpPr>
        <p:spPr>
          <a:xfrm>
            <a:off x="5987332" y="5111438"/>
            <a:ext cx="1526652"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99E21D2-CB15-0EA1-1715-02E8C8EAF004}"/>
              </a:ext>
            </a:extLst>
          </p:cNvPr>
          <p:cNvSpPr txBox="1"/>
          <p:nvPr/>
        </p:nvSpPr>
        <p:spPr>
          <a:xfrm>
            <a:off x="123290" y="4621864"/>
            <a:ext cx="1136525" cy="646331"/>
          </a:xfrm>
          <a:prstGeom prst="rect">
            <a:avLst/>
          </a:prstGeom>
          <a:noFill/>
        </p:spPr>
        <p:txBody>
          <a:bodyPr wrap="square" rtlCol="0">
            <a:spAutoFit/>
          </a:bodyPr>
          <a:lstStyle/>
          <a:p>
            <a:pPr algn="ctr"/>
            <a:r>
              <a:rPr kumimoji="1" lang="en-US" altLang="ja-JP" dirty="0">
                <a:latin typeface="BIZ UDPゴシック" panose="020B0400000000000000" pitchFamily="50" charset="-128"/>
                <a:ea typeface="BIZ UDPゴシック" panose="020B0400000000000000" pitchFamily="50" charset="-128"/>
              </a:rPr>
              <a:t>Google</a:t>
            </a:r>
            <a:r>
              <a:rPr kumimoji="1" lang="ja-JP" altLang="en-US" dirty="0">
                <a:latin typeface="BIZ UDPゴシック" panose="020B0400000000000000" pitchFamily="50" charset="-128"/>
                <a:ea typeface="BIZ UDPゴシック" panose="020B0400000000000000" pitchFamily="50" charset="-128"/>
              </a:rPr>
              <a:t>レンズ</a:t>
            </a:r>
          </a:p>
        </p:txBody>
      </p:sp>
      <p:cxnSp>
        <p:nvCxnSpPr>
          <p:cNvPr id="16" name="直線コネクタ 15">
            <a:extLst>
              <a:ext uri="{FF2B5EF4-FFF2-40B4-BE49-F238E27FC236}">
                <a16:creationId xmlns:a16="http://schemas.microsoft.com/office/drawing/2014/main" id="{BFBF5E2B-C2CD-AA99-9D4A-97C9B116B40B}"/>
              </a:ext>
            </a:extLst>
          </p:cNvPr>
          <p:cNvCxnSpPr>
            <a:cxnSpLocks/>
            <a:stCxn id="15" idx="3"/>
            <a:endCxn id="29" idx="1"/>
          </p:cNvCxnSpPr>
          <p:nvPr/>
        </p:nvCxnSpPr>
        <p:spPr>
          <a:xfrm flipV="1">
            <a:off x="1259815" y="4943272"/>
            <a:ext cx="238381" cy="1758"/>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22" name="図 21">
            <a:extLst>
              <a:ext uri="{FF2B5EF4-FFF2-40B4-BE49-F238E27FC236}">
                <a16:creationId xmlns:a16="http://schemas.microsoft.com/office/drawing/2014/main" id="{3585C9C9-B6CB-ABC3-968F-07751EB707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83" t="57155" r="78729" b="37105"/>
          <a:stretch/>
        </p:blipFill>
        <p:spPr bwMode="auto">
          <a:xfrm>
            <a:off x="3079198" y="1497855"/>
            <a:ext cx="426195" cy="426195"/>
          </a:xfrm>
          <a:custGeom>
            <a:avLst/>
            <a:gdLst>
              <a:gd name="connsiteX0" fmla="*/ 196132 w 511200"/>
              <a:gd name="connsiteY0" fmla="*/ 0 h 511200"/>
              <a:gd name="connsiteX1" fmla="*/ 315068 w 511200"/>
              <a:gd name="connsiteY1" fmla="*/ 0 h 511200"/>
              <a:gd name="connsiteX2" fmla="*/ 511200 w 511200"/>
              <a:gd name="connsiteY2" fmla="*/ 196132 h 511200"/>
              <a:gd name="connsiteX3" fmla="*/ 511200 w 511200"/>
              <a:gd name="connsiteY3" fmla="*/ 315068 h 511200"/>
              <a:gd name="connsiteX4" fmla="*/ 315068 w 511200"/>
              <a:gd name="connsiteY4" fmla="*/ 511200 h 511200"/>
              <a:gd name="connsiteX5" fmla="*/ 196132 w 511200"/>
              <a:gd name="connsiteY5" fmla="*/ 511200 h 511200"/>
              <a:gd name="connsiteX6" fmla="*/ 0 w 511200"/>
              <a:gd name="connsiteY6" fmla="*/ 315068 h 511200"/>
              <a:gd name="connsiteX7" fmla="*/ 0 w 511200"/>
              <a:gd name="connsiteY7" fmla="*/ 196132 h 511200"/>
              <a:gd name="connsiteX8" fmla="*/ 196132 w 511200"/>
              <a:gd name="connsiteY8" fmla="*/ 0 h 5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0" h="511200">
                <a:moveTo>
                  <a:pt x="196132" y="0"/>
                </a:moveTo>
                <a:lnTo>
                  <a:pt x="315068" y="0"/>
                </a:lnTo>
                <a:cubicBezTo>
                  <a:pt x="423389" y="0"/>
                  <a:pt x="511200" y="87811"/>
                  <a:pt x="511200" y="196132"/>
                </a:cubicBezTo>
                <a:lnTo>
                  <a:pt x="511200" y="315068"/>
                </a:lnTo>
                <a:cubicBezTo>
                  <a:pt x="511200" y="423389"/>
                  <a:pt x="423389" y="511200"/>
                  <a:pt x="315068" y="511200"/>
                </a:cubicBezTo>
                <a:lnTo>
                  <a:pt x="196132" y="511200"/>
                </a:lnTo>
                <a:cubicBezTo>
                  <a:pt x="87811" y="511200"/>
                  <a:pt x="0" y="423389"/>
                  <a:pt x="0" y="315068"/>
                </a:cubicBezTo>
                <a:lnTo>
                  <a:pt x="0" y="196132"/>
                </a:lnTo>
                <a:cubicBezTo>
                  <a:pt x="0" y="87811"/>
                  <a:pt x="87811" y="0"/>
                  <a:pt x="196132"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DEC63C84-18DE-389E-69E1-D1275B3966D9}"/>
              </a:ext>
            </a:extLst>
          </p:cNvPr>
          <p:cNvSpPr/>
          <p:nvPr/>
        </p:nvSpPr>
        <p:spPr>
          <a:xfrm>
            <a:off x="1498196" y="4691919"/>
            <a:ext cx="379132" cy="50270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181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68341EE5-99DA-C1BB-67D2-2597B1F5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3FD5EB4-9AA8-A923-A905-41B8AC867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320"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EFAA0828-C3AD-056C-ED31-17E64890B5FB}"/>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6EF9F70-672E-5086-E9B1-54D7B8672FC7}"/>
              </a:ext>
            </a:extLst>
          </p:cNvPr>
          <p:cNvSpPr txBox="1"/>
          <p:nvPr/>
        </p:nvSpPr>
        <p:spPr>
          <a:xfrm>
            <a:off x="1412436" y="1489248"/>
            <a:ext cx="2629946"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「許可」を押します</a:t>
            </a:r>
          </a:p>
        </p:txBody>
      </p:sp>
      <p:sp>
        <p:nvSpPr>
          <p:cNvPr id="31" name="テキスト ボックス 30">
            <a:extLst>
              <a:ext uri="{FF2B5EF4-FFF2-40B4-BE49-F238E27FC236}">
                <a16:creationId xmlns:a16="http://schemas.microsoft.com/office/drawing/2014/main" id="{CB48FC47-1251-1FDD-F83F-793D125332FE}"/>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32700C4F-7EFD-675F-CA40-DE0603CC0820}"/>
              </a:ext>
            </a:extLst>
          </p:cNvPr>
          <p:cNvSpPr txBox="1"/>
          <p:nvPr/>
        </p:nvSpPr>
        <p:spPr>
          <a:xfrm>
            <a:off x="5721428" y="1489248"/>
            <a:ext cx="35749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アプリ使用時のみ</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押</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43" name="Slide Number Placeholder 5">
            <a:extLst>
              <a:ext uri="{FF2B5EF4-FFF2-40B4-BE49-F238E27FC236}">
                <a16:creationId xmlns:a16="http://schemas.microsoft.com/office/drawing/2014/main" id="{9869A7A3-0810-83B2-9406-7F9EBAE2DDAB}"/>
              </a:ext>
            </a:extLst>
          </p:cNvPr>
          <p:cNvSpPr txBox="1">
            <a:spLocks/>
          </p:cNvSpPr>
          <p:nvPr/>
        </p:nvSpPr>
        <p:spPr>
          <a:xfrm>
            <a:off x="856603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DC1CF34-0227-5230-88F9-0CCD1F9A364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13" name="直線矢印コネクタ 12">
            <a:extLst>
              <a:ext uri="{FF2B5EF4-FFF2-40B4-BE49-F238E27FC236}">
                <a16:creationId xmlns:a16="http://schemas.microsoft.com/office/drawing/2014/main" id="{E701FF21-F0A9-E9DB-CD3D-56CA5DC9E55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B3EC214D-009A-B34E-5EC6-24337B00AD8E}"/>
              </a:ext>
            </a:extLst>
          </p:cNvPr>
          <p:cNvSpPr/>
          <p:nvPr/>
        </p:nvSpPr>
        <p:spPr>
          <a:xfrm>
            <a:off x="5985229" y="5325605"/>
            <a:ext cx="1526652" cy="2720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326E1405-3FC4-8115-B1D9-40AB67BB3F91}"/>
              </a:ext>
            </a:extLst>
          </p:cNvPr>
          <p:cNvSpPr/>
          <p:nvPr/>
        </p:nvSpPr>
        <p:spPr>
          <a:xfrm>
            <a:off x="2035531" y="5645886"/>
            <a:ext cx="718302" cy="22328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310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コンピューターのスクリーンショット&#10;&#10;自動的に生成された説明">
            <a:extLst>
              <a:ext uri="{FF2B5EF4-FFF2-40B4-BE49-F238E27FC236}">
                <a16:creationId xmlns:a16="http://schemas.microsoft.com/office/drawing/2014/main" id="{8453692E-C7C7-D4B4-E5BC-F9DBF805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105" y="2257098"/>
            <a:ext cx="2031096" cy="4358682"/>
          </a:xfrm>
          <a:prstGeom prst="rect">
            <a:avLst/>
          </a:prstGeom>
        </p:spPr>
      </p:pic>
      <p:pic>
        <p:nvPicPr>
          <p:cNvPr id="3077" name="Picture 5">
            <a:extLst>
              <a:ext uri="{FF2B5EF4-FFF2-40B4-BE49-F238E27FC236}">
                <a16:creationId xmlns:a16="http://schemas.microsoft.com/office/drawing/2014/main" id="{CC4C880F-BA07-3B05-C272-E55C6C3DB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373" y="227412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101507" cy="395621"/>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検索したい画像を選択します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59556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画像の上にある灰色の横線を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下から上にスライドします</a:t>
            </a: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FECC7316-7738-B098-D65F-6DE731DDC021}"/>
              </a:ext>
            </a:extLst>
          </p:cNvPr>
          <p:cNvSpPr/>
          <p:nvPr/>
        </p:nvSpPr>
        <p:spPr>
          <a:xfrm>
            <a:off x="5640957" y="5495740"/>
            <a:ext cx="2204595" cy="1714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864F2A53-B4E3-0549-3677-95A4E718A536}"/>
              </a:ext>
            </a:extLst>
          </p:cNvPr>
          <p:cNvSpPr/>
          <p:nvPr/>
        </p:nvSpPr>
        <p:spPr>
          <a:xfrm>
            <a:off x="1331744" y="5358627"/>
            <a:ext cx="590642" cy="5847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上矢印 41">
            <a:extLst>
              <a:ext uri="{FF2B5EF4-FFF2-40B4-BE49-F238E27FC236}">
                <a16:creationId xmlns:a16="http://schemas.microsoft.com/office/drawing/2014/main" id="{1EB82FD6-9513-825A-C394-034BB2D5541B}"/>
              </a:ext>
            </a:extLst>
          </p:cNvPr>
          <p:cNvSpPr>
            <a:spLocks/>
          </p:cNvSpPr>
          <p:nvPr/>
        </p:nvSpPr>
        <p:spPr>
          <a:xfrm>
            <a:off x="6328338" y="3419664"/>
            <a:ext cx="822591" cy="2046920"/>
          </a:xfrm>
          <a:prstGeom prst="upArrow">
            <a:avLst/>
          </a:prstGeom>
          <a:solidFill>
            <a:srgbClr val="FFFFFF">
              <a:alpha val="69804"/>
            </a:srgbClr>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00000"/>
                </a:solidFill>
              </a:ln>
              <a:solidFill>
                <a:srgbClr val="C00000"/>
              </a:solidFill>
            </a:endParaRPr>
          </a:p>
        </p:txBody>
      </p:sp>
      <p:sp>
        <p:nvSpPr>
          <p:cNvPr id="6" name="Slide Number Placeholder 5">
            <a:extLst>
              <a:ext uri="{FF2B5EF4-FFF2-40B4-BE49-F238E27FC236}">
                <a16:creationId xmlns:a16="http://schemas.microsoft.com/office/drawing/2014/main" id="{365512E5-1F35-58B3-E6A0-966A048ACCE4}"/>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30518B7-59B0-4F07-2F74-BFB5137CBC1A}"/>
              </a:ext>
            </a:extLst>
          </p:cNvPr>
          <p:cNvSpPr txBox="1"/>
          <p:nvPr/>
        </p:nvSpPr>
        <p:spPr>
          <a:xfrm>
            <a:off x="8149594" y="5304448"/>
            <a:ext cx="795012" cy="553998"/>
          </a:xfrm>
          <a:prstGeom prst="rect">
            <a:avLst/>
          </a:prstGeom>
          <a:noFill/>
        </p:spPr>
        <p:txBody>
          <a:bodyPr wrap="square" lIns="0" tIns="0" rIns="0" bIns="0" rtlCol="0">
            <a:spAutoFit/>
          </a:bodyPr>
          <a:lstStyle/>
          <a:p>
            <a:pPr algn="ctr"/>
            <a:r>
              <a:rPr kumimoji="1" lang="ja-JP" altLang="en-US" dirty="0">
                <a:latin typeface="BIZ UDPゴシック" panose="020B0400000000000000" pitchFamily="50" charset="-128"/>
                <a:ea typeface="BIZ UDPゴシック" panose="020B0400000000000000" pitchFamily="50" charset="-128"/>
              </a:rPr>
              <a:t>灰色の</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横線</a:t>
            </a:r>
          </a:p>
        </p:txBody>
      </p:sp>
      <p:cxnSp>
        <p:nvCxnSpPr>
          <p:cNvPr id="18" name="直線コネクタ 17">
            <a:extLst>
              <a:ext uri="{FF2B5EF4-FFF2-40B4-BE49-F238E27FC236}">
                <a16:creationId xmlns:a16="http://schemas.microsoft.com/office/drawing/2014/main" id="{7F83F588-F8EA-6CCE-EF84-41A43DD6B34E}"/>
              </a:ext>
            </a:extLst>
          </p:cNvPr>
          <p:cNvCxnSpPr>
            <a:stCxn id="25" idx="3"/>
            <a:endCxn id="7" idx="1"/>
          </p:cNvCxnSpPr>
          <p:nvPr/>
        </p:nvCxnSpPr>
        <p:spPr>
          <a:xfrm>
            <a:off x="7845552" y="5581447"/>
            <a:ext cx="304042" cy="0"/>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2236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BEC92C0-180C-BAB4-300A-638358221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373" y="227412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3BFD0BF3-EAAD-D4E7-C224-6C077487C0DD}"/>
              </a:ext>
            </a:extLst>
          </p:cNvPr>
          <p:cNvSpPr/>
          <p:nvPr/>
        </p:nvSpPr>
        <p:spPr>
          <a:xfrm>
            <a:off x="6570920" y="2808836"/>
            <a:ext cx="744280" cy="1167742"/>
          </a:xfrm>
          <a:prstGeom prst="roundRect">
            <a:avLst>
              <a:gd name="adj" fmla="val 5821"/>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72414A45-763F-310E-5216-343443197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675" y="2276065"/>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44664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選択した画像に近い検索結果が表示されます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595566"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検索結果の中から</a:t>
            </a:r>
            <a:r>
              <a:rPr lang="ja-JP" altLang="en-US" sz="1800" dirty="0">
                <a:solidFill>
                  <a:prstClr val="black"/>
                </a:solidFill>
                <a:latin typeface="BIZ UDPゴシック" panose="020B0400000000000000" pitchFamily="50" charset="-128"/>
                <a:ea typeface="BIZ UDPゴシック" panose="020B0400000000000000" pitchFamily="50" charset="-128"/>
              </a:rPr>
              <a:t>自分が</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調べたい内容を選択します</a:t>
            </a: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5FA8B02-AA52-8742-5BD5-FDA6906902C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605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A34A5467-C32D-7687-3EC1-83C33E10E376}"/>
              </a:ext>
            </a:extLst>
          </p:cNvPr>
          <p:cNvSpPr/>
          <p:nvPr/>
        </p:nvSpPr>
        <p:spPr>
          <a:xfrm>
            <a:off x="2547256" y="1714096"/>
            <a:ext cx="6229226"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ブラウザとは</a:t>
            </a:r>
            <a:r>
              <a:rPr lang="en-US" altLang="ja-JP" dirty="0">
                <a:ln w="0"/>
                <a:solidFill>
                  <a:prstClr val="black"/>
                </a:solidFill>
                <a:latin typeface="BIZ UDPゴシック" panose="020B0400000000000000" pitchFamily="50" charset="-128"/>
                <a:ea typeface="BIZ UDPゴシック" panose="020B0400000000000000" pitchFamily="50" charset="-128"/>
              </a:rPr>
              <a:t>……………………………………………… 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Chrome</a:t>
            </a:r>
            <a:r>
              <a:rPr lang="ja-JP" altLang="en-US" dirty="0">
                <a:ln w="0"/>
                <a:solidFill>
                  <a:prstClr val="black"/>
                </a:solidFill>
                <a:latin typeface="BIZ UDPゴシック" panose="020B0400000000000000" pitchFamily="50" charset="-128"/>
                <a:ea typeface="BIZ UDPゴシック" panose="020B0400000000000000" pitchFamily="50" charset="-128"/>
              </a:rPr>
              <a:t>（クローム）とは</a:t>
            </a:r>
            <a:r>
              <a:rPr lang="en-US" altLang="ja-JP" dirty="0">
                <a:ln w="0"/>
                <a:solidFill>
                  <a:prstClr val="black"/>
                </a:solidFill>
                <a:latin typeface="BIZ UDPゴシック" panose="020B0400000000000000" pitchFamily="50" charset="-128"/>
                <a:ea typeface="BIZ UDPゴシック" panose="020B0400000000000000" pitchFamily="50" charset="-128"/>
              </a:rPr>
              <a:t>………………………………… 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サイトから検索する</a:t>
            </a:r>
            <a:r>
              <a:rPr lang="en-US" altLang="ja-JP" dirty="0">
                <a:ln w="0"/>
                <a:solidFill>
                  <a:prstClr val="black"/>
                </a:solidFill>
                <a:latin typeface="BIZ UDPゴシック" panose="020B0400000000000000" pitchFamily="50" charset="-128"/>
                <a:ea typeface="BIZ UDPゴシック" panose="020B0400000000000000" pitchFamily="50" charset="-128"/>
              </a:rPr>
              <a:t>………………………………………… 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画像から検索する</a:t>
            </a:r>
            <a:r>
              <a:rPr lang="en-US" altLang="ja-JP" dirty="0">
                <a:ln w="0"/>
                <a:solidFill>
                  <a:prstClr val="black"/>
                </a:solidFill>
                <a:latin typeface="BIZ UDPゴシック" panose="020B0400000000000000" pitchFamily="50" charset="-128"/>
                <a:ea typeface="BIZ UDPゴシック" panose="020B0400000000000000" pitchFamily="50" charset="-128"/>
              </a:rPr>
              <a:t>………………………………………… P10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気に入ったページをブックマークする</a:t>
            </a:r>
            <a:r>
              <a:rPr lang="en-US" altLang="ja-JP" dirty="0">
                <a:ln w="0"/>
                <a:solidFill>
                  <a:prstClr val="black"/>
                </a:solidFill>
                <a:latin typeface="BIZ UDPゴシック" panose="020B0400000000000000" pitchFamily="50" charset="-128"/>
                <a:ea typeface="BIZ UDPゴシック" panose="020B0400000000000000" pitchFamily="50" charset="-128"/>
              </a:rPr>
              <a:t>………………… P20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 P21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ブックマークからページを削除する</a:t>
            </a:r>
            <a:r>
              <a:rPr lang="en-US" altLang="ja-JP" dirty="0">
                <a:ln w="0"/>
                <a:solidFill>
                  <a:prstClr val="black"/>
                </a:solidFill>
                <a:latin typeface="BIZ UDPゴシック" panose="020B0400000000000000" pitchFamily="50" charset="-128"/>
                <a:ea typeface="BIZ UDPゴシック" panose="020B0400000000000000" pitchFamily="50" charset="-128"/>
              </a:rPr>
              <a:t>…………………… P23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履歴からページを開く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 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インターネットを使用する際の注意点</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7</a:t>
            </a:r>
          </a:p>
        </p:txBody>
      </p:sp>
      <p:sp>
        <p:nvSpPr>
          <p:cNvPr id="6" name="正方形/長方形 5">
            <a:extLst>
              <a:ext uri="{FF2B5EF4-FFF2-40B4-BE49-F238E27FC236}">
                <a16:creationId xmlns:a16="http://schemas.microsoft.com/office/drawing/2014/main" id="{4F4834A5-10B2-3F94-B82F-4641C41A9BEE}"/>
              </a:ext>
            </a:extLst>
          </p:cNvPr>
          <p:cNvSpPr/>
          <p:nvPr/>
        </p:nvSpPr>
        <p:spPr>
          <a:xfrm>
            <a:off x="1871664" y="1714096"/>
            <a:ext cx="675592"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p>
        </p:txBody>
      </p:sp>
      <p:sp>
        <p:nvSpPr>
          <p:cNvPr id="7" name="テキスト ボックス 6">
            <a:extLst>
              <a:ext uri="{FF2B5EF4-FFF2-40B4-BE49-F238E27FC236}">
                <a16:creationId xmlns:a16="http://schemas.microsoft.com/office/drawing/2014/main" id="{DE24F227-F535-941D-FDA0-83791F4DE72D}"/>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１．インターネットをブラウザで閲覧する</a:t>
            </a:r>
          </a:p>
        </p:txBody>
      </p:sp>
    </p:spTree>
    <p:extLst>
      <p:ext uri="{BB962C8B-B14F-4D97-AF65-F5344CB8AC3E}">
        <p14:creationId xmlns:p14="http://schemas.microsoft.com/office/powerpoint/2010/main" val="137171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46AA43-9EA9-A74D-719C-F12EFBE04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706"/>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093CE5AE-C2F7-8ED3-C7A8-08A891452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42" y="2273716"/>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44664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選択した画像の検索結果が</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403641" cy="755720"/>
          </a:xfrm>
          <a:prstGeom prst="rect">
            <a:avLst/>
          </a:prstGeom>
          <a:noFill/>
        </p:spPr>
        <p:txBody>
          <a:bodyPr wrap="square" rIns="36000"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画面を下から上にスライドすると追加の検索画面が表示されます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DFBBA2F8-9A6F-5417-B5CA-E68456EB2797}"/>
              </a:ext>
            </a:extLst>
          </p:cNvPr>
          <p:cNvSpPr/>
          <p:nvPr/>
        </p:nvSpPr>
        <p:spPr>
          <a:xfrm>
            <a:off x="1293562" y="3976577"/>
            <a:ext cx="2155241" cy="2094613"/>
          </a:xfrm>
          <a:prstGeom prst="roundRect">
            <a:avLst>
              <a:gd name="adj" fmla="val 5821"/>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矢印: 右 9">
            <a:extLst>
              <a:ext uri="{FF2B5EF4-FFF2-40B4-BE49-F238E27FC236}">
                <a16:creationId xmlns:a16="http://schemas.microsoft.com/office/drawing/2014/main" id="{B3B82FC6-ECF7-9CB8-3543-ACA9BD808C7D}"/>
              </a:ext>
            </a:extLst>
          </p:cNvPr>
          <p:cNvSpPr/>
          <p:nvPr/>
        </p:nvSpPr>
        <p:spPr>
          <a:xfrm rot="16200000">
            <a:off x="5686555" y="3610635"/>
            <a:ext cx="2124000" cy="608602"/>
          </a:xfrm>
          <a:prstGeom prst="rightArrow">
            <a:avLst>
              <a:gd name="adj1" fmla="val 47262"/>
              <a:gd name="adj2" fmla="val 53297"/>
            </a:avLst>
          </a:prstGeom>
          <a:solidFill>
            <a:srgbClr val="FFFFFF">
              <a:alpha val="69804"/>
            </a:srgbClr>
          </a:solidFill>
          <a:ln w="1905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Slide Number Placeholder 5">
            <a:extLst>
              <a:ext uri="{FF2B5EF4-FFF2-40B4-BE49-F238E27FC236}">
                <a16:creationId xmlns:a16="http://schemas.microsoft.com/office/drawing/2014/main" id="{3199C1F4-7CCA-069F-BC4A-3669B3B972EF}"/>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056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7F8CF57-68BA-8B2D-D7F0-E389E196A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419" y="227165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1112436" y="1504290"/>
            <a:ext cx="420181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調べたい内容のサイトをクリックするとサイトが開きます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572436"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Slide Number Placeholder 5">
            <a:extLst>
              <a:ext uri="{FF2B5EF4-FFF2-40B4-BE49-F238E27FC236}">
                <a16:creationId xmlns:a16="http://schemas.microsoft.com/office/drawing/2014/main" id="{B79A33AD-252A-7B54-C7BC-23781EFAF65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D45FEABF-33D0-1CAB-9889-94A4896B4527}"/>
              </a:ext>
            </a:extLst>
          </p:cNvPr>
          <p:cNvSpPr/>
          <p:nvPr/>
        </p:nvSpPr>
        <p:spPr>
          <a:xfrm>
            <a:off x="1414697" y="2840755"/>
            <a:ext cx="2171595" cy="210487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0B37EF79-F7FD-7D6A-9BE2-8F022C2B5DEC}"/>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sp>
        <p:nvSpPr>
          <p:cNvPr id="8" name="テキスト ボックス 7">
            <a:extLst>
              <a:ext uri="{FF2B5EF4-FFF2-40B4-BE49-F238E27FC236}">
                <a16:creationId xmlns:a16="http://schemas.microsoft.com/office/drawing/2014/main" id="{304D7BC1-8211-8080-058B-A684B0489E43}"/>
              </a:ext>
            </a:extLst>
          </p:cNvPr>
          <p:cNvSpPr txBox="1"/>
          <p:nvPr/>
        </p:nvSpPr>
        <p:spPr>
          <a:xfrm>
            <a:off x="3675014" y="3319884"/>
            <a:ext cx="5374393" cy="2556213"/>
          </a:xfrm>
          <a:prstGeom prst="rect">
            <a:avLst/>
          </a:prstGeom>
          <a:noFill/>
        </p:spPr>
        <p:txBody>
          <a:bodyPr wrap="square" rIns="36000" rtlCol="0" anchor="ctr">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インターネット上には、悪意のある詐欺目的の</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サイトやウイルス配布を行うサイトもあります。</a:t>
            </a:r>
          </a:p>
          <a:p>
            <a:pPr>
              <a:lnSpc>
                <a:spcPct val="130000"/>
              </a:lnSpc>
            </a:pPr>
            <a:endParaRPr lang="ja-JP" altLang="en-US"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信頼できるサイトを利用し、不用意に個人情報や</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金融機関情報を入力しないようにするなど、</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日ごろから注意してインターネットを利用するようにしましょう。</a:t>
            </a:r>
          </a:p>
        </p:txBody>
      </p:sp>
    </p:spTree>
    <p:extLst>
      <p:ext uri="{BB962C8B-B14F-4D97-AF65-F5344CB8AC3E}">
        <p14:creationId xmlns:p14="http://schemas.microsoft.com/office/powerpoint/2010/main" val="427189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4522064A-6061-9DC3-DB78-7938E6B15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0295"/>
            <a:ext cx="2001624" cy="4346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9ED4D093-C6CA-CABB-04B7-829309B5B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288" y="2281432"/>
            <a:ext cx="2001624" cy="4336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242813" y="16855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9E41549E-3DC1-6843-1E37-5AE2B414B7F0}"/>
              </a:ext>
            </a:extLst>
          </p:cNvPr>
          <p:cNvSpPr txBox="1"/>
          <p:nvPr/>
        </p:nvSpPr>
        <p:spPr>
          <a:xfrm>
            <a:off x="765763" y="1755948"/>
            <a:ext cx="4308994" cy="395621"/>
          </a:xfrm>
          <a:prstGeom prst="rect">
            <a:avLst/>
          </a:prstGeom>
          <a:noFill/>
        </p:spPr>
        <p:txBody>
          <a:bodyPr wrap="square" lIns="0" tIns="45720" rIns="0" bIns="45720" rtlCol="0" anchor="t">
            <a:spAutoFit/>
          </a:bodyPr>
          <a:lstStyle/>
          <a:p>
            <a:pPr>
              <a:lnSpc>
                <a:spcPct val="130000"/>
              </a:lnSpc>
            </a:pPr>
            <a:r>
              <a:rPr lang="ja-JP" altLang="en-US"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4902678" y="16855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タイトル 1">
            <a:extLst>
              <a:ext uri="{FF2B5EF4-FFF2-40B4-BE49-F238E27FC236}">
                <a16:creationId xmlns:a16="http://schemas.microsoft.com/office/drawing/2014/main" id="{B90DE740-0734-0DEA-177D-835A33E50BA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endParaRPr kumimoji="0" lang="ja-JP" altLang="en-US" kern="0" dirty="0">
              <a:solidFill>
                <a:sysClr val="windowText" lastClr="000000"/>
              </a:solidFill>
            </a:endParaRPr>
          </a:p>
        </p:txBody>
      </p:sp>
      <p:sp>
        <p:nvSpPr>
          <p:cNvPr id="12" name="タイトル 1">
            <a:extLst>
              <a:ext uri="{FF2B5EF4-FFF2-40B4-BE49-F238E27FC236}">
                <a16:creationId xmlns:a16="http://schemas.microsoft.com/office/drawing/2014/main" id="{881A9C70-2BCB-6796-5145-2023B1496D5C}"/>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気に入ったページをブックマークする</a:t>
            </a:r>
          </a:p>
        </p:txBody>
      </p:sp>
      <p:sp>
        <p:nvSpPr>
          <p:cNvPr id="13" name="字幕 14">
            <a:extLst>
              <a:ext uri="{FF2B5EF4-FFF2-40B4-BE49-F238E27FC236}">
                <a16:creationId xmlns:a16="http://schemas.microsoft.com/office/drawing/2014/main" id="{4758123A-1F74-2F90-97B1-66A093FD6302}"/>
              </a:ext>
            </a:extLst>
          </p:cNvPr>
          <p:cNvSpPr txBox="1">
            <a:spLocks/>
          </p:cNvSpPr>
          <p:nvPr/>
        </p:nvSpPr>
        <p:spPr>
          <a:xfrm>
            <a:off x="297143" y="862856"/>
            <a:ext cx="8596031" cy="389883"/>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2200" b="0" dirty="0">
                <a:latin typeface="+mn-ea"/>
                <a:ea typeface="+mn-ea"/>
              </a:rPr>
              <a:t>気に入ったページは、ブックマークに保存しておくと必要な時に</a:t>
            </a:r>
            <a:endParaRPr lang="en-US" altLang="ja-JP" sz="2200" b="0" dirty="0">
              <a:latin typeface="+mn-ea"/>
              <a:ea typeface="+mn-ea"/>
            </a:endParaRPr>
          </a:p>
          <a:p>
            <a:pPr>
              <a:lnSpc>
                <a:spcPct val="130000"/>
              </a:lnSpc>
              <a:spcBef>
                <a:spcPts val="0"/>
              </a:spcBef>
            </a:pPr>
            <a:r>
              <a:rPr lang="ja-JP" altLang="en-US" sz="2200" b="0" dirty="0">
                <a:latin typeface="+mn-ea"/>
                <a:ea typeface="+mn-ea"/>
              </a:rPr>
              <a:t>素早く閲覧できます</a:t>
            </a:r>
          </a:p>
        </p:txBody>
      </p:sp>
      <p:sp>
        <p:nvSpPr>
          <p:cNvPr id="16" name="四角形: 角を丸くする 15">
            <a:extLst>
              <a:ext uri="{FF2B5EF4-FFF2-40B4-BE49-F238E27FC236}">
                <a16:creationId xmlns:a16="http://schemas.microsoft.com/office/drawing/2014/main" id="{99DFA2F3-4EE6-2AD0-B04B-E724D09BC62E}"/>
              </a:ext>
            </a:extLst>
          </p:cNvPr>
          <p:cNvSpPr/>
          <p:nvPr/>
        </p:nvSpPr>
        <p:spPr>
          <a:xfrm>
            <a:off x="3147659" y="2472319"/>
            <a:ext cx="257253" cy="27088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69997038-6111-8C05-7AF0-CF3AAEC793A3}"/>
              </a:ext>
            </a:extLst>
          </p:cNvPr>
          <p:cNvSpPr/>
          <p:nvPr/>
        </p:nvSpPr>
        <p:spPr>
          <a:xfrm>
            <a:off x="6543176" y="2459961"/>
            <a:ext cx="327182" cy="30060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579AD45-5192-4C2C-0CC6-CA6B72675157}"/>
              </a:ext>
            </a:extLst>
          </p:cNvPr>
          <p:cNvSpPr txBox="1"/>
          <p:nvPr/>
        </p:nvSpPr>
        <p:spPr>
          <a:xfrm>
            <a:off x="5416628" y="1769092"/>
            <a:ext cx="3708442" cy="395621"/>
          </a:xfrm>
          <a:prstGeom prst="rect">
            <a:avLst/>
          </a:prstGeom>
          <a:noFill/>
        </p:spPr>
        <p:txBody>
          <a:bodyPr wrap="square" lIns="91440" tIns="45720" rIns="91440" bIns="45720" rtlCol="0" anchor="t">
            <a:spAutoFit/>
          </a:bodyPr>
          <a:lstStyle/>
          <a:p>
            <a:pPr>
              <a:lnSpc>
                <a:spcPct val="130000"/>
              </a:lnSpc>
            </a:pPr>
            <a:r>
              <a:rPr lang="ja-JP" altLang="en-US" dirty="0">
                <a:latin typeface="+mn-ea"/>
              </a:rPr>
              <a:t>星形のボタン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39" name="Slide Number Placeholder 5">
            <a:extLst>
              <a:ext uri="{FF2B5EF4-FFF2-40B4-BE49-F238E27FC236}">
                <a16:creationId xmlns:a16="http://schemas.microsoft.com/office/drawing/2014/main" id="{64417731-7117-4D1B-2BAF-6587A4133C6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Picture 3">
            <a:extLst>
              <a:ext uri="{FF2B5EF4-FFF2-40B4-BE49-F238E27FC236}">
                <a16:creationId xmlns:a16="http://schemas.microsoft.com/office/drawing/2014/main" id="{330D0032-BEDA-BCED-4EED-81600BE6D4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509" t="5402" r="3570" b="90859"/>
          <a:stretch/>
        </p:blipFill>
        <p:spPr bwMode="auto">
          <a:xfrm>
            <a:off x="3241996" y="1793321"/>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0DACD3A0-CBD5-790A-1C76-F464EA5D52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675" t="6012" r="48390" b="90806"/>
          <a:stretch/>
        </p:blipFill>
        <p:spPr bwMode="auto">
          <a:xfrm>
            <a:off x="6887300" y="1850813"/>
            <a:ext cx="280770" cy="279782"/>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3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BA7D41A-7FDE-B053-709D-28B67DC6F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77" y="2298485"/>
            <a:ext cx="2012225" cy="4359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CC20FDA-A5C1-429E-6273-FB5F6E8C6C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32895F2-9DC7-596E-66BB-2CD43D992D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69FE8F4A-BB46-811D-BDF8-F4C23A393AB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A760E23-AA26-7683-71AC-9AC0ADC8B1D3}"/>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4FEBB057-27AC-52C6-3FF1-142A9E273EE9}"/>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「ブックマーク」を開きます</a:t>
            </a:r>
          </a:p>
        </p:txBody>
      </p:sp>
      <p:sp>
        <p:nvSpPr>
          <p:cNvPr id="38" name="テキスト ボックス 37">
            <a:extLst>
              <a:ext uri="{FF2B5EF4-FFF2-40B4-BE49-F238E27FC236}">
                <a16:creationId xmlns:a16="http://schemas.microsoft.com/office/drawing/2014/main" id="{73EF5BBA-B646-C72B-10C9-1C53AD5069A5}"/>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9" name="テキスト ボックス 38">
            <a:extLst>
              <a:ext uri="{FF2B5EF4-FFF2-40B4-BE49-F238E27FC236}">
                <a16:creationId xmlns:a16="http://schemas.microsoft.com/office/drawing/2014/main" id="{5599FC8F-4D0F-577E-D4F1-7F158A74D236}"/>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開きたいページを押します</a:t>
            </a:r>
          </a:p>
        </p:txBody>
      </p:sp>
      <p:sp>
        <p:nvSpPr>
          <p:cNvPr id="41" name="字幕 14">
            <a:extLst>
              <a:ext uri="{FF2B5EF4-FFF2-40B4-BE49-F238E27FC236}">
                <a16:creationId xmlns:a16="http://schemas.microsoft.com/office/drawing/2014/main" id="{D75EB4F3-1B99-C6FC-8ED7-5BCF4AE1BEB9}"/>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下記の方法でブックマークから保存したぺージを開くことができます</a:t>
            </a:r>
          </a:p>
        </p:txBody>
      </p:sp>
      <p:sp>
        <p:nvSpPr>
          <p:cNvPr id="49" name="四角形: 角を丸くする 48">
            <a:extLst>
              <a:ext uri="{FF2B5EF4-FFF2-40B4-BE49-F238E27FC236}">
                <a16:creationId xmlns:a16="http://schemas.microsoft.com/office/drawing/2014/main" id="{8F0608FB-8730-5D02-A832-A817AEB19486}"/>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53" name="四角形: 角を丸くする 52">
            <a:extLst>
              <a:ext uri="{FF2B5EF4-FFF2-40B4-BE49-F238E27FC236}">
                <a16:creationId xmlns:a16="http://schemas.microsoft.com/office/drawing/2014/main" id="{0C9FB0CB-D008-5B89-76E4-0DED8C5CF5AA}"/>
              </a:ext>
            </a:extLst>
          </p:cNvPr>
          <p:cNvSpPr/>
          <p:nvPr/>
        </p:nvSpPr>
        <p:spPr>
          <a:xfrm>
            <a:off x="5723349" y="3099617"/>
            <a:ext cx="1970553" cy="4944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55" name="Slide Number Placeholder 5">
            <a:extLst>
              <a:ext uri="{FF2B5EF4-FFF2-40B4-BE49-F238E27FC236}">
                <a16:creationId xmlns:a16="http://schemas.microsoft.com/office/drawing/2014/main" id="{85ECC7CD-19B4-3B75-0C11-B9AA4BDE4D8F}"/>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7" name="四角形: 角を丸くする 6">
            <a:extLst>
              <a:ext uri="{FF2B5EF4-FFF2-40B4-BE49-F238E27FC236}">
                <a16:creationId xmlns:a16="http://schemas.microsoft.com/office/drawing/2014/main" id="{C5231C38-BB97-3A6A-DDCF-D5EA377B5649}"/>
              </a:ext>
            </a:extLst>
          </p:cNvPr>
          <p:cNvSpPr/>
          <p:nvPr/>
        </p:nvSpPr>
        <p:spPr>
          <a:xfrm>
            <a:off x="2235410" y="62650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pic>
        <p:nvPicPr>
          <p:cNvPr id="10" name="Picture 2">
            <a:extLst>
              <a:ext uri="{FF2B5EF4-FFF2-40B4-BE49-F238E27FC236}">
                <a16:creationId xmlns:a16="http://schemas.microsoft.com/office/drawing/2014/main" id="{4B1334A7-5970-6509-2644-EFACD84398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7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5C80EA-18F3-C4E6-167C-00640F2E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1" name="字幕 14">
            <a:extLst>
              <a:ext uri="{FF2B5EF4-FFF2-40B4-BE49-F238E27FC236}">
                <a16:creationId xmlns:a16="http://schemas.microsoft.com/office/drawing/2014/main" id="{D75EB4F3-1B99-C6FC-8ED7-5BCF4AE1BEB9}"/>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下記の方法でブックマークから保存したぺージを開くことができます</a:t>
            </a:r>
          </a:p>
        </p:txBody>
      </p:sp>
      <p:sp>
        <p:nvSpPr>
          <p:cNvPr id="4" name="テキスト ボックス 3">
            <a:extLst>
              <a:ext uri="{FF2B5EF4-FFF2-40B4-BE49-F238E27FC236}">
                <a16:creationId xmlns:a16="http://schemas.microsoft.com/office/drawing/2014/main" id="{36953A70-046E-BCC3-9EF6-BB97D09B46A7}"/>
              </a:ext>
            </a:extLst>
          </p:cNvPr>
          <p:cNvSpPr txBox="1"/>
          <p:nvPr/>
        </p:nvSpPr>
        <p:spPr>
          <a:xfrm>
            <a:off x="3451859" y="1504290"/>
            <a:ext cx="4201812" cy="369332"/>
          </a:xfrm>
          <a:prstGeom prst="rect">
            <a:avLst/>
          </a:prstGeom>
          <a:noFill/>
        </p:spPr>
        <p:txBody>
          <a:bodyPr wrap="square" rtlCol="0">
            <a:spAutoFit/>
          </a:bodyPr>
          <a:lstStyle/>
          <a:p>
            <a:r>
              <a:rPr lang="ja-JP" altLang="en-US" sz="1800" dirty="0">
                <a:latin typeface="+mn-ea"/>
              </a:rPr>
              <a:t>ページが表示されます</a:t>
            </a:r>
          </a:p>
        </p:txBody>
      </p:sp>
      <p:sp>
        <p:nvSpPr>
          <p:cNvPr id="5" name="テキスト ボックス 4">
            <a:extLst>
              <a:ext uri="{FF2B5EF4-FFF2-40B4-BE49-F238E27FC236}">
                <a16:creationId xmlns:a16="http://schemas.microsoft.com/office/drawing/2014/main" id="{AC26446E-46D0-D3D1-FA79-6282CADEBEFB}"/>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Slide Number Placeholder 5">
            <a:extLst>
              <a:ext uri="{FF2B5EF4-FFF2-40B4-BE49-F238E27FC236}">
                <a16:creationId xmlns:a16="http://schemas.microsoft.com/office/drawing/2014/main" id="{F78BE429-E3EC-BF76-3813-C87DE2906A6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550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ブックマークからページを削除する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字幕 14">
            <a:extLst>
              <a:ext uri="{FF2B5EF4-FFF2-40B4-BE49-F238E27FC236}">
                <a16:creationId xmlns:a16="http://schemas.microsoft.com/office/drawing/2014/main" id="{571C18F3-B1E5-CF79-A078-46ECD7345147}"/>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下記の方法でブックマークから保存したぺージを削除できます</a:t>
            </a:r>
          </a:p>
        </p:txBody>
      </p:sp>
      <p:pic>
        <p:nvPicPr>
          <p:cNvPr id="3" name="Picture 2">
            <a:extLst>
              <a:ext uri="{FF2B5EF4-FFF2-40B4-BE49-F238E27FC236}">
                <a16:creationId xmlns:a16="http://schemas.microsoft.com/office/drawing/2014/main" id="{F1BDB3C2-5B14-348C-955A-796A0E005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077" y="2298485"/>
            <a:ext cx="2012225" cy="4359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FF69D1-D810-FBF6-5055-4E207E7DC19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8D1AC25-0702-FBE0-A93F-3DA4993F69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7E346C37-A0EB-282F-6693-4D1F8A989C3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01390ED-A1F8-C1FC-07CD-DF938CCCEE2A}"/>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AB002529-11EF-B6C8-016B-7B97829EFF08}"/>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FBF43AF4-E850-B44A-D41E-606C8968D63C}"/>
              </a:ext>
            </a:extLst>
          </p:cNvPr>
          <p:cNvSpPr txBox="1"/>
          <p:nvPr/>
        </p:nvSpPr>
        <p:spPr>
          <a:xfrm>
            <a:off x="5721428" y="1489248"/>
            <a:ext cx="3422571" cy="755720"/>
          </a:xfrm>
          <a:prstGeom prst="rect">
            <a:avLst/>
          </a:prstGeom>
          <a:noFill/>
        </p:spPr>
        <p:txBody>
          <a:bodyPr wrap="square" rIns="0" rtlCol="0" anchor="ctr">
            <a:spAutoFit/>
          </a:bodyPr>
          <a:lstStyle/>
          <a:p>
            <a:pPr>
              <a:lnSpc>
                <a:spcPct val="130000"/>
              </a:lnSpc>
            </a:pPr>
            <a:r>
              <a:rPr lang="ja-JP" altLang="en-US" dirty="0">
                <a:latin typeface="+mn-ea"/>
              </a:rPr>
              <a:t>削除したいぺージの右にある</a:t>
            </a:r>
            <a:endParaRPr lang="en-US" altLang="ja-JP" dirty="0">
              <a:latin typeface="+mn-ea"/>
            </a:endParaRPr>
          </a:p>
          <a:p>
            <a:pPr>
              <a:lnSpc>
                <a:spcPct val="130000"/>
              </a:lnSpc>
            </a:pPr>
            <a:r>
              <a:rPr lang="ja-JP" altLang="en-US" dirty="0">
                <a:latin typeface="+mn-ea"/>
              </a:rPr>
              <a:t>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14" name="四角形: 角を丸くする 13">
            <a:extLst>
              <a:ext uri="{FF2B5EF4-FFF2-40B4-BE49-F238E27FC236}">
                <a16:creationId xmlns:a16="http://schemas.microsoft.com/office/drawing/2014/main" id="{0C1D480A-15B4-711F-FDB9-36CC58F2CE1E}"/>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16" name="Slide Number Placeholder 5">
            <a:extLst>
              <a:ext uri="{FF2B5EF4-FFF2-40B4-BE49-F238E27FC236}">
                <a16:creationId xmlns:a16="http://schemas.microsoft.com/office/drawing/2014/main" id="{AE51811F-43D6-AC81-5DA6-80F0D978618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C1357873-2B7F-C8FC-A5A7-7F1FCCB9BAAD}"/>
              </a:ext>
            </a:extLst>
          </p:cNvPr>
          <p:cNvSpPr/>
          <p:nvPr/>
        </p:nvSpPr>
        <p:spPr>
          <a:xfrm>
            <a:off x="2235410" y="62650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pic>
        <p:nvPicPr>
          <p:cNvPr id="25" name="Picture 3">
            <a:extLst>
              <a:ext uri="{FF2B5EF4-FFF2-40B4-BE49-F238E27FC236}">
                <a16:creationId xmlns:a16="http://schemas.microsoft.com/office/drawing/2014/main" id="{7B14584C-5085-1832-08F2-AEBBD6BCFF8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0509" t="5402" r="3570" b="90859"/>
          <a:stretch/>
        </p:blipFill>
        <p:spPr bwMode="auto">
          <a:xfrm>
            <a:off x="7593692" y="1881188"/>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
        <p:nvSpPr>
          <p:cNvPr id="26" name="四角形: 角を丸くする 25">
            <a:extLst>
              <a:ext uri="{FF2B5EF4-FFF2-40B4-BE49-F238E27FC236}">
                <a16:creationId xmlns:a16="http://schemas.microsoft.com/office/drawing/2014/main" id="{A52CD199-2B0A-7CE7-43EA-BBE1ADEC03FA}"/>
              </a:ext>
            </a:extLst>
          </p:cNvPr>
          <p:cNvSpPr/>
          <p:nvPr/>
        </p:nvSpPr>
        <p:spPr>
          <a:xfrm>
            <a:off x="7404499" y="3198407"/>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BE1B07FF-91CD-920D-45BE-F0BD1D88B99B}"/>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「ブックマーク」を開きます</a:t>
            </a:r>
          </a:p>
        </p:txBody>
      </p:sp>
      <p:pic>
        <p:nvPicPr>
          <p:cNvPr id="29" name="Picture 2">
            <a:extLst>
              <a:ext uri="{FF2B5EF4-FFF2-40B4-BE49-F238E27FC236}">
                <a16:creationId xmlns:a16="http://schemas.microsoft.com/office/drawing/2014/main" id="{A15FC3C9-08EF-6F85-28BB-D871EFFE2D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A1505F9-65E9-9684-D5D1-FA91594BB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ブックマークからページを削除する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字幕 14">
            <a:extLst>
              <a:ext uri="{FF2B5EF4-FFF2-40B4-BE49-F238E27FC236}">
                <a16:creationId xmlns:a16="http://schemas.microsoft.com/office/drawing/2014/main" id="{571C18F3-B1E5-CF79-A078-46ECD7345147}"/>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下記の方法でブックマークから保存したぺージを削除できます</a:t>
            </a:r>
          </a:p>
        </p:txBody>
      </p:sp>
      <p:sp>
        <p:nvSpPr>
          <p:cNvPr id="16" name="Slide Number Placeholder 5">
            <a:extLst>
              <a:ext uri="{FF2B5EF4-FFF2-40B4-BE49-F238E27FC236}">
                <a16:creationId xmlns:a16="http://schemas.microsoft.com/office/drawing/2014/main" id="{AE51811F-43D6-AC81-5DA6-80F0D978618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CDDC5B5-BD5C-C379-66A5-46BA1B712B91}"/>
              </a:ext>
            </a:extLst>
          </p:cNvPr>
          <p:cNvSpPr txBox="1"/>
          <p:nvPr/>
        </p:nvSpPr>
        <p:spPr>
          <a:xfrm>
            <a:off x="3451859" y="1504290"/>
            <a:ext cx="4201812" cy="395621"/>
          </a:xfrm>
          <a:prstGeom prst="rect">
            <a:avLst/>
          </a:prstGeom>
          <a:noFill/>
        </p:spPr>
        <p:txBody>
          <a:bodyPr wrap="square" rtlCol="0">
            <a:spAutoFit/>
          </a:bodyPr>
          <a:lstStyle/>
          <a:p>
            <a:pPr>
              <a:lnSpc>
                <a:spcPct val="130000"/>
              </a:lnSpc>
            </a:pPr>
            <a:r>
              <a:rPr lang="ja-JP" altLang="en-US" dirty="0">
                <a:latin typeface="+mn-ea"/>
              </a:rPr>
              <a:t>「削除」を押します</a:t>
            </a:r>
          </a:p>
        </p:txBody>
      </p:sp>
      <p:sp>
        <p:nvSpPr>
          <p:cNvPr id="18" name="テキスト ボックス 17">
            <a:extLst>
              <a:ext uri="{FF2B5EF4-FFF2-40B4-BE49-F238E27FC236}">
                <a16:creationId xmlns:a16="http://schemas.microsoft.com/office/drawing/2014/main" id="{445612D9-5DF9-0DE2-7138-14A43620D6EF}"/>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四角形: 角を丸くする 21">
            <a:extLst>
              <a:ext uri="{FF2B5EF4-FFF2-40B4-BE49-F238E27FC236}">
                <a16:creationId xmlns:a16="http://schemas.microsoft.com/office/drawing/2014/main" id="{FC7B11D1-5093-5019-BCF4-D7C5FA3E7DC0}"/>
              </a:ext>
            </a:extLst>
          </p:cNvPr>
          <p:cNvSpPr/>
          <p:nvPr/>
        </p:nvSpPr>
        <p:spPr>
          <a:xfrm>
            <a:off x="4558336" y="3905597"/>
            <a:ext cx="374027" cy="2854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24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2">
            <a:extLst>
              <a:ext uri="{FF2B5EF4-FFF2-40B4-BE49-F238E27FC236}">
                <a16:creationId xmlns:a16="http://schemas.microsoft.com/office/drawing/2014/main" id="{AA9345D4-FBF7-2CEE-678A-C9935B1A7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76" y="2304654"/>
            <a:ext cx="2009377" cy="43536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履歴からページを開く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FB5D6534-F3F1-0F44-D8F4-4A6FF307E644}"/>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下記の方法で過去の履歴からページを開くことができます</a:t>
            </a:r>
          </a:p>
        </p:txBody>
      </p:sp>
      <p:pic>
        <p:nvPicPr>
          <p:cNvPr id="5" name="Picture 2">
            <a:extLst>
              <a:ext uri="{FF2B5EF4-FFF2-40B4-BE49-F238E27FC236}">
                <a16:creationId xmlns:a16="http://schemas.microsoft.com/office/drawing/2014/main" id="{CBB9DA9D-891B-3324-21C1-DE43176142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E321A7D-BB2E-ACC5-5728-9E0568450BC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00603345-F6FE-DE44-DDB6-C5EEB4DD964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1833BC-17F7-6DC7-9923-254F44D6A1E6}"/>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四角形: 角を丸くする 28">
            <a:extLst>
              <a:ext uri="{FF2B5EF4-FFF2-40B4-BE49-F238E27FC236}">
                <a16:creationId xmlns:a16="http://schemas.microsoft.com/office/drawing/2014/main" id="{B334BC59-0EB5-5BB8-5A48-E1A08FBAFA9B}"/>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C7449BDD-8AFB-0C4F-2536-051B62C6C23F}"/>
              </a:ext>
            </a:extLst>
          </p:cNvPr>
          <p:cNvSpPr/>
          <p:nvPr/>
        </p:nvSpPr>
        <p:spPr>
          <a:xfrm>
            <a:off x="2235410" y="52363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7172" name="テキスト ボックス 7171">
            <a:extLst>
              <a:ext uri="{FF2B5EF4-FFF2-40B4-BE49-F238E27FC236}">
                <a16:creationId xmlns:a16="http://schemas.microsoft.com/office/drawing/2014/main" id="{D3673BD0-485F-6B4F-27A4-3BFFBAF69FEA}"/>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173" name="テキスト ボックス 7172">
            <a:extLst>
              <a:ext uri="{FF2B5EF4-FFF2-40B4-BE49-F238E27FC236}">
                <a16:creationId xmlns:a16="http://schemas.microsoft.com/office/drawing/2014/main" id="{4EEB7E2C-AA97-1A4F-DCF3-F7C90CB40170}"/>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開きたいページを押します</a:t>
            </a:r>
          </a:p>
        </p:txBody>
      </p:sp>
      <p:sp>
        <p:nvSpPr>
          <p:cNvPr id="7174" name="四角形: 角を丸くする 7173">
            <a:extLst>
              <a:ext uri="{FF2B5EF4-FFF2-40B4-BE49-F238E27FC236}">
                <a16:creationId xmlns:a16="http://schemas.microsoft.com/office/drawing/2014/main" id="{A8A60B89-1D82-3748-8C99-D18EE9070D7D}"/>
              </a:ext>
            </a:extLst>
          </p:cNvPr>
          <p:cNvSpPr/>
          <p:nvPr/>
        </p:nvSpPr>
        <p:spPr>
          <a:xfrm>
            <a:off x="5723349" y="3442517"/>
            <a:ext cx="1970553" cy="3801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7175" name="Slide Number Placeholder 5">
            <a:extLst>
              <a:ext uri="{FF2B5EF4-FFF2-40B4-BE49-F238E27FC236}">
                <a16:creationId xmlns:a16="http://schemas.microsoft.com/office/drawing/2014/main" id="{91E94AA8-18F2-BCD8-95E4-ED4DF6262044}"/>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181" name="テキスト ボックス 7180">
            <a:extLst>
              <a:ext uri="{FF2B5EF4-FFF2-40B4-BE49-F238E27FC236}">
                <a16:creationId xmlns:a16="http://schemas.microsoft.com/office/drawing/2014/main" id="{80D7F323-89F8-1EDE-F4B9-7B74AD5D264A}"/>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a:t>
            </a:r>
            <a:r>
              <a:rPr lang="ja-JP" altLang="en-US" dirty="0">
                <a:latin typeface="+mn-ea"/>
              </a:rPr>
              <a:t>履歴</a:t>
            </a:r>
            <a:r>
              <a:rPr lang="ja-JP" altLang="en-US" sz="1800" dirty="0">
                <a:latin typeface="+mn-ea"/>
              </a:rPr>
              <a:t>」を開きます</a:t>
            </a:r>
          </a:p>
        </p:txBody>
      </p:sp>
      <p:pic>
        <p:nvPicPr>
          <p:cNvPr id="7182" name="Picture 2">
            <a:extLst>
              <a:ext uri="{FF2B5EF4-FFF2-40B4-BE49-F238E27FC236}">
                <a16:creationId xmlns:a16="http://schemas.microsoft.com/office/drawing/2014/main" id="{B79600D9-A944-2FDF-C6CB-C28127E4DB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10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5C80EA-18F3-C4E6-167C-00640F2E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36953A70-046E-BCC3-9EF6-BB97D09B46A7}"/>
              </a:ext>
            </a:extLst>
          </p:cNvPr>
          <p:cNvSpPr txBox="1"/>
          <p:nvPr/>
        </p:nvSpPr>
        <p:spPr>
          <a:xfrm>
            <a:off x="3451859" y="1504290"/>
            <a:ext cx="4201812" cy="369332"/>
          </a:xfrm>
          <a:prstGeom prst="rect">
            <a:avLst/>
          </a:prstGeom>
          <a:noFill/>
        </p:spPr>
        <p:txBody>
          <a:bodyPr wrap="square" rtlCol="0">
            <a:spAutoFit/>
          </a:bodyPr>
          <a:lstStyle/>
          <a:p>
            <a:r>
              <a:rPr lang="ja-JP" altLang="en-US" sz="1800" dirty="0">
                <a:latin typeface="+mn-ea"/>
              </a:rPr>
              <a:t>ページが表示されます</a:t>
            </a:r>
          </a:p>
        </p:txBody>
      </p:sp>
      <p:sp>
        <p:nvSpPr>
          <p:cNvPr id="5" name="テキスト ボックス 4">
            <a:extLst>
              <a:ext uri="{FF2B5EF4-FFF2-40B4-BE49-F238E27FC236}">
                <a16:creationId xmlns:a16="http://schemas.microsoft.com/office/drawing/2014/main" id="{AC26446E-46D0-D3D1-FA79-6282CADEBEFB}"/>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Slide Number Placeholder 5">
            <a:extLst>
              <a:ext uri="{FF2B5EF4-FFF2-40B4-BE49-F238E27FC236}">
                <a16:creationId xmlns:a16="http://schemas.microsoft.com/office/drawing/2014/main" id="{F78BE429-E3EC-BF76-3813-C87DE2906A6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5F4E6E4B-B98C-9D2A-072D-3E929F2CAFF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11" name="タイトル 1">
            <a:extLst>
              <a:ext uri="{FF2B5EF4-FFF2-40B4-BE49-F238E27FC236}">
                <a16:creationId xmlns:a16="http://schemas.microsoft.com/office/drawing/2014/main" id="{16DE3ED1-0EDE-1F2E-2A05-F5809DC34091}"/>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履歴からページを開く</a:t>
            </a:r>
          </a:p>
        </p:txBody>
      </p:sp>
      <p:sp>
        <p:nvSpPr>
          <p:cNvPr id="12" name="字幕 14">
            <a:extLst>
              <a:ext uri="{FF2B5EF4-FFF2-40B4-BE49-F238E27FC236}">
                <a16:creationId xmlns:a16="http://schemas.microsoft.com/office/drawing/2014/main" id="{BF4F1FB2-49B8-B728-F9B4-BAB8F47093EB}"/>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下記の方法で過去の履歴からページを開くことができます</a:t>
            </a:r>
          </a:p>
        </p:txBody>
      </p:sp>
    </p:spTree>
    <p:extLst>
      <p:ext uri="{BB962C8B-B14F-4D97-AF65-F5344CB8AC3E}">
        <p14:creationId xmlns:p14="http://schemas.microsoft.com/office/powerpoint/2010/main" val="67355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インターネットを使用する際の注意点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サブタイトル 2">
            <a:extLst>
              <a:ext uri="{FF2B5EF4-FFF2-40B4-BE49-F238E27FC236}">
                <a16:creationId xmlns:a16="http://schemas.microsoft.com/office/drawing/2014/main" id="{2E4B92D3-EF6D-3049-93C5-33F2CC9C5E91}"/>
              </a:ext>
            </a:extLst>
          </p:cNvPr>
          <p:cNvSpPr txBox="1">
            <a:spLocks/>
          </p:cNvSpPr>
          <p:nvPr/>
        </p:nvSpPr>
        <p:spPr>
          <a:xfrm>
            <a:off x="552451" y="1268413"/>
            <a:ext cx="8084806" cy="500891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b="1" dirty="0">
                <a:solidFill>
                  <a:srgbClr val="4472C4"/>
                </a:solidFill>
                <a:latin typeface="+mn-ea"/>
              </a:rPr>
              <a:t>〇注意点</a:t>
            </a:r>
            <a:endParaRPr lang="en-US" altLang="ja-JP" sz="2400" b="1" dirty="0">
              <a:solidFill>
                <a:srgbClr val="4472C4"/>
              </a:solidFill>
              <a:latin typeface="+mn-ea"/>
            </a:endParaRPr>
          </a:p>
          <a:p>
            <a:pPr marL="0" indent="0">
              <a:lnSpc>
                <a:spcPct val="130000"/>
              </a:lnSpc>
              <a:spcBef>
                <a:spcPts val="0"/>
              </a:spcBef>
              <a:buNone/>
            </a:pPr>
            <a:r>
              <a:rPr lang="ja-JP" altLang="en-US" sz="2400" dirty="0">
                <a:latin typeface="+mn-ea"/>
              </a:rPr>
              <a:t>インターネット上には、さまざまなサイトが存在します。</a:t>
            </a:r>
            <a:endParaRPr lang="en-US" altLang="ja-JP" sz="2400" dirty="0">
              <a:latin typeface="+mn-ea"/>
            </a:endParaRPr>
          </a:p>
          <a:p>
            <a:pPr marL="0" indent="0">
              <a:lnSpc>
                <a:spcPct val="130000"/>
              </a:lnSpc>
              <a:spcBef>
                <a:spcPts val="0"/>
              </a:spcBef>
              <a:buNone/>
            </a:pPr>
            <a:r>
              <a:rPr lang="ja-JP" altLang="en-US" sz="2400" dirty="0">
                <a:latin typeface="+mn-ea"/>
              </a:rPr>
              <a:t>その中には、悪意を持って設置された、</a:t>
            </a:r>
            <a:r>
              <a:rPr lang="ja-JP" altLang="en-US" sz="2400" dirty="0">
                <a:solidFill>
                  <a:srgbClr val="FF3300"/>
                </a:solidFill>
                <a:latin typeface="+mn-ea"/>
              </a:rPr>
              <a:t>詐欺目的のサイトやウイルス配布を行うサイト</a:t>
            </a:r>
            <a:r>
              <a:rPr lang="ja-JP" altLang="en-US" sz="2400" dirty="0">
                <a:latin typeface="+mn-ea"/>
              </a:rPr>
              <a:t>もあります。</a:t>
            </a:r>
            <a:endParaRPr lang="en-US" altLang="ja-JP" sz="2400" dirty="0">
              <a:latin typeface="+mn-ea"/>
            </a:endParaRPr>
          </a:p>
          <a:p>
            <a:pPr marL="0" indent="0">
              <a:lnSpc>
                <a:spcPct val="130000"/>
              </a:lnSpc>
              <a:spcBef>
                <a:spcPts val="0"/>
              </a:spcBef>
              <a:buNone/>
            </a:pPr>
            <a:endParaRPr lang="en-US" altLang="ja-JP" sz="2400" dirty="0">
              <a:latin typeface="+mn-ea"/>
            </a:endParaRPr>
          </a:p>
          <a:p>
            <a:pPr marL="0" indent="0">
              <a:lnSpc>
                <a:spcPct val="130000"/>
              </a:lnSpc>
              <a:spcBef>
                <a:spcPts val="0"/>
              </a:spcBef>
              <a:buNone/>
            </a:pPr>
            <a:r>
              <a:rPr lang="ja-JP" altLang="en-US" sz="2400" dirty="0">
                <a:latin typeface="+mn-ea"/>
              </a:rPr>
              <a:t>インターネットを使用する際には、信頼できるサイトを利用し、</a:t>
            </a:r>
            <a:r>
              <a:rPr lang="ja-JP" altLang="en-US" sz="2400" dirty="0">
                <a:solidFill>
                  <a:srgbClr val="FF3300"/>
                </a:solidFill>
                <a:latin typeface="+mn-ea"/>
              </a:rPr>
              <a:t>不用意に個人情報や金融機関情報を入力しない</a:t>
            </a:r>
            <a:r>
              <a:rPr lang="ja-JP" altLang="en-US" sz="2400" dirty="0">
                <a:latin typeface="+mn-ea"/>
              </a:rPr>
              <a:t>ようにするなど、日ごろから注意してインターネットを利用するようにしましょう。</a:t>
            </a:r>
          </a:p>
          <a:p>
            <a:pPr marL="0" indent="0">
              <a:lnSpc>
                <a:spcPct val="130000"/>
              </a:lnSpc>
              <a:spcBef>
                <a:spcPts val="0"/>
              </a:spcBef>
              <a:buNone/>
            </a:pPr>
            <a:endParaRPr lang="en-US" altLang="ja-JP" sz="2400" dirty="0">
              <a:solidFill>
                <a:srgbClr val="4472C4"/>
              </a:solidFill>
              <a:latin typeface="+mn-ea"/>
            </a:endParaRPr>
          </a:p>
          <a:p>
            <a:pPr marL="0" indent="0">
              <a:lnSpc>
                <a:spcPct val="130000"/>
              </a:lnSpc>
              <a:spcBef>
                <a:spcPts val="0"/>
              </a:spcBef>
              <a:buClr>
                <a:srgbClr val="FF3399"/>
              </a:buClr>
              <a:buNone/>
            </a:pPr>
            <a:endParaRPr lang="en-US" altLang="ja-JP" sz="1600" dirty="0">
              <a:solidFill>
                <a:srgbClr val="4472C4"/>
              </a:solidFill>
              <a:latin typeface="+mn-ea"/>
            </a:endParaRPr>
          </a:p>
        </p:txBody>
      </p:sp>
      <p:sp>
        <p:nvSpPr>
          <p:cNvPr id="4" name="Slide Number Placeholder 5">
            <a:extLst>
              <a:ext uri="{FF2B5EF4-FFF2-40B4-BE49-F238E27FC236}">
                <a16:creationId xmlns:a16="http://schemas.microsoft.com/office/drawing/2014/main" id="{27BE7651-4C01-E270-ABA0-74E9F637D83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570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F1F9AC-2FFC-56CF-0C7F-707AEAF2D3D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F806AEA6-7CB7-A795-F2CF-C9B7D32DC45A}"/>
              </a:ext>
            </a:extLst>
          </p:cNvPr>
          <p:cNvPicPr>
            <a:picLocks noChangeAspect="1"/>
          </p:cNvPicPr>
          <p:nvPr/>
        </p:nvPicPr>
        <p:blipFill>
          <a:blip r:embed="rId3"/>
          <a:stretch>
            <a:fillRect/>
          </a:stretch>
        </p:blipFill>
        <p:spPr>
          <a:xfrm>
            <a:off x="323974" y="3861003"/>
            <a:ext cx="2163753" cy="2706020"/>
          </a:xfrm>
          <a:prstGeom prst="rect">
            <a:avLst/>
          </a:prstGeom>
        </p:spPr>
      </p:pic>
      <p:sp>
        <p:nvSpPr>
          <p:cNvPr id="6" name="サブタイトル 2">
            <a:extLst>
              <a:ext uri="{FF2B5EF4-FFF2-40B4-BE49-F238E27FC236}">
                <a16:creationId xmlns:a16="http://schemas.microsoft.com/office/drawing/2014/main" id="{5D40AB91-B276-0076-2C25-CECAFAC54809}"/>
              </a:ext>
            </a:extLst>
          </p:cNvPr>
          <p:cNvSpPr txBox="1">
            <a:spLocks/>
          </p:cNvSpPr>
          <p:nvPr/>
        </p:nvSpPr>
        <p:spPr>
          <a:xfrm>
            <a:off x="616029" y="23136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インターネットを</a:t>
            </a:r>
          </a:p>
          <a:p>
            <a:pPr algn="ct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 ブラウザで閲覧する</a:t>
            </a:r>
          </a:p>
        </p:txBody>
      </p:sp>
      <p:sp>
        <p:nvSpPr>
          <p:cNvPr id="3" name="テキスト ボックス 2">
            <a:extLst>
              <a:ext uri="{FF2B5EF4-FFF2-40B4-BE49-F238E27FC236}">
                <a16:creationId xmlns:a16="http://schemas.microsoft.com/office/drawing/2014/main" id="{FCCD213E-C1A7-04D4-EF08-2DA1D4929E88}"/>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rPr>
              <a:t>1</a:t>
            </a:r>
            <a:endParaRPr kumimoji="1" lang="ja-JP" altLang="en-US" sz="8800" b="1">
              <a:solidFill>
                <a:srgbClr val="4472C4"/>
              </a:solidFill>
            </a:endParaRPr>
          </a:p>
        </p:txBody>
      </p:sp>
      <p:sp>
        <p:nvSpPr>
          <p:cNvPr id="7" name="Slide Number Placeholder 5">
            <a:extLst>
              <a:ext uri="{FF2B5EF4-FFF2-40B4-BE49-F238E27FC236}">
                <a16:creationId xmlns:a16="http://schemas.microsoft.com/office/drawing/2014/main" id="{68E43B87-8CEB-4E7D-599C-DE4E0EF3530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インターネットを使用する際の注意点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サブタイトル 2">
            <a:extLst>
              <a:ext uri="{FF2B5EF4-FFF2-40B4-BE49-F238E27FC236}">
                <a16:creationId xmlns:a16="http://schemas.microsoft.com/office/drawing/2014/main" id="{2E4B92D3-EF6D-3049-93C5-33F2CC9C5E91}"/>
              </a:ext>
            </a:extLst>
          </p:cNvPr>
          <p:cNvSpPr txBox="1">
            <a:spLocks/>
          </p:cNvSpPr>
          <p:nvPr/>
        </p:nvSpPr>
        <p:spPr>
          <a:xfrm>
            <a:off x="642845" y="1120421"/>
            <a:ext cx="7852591" cy="500891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800" b="1" dirty="0">
                <a:solidFill>
                  <a:srgbClr val="4472C4"/>
                </a:solidFill>
                <a:latin typeface="+mn-ea"/>
              </a:rPr>
              <a:t>〇注意する事例</a:t>
            </a:r>
            <a:endParaRPr lang="en-US" altLang="ja-JP" sz="1800" b="1" dirty="0">
              <a:solidFill>
                <a:srgbClr val="4472C4"/>
              </a:solidFill>
              <a:latin typeface="+mn-ea"/>
            </a:endParaRPr>
          </a:p>
          <a:p>
            <a:pPr>
              <a:lnSpc>
                <a:spcPct val="130000"/>
              </a:lnSpc>
              <a:spcBef>
                <a:spcPts val="0"/>
              </a:spcBef>
              <a:buFont typeface="Wingdings" panose="05000000000000000000" pitchFamily="2" charset="2"/>
              <a:buChar char="u"/>
            </a:pPr>
            <a:r>
              <a:rPr lang="ja-JP" altLang="en-US" sz="1800" dirty="0">
                <a:latin typeface="+mn-ea"/>
              </a:rPr>
              <a:t>メール内に書かれた</a:t>
            </a:r>
            <a:r>
              <a:rPr lang="en-US" altLang="ja-JP" sz="1800" dirty="0">
                <a:latin typeface="+mn-ea"/>
              </a:rPr>
              <a:t>URL</a:t>
            </a:r>
            <a:r>
              <a:rPr lang="ja-JP" altLang="en-US" sz="1800" dirty="0">
                <a:latin typeface="+mn-ea"/>
              </a:rPr>
              <a:t>や、</a:t>
            </a:r>
            <a:r>
              <a:rPr lang="en-US" altLang="ja-JP" sz="1800" dirty="0">
                <a:latin typeface="+mn-ea"/>
              </a:rPr>
              <a:t>｢</a:t>
            </a:r>
            <a:r>
              <a:rPr lang="ja-JP" altLang="en-US" sz="1800" dirty="0">
                <a:latin typeface="+mn-ea"/>
              </a:rPr>
              <a:t>ここを選択してください</a:t>
            </a:r>
            <a:r>
              <a:rPr lang="en-US" altLang="ja-JP" sz="1800" dirty="0">
                <a:latin typeface="+mn-ea"/>
              </a:rPr>
              <a:t>｣</a:t>
            </a:r>
            <a:r>
              <a:rPr lang="ja-JP" altLang="en-US" sz="1800" dirty="0">
                <a:latin typeface="+mn-ea"/>
              </a:rPr>
              <a:t>などと記載されている箇所を選択すると、偽のサイトへ誘導し、ユーザ</a:t>
            </a:r>
            <a:r>
              <a:rPr lang="en-US" altLang="ja-JP" sz="1800" dirty="0">
                <a:latin typeface="+mn-ea"/>
              </a:rPr>
              <a:t>ID</a:t>
            </a:r>
            <a:r>
              <a:rPr lang="ja-JP" altLang="en-US" sz="1800" dirty="0">
                <a:latin typeface="+mn-ea"/>
              </a:rPr>
              <a:t>やパスワード、クレジットカードなどの情報を入力させて情報を盗み取ろうとするケースがあります。これらのメールをフィッシングメールといいます。</a:t>
            </a:r>
            <a:endParaRPr lang="en-US" altLang="ja-JP" sz="1800" dirty="0">
              <a:latin typeface="+mn-ea"/>
            </a:endParaRPr>
          </a:p>
          <a:p>
            <a:pPr marL="0" indent="0">
              <a:lnSpc>
                <a:spcPct val="130000"/>
              </a:lnSpc>
              <a:spcBef>
                <a:spcPts val="0"/>
              </a:spcBef>
              <a:buNone/>
            </a:pPr>
            <a:endParaRPr lang="en-US" altLang="ja-JP" sz="1800" dirty="0">
              <a:latin typeface="+mn-ea"/>
            </a:endParaRPr>
          </a:p>
          <a:p>
            <a:pPr>
              <a:lnSpc>
                <a:spcPct val="130000"/>
              </a:lnSpc>
              <a:spcBef>
                <a:spcPts val="0"/>
              </a:spcBef>
              <a:buFont typeface="Wingdings" panose="05000000000000000000" pitchFamily="2" charset="2"/>
              <a:buChar char="u"/>
            </a:pPr>
            <a:r>
              <a:rPr lang="en-US" altLang="ja-JP" sz="1800" dirty="0">
                <a:latin typeface="+mn-ea"/>
              </a:rPr>
              <a:t>WEB</a:t>
            </a:r>
            <a:r>
              <a:rPr lang="ja-JP" altLang="en-US" sz="1800" dirty="0">
                <a:latin typeface="+mn-ea"/>
              </a:rPr>
              <a:t>サイトや広告内の</a:t>
            </a:r>
            <a:r>
              <a:rPr lang="en-US" altLang="ja-JP" sz="1800" dirty="0">
                <a:latin typeface="+mn-ea"/>
              </a:rPr>
              <a:t>URL</a:t>
            </a:r>
            <a:r>
              <a:rPr lang="ja-JP" altLang="en-US" sz="1800" dirty="0">
                <a:latin typeface="+mn-ea"/>
              </a:rPr>
              <a:t>を一度クリックしただけで一方的にサービスへの入会などの契約成立を宣言され、多額の料金の支払いを求められるという詐欺をワンクリック詐欺といいます。</a:t>
            </a:r>
            <a:endParaRPr lang="en-US" altLang="ja-JP" sz="1800" dirty="0">
              <a:latin typeface="+mn-ea"/>
            </a:endParaRPr>
          </a:p>
          <a:p>
            <a:pPr marL="0" indent="0">
              <a:lnSpc>
                <a:spcPct val="130000"/>
              </a:lnSpc>
              <a:spcBef>
                <a:spcPts val="0"/>
              </a:spcBef>
              <a:buNone/>
            </a:pPr>
            <a:endParaRPr lang="en-US" altLang="ja-JP" sz="1800" dirty="0">
              <a:latin typeface="+mn-ea"/>
            </a:endParaRPr>
          </a:p>
          <a:p>
            <a:pPr>
              <a:lnSpc>
                <a:spcPct val="130000"/>
              </a:lnSpc>
              <a:spcBef>
                <a:spcPts val="0"/>
              </a:spcBef>
              <a:buFont typeface="Wingdings" panose="05000000000000000000" pitchFamily="2" charset="2"/>
              <a:buChar char="u"/>
            </a:pPr>
            <a:r>
              <a:rPr lang="ja-JP" altLang="en-US" sz="1800" dirty="0">
                <a:latin typeface="+mn-ea"/>
              </a:rPr>
              <a:t>インターネットやメールを使う際には、</a:t>
            </a:r>
            <a:r>
              <a:rPr lang="en-US" altLang="ja-JP" sz="1800" dirty="0">
                <a:latin typeface="+mn-ea"/>
              </a:rPr>
              <a:t>｢</a:t>
            </a:r>
            <a:r>
              <a:rPr lang="ja-JP" altLang="en-US" sz="1800" dirty="0">
                <a:latin typeface="+mn-ea"/>
              </a:rPr>
              <a:t>知らない人からのメール</a:t>
            </a:r>
            <a:r>
              <a:rPr lang="en-US" altLang="ja-JP" sz="1800" dirty="0">
                <a:latin typeface="+mn-ea"/>
              </a:rPr>
              <a:t>｣ ｢</a:t>
            </a:r>
            <a:r>
              <a:rPr lang="ja-JP" altLang="en-US" sz="1800" dirty="0">
                <a:latin typeface="+mn-ea"/>
              </a:rPr>
              <a:t>過度に魅力的な話が掲載されているサイト</a:t>
            </a:r>
            <a:r>
              <a:rPr lang="en-US" altLang="ja-JP" sz="1800" dirty="0">
                <a:latin typeface="+mn-ea"/>
              </a:rPr>
              <a:t>｣｢“</a:t>
            </a:r>
            <a:r>
              <a:rPr lang="ja-JP" altLang="en-US" sz="1800" dirty="0">
                <a:latin typeface="+mn-ea"/>
              </a:rPr>
              <a:t>有料です”と書かれているサイト</a:t>
            </a:r>
            <a:r>
              <a:rPr lang="en-US" altLang="ja-JP" sz="1800" dirty="0">
                <a:latin typeface="+mn-ea"/>
              </a:rPr>
              <a:t>｣</a:t>
            </a:r>
            <a:r>
              <a:rPr lang="ja-JP" altLang="en-US" sz="1800" dirty="0">
                <a:latin typeface="+mn-ea"/>
              </a:rPr>
              <a:t>などには細心の注意を払い、気軽にサイトや</a:t>
            </a:r>
            <a:r>
              <a:rPr lang="en-US" altLang="ja-JP" sz="1800" dirty="0">
                <a:latin typeface="+mn-ea"/>
              </a:rPr>
              <a:t>URL</a:t>
            </a:r>
            <a:r>
              <a:rPr lang="ja-JP" altLang="en-US" sz="1800" dirty="0">
                <a:latin typeface="+mn-ea"/>
              </a:rPr>
              <a:t>を開かないようにしましょう。</a:t>
            </a:r>
          </a:p>
          <a:p>
            <a:pPr marL="0" indent="0">
              <a:lnSpc>
                <a:spcPct val="130000"/>
              </a:lnSpc>
              <a:spcBef>
                <a:spcPts val="0"/>
              </a:spcBef>
              <a:buNone/>
            </a:pPr>
            <a:endParaRPr lang="en-US" altLang="ja-JP" sz="1800" dirty="0">
              <a:latin typeface="+mn-ea"/>
            </a:endParaRPr>
          </a:p>
          <a:p>
            <a:pPr marL="0" indent="0">
              <a:lnSpc>
                <a:spcPct val="130000"/>
              </a:lnSpc>
              <a:spcBef>
                <a:spcPts val="0"/>
              </a:spcBef>
              <a:buClr>
                <a:srgbClr val="FF3399"/>
              </a:buClr>
              <a:buNone/>
            </a:pPr>
            <a:endParaRPr lang="en-US" altLang="ja-JP" sz="1200" dirty="0">
              <a:latin typeface="+mn-ea"/>
            </a:endParaRPr>
          </a:p>
        </p:txBody>
      </p:sp>
      <p:sp>
        <p:nvSpPr>
          <p:cNvPr id="4" name="Slide Number Placeholder 5">
            <a:extLst>
              <a:ext uri="{FF2B5EF4-FFF2-40B4-BE49-F238E27FC236}">
                <a16:creationId xmlns:a16="http://schemas.microsoft.com/office/drawing/2014/main" id="{7F9AA445-547A-5EA6-5D04-FABBBF4FE3F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2831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ブラウザとは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2" y="5147563"/>
            <a:ext cx="8237612" cy="105321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b="0" dirty="0">
                <a:solidFill>
                  <a:srgbClr val="4472C4"/>
                </a:solidFill>
                <a:latin typeface="BIZ UDPゴシック" panose="020B0400000000000000" pitchFamily="50" charset="-128"/>
                <a:ea typeface="BIZ UDPゴシック" panose="020B0400000000000000" pitchFamily="50" charset="-128"/>
              </a:rPr>
              <a:t>■ブラウザは以下のようなタイミングで使います。</a:t>
            </a:r>
            <a:endParaRPr lang="en-US" altLang="ja-JP"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b="0" dirty="0">
                <a:latin typeface="BIZ UDPゴシック" panose="020B0400000000000000" pitchFamily="50" charset="-128"/>
                <a:ea typeface="BIZ UDPゴシック" panose="020B0400000000000000" pitchFamily="50" charset="-128"/>
              </a:rPr>
              <a:t>ニュースを見たい時　</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　調べ物をしたい時　</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　</a:t>
            </a:r>
            <a:r>
              <a:rPr lang="en-US" altLang="ja-JP" b="0" dirty="0">
                <a:latin typeface="BIZ UDPゴシック" panose="020B0400000000000000" pitchFamily="50" charset="-128"/>
                <a:ea typeface="BIZ UDPゴシック" panose="020B0400000000000000" pitchFamily="50" charset="-128"/>
              </a:rPr>
              <a:t>Web</a:t>
            </a:r>
            <a:r>
              <a:rPr lang="ja-JP" altLang="en-US" b="0" dirty="0">
                <a:latin typeface="BIZ UDPゴシック" panose="020B0400000000000000" pitchFamily="50" charset="-128"/>
                <a:ea typeface="BIZ UDPゴシック" panose="020B0400000000000000" pitchFamily="50" charset="-128"/>
              </a:rPr>
              <a:t>サイトを見たい時</a:t>
            </a:r>
          </a:p>
        </p:txBody>
      </p:sp>
      <p:pic>
        <p:nvPicPr>
          <p:cNvPr id="4" name="図 3" descr="アイコン&#10;&#10;自動的に生成された説明">
            <a:extLst>
              <a:ext uri="{FF2B5EF4-FFF2-40B4-BE49-F238E27FC236}">
                <a16:creationId xmlns:a16="http://schemas.microsoft.com/office/drawing/2014/main" id="{C9812169-7E89-CE56-9E72-BDFC54CFB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6013" y="3231532"/>
            <a:ext cx="2391974" cy="1678062"/>
          </a:xfrm>
          <a:prstGeom prst="rect">
            <a:avLst/>
          </a:prstGeom>
        </p:spPr>
      </p:pic>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ブラウザとは、インターネット上のサイトを検索したり、</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閲覧するためのソフトウェアです。</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一般に「ネットを見る」という場合はブラウザを使用して、</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インターネット上のサイトにアクセスすることを指しています。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151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a:solidFill>
                  <a:srgbClr val="4472C4"/>
                </a:solidFill>
              </a:rPr>
              <a:t>Chrome</a:t>
            </a:r>
            <a:r>
              <a:rPr lang="ja-JP" altLang="en-US" sz="2799">
                <a:solidFill>
                  <a:srgbClr val="4472C4"/>
                </a:solidFill>
              </a:rPr>
              <a:t>（クローム）とは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3066026789"/>
              </p:ext>
            </p:extLst>
          </p:nvPr>
        </p:nvGraphicFramePr>
        <p:xfrm>
          <a:off x="611257" y="3248026"/>
          <a:ext cx="7920000" cy="2129815"/>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479911">
                  <a:extLst>
                    <a:ext uri="{9D8B030D-6E8A-4147-A177-3AD203B41FA5}">
                      <a16:colId xmlns:a16="http://schemas.microsoft.com/office/drawing/2014/main" val="20001"/>
                    </a:ext>
                  </a:extLst>
                </a:gridCol>
                <a:gridCol w="2215650">
                  <a:extLst>
                    <a:ext uri="{9D8B030D-6E8A-4147-A177-3AD203B41FA5}">
                      <a16:colId xmlns:a16="http://schemas.microsoft.com/office/drawing/2014/main" val="20002"/>
                    </a:ext>
                  </a:extLst>
                </a:gridCol>
              </a:tblGrid>
              <a:tr h="306342">
                <a:tc>
                  <a:txBody>
                    <a:bodyPr/>
                    <a:lstStyle/>
                    <a:p>
                      <a:pPr marL="0" indent="0" algn="ctr">
                        <a:lnSpc>
                          <a:spcPts val="1700"/>
                        </a:lnSpc>
                        <a:spcBef>
                          <a:spcPts val="405"/>
                        </a:spcBef>
                      </a:pPr>
                      <a:r>
                        <a:rPr lang="en-US" altLang="ja-JP" sz="1800" b="0" i="0" dirty="0">
                          <a:latin typeface="+mn-ea"/>
                          <a:ea typeface="+mn-ea"/>
                          <a:cs typeface="Meiryo" charset="-128"/>
                        </a:rPr>
                        <a:t>  </a:t>
                      </a:r>
                      <a:r>
                        <a:rPr lang="ja-JP" altLang="en-US" sz="1800" b="0" i="0" dirty="0">
                          <a:latin typeface="+mn-ea"/>
                          <a:ea typeface="+mn-ea"/>
                          <a:cs typeface="Meiryo" charset="-128"/>
                        </a:rPr>
                        <a:t>マーク</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en-US" altLang="ja-JP" sz="1800" b="0" i="0" dirty="0">
                          <a:latin typeface="+mn-ea"/>
                          <a:ea typeface="+mn-ea"/>
                          <a:cs typeface="Meiryo" charset="-128"/>
                        </a:rPr>
                        <a:t>  </a:t>
                      </a:r>
                      <a:r>
                        <a:rPr lang="ja-JP" altLang="en-US" sz="1800" b="0" i="0" dirty="0">
                          <a:latin typeface="+mn-ea"/>
                          <a:ea typeface="+mn-ea"/>
                          <a:cs typeface="Meiryo" charset="-128"/>
                        </a:rPr>
                        <a:t>概要</a:t>
                      </a:r>
                      <a:endParaRPr lang="en-US" altLang="ja-JP"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en-US" altLang="ja-JP" sz="1800" b="0" i="0" dirty="0">
                          <a:latin typeface="+mn-ea"/>
                          <a:ea typeface="+mn-ea"/>
                          <a:cs typeface="Meiryo" charset="-128"/>
                        </a:rPr>
                        <a:t>  </a:t>
                      </a:r>
                      <a:r>
                        <a:rPr lang="ja-JP" altLang="en-US" sz="1800" b="0" i="0" dirty="0">
                          <a:latin typeface="+mn-ea"/>
                          <a:ea typeface="+mn-ea"/>
                          <a:cs typeface="Meiryo" charset="-128"/>
                        </a:rPr>
                        <a:t>アプリ</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823473">
                <a:tc>
                  <a:txBody>
                    <a:bodyPr/>
                    <a:lstStyle/>
                    <a:p>
                      <a:pPr>
                        <a:lnSpc>
                          <a:spcPts val="1700"/>
                        </a:lnSpc>
                      </a:pPr>
                      <a:endParaRPr sz="1800" b="0" i="0" dirty="0">
                        <a:latin typeface="+mn-ea"/>
                        <a:ea typeface="+mn-ea"/>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ja-JP" altLang="en-US" sz="1800" b="0" i="0" spc="20" dirty="0">
                          <a:latin typeface="+mn-ea"/>
                          <a:ea typeface="+mn-ea"/>
                          <a:cs typeface="Meiryo" charset="-128"/>
                        </a:rPr>
                        <a:t>高速</a:t>
                      </a:r>
                      <a:r>
                        <a:rPr lang="ja-JP" altLang="en-US" sz="1800" b="0" i="0" spc="30" dirty="0">
                          <a:latin typeface="+mn-ea"/>
                          <a:ea typeface="+mn-ea"/>
                          <a:cs typeface="Meiryo" charset="-128"/>
                        </a:rPr>
                        <a:t>で</a:t>
                      </a:r>
                      <a:r>
                        <a:rPr lang="ja-JP" altLang="en-US" sz="1800" b="0" i="0" spc="20" dirty="0">
                          <a:latin typeface="+mn-ea"/>
                          <a:ea typeface="+mn-ea"/>
                          <a:cs typeface="Meiryo" charset="-128"/>
                        </a:rPr>
                        <a:t>使</a:t>
                      </a:r>
                      <a:r>
                        <a:rPr lang="ja-JP" altLang="en-US" sz="1800" b="0" i="0" spc="25" dirty="0">
                          <a:latin typeface="+mn-ea"/>
                          <a:ea typeface="+mn-ea"/>
                          <a:cs typeface="Meiryo" charset="-128"/>
                        </a:rPr>
                        <a:t>い</a:t>
                      </a:r>
                      <a:r>
                        <a:rPr lang="ja-JP" altLang="en-US" sz="1800" b="0" i="0" spc="20" dirty="0">
                          <a:latin typeface="+mn-ea"/>
                          <a:ea typeface="+mn-ea"/>
                          <a:cs typeface="Meiryo" charset="-128"/>
                        </a:rPr>
                        <a:t>や</a:t>
                      </a:r>
                      <a:r>
                        <a:rPr lang="ja-JP" altLang="en-US" sz="1800" b="0" i="0" spc="30" dirty="0">
                          <a:latin typeface="+mn-ea"/>
                          <a:ea typeface="+mn-ea"/>
                          <a:cs typeface="Meiryo" charset="-128"/>
                        </a:rPr>
                        <a:t>す</a:t>
                      </a:r>
                      <a:r>
                        <a:rPr lang="ja-JP" altLang="en-US" sz="1800" b="0" i="0" spc="20" dirty="0">
                          <a:latin typeface="+mn-ea"/>
                          <a:ea typeface="+mn-ea"/>
                          <a:cs typeface="Meiryo" charset="-128"/>
                        </a:rPr>
                        <a:t>く</a:t>
                      </a:r>
                      <a:r>
                        <a:rPr lang="ja-JP" altLang="en-US" sz="1800" b="0" i="0" spc="30" dirty="0">
                          <a:latin typeface="+mn-ea"/>
                          <a:ea typeface="+mn-ea"/>
                          <a:cs typeface="Meiryo" charset="-128"/>
                        </a:rPr>
                        <a:t>、</a:t>
                      </a:r>
                      <a:r>
                        <a:rPr lang="ja-JP" altLang="en-US" sz="1800" b="0" i="0" spc="35" dirty="0">
                          <a:latin typeface="+mn-ea"/>
                          <a:ea typeface="+mn-ea"/>
                          <a:cs typeface="Meiryo" charset="-128"/>
                        </a:rPr>
                        <a:t>安</a:t>
                      </a:r>
                      <a:r>
                        <a:rPr lang="ja-JP" altLang="en-US" sz="1800" b="0" i="0" spc="20" dirty="0">
                          <a:latin typeface="+mn-ea"/>
                          <a:ea typeface="+mn-ea"/>
                          <a:cs typeface="Meiryo" charset="-128"/>
                        </a:rPr>
                        <a:t>全な</a:t>
                      </a:r>
                      <a:r>
                        <a:rPr lang="ja-JP" altLang="en-US" sz="1800" b="0" i="0" spc="30" dirty="0">
                          <a:latin typeface="+mn-ea"/>
                          <a:ea typeface="+mn-ea"/>
                          <a:cs typeface="Meiryo" charset="-128"/>
                        </a:rPr>
                        <a:t>ウェ</a:t>
                      </a:r>
                      <a:r>
                        <a:rPr lang="ja-JP" altLang="en-US" sz="1800" b="0" i="0" spc="20" dirty="0">
                          <a:latin typeface="+mn-ea"/>
                          <a:ea typeface="+mn-ea"/>
                          <a:cs typeface="Meiryo" charset="-128"/>
                        </a:rPr>
                        <a:t>ブブ</a:t>
                      </a:r>
                      <a:r>
                        <a:rPr lang="ja-JP" altLang="en-US" sz="1800" b="0" i="0" spc="35" dirty="0">
                          <a:latin typeface="+mn-ea"/>
                          <a:ea typeface="+mn-ea"/>
                          <a:cs typeface="Meiryo" charset="-128"/>
                        </a:rPr>
                        <a:t>ラ</a:t>
                      </a:r>
                      <a:r>
                        <a:rPr lang="ja-JP" altLang="en-US" sz="1800" b="0" i="0" spc="20" dirty="0">
                          <a:latin typeface="+mn-ea"/>
                          <a:ea typeface="+mn-ea"/>
                          <a:cs typeface="Meiryo" charset="-128"/>
                        </a:rPr>
                        <a:t>ウ</a:t>
                      </a:r>
                      <a:r>
                        <a:rPr lang="ja-JP" altLang="en-US" sz="1800" b="0" i="0" spc="35" dirty="0">
                          <a:latin typeface="+mn-ea"/>
                          <a:ea typeface="+mn-ea"/>
                          <a:cs typeface="Meiryo" charset="-128"/>
                        </a:rPr>
                        <a:t>ザ。</a:t>
                      </a:r>
                      <a:endParaRPr lang="ja-JP" altLang="en-US" sz="1800" b="0" i="0" dirty="0">
                        <a:latin typeface="+mn-ea"/>
                        <a:ea typeface="+mn-ea"/>
                        <a:cs typeface="Meiryo" charset="-128"/>
                      </a:endParaRPr>
                    </a:p>
                    <a:p>
                      <a:pPr marL="68580">
                        <a:lnSpc>
                          <a:spcPct val="125000"/>
                        </a:lnSpc>
                        <a:spcBef>
                          <a:spcPts val="130"/>
                        </a:spcBef>
                      </a:pPr>
                      <a:r>
                        <a:rPr lang="ja-JP" altLang="en-US" sz="1800" b="0" i="0" spc="5" dirty="0">
                          <a:latin typeface="+mn-ea"/>
                          <a:ea typeface="+mn-ea"/>
                          <a:cs typeface="Meiryo" charset="-128"/>
                        </a:rPr>
                        <a:t>カス</a:t>
                      </a:r>
                      <a:r>
                        <a:rPr lang="ja-JP" altLang="en-US" sz="1800" b="0" i="0" spc="15" dirty="0">
                          <a:latin typeface="+mn-ea"/>
                          <a:ea typeface="+mn-ea"/>
                          <a:cs typeface="Meiryo" charset="-128"/>
                        </a:rPr>
                        <a:t>タ</a:t>
                      </a:r>
                      <a:r>
                        <a:rPr lang="ja-JP" altLang="en-US" sz="1800" b="0" i="0" spc="5" dirty="0">
                          <a:latin typeface="+mn-ea"/>
                          <a:ea typeface="+mn-ea"/>
                          <a:cs typeface="Meiryo" charset="-128"/>
                        </a:rPr>
                        <a:t>マイ</a:t>
                      </a:r>
                      <a:r>
                        <a:rPr lang="ja-JP" altLang="en-US" sz="1800" b="0" i="0" spc="15" dirty="0">
                          <a:latin typeface="+mn-ea"/>
                          <a:ea typeface="+mn-ea"/>
                          <a:cs typeface="Meiryo" charset="-128"/>
                        </a:rPr>
                        <a:t>ズさ</a:t>
                      </a:r>
                      <a:r>
                        <a:rPr lang="ja-JP" altLang="en-US" sz="1800" b="0" i="0" spc="10" dirty="0">
                          <a:latin typeface="+mn-ea"/>
                          <a:ea typeface="+mn-ea"/>
                          <a:cs typeface="Meiryo" charset="-128"/>
                        </a:rPr>
                        <a:t>れ</a:t>
                      </a:r>
                      <a:r>
                        <a:rPr lang="ja-JP" altLang="en-US" sz="1800" b="0" i="0" spc="5" dirty="0">
                          <a:latin typeface="+mn-ea"/>
                          <a:ea typeface="+mn-ea"/>
                          <a:cs typeface="Meiryo" charset="-128"/>
                        </a:rPr>
                        <a:t>た</a:t>
                      </a:r>
                      <a:r>
                        <a:rPr lang="ja-JP" altLang="en-US" sz="1800" b="0" i="0" spc="10" dirty="0">
                          <a:latin typeface="+mn-ea"/>
                          <a:ea typeface="+mn-ea"/>
                          <a:cs typeface="Meiryo" charset="-128"/>
                        </a:rPr>
                        <a:t>ニ</a:t>
                      </a:r>
                      <a:r>
                        <a:rPr lang="ja-JP" altLang="en-US" sz="1800" b="0" i="0" spc="5" dirty="0">
                          <a:latin typeface="+mn-ea"/>
                          <a:ea typeface="+mn-ea"/>
                          <a:cs typeface="Meiryo" charset="-128"/>
                        </a:rPr>
                        <a:t>ュ</a:t>
                      </a:r>
                      <a:r>
                        <a:rPr lang="ja-JP" altLang="en-US" sz="1800" b="0" i="0" spc="10" dirty="0">
                          <a:latin typeface="+mn-ea"/>
                          <a:ea typeface="+mn-ea"/>
                          <a:cs typeface="Meiryo" charset="-128"/>
                        </a:rPr>
                        <a:t>ー</a:t>
                      </a:r>
                      <a:r>
                        <a:rPr lang="ja-JP" altLang="en-US" sz="1800" b="0" i="0" spc="5" dirty="0">
                          <a:latin typeface="+mn-ea"/>
                          <a:ea typeface="+mn-ea"/>
                          <a:cs typeface="Meiryo" charset="-128"/>
                        </a:rPr>
                        <a:t>ス</a:t>
                      </a:r>
                      <a:r>
                        <a:rPr lang="ja-JP" altLang="en-US" sz="1800" b="0" i="0" spc="10" dirty="0">
                          <a:latin typeface="+mn-ea"/>
                          <a:ea typeface="+mn-ea"/>
                          <a:cs typeface="Meiryo" charset="-128"/>
                        </a:rPr>
                        <a:t>記事</a:t>
                      </a:r>
                      <a:r>
                        <a:rPr lang="ja-JP" altLang="en-US" sz="1800" b="0" i="0" spc="5" dirty="0">
                          <a:latin typeface="+mn-ea"/>
                          <a:ea typeface="+mn-ea"/>
                          <a:cs typeface="Meiryo" charset="-128"/>
                        </a:rPr>
                        <a:t>、</a:t>
                      </a:r>
                      <a:r>
                        <a:rPr lang="en-US" altLang="ja-JP" sz="1800" b="0" i="0" spc="15" dirty="0">
                          <a:latin typeface="+mn-ea"/>
                          <a:ea typeface="+mn-ea"/>
                          <a:cs typeface="Meiryo" charset="-128"/>
                        </a:rPr>
                        <a:t> </a:t>
                      </a:r>
                      <a:r>
                        <a:rPr lang="ja-JP" altLang="en-US" sz="1800" b="0" i="0" spc="15" dirty="0">
                          <a:latin typeface="+mn-ea"/>
                          <a:ea typeface="+mn-ea"/>
                          <a:cs typeface="Meiryo" charset="-128"/>
                        </a:rPr>
                        <a:t>お</a:t>
                      </a:r>
                      <a:r>
                        <a:rPr lang="ja-JP" altLang="en-US" sz="1800" b="0" i="0" spc="10" dirty="0">
                          <a:latin typeface="+mn-ea"/>
                          <a:ea typeface="+mn-ea"/>
                          <a:cs typeface="Meiryo" charset="-128"/>
                        </a:rPr>
                        <a:t>気に入</a:t>
                      </a:r>
                      <a:r>
                        <a:rPr lang="ja-JP" altLang="en-US" sz="1800" b="0" i="0" spc="15" dirty="0">
                          <a:latin typeface="+mn-ea"/>
                          <a:ea typeface="+mn-ea"/>
                          <a:cs typeface="Meiryo" charset="-128"/>
                        </a:rPr>
                        <a:t>り</a:t>
                      </a:r>
                      <a:r>
                        <a:rPr lang="ja-JP" altLang="en-US" sz="1800" b="0" i="0" dirty="0">
                          <a:latin typeface="+mn-ea"/>
                          <a:ea typeface="+mn-ea"/>
                          <a:cs typeface="Meiryo" charset="-128"/>
                        </a:rPr>
                        <a:t>のサイトへのリンク、ダウンロード、</a:t>
                      </a:r>
                    </a:p>
                    <a:p>
                      <a:pPr marL="68580">
                        <a:lnSpc>
                          <a:spcPct val="125000"/>
                        </a:lnSpc>
                        <a:spcBef>
                          <a:spcPts val="130"/>
                        </a:spcBef>
                      </a:pPr>
                      <a:r>
                        <a:rPr lang="en-US" altLang="ja-JP" sz="1800" b="0" i="0" dirty="0">
                          <a:latin typeface="+mn-ea"/>
                          <a:ea typeface="+mn-ea"/>
                          <a:cs typeface="Meiryo" charset="-128"/>
                        </a:rPr>
                        <a:t>Google</a:t>
                      </a:r>
                      <a:r>
                        <a:rPr lang="ja-JP" altLang="en-US" sz="1800" b="0" i="0" dirty="0">
                          <a:latin typeface="+mn-ea"/>
                          <a:ea typeface="+mn-ea"/>
                          <a:cs typeface="Meiryo" charset="-128"/>
                        </a:rPr>
                        <a:t>検索、</a:t>
                      </a:r>
                      <a:r>
                        <a:rPr lang="en-US" altLang="ja-JP" sz="1800" b="0" i="0" dirty="0">
                          <a:latin typeface="+mn-ea"/>
                          <a:ea typeface="+mn-ea"/>
                          <a:cs typeface="Meiryo" charset="-128"/>
                        </a:rPr>
                        <a:t>Google</a:t>
                      </a:r>
                      <a:r>
                        <a:rPr lang="ja-JP" altLang="en-US" sz="1800" b="0" i="0" dirty="0">
                          <a:latin typeface="+mn-ea"/>
                          <a:ea typeface="+mn-ea"/>
                          <a:cs typeface="Meiryo" charset="-128"/>
                        </a:rPr>
                        <a:t>翻訳などを利用できます。</a:t>
                      </a: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spc="-20" dirty="0">
                          <a:latin typeface="+mn-ea"/>
                          <a:ea typeface="+mn-ea"/>
                          <a:cs typeface="Meiryo" charset="-128"/>
                        </a:rPr>
                        <a:t> </a:t>
                      </a:r>
                      <a:r>
                        <a:rPr lang="en-US" altLang="ja-JP" sz="1800" b="0" i="0" dirty="0">
                          <a:latin typeface="+mn-ea"/>
                          <a:ea typeface="+mn-ea"/>
                          <a:cs typeface="Meiryo" charset="-128"/>
                        </a:rPr>
                        <a:t>Google</a:t>
                      </a:r>
                      <a:r>
                        <a:rPr lang="en-US" altLang="ja-JP" sz="1800" b="0" i="0" spc="-10" dirty="0">
                          <a:latin typeface="+mn-ea"/>
                          <a:ea typeface="+mn-ea"/>
                          <a:cs typeface="Meiryo" charset="-128"/>
                        </a:rPr>
                        <a:t> </a:t>
                      </a:r>
                      <a:r>
                        <a:rPr lang="en-US" altLang="ja-JP" sz="1800" b="0" i="0" dirty="0">
                          <a:latin typeface="+mn-ea"/>
                          <a:ea typeface="+mn-ea"/>
                          <a:cs typeface="Meiryo" charset="-128"/>
                        </a:rPr>
                        <a:t>Chrome</a:t>
                      </a: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spc="100" dirty="0">
                          <a:latin typeface="+mn-ea"/>
                          <a:ea typeface="+mn-ea"/>
                          <a:cs typeface="Meiryo" charset="-128"/>
                        </a:rPr>
                        <a:t> </a:t>
                      </a:r>
                      <a:r>
                        <a:rPr lang="en-US" altLang="ja-JP" sz="1800" b="0" i="0" dirty="0">
                          <a:latin typeface="+mn-ea"/>
                          <a:ea typeface="+mn-ea"/>
                          <a:cs typeface="Meiryo" charset="-128"/>
                        </a:rPr>
                        <a:t>Google</a:t>
                      </a:r>
                      <a:r>
                        <a:rPr lang="en-US" altLang="ja-JP" sz="1800" b="0" i="0" spc="-5" dirty="0">
                          <a:latin typeface="+mn-ea"/>
                          <a:ea typeface="+mn-ea"/>
                          <a:cs typeface="Meiryo" charset="-128"/>
                        </a:rPr>
                        <a:t> </a:t>
                      </a:r>
                      <a:r>
                        <a:rPr lang="en-US" altLang="ja-JP" sz="1800" b="0" i="0" dirty="0">
                          <a:latin typeface="+mn-ea"/>
                          <a:ea typeface="+mn-ea"/>
                          <a:cs typeface="Meiryo" charset="-128"/>
                        </a:rPr>
                        <a:t>LLC.</a:t>
                      </a:r>
                      <a:r>
                        <a:rPr lang="ja-JP" altLang="en-US" sz="1800" b="0" i="0" dirty="0">
                          <a:latin typeface="+mn-ea"/>
                          <a:ea typeface="+mn-ea"/>
                          <a:cs typeface="Meiryo" charset="-128"/>
                        </a:rPr>
                        <a:t> 　</a:t>
                      </a:r>
                      <a:br>
                        <a:rPr lang="en-US" altLang="ja-JP" sz="1800" b="0" i="0" dirty="0">
                          <a:latin typeface="+mn-ea"/>
                          <a:ea typeface="+mn-ea"/>
                          <a:cs typeface="Meiryo" charset="-128"/>
                        </a:rPr>
                      </a:br>
                      <a:r>
                        <a:rPr lang="ja-JP" altLang="en-US" sz="1800" b="0" i="0" dirty="0">
                          <a:latin typeface="+mn-ea"/>
                          <a:ea typeface="+mn-ea"/>
                          <a:cs typeface="Meiryo" charset="-128"/>
                        </a:rPr>
                        <a:t> （</a:t>
                      </a:r>
                      <a:r>
                        <a:rPr lang="en-US" altLang="ja-JP" sz="1800" b="0" i="0" dirty="0">
                          <a:latin typeface="+mn-ea"/>
                          <a:ea typeface="+mn-ea"/>
                          <a:cs typeface="Meiryo" charset="-128"/>
                        </a:rPr>
                        <a:t>Ver113.0</a:t>
                      </a:r>
                      <a:r>
                        <a:rPr lang="ja-JP" altLang="en-US" sz="1800" b="0" i="0" dirty="0">
                          <a:latin typeface="+mn-ea"/>
                          <a:ea typeface="+mn-ea"/>
                          <a:cs typeface="Meiryo" charset="-128"/>
                        </a:rPr>
                        <a:t>）</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baseline="0" dirty="0">
                          <a:latin typeface="+mn-ea"/>
                          <a:ea typeface="+mn-ea"/>
                          <a:cs typeface="Meiryo" charset="-128"/>
                        </a:rPr>
                        <a:t>  </a:t>
                      </a:r>
                      <a:r>
                        <a:rPr lang="ja-JP" altLang="en-US" sz="1800" b="0" i="0" dirty="0">
                          <a:latin typeface="+mn-ea"/>
                          <a:ea typeface="+mn-ea"/>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図 8" descr="アイコン&#10;&#10;中程度の精度で自動的に生成された説明">
            <a:extLst>
              <a:ext uri="{FF2B5EF4-FFF2-40B4-BE49-F238E27FC236}">
                <a16:creationId xmlns:a16="http://schemas.microsoft.com/office/drawing/2014/main" id="{C4629C50-9681-EE97-803C-4DDB20413BDA}"/>
              </a:ext>
            </a:extLst>
          </p:cNvPr>
          <p:cNvPicPr>
            <a:picLocks noChangeAspect="1"/>
          </p:cNvPicPr>
          <p:nvPr/>
        </p:nvPicPr>
        <p:blipFill>
          <a:blip r:embed="rId6"/>
          <a:stretch>
            <a:fillRect/>
          </a:stretch>
        </p:blipFill>
        <p:spPr>
          <a:xfrm>
            <a:off x="682955" y="3815071"/>
            <a:ext cx="1104935" cy="1104935"/>
          </a:xfrm>
          <a:prstGeom prst="rect">
            <a:avLst/>
          </a:prstGeom>
        </p:spPr>
      </p:pic>
      <p:sp>
        <p:nvSpPr>
          <p:cNvPr id="3" name="テキスト ボックス 2">
            <a:extLst>
              <a:ext uri="{FF2B5EF4-FFF2-40B4-BE49-F238E27FC236}">
                <a16:creationId xmlns:a16="http://schemas.microsoft.com/office/drawing/2014/main" id="{FFD13141-2182-20D6-E086-FA976F18E064}"/>
              </a:ext>
            </a:extLst>
          </p:cNvPr>
          <p:cNvSpPr txBox="1"/>
          <p:nvPr/>
        </p:nvSpPr>
        <p:spPr>
          <a:xfrm>
            <a:off x="6773732" y="438036"/>
            <a:ext cx="2037570"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a:solidFill>
                  <a:srgbClr val="4472C4"/>
                </a:solidFill>
                <a:latin typeface="+mn-ea"/>
              </a:rPr>
              <a:t>「</a:t>
            </a:r>
            <a:r>
              <a:rPr lang="en-US" altLang="ja-JP" sz="1100">
                <a:solidFill>
                  <a:srgbClr val="4472C4"/>
                </a:solidFill>
                <a:latin typeface="+mn-ea"/>
              </a:rPr>
              <a:t>Chrome</a:t>
            </a:r>
            <a:r>
              <a:rPr lang="ja-JP" altLang="en-US" sz="1100">
                <a:solidFill>
                  <a:srgbClr val="4472C4"/>
                </a:solidFill>
                <a:latin typeface="+mn-ea"/>
              </a:rPr>
              <a:t>」バージョン：</a:t>
            </a:r>
            <a:endParaRPr lang="en-US" altLang="ja-JP" sz="1100">
              <a:solidFill>
                <a:srgbClr val="4472C4"/>
              </a:solidFill>
              <a:latin typeface="+mn-ea"/>
            </a:endParaRPr>
          </a:p>
          <a:p>
            <a:r>
              <a:rPr lang="en-US" altLang="ja-JP" sz="1100">
                <a:solidFill>
                  <a:srgbClr val="4472C4"/>
                </a:solidFill>
                <a:latin typeface="+mn-ea"/>
              </a:rPr>
              <a:t>112.0.5615.135</a:t>
            </a:r>
          </a:p>
        </p:txBody>
      </p:sp>
      <p:sp>
        <p:nvSpPr>
          <p:cNvPr id="8" name="字幕 5">
            <a:extLst>
              <a:ext uri="{FF2B5EF4-FFF2-40B4-BE49-F238E27FC236}">
                <a16:creationId xmlns:a16="http://schemas.microsoft.com/office/drawing/2014/main" id="{77747D2D-E678-730B-A753-1DF0A60D64FB}"/>
              </a:ext>
            </a:extLst>
          </p:cNvPr>
          <p:cNvSpPr txBox="1">
            <a:spLocks/>
          </p:cNvSpPr>
          <p:nvPr/>
        </p:nvSpPr>
        <p:spPr>
          <a:xfrm>
            <a:off x="577455" y="5568641"/>
            <a:ext cx="8023451" cy="810928"/>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pPr>
              <a:lnSpc>
                <a:spcPct val="130000"/>
              </a:lnSpc>
            </a:pPr>
            <a:r>
              <a:rPr kumimoji="0" lang="en-US" altLang="ja-JP" sz="2200" b="0" kern="0" dirty="0">
                <a:solidFill>
                  <a:srgbClr val="4472C4"/>
                </a:solidFill>
                <a:latin typeface="+mn-ea"/>
                <a:ea typeface="+mn-ea"/>
              </a:rPr>
              <a:t>Android</a:t>
            </a:r>
            <a:r>
              <a:rPr kumimoji="0" lang="ja-JP" altLang="en-US" sz="2200" b="0" kern="0" dirty="0">
                <a:solidFill>
                  <a:srgbClr val="4472C4"/>
                </a:solidFill>
                <a:latin typeface="+mn-ea"/>
                <a:ea typeface="+mn-ea"/>
              </a:rPr>
              <a:t>のスマートフォンには最初からインストールされています。</a:t>
            </a:r>
            <a:endParaRPr kumimoji="0" lang="en-US" altLang="ja-JP" sz="2200" b="0" kern="0" dirty="0">
              <a:solidFill>
                <a:srgbClr val="4472C4"/>
              </a:solidFill>
              <a:latin typeface="+mn-ea"/>
              <a:ea typeface="+mn-ea"/>
            </a:endParaRPr>
          </a:p>
          <a:p>
            <a:pPr>
              <a:lnSpc>
                <a:spcPct val="130000"/>
              </a:lnSpc>
            </a:pPr>
            <a:r>
              <a:rPr kumimoji="0" lang="ja-JP" altLang="en-US" sz="2200" b="0" kern="0" dirty="0">
                <a:solidFill>
                  <a:srgbClr val="4472C4"/>
                </a:solidFill>
                <a:latin typeface="+mn-ea"/>
                <a:ea typeface="+mn-ea"/>
              </a:rPr>
              <a:t>新規でのインストールは不要です。</a:t>
            </a:r>
            <a:endParaRPr kumimoji="0" lang="en-US" altLang="ja-JP" sz="2200" b="0" kern="0" dirty="0">
              <a:solidFill>
                <a:srgbClr val="4472C4"/>
              </a:solidFill>
              <a:latin typeface="+mn-ea"/>
              <a:ea typeface="+mn-ea"/>
            </a:endParaRPr>
          </a:p>
        </p:txBody>
      </p:sp>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60953"/>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mn-ea"/>
              </a:rPr>
              <a:t>インターネットを見るソフト（ブラウザ）は様々なものがあり、</a:t>
            </a:r>
            <a:r>
              <a:rPr lang="ja-JP" altLang="en-US" sz="2400" b="0" dirty="0">
                <a:latin typeface="+mn-ea"/>
              </a:rPr>
              <a:t>今回ご紹介するブラウザ以外に、ご自身でお好みのものを利用することもで</a:t>
            </a:r>
            <a:r>
              <a:rPr lang="ja-JP" altLang="en-US" sz="2400" dirty="0">
                <a:latin typeface="+mn-ea"/>
              </a:rPr>
              <a:t>きますが、今回は</a:t>
            </a:r>
            <a:r>
              <a:rPr lang="en-US" altLang="ja-JP" sz="2400" dirty="0">
                <a:latin typeface="+mn-ea"/>
              </a:rPr>
              <a:t>Google</a:t>
            </a:r>
            <a:r>
              <a:rPr lang="ja-JP" altLang="en-US" sz="2400" dirty="0">
                <a:latin typeface="+mn-ea"/>
              </a:rPr>
              <a:t>（グーグル）社の</a:t>
            </a:r>
            <a:r>
              <a:rPr lang="en-US" altLang="ja-JP" sz="2400" dirty="0">
                <a:latin typeface="+mn-ea"/>
              </a:rPr>
              <a:t>Chrome</a:t>
            </a:r>
            <a:r>
              <a:rPr lang="ja-JP" altLang="en-US" sz="2400" dirty="0">
                <a:latin typeface="+mn-ea"/>
              </a:rPr>
              <a:t>（クローム）を使用してご説明します。</a:t>
            </a:r>
          </a:p>
        </p:txBody>
      </p:sp>
      <p:sp>
        <p:nvSpPr>
          <p:cNvPr id="5" name="Slide Number Placeholder 5">
            <a:extLst>
              <a:ext uri="{FF2B5EF4-FFF2-40B4-BE49-F238E27FC236}">
                <a16:creationId xmlns:a16="http://schemas.microsoft.com/office/drawing/2014/main" id="{E274C1A2-5C35-404F-1796-19713FE7925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1303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自動的に生成された説明">
            <a:extLst>
              <a:ext uri="{FF2B5EF4-FFF2-40B4-BE49-F238E27FC236}">
                <a16:creationId xmlns:a16="http://schemas.microsoft.com/office/drawing/2014/main" id="{9904FB39-7539-B7BD-BCBB-BFC8EA058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849" y="2283682"/>
            <a:ext cx="2001628" cy="4336853"/>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98F3EF1C-9E54-E913-638F-7F9D557F1049}"/>
              </a:ext>
            </a:extLst>
          </p:cNvPr>
          <p:cNvSpPr/>
          <p:nvPr/>
        </p:nvSpPr>
        <p:spPr>
          <a:xfrm>
            <a:off x="2598000" y="5917869"/>
            <a:ext cx="365738" cy="38807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検索用の枠を押します（赤枠内）</a:t>
            </a:r>
          </a:p>
        </p:txBody>
      </p:sp>
      <p:sp>
        <p:nvSpPr>
          <p:cNvPr id="3" name="正方形/長方形 2">
            <a:extLst>
              <a:ext uri="{FF2B5EF4-FFF2-40B4-BE49-F238E27FC236}">
                <a16:creationId xmlns:a16="http://schemas.microsoft.com/office/drawing/2014/main" id="{ACD98BF4-3EFE-DC76-FFD3-FB92AC8C2587}"/>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4" name="テキスト ボックス 3">
            <a:extLst>
              <a:ext uri="{FF2B5EF4-FFF2-40B4-BE49-F238E27FC236}">
                <a16:creationId xmlns:a16="http://schemas.microsoft.com/office/drawing/2014/main" id="{7A2E0230-9984-F6A5-8FB8-89853E66C089}"/>
              </a:ext>
            </a:extLst>
          </p:cNvPr>
          <p:cNvSpPr txBox="1"/>
          <p:nvPr/>
        </p:nvSpPr>
        <p:spPr>
          <a:xfrm>
            <a:off x="1412435" y="1489248"/>
            <a:ext cx="3159565" cy="395621"/>
          </a:xfrm>
          <a:prstGeom prst="rect">
            <a:avLst/>
          </a:prstGeom>
          <a:noFill/>
        </p:spPr>
        <p:txBody>
          <a:bodyPr wrap="square" lIns="91440" tIns="45720" rIns="91440" bIns="45720" rtlCol="0" anchor="t">
            <a:spAutoFit/>
          </a:bodyPr>
          <a:lstStyle/>
          <a:p>
            <a:pPr>
              <a:lnSpc>
                <a:spcPct val="130000"/>
              </a:lnSpc>
            </a:pPr>
            <a:r>
              <a:rPr lang="en-US" altLang="ja-JP" sz="1800" dirty="0">
                <a:latin typeface="+mn-ea"/>
              </a:rPr>
              <a:t>Chrome </a:t>
            </a:r>
            <a:r>
              <a:rPr lang="ja-JP" altLang="en-US" sz="1800" dirty="0">
                <a:latin typeface="+mn-ea"/>
              </a:rPr>
              <a:t>    　を押します</a:t>
            </a:r>
            <a:endParaRPr lang="en-US" altLang="ja-JP" sz="1800" dirty="0">
              <a:latin typeface="+mn-ea"/>
            </a:endParaRP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4FBB63DB-2057-B3F9-C0FC-14A1DC184CF4}"/>
              </a:ext>
            </a:extLst>
          </p:cNvPr>
          <p:cNvPicPr>
            <a:picLocks noChangeAspect="1"/>
          </p:cNvPicPr>
          <p:nvPr/>
        </p:nvPicPr>
        <p:blipFill rotWithShape="1">
          <a:blip r:embed="rId4">
            <a:extLst>
              <a:ext uri="{28A0092B-C50C-407E-A947-70E740481C1C}">
                <a14:useLocalDpi xmlns:a14="http://schemas.microsoft.com/office/drawing/2010/main" val="0"/>
              </a:ext>
            </a:extLst>
          </a:blip>
          <a:srcRect l="62499" t="85039" r="23460" b="8467"/>
          <a:stretch/>
        </p:blipFill>
        <p:spPr>
          <a:xfrm>
            <a:off x="2552445" y="1527711"/>
            <a:ext cx="394764" cy="395621"/>
          </a:xfrm>
          <a:prstGeom prst="rect">
            <a:avLst/>
          </a:prstGeom>
          <a:ln w="3175">
            <a:noFill/>
          </a:ln>
          <a:effectLst/>
        </p:spPr>
      </p:pic>
      <p:pic>
        <p:nvPicPr>
          <p:cNvPr id="12" name="Picture 2">
            <a:extLst>
              <a:ext uri="{FF2B5EF4-FFF2-40B4-BE49-F238E27FC236}">
                <a16:creationId xmlns:a16="http://schemas.microsoft.com/office/drawing/2014/main" id="{3AC9769E-5AE1-1C70-AA80-ECBF49F632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409" y="2279830"/>
            <a:ext cx="1997742" cy="4336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C4BECB9C-380B-E3AD-F156-065DA37C8AF3}"/>
              </a:ext>
            </a:extLst>
          </p:cNvPr>
          <p:cNvSpPr/>
          <p:nvPr/>
        </p:nvSpPr>
        <p:spPr>
          <a:xfrm>
            <a:off x="5835891" y="3182166"/>
            <a:ext cx="1829106"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99E21D2-CB15-0EA1-1715-02E8C8EAF004}"/>
              </a:ext>
            </a:extLst>
          </p:cNvPr>
          <p:cNvSpPr txBox="1"/>
          <p:nvPr/>
        </p:nvSpPr>
        <p:spPr>
          <a:xfrm>
            <a:off x="3762687" y="5921246"/>
            <a:ext cx="1367197" cy="369332"/>
          </a:xfrm>
          <a:prstGeom prst="rect">
            <a:avLst/>
          </a:prstGeom>
          <a:noFill/>
        </p:spPr>
        <p:txBody>
          <a:bodyPr wrap="square" rtlCol="0">
            <a:spAutoFit/>
          </a:bodyPr>
          <a:lstStyle/>
          <a:p>
            <a:r>
              <a:rPr lang="en-US" altLang="ja-JP" sz="1800" dirty="0">
                <a:latin typeface="+mn-ea"/>
              </a:rPr>
              <a:t>Chrome</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BFBF5E2B-C2CD-AA99-9D4A-97C9B116B40B}"/>
              </a:ext>
            </a:extLst>
          </p:cNvPr>
          <p:cNvCxnSpPr>
            <a:cxnSpLocks/>
            <a:stCxn id="33" idx="3"/>
            <a:endCxn id="15" idx="1"/>
          </p:cNvCxnSpPr>
          <p:nvPr/>
        </p:nvCxnSpPr>
        <p:spPr>
          <a:xfrm flipV="1">
            <a:off x="2963738" y="6105912"/>
            <a:ext cx="798949" cy="5997"/>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5477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「今日のニュース」と入力します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正方形/長方形 2">
            <a:extLst>
              <a:ext uri="{FF2B5EF4-FFF2-40B4-BE49-F238E27FC236}">
                <a16:creationId xmlns:a16="http://schemas.microsoft.com/office/drawing/2014/main" id="{74F5E10A-C8EB-CB73-D7C5-1F0B3889DC6D}"/>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14" name="Slide Number Placeholder 5">
            <a:extLst>
              <a:ext uri="{FF2B5EF4-FFF2-40B4-BE49-F238E27FC236}">
                <a16:creationId xmlns:a16="http://schemas.microsoft.com/office/drawing/2014/main" id="{B79A33AD-252A-7B54-C7BC-23781EFAF65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字幕 14">
            <a:extLst>
              <a:ext uri="{FF2B5EF4-FFF2-40B4-BE49-F238E27FC236}">
                <a16:creationId xmlns:a16="http://schemas.microsoft.com/office/drawing/2014/main" id="{7E793B45-6F0E-7392-961D-CEE8C874B013}"/>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pic>
        <p:nvPicPr>
          <p:cNvPr id="9" name="Picture 3">
            <a:extLst>
              <a:ext uri="{FF2B5EF4-FFF2-40B4-BE49-F238E27FC236}">
                <a16:creationId xmlns:a16="http://schemas.microsoft.com/office/drawing/2014/main" id="{4AE7AB84-1F95-4308-1822-7B52EC1A1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922" y="2271654"/>
            <a:ext cx="2002155"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D45FEABF-33D0-1CAB-9889-94A4896B4527}"/>
              </a:ext>
            </a:extLst>
          </p:cNvPr>
          <p:cNvSpPr/>
          <p:nvPr/>
        </p:nvSpPr>
        <p:spPr>
          <a:xfrm>
            <a:off x="3657447" y="2443299"/>
            <a:ext cx="1829106" cy="28720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796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10;&#10;自動的に生成された説明">
            <a:extLst>
              <a:ext uri="{FF2B5EF4-FFF2-40B4-BE49-F238E27FC236}">
                <a16:creationId xmlns:a16="http://schemas.microsoft.com/office/drawing/2014/main" id="{D482EF4B-81AC-ED63-BD98-AC0F80AC0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536" y="2244967"/>
            <a:ext cx="2010703" cy="4356523"/>
          </a:xfrm>
          <a:prstGeom prst="rect">
            <a:avLst/>
          </a:prstGeom>
          <a:ln w="9525">
            <a:solidFill>
              <a:schemeClr val="tx1"/>
            </a:solidFill>
          </a:ln>
        </p:spPr>
      </p:pic>
      <p:pic>
        <p:nvPicPr>
          <p:cNvPr id="4" name="Picture 3">
            <a:extLst>
              <a:ext uri="{FF2B5EF4-FFF2-40B4-BE49-F238E27FC236}">
                <a16:creationId xmlns:a16="http://schemas.microsoft.com/office/drawing/2014/main" id="{80F86ADA-B5E6-41DB-7C3E-9F8B263B6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287" y="2283682"/>
            <a:ext cx="1994189" cy="4320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98D7B53D-6CE4-630F-46DC-7AB7E1D5651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FAA0828-C3AD-056C-ED31-17E64890B5FB}"/>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6EF9F70-672E-5086-E9B1-54D7B8672FC7}"/>
              </a:ext>
            </a:extLst>
          </p:cNvPr>
          <p:cNvSpPr txBox="1"/>
          <p:nvPr/>
        </p:nvSpPr>
        <p:spPr>
          <a:xfrm>
            <a:off x="1412436" y="1489248"/>
            <a:ext cx="2629946"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画面右下のボタン</a:t>
            </a:r>
          </a:p>
          <a:p>
            <a:pPr>
              <a:lnSpc>
                <a:spcPct val="130000"/>
              </a:lnSpc>
            </a:pPr>
            <a:r>
              <a:rPr lang="ja-JP" altLang="en-US" sz="1800" dirty="0">
                <a:latin typeface="+mn-ea"/>
              </a:rPr>
              <a:t>「移動」を押します</a:t>
            </a:r>
          </a:p>
        </p:txBody>
      </p:sp>
      <p:sp>
        <p:nvSpPr>
          <p:cNvPr id="31" name="テキスト ボックス 30">
            <a:extLst>
              <a:ext uri="{FF2B5EF4-FFF2-40B4-BE49-F238E27FC236}">
                <a16:creationId xmlns:a16="http://schemas.microsoft.com/office/drawing/2014/main" id="{CB48FC47-1251-1FDD-F83F-793D125332FE}"/>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32700C4F-7EFD-675F-CA40-DE0603CC0820}"/>
              </a:ext>
            </a:extLst>
          </p:cNvPr>
          <p:cNvSpPr txBox="1"/>
          <p:nvPr/>
        </p:nvSpPr>
        <p:spPr>
          <a:xfrm>
            <a:off x="5721429" y="1489248"/>
            <a:ext cx="309810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検索結果の中から</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見たい項目を選択します</a:t>
            </a:r>
          </a:p>
        </p:txBody>
      </p:sp>
      <p:sp>
        <p:nvSpPr>
          <p:cNvPr id="41" name="正方形/長方形 40">
            <a:extLst>
              <a:ext uri="{FF2B5EF4-FFF2-40B4-BE49-F238E27FC236}">
                <a16:creationId xmlns:a16="http://schemas.microsoft.com/office/drawing/2014/main" id="{CDC597AB-BB98-319C-941A-87C08D4A3CF0}"/>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43" name="Slide Number Placeholder 5">
            <a:extLst>
              <a:ext uri="{FF2B5EF4-FFF2-40B4-BE49-F238E27FC236}">
                <a16:creationId xmlns:a16="http://schemas.microsoft.com/office/drawing/2014/main" id="{9869A7A3-0810-83B2-9406-7F9EBAE2DDAB}"/>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96F0B04-3896-4138-7F4F-71ACB1920438}"/>
              </a:ext>
            </a:extLst>
          </p:cNvPr>
          <p:cNvSpPr/>
          <p:nvPr/>
        </p:nvSpPr>
        <p:spPr>
          <a:xfrm>
            <a:off x="3018139" y="5947637"/>
            <a:ext cx="341237" cy="32616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C56E236-345F-BEE1-6F80-3B0C0FD4F4C0}"/>
              </a:ext>
            </a:extLst>
          </p:cNvPr>
          <p:cNvSpPr/>
          <p:nvPr/>
        </p:nvSpPr>
        <p:spPr>
          <a:xfrm>
            <a:off x="5765044" y="5526698"/>
            <a:ext cx="1962969" cy="87410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B0BBAB72-F031-E261-71FA-F9DA67F00816}"/>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Tree>
    <p:extLst>
      <p:ext uri="{BB962C8B-B14F-4D97-AF65-F5344CB8AC3E}">
        <p14:creationId xmlns:p14="http://schemas.microsoft.com/office/powerpoint/2010/main" val="314086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10;&#10;自動的に生成された説明">
            <a:extLst>
              <a:ext uri="{FF2B5EF4-FFF2-40B4-BE49-F238E27FC236}">
                <a16:creationId xmlns:a16="http://schemas.microsoft.com/office/drawing/2014/main" id="{8CEF8D5F-BFC4-1BDF-785B-06188D88A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041" y="2271653"/>
            <a:ext cx="2008035" cy="4350742"/>
          </a:xfrm>
          <a:prstGeom prst="rect">
            <a:avLst/>
          </a:prstGeom>
          <a:ln w="9525">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ニュースが表示されます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Slide Number Placeholder 5">
            <a:extLst>
              <a:ext uri="{FF2B5EF4-FFF2-40B4-BE49-F238E27FC236}">
                <a16:creationId xmlns:a16="http://schemas.microsoft.com/office/drawing/2014/main" id="{1C9C3336-FD59-F04A-7415-99CBF3E1DF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9AF365B-B8D6-1F04-329A-2F81F1B8698F}"/>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10" name="字幕 14">
            <a:extLst>
              <a:ext uri="{FF2B5EF4-FFF2-40B4-BE49-F238E27FC236}">
                <a16:creationId xmlns:a16="http://schemas.microsoft.com/office/drawing/2014/main" id="{9A4AFE33-265A-0E11-3F12-FEA7388CB127}"/>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Tree>
    <p:extLst>
      <p:ext uri="{BB962C8B-B14F-4D97-AF65-F5344CB8AC3E}">
        <p14:creationId xmlns:p14="http://schemas.microsoft.com/office/powerpoint/2010/main" val="378672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3300"/>
          </a:solidFill>
          <a:prstDash val="sysDash"/>
        </a:ln>
      </a:spPr>
      <a:bodyPr rtlCol="0" anchor="ctr"/>
      <a:lstStyle>
        <a:defPPr algn="ctr">
          <a:defRPr sz="1633" dirty="0">
            <a:solidFill>
              <a:prstClr val="white"/>
            </a:solidFill>
            <a:latin typeface="Calibri" panose="020F0502020204030204"/>
            <a:ea typeface="游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D70677-624F-477F-A2ED-BB4F691C9B82}"/>
</file>

<file path=customXml/itemProps2.xml><?xml version="1.0" encoding="utf-8"?>
<ds:datastoreItem xmlns:ds="http://schemas.openxmlformats.org/officeDocument/2006/customXml" ds:itemID="{B4C914AF-F106-4D87-8423-6A32BA9F21E0}">
  <ds:schemaRefs>
    <ds:schemaRef ds:uri="http://schemas.microsoft.com/sharepoint/v3/contenttype/forms"/>
  </ds:schemaRefs>
</ds:datastoreItem>
</file>

<file path=customXml/itemProps3.xml><?xml version="1.0" encoding="utf-8"?>
<ds:datastoreItem xmlns:ds="http://schemas.openxmlformats.org/officeDocument/2006/customXml" ds:itemID="{55C86E14-CBE0-426D-BB75-09D51833A2F2}">
  <ds:schemaRefs>
    <ds:schemaRef ds:uri="http://purl.org/dc/dcmitype/"/>
    <ds:schemaRef ds:uri="http://schemas.microsoft.com/office/2006/documentManagement/types"/>
    <ds:schemaRef ds:uri="http://purl.org/dc/elements/1.1/"/>
    <ds:schemaRef ds:uri="079a4871-f4a2-4665-9954-203da50962a5"/>
    <ds:schemaRef ds:uri="http://schemas.microsoft.com/office/infopath/2007/PartnerControls"/>
    <ds:schemaRef ds:uri="http://purl.org/dc/terms/"/>
    <ds:schemaRef ds:uri="http://schemas.openxmlformats.org/package/2006/metadata/core-properties"/>
    <ds:schemaRef ds:uri="2c894bec-798d-4cf3-95d8-8ea6401a7b8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1455</TotalTime>
  <Words>1758</Words>
  <Application>Microsoft Office PowerPoint</Application>
  <PresentationFormat>画面に合わせる (4:3)</PresentationFormat>
  <Paragraphs>376</Paragraphs>
  <Slides>32</Slides>
  <Notes>32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9" baseType="lpstr">
      <vt:lpstr>BIZ UDPゴシック</vt:lpstr>
      <vt:lpstr>游ゴシック</vt:lpstr>
      <vt:lpstr>Arial</vt:lpstr>
      <vt:lpstr>Calibri</vt:lpstr>
      <vt:lpstr>Wingdings</vt:lpstr>
      <vt:lpstr>Office テーマ</vt:lpstr>
      <vt:lpstr>think-cell スライド</vt:lpstr>
      <vt:lpstr>PowerPoint プレゼンテーション</vt:lpstr>
      <vt:lpstr>PowerPoint プレゼンテーション</vt:lpstr>
      <vt:lpstr>PowerPoint プレゼンテーション</vt:lpstr>
      <vt:lpstr>1-A</vt:lpstr>
      <vt:lpstr>1-B</vt:lpstr>
      <vt:lpstr>1-C</vt:lpstr>
      <vt:lpstr>1-C</vt:lpstr>
      <vt:lpstr>1-C</vt:lpstr>
      <vt:lpstr>1-C</vt:lpstr>
      <vt:lpstr>1-C</vt:lpstr>
      <vt:lpstr>1-C</vt:lpstr>
      <vt:lpstr>1-D</vt:lpstr>
      <vt:lpstr>1-D</vt:lpstr>
      <vt:lpstr>1-D</vt:lpstr>
      <vt:lpstr>1-D</vt:lpstr>
      <vt:lpstr>1-D</vt:lpstr>
      <vt:lpstr>1-D</vt:lpstr>
      <vt:lpstr>1-D</vt:lpstr>
      <vt:lpstr>1-D</vt:lpstr>
      <vt:lpstr>1-D</vt:lpstr>
      <vt:lpstr>1-D</vt:lpstr>
      <vt:lpstr>1-E</vt:lpstr>
      <vt:lpstr>1-F</vt:lpstr>
      <vt:lpstr>1-F</vt:lpstr>
      <vt:lpstr>1-G</vt:lpstr>
      <vt:lpstr>1-G</vt:lpstr>
      <vt:lpstr>1-H</vt:lpstr>
      <vt:lpstr>1-H</vt:lpstr>
      <vt:lpstr>1-I</vt:lpstr>
      <vt:lpstr>1-I</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 将大</dc:creator>
  <cp:lastModifiedBy>佐藤 悠哉</cp:lastModifiedBy>
  <cp:revision>22</cp:revision>
  <cp:lastPrinted>2024-09-06T10:14:10Z</cp:lastPrinted>
  <dcterms:created xsi:type="dcterms:W3CDTF">2024-07-07T09:06:49Z</dcterms:created>
  <dcterms:modified xsi:type="dcterms:W3CDTF">2025-04-04T01:15:09Z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ies>
</file>