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456" r:id="rId5"/>
    <p:sldId id="551" r:id="rId6"/>
    <p:sldId id="266" r:id="rId7"/>
    <p:sldId id="494" r:id="rId8"/>
    <p:sldId id="484" r:id="rId9"/>
    <p:sldId id="496" r:id="rId10"/>
    <p:sldId id="508" r:id="rId11"/>
    <p:sldId id="486" r:id="rId12"/>
    <p:sldId id="511" r:id="rId13"/>
    <p:sldId id="512" r:id="rId14"/>
    <p:sldId id="513" r:id="rId15"/>
    <p:sldId id="550" r:id="rId16"/>
    <p:sldId id="547" r:id="rId17"/>
    <p:sldId id="548" r:id="rId18"/>
    <p:sldId id="549" r:id="rId19"/>
    <p:sldId id="530" r:id="rId20"/>
    <p:sldId id="534" r:id="rId21"/>
    <p:sldId id="537" r:id="rId22"/>
    <p:sldId id="538" r:id="rId23"/>
    <p:sldId id="539" r:id="rId24"/>
    <p:sldId id="540" r:id="rId25"/>
    <p:sldId id="541" r:id="rId26"/>
    <p:sldId id="542" r:id="rId27"/>
    <p:sldId id="543" r:id="rId28"/>
    <p:sldId id="544" r:id="rId29"/>
    <p:sldId id="545" r:id="rId30"/>
    <p:sldId id="514" r:id="rId31"/>
    <p:sldId id="515" r:id="rId32"/>
    <p:sldId id="516" r:id="rId33"/>
    <p:sldId id="518" r:id="rId34"/>
    <p:sldId id="520" r:id="rId35"/>
    <p:sldId id="522" r:id="rId36"/>
    <p:sldId id="523" r:id="rId37"/>
    <p:sldId id="509" r:id="rId38"/>
    <p:sldId id="492" r:id="rId39"/>
    <p:sldId id="1098" r:id="rId40"/>
    <p:sldId id="1107" r:id="rId41"/>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1774" userDrawn="1">
          <p15:clr>
            <a:srgbClr val="A4A3A4"/>
          </p15:clr>
        </p15:guide>
        <p15:guide id="3" orient="horz" pos="3906" userDrawn="1">
          <p15:clr>
            <a:srgbClr val="A4A3A4"/>
          </p15:clr>
        </p15:guide>
        <p15:guide id="4" orient="horz" pos="1185" userDrawn="1">
          <p15:clr>
            <a:srgbClr val="A4A3A4"/>
          </p15:clr>
        </p15:guide>
        <p15:guide id="5"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CC"/>
    <a:srgbClr val="FFFFFF"/>
    <a:srgbClr val="FFE699"/>
    <a:srgbClr val="FF3300"/>
    <a:srgbClr val="4472C4"/>
    <a:srgbClr val="44535A"/>
    <a:srgbClr val="F2F2F2"/>
    <a:srgbClr val="E7E6E6"/>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BCF3D-4874-4087-AA80-DFF65FDD9A48}" v="1" dt="2025-03-13T01:00:39.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29" autoAdjust="0"/>
  </p:normalViewPr>
  <p:slideViewPr>
    <p:cSldViewPr snapToGrid="0" showGuides="1">
      <p:cViewPr varScale="1">
        <p:scale>
          <a:sx n="63" d="100"/>
          <a:sy n="63" d="100"/>
        </p:scale>
        <p:origin x="1308" y="48"/>
      </p:cViewPr>
      <p:guideLst>
        <p:guide orient="horz" pos="482"/>
        <p:guide orient="horz" pos="1774"/>
        <p:guide orient="horz" pos="3906"/>
        <p:guide orient="horz" pos="1185"/>
        <p:guide pos="2903"/>
      </p:guideLst>
    </p:cSldViewPr>
  </p:slideViewPr>
  <p:notesTextViewPr>
    <p:cViewPr>
      <p:scale>
        <a:sx n="1" d="1"/>
        <a:sy n="1" d="1"/>
      </p:scale>
      <p:origin x="0" y="0"/>
    </p:cViewPr>
  </p:notesTextViewPr>
  <p:notesViewPr>
    <p:cSldViewPr snapToGrid="0" showGuides="1">
      <p:cViewPr varScale="1">
        <p:scale>
          <a:sx n="44" d="100"/>
          <a:sy n="44" d="100"/>
        </p:scale>
        <p:origin x="2792" y="40"/>
      </p:cViewPr>
      <p:guideLst/>
    </p:cSldViewPr>
  </p:notes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山田 英治" userId="9ffee3f4-f216-48e4-9b3d-afa6a3405312" providerId="ADAL" clId="{B967606D-EDFB-433B-A8F2-C4A7C92CE8C8}"/>
    <pc:docChg chg="custSel modSld modNotesMaster">
      <pc:chgData name="山田 英治" userId="9ffee3f4-f216-48e4-9b3d-afa6a3405312" providerId="ADAL" clId="{B967606D-EDFB-433B-A8F2-C4A7C92CE8C8}" dt="2024-11-15T02:24:02.219" v="64" actId="478"/>
      <pc:docMkLst>
        <pc:docMk/>
      </pc:docMkLst>
      <pc:sldChg chg="modNotes">
        <pc:chgData name="山田 英治" userId="9ffee3f4-f216-48e4-9b3d-afa6a3405312" providerId="ADAL" clId="{B967606D-EDFB-433B-A8F2-C4A7C92CE8C8}" dt="2024-11-15T02:19:54.800" v="6" actId="478"/>
        <pc:sldMkLst>
          <pc:docMk/>
          <pc:sldMk cId="1393760011" sldId="266"/>
        </pc:sldMkLst>
      </pc:sldChg>
      <pc:sldChg chg="modNotes">
        <pc:chgData name="山田 英治" userId="9ffee3f4-f216-48e4-9b3d-afa6a3405312" providerId="ADAL" clId="{B967606D-EDFB-433B-A8F2-C4A7C92CE8C8}" dt="2024-11-15T02:19:37.047" v="2" actId="478"/>
        <pc:sldMkLst>
          <pc:docMk/>
          <pc:sldMk cId="3308167297" sldId="456"/>
        </pc:sldMkLst>
      </pc:sldChg>
      <pc:sldChg chg="modNotes">
        <pc:chgData name="山田 英治" userId="9ffee3f4-f216-48e4-9b3d-afa6a3405312" providerId="ADAL" clId="{B967606D-EDFB-433B-A8F2-C4A7C92CE8C8}" dt="2024-11-15T02:20:06.990" v="10" actId="478"/>
        <pc:sldMkLst>
          <pc:docMk/>
          <pc:sldMk cId="2913039513" sldId="484"/>
        </pc:sldMkLst>
      </pc:sldChg>
      <pc:sldChg chg="modNotes">
        <pc:chgData name="山田 英治" userId="9ffee3f4-f216-48e4-9b3d-afa6a3405312" providerId="ADAL" clId="{B967606D-EDFB-433B-A8F2-C4A7C92CE8C8}" dt="2024-11-15T02:20:22.073" v="16" actId="478"/>
        <pc:sldMkLst>
          <pc:docMk/>
          <pc:sldMk cId="3332652969" sldId="486"/>
        </pc:sldMkLst>
      </pc:sldChg>
      <pc:sldChg chg="modNotes">
        <pc:chgData name="山田 英治" userId="9ffee3f4-f216-48e4-9b3d-afa6a3405312" providerId="ADAL" clId="{B967606D-EDFB-433B-A8F2-C4A7C92CE8C8}" dt="2024-11-15T02:24:02.219" v="64" actId="478"/>
        <pc:sldMkLst>
          <pc:docMk/>
          <pc:sldMk cId="2781101806" sldId="492"/>
        </pc:sldMkLst>
      </pc:sldChg>
      <pc:sldChg chg="modNotes">
        <pc:chgData name="山田 英治" userId="9ffee3f4-f216-48e4-9b3d-afa6a3405312" providerId="ADAL" clId="{B967606D-EDFB-433B-A8F2-C4A7C92CE8C8}" dt="2024-11-15T02:20:00.033" v="8" actId="478"/>
        <pc:sldMkLst>
          <pc:docMk/>
          <pc:sldMk cId="3981519448" sldId="494"/>
        </pc:sldMkLst>
      </pc:sldChg>
      <pc:sldChg chg="modNotes">
        <pc:chgData name="山田 英治" userId="9ffee3f4-f216-48e4-9b3d-afa6a3405312" providerId="ADAL" clId="{B967606D-EDFB-433B-A8F2-C4A7C92CE8C8}" dt="2024-11-15T02:20:12.125" v="12" actId="478"/>
        <pc:sldMkLst>
          <pc:docMk/>
          <pc:sldMk cId="754777910" sldId="496"/>
        </pc:sldMkLst>
      </pc:sldChg>
      <pc:sldChg chg="modNotes">
        <pc:chgData name="山田 英治" userId="9ffee3f4-f216-48e4-9b3d-afa6a3405312" providerId="ADAL" clId="{B967606D-EDFB-433B-A8F2-C4A7C92CE8C8}" dt="2024-11-15T02:20:17.066" v="14" actId="478"/>
        <pc:sldMkLst>
          <pc:docMk/>
          <pc:sldMk cId="3197966501" sldId="508"/>
        </pc:sldMkLst>
      </pc:sldChg>
      <pc:sldChg chg="modNotes">
        <pc:chgData name="山田 英治" userId="9ffee3f4-f216-48e4-9b3d-afa6a3405312" providerId="ADAL" clId="{B967606D-EDFB-433B-A8F2-C4A7C92CE8C8}" dt="2024-11-15T02:23:55.977" v="62" actId="478"/>
        <pc:sldMkLst>
          <pc:docMk/>
          <pc:sldMk cId="448096522" sldId="509"/>
        </pc:sldMkLst>
      </pc:sldChg>
      <pc:sldChg chg="modNotes">
        <pc:chgData name="山田 英治" userId="9ffee3f4-f216-48e4-9b3d-afa6a3405312" providerId="ADAL" clId="{B967606D-EDFB-433B-A8F2-C4A7C92CE8C8}" dt="2024-11-15T02:20:28.064" v="18" actId="478"/>
        <pc:sldMkLst>
          <pc:docMk/>
          <pc:sldMk cId="3786728648" sldId="511"/>
        </pc:sldMkLst>
      </pc:sldChg>
      <pc:sldChg chg="modNotes">
        <pc:chgData name="山田 英治" userId="9ffee3f4-f216-48e4-9b3d-afa6a3405312" providerId="ADAL" clId="{B967606D-EDFB-433B-A8F2-C4A7C92CE8C8}" dt="2024-11-15T02:20:32.716" v="20" actId="478"/>
        <pc:sldMkLst>
          <pc:docMk/>
          <pc:sldMk cId="1014315933" sldId="512"/>
        </pc:sldMkLst>
      </pc:sldChg>
      <pc:sldChg chg="modNotes">
        <pc:chgData name="山田 英治" userId="9ffee3f4-f216-48e4-9b3d-afa6a3405312" providerId="ADAL" clId="{B967606D-EDFB-433B-A8F2-C4A7C92CE8C8}" dt="2024-11-15T02:20:40.428" v="22" actId="478"/>
        <pc:sldMkLst>
          <pc:docMk/>
          <pc:sldMk cId="2079096628" sldId="513"/>
        </pc:sldMkLst>
      </pc:sldChg>
      <pc:sldChg chg="modNotes">
        <pc:chgData name="山田 英治" userId="9ffee3f4-f216-48e4-9b3d-afa6a3405312" providerId="ADAL" clId="{B967606D-EDFB-433B-A8F2-C4A7C92CE8C8}" dt="2024-11-15T02:22:52.313" v="48" actId="478"/>
        <pc:sldMkLst>
          <pc:docMk/>
          <pc:sldMk cId="3035230405" sldId="514"/>
        </pc:sldMkLst>
      </pc:sldChg>
      <pc:sldChg chg="modNotes">
        <pc:chgData name="山田 英治" userId="9ffee3f4-f216-48e4-9b3d-afa6a3405312" providerId="ADAL" clId="{B967606D-EDFB-433B-A8F2-C4A7C92CE8C8}" dt="2024-11-15T02:22:58.874" v="50" actId="478"/>
        <pc:sldMkLst>
          <pc:docMk/>
          <pc:sldMk cId="2472071873" sldId="515"/>
        </pc:sldMkLst>
      </pc:sldChg>
      <pc:sldChg chg="modNotes">
        <pc:chgData name="山田 英治" userId="9ffee3f4-f216-48e4-9b3d-afa6a3405312" providerId="ADAL" clId="{B967606D-EDFB-433B-A8F2-C4A7C92CE8C8}" dt="2024-11-15T02:23:08.550" v="52" actId="478"/>
        <pc:sldMkLst>
          <pc:docMk/>
          <pc:sldMk cId="510674416" sldId="516"/>
        </pc:sldMkLst>
      </pc:sldChg>
      <pc:sldChg chg="modNotes">
        <pc:chgData name="山田 英治" userId="9ffee3f4-f216-48e4-9b3d-afa6a3405312" providerId="ADAL" clId="{B967606D-EDFB-433B-A8F2-C4A7C92CE8C8}" dt="2024-11-15T02:23:24.061" v="54" actId="478"/>
        <pc:sldMkLst>
          <pc:docMk/>
          <pc:sldMk cId="3655505057" sldId="518"/>
        </pc:sldMkLst>
      </pc:sldChg>
      <pc:sldChg chg="modNotes">
        <pc:chgData name="山田 英治" userId="9ffee3f4-f216-48e4-9b3d-afa6a3405312" providerId="ADAL" clId="{B967606D-EDFB-433B-A8F2-C4A7C92CE8C8}" dt="2024-11-15T02:23:33.460" v="56" actId="478"/>
        <pc:sldMkLst>
          <pc:docMk/>
          <pc:sldMk cId="4208561639" sldId="520"/>
        </pc:sldMkLst>
      </pc:sldChg>
      <pc:sldChg chg="modNotes">
        <pc:chgData name="山田 英治" userId="9ffee3f4-f216-48e4-9b3d-afa6a3405312" providerId="ADAL" clId="{B967606D-EDFB-433B-A8F2-C4A7C92CE8C8}" dt="2024-11-15T02:23:41.560" v="58" actId="478"/>
        <pc:sldMkLst>
          <pc:docMk/>
          <pc:sldMk cId="3584064367" sldId="522"/>
        </pc:sldMkLst>
      </pc:sldChg>
      <pc:sldChg chg="modNotes">
        <pc:chgData name="山田 英治" userId="9ffee3f4-f216-48e4-9b3d-afa6a3405312" providerId="ADAL" clId="{B967606D-EDFB-433B-A8F2-C4A7C92CE8C8}" dt="2024-11-15T02:23:49.207" v="60" actId="478"/>
        <pc:sldMkLst>
          <pc:docMk/>
          <pc:sldMk cId="2284464827" sldId="523"/>
        </pc:sldMkLst>
      </pc:sldChg>
      <pc:sldChg chg="modNotes">
        <pc:chgData name="山田 英治" userId="9ffee3f4-f216-48e4-9b3d-afa6a3405312" providerId="ADAL" clId="{B967606D-EDFB-433B-A8F2-C4A7C92CE8C8}" dt="2024-11-15T02:21:15.616" v="26" actId="478"/>
        <pc:sldMkLst>
          <pc:docMk/>
          <pc:sldMk cId="3139365818" sldId="530"/>
        </pc:sldMkLst>
      </pc:sldChg>
      <pc:sldChg chg="modNotes">
        <pc:chgData name="山田 英治" userId="9ffee3f4-f216-48e4-9b3d-afa6a3405312" providerId="ADAL" clId="{B967606D-EDFB-433B-A8F2-C4A7C92CE8C8}" dt="2024-11-15T02:21:23.932" v="28" actId="478"/>
        <pc:sldMkLst>
          <pc:docMk/>
          <pc:sldMk cId="3999211604" sldId="534"/>
        </pc:sldMkLst>
      </pc:sldChg>
      <pc:sldChg chg="modNotes">
        <pc:chgData name="山田 英治" userId="9ffee3f4-f216-48e4-9b3d-afa6a3405312" providerId="ADAL" clId="{B967606D-EDFB-433B-A8F2-C4A7C92CE8C8}" dt="2024-11-15T02:21:32.049" v="30" actId="478"/>
        <pc:sldMkLst>
          <pc:docMk/>
          <pc:sldMk cId="620653013" sldId="537"/>
        </pc:sldMkLst>
      </pc:sldChg>
      <pc:sldChg chg="modNotes">
        <pc:chgData name="山田 英治" userId="9ffee3f4-f216-48e4-9b3d-afa6a3405312" providerId="ADAL" clId="{B967606D-EDFB-433B-A8F2-C4A7C92CE8C8}" dt="2024-11-15T02:21:40.083" v="32" actId="478"/>
        <pc:sldMkLst>
          <pc:docMk/>
          <pc:sldMk cId="3305279627" sldId="538"/>
        </pc:sldMkLst>
      </pc:sldChg>
      <pc:sldChg chg="modNotes">
        <pc:chgData name="山田 英治" userId="9ffee3f4-f216-48e4-9b3d-afa6a3405312" providerId="ADAL" clId="{B967606D-EDFB-433B-A8F2-C4A7C92CE8C8}" dt="2024-11-15T02:21:49.005" v="34" actId="478"/>
        <pc:sldMkLst>
          <pc:docMk/>
          <pc:sldMk cId="4217397934" sldId="539"/>
        </pc:sldMkLst>
      </pc:sldChg>
      <pc:sldChg chg="modNotes">
        <pc:chgData name="山田 英治" userId="9ffee3f4-f216-48e4-9b3d-afa6a3405312" providerId="ADAL" clId="{B967606D-EDFB-433B-A8F2-C4A7C92CE8C8}" dt="2024-11-15T02:21:59.008" v="36" actId="478"/>
        <pc:sldMkLst>
          <pc:docMk/>
          <pc:sldMk cId="2991727579" sldId="540"/>
        </pc:sldMkLst>
      </pc:sldChg>
      <pc:sldChg chg="modNotes">
        <pc:chgData name="山田 英治" userId="9ffee3f4-f216-48e4-9b3d-afa6a3405312" providerId="ADAL" clId="{B967606D-EDFB-433B-A8F2-C4A7C92CE8C8}" dt="2024-11-15T02:22:06.688" v="38" actId="478"/>
        <pc:sldMkLst>
          <pc:docMk/>
          <pc:sldMk cId="2878277899" sldId="541"/>
        </pc:sldMkLst>
      </pc:sldChg>
      <pc:sldChg chg="modNotes">
        <pc:chgData name="山田 英治" userId="9ffee3f4-f216-48e4-9b3d-afa6a3405312" providerId="ADAL" clId="{B967606D-EDFB-433B-A8F2-C4A7C92CE8C8}" dt="2024-11-15T02:22:13.891" v="40" actId="478"/>
        <pc:sldMkLst>
          <pc:docMk/>
          <pc:sldMk cId="2036562993" sldId="542"/>
        </pc:sldMkLst>
      </pc:sldChg>
      <pc:sldChg chg="modNotes">
        <pc:chgData name="山田 英治" userId="9ffee3f4-f216-48e4-9b3d-afa6a3405312" providerId="ADAL" clId="{B967606D-EDFB-433B-A8F2-C4A7C92CE8C8}" dt="2024-11-15T02:22:23.422" v="42" actId="478"/>
        <pc:sldMkLst>
          <pc:docMk/>
          <pc:sldMk cId="949200181" sldId="543"/>
        </pc:sldMkLst>
      </pc:sldChg>
      <pc:sldChg chg="modNotes">
        <pc:chgData name="山田 英治" userId="9ffee3f4-f216-48e4-9b3d-afa6a3405312" providerId="ADAL" clId="{B967606D-EDFB-433B-A8F2-C4A7C92CE8C8}" dt="2024-11-15T02:22:36.846" v="44" actId="478"/>
        <pc:sldMkLst>
          <pc:docMk/>
          <pc:sldMk cId="3998475172" sldId="544"/>
        </pc:sldMkLst>
      </pc:sldChg>
      <pc:sldChg chg="modNotes">
        <pc:chgData name="山田 英治" userId="9ffee3f4-f216-48e4-9b3d-afa6a3405312" providerId="ADAL" clId="{B967606D-EDFB-433B-A8F2-C4A7C92CE8C8}" dt="2024-11-15T02:22:45.741" v="46" actId="478"/>
        <pc:sldMkLst>
          <pc:docMk/>
          <pc:sldMk cId="516969291" sldId="545"/>
        </pc:sldMkLst>
      </pc:sldChg>
      <pc:sldChg chg="modNotes">
        <pc:chgData name="山田 英治" userId="9ffee3f4-f216-48e4-9b3d-afa6a3405312" providerId="ADAL" clId="{B967606D-EDFB-433B-A8F2-C4A7C92CE8C8}" dt="2024-11-15T02:20:47.743" v="24" actId="478"/>
        <pc:sldMkLst>
          <pc:docMk/>
          <pc:sldMk cId="430167042" sldId="550"/>
        </pc:sldMkLst>
      </pc:sldChg>
      <pc:sldChg chg="modNotes">
        <pc:chgData name="山田 英治" userId="9ffee3f4-f216-48e4-9b3d-afa6a3405312" providerId="ADAL" clId="{B967606D-EDFB-433B-A8F2-C4A7C92CE8C8}" dt="2024-11-15T02:19:47.419" v="4" actId="478"/>
        <pc:sldMkLst>
          <pc:docMk/>
          <pc:sldMk cId="1371715244" sldId="551"/>
        </pc:sldMkLst>
      </pc:sldChg>
    </pc:docChg>
  </pc:docChgLst>
  <pc:docChgLst>
    <pc:chgData name="佐藤 悠哉" userId="faebc9e1-2a1d-42c8-8ba1-e1a81c5add00" providerId="ADAL" clId="{3022E7E0-A5F7-4891-A49D-2A1F1336F012}"/>
    <pc:docChg chg="modSld">
      <pc:chgData name="佐藤 悠哉" userId="faebc9e1-2a1d-42c8-8ba1-e1a81c5add00" providerId="ADAL" clId="{3022E7E0-A5F7-4891-A49D-2A1F1336F012}" dt="2024-12-16T04:55:13.327" v="18" actId="20577"/>
      <pc:docMkLst>
        <pc:docMk/>
      </pc:docMkLst>
      <pc:sldChg chg="modSp mod">
        <pc:chgData name="佐藤 悠哉" userId="faebc9e1-2a1d-42c8-8ba1-e1a81c5add00" providerId="ADAL" clId="{3022E7E0-A5F7-4891-A49D-2A1F1336F012}" dt="2024-12-16T04:55:13.327" v="18" actId="20577"/>
        <pc:sldMkLst>
          <pc:docMk/>
          <pc:sldMk cId="3308167297" sldId="456"/>
        </pc:sldMkLst>
        <pc:spChg chg="mod">
          <ac:chgData name="佐藤 悠哉" userId="faebc9e1-2a1d-42c8-8ba1-e1a81c5add00" providerId="ADAL" clId="{3022E7E0-A5F7-4891-A49D-2A1F1336F012}" dt="2024-12-16T04:55:13.327" v="18" actId="20577"/>
          <ac:spMkLst>
            <pc:docMk/>
            <pc:sldMk cId="3308167297" sldId="456"/>
            <ac:spMk id="14" creationId="{A10638EB-4EBB-48D8-9019-3994E724A9AD}"/>
          </ac:spMkLst>
        </pc:spChg>
      </pc:sldChg>
      <pc:sldChg chg="modSp mod modNotes">
        <pc:chgData name="佐藤 悠哉" userId="faebc9e1-2a1d-42c8-8ba1-e1a81c5add00" providerId="ADAL" clId="{3022E7E0-A5F7-4891-A49D-2A1F1336F012}" dt="2024-12-16T04:40:19.147" v="14" actId="20577"/>
        <pc:sldMkLst>
          <pc:docMk/>
          <pc:sldMk cId="3981519448" sldId="494"/>
        </pc:sldMkLst>
        <pc:spChg chg="mod">
          <ac:chgData name="佐藤 悠哉" userId="faebc9e1-2a1d-42c8-8ba1-e1a81c5add00" providerId="ADAL" clId="{3022E7E0-A5F7-4891-A49D-2A1F1336F012}" dt="2024-12-16T04:40:19.147" v="14" actId="20577"/>
          <ac:spMkLst>
            <pc:docMk/>
            <pc:sldMk cId="3981519448" sldId="494"/>
            <ac:spMk id="3" creationId="{540662EE-5917-3E92-96E9-7C009BD6F6EA}"/>
          </ac:spMkLst>
        </pc:spChg>
      </pc:sldChg>
      <pc:sldChg chg="modNotes">
        <pc:chgData name="佐藤 悠哉" userId="faebc9e1-2a1d-42c8-8ba1-e1a81c5add00" providerId="ADAL" clId="{3022E7E0-A5F7-4891-A49D-2A1F1336F012}" dt="2024-12-16T04:28:10.761" v="11" actId="20577"/>
        <pc:sldMkLst>
          <pc:docMk/>
          <pc:sldMk cId="2252927628" sldId="549"/>
        </pc:sldMkLst>
      </pc:sldChg>
    </pc:docChg>
  </pc:docChgLst>
  <pc:docChgLst>
    <pc:chgData name="佐藤 悠哉" userId="faebc9e1-2a1d-42c8-8ba1-e1a81c5add00" providerId="ADAL" clId="{414BCF3D-4874-4087-AA80-DFF65FDD9A48}"/>
    <pc:docChg chg="addSld delSld modSld">
      <pc:chgData name="佐藤 悠哉" userId="faebc9e1-2a1d-42c8-8ba1-e1a81c5add00" providerId="ADAL" clId="{414BCF3D-4874-4087-AA80-DFF65FDD9A48}" dt="2025-03-13T01:00:39.230" v="1"/>
      <pc:docMkLst>
        <pc:docMk/>
      </pc:docMkLst>
      <pc:sldChg chg="del">
        <pc:chgData name="佐藤 悠哉" userId="faebc9e1-2a1d-42c8-8ba1-e1a81c5add00" providerId="ADAL" clId="{414BCF3D-4874-4087-AA80-DFF65FDD9A48}" dt="2025-03-13T01:00:35.619" v="0" actId="47"/>
        <pc:sldMkLst>
          <pc:docMk/>
          <pc:sldMk cId="4218032583" sldId="524"/>
        </pc:sldMkLst>
      </pc:sldChg>
      <pc:sldChg chg="add">
        <pc:chgData name="佐藤 悠哉" userId="faebc9e1-2a1d-42c8-8ba1-e1a81c5add00" providerId="ADAL" clId="{414BCF3D-4874-4087-AA80-DFF65FDD9A48}" dt="2025-03-13T01:00:39.230" v="1"/>
        <pc:sldMkLst>
          <pc:docMk/>
          <pc:sldMk cId="3290787024" sldId="1098"/>
        </pc:sldMkLst>
      </pc:sldChg>
      <pc:sldChg chg="add">
        <pc:chgData name="佐藤 悠哉" userId="faebc9e1-2a1d-42c8-8ba1-e1a81c5add00" providerId="ADAL" clId="{414BCF3D-4874-4087-AA80-DFF65FDD9A48}" dt="2025-03-13T01:00:39.230" v="1"/>
        <pc:sldMkLst>
          <pc:docMk/>
          <pc:sldMk cId="449840931" sldId="11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8" cy="495188"/>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0"/>
            <a:ext cx="2919518" cy="495188"/>
          </a:xfrm>
          <a:prstGeom prst="rect">
            <a:avLst/>
          </a:prstGeom>
        </p:spPr>
        <p:txBody>
          <a:bodyPr vert="horz" lIns="91426" tIns="45713" rIns="91426" bIns="45713" rtlCol="0"/>
          <a:lstStyle>
            <a:lvl1pPr algn="r">
              <a:defRPr sz="1200"/>
            </a:lvl1pPr>
          </a:lstStyle>
          <a:p>
            <a:fld id="{C70926DE-1F0E-4304-8543-3C0432D7CE11}" type="datetimeFigureOut">
              <a:rPr kumimoji="1" lang="ja-JP" altLang="en-US" smtClean="0"/>
              <a:t>2025/10/2</a:t>
            </a:fld>
            <a:endParaRPr kumimoji="1" lang="ja-JP" altLang="en-US"/>
          </a:p>
        </p:txBody>
      </p:sp>
      <p:sp>
        <p:nvSpPr>
          <p:cNvPr id="4" name="スライド イメージ プレースホルダー 3"/>
          <p:cNvSpPr>
            <a:spLocks noGrp="1" noRot="1" noChangeAspect="1"/>
          </p:cNvSpPr>
          <p:nvPr>
            <p:ph type="sldImg" idx="2"/>
          </p:nvPr>
        </p:nvSpPr>
        <p:spPr>
          <a:xfrm>
            <a:off x="681038" y="612775"/>
            <a:ext cx="5375275" cy="4030663"/>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404241" y="4749692"/>
            <a:ext cx="5928868" cy="4502954"/>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2"/>
            <a:ext cx="2919518" cy="495187"/>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2"/>
            <a:ext cx="2919518" cy="495187"/>
          </a:xfrm>
          <a:prstGeom prst="rect">
            <a:avLst/>
          </a:prstGeom>
        </p:spPr>
        <p:txBody>
          <a:bodyPr vert="horz" lIns="91426" tIns="45713" rIns="91426" bIns="45713" rtlCol="0" anchor="b"/>
          <a:lstStyle>
            <a:lvl1pPr algn="r">
              <a:defRPr sz="1200"/>
            </a:lvl1pPr>
          </a:lstStyle>
          <a:p>
            <a:fld id="{28202254-8A6E-4A16-84D3-6B226694FCD4}" type="slidenum">
              <a:rPr kumimoji="1" lang="ja-JP" altLang="en-US" smtClean="0"/>
              <a:t>‹#›</a:t>
            </a:fld>
            <a:endParaRPr kumimoji="1" lang="ja-JP" altLang="en-US"/>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1156FC8-5636-D982-D76D-96ECF122D34B}"/>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B60026C-A5EA-D139-3D9D-B0FCA69EC649}"/>
              </a:ext>
            </a:extLst>
          </p:cNvPr>
          <p:cNvSpPr>
            <a:spLocks noGrp="1" noRot="1" noChangeAspect="1"/>
          </p:cNvSpPr>
          <p:nvPr>
            <p:ph type="sldImg"/>
          </p:nvPr>
        </p:nvSpPr>
        <p:spPr/>
      </p:sp>
    </p:spTree>
    <p:extLst>
      <p:ext uri="{BB962C8B-B14F-4D97-AF65-F5344CB8AC3E}">
        <p14:creationId xmlns:p14="http://schemas.microsoft.com/office/powerpoint/2010/main" val="66745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50D286E-53AA-30F1-8E00-ED198E71620B}"/>
              </a:ext>
            </a:extLst>
          </p:cNvPr>
          <p:cNvSpPr>
            <a:spLocks noGrp="1" noRot="1" noChangeAspect="1"/>
          </p:cNvSpPr>
          <p:nvPr>
            <p:ph type="sldImg"/>
          </p:nvPr>
        </p:nvSpPr>
        <p:spPr/>
      </p:sp>
    </p:spTree>
    <p:extLst>
      <p:ext uri="{BB962C8B-B14F-4D97-AF65-F5344CB8AC3E}">
        <p14:creationId xmlns:p14="http://schemas.microsoft.com/office/powerpoint/2010/main" val="216688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AA63A01-95F2-BFE0-8E19-FE472E337B42}"/>
              </a:ext>
            </a:extLst>
          </p:cNvPr>
          <p:cNvSpPr>
            <a:spLocks noGrp="1" noRot="1" noChangeAspect="1"/>
          </p:cNvSpPr>
          <p:nvPr>
            <p:ph type="sldImg"/>
          </p:nvPr>
        </p:nvSpPr>
        <p:spPr/>
      </p:sp>
    </p:spTree>
    <p:extLst>
      <p:ext uri="{BB962C8B-B14F-4D97-AF65-F5344CB8AC3E}">
        <p14:creationId xmlns:p14="http://schemas.microsoft.com/office/powerpoint/2010/main" val="211174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1A4FB64B-A815-8B39-0479-7311E235B6E0}"/>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C122D597-C8DB-44C9-345E-F8F2410CFB59}"/>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B913C4C6-263A-A243-DBE2-D0532F3FE4C4}"/>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4B1C6B2-3B79-521E-D470-CE6CDDADF043}"/>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121573F-7DBF-D06C-8651-76F132B0DF0F}"/>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2DF24CE-D3E6-539F-95CD-8DD74D80C1EB}"/>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6BB0E9E-2432-7BDE-A16F-C9D652C42D1D}"/>
              </a:ext>
            </a:extLst>
          </p:cNvPr>
          <p:cNvSpPr>
            <a:spLocks noGrp="1" noRot="1" noChangeAspect="1"/>
          </p:cNvSpPr>
          <p:nvPr>
            <p:ph type="sldImg"/>
          </p:nvPr>
        </p:nvSpPr>
        <p:spPr/>
      </p:sp>
    </p:spTree>
    <p:extLst>
      <p:ext uri="{BB962C8B-B14F-4D97-AF65-F5344CB8AC3E}">
        <p14:creationId xmlns:p14="http://schemas.microsoft.com/office/powerpoint/2010/main" val="40887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D966E21-94AA-C2CC-DFF7-B85467E91E10}"/>
              </a:ext>
            </a:extLst>
          </p:cNvPr>
          <p:cNvSpPr>
            <a:spLocks noGrp="1" noRot="1" noChangeAspect="1"/>
          </p:cNvSpPr>
          <p:nvPr>
            <p:ph type="sldImg"/>
          </p:nvPr>
        </p:nvSpPr>
        <p:spPr/>
      </p:sp>
    </p:spTree>
    <p:extLst>
      <p:ext uri="{BB962C8B-B14F-4D97-AF65-F5344CB8AC3E}">
        <p14:creationId xmlns:p14="http://schemas.microsoft.com/office/powerpoint/2010/main" val="291997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DC36A3E-9108-053D-C226-B8EF5F5B0ABF}"/>
              </a:ext>
            </a:extLst>
          </p:cNvPr>
          <p:cNvSpPr>
            <a:spLocks noGrp="1" noRot="1" noChangeAspect="1"/>
          </p:cNvSpPr>
          <p:nvPr>
            <p:ph type="sldImg"/>
          </p:nvPr>
        </p:nvSpPr>
        <p:spPr/>
      </p:sp>
    </p:spTree>
    <p:extLst>
      <p:ext uri="{BB962C8B-B14F-4D97-AF65-F5344CB8AC3E}">
        <p14:creationId xmlns:p14="http://schemas.microsoft.com/office/powerpoint/2010/main" val="883012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60B07CB-4754-9359-B4EE-E1C3D74007F9}"/>
              </a:ext>
            </a:extLst>
          </p:cNvPr>
          <p:cNvSpPr>
            <a:spLocks noGrp="1" noRot="1" noChangeAspect="1"/>
          </p:cNvSpPr>
          <p:nvPr>
            <p:ph type="sldImg"/>
          </p:nvPr>
        </p:nvSpPr>
        <p:spPr/>
      </p:sp>
    </p:spTree>
    <p:extLst>
      <p:ext uri="{BB962C8B-B14F-4D97-AF65-F5344CB8AC3E}">
        <p14:creationId xmlns:p14="http://schemas.microsoft.com/office/powerpoint/2010/main" val="2080048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CD382CB-40E4-80D1-3014-68639AE57B8F}"/>
              </a:ext>
            </a:extLst>
          </p:cNvPr>
          <p:cNvSpPr>
            <a:spLocks noGrp="1" noRot="1" noChangeAspect="1"/>
          </p:cNvSpPr>
          <p:nvPr>
            <p:ph type="sldImg"/>
          </p:nvPr>
        </p:nvSpPr>
        <p:spPr/>
      </p:sp>
    </p:spTree>
    <p:extLst>
      <p:ext uri="{BB962C8B-B14F-4D97-AF65-F5344CB8AC3E}">
        <p14:creationId xmlns:p14="http://schemas.microsoft.com/office/powerpoint/2010/main" val="164772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B7D80D-DA4A-01FC-34D3-9755B3FF7093}"/>
              </a:ext>
            </a:extLst>
          </p:cNvPr>
          <p:cNvSpPr>
            <a:spLocks noGrp="1" noRot="1" noChangeAspect="1"/>
          </p:cNvSpPr>
          <p:nvPr>
            <p:ph type="sldImg"/>
          </p:nvPr>
        </p:nvSpPr>
        <p:spPr/>
      </p:sp>
    </p:spTree>
    <p:extLst>
      <p:ext uri="{BB962C8B-B14F-4D97-AF65-F5344CB8AC3E}">
        <p14:creationId xmlns:p14="http://schemas.microsoft.com/office/powerpoint/2010/main" val="780227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6178609-68F5-57F2-1A64-7D30283228C4}"/>
              </a:ext>
            </a:extLst>
          </p:cNvPr>
          <p:cNvSpPr>
            <a:spLocks noGrp="1" noRot="1" noChangeAspect="1"/>
          </p:cNvSpPr>
          <p:nvPr>
            <p:ph type="sldImg"/>
          </p:nvPr>
        </p:nvSpPr>
        <p:spPr/>
      </p:sp>
    </p:spTree>
    <p:extLst>
      <p:ext uri="{BB962C8B-B14F-4D97-AF65-F5344CB8AC3E}">
        <p14:creationId xmlns:p14="http://schemas.microsoft.com/office/powerpoint/2010/main" val="407630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9DB188C-4490-EF02-7DD4-0BC170172525}"/>
              </a:ext>
            </a:extLst>
          </p:cNvPr>
          <p:cNvSpPr>
            <a:spLocks noGrp="1" noRot="1" noChangeAspect="1"/>
          </p:cNvSpPr>
          <p:nvPr>
            <p:ph type="sldImg"/>
          </p:nvPr>
        </p:nvSpPr>
        <p:spPr/>
      </p:sp>
    </p:spTree>
    <p:extLst>
      <p:ext uri="{BB962C8B-B14F-4D97-AF65-F5344CB8AC3E}">
        <p14:creationId xmlns:p14="http://schemas.microsoft.com/office/powerpoint/2010/main" val="170823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F7F7F43-C11D-3756-E767-1C5D171569B4}"/>
              </a:ext>
            </a:extLst>
          </p:cNvPr>
          <p:cNvSpPr>
            <a:spLocks noGrp="1" noRot="1" noChangeAspect="1"/>
          </p:cNvSpPr>
          <p:nvPr>
            <p:ph type="sldImg"/>
          </p:nvPr>
        </p:nvSpPr>
        <p:spPr/>
      </p:sp>
    </p:spTree>
    <p:extLst>
      <p:ext uri="{BB962C8B-B14F-4D97-AF65-F5344CB8AC3E}">
        <p14:creationId xmlns:p14="http://schemas.microsoft.com/office/powerpoint/2010/main" val="851732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7485D0C-95EA-2D09-AC84-9BE7359DDC31}"/>
              </a:ext>
            </a:extLst>
          </p:cNvPr>
          <p:cNvSpPr>
            <a:spLocks noGrp="1" noRot="1" noChangeAspect="1"/>
          </p:cNvSpPr>
          <p:nvPr>
            <p:ph type="sldImg"/>
          </p:nvPr>
        </p:nvSpPr>
        <p:spPr/>
      </p:sp>
    </p:spTree>
    <p:extLst>
      <p:ext uri="{BB962C8B-B14F-4D97-AF65-F5344CB8AC3E}">
        <p14:creationId xmlns:p14="http://schemas.microsoft.com/office/powerpoint/2010/main" val="115122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FCA9E71-AC33-F685-EAEB-65BB42F9F407}"/>
              </a:ext>
            </a:extLst>
          </p:cNvPr>
          <p:cNvSpPr>
            <a:spLocks noGrp="1" noRot="1" noChangeAspect="1"/>
          </p:cNvSpPr>
          <p:nvPr>
            <p:ph type="sldImg"/>
          </p:nvPr>
        </p:nvSpPr>
        <p:spPr/>
      </p:sp>
    </p:spTree>
    <p:extLst>
      <p:ext uri="{BB962C8B-B14F-4D97-AF65-F5344CB8AC3E}">
        <p14:creationId xmlns:p14="http://schemas.microsoft.com/office/powerpoint/2010/main" val="3251020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CA59BBC-731A-6794-C9F1-43911B875E62}"/>
              </a:ext>
            </a:extLst>
          </p:cNvPr>
          <p:cNvSpPr>
            <a:spLocks noGrp="1" noRot="1" noChangeAspect="1"/>
          </p:cNvSpPr>
          <p:nvPr>
            <p:ph type="sldImg"/>
          </p:nvPr>
        </p:nvSpPr>
        <p:spPr/>
      </p:sp>
    </p:spTree>
    <p:extLst>
      <p:ext uri="{BB962C8B-B14F-4D97-AF65-F5344CB8AC3E}">
        <p14:creationId xmlns:p14="http://schemas.microsoft.com/office/powerpoint/2010/main" val="37409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CB3F5CA-9B0C-B5A1-2D07-C6901430EF67}"/>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039917F-1A5D-EE36-184F-4B97296E3B99}"/>
              </a:ext>
            </a:extLst>
          </p:cNvPr>
          <p:cNvSpPr>
            <a:spLocks noGrp="1" noRot="1" noChangeAspect="1"/>
          </p:cNvSpPr>
          <p:nvPr>
            <p:ph type="sldImg"/>
          </p:nvPr>
        </p:nvSpPr>
        <p:spPr/>
      </p:sp>
    </p:spTree>
    <p:extLst>
      <p:ext uri="{BB962C8B-B14F-4D97-AF65-F5344CB8AC3E}">
        <p14:creationId xmlns:p14="http://schemas.microsoft.com/office/powerpoint/2010/main" val="99351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6F8CC21-7DB2-2B34-85EC-148D8E4913C8}"/>
              </a:ext>
            </a:extLst>
          </p:cNvPr>
          <p:cNvSpPr>
            <a:spLocks noGrp="1" noRot="1" noChangeAspect="1"/>
          </p:cNvSpPr>
          <p:nvPr>
            <p:ph type="sldImg"/>
          </p:nvPr>
        </p:nvSpPr>
        <p:spPr/>
      </p:sp>
    </p:spTree>
    <p:extLst>
      <p:ext uri="{BB962C8B-B14F-4D97-AF65-F5344CB8AC3E}">
        <p14:creationId xmlns:p14="http://schemas.microsoft.com/office/powerpoint/2010/main" val="256342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2C0806D-A065-EF19-AC76-2E3EB545B516}"/>
              </a:ext>
            </a:extLst>
          </p:cNvPr>
          <p:cNvSpPr>
            <a:spLocks noGrp="1" noRot="1" noChangeAspect="1"/>
          </p:cNvSpPr>
          <p:nvPr>
            <p:ph type="sldImg"/>
          </p:nvPr>
        </p:nvSpPr>
        <p:spPr/>
      </p:sp>
    </p:spTree>
    <p:extLst>
      <p:ext uri="{BB962C8B-B14F-4D97-AF65-F5344CB8AC3E}">
        <p14:creationId xmlns:p14="http://schemas.microsoft.com/office/powerpoint/2010/main" val="144590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4B7C3E3-F55B-CDE6-1985-8CB9D1DDFDE9}"/>
              </a:ext>
            </a:extLst>
          </p:cNvPr>
          <p:cNvSpPr>
            <a:spLocks noGrp="1" noRot="1" noChangeAspect="1"/>
          </p:cNvSpPr>
          <p:nvPr>
            <p:ph type="sldImg"/>
          </p:nvPr>
        </p:nvSpPr>
        <p:spPr/>
      </p:sp>
    </p:spTree>
    <p:extLst>
      <p:ext uri="{BB962C8B-B14F-4D97-AF65-F5344CB8AC3E}">
        <p14:creationId xmlns:p14="http://schemas.microsoft.com/office/powerpoint/2010/main" val="112057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DB9EF9F-347A-26D1-F089-DE0D8859B6EF}"/>
              </a:ext>
            </a:extLst>
          </p:cNvPr>
          <p:cNvSpPr>
            <a:spLocks noGrp="1" noRot="1" noChangeAspect="1"/>
          </p:cNvSpPr>
          <p:nvPr>
            <p:ph type="sldImg"/>
          </p:nvPr>
        </p:nvSpPr>
        <p:spPr/>
      </p:sp>
    </p:spTree>
    <p:extLst>
      <p:ext uri="{BB962C8B-B14F-4D97-AF65-F5344CB8AC3E}">
        <p14:creationId xmlns:p14="http://schemas.microsoft.com/office/powerpoint/2010/main" val="3099972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1304F7F-E284-EA71-FC60-214177C20F77}"/>
              </a:ext>
            </a:extLst>
          </p:cNvPr>
          <p:cNvSpPr>
            <a:spLocks noGrp="1" noRot="1" noChangeAspect="1"/>
          </p:cNvSpPr>
          <p:nvPr>
            <p:ph type="sldImg"/>
          </p:nvPr>
        </p:nvSpPr>
        <p:spPr/>
      </p:sp>
    </p:spTree>
    <p:extLst>
      <p:ext uri="{BB962C8B-B14F-4D97-AF65-F5344CB8AC3E}">
        <p14:creationId xmlns:p14="http://schemas.microsoft.com/office/powerpoint/2010/main" val="4127950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7" name="ノート プレースホルダー 6">
            <a:extLst>
              <a:ext uri="{FF2B5EF4-FFF2-40B4-BE49-F238E27FC236}">
                <a16:creationId xmlns:a16="http://schemas.microsoft.com/office/drawing/2014/main" id="{A272A679-6877-CFF3-ADB8-4BFB5F1ED84B}"/>
              </a:ext>
            </a:extLst>
          </p:cNvPr>
          <p:cNvSpPr>
            <a:spLocks noGrp="1"/>
          </p:cNvSpPr>
          <p:nvPr>
            <p:ph type="body" idx="1"/>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A833AC5C-96B5-2277-4383-0C8ECAF6D6D0}"/>
              </a:ext>
            </a:extLst>
          </p:cNvPr>
          <p:cNvSpPr>
            <a:spLocks noGrp="1" noRot="1" noChangeAspect="1"/>
          </p:cNvSpPr>
          <p:nvPr>
            <p:ph type="sldImg"/>
          </p:nvPr>
        </p:nvSpPr>
        <p:spPr>
          <a:xfrm>
            <a:off x="1166813" y="1243013"/>
            <a:ext cx="4473575" cy="3354387"/>
          </a:xfrm>
        </p:spPr>
      </p:sp>
    </p:spTree>
    <p:extLst>
      <p:ext uri="{BB962C8B-B14F-4D97-AF65-F5344CB8AC3E}">
        <p14:creationId xmlns:p14="http://schemas.microsoft.com/office/powerpoint/2010/main" val="286669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1B1B860-78DB-151E-6398-79FE2E21187B}"/>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18E5C50-697C-9778-2FB8-F8FD4B2923F2}"/>
              </a:ext>
            </a:extLst>
          </p:cNvPr>
          <p:cNvSpPr>
            <a:spLocks noGrp="1" noRot="1" noChangeAspect="1"/>
          </p:cNvSpPr>
          <p:nvPr>
            <p:ph type="sldImg"/>
          </p:nvPr>
        </p:nvSpPr>
        <p:spPr/>
      </p:sp>
    </p:spTree>
    <p:extLst>
      <p:ext uri="{BB962C8B-B14F-4D97-AF65-F5344CB8AC3E}">
        <p14:creationId xmlns:p14="http://schemas.microsoft.com/office/powerpoint/2010/main" val="207014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E2E5D1E-21C0-98B8-E0C2-265348C3315A}"/>
              </a:ext>
            </a:extLst>
          </p:cNvPr>
          <p:cNvSpPr>
            <a:spLocks noGrp="1" noRot="1" noChangeAspect="1"/>
          </p:cNvSpPr>
          <p:nvPr>
            <p:ph type="sldImg"/>
          </p:nvPr>
        </p:nvSpPr>
        <p:spPr/>
      </p:sp>
    </p:spTree>
    <p:extLst>
      <p:ext uri="{BB962C8B-B14F-4D97-AF65-F5344CB8AC3E}">
        <p14:creationId xmlns:p14="http://schemas.microsoft.com/office/powerpoint/2010/main" val="85863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BB16522-871F-690C-C482-28D107CD728B}"/>
              </a:ext>
            </a:extLst>
          </p:cNvPr>
          <p:cNvSpPr>
            <a:spLocks noGrp="1" noRot="1" noChangeAspect="1"/>
          </p:cNvSpPr>
          <p:nvPr>
            <p:ph type="sldImg"/>
          </p:nvPr>
        </p:nvSpPr>
        <p:spPr/>
      </p:sp>
    </p:spTree>
    <p:extLst>
      <p:ext uri="{BB962C8B-B14F-4D97-AF65-F5344CB8AC3E}">
        <p14:creationId xmlns:p14="http://schemas.microsoft.com/office/powerpoint/2010/main" val="35741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F136F00-2376-7C61-A1E7-B38E87E906C8}"/>
              </a:ext>
            </a:extLst>
          </p:cNvPr>
          <p:cNvSpPr>
            <a:spLocks noGrp="1" noRot="1" noChangeAspect="1"/>
          </p:cNvSpPr>
          <p:nvPr>
            <p:ph type="sldImg"/>
          </p:nvPr>
        </p:nvSpPr>
        <p:spPr/>
      </p:sp>
    </p:spTree>
    <p:extLst>
      <p:ext uri="{BB962C8B-B14F-4D97-AF65-F5344CB8AC3E}">
        <p14:creationId xmlns:p14="http://schemas.microsoft.com/office/powerpoint/2010/main" val="95617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4A4E7C4-CB33-364C-BDA7-CF071C4DEC2F}"/>
              </a:ext>
            </a:extLst>
          </p:cNvPr>
          <p:cNvSpPr>
            <a:spLocks noGrp="1" noRot="1" noChangeAspect="1"/>
          </p:cNvSpPr>
          <p:nvPr>
            <p:ph type="sldImg"/>
          </p:nvPr>
        </p:nvSpPr>
        <p:spPr/>
      </p:sp>
    </p:spTree>
    <p:extLst>
      <p:ext uri="{BB962C8B-B14F-4D97-AF65-F5344CB8AC3E}">
        <p14:creationId xmlns:p14="http://schemas.microsoft.com/office/powerpoint/2010/main" val="232824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マークをクリックして図を追加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a:cxnSpLocks/>
          </p:cNvCxnSpPr>
          <p:nvPr userDrawn="1"/>
        </p:nvCxnSpPr>
        <p:spPr>
          <a:xfrm flipV="1">
            <a:off x="0" y="883627"/>
            <a:ext cx="9144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0.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image" Target="../media/image4.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oleObject" Target="../embeddings/oleObject2.bin"/><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image" Target="../media/image19.jpe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15.xml"/><Relationship Id="rId7"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3.wdp"/><Relationship Id="rId4" Type="http://schemas.openxmlformats.org/officeDocument/2006/relationships/image" Target="../media/image22.jpe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oleObject" Target="../embeddings/oleObject1.bin"/><Relationship Id="rId5" Type="http://schemas.openxmlformats.org/officeDocument/2006/relationships/image" Target="../media/image14.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oleObject" Target="../embeddings/oleObject1.bin"/><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8.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oleObject" Target="../embeddings/oleObject1.bin"/><Relationship Id="rId11" Type="http://schemas.microsoft.com/office/2007/relationships/hdphoto" Target="../media/hdphoto5.wdp"/><Relationship Id="rId5" Type="http://schemas.openxmlformats.org/officeDocument/2006/relationships/image" Target="../media/image31.jpeg"/><Relationship Id="rId10" Type="http://schemas.openxmlformats.org/officeDocument/2006/relationships/image" Target="../media/image33.png"/><Relationship Id="rId4" Type="http://schemas.openxmlformats.org/officeDocument/2006/relationships/image" Target="../media/image30.jpe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oleObject" Target="../embeddings/oleObject1.bin"/><Relationship Id="rId5" Type="http://schemas.openxmlformats.org/officeDocument/2006/relationships/image" Target="../media/image34.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3.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oleObject" Target="../embeddings/oleObject1.bin"/><Relationship Id="rId5" Type="http://schemas.openxmlformats.org/officeDocument/2006/relationships/image" Target="../media/image39.png"/><Relationship Id="rId10"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emf"/></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5.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1.bin"/><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oleObject" Target="../embeddings/oleObject1.bin"/><Relationship Id="rId5" Type="http://schemas.openxmlformats.org/officeDocument/2006/relationships/image" Target="../media/image4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oleObject" Target="../embeddings/oleObject1.bin"/><Relationship Id="rId5" Type="http://schemas.openxmlformats.org/officeDocument/2006/relationships/image" Target="../media/image49.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0.jpe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9.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1.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1.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8.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7.xml"/><Relationship Id="rId7" Type="http://schemas.openxmlformats.org/officeDocument/2006/relationships/diagramLayout" Target="../diagrams/layout1.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diagramData" Target="../diagrams/data1.xml"/><Relationship Id="rId5" Type="http://schemas.openxmlformats.org/officeDocument/2006/relationships/image" Target="../media/image4.emf"/><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4.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インターネットを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11</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8" name="角丸四角形 12">
            <a:extLst>
              <a:ext uri="{FF2B5EF4-FFF2-40B4-BE49-F238E27FC236}">
                <a16:creationId xmlns:a16="http://schemas.microsoft.com/office/drawing/2014/main" id="{DDBB8E58-1641-F14E-E364-51027950738D}"/>
              </a:ext>
            </a:extLst>
          </p:cNvPr>
          <p:cNvSpPr/>
          <p:nvPr/>
        </p:nvSpPr>
        <p:spPr>
          <a:xfrm>
            <a:off x="705028" y="291105"/>
            <a:ext cx="1211010" cy="400068"/>
          </a:xfrm>
          <a:prstGeom prst="round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38D660F-0B1E-6B5D-1EB8-AADB0DCA9844}"/>
              </a:ext>
            </a:extLst>
          </p:cNvPr>
          <p:cNvGrpSpPr/>
          <p:nvPr/>
        </p:nvGrpSpPr>
        <p:grpSpPr>
          <a:xfrm>
            <a:off x="5491499" y="2295556"/>
            <a:ext cx="2450749" cy="4354149"/>
            <a:chOff x="3693053" y="2712176"/>
            <a:chExt cx="1945663" cy="3460686"/>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BCB84A6F-BF13-0C11-1E3C-70EDAB34047A}"/>
                </a:ext>
              </a:extLst>
            </p:cNvPr>
            <p:cNvPicPr>
              <a:picLocks noChangeAspect="1"/>
            </p:cNvPicPr>
            <p:nvPr/>
          </p:nvPicPr>
          <p:blipFill>
            <a:blip r:embed="rId4"/>
            <a:stretch>
              <a:fillRect/>
            </a:stretch>
          </p:blipFill>
          <p:spPr>
            <a:xfrm>
              <a:off x="3693053" y="2712176"/>
              <a:ext cx="1945663" cy="3460686"/>
            </a:xfrm>
            <a:prstGeom prst="rect">
              <a:avLst/>
            </a:prstGeom>
            <a:ln>
              <a:solidFill>
                <a:schemeClr val="tx1"/>
              </a:solidFill>
            </a:ln>
          </p:spPr>
        </p:pic>
        <p:sp>
          <p:nvSpPr>
            <p:cNvPr id="6" name="四角形: 角を丸くする 5">
              <a:extLst>
                <a:ext uri="{FF2B5EF4-FFF2-40B4-BE49-F238E27FC236}">
                  <a16:creationId xmlns:a16="http://schemas.microsoft.com/office/drawing/2014/main" id="{5B7D747D-DF85-A1D3-28E3-B543EB1ACB85}"/>
                </a:ext>
              </a:extLst>
            </p:cNvPr>
            <p:cNvSpPr/>
            <p:nvPr/>
          </p:nvSpPr>
          <p:spPr>
            <a:xfrm>
              <a:off x="5278187" y="5608969"/>
              <a:ext cx="264696"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C3BF3D91-9D2E-694E-E3EA-43657907D378}"/>
              </a:ext>
            </a:extLst>
          </p:cNvPr>
          <p:cNvGrpSpPr/>
          <p:nvPr/>
        </p:nvGrpSpPr>
        <p:grpSpPr>
          <a:xfrm>
            <a:off x="1169323" y="2266374"/>
            <a:ext cx="2454680" cy="4354161"/>
            <a:chOff x="640287" y="2719260"/>
            <a:chExt cx="1934404" cy="3442671"/>
          </a:xfrm>
        </p:grpSpPr>
        <p:pic>
          <p:nvPicPr>
            <p:cNvPr id="32" name="図 31">
              <a:extLst>
                <a:ext uri="{FF2B5EF4-FFF2-40B4-BE49-F238E27FC236}">
                  <a16:creationId xmlns:a16="http://schemas.microsoft.com/office/drawing/2014/main" id="{8A69616E-6C46-4BB1-9423-FDE9E7E2387A}"/>
                </a:ext>
              </a:extLst>
            </p:cNvPr>
            <p:cNvPicPr>
              <a:picLocks noChangeAspect="1"/>
            </p:cNvPicPr>
            <p:nvPr/>
          </p:nvPicPr>
          <p:blipFill>
            <a:blip r:embed="rId5"/>
            <a:stretch>
              <a:fillRect/>
            </a:stretch>
          </p:blipFill>
          <p:spPr>
            <a:xfrm>
              <a:off x="640287" y="2719260"/>
              <a:ext cx="1934404" cy="3442671"/>
            </a:xfrm>
            <a:prstGeom prst="rect">
              <a:avLst/>
            </a:prstGeom>
          </p:spPr>
        </p:pic>
        <p:sp>
          <p:nvSpPr>
            <p:cNvPr id="33" name="四角形: 角を丸くする 32">
              <a:extLst>
                <a:ext uri="{FF2B5EF4-FFF2-40B4-BE49-F238E27FC236}">
                  <a16:creationId xmlns:a16="http://schemas.microsoft.com/office/drawing/2014/main" id="{98F3EF1C-9E54-E913-638F-7F9D557F1049}"/>
                </a:ext>
              </a:extLst>
            </p:cNvPr>
            <p:cNvSpPr/>
            <p:nvPr/>
          </p:nvSpPr>
          <p:spPr>
            <a:xfrm>
              <a:off x="1185329" y="5741455"/>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マイクボタン　　 を押します</a:t>
            </a:r>
          </a:p>
        </p:txBody>
      </p:sp>
      <p:sp>
        <p:nvSpPr>
          <p:cNvPr id="3" name="正方形/長方形 2">
            <a:extLst>
              <a:ext uri="{FF2B5EF4-FFF2-40B4-BE49-F238E27FC236}">
                <a16:creationId xmlns:a16="http://schemas.microsoft.com/office/drawing/2014/main" id="{C270F7AD-1BEA-2ED4-9EC3-B39641E59FB2}"/>
              </a:ext>
            </a:extLst>
          </p:cNvPr>
          <p:cNvSpPr/>
          <p:nvPr/>
        </p:nvSpPr>
        <p:spPr>
          <a:xfrm>
            <a:off x="6728672" y="953417"/>
            <a:ext cx="2305613" cy="429806"/>
          </a:xfrm>
          <a:prstGeom prst="rect">
            <a:avLst/>
          </a:prstGeom>
          <a:solidFill>
            <a:schemeClr val="accent2">
              <a:lumMod val="20000"/>
              <a:lumOff val="80000"/>
            </a:scheme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音声入力</a:t>
            </a:r>
          </a:p>
        </p:txBody>
      </p:sp>
      <p:pic>
        <p:nvPicPr>
          <p:cNvPr id="4" name="Picture 2">
            <a:extLst>
              <a:ext uri="{FF2B5EF4-FFF2-40B4-BE49-F238E27FC236}">
                <a16:creationId xmlns:a16="http://schemas.microsoft.com/office/drawing/2014/main" id="{1DB55B7A-EBAF-6756-ABCB-BB1A6293C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039"/>
          <a:stretch/>
        </p:blipFill>
        <p:spPr bwMode="auto">
          <a:xfrm>
            <a:off x="7061691" y="1529163"/>
            <a:ext cx="317215" cy="385054"/>
          </a:xfrm>
          <a:prstGeom prst="rect">
            <a:avLst/>
          </a:prstGeom>
          <a:noFill/>
          <a:ln w="3175">
            <a:noFill/>
          </a:ln>
          <a:effectLst/>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A3960323-C1EB-D697-3861-E5811032458E}"/>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8</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7563846-9E0B-626B-5DF8-B600FA54FEF8}"/>
              </a:ext>
            </a:extLst>
          </p:cNvPr>
          <p:cNvSpPr txBox="1"/>
          <p:nvPr/>
        </p:nvSpPr>
        <p:spPr>
          <a:xfrm>
            <a:off x="1412435" y="1489248"/>
            <a:ext cx="2868941" cy="395621"/>
          </a:xfrm>
          <a:prstGeom prst="rect">
            <a:avLst/>
          </a:prstGeom>
          <a:noFill/>
        </p:spPr>
        <p:txBody>
          <a:bodyPr wrap="square" lIns="91440" tIns="45720" rIns="91440" bIns="45720" rtlCol="0" anchor="t">
            <a:spAutoFit/>
          </a:bodyPr>
          <a:lstStyle/>
          <a:p>
            <a:pPr>
              <a:lnSpc>
                <a:spcPct val="130000"/>
              </a:lnSpc>
            </a:pPr>
            <a:r>
              <a:rPr lang="en-US" altLang="ja-JP" dirty="0">
                <a:latin typeface="+mn-ea"/>
              </a:rPr>
              <a:t>S</a:t>
            </a:r>
            <a:r>
              <a:rPr lang="en-US" altLang="ja-JP" sz="1800" dirty="0">
                <a:latin typeface="+mn-ea"/>
              </a:rPr>
              <a:t>afari</a:t>
            </a:r>
            <a:r>
              <a:rPr lang="ja-JP" altLang="en-US" sz="1800" dirty="0">
                <a:latin typeface="+mn-ea"/>
              </a:rPr>
              <a:t>    　を押します</a:t>
            </a:r>
            <a:endParaRPr lang="en-US" altLang="ja-JP" sz="1800" dirty="0">
              <a:latin typeface="+mn-ea"/>
            </a:endParaRPr>
          </a:p>
        </p:txBody>
      </p:sp>
      <p:sp>
        <p:nvSpPr>
          <p:cNvPr id="12" name="角丸四角形 55" descr="「Safari（サファリ）」のアイコン">
            <a:extLst>
              <a:ext uri="{FF2B5EF4-FFF2-40B4-BE49-F238E27FC236}">
                <a16:creationId xmlns:a16="http://schemas.microsoft.com/office/drawing/2014/main" id="{79332700-88BF-AA47-9728-17D6C8CC19D3}"/>
              </a:ext>
            </a:extLst>
          </p:cNvPr>
          <p:cNvSpPr>
            <a:spLocks noChangeAspect="1"/>
          </p:cNvSpPr>
          <p:nvPr/>
        </p:nvSpPr>
        <p:spPr>
          <a:xfrm>
            <a:off x="2280151" y="1510654"/>
            <a:ext cx="406185" cy="405442"/>
          </a:xfrm>
          <a:prstGeom prst="roundRect">
            <a:avLst>
              <a:gd name="adj" fmla="val 24606"/>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 name="テキスト ボックス 14">
            <a:extLst>
              <a:ext uri="{FF2B5EF4-FFF2-40B4-BE49-F238E27FC236}">
                <a16:creationId xmlns:a16="http://schemas.microsoft.com/office/drawing/2014/main" id="{DFDE7E8C-AB12-51F4-8A30-6D447A995496}"/>
              </a:ext>
            </a:extLst>
          </p:cNvPr>
          <p:cNvSpPr txBox="1"/>
          <p:nvPr/>
        </p:nvSpPr>
        <p:spPr>
          <a:xfrm>
            <a:off x="3910262" y="6134340"/>
            <a:ext cx="10917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Safari</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16" name="直線コネクタ 15">
            <a:extLst>
              <a:ext uri="{FF2B5EF4-FFF2-40B4-BE49-F238E27FC236}">
                <a16:creationId xmlns:a16="http://schemas.microsoft.com/office/drawing/2014/main" id="{9E606209-BC0D-49BE-C837-D033783C6102}"/>
              </a:ext>
            </a:extLst>
          </p:cNvPr>
          <p:cNvCxnSpPr>
            <a:cxnSpLocks/>
            <a:endCxn id="15" idx="1"/>
          </p:cNvCxnSpPr>
          <p:nvPr/>
        </p:nvCxnSpPr>
        <p:spPr>
          <a:xfrm flipV="1">
            <a:off x="2336151" y="6319006"/>
            <a:ext cx="1574111" cy="6538"/>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8" name="テキスト ボックス 17">
            <a:extLst>
              <a:ext uri="{FF2B5EF4-FFF2-40B4-BE49-F238E27FC236}">
                <a16:creationId xmlns:a16="http://schemas.microsoft.com/office/drawing/2014/main" id="{ECC69DDF-67C5-EB34-4369-8B4BCF81E7F3}"/>
              </a:ext>
            </a:extLst>
          </p:cNvPr>
          <p:cNvSpPr txBox="1"/>
          <p:nvPr/>
        </p:nvSpPr>
        <p:spPr>
          <a:xfrm>
            <a:off x="8248067" y="5849274"/>
            <a:ext cx="877003" cy="646331"/>
          </a:xfrm>
          <a:prstGeom prst="rect">
            <a:avLst/>
          </a:prstGeom>
          <a:noFill/>
        </p:spPr>
        <p:txBody>
          <a:bodyPr wrap="square" rtlCol="0">
            <a:spAutoFit/>
          </a:bodyPr>
          <a:lstStyle/>
          <a:p>
            <a:r>
              <a:rPr kumimoji="1" lang="ja-JP" altLang="en-US">
                <a:latin typeface="BIZ UDPゴシック" panose="020B0400000000000000" pitchFamily="50" charset="-128"/>
                <a:ea typeface="BIZ UDPゴシック" panose="020B0400000000000000" pitchFamily="50" charset="-128"/>
              </a:rPr>
              <a:t>マイク</a:t>
            </a:r>
            <a:endParaRPr kumimoji="1" lang="en-US" altLang="ja-JP">
              <a:latin typeface="BIZ UDPゴシック" panose="020B0400000000000000" pitchFamily="50" charset="-128"/>
              <a:ea typeface="BIZ UDPゴシック" panose="020B0400000000000000" pitchFamily="50" charset="-128"/>
            </a:endParaRPr>
          </a:p>
          <a:p>
            <a:r>
              <a:rPr kumimoji="1" lang="ja-JP" altLang="en-US">
                <a:latin typeface="BIZ UDPゴシック" panose="020B0400000000000000" pitchFamily="50" charset="-128"/>
                <a:ea typeface="BIZ UDPゴシック" panose="020B0400000000000000" pitchFamily="50" charset="-128"/>
              </a:rPr>
              <a:t>ボタン</a:t>
            </a:r>
          </a:p>
        </p:txBody>
      </p:sp>
      <p:cxnSp>
        <p:nvCxnSpPr>
          <p:cNvPr id="22" name="直線コネクタ 21">
            <a:extLst>
              <a:ext uri="{FF2B5EF4-FFF2-40B4-BE49-F238E27FC236}">
                <a16:creationId xmlns:a16="http://schemas.microsoft.com/office/drawing/2014/main" id="{BE382FCF-0A72-3B95-0E43-E00E03BE8366}"/>
              </a:ext>
            </a:extLst>
          </p:cNvPr>
          <p:cNvCxnSpPr>
            <a:cxnSpLocks/>
            <a:stCxn id="6" idx="3"/>
            <a:endCxn id="18" idx="1"/>
          </p:cNvCxnSpPr>
          <p:nvPr/>
        </p:nvCxnSpPr>
        <p:spPr>
          <a:xfrm flipV="1">
            <a:off x="7821537" y="6172440"/>
            <a:ext cx="426530" cy="3366"/>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4" name="四角形: 角を丸くする 13">
            <a:extLst>
              <a:ext uri="{FF2B5EF4-FFF2-40B4-BE49-F238E27FC236}">
                <a16:creationId xmlns:a16="http://schemas.microsoft.com/office/drawing/2014/main" id="{9B4B3AE3-5AFD-1904-07DD-1406EA0B6CFD}"/>
              </a:ext>
            </a:extLst>
          </p:cNvPr>
          <p:cNvSpPr/>
          <p:nvPr/>
        </p:nvSpPr>
        <p:spPr>
          <a:xfrm>
            <a:off x="2279984" y="1510654"/>
            <a:ext cx="406185" cy="405442"/>
          </a:xfrm>
          <a:prstGeom prst="roundRect">
            <a:avLst>
              <a:gd name="adj" fmla="val 22540"/>
            </a:avLst>
          </a:prstGeom>
          <a:noFill/>
          <a:ln w="952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01431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110A4C38-F60E-CB33-714B-DBA6F2EA7897}"/>
              </a:ext>
            </a:extLst>
          </p:cNvPr>
          <p:cNvPicPr>
            <a:picLocks noChangeAspect="1"/>
          </p:cNvPicPr>
          <p:nvPr/>
        </p:nvPicPr>
        <p:blipFill>
          <a:blip r:embed="rId4"/>
          <a:stretch>
            <a:fillRect/>
          </a:stretch>
        </p:blipFill>
        <p:spPr>
          <a:xfrm>
            <a:off x="3357041" y="2271654"/>
            <a:ext cx="2429918" cy="4322013"/>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69332"/>
          </a:xfrm>
          <a:prstGeom prst="rect">
            <a:avLst/>
          </a:prstGeom>
          <a:noFill/>
        </p:spPr>
        <p:txBody>
          <a:bodyPr wrap="square" rtlCol="0">
            <a:spAutoFit/>
          </a:bodyPr>
          <a:lstStyle/>
          <a:p>
            <a:r>
              <a:rPr lang="ja-JP" altLang="en-US" sz="1800">
                <a:latin typeface="+mn-ea"/>
              </a:rPr>
              <a:t>「今日のニュース」と話しかけます</a:t>
            </a:r>
            <a:endParaRPr lang="en-US" altLang="ja-JP" sz="1800">
              <a:latin typeface="+mn-ea"/>
            </a:endParaRP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9</a:t>
            </a:r>
          </a:p>
        </p:txBody>
      </p:sp>
      <p:sp>
        <p:nvSpPr>
          <p:cNvPr id="3" name="正方形/長方形 2">
            <a:extLst>
              <a:ext uri="{FF2B5EF4-FFF2-40B4-BE49-F238E27FC236}">
                <a16:creationId xmlns:a16="http://schemas.microsoft.com/office/drawing/2014/main" id="{A7F2D3D8-01F8-A7E2-DA4F-56402EAE456C}"/>
              </a:ext>
            </a:extLst>
          </p:cNvPr>
          <p:cNvSpPr/>
          <p:nvPr/>
        </p:nvSpPr>
        <p:spPr>
          <a:xfrm>
            <a:off x="6728672" y="953417"/>
            <a:ext cx="2305613" cy="429806"/>
          </a:xfrm>
          <a:prstGeom prst="rect">
            <a:avLst/>
          </a:prstGeom>
          <a:solidFill>
            <a:schemeClr val="accent2">
              <a:lumMod val="20000"/>
              <a:lumOff val="80000"/>
            </a:scheme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音声入力</a:t>
            </a:r>
          </a:p>
        </p:txBody>
      </p:sp>
      <p:sp>
        <p:nvSpPr>
          <p:cNvPr id="8" name="テキスト ボックス 7">
            <a:extLst>
              <a:ext uri="{FF2B5EF4-FFF2-40B4-BE49-F238E27FC236}">
                <a16:creationId xmlns:a16="http://schemas.microsoft.com/office/drawing/2014/main" id="{FCEFDEBA-8551-B011-8AD7-068E940E6100}"/>
              </a:ext>
            </a:extLst>
          </p:cNvPr>
          <p:cNvSpPr txBox="1"/>
          <p:nvPr/>
        </p:nvSpPr>
        <p:spPr>
          <a:xfrm>
            <a:off x="5823529" y="4063328"/>
            <a:ext cx="2709284" cy="369332"/>
          </a:xfrm>
          <a:prstGeom prst="rect">
            <a:avLst/>
          </a:prstGeom>
          <a:noFill/>
        </p:spPr>
        <p:txBody>
          <a:bodyPr wrap="square" rtlCol="0">
            <a:spAutoFit/>
          </a:bodyPr>
          <a:lstStyle/>
          <a:p>
            <a:r>
              <a:rPr lang="ja-JP" altLang="en-US">
                <a:solidFill>
                  <a:srgbClr val="4472C4"/>
                </a:solidFill>
                <a:latin typeface="+mn-ea"/>
                <a:cs typeface="メイリオ" panose="020B0604030504040204" pitchFamily="50" charset="-128"/>
              </a:rPr>
              <a:t>以降は</a:t>
            </a:r>
            <a:r>
              <a:rPr lang="en-US" altLang="ja-JP">
                <a:solidFill>
                  <a:srgbClr val="4472C4"/>
                </a:solidFill>
                <a:latin typeface="+mn-ea"/>
                <a:cs typeface="メイリオ" panose="020B0604030504040204" pitchFamily="50" charset="-128"/>
              </a:rPr>
              <a:t>P6</a:t>
            </a:r>
            <a:r>
              <a:rPr lang="ja-JP" altLang="en-US">
                <a:solidFill>
                  <a:srgbClr val="4472C4"/>
                </a:solidFill>
                <a:latin typeface="+mn-ea"/>
                <a:cs typeface="メイリオ" panose="020B0604030504040204" pitchFamily="50" charset="-128"/>
              </a:rPr>
              <a:t>の⑤と同様</a:t>
            </a:r>
            <a:endParaRPr lang="ja-JP" altLang="en-US">
              <a:solidFill>
                <a:srgbClr val="4472C4"/>
              </a:solidFill>
              <a:latin typeface="+mn-ea"/>
            </a:endParaRPr>
          </a:p>
        </p:txBody>
      </p:sp>
    </p:spTree>
    <p:extLst>
      <p:ext uri="{BB962C8B-B14F-4D97-AF65-F5344CB8AC3E}">
        <p14:creationId xmlns:p14="http://schemas.microsoft.com/office/powerpoint/2010/main" val="2079096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4239392287"/>
              </p:ext>
            </p:extLst>
          </p:nvPr>
        </p:nvGraphicFramePr>
        <p:xfrm>
          <a:off x="611257" y="3248026"/>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mn-ea"/>
                          <a:ea typeface="+mn-ea"/>
                          <a:cs typeface="Meiryo" charset="-128"/>
                        </a:rPr>
                        <a:t>マーク</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mn-ea"/>
                          <a:ea typeface="+mn-ea"/>
                          <a:cs typeface="Meiryo" charset="-128"/>
                        </a:rPr>
                        <a:t>概要</a:t>
                      </a:r>
                      <a:endParaRPr lang="en-US" altLang="ja-JP"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mn-ea"/>
                          <a:ea typeface="+mn-ea"/>
                          <a:cs typeface="Meiryo" charset="-128"/>
                        </a:rPr>
                        <a:t>アプリ</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mn-ea"/>
                        <a:ea typeface="+mn-ea"/>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mn-ea"/>
                          <a:ea typeface="+mn-ea"/>
                          <a:cs typeface="Meiryo" charset="-128"/>
                        </a:rPr>
                        <a:t>Google</a:t>
                      </a:r>
                      <a:r>
                        <a:rPr lang="ja-JP" altLang="en-US" sz="1800" b="0" i="0" spc="20" dirty="0">
                          <a:latin typeface="+mn-ea"/>
                          <a:ea typeface="+mn-ea"/>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mn-ea"/>
                          <a:ea typeface="+mn-ea"/>
                          <a:cs typeface="Meiryo" charset="-128"/>
                        </a:rPr>
                        <a:t>Google</a:t>
                      </a:r>
                      <a:r>
                        <a:rPr lang="ja-JP" altLang="en-US" sz="1800" b="0" i="0" spc="20" dirty="0">
                          <a:latin typeface="+mn-ea"/>
                          <a:ea typeface="+mn-ea"/>
                          <a:cs typeface="Meiryo" charset="-128"/>
                        </a:rPr>
                        <a:t>の生成</a:t>
                      </a:r>
                      <a:r>
                        <a:rPr lang="en-US" altLang="ja-JP" sz="1800" b="0" i="0" spc="20" dirty="0">
                          <a:latin typeface="+mn-ea"/>
                          <a:ea typeface="+mn-ea"/>
                          <a:cs typeface="Meiryo" charset="-128"/>
                        </a:rPr>
                        <a:t>AI</a:t>
                      </a:r>
                      <a:r>
                        <a:rPr lang="ja-JP" altLang="en-US" sz="1800" b="0" i="0" spc="20" dirty="0">
                          <a:latin typeface="+mn-ea"/>
                          <a:ea typeface="+mn-ea"/>
                          <a:cs typeface="Meiryo" charset="-128"/>
                        </a:rPr>
                        <a:t>である</a:t>
                      </a:r>
                      <a:r>
                        <a:rPr lang="en-US" altLang="ja-JP" sz="1800" b="0" i="0" spc="20" dirty="0">
                          <a:latin typeface="+mn-ea"/>
                          <a:ea typeface="+mn-ea"/>
                          <a:cs typeface="Meiryo" charset="-128"/>
                        </a:rPr>
                        <a:t>Gemini</a:t>
                      </a:r>
                      <a:r>
                        <a:rPr lang="ja-JP" altLang="en-US" sz="1800" b="0" i="0" spc="20" dirty="0">
                          <a:latin typeface="+mn-ea"/>
                          <a:ea typeface="+mn-ea"/>
                          <a:cs typeface="Meiryo" charset="-128"/>
                        </a:rPr>
                        <a:t>（ジェミニ）を活用できます。</a:t>
                      </a:r>
                      <a:endParaRPr lang="ja-JP" altLang="en-US" sz="1800" b="0" i="0" dirty="0">
                        <a:latin typeface="+mn-ea"/>
                        <a:ea typeface="+mn-ea"/>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mn-ea"/>
                          <a:ea typeface="+mn-ea"/>
                          <a:cs typeface="Meiryo" charset="-128"/>
                        </a:rPr>
                        <a:t> </a:t>
                      </a:r>
                      <a:r>
                        <a:rPr lang="en-US" altLang="ja-JP" sz="1800" b="0" i="0" dirty="0">
                          <a:latin typeface="+mn-ea"/>
                          <a:ea typeface="+mn-ea"/>
                          <a:cs typeface="Meiryo" charset="-128"/>
                        </a:rPr>
                        <a:t>Google</a:t>
                      </a:r>
                      <a:r>
                        <a:rPr lang="en-US" altLang="ja-JP" sz="1800" b="0" i="0" spc="-10" dirty="0">
                          <a:latin typeface="+mn-ea"/>
                          <a:ea typeface="+mn-ea"/>
                          <a:cs typeface="Meiryo" charset="-128"/>
                        </a:rPr>
                        <a:t> </a:t>
                      </a:r>
                      <a:r>
                        <a:rPr lang="ja-JP" altLang="en-US" sz="1800" b="0" i="0" spc="-10" dirty="0">
                          <a:latin typeface="+mn-ea"/>
                          <a:ea typeface="+mn-ea"/>
                          <a:cs typeface="Meiryo" charset="-128"/>
                        </a:rPr>
                        <a:t>アプリ</a:t>
                      </a:r>
                      <a:endParaRPr lang="en-US" altLang="ja-JP" sz="1800" b="0" i="0" dirty="0">
                        <a:latin typeface="+mn-ea"/>
                        <a:ea typeface="+mn-ea"/>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mn-ea"/>
                          <a:ea typeface="+mn-ea"/>
                          <a:cs typeface="Meiryo" charset="-128"/>
                        </a:rPr>
                        <a:t> </a:t>
                      </a:r>
                      <a:r>
                        <a:rPr lang="en-US" altLang="ja-JP" sz="1800" b="0" i="0" dirty="0">
                          <a:latin typeface="+mn-ea"/>
                          <a:ea typeface="+mn-ea"/>
                          <a:cs typeface="Meiryo" charset="-128"/>
                        </a:rPr>
                        <a:t>Google</a:t>
                      </a:r>
                      <a:r>
                        <a:rPr lang="en-US" altLang="ja-JP" sz="1800" b="0" i="0" spc="-5" dirty="0">
                          <a:latin typeface="+mn-ea"/>
                          <a:ea typeface="+mn-ea"/>
                          <a:cs typeface="Meiryo" charset="-128"/>
                        </a:rPr>
                        <a:t> </a:t>
                      </a:r>
                      <a:r>
                        <a:rPr lang="en-US" altLang="ja-JP" sz="1800" b="0" i="0" dirty="0">
                          <a:latin typeface="+mn-ea"/>
                          <a:ea typeface="+mn-ea"/>
                          <a:cs typeface="Meiryo" charset="-128"/>
                        </a:rPr>
                        <a:t>LLC.</a:t>
                      </a:r>
                      <a:r>
                        <a:rPr lang="ja-JP" altLang="en-US" sz="1800" b="0" i="0" dirty="0">
                          <a:latin typeface="+mn-ea"/>
                          <a:ea typeface="+mn-ea"/>
                          <a:cs typeface="Meiryo" charset="-128"/>
                        </a:rPr>
                        <a:t> 　 （</a:t>
                      </a:r>
                      <a:r>
                        <a:rPr lang="en-US" altLang="ja-JP" sz="1800" b="0" i="0" dirty="0">
                          <a:latin typeface="+mn-ea"/>
                          <a:ea typeface="+mn-ea"/>
                          <a:cs typeface="Meiryo" charset="-128"/>
                        </a:rPr>
                        <a:t>Ver332.1</a:t>
                      </a:r>
                      <a:r>
                        <a:rPr lang="ja-JP" altLang="en-US" sz="1800" b="0" i="0" dirty="0">
                          <a:latin typeface="+mn-ea"/>
                          <a:ea typeface="+mn-ea"/>
                          <a:cs typeface="Meiryo" charset="-128"/>
                        </a:rPr>
                        <a:t>）</a:t>
                      </a:r>
                      <a:endParaRPr lang="en-US" altLang="ja-JP" sz="1800" b="0" i="0" dirty="0">
                        <a:latin typeface="+mn-ea"/>
                        <a:ea typeface="+mn-ea"/>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mn-ea"/>
                          <a:ea typeface="+mn-ea"/>
                          <a:cs typeface="Meiryo" charset="-128"/>
                        </a:rPr>
                        <a:t>  </a:t>
                      </a:r>
                      <a:r>
                        <a:rPr lang="ja-JP" altLang="en-US" sz="1800" b="0" i="0" dirty="0">
                          <a:latin typeface="+mn-ea"/>
                          <a:ea typeface="+mn-ea"/>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字幕 14">
            <a:extLst>
              <a:ext uri="{FF2B5EF4-FFF2-40B4-BE49-F238E27FC236}">
                <a16:creationId xmlns:a16="http://schemas.microsoft.com/office/drawing/2014/main" id="{F63902E3-38B5-E4D8-21CA-FCAC3FAD421D}"/>
              </a:ext>
            </a:extLst>
          </p:cNvPr>
          <p:cNvSpPr txBox="1">
            <a:spLocks/>
          </p:cNvSpPr>
          <p:nvPr/>
        </p:nvSpPr>
        <p:spPr>
          <a:xfrm>
            <a:off x="507804" y="1160953"/>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en-US" altLang="ja-JP" sz="2400" dirty="0">
                <a:latin typeface="+mn-ea"/>
              </a:rPr>
              <a:t>iPhone</a:t>
            </a:r>
            <a:r>
              <a:rPr lang="ja-JP" altLang="en-US" sz="2400" dirty="0">
                <a:latin typeface="+mn-ea"/>
              </a:rPr>
              <a:t>の場合、画像から検索する方法として</a:t>
            </a:r>
            <a:r>
              <a:rPr lang="en-US" altLang="ja-JP" sz="2400" dirty="0">
                <a:latin typeface="+mn-ea"/>
              </a:rPr>
              <a:t>Google</a:t>
            </a:r>
            <a:r>
              <a:rPr lang="ja-JP" altLang="en-US" sz="2400" dirty="0">
                <a:latin typeface="+mn-ea"/>
              </a:rPr>
              <a:t>アプリを使用する方法と、</a:t>
            </a:r>
            <a:r>
              <a:rPr lang="en-US" altLang="ja-JP" sz="2400" dirty="0">
                <a:latin typeface="+mn-ea"/>
              </a:rPr>
              <a:t>iPhone</a:t>
            </a:r>
            <a:r>
              <a:rPr lang="ja-JP" altLang="en-US" sz="2400" dirty="0">
                <a:latin typeface="+mn-ea"/>
              </a:rPr>
              <a:t>の「画像を調べる」という機能を使用する方法があります。画像検索を上手に活用することで検索の幅が広がるため、覚えておくと便利です。</a:t>
            </a:r>
          </a:p>
        </p:txBody>
      </p:sp>
      <p:sp>
        <p:nvSpPr>
          <p:cNvPr id="5" name="Slide Number Placeholder 5">
            <a:extLst>
              <a:ext uri="{FF2B5EF4-FFF2-40B4-BE49-F238E27FC236}">
                <a16:creationId xmlns:a16="http://schemas.microsoft.com/office/drawing/2014/main" id="{E274C1A2-5C35-404F-1796-19713FE7925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35353E65-F848-F0B3-8FCF-6A642BA1219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5" name="タイトル 1">
            <a:extLst>
              <a:ext uri="{FF2B5EF4-FFF2-40B4-BE49-F238E27FC236}">
                <a16:creationId xmlns:a16="http://schemas.microsoft.com/office/drawing/2014/main" id="{5D6684E7-DE73-21B2-2DB8-D030D7D6B9B2}"/>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pic>
        <p:nvPicPr>
          <p:cNvPr id="2" name="図 1">
            <a:extLst>
              <a:ext uri="{FF2B5EF4-FFF2-40B4-BE49-F238E27FC236}">
                <a16:creationId xmlns:a16="http://schemas.microsoft.com/office/drawing/2014/main" id="{FA638C1E-DF27-5E83-9B18-8F38F784C7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688" t="4691" r="53910" b="86650"/>
          <a:stretch/>
        </p:blipFill>
        <p:spPr bwMode="auto">
          <a:xfrm>
            <a:off x="673060" y="3906883"/>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6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04A24CF9-A07B-1C1B-0F12-88B169B54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638" y="2266730"/>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16" name="タイトル 1">
            <a:extLst>
              <a:ext uri="{FF2B5EF4-FFF2-40B4-BE49-F238E27FC236}">
                <a16:creationId xmlns:a16="http://schemas.microsoft.com/office/drawing/2014/main" id="{9F99745E-7384-314C-98FA-BBB637AE68D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mn-ea"/>
              </a:rPr>
              <a:t>｢</a:t>
            </a:r>
            <a:r>
              <a:rPr lang="ja-JP" altLang="en-US" dirty="0">
                <a:latin typeface="+mn-ea"/>
              </a:rPr>
              <a:t>検索</a:t>
            </a:r>
            <a:r>
              <a:rPr lang="en-US" altLang="ja-JP" dirty="0">
                <a:latin typeface="+mn-ea"/>
              </a:rPr>
              <a:t>｣</a:t>
            </a:r>
            <a:r>
              <a:rPr lang="ja-JP" altLang="en-US" dirty="0">
                <a:latin typeface="+mn-ea"/>
              </a:rPr>
              <a:t>を押します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mn-ea"/>
              </a:rPr>
              <a:t>ホーム画面で</a:t>
            </a:r>
            <a:r>
              <a:rPr lang="en-US" altLang="ja-JP" dirty="0">
                <a:latin typeface="+mn-ea"/>
              </a:rPr>
              <a:t>App Store</a:t>
            </a:r>
            <a:r>
              <a:rPr lang="ja-JP" altLang="en-US" dirty="0">
                <a:latin typeface="+mn-ea"/>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4100701" y="1525082"/>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3">
            <a:extLst>
              <a:ext uri="{FF2B5EF4-FFF2-40B4-BE49-F238E27FC236}">
                <a16:creationId xmlns:a16="http://schemas.microsoft.com/office/drawing/2014/main" id="{943E8C72-9DD1-0DDA-472B-E56DBD0C734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51596" b="6641"/>
          <a:stretch/>
        </p:blipFill>
        <p:spPr bwMode="auto">
          <a:xfrm>
            <a:off x="5487103" y="4514248"/>
            <a:ext cx="2449026" cy="1819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13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14BA2DF-11FF-940F-E99E-125AC472E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6890"/>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17" name="タイトル 1">
            <a:extLst>
              <a:ext uri="{FF2B5EF4-FFF2-40B4-BE49-F238E27FC236}">
                <a16:creationId xmlns:a16="http://schemas.microsoft.com/office/drawing/2014/main" id="{8A26D30E-0E2B-18B8-361B-95BA7AB26A9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mn-ea"/>
              </a:rPr>
              <a:t>右下の検索ボタンを</a:t>
            </a:r>
            <a:endParaRPr lang="en-US" altLang="ja-JP" dirty="0">
              <a:latin typeface="+mn-ea"/>
            </a:endParaRPr>
          </a:p>
          <a:p>
            <a:pPr>
              <a:lnSpc>
                <a:spcPct val="130000"/>
              </a:lnSpc>
            </a:pPr>
            <a:r>
              <a:rPr lang="ja-JP" altLang="en-US" dirty="0">
                <a:latin typeface="+mn-ea"/>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mn-ea"/>
              </a:rPr>
              <a:t>検索枠に「ぐーぐるあぷり」と</a:t>
            </a:r>
            <a:endParaRPr lang="en-US" altLang="ja-JP" dirty="0">
              <a:latin typeface="+mn-ea"/>
            </a:endParaRPr>
          </a:p>
          <a:p>
            <a:pPr>
              <a:lnSpc>
                <a:spcPct val="130000"/>
              </a:lnSpc>
            </a:pPr>
            <a:r>
              <a:rPr lang="ja-JP" altLang="en-US" dirty="0">
                <a:latin typeface="+mn-ea"/>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2">
            <a:extLst>
              <a:ext uri="{FF2B5EF4-FFF2-40B4-BE49-F238E27FC236}">
                <a16:creationId xmlns:a16="http://schemas.microsoft.com/office/drawing/2014/main" id="{0942FC6C-F369-EEB4-FA55-2D6293BF49D7}"/>
              </a:ext>
            </a:extLst>
          </p:cNvPr>
          <p:cNvPicPr>
            <a:picLocks noChangeArrowheads="1"/>
          </p:cNvPicPr>
          <p:nvPr/>
        </p:nvPicPr>
        <p:blipFill rotWithShape="1">
          <a:blip r:embed="rId8">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val="0"/>
              </a:ext>
            </a:extLst>
          </a:blip>
          <a:srcRect t="43235" b="39417"/>
          <a:stretch/>
        </p:blipFill>
        <p:spPr bwMode="auto">
          <a:xfrm>
            <a:off x="1176059" y="4177364"/>
            <a:ext cx="2412000" cy="75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7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995C8738-5C84-3EB0-6156-6A1F95758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748"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54212C7-E2D8-C8BC-90FF-C034B8D7A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579" t="12463" r="4019" b="78674"/>
          <a:stretch/>
        </p:blipFill>
        <p:spPr bwMode="auto">
          <a:xfrm>
            <a:off x="2966721" y="2814321"/>
            <a:ext cx="548640" cy="3860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C4BAFB0-15AF-A928-395F-DA314046A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638"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8" name="タイトル 1">
            <a:extLst>
              <a:ext uri="{FF2B5EF4-FFF2-40B4-BE49-F238E27FC236}">
                <a16:creationId xmlns:a16="http://schemas.microsoft.com/office/drawing/2014/main" id="{7F6B2CCA-AB51-3AE9-4FAB-873D7419EFDD}"/>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mn-ea"/>
              </a:rPr>
              <a:t>インストールが完了すると</a:t>
            </a:r>
          </a:p>
          <a:p>
            <a:pPr>
              <a:lnSpc>
                <a:spcPct val="130000"/>
              </a:lnSpc>
            </a:pPr>
            <a:r>
              <a:rPr lang="ja-JP" altLang="en-US" dirty="0">
                <a:latin typeface="+mn-ea"/>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4">
            <a:extLst>
              <a:ext uri="{FF2B5EF4-FFF2-40B4-BE49-F238E27FC236}">
                <a16:creationId xmlns:a16="http://schemas.microsoft.com/office/drawing/2014/main" id="{D4C40453-7D33-836F-E418-71C269D7E3B7}"/>
              </a:ext>
            </a:extLst>
          </p:cNvPr>
          <p:cNvPicPr>
            <a:picLocks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65189" b="7411"/>
          <a:stretch/>
        </p:blipFill>
        <p:spPr bwMode="auto">
          <a:xfrm>
            <a:off x="1177374" y="5111014"/>
            <a:ext cx="2412000" cy="1193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E3185BC-139B-E90D-999D-60D21C8899B6}"/>
              </a:ext>
            </a:extLst>
          </p:cNvPr>
          <p:cNvPicPr>
            <a:picLocks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65189" b="7411"/>
          <a:stretch/>
        </p:blipFill>
        <p:spPr bwMode="auto">
          <a:xfrm>
            <a:off x="5505413" y="5111013"/>
            <a:ext cx="2412000" cy="1193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mn-ea"/>
              </a:rPr>
              <a:t>Google</a:t>
            </a:r>
            <a:r>
              <a:rPr lang="ja-JP" altLang="en-US" dirty="0">
                <a:latin typeface="+mn-ea"/>
              </a:rPr>
              <a:t>レンズ</a:t>
            </a:r>
            <a:r>
              <a:rPr lang="en-US" altLang="ja-JP" sz="1800" dirty="0">
                <a:latin typeface="+mn-ea"/>
              </a:rPr>
              <a:t> </a:t>
            </a:r>
            <a:r>
              <a:rPr lang="ja-JP" altLang="en-US" sz="1800" dirty="0">
                <a:latin typeface="+mn-ea"/>
              </a:rPr>
              <a:t>    　を押します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22057"/>
          </a:xfrm>
          <a:prstGeom prst="rect">
            <a:avLst/>
          </a:prstGeom>
          <a:noFill/>
        </p:spPr>
        <p:txBody>
          <a:bodyPr wrap="square" lIns="91440" tIns="45720" rIns="91440" bIns="45720" rtlCol="0" anchor="t">
            <a:spAutoFit/>
          </a:bodyPr>
          <a:lstStyle/>
          <a:p>
            <a:pPr>
              <a:lnSpc>
                <a:spcPct val="130000"/>
              </a:lnSpc>
            </a:pPr>
            <a:r>
              <a:rPr lang="en-US" altLang="ja-JP" dirty="0">
                <a:latin typeface="+mn-ea"/>
              </a:rPr>
              <a:t>Google</a:t>
            </a:r>
            <a:r>
              <a:rPr lang="ja-JP" altLang="en-US" dirty="0">
                <a:latin typeface="+mn-ea"/>
              </a:rPr>
              <a:t>アプリ     　を押します</a:t>
            </a:r>
          </a:p>
          <a:p>
            <a:pPr>
              <a:lnSpc>
                <a:spcPct val="130000"/>
              </a:lnSpc>
            </a:pPr>
            <a:r>
              <a:rPr lang="en-US" altLang="ja-JP" sz="1600" dirty="0">
                <a:latin typeface="+mn-ea"/>
              </a:rPr>
              <a:t>※</a:t>
            </a:r>
            <a:r>
              <a:rPr lang="ja-JP" altLang="en-US" sz="1600" dirty="0">
                <a:latin typeface="+mn-ea"/>
              </a:rPr>
              <a:t>事前にインストールが必要です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94021" y="1488700"/>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39365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mn-ea"/>
              </a:rPr>
              <a:t>「アクセスを許可」を押します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755720"/>
          </a:xfrm>
          <a:prstGeom prst="rect">
            <a:avLst/>
          </a:prstGeom>
          <a:noFill/>
        </p:spPr>
        <p:txBody>
          <a:bodyPr wrap="square" rtlCol="0" anchor="ctr">
            <a:spAutoFit/>
          </a:bodyPr>
          <a:lstStyle/>
          <a:p>
            <a:pPr>
              <a:lnSpc>
                <a:spcPct val="130000"/>
              </a:lnSpc>
            </a:pPr>
            <a:r>
              <a:rPr lang="ja-JP" altLang="en-US" sz="1800" dirty="0">
                <a:latin typeface="+mn-ea"/>
              </a:rPr>
              <a:t>「</a:t>
            </a:r>
            <a:r>
              <a:rPr lang="ja-JP" altLang="en-US" dirty="0">
                <a:latin typeface="+mn-ea"/>
              </a:rPr>
              <a:t>すべての写真への</a:t>
            </a:r>
            <a:endParaRPr lang="en-US" altLang="ja-JP" dirty="0">
              <a:latin typeface="+mn-ea"/>
            </a:endParaRPr>
          </a:p>
          <a:p>
            <a:pPr>
              <a:lnSpc>
                <a:spcPct val="130000"/>
              </a:lnSpc>
            </a:pPr>
            <a:r>
              <a:rPr lang="ja-JP" altLang="en-US" sz="1800" dirty="0">
                <a:latin typeface="+mn-ea"/>
              </a:rPr>
              <a:t>アクセスを許可」を押します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Tree>
    <p:extLst>
      <p:ext uri="{BB962C8B-B14F-4D97-AF65-F5344CB8AC3E}">
        <p14:creationId xmlns:p14="http://schemas.microsoft.com/office/powerpoint/2010/main" val="399921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32CA60B2-FF63-2125-131A-00F1476D1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681A2E4-17E2-E93F-645C-4BEF4D7AA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画面を下から上にスライドします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検索したい画像を選択します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pic>
        <p:nvPicPr>
          <p:cNvPr id="5" name="Picture 2">
            <a:extLst>
              <a:ext uri="{FF2B5EF4-FFF2-40B4-BE49-F238E27FC236}">
                <a16:creationId xmlns:a16="http://schemas.microsoft.com/office/drawing/2014/main" id="{C96EDF03-45E2-5102-BE8D-505EDA6DE2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val="0"/>
              </a:ext>
            </a:extLst>
          </a:blip>
          <a:srcRect t="51231" b="9158"/>
          <a:stretch/>
        </p:blipFill>
        <p:spPr bwMode="auto">
          <a:xfrm>
            <a:off x="1188720" y="4500438"/>
            <a:ext cx="2410462" cy="17254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上矢印 41">
            <a:extLst>
              <a:ext uri="{FF2B5EF4-FFF2-40B4-BE49-F238E27FC236}">
                <a16:creationId xmlns:a16="http://schemas.microsoft.com/office/drawing/2014/main" id="{3A41E4A9-7837-07FA-80DB-C10E872E217C}"/>
              </a:ext>
            </a:extLst>
          </p:cNvPr>
          <p:cNvSpPr>
            <a:spLocks/>
          </p:cNvSpPr>
          <p:nvPr/>
        </p:nvSpPr>
        <p:spPr>
          <a:xfrm>
            <a:off x="1973532" y="4339695"/>
            <a:ext cx="822591" cy="2046920"/>
          </a:xfrm>
          <a:prstGeom prst="up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pic>
        <p:nvPicPr>
          <p:cNvPr id="6" name="Picture 3">
            <a:extLst>
              <a:ext uri="{FF2B5EF4-FFF2-40B4-BE49-F238E27FC236}">
                <a16:creationId xmlns:a16="http://schemas.microsoft.com/office/drawing/2014/main" id="{26609789-9592-9384-CF60-045E3900CBC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17003" b="43476"/>
          <a:stretch/>
        </p:blipFill>
        <p:spPr bwMode="auto">
          <a:xfrm>
            <a:off x="5485297" y="3009481"/>
            <a:ext cx="2449025" cy="1721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D0F64A7A-B00E-FBCF-4212-A2494A681A6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76915"/>
          <a:stretch/>
        </p:blipFill>
        <p:spPr bwMode="auto">
          <a:xfrm>
            <a:off x="5485296" y="5621571"/>
            <a:ext cx="2449025" cy="1005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281898F6-78B3-8FEF-7FFF-C4023288EE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64138" r="27234" b="-1"/>
          <a:stretch/>
        </p:blipFill>
        <p:spPr bwMode="auto">
          <a:xfrm>
            <a:off x="5485429" y="5064981"/>
            <a:ext cx="1782063" cy="15621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四角形: 角を丸くする 31">
            <a:extLst>
              <a:ext uri="{FF2B5EF4-FFF2-40B4-BE49-F238E27FC236}">
                <a16:creationId xmlns:a16="http://schemas.microsoft.com/office/drawing/2014/main" id="{5F8D5823-3D31-DE87-86A4-7CE820EBC497}"/>
              </a:ext>
            </a:extLst>
          </p:cNvPr>
          <p:cNvSpPr/>
          <p:nvPr/>
        </p:nvSpPr>
        <p:spPr>
          <a:xfrm>
            <a:off x="7216692" y="5029272"/>
            <a:ext cx="666829" cy="62852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0653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933D514-8F18-BCEC-D363-4216ACAA4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6"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ECCE6DF-16A4-8B12-91F6-EC89FF706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5355558" y="3124506"/>
            <a:ext cx="2660682" cy="3262104"/>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4" y="1489248"/>
            <a:ext cx="3461715"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画面を下から上にスライドします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2811384" cy="755720"/>
          </a:xfrm>
          <a:prstGeom prst="rect">
            <a:avLst/>
          </a:prstGeom>
          <a:noFill/>
        </p:spPr>
        <p:txBody>
          <a:bodyPr wrap="square" rtlCol="0" anchor="ctr">
            <a:spAutoFit/>
          </a:bodyPr>
          <a:lstStyle/>
          <a:p>
            <a:pPr>
              <a:lnSpc>
                <a:spcPct val="130000"/>
              </a:lnSpc>
            </a:pPr>
            <a:r>
              <a:rPr lang="ja-JP" altLang="en-US" sz="1800" dirty="0">
                <a:latin typeface="+mn-ea"/>
              </a:rPr>
              <a:t>選択した画像に近い</a:t>
            </a:r>
            <a:endParaRPr lang="en-US" altLang="ja-JP" sz="1800" dirty="0">
              <a:latin typeface="+mn-ea"/>
            </a:endParaRPr>
          </a:p>
          <a:p>
            <a:pPr>
              <a:lnSpc>
                <a:spcPct val="130000"/>
              </a:lnSpc>
            </a:pPr>
            <a:r>
              <a:rPr lang="ja-JP" altLang="en-US" sz="1800" dirty="0">
                <a:latin typeface="+mn-ea"/>
              </a:rPr>
              <a:t>検索結果が表示されます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5" name="上矢印 41">
            <a:extLst>
              <a:ext uri="{FF2B5EF4-FFF2-40B4-BE49-F238E27FC236}">
                <a16:creationId xmlns:a16="http://schemas.microsoft.com/office/drawing/2014/main" id="{4FC0CB1C-3938-2C8A-FF90-F312894663DD}"/>
              </a:ext>
            </a:extLst>
          </p:cNvPr>
          <p:cNvSpPr>
            <a:spLocks/>
          </p:cNvSpPr>
          <p:nvPr/>
        </p:nvSpPr>
        <p:spPr>
          <a:xfrm>
            <a:off x="1973532" y="4339695"/>
            <a:ext cx="822591" cy="2046920"/>
          </a:xfrm>
          <a:prstGeom prst="up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spTree>
    <p:extLst>
      <p:ext uri="{BB962C8B-B14F-4D97-AF65-F5344CB8AC3E}">
        <p14:creationId xmlns:p14="http://schemas.microsoft.com/office/powerpoint/2010/main" val="330527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5" name="正方形/長方形 4">
            <a:extLst>
              <a:ext uri="{FF2B5EF4-FFF2-40B4-BE49-F238E27FC236}">
                <a16:creationId xmlns:a16="http://schemas.microsoft.com/office/drawing/2014/main" id="{A34A5467-C32D-7687-3EC1-83C33E10E376}"/>
              </a:ext>
            </a:extLst>
          </p:cNvPr>
          <p:cNvSpPr/>
          <p:nvPr/>
        </p:nvSpPr>
        <p:spPr>
          <a:xfrm>
            <a:off x="2547256" y="1714096"/>
            <a:ext cx="6229226" cy="374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ブラウザとは</a:t>
            </a:r>
            <a:r>
              <a:rPr lang="en-US" altLang="ja-JP" dirty="0">
                <a:ln w="0"/>
                <a:solidFill>
                  <a:prstClr val="black"/>
                </a:solidFill>
                <a:latin typeface="BIZ UDPゴシック" panose="020B0400000000000000" pitchFamily="50" charset="-128"/>
                <a:ea typeface="BIZ UDPゴシック" panose="020B0400000000000000" pitchFamily="50" charset="-128"/>
              </a:rPr>
              <a:t>……………………………………………… P2</a:t>
            </a: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Safari</a:t>
            </a:r>
            <a:r>
              <a:rPr lang="ja-JP" altLang="en-US" dirty="0">
                <a:ln w="0"/>
                <a:solidFill>
                  <a:prstClr val="black"/>
                </a:solidFill>
                <a:latin typeface="BIZ UDPゴシック" panose="020B0400000000000000" pitchFamily="50" charset="-128"/>
                <a:ea typeface="BIZ UDPゴシック" panose="020B0400000000000000" pitchFamily="50" charset="-128"/>
              </a:rPr>
              <a:t>（サファリ）とは</a:t>
            </a:r>
            <a:r>
              <a:rPr lang="en-US" altLang="ja-JP" dirty="0">
                <a:ln w="0"/>
                <a:solidFill>
                  <a:prstClr val="black"/>
                </a:solidFill>
                <a:latin typeface="BIZ UDPゴシック" panose="020B0400000000000000" pitchFamily="50" charset="-128"/>
                <a:ea typeface="BIZ UDPゴシック" panose="020B0400000000000000" pitchFamily="50" charset="-128"/>
              </a:rPr>
              <a:t>………………………………… 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サイトから検索する</a:t>
            </a:r>
            <a:r>
              <a:rPr lang="en-US" altLang="ja-JP" dirty="0">
                <a:ln w="0"/>
                <a:solidFill>
                  <a:prstClr val="black"/>
                </a:solidFill>
                <a:latin typeface="BIZ UDPゴシック" panose="020B0400000000000000" pitchFamily="50" charset="-128"/>
                <a:ea typeface="BIZ UDPゴシック" panose="020B0400000000000000" pitchFamily="50" charset="-128"/>
              </a:rPr>
              <a:t>………………………………………… P4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画像から検索する</a:t>
            </a:r>
            <a:r>
              <a:rPr lang="en-US" altLang="ja-JP" dirty="0">
                <a:ln w="0"/>
                <a:solidFill>
                  <a:prstClr val="black"/>
                </a:solidFill>
                <a:latin typeface="BIZ UDPゴシック" panose="020B0400000000000000" pitchFamily="50" charset="-128"/>
                <a:ea typeface="BIZ UDPゴシック" panose="020B0400000000000000" pitchFamily="50" charset="-128"/>
              </a:rPr>
              <a:t>………………………………………… P10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気に入ったページをブックマークする</a:t>
            </a:r>
            <a:r>
              <a:rPr lang="en-US" altLang="ja-JP" dirty="0">
                <a:ln w="0"/>
                <a:solidFill>
                  <a:prstClr val="black"/>
                </a:solidFill>
                <a:latin typeface="BIZ UDPゴシック" panose="020B0400000000000000" pitchFamily="50" charset="-128"/>
                <a:ea typeface="BIZ UDPゴシック" panose="020B0400000000000000" pitchFamily="50" charset="-128"/>
              </a:rPr>
              <a:t>………………… P25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ブックマークからページを開く</a:t>
            </a:r>
            <a:r>
              <a:rPr lang="en-US" altLang="ja-JP" dirty="0">
                <a:ln w="0"/>
                <a:solidFill>
                  <a:prstClr val="black"/>
                </a:solidFill>
                <a:latin typeface="BIZ UDPゴシック" panose="020B0400000000000000" pitchFamily="50" charset="-128"/>
                <a:ea typeface="BIZ UDPゴシック" panose="020B0400000000000000" pitchFamily="50" charset="-128"/>
              </a:rPr>
              <a:t>………………………… P27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ブックマークからページを削除する</a:t>
            </a:r>
            <a:r>
              <a:rPr lang="en-US" altLang="ja-JP" dirty="0">
                <a:ln w="0"/>
                <a:solidFill>
                  <a:prstClr val="black"/>
                </a:solidFill>
                <a:latin typeface="BIZ UDPゴシック" panose="020B0400000000000000" pitchFamily="50" charset="-128"/>
                <a:ea typeface="BIZ UDPゴシック" panose="020B0400000000000000" pitchFamily="50" charset="-128"/>
              </a:rPr>
              <a:t>…………………… P29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履歴からページを開く</a:t>
            </a:r>
            <a:r>
              <a:rPr lang="en-US" altLang="ja-JP" dirty="0">
                <a:ln w="0"/>
                <a:solidFill>
                  <a:prstClr val="black"/>
                </a:solidFill>
                <a:latin typeface="BIZ UDPゴシック" panose="020B0400000000000000" pitchFamily="50" charset="-128"/>
                <a:ea typeface="BIZ UDPゴシック" panose="020B0400000000000000" pitchFamily="50" charset="-128"/>
              </a:rPr>
              <a:t>…………………………………… P30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インターネットを使用する際の注意点</a:t>
            </a:r>
            <a:r>
              <a:rPr lang="en-US" altLang="ja-JP" dirty="0">
                <a:ln w="0"/>
                <a:solidFill>
                  <a:prstClr val="black"/>
                </a:solidFill>
                <a:latin typeface="BIZ UDPゴシック" panose="020B0400000000000000" pitchFamily="50" charset="-128"/>
                <a:ea typeface="BIZ UDPゴシック" panose="020B0400000000000000" pitchFamily="50" charset="-128"/>
              </a:rPr>
              <a:t>………………… P32</a:t>
            </a:r>
          </a:p>
        </p:txBody>
      </p:sp>
      <p:sp>
        <p:nvSpPr>
          <p:cNvPr id="6" name="正方形/長方形 5">
            <a:extLst>
              <a:ext uri="{FF2B5EF4-FFF2-40B4-BE49-F238E27FC236}">
                <a16:creationId xmlns:a16="http://schemas.microsoft.com/office/drawing/2014/main" id="{4F4834A5-10B2-3F94-B82F-4641C41A9BEE}"/>
              </a:ext>
            </a:extLst>
          </p:cNvPr>
          <p:cNvSpPr/>
          <p:nvPr/>
        </p:nvSpPr>
        <p:spPr>
          <a:xfrm>
            <a:off x="1871664" y="1714096"/>
            <a:ext cx="675592" cy="374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1-G</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1-H</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1-I</a:t>
            </a:r>
          </a:p>
        </p:txBody>
      </p:sp>
      <p:sp>
        <p:nvSpPr>
          <p:cNvPr id="7" name="テキスト ボックス 6">
            <a:extLst>
              <a:ext uri="{FF2B5EF4-FFF2-40B4-BE49-F238E27FC236}">
                <a16:creationId xmlns:a16="http://schemas.microsoft.com/office/drawing/2014/main" id="{DE24F227-F535-941D-FDA0-83791F4DE72D}"/>
              </a:ext>
            </a:extLst>
          </p:cNvPr>
          <p:cNvSpPr txBox="1"/>
          <p:nvPr/>
        </p:nvSpPr>
        <p:spPr>
          <a:xfrm>
            <a:off x="1818414" y="125244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１．インターネットをブラウザで閲覧する</a:t>
            </a:r>
          </a:p>
        </p:txBody>
      </p:sp>
    </p:spTree>
    <p:extLst>
      <p:ext uri="{BB962C8B-B14F-4D97-AF65-F5344CB8AC3E}">
        <p14:creationId xmlns:p14="http://schemas.microsoft.com/office/powerpoint/2010/main" val="1371715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DA91ABF-2B1D-F31B-8C8A-189D9C6F4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429"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8B9E89F-4CE6-0962-3DEC-7B4E9361A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50" y="22693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2397606" y="5368752"/>
            <a:ext cx="1085065" cy="343672"/>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4" y="1489248"/>
            <a:ext cx="346171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「関連性の高い検索」から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調べたい内容を押します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2811384"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「関連性の高い検索」から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mn-ea"/>
              </a:rPr>
              <a:t>詳細情報が表示されます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4" name="四角形: 角を丸くする 3">
            <a:extLst>
              <a:ext uri="{FF2B5EF4-FFF2-40B4-BE49-F238E27FC236}">
                <a16:creationId xmlns:a16="http://schemas.microsoft.com/office/drawing/2014/main" id="{B1B2140F-77A5-CBE9-D437-3C6A55E03FE3}"/>
              </a:ext>
            </a:extLst>
          </p:cNvPr>
          <p:cNvSpPr/>
          <p:nvPr/>
        </p:nvSpPr>
        <p:spPr>
          <a:xfrm>
            <a:off x="5355558" y="3124506"/>
            <a:ext cx="2660682" cy="3262104"/>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7397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E84275C-3D4C-D9B1-FF3C-B0F567687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87" y="2264248"/>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7" name="テキスト ボックス 6">
            <a:extLst>
              <a:ext uri="{FF2B5EF4-FFF2-40B4-BE49-F238E27FC236}">
                <a16:creationId xmlns:a16="http://schemas.microsoft.com/office/drawing/2014/main" id="{AE2773F2-5674-D6BF-CA2C-948C309A8C95}"/>
              </a:ext>
            </a:extLst>
          </p:cNvPr>
          <p:cNvSpPr txBox="1"/>
          <p:nvPr/>
        </p:nvSpPr>
        <p:spPr>
          <a:xfrm>
            <a:off x="3172459" y="1504290"/>
            <a:ext cx="4201812" cy="755720"/>
          </a:xfrm>
          <a:prstGeom prst="rect">
            <a:avLst/>
          </a:prstGeom>
          <a:noFill/>
        </p:spPr>
        <p:txBody>
          <a:bodyPr wrap="square" rtlCol="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画面を下から上にスライドすると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検索画面が表示されます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A1CCAC11-C7EF-3A64-2ECE-481ABF39A1BF}"/>
              </a:ext>
            </a:extLst>
          </p:cNvPr>
          <p:cNvSpPr txBox="1"/>
          <p:nvPr/>
        </p:nvSpPr>
        <p:spPr>
          <a:xfrm>
            <a:off x="2632459"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字幕 14">
            <a:extLst>
              <a:ext uri="{FF2B5EF4-FFF2-40B4-BE49-F238E27FC236}">
                <a16:creationId xmlns:a16="http://schemas.microsoft.com/office/drawing/2014/main" id="{895DF003-82C5-38DE-0ADC-7E6A8AA0F155}"/>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5" name="矢印: 右 4">
            <a:extLst>
              <a:ext uri="{FF2B5EF4-FFF2-40B4-BE49-F238E27FC236}">
                <a16:creationId xmlns:a16="http://schemas.microsoft.com/office/drawing/2014/main" id="{D8C87D73-121D-A9A0-7108-A9AFADFA64AC}"/>
              </a:ext>
            </a:extLst>
          </p:cNvPr>
          <p:cNvSpPr/>
          <p:nvPr/>
        </p:nvSpPr>
        <p:spPr>
          <a:xfrm rot="16200000">
            <a:off x="3509999" y="4221447"/>
            <a:ext cx="2124000" cy="608602"/>
          </a:xfrm>
          <a:prstGeom prst="rightArrow">
            <a:avLst>
              <a:gd name="adj1" fmla="val 47262"/>
              <a:gd name="adj2" fmla="val 53297"/>
            </a:avLst>
          </a:prstGeom>
          <a:solidFill>
            <a:srgbClr val="FFFFFF">
              <a:alpha val="69804"/>
            </a:srgbClr>
          </a:solid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91727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BEE6915-6F4B-6FE9-ADF4-2CA61E1B6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674" y="227165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6" name="四角形: 角を丸くする 5">
            <a:extLst>
              <a:ext uri="{FF2B5EF4-FFF2-40B4-BE49-F238E27FC236}">
                <a16:creationId xmlns:a16="http://schemas.microsoft.com/office/drawing/2014/main" id="{CB2600A4-292D-A6FB-F8D8-CD331EBF5FC4}"/>
              </a:ext>
            </a:extLst>
          </p:cNvPr>
          <p:cNvSpPr/>
          <p:nvPr/>
        </p:nvSpPr>
        <p:spPr>
          <a:xfrm>
            <a:off x="1194461" y="2839059"/>
            <a:ext cx="2606783" cy="14228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895DF003-82C5-38DE-0ADC-7E6A8AA0F155}"/>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14" name="テキスト ボックス 13">
            <a:extLst>
              <a:ext uri="{FF2B5EF4-FFF2-40B4-BE49-F238E27FC236}">
                <a16:creationId xmlns:a16="http://schemas.microsoft.com/office/drawing/2014/main" id="{F211D2E6-D19C-B308-E49E-7AB223335DAA}"/>
              </a:ext>
            </a:extLst>
          </p:cNvPr>
          <p:cNvSpPr txBox="1"/>
          <p:nvPr/>
        </p:nvSpPr>
        <p:spPr>
          <a:xfrm>
            <a:off x="1112436" y="1504290"/>
            <a:ext cx="4201812"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調べたい内容のサイトをクリックするとサイトが開きます</a:t>
            </a:r>
          </a:p>
        </p:txBody>
      </p:sp>
      <p:sp>
        <p:nvSpPr>
          <p:cNvPr id="15" name="テキスト ボックス 14">
            <a:extLst>
              <a:ext uri="{FF2B5EF4-FFF2-40B4-BE49-F238E27FC236}">
                <a16:creationId xmlns:a16="http://schemas.microsoft.com/office/drawing/2014/main" id="{E53D2CD9-A5D4-7DA9-754D-DDE691C290CD}"/>
              </a:ext>
            </a:extLst>
          </p:cNvPr>
          <p:cNvSpPr txBox="1"/>
          <p:nvPr/>
        </p:nvSpPr>
        <p:spPr>
          <a:xfrm>
            <a:off x="572436"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6139D6F7-3FE4-B231-F038-84202F9661DA}"/>
              </a:ext>
            </a:extLst>
          </p:cNvPr>
          <p:cNvSpPr txBox="1"/>
          <p:nvPr/>
        </p:nvSpPr>
        <p:spPr>
          <a:xfrm>
            <a:off x="3894458" y="3429000"/>
            <a:ext cx="4997570" cy="2556213"/>
          </a:xfrm>
          <a:prstGeom prst="rect">
            <a:avLst/>
          </a:prstGeom>
          <a:noFill/>
        </p:spPr>
        <p:txBody>
          <a:bodyPr wrap="square" rIns="36000" rtlCol="0" anchor="ctr">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インターネット上には、悪意のある詐欺目的の</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サイトやウイルス配布を行うサイトもあります。</a:t>
            </a:r>
          </a:p>
          <a:p>
            <a:pPr>
              <a:lnSpc>
                <a:spcPct val="130000"/>
              </a:lnSpc>
            </a:pPr>
            <a:endParaRPr lang="ja-JP" altLang="en-US"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信頼できるサイトを利用し、不用意に個人情報や</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金融機関情報を入力しないようにするなど、</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日ごろから注意してインターネットを</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利用するようにしましょう。</a:t>
            </a:r>
          </a:p>
        </p:txBody>
      </p:sp>
    </p:spTree>
    <p:extLst>
      <p:ext uri="{BB962C8B-B14F-4D97-AF65-F5344CB8AC3E}">
        <p14:creationId xmlns:p14="http://schemas.microsoft.com/office/powerpoint/2010/main" val="2878277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1BBE7C2-28FB-BDA9-32CC-6EBA15653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478" y="2279595"/>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 name="Picture 1">
            <a:extLst>
              <a:ext uri="{FF2B5EF4-FFF2-40B4-BE49-F238E27FC236}">
                <a16:creationId xmlns:a16="http://schemas.microsoft.com/office/drawing/2014/main" id="{6503BC41-05C7-14ED-26F0-A5496F365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359"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D6F8DBAB-8A9E-659D-7EFE-0C8639EFF335}"/>
              </a:ext>
            </a:extLst>
          </p:cNvPr>
          <p:cNvSpPr/>
          <p:nvPr/>
        </p:nvSpPr>
        <p:spPr>
          <a:xfrm>
            <a:off x="2424203" y="3579177"/>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z="1800" dirty="0">
                <a:latin typeface="+mn-ea"/>
              </a:rPr>
              <a:t>検索したい画像を選択します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dirty="0">
                <a:latin typeface="+mn-ea"/>
              </a:rPr>
              <a:t>写真     　を押します</a:t>
            </a:r>
          </a:p>
        </p:txBody>
      </p:sp>
      <p:sp>
        <p:nvSpPr>
          <p:cNvPr id="5" name="字幕 14">
            <a:extLst>
              <a:ext uri="{FF2B5EF4-FFF2-40B4-BE49-F238E27FC236}">
                <a16:creationId xmlns:a16="http://schemas.microsoft.com/office/drawing/2014/main" id="{20E1E574-2313-67F8-6B25-573CDAB86163}"/>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pic>
        <p:nvPicPr>
          <p:cNvPr id="6" name="図 5">
            <a:extLst>
              <a:ext uri="{FF2B5EF4-FFF2-40B4-BE49-F238E27FC236}">
                <a16:creationId xmlns:a16="http://schemas.microsoft.com/office/drawing/2014/main" id="{14527E1C-43BD-C72C-D1C6-C2E22A5A5158}"/>
              </a:ext>
            </a:extLst>
          </p:cNvPr>
          <p:cNvPicPr>
            <a:picLocks noChangeAspect="1"/>
          </p:cNvPicPr>
          <p:nvPr/>
        </p:nvPicPr>
        <p:blipFill>
          <a:blip r:embed="rId8"/>
          <a:srcRect l="54231" t="31106" r="30787" b="60476"/>
          <a:stretch>
            <a:fillRect/>
          </a:stretch>
        </p:blipFill>
        <p:spPr>
          <a:xfrm>
            <a:off x="2042784" y="1523951"/>
            <a:ext cx="371894" cy="371894"/>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a:noFill/>
          </a:ln>
          <a:effectLst/>
        </p:spPr>
      </p:pic>
      <p:sp>
        <p:nvSpPr>
          <p:cNvPr id="9222" name="テキスト ボックス 9221">
            <a:extLst>
              <a:ext uri="{FF2B5EF4-FFF2-40B4-BE49-F238E27FC236}">
                <a16:creationId xmlns:a16="http://schemas.microsoft.com/office/drawing/2014/main" id="{900494EC-CADB-4B46-90D4-05A8C34E30AA}"/>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pic>
        <p:nvPicPr>
          <p:cNvPr id="3" name="Picture 2">
            <a:extLst>
              <a:ext uri="{FF2B5EF4-FFF2-40B4-BE49-F238E27FC236}">
                <a16:creationId xmlns:a16="http://schemas.microsoft.com/office/drawing/2014/main" id="{E3D28B13-2ACF-C967-759C-FC5FFAB656A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1" b="33637"/>
          <a:stretch/>
        </p:blipFill>
        <p:spPr bwMode="auto">
          <a:xfrm>
            <a:off x="5471618" y="2271404"/>
            <a:ext cx="2449025" cy="289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5406982" y="5101883"/>
            <a:ext cx="916103" cy="91312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36562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2ABEE2BB-8444-992D-5DD5-DF28A7545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040"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CB6718C-EAE9-39E7-4489-C6F5139AF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99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a16="http://schemas.microsoft.com/office/drawing/2014/main" id="{C09049C3-02CA-6A1B-69E4-8ABE31507C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292" b="34558"/>
          <a:stretch/>
        </p:blipFill>
        <p:spPr bwMode="auto">
          <a:xfrm>
            <a:off x="5487003" y="4808025"/>
            <a:ext cx="2449025" cy="311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EE5C461-3D95-3ACB-45B1-5C6AC54A45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095"/>
          <a:stretch/>
        </p:blipFill>
        <p:spPr bwMode="auto">
          <a:xfrm>
            <a:off x="1165192" y="6324600"/>
            <a:ext cx="2449025" cy="300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dirty="0">
                <a:latin typeface="+mn-ea"/>
              </a:rPr>
              <a:t>情報ボタン　　　</a:t>
            </a:r>
            <a:r>
              <a:rPr lang="ja-JP" altLang="en-US" sz="1800" dirty="0">
                <a:latin typeface="+mn-ea"/>
              </a:rPr>
              <a:t>を押します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506079"/>
            <a:ext cx="3422571" cy="722057"/>
          </a:xfrm>
          <a:prstGeom prst="rect">
            <a:avLst/>
          </a:prstGeom>
          <a:noFill/>
        </p:spPr>
        <p:txBody>
          <a:bodyPr wrap="square" rtlCol="0" anchor="ctr">
            <a:spAutoFit/>
          </a:bodyPr>
          <a:lstStyle/>
          <a:p>
            <a:pPr>
              <a:lnSpc>
                <a:spcPct val="130000"/>
              </a:lnSpc>
            </a:pPr>
            <a:r>
              <a:rPr lang="ja-JP" altLang="en-US" sz="1800" dirty="0">
                <a:latin typeface="+mn-ea"/>
              </a:rPr>
              <a:t>「調べる：</a:t>
            </a:r>
            <a:r>
              <a:rPr lang="ja-JP" altLang="en-US" sz="1800" b="1" dirty="0">
                <a:latin typeface="+mn-ea"/>
              </a:rPr>
              <a:t>犬</a:t>
            </a:r>
            <a:r>
              <a:rPr lang="ja-JP" altLang="en-US" sz="1800" dirty="0">
                <a:latin typeface="+mn-ea"/>
              </a:rPr>
              <a:t>＞」を押します</a:t>
            </a:r>
            <a:endParaRPr lang="en-US" altLang="ja-JP" sz="1800" dirty="0">
              <a:latin typeface="+mn-ea"/>
            </a:endParaRPr>
          </a:p>
          <a:p>
            <a:pPr>
              <a:lnSpc>
                <a:spcPct val="130000"/>
              </a:lnSpc>
            </a:pPr>
            <a:r>
              <a:rPr kumimoji="1" lang="en-US" altLang="ja-JP" sz="1600" dirty="0">
                <a:solidFill>
                  <a:srgbClr val="4472C4"/>
                </a:solidFill>
                <a:latin typeface="BIZ UDPゴシック" panose="020B0400000000000000" pitchFamily="50" charset="-128"/>
                <a:ea typeface="BIZ UDPゴシック" panose="020B0400000000000000" pitchFamily="50" charset="-128"/>
              </a:rPr>
              <a:t>※</a:t>
            </a:r>
            <a:r>
              <a:rPr kumimoji="1" lang="ja-JP" altLang="en-US" sz="1600" dirty="0">
                <a:solidFill>
                  <a:srgbClr val="4472C4"/>
                </a:solidFill>
                <a:latin typeface="BIZ UDPゴシック" panose="020B0400000000000000" pitchFamily="50" charset="-128"/>
                <a:ea typeface="BIZ UDPゴシック" panose="020B0400000000000000" pitchFamily="50" charset="-128"/>
              </a:rPr>
              <a:t>表現は写真毎に異なります</a:t>
            </a:r>
            <a:endParaRPr kumimoji="1" lang="en-US" altLang="ja-JP" sz="1600" dirty="0">
              <a:solidFill>
                <a:srgbClr val="4472C4"/>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514697" y="4808026"/>
            <a:ext cx="943253"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字幕 14">
            <a:extLst>
              <a:ext uri="{FF2B5EF4-FFF2-40B4-BE49-F238E27FC236}">
                <a16:creationId xmlns:a16="http://schemas.microsoft.com/office/drawing/2014/main" id="{F6A274FB-6A38-000E-1E48-5AFA1A8DC9A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5" name="四角形: 角を丸くする 4">
            <a:extLst>
              <a:ext uri="{FF2B5EF4-FFF2-40B4-BE49-F238E27FC236}">
                <a16:creationId xmlns:a16="http://schemas.microsoft.com/office/drawing/2014/main" id="{3509E69A-4E01-87E1-8F95-874FF73D1D33}"/>
              </a:ext>
            </a:extLst>
          </p:cNvPr>
          <p:cNvSpPr/>
          <p:nvPr/>
        </p:nvSpPr>
        <p:spPr>
          <a:xfrm>
            <a:off x="2572080" y="6324600"/>
            <a:ext cx="333045" cy="30017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1DEF38A-10E7-01F0-FCDD-D1E2DBE6C7BB}"/>
              </a:ext>
            </a:extLst>
          </p:cNvPr>
          <p:cNvSpPr txBox="1"/>
          <p:nvPr/>
        </p:nvSpPr>
        <p:spPr>
          <a:xfrm>
            <a:off x="3725631" y="6150521"/>
            <a:ext cx="825898"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情報</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ボタン</a:t>
            </a:r>
            <a:endParaRPr kumimoji="1" lang="en-US" altLang="ja-JP" dirty="0">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4744F749-1B91-C9E6-7465-B61A1C7A035E}"/>
              </a:ext>
            </a:extLst>
          </p:cNvPr>
          <p:cNvCxnSpPr>
            <a:cxnSpLocks/>
            <a:stCxn id="6" idx="1"/>
            <a:endCxn id="5" idx="3"/>
          </p:cNvCxnSpPr>
          <p:nvPr/>
        </p:nvCxnSpPr>
        <p:spPr>
          <a:xfrm flipH="1">
            <a:off x="2905125" y="6473687"/>
            <a:ext cx="820506" cy="100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3" name="テキスト ボックス 12">
            <a:extLst>
              <a:ext uri="{FF2B5EF4-FFF2-40B4-BE49-F238E27FC236}">
                <a16:creationId xmlns:a16="http://schemas.microsoft.com/office/drawing/2014/main" id="{4AF3CC0F-39F0-B214-0C51-657E98EAF202}"/>
              </a:ext>
            </a:extLst>
          </p:cNvPr>
          <p:cNvSpPr txBox="1"/>
          <p:nvPr/>
        </p:nvSpPr>
        <p:spPr>
          <a:xfrm>
            <a:off x="3635285" y="4583952"/>
            <a:ext cx="1666693" cy="1168461"/>
          </a:xfrm>
          <a:prstGeom prst="rect">
            <a:avLst/>
          </a:prstGeom>
          <a:noFill/>
        </p:spPr>
        <p:txBody>
          <a:bodyPr wrap="square" lIns="72000" rIns="0" rtlCol="0">
            <a:spAutoFit/>
          </a:bodyPr>
          <a:lstStyle/>
          <a:p>
            <a:pPr>
              <a:lnSpc>
                <a:spcPct val="130000"/>
              </a:lnSpc>
            </a:pPr>
            <a:r>
              <a:rPr kumimoji="1" lang="en-US" altLang="ja-JP" sz="1400" dirty="0">
                <a:solidFill>
                  <a:srgbClr val="4472C4"/>
                </a:solidFill>
                <a:latin typeface="BIZ UDPゴシック" panose="020B0400000000000000" pitchFamily="50" charset="-128"/>
                <a:ea typeface="BIZ UDPゴシック" panose="020B0400000000000000" pitchFamily="50" charset="-128"/>
              </a:rPr>
              <a:t>※</a:t>
            </a:r>
            <a:r>
              <a:rPr kumimoji="1" lang="ja-JP" altLang="en-US" sz="1400" dirty="0">
                <a:solidFill>
                  <a:srgbClr val="4472C4"/>
                </a:solidFill>
                <a:latin typeface="BIZ UDPゴシック" panose="020B0400000000000000" pitchFamily="50" charset="-128"/>
                <a:ea typeface="BIZ UDPゴシック" panose="020B0400000000000000" pitchFamily="50" charset="-128"/>
              </a:rPr>
              <a:t>情報ボタンに星　　　がついていない場合、その写真は検索する機能を使えません。</a:t>
            </a:r>
          </a:p>
        </p:txBody>
      </p:sp>
      <p:pic>
        <p:nvPicPr>
          <p:cNvPr id="15" name="Picture 4">
            <a:extLst>
              <a:ext uri="{FF2B5EF4-FFF2-40B4-BE49-F238E27FC236}">
                <a16:creationId xmlns:a16="http://schemas.microsoft.com/office/drawing/2014/main" id="{F449D391-08F5-137D-433F-6C8F717AD1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15" t="93838" r="30223" b="678"/>
          <a:stretch/>
        </p:blipFill>
        <p:spPr bwMode="auto">
          <a:xfrm>
            <a:off x="2647215" y="1530644"/>
            <a:ext cx="381882" cy="342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597E0C4-BD84-17F2-5C9F-3D57B8C28E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15" t="93838" r="30223" b="678"/>
          <a:stretch/>
        </p:blipFill>
        <p:spPr bwMode="auto">
          <a:xfrm>
            <a:off x="5120616" y="4618178"/>
            <a:ext cx="311692" cy="2799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0892048-83D3-BE4F-FBAA-5873E16EF082}"/>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spTree>
    <p:extLst>
      <p:ext uri="{BB962C8B-B14F-4D97-AF65-F5344CB8AC3E}">
        <p14:creationId xmlns:p14="http://schemas.microsoft.com/office/powerpoint/2010/main" val="94920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C11DC79-3665-D22C-D0FB-4D2F978B9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382"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9" name="Picture 1">
            <a:extLst>
              <a:ext uri="{FF2B5EF4-FFF2-40B4-BE49-F238E27FC236}">
                <a16:creationId xmlns:a16="http://schemas.microsoft.com/office/drawing/2014/main" id="{174D2243-EEF2-89B1-8657-6D9DE66D0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「続ける」を押します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検索結果が表示されます</a:t>
            </a:r>
          </a:p>
        </p:txBody>
      </p:sp>
      <p:sp>
        <p:nvSpPr>
          <p:cNvPr id="13" name="字幕 14">
            <a:extLst>
              <a:ext uri="{FF2B5EF4-FFF2-40B4-BE49-F238E27FC236}">
                <a16:creationId xmlns:a16="http://schemas.microsoft.com/office/drawing/2014/main" id="{7F70BEE1-A22E-DF0F-072D-E5B87B83BB6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14" name="四角形: 角を丸くする 13">
            <a:extLst>
              <a:ext uri="{FF2B5EF4-FFF2-40B4-BE49-F238E27FC236}">
                <a16:creationId xmlns:a16="http://schemas.microsoft.com/office/drawing/2014/main" id="{CA51F286-4A5B-52FE-FFB3-CEE2901FAD6C}"/>
              </a:ext>
            </a:extLst>
          </p:cNvPr>
          <p:cNvSpPr/>
          <p:nvPr/>
        </p:nvSpPr>
        <p:spPr>
          <a:xfrm>
            <a:off x="2099096" y="6062527"/>
            <a:ext cx="580445" cy="28112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9BA0C05F-ADDF-9AB4-9C12-163A8AD9ECBF}"/>
              </a:ext>
            </a:extLst>
          </p:cNvPr>
          <p:cNvSpPr/>
          <p:nvPr/>
        </p:nvSpPr>
        <p:spPr>
          <a:xfrm>
            <a:off x="5415281" y="4622346"/>
            <a:ext cx="2583150" cy="2059167"/>
          </a:xfrm>
          <a:prstGeom prst="roundRect">
            <a:avLst>
              <a:gd name="adj" fmla="val 645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6D5408B-5709-EBFE-3259-E5D4D04B0C10}"/>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pic>
        <p:nvPicPr>
          <p:cNvPr id="4" name="Picture 2">
            <a:extLst>
              <a:ext uri="{FF2B5EF4-FFF2-40B4-BE49-F238E27FC236}">
                <a16:creationId xmlns:a16="http://schemas.microsoft.com/office/drawing/2014/main" id="{C964D0F5-1EE0-1945-52D9-1348EC8FE1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4502"/>
          <a:stretch/>
        </p:blipFill>
        <p:spPr bwMode="auto">
          <a:xfrm>
            <a:off x="1157926" y="2268821"/>
            <a:ext cx="2449025" cy="19819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7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1EA0AB0-649F-FE65-6425-D2B8150A3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989"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05CEE12-F266-58F7-595C-1F29BB37A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456"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検索結果の中から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調べたい内容を押します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詳細情報が表示されます</a:t>
            </a:r>
          </a:p>
        </p:txBody>
      </p:sp>
      <p:sp>
        <p:nvSpPr>
          <p:cNvPr id="13" name="字幕 14">
            <a:extLst>
              <a:ext uri="{FF2B5EF4-FFF2-40B4-BE49-F238E27FC236}">
                <a16:creationId xmlns:a16="http://schemas.microsoft.com/office/drawing/2014/main" id="{7F70BEE1-A22E-DF0F-072D-E5B87B83BB6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14" name="四角形: 角を丸くする 13">
            <a:extLst>
              <a:ext uri="{FF2B5EF4-FFF2-40B4-BE49-F238E27FC236}">
                <a16:creationId xmlns:a16="http://schemas.microsoft.com/office/drawing/2014/main" id="{CA51F286-4A5B-52FE-FFB3-CEE2901FAD6C}"/>
              </a:ext>
            </a:extLst>
          </p:cNvPr>
          <p:cNvSpPr/>
          <p:nvPr/>
        </p:nvSpPr>
        <p:spPr>
          <a:xfrm>
            <a:off x="1216690" y="4938577"/>
            <a:ext cx="1221710" cy="51330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9BA0C05F-ADDF-9AB4-9C12-163A8AD9ECBF}"/>
              </a:ext>
            </a:extLst>
          </p:cNvPr>
          <p:cNvSpPr/>
          <p:nvPr/>
        </p:nvSpPr>
        <p:spPr>
          <a:xfrm>
            <a:off x="5405120" y="2712248"/>
            <a:ext cx="2598555" cy="2124375"/>
          </a:xfrm>
          <a:prstGeom prst="roundRect">
            <a:avLst>
              <a:gd name="adj" fmla="val 645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631D56B-CB59-B497-32B2-DF9545F3A1D2}"/>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spTree>
    <p:extLst>
      <p:ext uri="{BB962C8B-B14F-4D97-AF65-F5344CB8AC3E}">
        <p14:creationId xmlns:p14="http://schemas.microsoft.com/office/powerpoint/2010/main" val="516969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画面の下部に「追加・共有・保存」のメニュー画面が表示された画像">
            <a:extLst>
              <a:ext uri="{FF2B5EF4-FFF2-40B4-BE49-F238E27FC236}">
                <a16:creationId xmlns:a16="http://schemas.microsoft.com/office/drawing/2014/main" id="{65AC00D6-7BD3-4838-DAC7-6A1049555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435" y="2295556"/>
            <a:ext cx="2450749" cy="4359066"/>
          </a:xfrm>
          <a:prstGeom prst="rect">
            <a:avLst/>
          </a:prstGeom>
          <a:ln w="9525">
            <a:solidFill>
              <a:schemeClr val="tx1">
                <a:lumMod val="50000"/>
                <a:lumOff val="50000"/>
              </a:schemeClr>
            </a:solidFill>
          </a:ln>
        </p:spPr>
      </p:pic>
      <p:pic>
        <p:nvPicPr>
          <p:cNvPr id="14" name="図 13" descr="気に入ったインターネットのページを表示させている画像">
            <a:extLst>
              <a:ext uri="{FF2B5EF4-FFF2-40B4-BE49-F238E27FC236}">
                <a16:creationId xmlns:a16="http://schemas.microsoft.com/office/drawing/2014/main" id="{555AE791-EB25-4F0B-0B32-5FC54910E1E1}"/>
              </a:ext>
            </a:extLst>
          </p:cNvPr>
          <p:cNvPicPr>
            <a:picLocks noChangeAspect="1"/>
          </p:cNvPicPr>
          <p:nvPr/>
        </p:nvPicPr>
        <p:blipFill>
          <a:blip r:embed="rId5"/>
          <a:stretch>
            <a:fillRect/>
          </a:stretch>
        </p:blipFill>
        <p:spPr>
          <a:xfrm>
            <a:off x="1180824" y="2266374"/>
            <a:ext cx="2456011" cy="4354148"/>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584684" y="16855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9E41549E-3DC1-6843-1E37-5AE2B414B7F0}"/>
              </a:ext>
            </a:extLst>
          </p:cNvPr>
          <p:cNvSpPr txBox="1"/>
          <p:nvPr/>
        </p:nvSpPr>
        <p:spPr>
          <a:xfrm>
            <a:off x="1107635" y="1755948"/>
            <a:ext cx="3519928" cy="395621"/>
          </a:xfrm>
          <a:prstGeom prst="rect">
            <a:avLst/>
          </a:prstGeom>
          <a:noFill/>
        </p:spPr>
        <p:txBody>
          <a:bodyPr wrap="square" lIns="91440" tIns="45720" rIns="91440" bIns="45720" rtlCol="0" anchor="t">
            <a:spAutoFit/>
          </a:bodyPr>
          <a:lstStyle/>
          <a:p>
            <a:pPr>
              <a:lnSpc>
                <a:spcPct val="130000"/>
              </a:lnSpc>
            </a:pPr>
            <a:r>
              <a:rPr lang="ja-JP" altLang="en-US" sz="1800">
                <a:latin typeface="+mn-ea"/>
              </a:rPr>
              <a:t>一番下の</a:t>
            </a:r>
            <a:r>
              <a:rPr lang="ja-JP" altLang="en-US">
                <a:latin typeface="+mn-ea"/>
              </a:rPr>
              <a:t>ボタン </a:t>
            </a:r>
            <a:r>
              <a:rPr lang="ja-JP" altLang="en-US" sz="1800">
                <a:latin typeface="+mn-ea"/>
              </a:rPr>
              <a:t>　  を押します</a:t>
            </a: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4902678" y="16855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タイトル 1">
            <a:extLst>
              <a:ext uri="{FF2B5EF4-FFF2-40B4-BE49-F238E27FC236}">
                <a16:creationId xmlns:a16="http://schemas.microsoft.com/office/drawing/2014/main" id="{B90DE740-0734-0DEA-177D-835A33E50BA6}"/>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1-E</a:t>
            </a:r>
            <a:endParaRPr kumimoji="0" lang="ja-JP" altLang="en-US" kern="0">
              <a:solidFill>
                <a:sysClr val="windowText" lastClr="000000"/>
              </a:solidFill>
            </a:endParaRPr>
          </a:p>
        </p:txBody>
      </p:sp>
      <p:sp>
        <p:nvSpPr>
          <p:cNvPr id="12" name="タイトル 1">
            <a:extLst>
              <a:ext uri="{FF2B5EF4-FFF2-40B4-BE49-F238E27FC236}">
                <a16:creationId xmlns:a16="http://schemas.microsoft.com/office/drawing/2014/main" id="{881A9C70-2BCB-6796-5145-2023B1496D5C}"/>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気に入ったページをブックマークする</a:t>
            </a:r>
          </a:p>
        </p:txBody>
      </p:sp>
      <p:sp>
        <p:nvSpPr>
          <p:cNvPr id="13" name="字幕 14">
            <a:extLst>
              <a:ext uri="{FF2B5EF4-FFF2-40B4-BE49-F238E27FC236}">
                <a16:creationId xmlns:a16="http://schemas.microsoft.com/office/drawing/2014/main" id="{4758123A-1F74-2F90-97B1-66A093FD6302}"/>
              </a:ext>
            </a:extLst>
          </p:cNvPr>
          <p:cNvSpPr txBox="1">
            <a:spLocks/>
          </p:cNvSpPr>
          <p:nvPr/>
        </p:nvSpPr>
        <p:spPr>
          <a:xfrm>
            <a:off x="297143" y="862856"/>
            <a:ext cx="8596031" cy="389883"/>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dirty="0">
                <a:latin typeface="+mn-ea"/>
                <a:ea typeface="+mn-ea"/>
              </a:rPr>
              <a:t>気に入ったページは、ブックマークに保存しておくと必要な時に</a:t>
            </a:r>
            <a:endParaRPr lang="en-US" altLang="ja-JP" sz="2200" b="0" dirty="0">
              <a:latin typeface="+mn-ea"/>
              <a:ea typeface="+mn-ea"/>
            </a:endParaRPr>
          </a:p>
          <a:p>
            <a:pPr>
              <a:lnSpc>
                <a:spcPct val="130000"/>
              </a:lnSpc>
              <a:spcBef>
                <a:spcPts val="0"/>
              </a:spcBef>
            </a:pPr>
            <a:r>
              <a:rPr lang="ja-JP" altLang="en-US" sz="2200" b="0" dirty="0">
                <a:latin typeface="+mn-ea"/>
                <a:ea typeface="+mn-ea"/>
              </a:rPr>
              <a:t>素早く閲覧できます</a:t>
            </a:r>
          </a:p>
        </p:txBody>
      </p:sp>
      <p:pic>
        <p:nvPicPr>
          <p:cNvPr id="15" name="図 14" descr="気に入ったインターネットのページを表示させている画像">
            <a:extLst>
              <a:ext uri="{FF2B5EF4-FFF2-40B4-BE49-F238E27FC236}">
                <a16:creationId xmlns:a16="http://schemas.microsoft.com/office/drawing/2014/main" id="{43AE6C6A-279F-6D2B-5524-0A538507BFC8}"/>
              </a:ext>
            </a:extLst>
          </p:cNvPr>
          <p:cNvPicPr>
            <a:picLocks noChangeAspect="1"/>
          </p:cNvPicPr>
          <p:nvPr/>
        </p:nvPicPr>
        <p:blipFill rotWithShape="1">
          <a:blip r:embed="rId5"/>
          <a:srcRect l="43814" t="92765" r="44366" b="566"/>
          <a:stretch/>
        </p:blipFill>
        <p:spPr>
          <a:xfrm>
            <a:off x="2807087" y="1847222"/>
            <a:ext cx="271343" cy="271343"/>
          </a:xfrm>
          <a:prstGeom prst="rect">
            <a:avLst/>
          </a:prstGeom>
          <a:ln w="9525">
            <a:noFill/>
          </a:ln>
          <a:effectLst/>
        </p:spPr>
      </p:pic>
      <p:sp>
        <p:nvSpPr>
          <p:cNvPr id="16" name="四角形: 角を丸くする 15">
            <a:extLst>
              <a:ext uri="{FF2B5EF4-FFF2-40B4-BE49-F238E27FC236}">
                <a16:creationId xmlns:a16="http://schemas.microsoft.com/office/drawing/2014/main" id="{99DFA2F3-4EE6-2AD0-B04B-E724D09BC62E}"/>
              </a:ext>
            </a:extLst>
          </p:cNvPr>
          <p:cNvSpPr/>
          <p:nvPr/>
        </p:nvSpPr>
        <p:spPr>
          <a:xfrm>
            <a:off x="2210959" y="6258674"/>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69997038-6111-8C05-7AF0-CF3AAEC793A3}"/>
              </a:ext>
            </a:extLst>
          </p:cNvPr>
          <p:cNvSpPr/>
          <p:nvPr/>
        </p:nvSpPr>
        <p:spPr>
          <a:xfrm>
            <a:off x="5576392" y="6116638"/>
            <a:ext cx="2246807" cy="3603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579AD45-5192-4C2C-0CC6-CA6B72675157}"/>
              </a:ext>
            </a:extLst>
          </p:cNvPr>
          <p:cNvSpPr txBox="1"/>
          <p:nvPr/>
        </p:nvSpPr>
        <p:spPr>
          <a:xfrm>
            <a:off x="5416628" y="1769092"/>
            <a:ext cx="3519928" cy="369332"/>
          </a:xfrm>
          <a:prstGeom prst="rect">
            <a:avLst/>
          </a:prstGeom>
          <a:noFill/>
        </p:spPr>
        <p:txBody>
          <a:bodyPr wrap="square" lIns="91440" tIns="45720" rIns="91440" bIns="45720" rtlCol="0" anchor="t">
            <a:spAutoFit/>
          </a:bodyPr>
          <a:lstStyle/>
          <a:p>
            <a:r>
              <a:rPr lang="en-US" altLang="ja-JP" sz="1800">
                <a:latin typeface="+mn-ea"/>
              </a:rPr>
              <a:t>｢</a:t>
            </a:r>
            <a:r>
              <a:rPr lang="ja-JP" altLang="en-US" sz="1800">
                <a:latin typeface="+mn-ea"/>
              </a:rPr>
              <a:t>ブックマークを追加</a:t>
            </a:r>
            <a:r>
              <a:rPr lang="en-US" altLang="ja-JP" sz="1800">
                <a:latin typeface="+mn-ea"/>
              </a:rPr>
              <a:t>｣</a:t>
            </a:r>
            <a:r>
              <a:rPr lang="ja-JP" altLang="en-US" sz="1800">
                <a:latin typeface="+mn-ea"/>
              </a:rPr>
              <a:t>を押します</a:t>
            </a:r>
          </a:p>
        </p:txBody>
      </p:sp>
      <p:sp>
        <p:nvSpPr>
          <p:cNvPr id="39" name="Slide Number Placeholder 5">
            <a:extLst>
              <a:ext uri="{FF2B5EF4-FFF2-40B4-BE49-F238E27FC236}">
                <a16:creationId xmlns:a16="http://schemas.microsoft.com/office/drawing/2014/main" id="{64417731-7117-4D1B-2BAF-6587A4133C6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3523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0" name="タイトル 1">
            <a:extLst>
              <a:ext uri="{FF2B5EF4-FFF2-40B4-BE49-F238E27FC236}">
                <a16:creationId xmlns:a16="http://schemas.microsoft.com/office/drawing/2014/main" id="{B90DE740-0734-0DEA-177D-835A33E50BA6}"/>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1-E</a:t>
            </a:r>
            <a:endParaRPr kumimoji="0" lang="ja-JP" altLang="en-US" kern="0">
              <a:solidFill>
                <a:sysClr val="windowText" lastClr="000000"/>
              </a:solidFill>
            </a:endParaRPr>
          </a:p>
        </p:txBody>
      </p:sp>
      <p:sp>
        <p:nvSpPr>
          <p:cNvPr id="12" name="タイトル 1">
            <a:extLst>
              <a:ext uri="{FF2B5EF4-FFF2-40B4-BE49-F238E27FC236}">
                <a16:creationId xmlns:a16="http://schemas.microsoft.com/office/drawing/2014/main" id="{881A9C70-2BCB-6796-5145-2023B1496D5C}"/>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気に入ったページをブックマークする</a:t>
            </a:r>
          </a:p>
        </p:txBody>
      </p:sp>
      <p:sp>
        <p:nvSpPr>
          <p:cNvPr id="13" name="字幕 14">
            <a:extLst>
              <a:ext uri="{FF2B5EF4-FFF2-40B4-BE49-F238E27FC236}">
                <a16:creationId xmlns:a16="http://schemas.microsoft.com/office/drawing/2014/main" id="{4758123A-1F74-2F90-97B1-66A093FD6302}"/>
              </a:ext>
            </a:extLst>
          </p:cNvPr>
          <p:cNvSpPr txBox="1">
            <a:spLocks/>
          </p:cNvSpPr>
          <p:nvPr/>
        </p:nvSpPr>
        <p:spPr>
          <a:xfrm>
            <a:off x="297143" y="862856"/>
            <a:ext cx="8596031" cy="389883"/>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dirty="0">
                <a:latin typeface="+mn-ea"/>
                <a:ea typeface="+mn-ea"/>
              </a:rPr>
              <a:t>気に入ったページは、ブックマークに保存しておくと必要な時に</a:t>
            </a:r>
            <a:endParaRPr lang="en-US" altLang="ja-JP" sz="2200" b="0" dirty="0">
              <a:latin typeface="+mn-ea"/>
              <a:ea typeface="+mn-ea"/>
            </a:endParaRPr>
          </a:p>
          <a:p>
            <a:pPr>
              <a:lnSpc>
                <a:spcPct val="130000"/>
              </a:lnSpc>
              <a:spcBef>
                <a:spcPts val="0"/>
              </a:spcBef>
            </a:pPr>
            <a:r>
              <a:rPr lang="ja-JP" altLang="en-US" sz="2200" b="0" dirty="0">
                <a:latin typeface="+mn-ea"/>
                <a:ea typeface="+mn-ea"/>
              </a:rPr>
              <a:t>素早く閲覧できます</a:t>
            </a:r>
          </a:p>
        </p:txBody>
      </p:sp>
      <p:pic>
        <p:nvPicPr>
          <p:cNvPr id="2" name="図 1" descr="グラフィカル ユーザー インターフェイス, アプリケーション&#10;&#10;自動的に生成された説明">
            <a:extLst>
              <a:ext uri="{FF2B5EF4-FFF2-40B4-BE49-F238E27FC236}">
                <a16:creationId xmlns:a16="http://schemas.microsoft.com/office/drawing/2014/main" id="{30766F26-5EA9-EC24-8E04-3A27B9E808A6}"/>
              </a:ext>
            </a:extLst>
          </p:cNvPr>
          <p:cNvPicPr>
            <a:picLocks noChangeAspect="1"/>
          </p:cNvPicPr>
          <p:nvPr/>
        </p:nvPicPr>
        <p:blipFill>
          <a:blip r:embed="rId6"/>
          <a:stretch>
            <a:fillRect/>
          </a:stretch>
        </p:blipFill>
        <p:spPr>
          <a:xfrm>
            <a:off x="3357041" y="2271654"/>
            <a:ext cx="2429918" cy="4322013"/>
          </a:xfrm>
          <a:prstGeom prst="rect">
            <a:avLst/>
          </a:prstGeom>
          <a:ln>
            <a:solidFill>
              <a:schemeClr val="tx1"/>
            </a:solidFill>
          </a:ln>
        </p:spPr>
      </p:pic>
      <p:sp>
        <p:nvSpPr>
          <p:cNvPr id="3" name="テキスト ボックス 2">
            <a:extLst>
              <a:ext uri="{FF2B5EF4-FFF2-40B4-BE49-F238E27FC236}">
                <a16:creationId xmlns:a16="http://schemas.microsoft.com/office/drawing/2014/main" id="{6091436E-E459-CF72-F617-98EB0D120A73}"/>
              </a:ext>
            </a:extLst>
          </p:cNvPr>
          <p:cNvSpPr txBox="1"/>
          <p:nvPr/>
        </p:nvSpPr>
        <p:spPr>
          <a:xfrm>
            <a:off x="3693159" y="1796390"/>
            <a:ext cx="4201812" cy="369332"/>
          </a:xfrm>
          <a:prstGeom prst="rect">
            <a:avLst/>
          </a:prstGeom>
          <a:noFill/>
        </p:spPr>
        <p:txBody>
          <a:bodyPr wrap="square" rtlCol="0">
            <a:spAutoFit/>
          </a:bodyPr>
          <a:lstStyle/>
          <a:p>
            <a:r>
              <a:rPr lang="en-US" altLang="ja-JP" sz="1800">
                <a:latin typeface="+mn-ea"/>
              </a:rPr>
              <a:t>｢</a:t>
            </a:r>
            <a:r>
              <a:rPr lang="ja-JP" altLang="en-US" sz="1800">
                <a:latin typeface="+mn-ea"/>
              </a:rPr>
              <a:t>保存</a:t>
            </a:r>
            <a:r>
              <a:rPr lang="en-US" altLang="ja-JP" sz="1800">
                <a:latin typeface="+mn-ea"/>
              </a:rPr>
              <a:t>｣</a:t>
            </a:r>
            <a:r>
              <a:rPr lang="ja-JP" altLang="en-US" sz="1800">
                <a:latin typeface="+mn-ea"/>
              </a:rPr>
              <a:t>を押します</a:t>
            </a:r>
          </a:p>
        </p:txBody>
      </p:sp>
      <p:sp>
        <p:nvSpPr>
          <p:cNvPr id="4" name="テキスト ボックス 3">
            <a:extLst>
              <a:ext uri="{FF2B5EF4-FFF2-40B4-BE49-F238E27FC236}">
                <a16:creationId xmlns:a16="http://schemas.microsoft.com/office/drawing/2014/main" id="{28895307-77F7-90A3-10A2-1DEC42375400}"/>
              </a:ext>
            </a:extLst>
          </p:cNvPr>
          <p:cNvSpPr txBox="1"/>
          <p:nvPr/>
        </p:nvSpPr>
        <p:spPr>
          <a:xfrm>
            <a:off x="3153159" y="16855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5" name="図 4" descr="「ブックマーク」画面の画像">
            <a:extLst>
              <a:ext uri="{FF2B5EF4-FFF2-40B4-BE49-F238E27FC236}">
                <a16:creationId xmlns:a16="http://schemas.microsoft.com/office/drawing/2014/main" id="{205E8EBB-5E0A-BA50-1EDB-9C3E05FDAA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040" y="2270294"/>
            <a:ext cx="2429917" cy="4322013"/>
          </a:xfrm>
          <a:prstGeom prst="rect">
            <a:avLst/>
          </a:prstGeom>
          <a:ln w="9525">
            <a:solidFill>
              <a:schemeClr val="tx1">
                <a:lumMod val="50000"/>
                <a:lumOff val="50000"/>
              </a:schemeClr>
            </a:solidFill>
          </a:ln>
        </p:spPr>
      </p:pic>
      <p:sp>
        <p:nvSpPr>
          <p:cNvPr id="6" name="四角形: 角を丸くする 5">
            <a:extLst>
              <a:ext uri="{FF2B5EF4-FFF2-40B4-BE49-F238E27FC236}">
                <a16:creationId xmlns:a16="http://schemas.microsoft.com/office/drawing/2014/main" id="{35538896-8E1C-32D5-2DB9-7345EECE0B2F}"/>
              </a:ext>
            </a:extLst>
          </p:cNvPr>
          <p:cNvSpPr/>
          <p:nvPr/>
        </p:nvSpPr>
        <p:spPr>
          <a:xfrm>
            <a:off x="5401644" y="2511092"/>
            <a:ext cx="346891"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EF6575F5-46D5-5316-6EFE-9808D286EEE9}"/>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207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グラフ が含まれている画像&#10;&#10;自動的に生成された説明">
            <a:extLst>
              <a:ext uri="{FF2B5EF4-FFF2-40B4-BE49-F238E27FC236}">
                <a16:creationId xmlns:a16="http://schemas.microsoft.com/office/drawing/2014/main" id="{D19850C5-FF49-1D28-51DB-25AE9EEED368}"/>
              </a:ext>
            </a:extLst>
          </p:cNvPr>
          <p:cNvPicPr>
            <a:picLocks noChangeAspect="1"/>
          </p:cNvPicPr>
          <p:nvPr/>
        </p:nvPicPr>
        <p:blipFill rotWithShape="1">
          <a:blip r:embed="rId4"/>
          <a:srcRect b="-752"/>
          <a:stretch/>
        </p:blipFill>
        <p:spPr>
          <a:xfrm>
            <a:off x="5485850" y="2298485"/>
            <a:ext cx="2454680" cy="4351215"/>
          </a:xfrm>
          <a:prstGeom prst="rect">
            <a:avLst/>
          </a:prstGeom>
          <a:ln>
            <a:solidFill>
              <a:schemeClr val="bg1">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69FE8F4A-BB46-811D-BDF8-F4C23A393AB0}"/>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8A760E23-AA26-7683-71AC-9AC0ADC8B1D3}"/>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4FEBB057-27AC-52C6-3FF1-142A9E273EE9}"/>
              </a:ext>
            </a:extLst>
          </p:cNvPr>
          <p:cNvSpPr txBox="1"/>
          <p:nvPr/>
        </p:nvSpPr>
        <p:spPr>
          <a:xfrm>
            <a:off x="1412436" y="1489248"/>
            <a:ext cx="2829364"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ブックマーク</a:t>
            </a:r>
            <a:r>
              <a:rPr lang="ja-JP" altLang="en-US" sz="1800">
                <a:solidFill>
                  <a:prstClr val="black"/>
                </a:solidFill>
                <a:latin typeface="BIZ UDPゴシック" panose="020B0400000000000000" pitchFamily="50" charset="-128"/>
                <a:ea typeface="BIZ UDPゴシック" panose="020B0400000000000000" pitchFamily="50" charset="-128"/>
              </a:rPr>
              <a:t>　　 </a:t>
            </a:r>
            <a:r>
              <a:rPr lang="ja-JP" altLang="en-US" sz="1800">
                <a:latin typeface="+mn-ea"/>
              </a:rPr>
              <a:t>から</a:t>
            </a:r>
            <a:endParaRPr lang="en-US" altLang="ja-JP" sz="1800">
              <a:latin typeface="+mn-ea"/>
            </a:endParaRPr>
          </a:p>
          <a:p>
            <a:pPr>
              <a:lnSpc>
                <a:spcPct val="130000"/>
              </a:lnSpc>
            </a:pPr>
            <a:r>
              <a:rPr lang="en-US" altLang="ja-JP" sz="1800">
                <a:latin typeface="+mn-ea"/>
              </a:rPr>
              <a:t>｢</a:t>
            </a:r>
            <a:r>
              <a:rPr lang="ja-JP" altLang="en-US" sz="1800">
                <a:latin typeface="+mn-ea"/>
              </a:rPr>
              <a:t>お気に入り</a:t>
            </a:r>
            <a:r>
              <a:rPr lang="en-US" altLang="ja-JP" sz="1800">
                <a:latin typeface="+mn-ea"/>
              </a:rPr>
              <a:t>｣</a:t>
            </a:r>
            <a:r>
              <a:rPr lang="ja-JP" altLang="en-US" sz="1800">
                <a:latin typeface="+mn-ea"/>
              </a:rPr>
              <a:t>を押します</a:t>
            </a:r>
          </a:p>
        </p:txBody>
      </p:sp>
      <p:sp>
        <p:nvSpPr>
          <p:cNvPr id="38" name="テキスト ボックス 37">
            <a:extLst>
              <a:ext uri="{FF2B5EF4-FFF2-40B4-BE49-F238E27FC236}">
                <a16:creationId xmlns:a16="http://schemas.microsoft.com/office/drawing/2014/main" id="{73EF5BBA-B646-C72B-10C9-1C53AD5069A5}"/>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9" name="テキスト ボックス 38">
            <a:extLst>
              <a:ext uri="{FF2B5EF4-FFF2-40B4-BE49-F238E27FC236}">
                <a16:creationId xmlns:a16="http://schemas.microsoft.com/office/drawing/2014/main" id="{5599FC8F-4D0F-577E-D4F1-7F158A74D236}"/>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開きたいページを押します</a:t>
            </a:r>
          </a:p>
        </p:txBody>
      </p:sp>
      <p:sp>
        <p:nvSpPr>
          <p:cNvPr id="41" name="字幕 14">
            <a:extLst>
              <a:ext uri="{FF2B5EF4-FFF2-40B4-BE49-F238E27FC236}">
                <a16:creationId xmlns:a16="http://schemas.microsoft.com/office/drawing/2014/main" id="{D75EB4F3-1B99-C6FC-8ED7-5BCF4AE1BEB9}"/>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下記の方法でブックマークから保存したぺージを開くことができます</a:t>
            </a:r>
          </a:p>
        </p:txBody>
      </p:sp>
      <p:pic>
        <p:nvPicPr>
          <p:cNvPr id="43" name="図 42">
            <a:extLst>
              <a:ext uri="{FF2B5EF4-FFF2-40B4-BE49-F238E27FC236}">
                <a16:creationId xmlns:a16="http://schemas.microsoft.com/office/drawing/2014/main" id="{F61E1406-8090-5310-7C48-0E9CC4B6891D}"/>
              </a:ext>
            </a:extLst>
          </p:cNvPr>
          <p:cNvPicPr>
            <a:picLocks noChangeAspect="1"/>
          </p:cNvPicPr>
          <p:nvPr/>
        </p:nvPicPr>
        <p:blipFill>
          <a:blip r:embed="rId7"/>
          <a:stretch>
            <a:fillRect/>
          </a:stretch>
        </p:blipFill>
        <p:spPr>
          <a:xfrm>
            <a:off x="2782739" y="1549476"/>
            <a:ext cx="315701" cy="292023"/>
          </a:xfrm>
          <a:prstGeom prst="rect">
            <a:avLst/>
          </a:prstGeom>
          <a:ln>
            <a:noFill/>
          </a:ln>
          <a:effectLst/>
        </p:spPr>
      </p:pic>
      <p:pic>
        <p:nvPicPr>
          <p:cNvPr id="45" name="図 44" descr="グラフィカル ユーザー インターフェイス, テキスト, アプリケーション&#10;&#10;自動的に生成された説明">
            <a:extLst>
              <a:ext uri="{FF2B5EF4-FFF2-40B4-BE49-F238E27FC236}">
                <a16:creationId xmlns:a16="http://schemas.microsoft.com/office/drawing/2014/main" id="{72C749FD-FC48-48F0-DA86-1019A9C9A419}"/>
              </a:ext>
            </a:extLst>
          </p:cNvPr>
          <p:cNvPicPr>
            <a:picLocks noChangeAspect="1"/>
          </p:cNvPicPr>
          <p:nvPr/>
        </p:nvPicPr>
        <p:blipFill rotWithShape="1">
          <a:blip r:embed="rId8"/>
          <a:srcRect t="69869"/>
          <a:stretch/>
        </p:blipFill>
        <p:spPr>
          <a:xfrm>
            <a:off x="1176351" y="2267095"/>
            <a:ext cx="2447651" cy="1311755"/>
          </a:xfrm>
          <a:prstGeom prst="rect">
            <a:avLst/>
          </a:prstGeom>
          <a:ln>
            <a:solidFill>
              <a:schemeClr val="bg1">
                <a:lumMod val="50000"/>
              </a:schemeClr>
            </a:solidFill>
          </a:ln>
        </p:spPr>
      </p:pic>
      <p:sp>
        <p:nvSpPr>
          <p:cNvPr id="49" name="四角形: 角を丸くする 48">
            <a:extLst>
              <a:ext uri="{FF2B5EF4-FFF2-40B4-BE49-F238E27FC236}">
                <a16:creationId xmlns:a16="http://schemas.microsoft.com/office/drawing/2014/main" id="{8F0608FB-8730-5D02-A832-A817AEB19486}"/>
              </a:ext>
            </a:extLst>
          </p:cNvPr>
          <p:cNvSpPr/>
          <p:nvPr/>
        </p:nvSpPr>
        <p:spPr>
          <a:xfrm>
            <a:off x="2777661" y="3282368"/>
            <a:ext cx="269571" cy="3186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nvGrpSpPr>
          <p:cNvPr id="51" name="グループ化 50">
            <a:extLst>
              <a:ext uri="{FF2B5EF4-FFF2-40B4-BE49-F238E27FC236}">
                <a16:creationId xmlns:a16="http://schemas.microsoft.com/office/drawing/2014/main" id="{7EC452AA-D4AC-9EA2-9447-92B9074E30DA}"/>
              </a:ext>
            </a:extLst>
          </p:cNvPr>
          <p:cNvGrpSpPr/>
          <p:nvPr/>
        </p:nvGrpSpPr>
        <p:grpSpPr>
          <a:xfrm>
            <a:off x="1545450" y="3855050"/>
            <a:ext cx="2441979" cy="2394924"/>
            <a:chOff x="1176351" y="3916294"/>
            <a:chExt cx="2441979" cy="2394924"/>
          </a:xfrm>
        </p:grpSpPr>
        <p:pic>
          <p:nvPicPr>
            <p:cNvPr id="46" name="図 45">
              <a:extLst>
                <a:ext uri="{FF2B5EF4-FFF2-40B4-BE49-F238E27FC236}">
                  <a16:creationId xmlns:a16="http://schemas.microsoft.com/office/drawing/2014/main" id="{DF3D087C-FDB9-8CF9-A295-1896F6AD9DF5}"/>
                </a:ext>
              </a:extLst>
            </p:cNvPr>
            <p:cNvPicPr>
              <a:picLocks noChangeAspect="1"/>
            </p:cNvPicPr>
            <p:nvPr/>
          </p:nvPicPr>
          <p:blipFill rotWithShape="1">
            <a:blip r:embed="rId9"/>
            <a:srcRect b="44748"/>
            <a:stretch/>
          </p:blipFill>
          <p:spPr>
            <a:xfrm>
              <a:off x="1176351" y="3916294"/>
              <a:ext cx="2441979" cy="2394924"/>
            </a:xfrm>
            <a:prstGeom prst="rect">
              <a:avLst/>
            </a:prstGeom>
            <a:ln w="9525">
              <a:solidFill>
                <a:schemeClr val="tx1">
                  <a:lumMod val="50000"/>
                  <a:lumOff val="50000"/>
                </a:schemeClr>
              </a:solidFill>
            </a:ln>
          </p:spPr>
        </p:pic>
        <p:sp>
          <p:nvSpPr>
            <p:cNvPr id="50" name="四角形: 角を丸くする 49">
              <a:extLst>
                <a:ext uri="{FF2B5EF4-FFF2-40B4-BE49-F238E27FC236}">
                  <a16:creationId xmlns:a16="http://schemas.microsoft.com/office/drawing/2014/main" id="{ABF27776-FBFF-BDF4-7635-680A1B5AE32C}"/>
                </a:ext>
              </a:extLst>
            </p:cNvPr>
            <p:cNvSpPr/>
            <p:nvPr/>
          </p:nvSpPr>
          <p:spPr>
            <a:xfrm>
              <a:off x="1221178" y="506757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sp>
        <p:nvSpPr>
          <p:cNvPr id="53" name="四角形: 角を丸くする 52">
            <a:extLst>
              <a:ext uri="{FF2B5EF4-FFF2-40B4-BE49-F238E27FC236}">
                <a16:creationId xmlns:a16="http://schemas.microsoft.com/office/drawing/2014/main" id="{0C9FB0CB-D008-5B89-76E4-0DED8C5CF5AA}"/>
              </a:ext>
            </a:extLst>
          </p:cNvPr>
          <p:cNvSpPr/>
          <p:nvPr/>
        </p:nvSpPr>
        <p:spPr>
          <a:xfrm>
            <a:off x="5528278" y="32061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5" name="Slide Number Placeholder 5">
            <a:extLst>
              <a:ext uri="{FF2B5EF4-FFF2-40B4-BE49-F238E27FC236}">
                <a16:creationId xmlns:a16="http://schemas.microsoft.com/office/drawing/2014/main" id="{85ECC7CD-19B4-3B75-0C11-B9AA4BDE4D8F}"/>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1067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a:solidFill>
                  <a:srgbClr val="4472C4"/>
                </a:solidFill>
                <a:latin typeface="BIZ UDPゴシック" panose="020B0400000000000000" pitchFamily="50" charset="-128"/>
                <a:ea typeface="BIZ UDPゴシック" panose="020B0400000000000000" pitchFamily="50" charset="-128"/>
              </a:rPr>
              <a:t>インターネットを</a:t>
            </a:r>
          </a:p>
          <a:p>
            <a:pPr algn="ctr" defTabSz="914305">
              <a:lnSpc>
                <a:spcPct val="120000"/>
              </a:lnSpc>
            </a:pPr>
            <a:r>
              <a:rPr lang="ja-JP" altLang="en-US" sz="4799">
                <a:solidFill>
                  <a:srgbClr val="4472C4"/>
                </a:solidFill>
                <a:latin typeface="BIZ UDPゴシック" panose="020B0400000000000000" pitchFamily="50" charset="-128"/>
                <a:ea typeface="BIZ UDPゴシック" panose="020B0400000000000000" pitchFamily="50" charset="-128"/>
              </a:rPr>
              <a:t> ブラウザで閲覧する</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a:solidFill>
                  <a:srgbClr val="4472C4"/>
                </a:solidFill>
              </a:rPr>
              <a:t>1</a:t>
            </a:r>
            <a:endParaRPr kumimoji="1" lang="ja-JP" altLang="en-US" sz="8800" b="1">
              <a:solidFill>
                <a:srgbClr val="4472C4"/>
              </a:solidFill>
            </a:endParaRPr>
          </a:p>
        </p:txBody>
      </p:sp>
      <p:sp>
        <p:nvSpPr>
          <p:cNvPr id="7" name="Slide Number Placeholder 5">
            <a:extLst>
              <a:ext uri="{FF2B5EF4-FFF2-40B4-BE49-F238E27FC236}">
                <a16:creationId xmlns:a16="http://schemas.microsoft.com/office/drawing/2014/main" id="{B04C04B3-4DBC-BCF5-908A-5C86D73B36C0}"/>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インターネットのページの画像">
            <a:extLst>
              <a:ext uri="{FF2B5EF4-FFF2-40B4-BE49-F238E27FC236}">
                <a16:creationId xmlns:a16="http://schemas.microsoft.com/office/drawing/2014/main" id="{FA6BC0EC-977A-B1CE-4457-025187BC196B}"/>
              </a:ext>
            </a:extLst>
          </p:cNvPr>
          <p:cNvPicPr>
            <a:picLocks noChangeAspect="1"/>
          </p:cNvPicPr>
          <p:nvPr/>
        </p:nvPicPr>
        <p:blipFill>
          <a:blip r:embed="rId4"/>
          <a:stretch>
            <a:fillRect/>
          </a:stretch>
        </p:blipFill>
        <p:spPr>
          <a:xfrm>
            <a:off x="3346183" y="2274864"/>
            <a:ext cx="2437886" cy="4322013"/>
          </a:xfrm>
          <a:prstGeom prst="rect">
            <a:avLst/>
          </a:prstGeom>
          <a:ln w="9525">
            <a:solidFill>
              <a:schemeClr val="tx1">
                <a:lumMod val="65000"/>
                <a:lumOff val="35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1-F</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41" name="字幕 14">
            <a:extLst>
              <a:ext uri="{FF2B5EF4-FFF2-40B4-BE49-F238E27FC236}">
                <a16:creationId xmlns:a16="http://schemas.microsoft.com/office/drawing/2014/main" id="{D75EB4F3-1B99-C6FC-8ED7-5BCF4AE1BEB9}"/>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下記の方法でブックマークから保存したぺージを開くことができます</a:t>
            </a:r>
          </a:p>
        </p:txBody>
      </p:sp>
      <p:sp>
        <p:nvSpPr>
          <p:cNvPr id="4" name="テキスト ボックス 3">
            <a:extLst>
              <a:ext uri="{FF2B5EF4-FFF2-40B4-BE49-F238E27FC236}">
                <a16:creationId xmlns:a16="http://schemas.microsoft.com/office/drawing/2014/main" id="{36953A70-046E-BCC3-9EF6-BB97D09B46A7}"/>
              </a:ext>
            </a:extLst>
          </p:cNvPr>
          <p:cNvSpPr txBox="1"/>
          <p:nvPr/>
        </p:nvSpPr>
        <p:spPr>
          <a:xfrm>
            <a:off x="3451859" y="1504290"/>
            <a:ext cx="4201812" cy="369332"/>
          </a:xfrm>
          <a:prstGeom prst="rect">
            <a:avLst/>
          </a:prstGeom>
          <a:noFill/>
        </p:spPr>
        <p:txBody>
          <a:bodyPr wrap="square" rtlCol="0">
            <a:spAutoFit/>
          </a:bodyPr>
          <a:lstStyle/>
          <a:p>
            <a:r>
              <a:rPr lang="ja-JP" altLang="en-US" sz="1800">
                <a:latin typeface="+mn-ea"/>
              </a:rPr>
              <a:t>ページが表示されます</a:t>
            </a:r>
          </a:p>
        </p:txBody>
      </p:sp>
      <p:sp>
        <p:nvSpPr>
          <p:cNvPr id="5" name="テキスト ボックス 4">
            <a:extLst>
              <a:ext uri="{FF2B5EF4-FFF2-40B4-BE49-F238E27FC236}">
                <a16:creationId xmlns:a16="http://schemas.microsoft.com/office/drawing/2014/main" id="{AC26446E-46D0-D3D1-FA79-6282CADEBEFB}"/>
              </a:ext>
            </a:extLst>
          </p:cNvPr>
          <p:cNvSpPr txBox="1"/>
          <p:nvPr/>
        </p:nvSpPr>
        <p:spPr>
          <a:xfrm>
            <a:off x="29118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Slide Number Placeholder 5">
            <a:extLst>
              <a:ext uri="{FF2B5EF4-FFF2-40B4-BE49-F238E27FC236}">
                <a16:creationId xmlns:a16="http://schemas.microsoft.com/office/drawing/2014/main" id="{F78BE429-E3EC-BF76-3813-C87DE2906A66}"/>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5505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グラフ が含まれている画像&#10;&#10;自動的に生成された説明">
            <a:extLst>
              <a:ext uri="{FF2B5EF4-FFF2-40B4-BE49-F238E27FC236}">
                <a16:creationId xmlns:a16="http://schemas.microsoft.com/office/drawing/2014/main" id="{68D01751-8766-C65C-6ED3-565D0DB0D65F}"/>
              </a:ext>
            </a:extLst>
          </p:cNvPr>
          <p:cNvPicPr>
            <a:picLocks noChangeAspect="1"/>
          </p:cNvPicPr>
          <p:nvPr/>
        </p:nvPicPr>
        <p:blipFill rotWithShape="1">
          <a:blip r:embed="rId4"/>
          <a:srcRect b="-902"/>
          <a:stretch/>
        </p:blipFill>
        <p:spPr>
          <a:xfrm>
            <a:off x="1176351" y="2267094"/>
            <a:ext cx="2441978" cy="4382606"/>
          </a:xfrm>
          <a:prstGeom prst="rect">
            <a:avLst/>
          </a:prstGeom>
          <a:ln>
            <a:solidFill>
              <a:schemeClr val="bg1">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1-G</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ブックマークからページを削除する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字幕 14">
            <a:extLst>
              <a:ext uri="{FF2B5EF4-FFF2-40B4-BE49-F238E27FC236}">
                <a16:creationId xmlns:a16="http://schemas.microsoft.com/office/drawing/2014/main" id="{571C18F3-B1E5-CF79-A078-46ECD7345147}"/>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下記の方法でブックマークから保存したぺージを削除できます</a:t>
            </a:r>
          </a:p>
        </p:txBody>
      </p:sp>
      <p:cxnSp>
        <p:nvCxnSpPr>
          <p:cNvPr id="10" name="直線矢印コネクタ 9">
            <a:extLst>
              <a:ext uri="{FF2B5EF4-FFF2-40B4-BE49-F238E27FC236}">
                <a16:creationId xmlns:a16="http://schemas.microsoft.com/office/drawing/2014/main" id="{45D96A60-D770-95BC-D765-A41405E78D9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8E5B1F2-0D1E-C9AF-2DCC-700AB6531994}"/>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066D515-8D32-C8E0-6915-E1A3597854EA}"/>
              </a:ext>
            </a:extLst>
          </p:cNvPr>
          <p:cNvSpPr txBox="1"/>
          <p:nvPr/>
        </p:nvSpPr>
        <p:spPr>
          <a:xfrm>
            <a:off x="1412435" y="1489248"/>
            <a:ext cx="3519927" cy="755720"/>
          </a:xfrm>
          <a:prstGeom prst="rect">
            <a:avLst/>
          </a:prstGeom>
          <a:noFill/>
        </p:spPr>
        <p:txBody>
          <a:bodyPr wrap="square" lIns="91440" tIns="45720" rIns="91440" bIns="45720" rtlCol="0" anchor="t">
            <a:spAutoFit/>
          </a:bodyPr>
          <a:lstStyle/>
          <a:p>
            <a:pPr>
              <a:lnSpc>
                <a:spcPct val="130000"/>
              </a:lnSpc>
            </a:pPr>
            <a:r>
              <a:rPr lang="en-US" altLang="ja-JP" sz="1800" dirty="0">
                <a:latin typeface="+mn-ea"/>
              </a:rPr>
              <a:t>P23</a:t>
            </a:r>
            <a:r>
              <a:rPr lang="ja-JP" altLang="en-US" sz="1800" dirty="0">
                <a:latin typeface="+mn-ea"/>
              </a:rPr>
              <a:t>で表示したブックマークのぺージを開き、「編集」を押します</a:t>
            </a:r>
          </a:p>
        </p:txBody>
      </p:sp>
      <p:sp>
        <p:nvSpPr>
          <p:cNvPr id="22" name="テキスト ボックス 21">
            <a:extLst>
              <a:ext uri="{FF2B5EF4-FFF2-40B4-BE49-F238E27FC236}">
                <a16:creationId xmlns:a16="http://schemas.microsoft.com/office/drawing/2014/main" id="{73136E87-148B-1CE0-52C7-9065FA31BE88}"/>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4AE99A0A-CF31-E698-AEAF-AD997F353ED6}"/>
              </a:ext>
            </a:extLst>
          </p:cNvPr>
          <p:cNvSpPr txBox="1"/>
          <p:nvPr/>
        </p:nvSpPr>
        <p:spPr>
          <a:xfrm>
            <a:off x="5721424" y="1489248"/>
            <a:ext cx="3422576" cy="755720"/>
          </a:xfrm>
          <a:prstGeom prst="rect">
            <a:avLst/>
          </a:prstGeom>
          <a:noFill/>
        </p:spPr>
        <p:txBody>
          <a:bodyPr wrap="square" rIns="0"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削除したいぺージの赤いマーク　</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　　 </a:t>
            </a:r>
            <a:r>
              <a:rPr lang="ja-JP" altLang="en-US" sz="1800">
                <a:solidFill>
                  <a:prstClr val="black"/>
                </a:solidFill>
                <a:latin typeface="BIZ UDPゴシック" panose="020B0400000000000000" pitchFamily="50" charset="-128"/>
                <a:ea typeface="BIZ UDPゴシック" panose="020B0400000000000000" pitchFamily="50" charset="-128"/>
              </a:rPr>
              <a:t>を押し、</a:t>
            </a:r>
            <a:r>
              <a:rPr lang="en-US" altLang="ja-JP" sz="1800">
                <a:solidFill>
                  <a:prstClr val="black"/>
                </a:solidFill>
                <a:latin typeface="BIZ UDPゴシック" panose="020B0400000000000000" pitchFamily="50" charset="-128"/>
                <a:ea typeface="BIZ UDPゴシック" panose="020B0400000000000000" pitchFamily="50" charset="-128"/>
              </a:rPr>
              <a:t>｢</a:t>
            </a:r>
            <a:r>
              <a:rPr lang="ja-JP" altLang="en-US" sz="1800" b="1">
                <a:solidFill>
                  <a:schemeClr val="bg1"/>
                </a:solidFill>
                <a:highlight>
                  <a:srgbClr val="FF0000"/>
                </a:highlight>
                <a:latin typeface="BIZ UDPゴシック" panose="020B0400000000000000" pitchFamily="50" charset="-128"/>
                <a:ea typeface="BIZ UDPゴシック" panose="020B0400000000000000" pitchFamily="50" charset="-128"/>
              </a:rPr>
              <a:t>削除</a:t>
            </a:r>
            <a:r>
              <a:rPr lang="en-US" altLang="ja-JP" sz="1800">
                <a:solidFill>
                  <a:prstClr val="black"/>
                </a:solidFill>
                <a:latin typeface="BIZ UDPゴシック" panose="020B0400000000000000" pitchFamily="50" charset="-128"/>
                <a:ea typeface="BIZ UDPゴシック" panose="020B0400000000000000" pitchFamily="50" charset="-128"/>
              </a:rPr>
              <a:t>｣</a:t>
            </a:r>
            <a:r>
              <a:rPr lang="ja-JP" altLang="en-US" sz="1800">
                <a:solidFill>
                  <a:prstClr val="black"/>
                </a:solidFill>
                <a:latin typeface="BIZ UDPゴシック" panose="020B0400000000000000" pitchFamily="50" charset="-128"/>
                <a:ea typeface="BIZ UDPゴシック" panose="020B0400000000000000" pitchFamily="50" charset="-128"/>
              </a:rPr>
              <a:t>を押します</a:t>
            </a:r>
          </a:p>
        </p:txBody>
      </p:sp>
      <p:sp>
        <p:nvSpPr>
          <p:cNvPr id="34" name="四角形: 角を丸くする 33">
            <a:extLst>
              <a:ext uri="{FF2B5EF4-FFF2-40B4-BE49-F238E27FC236}">
                <a16:creationId xmlns:a16="http://schemas.microsoft.com/office/drawing/2014/main" id="{DA21D6B9-85C8-DEE2-8D6A-68C47F2447CD}"/>
              </a:ext>
            </a:extLst>
          </p:cNvPr>
          <p:cNvSpPr/>
          <p:nvPr/>
        </p:nvSpPr>
        <p:spPr>
          <a:xfrm>
            <a:off x="5528278" y="32061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C4FDE684-6E11-6C99-99F4-7A44D7FB34F2}"/>
              </a:ext>
            </a:extLst>
          </p:cNvPr>
          <p:cNvPicPr>
            <a:picLocks noChangeAspect="1"/>
          </p:cNvPicPr>
          <p:nvPr/>
        </p:nvPicPr>
        <p:blipFill rotWithShape="1">
          <a:blip r:embed="rId7"/>
          <a:srcRect l="10738" r="3363"/>
          <a:stretch/>
        </p:blipFill>
        <p:spPr>
          <a:xfrm>
            <a:off x="5846526" y="1923178"/>
            <a:ext cx="294198" cy="288000"/>
          </a:xfrm>
          <a:prstGeom prst="ellipse">
            <a:avLst/>
          </a:prstGeom>
          <a:ln>
            <a:noFill/>
          </a:ln>
          <a:effectLst/>
        </p:spPr>
      </p:pic>
      <p:sp>
        <p:nvSpPr>
          <p:cNvPr id="46" name="四角形: 角を丸くする 45">
            <a:extLst>
              <a:ext uri="{FF2B5EF4-FFF2-40B4-BE49-F238E27FC236}">
                <a16:creationId xmlns:a16="http://schemas.microsoft.com/office/drawing/2014/main" id="{9286FF20-D6C2-78E5-A1DF-02586B1D737D}"/>
              </a:ext>
            </a:extLst>
          </p:cNvPr>
          <p:cNvSpPr/>
          <p:nvPr/>
        </p:nvSpPr>
        <p:spPr>
          <a:xfrm>
            <a:off x="3237329" y="6362700"/>
            <a:ext cx="339536" cy="2039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dirty="0">
              <a:solidFill>
                <a:prstClr val="white"/>
              </a:solidFill>
              <a:latin typeface="BIZ UDPゴシック" panose="020B0400000000000000" pitchFamily="50" charset="-128"/>
              <a:ea typeface="BIZ UDPゴシック" panose="020B0400000000000000" pitchFamily="50" charset="-128"/>
            </a:endParaRPr>
          </a:p>
        </p:txBody>
      </p:sp>
      <p:pic>
        <p:nvPicPr>
          <p:cNvPr id="47" name="図 46" descr="グラフィカル ユーザー インターフェイス, アプリケーション&#10;&#10;自動的に生成された説明">
            <a:extLst>
              <a:ext uri="{FF2B5EF4-FFF2-40B4-BE49-F238E27FC236}">
                <a16:creationId xmlns:a16="http://schemas.microsoft.com/office/drawing/2014/main" id="{23E47359-E4F3-F5AA-DF93-855257AF3769}"/>
              </a:ext>
            </a:extLst>
          </p:cNvPr>
          <p:cNvPicPr>
            <a:picLocks noChangeAspect="1"/>
          </p:cNvPicPr>
          <p:nvPr/>
        </p:nvPicPr>
        <p:blipFill rotWithShape="1">
          <a:blip r:embed="rId8"/>
          <a:srcRect t="42997" b="-1622"/>
          <a:stretch/>
        </p:blipFill>
        <p:spPr>
          <a:xfrm>
            <a:off x="5490178" y="2299971"/>
            <a:ext cx="2445853" cy="2550414"/>
          </a:xfrm>
          <a:prstGeom prst="rect">
            <a:avLst/>
          </a:prstGeom>
          <a:ln w="12700">
            <a:solidFill>
              <a:schemeClr val="tx1"/>
            </a:solidFill>
          </a:ln>
        </p:spPr>
      </p:pic>
      <p:pic>
        <p:nvPicPr>
          <p:cNvPr id="48" name="図 47" descr="グラフィカル ユーザー インターフェイス, アプリケーション&#10;&#10;自動的に生成された説明">
            <a:extLst>
              <a:ext uri="{FF2B5EF4-FFF2-40B4-BE49-F238E27FC236}">
                <a16:creationId xmlns:a16="http://schemas.microsoft.com/office/drawing/2014/main" id="{6F88A5CF-031A-7328-047B-03586BB3448F}"/>
              </a:ext>
            </a:extLst>
          </p:cNvPr>
          <p:cNvPicPr>
            <a:picLocks noChangeAspect="1"/>
          </p:cNvPicPr>
          <p:nvPr/>
        </p:nvPicPr>
        <p:blipFill rotWithShape="1">
          <a:blip r:embed="rId9"/>
          <a:srcRect t="45667" b="17797"/>
          <a:stretch/>
        </p:blipFill>
        <p:spPr>
          <a:xfrm>
            <a:off x="5854149" y="3850247"/>
            <a:ext cx="2464506" cy="1601633"/>
          </a:xfrm>
          <a:prstGeom prst="rect">
            <a:avLst/>
          </a:prstGeom>
          <a:ln w="12700">
            <a:solidFill>
              <a:schemeClr val="tx1"/>
            </a:solidFill>
          </a:ln>
        </p:spPr>
      </p:pic>
      <p:sp>
        <p:nvSpPr>
          <p:cNvPr id="49" name="四角形: 角を丸くする 48">
            <a:extLst>
              <a:ext uri="{FF2B5EF4-FFF2-40B4-BE49-F238E27FC236}">
                <a16:creationId xmlns:a16="http://schemas.microsoft.com/office/drawing/2014/main" id="{84201084-1247-A9DE-AB38-9FF465AB6D4A}"/>
              </a:ext>
            </a:extLst>
          </p:cNvPr>
          <p:cNvSpPr/>
          <p:nvPr/>
        </p:nvSpPr>
        <p:spPr>
          <a:xfrm>
            <a:off x="5500442" y="3180768"/>
            <a:ext cx="339536" cy="2039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0" name="四角形: 角を丸くする 49">
            <a:extLst>
              <a:ext uri="{FF2B5EF4-FFF2-40B4-BE49-F238E27FC236}">
                <a16:creationId xmlns:a16="http://schemas.microsoft.com/office/drawing/2014/main" id="{A0A2B529-EC10-9998-B383-EF1DA9C72A89}"/>
              </a:ext>
            </a:extLst>
          </p:cNvPr>
          <p:cNvSpPr/>
          <p:nvPr/>
        </p:nvSpPr>
        <p:spPr>
          <a:xfrm>
            <a:off x="7730262" y="4549104"/>
            <a:ext cx="677138" cy="3562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2" name="Slide Number Placeholder 5">
            <a:extLst>
              <a:ext uri="{FF2B5EF4-FFF2-40B4-BE49-F238E27FC236}">
                <a16:creationId xmlns:a16="http://schemas.microsoft.com/office/drawing/2014/main" id="{15655B05-49B9-5A04-0C6D-77B02CC05421}"/>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08561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F9F78F67-9677-1164-A0ED-C86998C10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 b="-274"/>
          <a:stretch/>
        </p:blipFill>
        <p:spPr>
          <a:xfrm>
            <a:off x="5485849" y="2303372"/>
            <a:ext cx="2441979" cy="4346327"/>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履歴からページを開く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B2291C0B-9DB4-0A87-FF21-CBC1A16CB25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A0DEF1E-DD88-562F-3C21-33FE9BB9BC14}"/>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C23EFE7-9449-3BC3-6FD6-B90317CAA836}"/>
              </a:ext>
            </a:extLst>
          </p:cNvPr>
          <p:cNvSpPr txBox="1"/>
          <p:nvPr/>
        </p:nvSpPr>
        <p:spPr>
          <a:xfrm>
            <a:off x="1412436" y="1489248"/>
            <a:ext cx="2829364"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ブックマーク</a:t>
            </a:r>
            <a:r>
              <a:rPr lang="ja-JP" altLang="en-US" sz="1800">
                <a:solidFill>
                  <a:prstClr val="black"/>
                </a:solidFill>
                <a:latin typeface="BIZ UDPゴシック" panose="020B0400000000000000" pitchFamily="50" charset="-128"/>
                <a:ea typeface="BIZ UDPゴシック" panose="020B0400000000000000" pitchFamily="50" charset="-128"/>
              </a:rPr>
              <a:t>　　 </a:t>
            </a:r>
            <a:r>
              <a:rPr lang="ja-JP" altLang="en-US" sz="1800">
                <a:latin typeface="+mn-ea"/>
              </a:rPr>
              <a:t>から</a:t>
            </a:r>
            <a:endParaRPr lang="en-US" altLang="ja-JP" sz="1800">
              <a:latin typeface="+mn-ea"/>
            </a:endParaRPr>
          </a:p>
          <a:p>
            <a:pPr>
              <a:lnSpc>
                <a:spcPct val="130000"/>
              </a:lnSpc>
            </a:pPr>
            <a:r>
              <a:rPr lang="en-US" altLang="ja-JP" sz="1800">
                <a:latin typeface="+mn-ea"/>
              </a:rPr>
              <a:t>｢</a:t>
            </a:r>
            <a:r>
              <a:rPr lang="ja-JP" altLang="en-US" sz="1800">
                <a:latin typeface="+mn-ea"/>
              </a:rPr>
              <a:t>履歴</a:t>
            </a:r>
            <a:r>
              <a:rPr lang="en-US" altLang="ja-JP" sz="1800">
                <a:latin typeface="+mn-ea"/>
              </a:rPr>
              <a:t>｣</a:t>
            </a:r>
            <a:r>
              <a:rPr lang="ja-JP" altLang="en-US" sz="1800">
                <a:latin typeface="+mn-ea"/>
              </a:rPr>
              <a:t>を押します</a:t>
            </a:r>
          </a:p>
        </p:txBody>
      </p:sp>
      <p:sp>
        <p:nvSpPr>
          <p:cNvPr id="14" name="テキスト ボックス 13">
            <a:extLst>
              <a:ext uri="{FF2B5EF4-FFF2-40B4-BE49-F238E27FC236}">
                <a16:creationId xmlns:a16="http://schemas.microsoft.com/office/drawing/2014/main" id="{EBCD58DE-577E-D864-5FF5-665455AB0D20}"/>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EAFA08F-4C5E-C224-8BAB-DF45D05B067C}"/>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開きたいページを押します</a:t>
            </a:r>
          </a:p>
        </p:txBody>
      </p:sp>
      <p:sp>
        <p:nvSpPr>
          <p:cNvPr id="22" name="字幕 14">
            <a:extLst>
              <a:ext uri="{FF2B5EF4-FFF2-40B4-BE49-F238E27FC236}">
                <a16:creationId xmlns:a16="http://schemas.microsoft.com/office/drawing/2014/main" id="{DD4699C9-3319-2995-8968-6AAFFCE395BF}"/>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下記の方法で過去の履歴からページを開くことができます</a:t>
            </a:r>
          </a:p>
        </p:txBody>
      </p:sp>
      <p:pic>
        <p:nvPicPr>
          <p:cNvPr id="23" name="図 22">
            <a:extLst>
              <a:ext uri="{FF2B5EF4-FFF2-40B4-BE49-F238E27FC236}">
                <a16:creationId xmlns:a16="http://schemas.microsoft.com/office/drawing/2014/main" id="{4AE9FB87-0D75-0656-5383-9D73ECA1026A}"/>
              </a:ext>
            </a:extLst>
          </p:cNvPr>
          <p:cNvPicPr>
            <a:picLocks noChangeAspect="1"/>
          </p:cNvPicPr>
          <p:nvPr/>
        </p:nvPicPr>
        <p:blipFill>
          <a:blip r:embed="rId7"/>
          <a:stretch>
            <a:fillRect/>
          </a:stretch>
        </p:blipFill>
        <p:spPr>
          <a:xfrm>
            <a:off x="2782739" y="1549476"/>
            <a:ext cx="315701" cy="292023"/>
          </a:xfrm>
          <a:prstGeom prst="rect">
            <a:avLst/>
          </a:prstGeom>
          <a:ln>
            <a:noFill/>
          </a:ln>
          <a:effectLst/>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A297D43D-D6A8-1FD2-7485-69C20B9874AE}"/>
              </a:ext>
            </a:extLst>
          </p:cNvPr>
          <p:cNvPicPr>
            <a:picLocks noChangeAspect="1"/>
          </p:cNvPicPr>
          <p:nvPr/>
        </p:nvPicPr>
        <p:blipFill rotWithShape="1">
          <a:blip r:embed="rId8"/>
          <a:srcRect t="69869"/>
          <a:stretch/>
        </p:blipFill>
        <p:spPr>
          <a:xfrm>
            <a:off x="1176351" y="2267095"/>
            <a:ext cx="2447651" cy="1311755"/>
          </a:xfrm>
          <a:prstGeom prst="rect">
            <a:avLst/>
          </a:prstGeom>
          <a:ln>
            <a:solidFill>
              <a:schemeClr val="bg1">
                <a:lumMod val="50000"/>
              </a:schemeClr>
            </a:solidFill>
          </a:ln>
        </p:spPr>
      </p:pic>
      <p:sp>
        <p:nvSpPr>
          <p:cNvPr id="25" name="四角形: 角を丸くする 24">
            <a:extLst>
              <a:ext uri="{FF2B5EF4-FFF2-40B4-BE49-F238E27FC236}">
                <a16:creationId xmlns:a16="http://schemas.microsoft.com/office/drawing/2014/main" id="{BFAE5AA6-4A39-26CD-8385-BF22BC66C9F2}"/>
              </a:ext>
            </a:extLst>
          </p:cNvPr>
          <p:cNvSpPr/>
          <p:nvPr/>
        </p:nvSpPr>
        <p:spPr>
          <a:xfrm>
            <a:off x="2777661" y="3282368"/>
            <a:ext cx="269571" cy="3186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11DA8B20-3B0E-A2FC-7660-24158B750BA8}"/>
              </a:ext>
            </a:extLst>
          </p:cNvPr>
          <p:cNvGrpSpPr/>
          <p:nvPr/>
        </p:nvGrpSpPr>
        <p:grpSpPr>
          <a:xfrm>
            <a:off x="1545450" y="3855050"/>
            <a:ext cx="2441979" cy="2394924"/>
            <a:chOff x="1176351" y="3916294"/>
            <a:chExt cx="2441979" cy="2394924"/>
          </a:xfrm>
        </p:grpSpPr>
        <p:pic>
          <p:nvPicPr>
            <p:cNvPr id="28" name="図 27">
              <a:extLst>
                <a:ext uri="{FF2B5EF4-FFF2-40B4-BE49-F238E27FC236}">
                  <a16:creationId xmlns:a16="http://schemas.microsoft.com/office/drawing/2014/main" id="{99DFE314-44FE-F7AF-8B9A-F55F12D38959}"/>
                </a:ext>
              </a:extLst>
            </p:cNvPr>
            <p:cNvPicPr>
              <a:picLocks noChangeAspect="1"/>
            </p:cNvPicPr>
            <p:nvPr/>
          </p:nvPicPr>
          <p:blipFill rotWithShape="1">
            <a:blip r:embed="rId9"/>
            <a:srcRect b="44748"/>
            <a:stretch/>
          </p:blipFill>
          <p:spPr>
            <a:xfrm>
              <a:off x="1176351" y="3916294"/>
              <a:ext cx="2441979" cy="2394924"/>
            </a:xfrm>
            <a:prstGeom prst="rect">
              <a:avLst/>
            </a:prstGeom>
            <a:ln w="9525">
              <a:solidFill>
                <a:schemeClr val="tx1">
                  <a:lumMod val="50000"/>
                  <a:lumOff val="50000"/>
                </a:schemeClr>
              </a:solidFill>
            </a:ln>
          </p:spPr>
        </p:pic>
        <p:sp>
          <p:nvSpPr>
            <p:cNvPr id="29" name="四角形: 角を丸くする 28">
              <a:extLst>
                <a:ext uri="{FF2B5EF4-FFF2-40B4-BE49-F238E27FC236}">
                  <a16:creationId xmlns:a16="http://schemas.microsoft.com/office/drawing/2014/main" id="{6EAAE080-A937-A8BC-B0D4-F383CED21452}"/>
                </a:ext>
              </a:extLst>
            </p:cNvPr>
            <p:cNvSpPr/>
            <p:nvPr/>
          </p:nvSpPr>
          <p:spPr>
            <a:xfrm>
              <a:off x="1221178" y="542317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sp>
        <p:nvSpPr>
          <p:cNvPr id="31" name="四角形: 角を丸くする 30">
            <a:extLst>
              <a:ext uri="{FF2B5EF4-FFF2-40B4-BE49-F238E27FC236}">
                <a16:creationId xmlns:a16="http://schemas.microsoft.com/office/drawing/2014/main" id="{E4A81B08-B36D-EFB4-24E9-0D849F27C0C0}"/>
              </a:ext>
            </a:extLst>
          </p:cNvPr>
          <p:cNvSpPr/>
          <p:nvPr/>
        </p:nvSpPr>
        <p:spPr>
          <a:xfrm>
            <a:off x="5528278" y="36887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34" name="Slide Number Placeholder 5">
            <a:extLst>
              <a:ext uri="{FF2B5EF4-FFF2-40B4-BE49-F238E27FC236}">
                <a16:creationId xmlns:a16="http://schemas.microsoft.com/office/drawing/2014/main" id="{F6284569-5CBD-E48D-55F2-D3E32778B5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406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インターネットのページの画像">
            <a:extLst>
              <a:ext uri="{FF2B5EF4-FFF2-40B4-BE49-F238E27FC236}">
                <a16:creationId xmlns:a16="http://schemas.microsoft.com/office/drawing/2014/main" id="{FA6BC0EC-977A-B1CE-4457-025187BC196B}"/>
              </a:ext>
            </a:extLst>
          </p:cNvPr>
          <p:cNvPicPr>
            <a:picLocks noChangeAspect="1"/>
          </p:cNvPicPr>
          <p:nvPr/>
        </p:nvPicPr>
        <p:blipFill>
          <a:blip r:embed="rId4"/>
          <a:stretch>
            <a:fillRect/>
          </a:stretch>
        </p:blipFill>
        <p:spPr>
          <a:xfrm>
            <a:off x="3346183" y="2274864"/>
            <a:ext cx="2437886" cy="4322013"/>
          </a:xfrm>
          <a:prstGeom prst="rect">
            <a:avLst/>
          </a:prstGeom>
          <a:ln w="9525">
            <a:solidFill>
              <a:schemeClr val="tx1">
                <a:lumMod val="65000"/>
                <a:lumOff val="35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タイトル 1">
            <a:extLst>
              <a:ext uri="{FF2B5EF4-FFF2-40B4-BE49-F238E27FC236}">
                <a16:creationId xmlns:a16="http://schemas.microsoft.com/office/drawing/2014/main" id="{1DE7F8B1-B8AB-4FA9-3454-84CA978DC3C2}"/>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1-H</a:t>
            </a:r>
            <a:endParaRPr kumimoji="0" lang="ja-JP" altLang="en-US" kern="0">
              <a:solidFill>
                <a:sysClr val="windowText" lastClr="000000"/>
              </a:solidFill>
            </a:endParaRPr>
          </a:p>
        </p:txBody>
      </p:sp>
      <p:sp>
        <p:nvSpPr>
          <p:cNvPr id="9" name="タイトル 1">
            <a:extLst>
              <a:ext uri="{FF2B5EF4-FFF2-40B4-BE49-F238E27FC236}">
                <a16:creationId xmlns:a16="http://schemas.microsoft.com/office/drawing/2014/main" id="{7EE57F98-65F0-50F7-12BF-EEE4C5A10996}"/>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履歴からページを開く</a:t>
            </a:r>
          </a:p>
        </p:txBody>
      </p:sp>
      <p:sp>
        <p:nvSpPr>
          <p:cNvPr id="10" name="字幕 14">
            <a:extLst>
              <a:ext uri="{FF2B5EF4-FFF2-40B4-BE49-F238E27FC236}">
                <a16:creationId xmlns:a16="http://schemas.microsoft.com/office/drawing/2014/main" id="{1710A05C-878A-4C00-4858-9529CE1EC01C}"/>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下記の方法で過去の履歴からページを開くことができます</a:t>
            </a:r>
          </a:p>
        </p:txBody>
      </p:sp>
      <p:sp>
        <p:nvSpPr>
          <p:cNvPr id="12" name="Slide Number Placeholder 5">
            <a:extLst>
              <a:ext uri="{FF2B5EF4-FFF2-40B4-BE49-F238E27FC236}">
                <a16:creationId xmlns:a16="http://schemas.microsoft.com/office/drawing/2014/main" id="{A669E187-302A-F553-1F2E-2D3FD398C1BE}"/>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AA88C6AA-684D-F9F7-E917-A771BDDC10ED}"/>
              </a:ext>
            </a:extLst>
          </p:cNvPr>
          <p:cNvSpPr txBox="1"/>
          <p:nvPr/>
        </p:nvSpPr>
        <p:spPr>
          <a:xfrm>
            <a:off x="3451859" y="1504290"/>
            <a:ext cx="4201812" cy="369332"/>
          </a:xfrm>
          <a:prstGeom prst="rect">
            <a:avLst/>
          </a:prstGeom>
          <a:noFill/>
        </p:spPr>
        <p:txBody>
          <a:bodyPr wrap="square" rtlCol="0">
            <a:spAutoFit/>
          </a:bodyPr>
          <a:lstStyle/>
          <a:p>
            <a:r>
              <a:rPr lang="ja-JP" altLang="en-US" sz="1800">
                <a:latin typeface="+mn-ea"/>
              </a:rPr>
              <a:t>ページが表示されます</a:t>
            </a:r>
          </a:p>
        </p:txBody>
      </p:sp>
      <p:sp>
        <p:nvSpPr>
          <p:cNvPr id="3" name="テキスト ボックス 2">
            <a:extLst>
              <a:ext uri="{FF2B5EF4-FFF2-40B4-BE49-F238E27FC236}">
                <a16:creationId xmlns:a16="http://schemas.microsoft.com/office/drawing/2014/main" id="{14686221-7C0B-1D83-C343-402FB9285AFB}"/>
              </a:ext>
            </a:extLst>
          </p:cNvPr>
          <p:cNvSpPr txBox="1"/>
          <p:nvPr/>
        </p:nvSpPr>
        <p:spPr>
          <a:xfrm>
            <a:off x="29118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284464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1-I</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インターネットを使用する際の注意点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サブタイトル 2">
            <a:extLst>
              <a:ext uri="{FF2B5EF4-FFF2-40B4-BE49-F238E27FC236}">
                <a16:creationId xmlns:a16="http://schemas.microsoft.com/office/drawing/2014/main" id="{2E4B92D3-EF6D-3049-93C5-33F2CC9C5E91}"/>
              </a:ext>
            </a:extLst>
          </p:cNvPr>
          <p:cNvSpPr txBox="1">
            <a:spLocks/>
          </p:cNvSpPr>
          <p:nvPr/>
        </p:nvSpPr>
        <p:spPr>
          <a:xfrm>
            <a:off x="552451" y="1268413"/>
            <a:ext cx="8084806" cy="500891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b="1">
                <a:solidFill>
                  <a:srgbClr val="4472C4"/>
                </a:solidFill>
                <a:latin typeface="+mn-ea"/>
              </a:rPr>
              <a:t>〇注意点</a:t>
            </a:r>
            <a:endParaRPr lang="en-US" altLang="ja-JP" sz="2400" b="1">
              <a:solidFill>
                <a:srgbClr val="4472C4"/>
              </a:solidFill>
              <a:latin typeface="+mn-ea"/>
            </a:endParaRPr>
          </a:p>
          <a:p>
            <a:pPr marL="0" indent="0">
              <a:lnSpc>
                <a:spcPct val="130000"/>
              </a:lnSpc>
              <a:spcBef>
                <a:spcPts val="0"/>
              </a:spcBef>
              <a:buNone/>
            </a:pPr>
            <a:r>
              <a:rPr lang="ja-JP" altLang="en-US" sz="2400">
                <a:latin typeface="+mn-ea"/>
              </a:rPr>
              <a:t>インターネット上には、さまざまなサイトが存在します。</a:t>
            </a:r>
            <a:endParaRPr lang="en-US" altLang="ja-JP" sz="2400">
              <a:latin typeface="+mn-ea"/>
            </a:endParaRPr>
          </a:p>
          <a:p>
            <a:pPr marL="0" indent="0">
              <a:lnSpc>
                <a:spcPct val="130000"/>
              </a:lnSpc>
              <a:spcBef>
                <a:spcPts val="0"/>
              </a:spcBef>
              <a:buNone/>
            </a:pPr>
            <a:r>
              <a:rPr lang="ja-JP" altLang="en-US" sz="2400">
                <a:latin typeface="+mn-ea"/>
              </a:rPr>
              <a:t>その中には、悪意を持って設置された、</a:t>
            </a:r>
            <a:r>
              <a:rPr lang="ja-JP" altLang="en-US" sz="2400">
                <a:solidFill>
                  <a:srgbClr val="FF3300"/>
                </a:solidFill>
                <a:latin typeface="+mn-ea"/>
              </a:rPr>
              <a:t>詐欺目的のサイトやウイルス配布を行うサイト</a:t>
            </a:r>
            <a:r>
              <a:rPr lang="ja-JP" altLang="en-US" sz="2400">
                <a:latin typeface="+mn-ea"/>
              </a:rPr>
              <a:t>もあります。</a:t>
            </a:r>
            <a:endParaRPr lang="en-US" altLang="ja-JP" sz="2400">
              <a:latin typeface="+mn-ea"/>
            </a:endParaRPr>
          </a:p>
          <a:p>
            <a:pPr marL="0" indent="0">
              <a:lnSpc>
                <a:spcPct val="130000"/>
              </a:lnSpc>
              <a:spcBef>
                <a:spcPts val="0"/>
              </a:spcBef>
              <a:buNone/>
            </a:pPr>
            <a:endParaRPr lang="en-US" altLang="ja-JP" sz="2400">
              <a:latin typeface="+mn-ea"/>
            </a:endParaRPr>
          </a:p>
          <a:p>
            <a:pPr marL="0" indent="0">
              <a:lnSpc>
                <a:spcPct val="130000"/>
              </a:lnSpc>
              <a:spcBef>
                <a:spcPts val="0"/>
              </a:spcBef>
              <a:buNone/>
            </a:pPr>
            <a:r>
              <a:rPr lang="ja-JP" altLang="en-US" sz="2400">
                <a:latin typeface="+mn-ea"/>
              </a:rPr>
              <a:t>インターネットを使用する際には、信頼できるサイトを利用し、</a:t>
            </a:r>
            <a:r>
              <a:rPr lang="ja-JP" altLang="en-US" sz="2400">
                <a:solidFill>
                  <a:srgbClr val="FF3300"/>
                </a:solidFill>
                <a:latin typeface="+mn-ea"/>
              </a:rPr>
              <a:t>不用意に個人情報や金融機関情報を入力しない</a:t>
            </a:r>
            <a:r>
              <a:rPr lang="ja-JP" altLang="en-US" sz="2400">
                <a:latin typeface="+mn-ea"/>
              </a:rPr>
              <a:t>ようにするなど、日ごろから注意してインターネットを利用するようにしましょう。</a:t>
            </a:r>
          </a:p>
          <a:p>
            <a:pPr marL="0" indent="0">
              <a:lnSpc>
                <a:spcPct val="130000"/>
              </a:lnSpc>
              <a:spcBef>
                <a:spcPts val="0"/>
              </a:spcBef>
              <a:buNone/>
            </a:pPr>
            <a:endParaRPr lang="en-US" altLang="ja-JP" sz="2400">
              <a:solidFill>
                <a:srgbClr val="4472C4"/>
              </a:solidFill>
              <a:latin typeface="+mn-ea"/>
            </a:endParaRPr>
          </a:p>
          <a:p>
            <a:pPr marL="0" indent="0">
              <a:lnSpc>
                <a:spcPct val="130000"/>
              </a:lnSpc>
              <a:spcBef>
                <a:spcPts val="0"/>
              </a:spcBef>
              <a:buClr>
                <a:srgbClr val="FF3399"/>
              </a:buClr>
              <a:buNone/>
            </a:pPr>
            <a:endParaRPr lang="en-US" altLang="ja-JP" sz="1600">
              <a:solidFill>
                <a:srgbClr val="4472C4"/>
              </a:solidFill>
              <a:latin typeface="+mn-ea"/>
            </a:endParaRPr>
          </a:p>
        </p:txBody>
      </p:sp>
      <p:sp>
        <p:nvSpPr>
          <p:cNvPr id="4" name="Slide Number Placeholder 5">
            <a:extLst>
              <a:ext uri="{FF2B5EF4-FFF2-40B4-BE49-F238E27FC236}">
                <a16:creationId xmlns:a16="http://schemas.microsoft.com/office/drawing/2014/main" id="{27BE7651-4C01-E270-ABA0-74E9F637D83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8096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1-I</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インターネットを使用する際の注意点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サブタイトル 2">
            <a:extLst>
              <a:ext uri="{FF2B5EF4-FFF2-40B4-BE49-F238E27FC236}">
                <a16:creationId xmlns:a16="http://schemas.microsoft.com/office/drawing/2014/main" id="{2E4B92D3-EF6D-3049-93C5-33F2CC9C5E91}"/>
              </a:ext>
            </a:extLst>
          </p:cNvPr>
          <p:cNvSpPr txBox="1">
            <a:spLocks/>
          </p:cNvSpPr>
          <p:nvPr/>
        </p:nvSpPr>
        <p:spPr>
          <a:xfrm>
            <a:off x="642845" y="1120421"/>
            <a:ext cx="7852591" cy="500891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b="1" dirty="0">
                <a:solidFill>
                  <a:srgbClr val="4472C4"/>
                </a:solidFill>
                <a:latin typeface="+mn-ea"/>
              </a:rPr>
              <a:t>〇注意する事例</a:t>
            </a:r>
            <a:endParaRPr lang="en-US" altLang="ja-JP" sz="1800" b="1" dirty="0">
              <a:solidFill>
                <a:srgbClr val="4472C4"/>
              </a:solidFill>
              <a:latin typeface="+mn-ea"/>
            </a:endParaRPr>
          </a:p>
          <a:p>
            <a:pPr>
              <a:lnSpc>
                <a:spcPct val="130000"/>
              </a:lnSpc>
              <a:spcBef>
                <a:spcPts val="0"/>
              </a:spcBef>
              <a:buFont typeface="Wingdings" panose="05000000000000000000" pitchFamily="2" charset="2"/>
              <a:buChar char="u"/>
            </a:pPr>
            <a:r>
              <a:rPr lang="ja-JP" altLang="en-US" sz="1800" dirty="0">
                <a:latin typeface="+mn-ea"/>
              </a:rPr>
              <a:t>メール内に書かれた</a:t>
            </a:r>
            <a:r>
              <a:rPr lang="en-US" altLang="ja-JP" sz="1800" dirty="0">
                <a:latin typeface="+mn-ea"/>
              </a:rPr>
              <a:t>URL</a:t>
            </a:r>
            <a:r>
              <a:rPr lang="ja-JP" altLang="en-US" sz="1800" dirty="0">
                <a:latin typeface="+mn-ea"/>
              </a:rPr>
              <a:t>や、</a:t>
            </a:r>
            <a:r>
              <a:rPr lang="en-US" altLang="ja-JP" sz="1800" dirty="0">
                <a:latin typeface="+mn-ea"/>
              </a:rPr>
              <a:t>｢</a:t>
            </a:r>
            <a:r>
              <a:rPr lang="ja-JP" altLang="en-US" sz="1800" dirty="0">
                <a:latin typeface="+mn-ea"/>
              </a:rPr>
              <a:t>ここを選択してください</a:t>
            </a:r>
            <a:r>
              <a:rPr lang="en-US" altLang="ja-JP" sz="1800" dirty="0">
                <a:latin typeface="+mn-ea"/>
              </a:rPr>
              <a:t>｣</a:t>
            </a:r>
            <a:r>
              <a:rPr lang="ja-JP" altLang="en-US" sz="1800" dirty="0">
                <a:latin typeface="+mn-ea"/>
              </a:rPr>
              <a:t>などと記載されている箇所を選択すると、偽のサイトへ誘導し、ユーザ</a:t>
            </a:r>
            <a:r>
              <a:rPr lang="en-US" altLang="ja-JP" sz="1800" dirty="0">
                <a:latin typeface="+mn-ea"/>
              </a:rPr>
              <a:t>ID</a:t>
            </a:r>
            <a:r>
              <a:rPr lang="ja-JP" altLang="en-US" sz="1800" dirty="0">
                <a:latin typeface="+mn-ea"/>
              </a:rPr>
              <a:t>やパスワード、クレジットカードなどの情報を入力させて情報を盗み取ろうとするケースがあります。これらのメールをフィッシングメールといいます。</a:t>
            </a:r>
            <a:endParaRPr lang="en-US" altLang="ja-JP" sz="1800" dirty="0">
              <a:latin typeface="+mn-ea"/>
            </a:endParaRPr>
          </a:p>
          <a:p>
            <a:pPr marL="0" indent="0">
              <a:lnSpc>
                <a:spcPct val="130000"/>
              </a:lnSpc>
              <a:spcBef>
                <a:spcPts val="0"/>
              </a:spcBef>
              <a:buNone/>
            </a:pPr>
            <a:endParaRPr lang="en-US" altLang="ja-JP" sz="1800" dirty="0">
              <a:latin typeface="+mn-ea"/>
            </a:endParaRPr>
          </a:p>
          <a:p>
            <a:pPr>
              <a:lnSpc>
                <a:spcPct val="130000"/>
              </a:lnSpc>
              <a:spcBef>
                <a:spcPts val="0"/>
              </a:spcBef>
              <a:buFont typeface="Wingdings" panose="05000000000000000000" pitchFamily="2" charset="2"/>
              <a:buChar char="u"/>
            </a:pPr>
            <a:r>
              <a:rPr lang="en-US" altLang="ja-JP" sz="1800" dirty="0">
                <a:latin typeface="+mn-ea"/>
              </a:rPr>
              <a:t>WEB</a:t>
            </a:r>
            <a:r>
              <a:rPr lang="ja-JP" altLang="en-US" sz="1800" dirty="0">
                <a:latin typeface="+mn-ea"/>
              </a:rPr>
              <a:t>サイトや広告内の</a:t>
            </a:r>
            <a:r>
              <a:rPr lang="en-US" altLang="ja-JP" sz="1800" dirty="0">
                <a:latin typeface="+mn-ea"/>
              </a:rPr>
              <a:t>URL</a:t>
            </a:r>
            <a:r>
              <a:rPr lang="ja-JP" altLang="en-US" sz="1800" dirty="0">
                <a:latin typeface="+mn-ea"/>
              </a:rPr>
              <a:t>を一度クリックしただけで一方的にサービスへの入会などの契約成立を宣言され、多額の料金の支払いを求められるという詐欺をワンクリック詐欺といいます。</a:t>
            </a:r>
            <a:endParaRPr lang="en-US" altLang="ja-JP" sz="1800" dirty="0">
              <a:latin typeface="+mn-ea"/>
            </a:endParaRPr>
          </a:p>
          <a:p>
            <a:pPr marL="0" indent="0">
              <a:lnSpc>
                <a:spcPct val="130000"/>
              </a:lnSpc>
              <a:spcBef>
                <a:spcPts val="0"/>
              </a:spcBef>
              <a:buNone/>
            </a:pPr>
            <a:endParaRPr lang="en-US" altLang="ja-JP" sz="1800" dirty="0">
              <a:latin typeface="+mn-ea"/>
            </a:endParaRPr>
          </a:p>
          <a:p>
            <a:pPr>
              <a:lnSpc>
                <a:spcPct val="130000"/>
              </a:lnSpc>
              <a:spcBef>
                <a:spcPts val="0"/>
              </a:spcBef>
              <a:buFont typeface="Wingdings" panose="05000000000000000000" pitchFamily="2" charset="2"/>
              <a:buChar char="u"/>
            </a:pPr>
            <a:r>
              <a:rPr lang="ja-JP" altLang="en-US" sz="1800" dirty="0">
                <a:latin typeface="+mn-ea"/>
              </a:rPr>
              <a:t>インターネットやメールを使う際には、</a:t>
            </a:r>
            <a:r>
              <a:rPr lang="en-US" altLang="ja-JP" sz="1800" dirty="0">
                <a:latin typeface="+mn-ea"/>
              </a:rPr>
              <a:t>｢</a:t>
            </a:r>
            <a:r>
              <a:rPr lang="ja-JP" altLang="en-US" sz="1800" dirty="0">
                <a:latin typeface="+mn-ea"/>
              </a:rPr>
              <a:t>知らない人からのメール</a:t>
            </a:r>
            <a:r>
              <a:rPr lang="en-US" altLang="ja-JP" sz="1800" dirty="0">
                <a:latin typeface="+mn-ea"/>
              </a:rPr>
              <a:t>｣ ｢</a:t>
            </a:r>
            <a:r>
              <a:rPr lang="ja-JP" altLang="en-US" sz="1800" dirty="0">
                <a:latin typeface="+mn-ea"/>
              </a:rPr>
              <a:t>過度に魅力的な話が掲載されているサイト</a:t>
            </a:r>
            <a:r>
              <a:rPr lang="en-US" altLang="ja-JP" sz="1800" dirty="0">
                <a:latin typeface="+mn-ea"/>
              </a:rPr>
              <a:t>｣｢“</a:t>
            </a:r>
            <a:r>
              <a:rPr lang="ja-JP" altLang="en-US" sz="1800" dirty="0">
                <a:latin typeface="+mn-ea"/>
              </a:rPr>
              <a:t>有料です”と書かれているサイト</a:t>
            </a:r>
            <a:r>
              <a:rPr lang="en-US" altLang="ja-JP" sz="1800" dirty="0">
                <a:latin typeface="+mn-ea"/>
              </a:rPr>
              <a:t>｣</a:t>
            </a:r>
            <a:r>
              <a:rPr lang="ja-JP" altLang="en-US" sz="1800" dirty="0">
                <a:latin typeface="+mn-ea"/>
              </a:rPr>
              <a:t>などには細心の注意を払い、気軽にサイトや</a:t>
            </a:r>
            <a:r>
              <a:rPr lang="en-US" altLang="ja-JP" sz="1800" dirty="0">
                <a:latin typeface="+mn-ea"/>
              </a:rPr>
              <a:t>URL</a:t>
            </a:r>
            <a:r>
              <a:rPr lang="ja-JP" altLang="en-US" sz="1800" dirty="0">
                <a:latin typeface="+mn-ea"/>
              </a:rPr>
              <a:t>を開かないようにしましょう。</a:t>
            </a:r>
          </a:p>
          <a:p>
            <a:pPr marL="0" indent="0">
              <a:lnSpc>
                <a:spcPct val="130000"/>
              </a:lnSpc>
              <a:spcBef>
                <a:spcPts val="0"/>
              </a:spcBef>
              <a:buNone/>
            </a:pPr>
            <a:endParaRPr lang="en-US" altLang="ja-JP" sz="1800" dirty="0">
              <a:latin typeface="+mn-ea"/>
            </a:endParaRPr>
          </a:p>
          <a:p>
            <a:pPr marL="0" indent="0">
              <a:lnSpc>
                <a:spcPct val="130000"/>
              </a:lnSpc>
              <a:spcBef>
                <a:spcPts val="0"/>
              </a:spcBef>
              <a:buClr>
                <a:srgbClr val="FF3399"/>
              </a:buClr>
              <a:buNone/>
            </a:pPr>
            <a:endParaRPr lang="en-US" altLang="ja-JP" sz="1200" dirty="0">
              <a:latin typeface="+mn-ea"/>
            </a:endParaRPr>
          </a:p>
        </p:txBody>
      </p:sp>
      <p:sp>
        <p:nvSpPr>
          <p:cNvPr id="4" name="Slide Number Placeholder 5">
            <a:extLst>
              <a:ext uri="{FF2B5EF4-FFF2-40B4-BE49-F238E27FC236}">
                <a16:creationId xmlns:a16="http://schemas.microsoft.com/office/drawing/2014/main" id="{7F9AA445-547A-5EA6-5D04-FABBBF4FE3F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8110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ブラウザとは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453192" y="5147563"/>
            <a:ext cx="8237612" cy="105321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■ブラウザは以下のようなタイミングで使います。</a:t>
            </a:r>
            <a:endParaRPr lang="en-US" altLang="ja-JP"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b="0" dirty="0">
                <a:latin typeface="BIZ UDPゴシック" panose="020B0400000000000000" pitchFamily="50" charset="-128"/>
                <a:ea typeface="BIZ UDPゴシック" panose="020B0400000000000000" pitchFamily="50" charset="-128"/>
              </a:rPr>
              <a:t>ニュースを見たい時　</a:t>
            </a:r>
            <a:r>
              <a:rPr lang="en-US" altLang="ja-JP" b="0" dirty="0">
                <a:latin typeface="BIZ UDPゴシック" panose="020B0400000000000000" pitchFamily="50" charset="-128"/>
                <a:ea typeface="BIZ UDPゴシック" panose="020B0400000000000000" pitchFamily="50" charset="-128"/>
              </a:rPr>
              <a:t>/</a:t>
            </a:r>
            <a:r>
              <a:rPr lang="ja-JP" altLang="en-US" b="0" dirty="0">
                <a:latin typeface="BIZ UDPゴシック" panose="020B0400000000000000" pitchFamily="50" charset="-128"/>
                <a:ea typeface="BIZ UDPゴシック" panose="020B0400000000000000" pitchFamily="50" charset="-128"/>
              </a:rPr>
              <a:t>　調べ物をしたい時　</a:t>
            </a:r>
            <a:r>
              <a:rPr lang="en-US" altLang="ja-JP" b="0" dirty="0">
                <a:latin typeface="BIZ UDPゴシック" panose="020B0400000000000000" pitchFamily="50" charset="-128"/>
                <a:ea typeface="BIZ UDPゴシック" panose="020B0400000000000000" pitchFamily="50" charset="-128"/>
              </a:rPr>
              <a:t>/</a:t>
            </a:r>
            <a:r>
              <a:rPr lang="ja-JP" altLang="en-US" b="0" dirty="0">
                <a:latin typeface="BIZ UDPゴシック" panose="020B0400000000000000" pitchFamily="50" charset="-128"/>
                <a:ea typeface="BIZ UDPゴシック" panose="020B0400000000000000" pitchFamily="50" charset="-128"/>
              </a:rPr>
              <a:t>　</a:t>
            </a:r>
            <a:r>
              <a:rPr lang="en-US" altLang="ja-JP" b="0" dirty="0">
                <a:latin typeface="BIZ UDPゴシック" panose="020B0400000000000000" pitchFamily="50" charset="-128"/>
                <a:ea typeface="BIZ UDPゴシック" panose="020B0400000000000000" pitchFamily="50" charset="-128"/>
              </a:rPr>
              <a:t>Web</a:t>
            </a:r>
            <a:r>
              <a:rPr lang="ja-JP" altLang="en-US" b="0" dirty="0">
                <a:latin typeface="BIZ UDPゴシック" panose="020B0400000000000000" pitchFamily="50" charset="-128"/>
                <a:ea typeface="BIZ UDPゴシック" panose="020B0400000000000000" pitchFamily="50" charset="-128"/>
              </a:rPr>
              <a:t>サイトを見たい時</a:t>
            </a:r>
          </a:p>
        </p:txBody>
      </p:sp>
      <p:pic>
        <p:nvPicPr>
          <p:cNvPr id="4" name="図 3" descr="アイコン&#10;&#10;自動的に生成された説明">
            <a:extLst>
              <a:ext uri="{FF2B5EF4-FFF2-40B4-BE49-F238E27FC236}">
                <a16:creationId xmlns:a16="http://schemas.microsoft.com/office/drawing/2014/main" id="{C9812169-7E89-CE56-9E72-BDFC54CFB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013" y="3231532"/>
            <a:ext cx="2391974" cy="1678062"/>
          </a:xfrm>
          <a:prstGeom prst="rect">
            <a:avLst/>
          </a:prstGeom>
        </p:spPr>
      </p:pic>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ブラウザとは、インターネット上のサイトを検索したり、</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閲覧するためのソフトウェアです。</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一般に「ネットを見る」という場合はブラウザを使用して、</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インターネット上のサイトにアクセスすることを指しています。</a:t>
            </a:r>
          </a:p>
        </p:txBody>
      </p:sp>
      <p:sp>
        <p:nvSpPr>
          <p:cNvPr id="6" name="Slide Number Placeholder 5">
            <a:extLst>
              <a:ext uri="{FF2B5EF4-FFF2-40B4-BE49-F238E27FC236}">
                <a16:creationId xmlns:a16="http://schemas.microsoft.com/office/drawing/2014/main" id="{FD0B41D3-224B-6977-34BE-A00EA5251BD5}"/>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2</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8151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Safari</a:t>
            </a:r>
            <a:r>
              <a:rPr lang="ja-JP" altLang="en-US" sz="2799">
                <a:solidFill>
                  <a:srgbClr val="4472C4"/>
                </a:solidFill>
              </a:rPr>
              <a:t>（サファリ）とは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字幕 5">
            <a:extLst>
              <a:ext uri="{FF2B5EF4-FFF2-40B4-BE49-F238E27FC236}">
                <a16:creationId xmlns:a16="http://schemas.microsoft.com/office/drawing/2014/main" id="{D23E907B-B737-666D-0A7B-AC190C98C667}"/>
              </a:ext>
            </a:extLst>
          </p:cNvPr>
          <p:cNvSpPr txBox="1">
            <a:spLocks/>
          </p:cNvSpPr>
          <p:nvPr/>
        </p:nvSpPr>
        <p:spPr>
          <a:xfrm>
            <a:off x="577456" y="5598117"/>
            <a:ext cx="7920000" cy="810928"/>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pPr>
              <a:lnSpc>
                <a:spcPct val="130000"/>
              </a:lnSpc>
            </a:pPr>
            <a:r>
              <a:rPr kumimoji="0" lang="en-US" altLang="ja-JP" sz="2200" b="0" kern="0" dirty="0">
                <a:solidFill>
                  <a:srgbClr val="4472C4"/>
                </a:solidFill>
                <a:latin typeface="+mn-ea"/>
                <a:ea typeface="+mn-ea"/>
              </a:rPr>
              <a:t>iPhone</a:t>
            </a:r>
            <a:r>
              <a:rPr kumimoji="0" lang="ja-JP" altLang="en-US" sz="2200" b="0" kern="0" dirty="0">
                <a:solidFill>
                  <a:srgbClr val="4472C4"/>
                </a:solidFill>
                <a:latin typeface="+mn-ea"/>
                <a:ea typeface="+mn-ea"/>
              </a:rPr>
              <a:t>には最初からインストールされています。</a:t>
            </a:r>
          </a:p>
          <a:p>
            <a:pPr>
              <a:lnSpc>
                <a:spcPct val="130000"/>
              </a:lnSpc>
            </a:pPr>
            <a:r>
              <a:rPr kumimoji="0" lang="ja-JP" altLang="en-US" sz="2200" b="0" kern="0" dirty="0">
                <a:solidFill>
                  <a:srgbClr val="4472C4"/>
                </a:solidFill>
                <a:latin typeface="+mn-ea"/>
                <a:ea typeface="+mn-ea"/>
              </a:rPr>
              <a:t>新規でのインストールは不要です。</a:t>
            </a:r>
          </a:p>
        </p:txBody>
      </p:sp>
      <p:graphicFrame>
        <p:nvGraphicFramePr>
          <p:cNvPr id="11" name="object 7" descr="「Safari（サファリ）」のアイコンと概要を説明する表の画像">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2318794140"/>
              </p:ext>
            </p:extLst>
          </p:nvPr>
        </p:nvGraphicFramePr>
        <p:xfrm>
          <a:off x="611255" y="3280624"/>
          <a:ext cx="8280771" cy="2110530"/>
        </p:xfrm>
        <a:graphic>
          <a:graphicData uri="http://schemas.openxmlformats.org/drawingml/2006/table">
            <a:tbl>
              <a:tblPr firstRow="1" bandRow="1">
                <a:tableStyleId>{2D5ABB26-0587-4C30-8999-92F81FD0307C}</a:tableStyleId>
              </a:tblPr>
              <a:tblGrid>
                <a:gridCol w="1280215">
                  <a:extLst>
                    <a:ext uri="{9D8B030D-6E8A-4147-A177-3AD203B41FA5}">
                      <a16:colId xmlns:a16="http://schemas.microsoft.com/office/drawing/2014/main" val="20000"/>
                    </a:ext>
                  </a:extLst>
                </a:gridCol>
                <a:gridCol w="4867663">
                  <a:extLst>
                    <a:ext uri="{9D8B030D-6E8A-4147-A177-3AD203B41FA5}">
                      <a16:colId xmlns:a16="http://schemas.microsoft.com/office/drawing/2014/main" val="20001"/>
                    </a:ext>
                  </a:extLst>
                </a:gridCol>
                <a:gridCol w="2132893">
                  <a:extLst>
                    <a:ext uri="{9D8B030D-6E8A-4147-A177-3AD203B41FA5}">
                      <a16:colId xmlns:a16="http://schemas.microsoft.com/office/drawing/2014/main" val="20002"/>
                    </a:ext>
                  </a:extLst>
                </a:gridCol>
              </a:tblGrid>
              <a:tr h="329745">
                <a:tc>
                  <a:txBody>
                    <a:bodyPr/>
                    <a:lstStyle/>
                    <a:p>
                      <a:pPr marL="0" indent="0" algn="ctr">
                        <a:lnSpc>
                          <a:spcPts val="1700"/>
                        </a:lnSpc>
                        <a:spcBef>
                          <a:spcPts val="405"/>
                        </a:spcBef>
                      </a:pPr>
                      <a:r>
                        <a:rPr lang="ja-JP" altLang="en-US" sz="1800" b="0" i="0" dirty="0">
                          <a:latin typeface="+mn-ea"/>
                          <a:ea typeface="+mn-ea"/>
                          <a:cs typeface="Meiryo" charset="-128"/>
                        </a:rPr>
                        <a:t>マーク</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mn-ea"/>
                          <a:ea typeface="+mn-ea"/>
                          <a:cs typeface="Meiryo" charset="-128"/>
                        </a:rPr>
                        <a:t>概要</a:t>
                      </a:r>
                      <a:endParaRPr lang="en-US" altLang="ja-JP"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mn-ea"/>
                          <a:ea typeface="+mn-ea"/>
                          <a:cs typeface="Meiryo" charset="-128"/>
                        </a:rPr>
                        <a:t>アプリ</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780785">
                <a:tc>
                  <a:txBody>
                    <a:bodyPr/>
                    <a:lstStyle/>
                    <a:p>
                      <a:pPr>
                        <a:lnSpc>
                          <a:spcPts val="1700"/>
                        </a:lnSpc>
                      </a:pPr>
                      <a:endParaRPr sz="1200" b="0" i="0" dirty="0">
                        <a:latin typeface="+mn-ea"/>
                        <a:ea typeface="+mn-ea"/>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25000"/>
                        </a:lnSpc>
                      </a:pPr>
                      <a:r>
                        <a:rPr lang="en-US" altLang="ja-JP" sz="1800" b="0" i="0" kern="0" dirty="0">
                          <a:effectLst/>
                          <a:latin typeface="+mn-ea"/>
                          <a:ea typeface="+mn-ea"/>
                          <a:cs typeface="Meiryo" charset="-128"/>
                        </a:rPr>
                        <a:t>iPhone</a:t>
                      </a:r>
                      <a:r>
                        <a:rPr lang="ja-JP" altLang="ja-JP" sz="1800" b="0" i="0" kern="0" dirty="0">
                          <a:effectLst/>
                          <a:latin typeface="+mn-ea"/>
                          <a:ea typeface="+mn-ea"/>
                          <a:cs typeface="Meiryo" charset="-128"/>
                        </a:rPr>
                        <a:t>にはウェブブラウザの</a:t>
                      </a:r>
                      <a:r>
                        <a:rPr lang="en-US" altLang="ja-JP" sz="1800" b="0" i="0" kern="0" dirty="0">
                          <a:effectLst/>
                          <a:latin typeface="+mn-ea"/>
                          <a:ea typeface="+mn-ea"/>
                          <a:cs typeface="Meiryo" charset="-128"/>
                        </a:rPr>
                        <a:t>Safari</a:t>
                      </a:r>
                      <a:r>
                        <a:rPr lang="ja-JP" altLang="ja-JP" sz="1800" b="0" i="0" kern="0" dirty="0">
                          <a:effectLst/>
                          <a:latin typeface="+mn-ea"/>
                          <a:ea typeface="+mn-ea"/>
                          <a:cs typeface="Meiryo" charset="-128"/>
                        </a:rPr>
                        <a:t>が内蔵。</a:t>
                      </a:r>
                      <a:endParaRPr lang="en-US" altLang="ja-JP" sz="1800" b="0" i="0" kern="0" dirty="0">
                        <a:effectLst/>
                        <a:latin typeface="+mn-ea"/>
                        <a:ea typeface="+mn-ea"/>
                        <a:cs typeface="Meiryo" charset="-128"/>
                      </a:endParaRPr>
                    </a:p>
                    <a:p>
                      <a:pPr algn="l">
                        <a:lnSpc>
                          <a:spcPct val="125000"/>
                        </a:lnSpc>
                      </a:pPr>
                      <a:r>
                        <a:rPr lang="ja-JP" altLang="ja-JP" sz="1800" b="0" i="0" kern="0" dirty="0">
                          <a:effectLst/>
                          <a:latin typeface="+mn-ea"/>
                          <a:ea typeface="+mn-ea"/>
                          <a:cs typeface="Meiryo" charset="-128"/>
                        </a:rPr>
                        <a:t>このアプリを使って全世界の情報を見ること、</a:t>
                      </a:r>
                      <a:endParaRPr lang="en-US" altLang="ja-JP" sz="1800" b="0" i="0" kern="0" dirty="0">
                        <a:effectLst/>
                        <a:latin typeface="+mn-ea"/>
                        <a:ea typeface="+mn-ea"/>
                        <a:cs typeface="Meiryo" charset="-128"/>
                      </a:endParaRPr>
                    </a:p>
                    <a:p>
                      <a:pPr algn="l">
                        <a:lnSpc>
                          <a:spcPct val="125000"/>
                        </a:lnSpc>
                      </a:pPr>
                      <a:r>
                        <a:rPr lang="en-US" altLang="ja-JP" sz="1800" b="0" i="0" kern="0" dirty="0">
                          <a:effectLst/>
                          <a:latin typeface="+mn-ea"/>
                          <a:ea typeface="+mn-ea"/>
                          <a:cs typeface="Meiryo" charset="-128"/>
                        </a:rPr>
                        <a:t> </a:t>
                      </a:r>
                      <a:r>
                        <a:rPr lang="ja-JP" altLang="ja-JP" sz="1800" b="0" i="0" kern="0" dirty="0">
                          <a:effectLst/>
                          <a:latin typeface="+mn-ea"/>
                          <a:ea typeface="+mn-ea"/>
                          <a:cs typeface="Meiryo" charset="-128"/>
                        </a:rPr>
                        <a:t>調べ物をしたい時、新しい情報やニュースなどをいち早く取り入れたい時など、とても便利に取得できます。</a:t>
                      </a:r>
                      <a:endParaRPr lang="ja-JP" altLang="ja-JP" sz="1800" b="0" i="0" kern="100" dirty="0">
                        <a:effectLst/>
                        <a:latin typeface="+mn-ea"/>
                        <a:ea typeface="+mn-ea"/>
                        <a:cs typeface="Meiryo" charset="-128"/>
                      </a:endParaRPr>
                    </a:p>
                  </a:txBody>
                  <a:tcPr marL="72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25000"/>
                        </a:lnSpc>
                      </a:pPr>
                      <a:r>
                        <a:rPr lang="en-US" altLang="ja-JP" sz="1800" b="0" i="0" kern="0" dirty="0">
                          <a:effectLst/>
                          <a:latin typeface="+mn-ea"/>
                          <a:ea typeface="+mn-ea"/>
                          <a:cs typeface="Meiryo" charset="-128"/>
                        </a:rPr>
                        <a:t> Safari</a:t>
                      </a:r>
                      <a:endParaRPr lang="ja-JP" altLang="ja-JP" sz="1800" b="0" i="0" kern="100" dirty="0">
                        <a:effectLst/>
                        <a:latin typeface="+mn-ea"/>
                        <a:ea typeface="+mn-ea"/>
                        <a:cs typeface="Meiryo" charset="-128"/>
                      </a:endParaRPr>
                    </a:p>
                    <a:p>
                      <a:pPr algn="l">
                        <a:lnSpc>
                          <a:spcPct val="125000"/>
                        </a:lnSpc>
                      </a:pPr>
                      <a:r>
                        <a:rPr lang="en-US" altLang="ja-JP" sz="1800" b="0" i="0" kern="0" dirty="0">
                          <a:effectLst/>
                          <a:latin typeface="+mn-ea"/>
                          <a:ea typeface="+mn-ea"/>
                          <a:cs typeface="Meiryo" charset="-128"/>
                        </a:rPr>
                        <a:t> Apple</a:t>
                      </a:r>
                      <a:r>
                        <a:rPr lang="ja-JP" altLang="ja-JP" sz="1800" b="0" i="0" kern="0" dirty="0">
                          <a:effectLst/>
                          <a:latin typeface="+mn-ea"/>
                          <a:ea typeface="+mn-ea"/>
                          <a:cs typeface="Meiryo" charset="-128"/>
                        </a:rPr>
                        <a:t>社の標準の</a:t>
                      </a:r>
                      <a:r>
                        <a:rPr lang="en-US" altLang="ja-JP" sz="1800" b="0" i="0" kern="0" dirty="0">
                          <a:effectLst/>
                          <a:latin typeface="+mn-ea"/>
                          <a:ea typeface="+mn-ea"/>
                          <a:cs typeface="Meiryo" charset="-128"/>
                        </a:rPr>
                        <a:t> </a:t>
                      </a:r>
                      <a:br>
                        <a:rPr lang="en-US" altLang="ja-JP" sz="1800" b="0" i="0" kern="0" dirty="0">
                          <a:effectLst/>
                          <a:latin typeface="+mn-ea"/>
                          <a:ea typeface="+mn-ea"/>
                          <a:cs typeface="Meiryo" charset="-128"/>
                        </a:rPr>
                      </a:br>
                      <a:r>
                        <a:rPr lang="en-US" altLang="ja-JP" sz="1800" b="0" i="0" kern="0" dirty="0">
                          <a:effectLst/>
                          <a:latin typeface="+mn-ea"/>
                          <a:ea typeface="+mn-ea"/>
                          <a:cs typeface="Meiryo" charset="-128"/>
                        </a:rPr>
                        <a:t> </a:t>
                      </a:r>
                      <a:r>
                        <a:rPr lang="ja-JP" altLang="ja-JP" sz="1800" b="0" i="0" kern="0" dirty="0">
                          <a:effectLst/>
                          <a:latin typeface="+mn-ea"/>
                          <a:ea typeface="+mn-ea"/>
                          <a:cs typeface="Meiryo" charset="-128"/>
                        </a:rPr>
                        <a:t>ブラウザ</a:t>
                      </a:r>
                      <a:r>
                        <a:rPr lang="ja-JP" altLang="en-US" sz="1800" b="0" i="0" kern="0" dirty="0">
                          <a:effectLst/>
                          <a:latin typeface="+mn-ea"/>
                          <a:ea typeface="+mn-ea"/>
                          <a:cs typeface="Meiryo" charset="-128"/>
                        </a:rPr>
                        <a:t> </a:t>
                      </a:r>
                      <a:r>
                        <a:rPr lang="en-US" altLang="ja-JP" sz="1800" b="0" i="0" kern="0" dirty="0">
                          <a:effectLst/>
                          <a:latin typeface="+mn-ea"/>
                          <a:ea typeface="+mn-ea"/>
                          <a:cs typeface="Meiryo" charset="-128"/>
                        </a:rPr>
                        <a:t>Ver16.4</a:t>
                      </a:r>
                      <a:endParaRPr lang="ja-JP" altLang="ja-JP" sz="1800" b="0" i="0" kern="100" dirty="0">
                        <a:effectLst/>
                        <a:latin typeface="+mn-ea"/>
                        <a:ea typeface="+mn-ea"/>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テキスト ボックス 2">
            <a:extLst>
              <a:ext uri="{FF2B5EF4-FFF2-40B4-BE49-F238E27FC236}">
                <a16:creationId xmlns:a16="http://schemas.microsoft.com/office/drawing/2014/main" id="{8769D0AF-4185-2A49-F5CC-65D132327E46}"/>
              </a:ext>
            </a:extLst>
          </p:cNvPr>
          <p:cNvSpPr txBox="1"/>
          <p:nvPr/>
        </p:nvSpPr>
        <p:spPr>
          <a:xfrm>
            <a:off x="7187311" y="352532"/>
            <a:ext cx="1881034" cy="468141"/>
          </a:xfrm>
          <a:prstGeom prst="rect">
            <a:avLst/>
          </a:prstGeom>
          <a:noFill/>
        </p:spPr>
        <p:txBody>
          <a:bodyPr wrap="square" rtlCol="0">
            <a:spAutoFit/>
          </a:bodyPr>
          <a:lstStyle/>
          <a:p>
            <a:pPr>
              <a:lnSpc>
                <a:spcPct val="120000"/>
              </a:lnSpc>
            </a:pPr>
            <a:r>
              <a:rPr lang="zh-TW"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zh-TW" sz="1100" err="1">
                <a:solidFill>
                  <a:srgbClr val="4472C4"/>
                </a:solidFill>
                <a:latin typeface="BIZ UDPゴシック" panose="020B0400000000000000" pitchFamily="50" charset="-128"/>
                <a:ea typeface="BIZ UDPゴシック" panose="020B0400000000000000" pitchFamily="50" charset="-128"/>
              </a:rPr>
              <a:t>i</a:t>
            </a:r>
            <a:r>
              <a:rPr lang="zh-TW" altLang="en-US" sz="1100">
                <a:solidFill>
                  <a:srgbClr val="4472C4"/>
                </a:solidFill>
                <a:latin typeface="BIZ UDPゴシック" panose="020B0400000000000000" pitchFamily="50" charset="-128"/>
                <a:ea typeface="BIZ UDPゴシック" panose="020B0400000000000000" pitchFamily="50" charset="-128"/>
              </a:rPr>
              <a:t>Ｐ</a:t>
            </a:r>
            <a:r>
              <a:rPr lang="en-US" altLang="zh-TW" sz="1100">
                <a:solidFill>
                  <a:srgbClr val="4472C4"/>
                </a:solidFill>
                <a:latin typeface="BIZ UDPゴシック" panose="020B0400000000000000" pitchFamily="50" charset="-128"/>
                <a:ea typeface="BIZ UDPゴシック" panose="020B0400000000000000" pitchFamily="50" charset="-128"/>
              </a:rPr>
              <a:t>hone </a:t>
            </a:r>
            <a:r>
              <a:rPr lang="en-US" altLang="ja-JP" sz="1100">
                <a:solidFill>
                  <a:srgbClr val="4472C4"/>
                </a:solidFill>
                <a:latin typeface="BIZ UDPゴシック" panose="020B0400000000000000" pitchFamily="50" charset="-128"/>
                <a:ea typeface="BIZ UDPゴシック" panose="020B0400000000000000" pitchFamily="50" charset="-128"/>
              </a:rPr>
              <a:t>SE</a:t>
            </a:r>
            <a:endParaRPr lang="en-US" altLang="zh-TW" sz="1100">
              <a:solidFill>
                <a:srgbClr val="4472C4"/>
              </a:solidFill>
              <a:latin typeface="BIZ UDPゴシック" panose="020B0400000000000000" pitchFamily="50" charset="-128"/>
              <a:ea typeface="BIZ UDPゴシック" panose="020B0400000000000000" pitchFamily="50" charset="-128"/>
            </a:endParaRPr>
          </a:p>
          <a:p>
            <a:pPr>
              <a:lnSpc>
                <a:spcPct val="120000"/>
              </a:lnSpc>
            </a:pPr>
            <a:r>
              <a:rPr lang="zh-TW" altLang="en-US" sz="1100">
                <a:solidFill>
                  <a:srgbClr val="4472C4"/>
                </a:solidFill>
                <a:latin typeface="BIZ UDPゴシック" panose="020B0400000000000000" pitchFamily="50" charset="-128"/>
                <a:ea typeface="BIZ UDPゴシック" panose="020B0400000000000000" pitchFamily="50" charset="-128"/>
              </a:rPr>
              <a:t>対応</a:t>
            </a:r>
            <a:r>
              <a:rPr lang="en-US" altLang="zh-TW" sz="1100">
                <a:solidFill>
                  <a:srgbClr val="4472C4"/>
                </a:solidFill>
                <a:latin typeface="BIZ UDPゴシック" panose="020B0400000000000000" pitchFamily="50" charset="-128"/>
                <a:ea typeface="BIZ UDPゴシック" panose="020B0400000000000000" pitchFamily="50" charset="-128"/>
              </a:rPr>
              <a:t>OS</a:t>
            </a:r>
            <a:r>
              <a:rPr lang="zh-TW" altLang="en-US" sz="1100">
                <a:solidFill>
                  <a:srgbClr val="4472C4"/>
                </a:solidFill>
                <a:latin typeface="BIZ UDPゴシック" panose="020B0400000000000000" pitchFamily="50" charset="-128"/>
                <a:ea typeface="BIZ UDPゴシック" panose="020B0400000000000000" pitchFamily="50" charset="-128"/>
              </a:rPr>
              <a:t>：</a:t>
            </a:r>
            <a:r>
              <a:rPr lang="en-US" altLang="zh-TW" sz="1100">
                <a:solidFill>
                  <a:srgbClr val="4472C4"/>
                </a:solidFill>
                <a:latin typeface="BIZ UDPゴシック" panose="020B0400000000000000" pitchFamily="50" charset="-128"/>
                <a:ea typeface="BIZ UDPゴシック" panose="020B0400000000000000" pitchFamily="50" charset="-128"/>
              </a:rPr>
              <a:t>iOS 1</a:t>
            </a:r>
            <a:r>
              <a:rPr lang="en-US" altLang="ja-JP" sz="1100">
                <a:solidFill>
                  <a:srgbClr val="4472C4"/>
                </a:solidFill>
                <a:latin typeface="BIZ UDPゴシック" panose="020B0400000000000000" pitchFamily="50" charset="-128"/>
                <a:ea typeface="BIZ UDPゴシック" panose="020B0400000000000000" pitchFamily="50" charset="-128"/>
              </a:rPr>
              <a:t>7</a:t>
            </a:r>
            <a:r>
              <a:rPr lang="en-US" altLang="zh-TW"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5.1</a:t>
            </a:r>
            <a:endParaRPr lang="en-US" altLang="zh-TW" sz="1100">
              <a:solidFill>
                <a:srgbClr val="4472C4"/>
              </a:solidFill>
              <a:latin typeface="BIZ UDPゴシック" panose="020B0400000000000000" pitchFamily="50" charset="-128"/>
              <a:ea typeface="BIZ UDPゴシック" panose="020B0400000000000000" pitchFamily="50" charset="-128"/>
            </a:endParaRPr>
          </a:p>
        </p:txBody>
      </p:sp>
      <p:sp>
        <p:nvSpPr>
          <p:cNvPr id="4" name="字幕 14">
            <a:extLst>
              <a:ext uri="{FF2B5EF4-FFF2-40B4-BE49-F238E27FC236}">
                <a16:creationId xmlns:a16="http://schemas.microsoft.com/office/drawing/2014/main" id="{FB9CC28B-7751-A2E4-6D41-972ECD16108D}"/>
              </a:ext>
            </a:extLst>
          </p:cNvPr>
          <p:cNvSpPr txBox="1">
            <a:spLocks/>
          </p:cNvSpPr>
          <p:nvPr/>
        </p:nvSpPr>
        <p:spPr>
          <a:xfrm>
            <a:off x="507804" y="1160953"/>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mn-ea"/>
              </a:rPr>
              <a:t>インターネットを見るソフト（ブラウザ）は様々なものがあり、</a:t>
            </a:r>
            <a:r>
              <a:rPr lang="ja-JP" altLang="en-US" sz="2400" b="0" dirty="0">
                <a:latin typeface="BIZ UDPゴシック" panose="020B0400000000000000" pitchFamily="50" charset="-128"/>
                <a:ea typeface="BIZ UDPゴシック" panose="020B0400000000000000" pitchFamily="50" charset="-128"/>
              </a:rPr>
              <a:t>今回ご紹介するブラウザ以外に、ご自身でお好みのものを利用することもで</a:t>
            </a:r>
            <a:r>
              <a:rPr lang="ja-JP" altLang="en-US" sz="2400" dirty="0">
                <a:latin typeface="BIZ UDPゴシック" panose="020B0400000000000000" pitchFamily="50" charset="-128"/>
                <a:ea typeface="BIZ UDPゴシック" panose="020B0400000000000000" pitchFamily="50" charset="-128"/>
              </a:rPr>
              <a:t>き</a:t>
            </a:r>
            <a:r>
              <a:rPr lang="ja-JP" altLang="en-US" sz="2400" dirty="0">
                <a:latin typeface="+mn-ea"/>
              </a:rPr>
              <a:t>ますが、今回は</a:t>
            </a:r>
            <a:r>
              <a:rPr lang="en-US" altLang="ja-JP" sz="2400" dirty="0">
                <a:latin typeface="+mn-ea"/>
              </a:rPr>
              <a:t>Apple</a:t>
            </a:r>
            <a:r>
              <a:rPr lang="ja-JP" altLang="en-US" sz="2400" dirty="0">
                <a:latin typeface="+mn-ea"/>
              </a:rPr>
              <a:t>（アップル）社の</a:t>
            </a:r>
            <a:r>
              <a:rPr lang="en-US" altLang="ja-JP" sz="2400" dirty="0">
                <a:latin typeface="+mn-ea"/>
              </a:rPr>
              <a:t>Safari</a:t>
            </a:r>
            <a:r>
              <a:rPr lang="ja-JP" altLang="en-US" sz="2400" dirty="0">
                <a:latin typeface="+mn-ea"/>
              </a:rPr>
              <a:t>（サファリ）を使用してご説明します。</a:t>
            </a:r>
          </a:p>
        </p:txBody>
      </p:sp>
      <p:sp>
        <p:nvSpPr>
          <p:cNvPr id="7" name="Slide Number Placeholder 5">
            <a:extLst>
              <a:ext uri="{FF2B5EF4-FFF2-40B4-BE49-F238E27FC236}">
                <a16:creationId xmlns:a16="http://schemas.microsoft.com/office/drawing/2014/main" id="{E2A3E672-72C2-8EEA-D7B8-C0484B62594F}"/>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12" name="角丸四角形 55" descr="「Safari（サファリ）」のアイコン">
            <a:extLst>
              <a:ext uri="{FF2B5EF4-FFF2-40B4-BE49-F238E27FC236}">
                <a16:creationId xmlns:a16="http://schemas.microsoft.com/office/drawing/2014/main" id="{0000F8A5-0E55-41C5-85CB-9980ED6B6604}"/>
              </a:ext>
            </a:extLst>
          </p:cNvPr>
          <p:cNvSpPr>
            <a:spLocks noChangeAspect="1"/>
          </p:cNvSpPr>
          <p:nvPr/>
        </p:nvSpPr>
        <p:spPr>
          <a:xfrm>
            <a:off x="790958" y="4003673"/>
            <a:ext cx="937713" cy="936000"/>
          </a:xfrm>
          <a:prstGeom prst="roundRect">
            <a:avLst>
              <a:gd name="adj" fmla="val 24606"/>
            </a:avLst>
          </a:prstGeom>
          <a:blipFill dpi="0" rotWithShape="1">
            <a:blip r:embed="rId6">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91303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ADDDCC7B-061E-2A54-BC39-5FF672B22821}"/>
              </a:ext>
            </a:extLst>
          </p:cNvPr>
          <p:cNvGrpSpPr/>
          <p:nvPr/>
        </p:nvGrpSpPr>
        <p:grpSpPr>
          <a:xfrm>
            <a:off x="5487568" y="2295557"/>
            <a:ext cx="2454680" cy="4354149"/>
            <a:chOff x="3616531" y="2700634"/>
            <a:chExt cx="1963002" cy="3491526"/>
          </a:xfrm>
        </p:grpSpPr>
        <p:pic>
          <p:nvPicPr>
            <p:cNvPr id="35" name="図 34" descr="グラフィカル ユーザー インターフェイス, テキスト, アプリケーション&#10;&#10;自動的に生成された説明">
              <a:extLst>
                <a:ext uri="{FF2B5EF4-FFF2-40B4-BE49-F238E27FC236}">
                  <a16:creationId xmlns:a16="http://schemas.microsoft.com/office/drawing/2014/main" id="{34910F92-4A6F-865E-97F5-F5DCB6D925AF}"/>
                </a:ext>
              </a:extLst>
            </p:cNvPr>
            <p:cNvPicPr>
              <a:picLocks noChangeAspect="1"/>
            </p:cNvPicPr>
            <p:nvPr/>
          </p:nvPicPr>
          <p:blipFill>
            <a:blip r:embed="rId4"/>
            <a:stretch>
              <a:fillRect/>
            </a:stretch>
          </p:blipFill>
          <p:spPr>
            <a:xfrm>
              <a:off x="3616531" y="2700634"/>
              <a:ext cx="1963002" cy="3491526"/>
            </a:xfrm>
            <a:prstGeom prst="rect">
              <a:avLst/>
            </a:prstGeom>
            <a:ln>
              <a:solidFill>
                <a:schemeClr val="tx1"/>
              </a:solidFill>
            </a:ln>
          </p:spPr>
        </p:pic>
        <p:sp>
          <p:nvSpPr>
            <p:cNvPr id="36" name="四角形: 角を丸くする 35">
              <a:extLst>
                <a:ext uri="{FF2B5EF4-FFF2-40B4-BE49-F238E27FC236}">
                  <a16:creationId xmlns:a16="http://schemas.microsoft.com/office/drawing/2014/main" id="{CA545588-4A88-87D1-2918-638CDC24EA5F}"/>
                </a:ext>
              </a:extLst>
            </p:cNvPr>
            <p:cNvSpPr/>
            <p:nvPr/>
          </p:nvSpPr>
          <p:spPr>
            <a:xfrm>
              <a:off x="3652485" y="5644062"/>
              <a:ext cx="1873726"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C3BF3D91-9D2E-694E-E3EA-43657907D378}"/>
              </a:ext>
            </a:extLst>
          </p:cNvPr>
          <p:cNvGrpSpPr/>
          <p:nvPr/>
        </p:nvGrpSpPr>
        <p:grpSpPr>
          <a:xfrm>
            <a:off x="1169323" y="2282137"/>
            <a:ext cx="2454680" cy="4396455"/>
            <a:chOff x="640287" y="2719260"/>
            <a:chExt cx="1934404" cy="3442671"/>
          </a:xfrm>
        </p:grpSpPr>
        <p:pic>
          <p:nvPicPr>
            <p:cNvPr id="32" name="図 31">
              <a:extLst>
                <a:ext uri="{FF2B5EF4-FFF2-40B4-BE49-F238E27FC236}">
                  <a16:creationId xmlns:a16="http://schemas.microsoft.com/office/drawing/2014/main" id="{8A69616E-6C46-4BB1-9423-FDE9E7E2387A}"/>
                </a:ext>
              </a:extLst>
            </p:cNvPr>
            <p:cNvPicPr>
              <a:picLocks noChangeAspect="1"/>
            </p:cNvPicPr>
            <p:nvPr/>
          </p:nvPicPr>
          <p:blipFill>
            <a:blip r:embed="rId5"/>
            <a:stretch>
              <a:fillRect/>
            </a:stretch>
          </p:blipFill>
          <p:spPr>
            <a:xfrm>
              <a:off x="640287" y="2719260"/>
              <a:ext cx="1934404" cy="3442671"/>
            </a:xfrm>
            <a:prstGeom prst="rect">
              <a:avLst/>
            </a:prstGeom>
          </p:spPr>
        </p:pic>
        <p:sp>
          <p:nvSpPr>
            <p:cNvPr id="33" name="四角形: 角を丸くする 32">
              <a:extLst>
                <a:ext uri="{FF2B5EF4-FFF2-40B4-BE49-F238E27FC236}">
                  <a16:creationId xmlns:a16="http://schemas.microsoft.com/office/drawing/2014/main" id="{98F3EF1C-9E54-E913-638F-7F9D557F1049}"/>
                </a:ext>
              </a:extLst>
            </p:cNvPr>
            <p:cNvSpPr/>
            <p:nvPr/>
          </p:nvSpPr>
          <p:spPr>
            <a:xfrm>
              <a:off x="1185329" y="5741455"/>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検索用の枠を押します（赤枠内）</a:t>
            </a:r>
          </a:p>
        </p:txBody>
      </p:sp>
      <p:sp>
        <p:nvSpPr>
          <p:cNvPr id="3" name="正方形/長方形 2">
            <a:extLst>
              <a:ext uri="{FF2B5EF4-FFF2-40B4-BE49-F238E27FC236}">
                <a16:creationId xmlns:a16="http://schemas.microsoft.com/office/drawing/2014/main" id="{ACD98BF4-3EFE-DC76-FFD3-FB92AC8C2587}"/>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4" name="テキスト ボックス 3">
            <a:extLst>
              <a:ext uri="{FF2B5EF4-FFF2-40B4-BE49-F238E27FC236}">
                <a16:creationId xmlns:a16="http://schemas.microsoft.com/office/drawing/2014/main" id="{7A2E0230-9984-F6A5-8FB8-89853E66C089}"/>
              </a:ext>
            </a:extLst>
          </p:cNvPr>
          <p:cNvSpPr txBox="1"/>
          <p:nvPr/>
        </p:nvSpPr>
        <p:spPr>
          <a:xfrm>
            <a:off x="1412435" y="1489248"/>
            <a:ext cx="2868941" cy="395621"/>
          </a:xfrm>
          <a:prstGeom prst="rect">
            <a:avLst/>
          </a:prstGeom>
          <a:noFill/>
        </p:spPr>
        <p:txBody>
          <a:bodyPr wrap="square" lIns="91440" tIns="45720" rIns="91440" bIns="45720" rtlCol="0" anchor="t">
            <a:spAutoFit/>
          </a:bodyPr>
          <a:lstStyle/>
          <a:p>
            <a:pPr>
              <a:lnSpc>
                <a:spcPct val="130000"/>
              </a:lnSpc>
            </a:pPr>
            <a:r>
              <a:rPr lang="en-US" altLang="ja-JP" dirty="0">
                <a:latin typeface="+mn-ea"/>
              </a:rPr>
              <a:t>S</a:t>
            </a:r>
            <a:r>
              <a:rPr lang="en-US" altLang="ja-JP" sz="1800" dirty="0">
                <a:latin typeface="+mn-ea"/>
              </a:rPr>
              <a:t>afari</a:t>
            </a:r>
            <a:r>
              <a:rPr lang="ja-JP" altLang="en-US" sz="1800" dirty="0">
                <a:latin typeface="+mn-ea"/>
              </a:rPr>
              <a:t>    　を押します</a:t>
            </a:r>
            <a:endParaRPr lang="en-US" altLang="ja-JP" sz="1800" dirty="0">
              <a:latin typeface="+mn-ea"/>
            </a:endParaRPr>
          </a:p>
        </p:txBody>
      </p:sp>
      <p:sp>
        <p:nvSpPr>
          <p:cNvPr id="5" name="角丸四角形 55" descr="「Safari（サファリ）」のアイコン">
            <a:extLst>
              <a:ext uri="{FF2B5EF4-FFF2-40B4-BE49-F238E27FC236}">
                <a16:creationId xmlns:a16="http://schemas.microsoft.com/office/drawing/2014/main" id="{E071CDC1-1263-4FDB-6261-F9D9FECB4B05}"/>
              </a:ext>
            </a:extLst>
          </p:cNvPr>
          <p:cNvSpPr>
            <a:spLocks noChangeAspect="1"/>
          </p:cNvSpPr>
          <p:nvPr/>
        </p:nvSpPr>
        <p:spPr>
          <a:xfrm>
            <a:off x="2289509" y="1510654"/>
            <a:ext cx="406185" cy="405442"/>
          </a:xfrm>
          <a:prstGeom prst="roundRect">
            <a:avLst>
              <a:gd name="adj" fmla="val 24606"/>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Slide Number Placeholder 5">
            <a:extLst>
              <a:ext uri="{FF2B5EF4-FFF2-40B4-BE49-F238E27FC236}">
                <a16:creationId xmlns:a16="http://schemas.microsoft.com/office/drawing/2014/main" id="{0FD45116-EC42-5171-FD07-807A03CF3411}"/>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4</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C60FCBB0-42CD-C70F-F9E6-AAF212F7D2F7}"/>
              </a:ext>
            </a:extLst>
          </p:cNvPr>
          <p:cNvSpPr txBox="1"/>
          <p:nvPr/>
        </p:nvSpPr>
        <p:spPr>
          <a:xfrm>
            <a:off x="3910262" y="6192215"/>
            <a:ext cx="10917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Safari</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13" name="直線コネクタ 12">
            <a:extLst>
              <a:ext uri="{FF2B5EF4-FFF2-40B4-BE49-F238E27FC236}">
                <a16:creationId xmlns:a16="http://schemas.microsoft.com/office/drawing/2014/main" id="{3457E3EB-94E3-9144-77A2-182BDD9F4917}"/>
              </a:ext>
            </a:extLst>
          </p:cNvPr>
          <p:cNvCxnSpPr>
            <a:cxnSpLocks/>
            <a:stCxn id="33" idx="3"/>
            <a:endCxn id="9" idx="1"/>
          </p:cNvCxnSpPr>
          <p:nvPr/>
        </p:nvCxnSpPr>
        <p:spPr>
          <a:xfrm flipV="1">
            <a:off x="2336151" y="6376881"/>
            <a:ext cx="1574111" cy="385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 name="四角形: 角を丸くする 5">
            <a:extLst>
              <a:ext uri="{FF2B5EF4-FFF2-40B4-BE49-F238E27FC236}">
                <a16:creationId xmlns:a16="http://schemas.microsoft.com/office/drawing/2014/main" id="{D6D77AF2-5829-E297-EB92-FAFF2435B614}"/>
              </a:ext>
            </a:extLst>
          </p:cNvPr>
          <p:cNvSpPr/>
          <p:nvPr/>
        </p:nvSpPr>
        <p:spPr>
          <a:xfrm>
            <a:off x="2289509" y="1510654"/>
            <a:ext cx="406185" cy="405442"/>
          </a:xfrm>
          <a:prstGeom prst="roundRect">
            <a:avLst>
              <a:gd name="adj" fmla="val 22540"/>
            </a:avLst>
          </a:prstGeom>
          <a:noFill/>
          <a:ln w="952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754777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電子機器, キーボード が含まれている画像&#10;&#10;自動的に生成された説明">
            <a:extLst>
              <a:ext uri="{FF2B5EF4-FFF2-40B4-BE49-F238E27FC236}">
                <a16:creationId xmlns:a16="http://schemas.microsoft.com/office/drawing/2014/main" id="{375012D5-B5D4-FC34-C55B-952870F6E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7041" y="2274866"/>
            <a:ext cx="2429917" cy="4322013"/>
          </a:xfrm>
          <a:prstGeom prst="rect">
            <a:avLst/>
          </a:prstGeom>
          <a:ln w="9525">
            <a:solidFill>
              <a:schemeClr val="tx1"/>
            </a:solidFill>
          </a:ln>
        </p:spPr>
      </p:pic>
      <p:sp>
        <p:nvSpPr>
          <p:cNvPr id="12" name="四角形: 角を丸くする 11">
            <a:extLst>
              <a:ext uri="{FF2B5EF4-FFF2-40B4-BE49-F238E27FC236}">
                <a16:creationId xmlns:a16="http://schemas.microsoft.com/office/drawing/2014/main" id="{F1C456B9-A96B-390D-FE4B-D5F5CE1F634F}"/>
              </a:ext>
            </a:extLst>
          </p:cNvPr>
          <p:cNvSpPr/>
          <p:nvPr/>
        </p:nvSpPr>
        <p:spPr>
          <a:xfrm>
            <a:off x="3499839" y="4586346"/>
            <a:ext cx="2124551" cy="3546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95621"/>
          </a:xfrm>
          <a:prstGeom prst="rect">
            <a:avLst/>
          </a:prstGeom>
          <a:noFill/>
        </p:spPr>
        <p:txBody>
          <a:bodyPr wrap="square" rtlCol="0">
            <a:spAutoFit/>
          </a:bodyPr>
          <a:lstStyle/>
          <a:p>
            <a:pPr>
              <a:lnSpc>
                <a:spcPct val="130000"/>
              </a:lnSpc>
            </a:pP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「今日のニュース」と入力します</a:t>
            </a: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正方形/長方形 2">
            <a:extLst>
              <a:ext uri="{FF2B5EF4-FFF2-40B4-BE49-F238E27FC236}">
                <a16:creationId xmlns:a16="http://schemas.microsoft.com/office/drawing/2014/main" id="{74F5E10A-C8EB-CB73-D7C5-1F0B3889DC6D}"/>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14" name="Slide Number Placeholder 5">
            <a:extLst>
              <a:ext uri="{FF2B5EF4-FFF2-40B4-BE49-F238E27FC236}">
                <a16:creationId xmlns:a16="http://schemas.microsoft.com/office/drawing/2014/main" id="{B79A33AD-252A-7B54-C7BC-23781EFAF65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5</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796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テキスト&#10;&#10;自動的に生成された説明">
            <a:extLst>
              <a:ext uri="{FF2B5EF4-FFF2-40B4-BE49-F238E27FC236}">
                <a16:creationId xmlns:a16="http://schemas.microsoft.com/office/drawing/2014/main" id="{666825CF-E02C-9E92-3134-3E3530951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479" y="2265661"/>
            <a:ext cx="2452623" cy="4362399"/>
          </a:xfrm>
          <a:prstGeom prst="rect">
            <a:avLst/>
          </a:prstGeom>
          <a:ln w="9525">
            <a:solidFill>
              <a:schemeClr val="tx1"/>
            </a:solidFill>
          </a:ln>
        </p:spPr>
      </p:pic>
      <p:pic>
        <p:nvPicPr>
          <p:cNvPr id="13" name="図 12" descr="電子機器, キーボード が含まれている画像&#10;&#10;自動的に生成された説明">
            <a:extLst>
              <a:ext uri="{FF2B5EF4-FFF2-40B4-BE49-F238E27FC236}">
                <a16:creationId xmlns:a16="http://schemas.microsoft.com/office/drawing/2014/main" id="{2BCDACF9-41E1-1259-4846-AC5FDEBED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319" y="2241276"/>
            <a:ext cx="2466056" cy="4386291"/>
          </a:xfrm>
          <a:prstGeom prst="rect">
            <a:avLst/>
          </a:prstGeom>
          <a:ln w="9525">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6" name="字幕 14">
            <a:extLst>
              <a:ext uri="{FF2B5EF4-FFF2-40B4-BE49-F238E27FC236}">
                <a16:creationId xmlns:a16="http://schemas.microsoft.com/office/drawing/2014/main" id="{8ED82E2D-12A8-2309-1D46-DCE8412BFBCB}"/>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cxnSp>
        <p:nvCxnSpPr>
          <p:cNvPr id="28" name="直線矢印コネクタ 27">
            <a:extLst>
              <a:ext uri="{FF2B5EF4-FFF2-40B4-BE49-F238E27FC236}">
                <a16:creationId xmlns:a16="http://schemas.microsoft.com/office/drawing/2014/main" id="{98D7B53D-6CE4-630F-46DC-7AB7E1D5651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FAA0828-C3AD-056C-ED31-17E64890B5FB}"/>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6EF9F70-672E-5086-E9B1-54D7B8672FC7}"/>
              </a:ext>
            </a:extLst>
          </p:cNvPr>
          <p:cNvSpPr txBox="1"/>
          <p:nvPr/>
        </p:nvSpPr>
        <p:spPr>
          <a:xfrm>
            <a:off x="1412436" y="1489248"/>
            <a:ext cx="2629946"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画面右下のボタン</a:t>
            </a:r>
          </a:p>
          <a:p>
            <a:pPr>
              <a:lnSpc>
                <a:spcPct val="130000"/>
              </a:lnSpc>
            </a:pPr>
            <a:r>
              <a:rPr lang="ja-JP" altLang="en-US" sz="1800">
                <a:latin typeface="+mn-ea"/>
              </a:rPr>
              <a:t>「開く」を押します</a:t>
            </a:r>
          </a:p>
        </p:txBody>
      </p:sp>
      <p:sp>
        <p:nvSpPr>
          <p:cNvPr id="31" name="テキスト ボックス 30">
            <a:extLst>
              <a:ext uri="{FF2B5EF4-FFF2-40B4-BE49-F238E27FC236}">
                <a16:creationId xmlns:a16="http://schemas.microsoft.com/office/drawing/2014/main" id="{CB48FC47-1251-1FDD-F83F-793D125332FE}"/>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32700C4F-7EFD-675F-CA40-DE0603CC0820}"/>
              </a:ext>
            </a:extLst>
          </p:cNvPr>
          <p:cNvSpPr txBox="1"/>
          <p:nvPr/>
        </p:nvSpPr>
        <p:spPr>
          <a:xfrm>
            <a:off x="5721429" y="1489248"/>
            <a:ext cx="3098106"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検索結果の中から</a:t>
            </a:r>
          </a:p>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見たい項目を選択します</a:t>
            </a:r>
          </a:p>
        </p:txBody>
      </p:sp>
      <p:sp>
        <p:nvSpPr>
          <p:cNvPr id="41" name="正方形/長方形 40">
            <a:extLst>
              <a:ext uri="{FF2B5EF4-FFF2-40B4-BE49-F238E27FC236}">
                <a16:creationId xmlns:a16="http://schemas.microsoft.com/office/drawing/2014/main" id="{CDC597AB-BB98-319C-941A-87C08D4A3CF0}"/>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43" name="Slide Number Placeholder 5">
            <a:extLst>
              <a:ext uri="{FF2B5EF4-FFF2-40B4-BE49-F238E27FC236}">
                <a16:creationId xmlns:a16="http://schemas.microsoft.com/office/drawing/2014/main" id="{9869A7A3-0810-83B2-9406-7F9EBAE2DDAB}"/>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6</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71D8007B-AE22-F175-9115-6559CC3C58E7}"/>
              </a:ext>
            </a:extLst>
          </p:cNvPr>
          <p:cNvSpPr/>
          <p:nvPr/>
        </p:nvSpPr>
        <p:spPr>
          <a:xfrm>
            <a:off x="3132403" y="5904583"/>
            <a:ext cx="502971" cy="71687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735360DE-0783-7D47-2426-3463E7BA625E}"/>
              </a:ext>
            </a:extLst>
          </p:cNvPr>
          <p:cNvSpPr/>
          <p:nvPr/>
        </p:nvSpPr>
        <p:spPr>
          <a:xfrm>
            <a:off x="5627478" y="5204858"/>
            <a:ext cx="2014202" cy="7965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3265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10;&#10;自動的に生成された説明">
            <a:extLst>
              <a:ext uri="{FF2B5EF4-FFF2-40B4-BE49-F238E27FC236}">
                <a16:creationId xmlns:a16="http://schemas.microsoft.com/office/drawing/2014/main" id="{FE61FECE-06D4-A750-FFC2-35E1A2C38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75" y="2258769"/>
            <a:ext cx="2464049" cy="4382721"/>
          </a:xfrm>
          <a:prstGeom prst="rect">
            <a:avLst/>
          </a:prstGeom>
          <a:ln w="9525">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95621"/>
          </a:xfrm>
          <a:prstGeom prst="rect">
            <a:avLst/>
          </a:prstGeom>
          <a:noFill/>
        </p:spPr>
        <p:txBody>
          <a:bodyPr wrap="square" rtlCol="0">
            <a:spAutoFit/>
          </a:bodyPr>
          <a:lstStyle/>
          <a:p>
            <a:pPr>
              <a:lnSpc>
                <a:spcPct val="130000"/>
              </a:lnSpc>
            </a:pP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ニュースが表示されます</a:t>
            </a: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７</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69AF365B-B8D6-1F04-329A-2F81F1B8698F}"/>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Tree>
    <p:extLst>
      <p:ext uri="{BB962C8B-B14F-4D97-AF65-F5344CB8AC3E}">
        <p14:creationId xmlns:p14="http://schemas.microsoft.com/office/powerpoint/2010/main" val="3786728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3300"/>
          </a:solidFill>
          <a:prstDash val="sysDot"/>
        </a:ln>
      </a:spPr>
      <a:bodyPr rtlCol="0" anchor="ctr"/>
      <a:lstStyle>
        <a:defPPr algn="ctr">
          <a:defRPr kumimoji="1"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3FDF05-5626-440F-8230-0AE2083302CF}"/>
</file>

<file path=customXml/itemProps2.xml><?xml version="1.0" encoding="utf-8"?>
<ds:datastoreItem xmlns:ds="http://schemas.openxmlformats.org/officeDocument/2006/customXml" ds:itemID="{B4C914AF-F106-4D87-8423-6A32BA9F21E0}">
  <ds:schemaRefs>
    <ds:schemaRef ds:uri="http://schemas.microsoft.com/sharepoint/v3/contenttype/forms"/>
  </ds:schemaRefs>
</ds:datastoreItem>
</file>

<file path=customXml/itemProps3.xml><?xml version="1.0" encoding="utf-8"?>
<ds:datastoreItem xmlns:ds="http://schemas.openxmlformats.org/officeDocument/2006/customXml" ds:itemID="{55C86E14-CBE0-426D-BB75-09D51833A2F2}">
  <ds:schemaRefs>
    <ds:schemaRef ds:uri="http://schemas.microsoft.com/office/2006/documentManagement/types"/>
    <ds:schemaRef ds:uri="http://purl.org/dc/terms/"/>
    <ds:schemaRef ds:uri="5ee39776-654d-4190-9d41-90b94a876707"/>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473</TotalTime>
  <Words>2004</Words>
  <Application>Microsoft Office PowerPoint</Application>
  <PresentationFormat>画面に合わせる (4:3)</PresentationFormat>
  <Paragraphs>430</Paragraphs>
  <Slides>37</Slides>
  <Notes>37</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44" baseType="lpstr">
      <vt:lpstr>BIZ UDPゴシック</vt:lpstr>
      <vt:lpstr>游ゴシック</vt:lpstr>
      <vt:lpstr>Arial</vt:lpstr>
      <vt:lpstr>Calibri</vt:lpstr>
      <vt:lpstr>Wingdings</vt:lpstr>
      <vt:lpstr>Office テーマ</vt:lpstr>
      <vt:lpstr>think-cell スライド</vt:lpstr>
      <vt:lpstr>PowerPoint プレゼンテーション</vt:lpstr>
      <vt:lpstr>PowerPoint プレゼンテーション</vt:lpstr>
      <vt:lpstr>PowerPoint プレゼンテーション</vt:lpstr>
      <vt:lpstr>1-A</vt:lpstr>
      <vt:lpstr>1-B</vt:lpstr>
      <vt:lpstr>1-C</vt:lpstr>
      <vt:lpstr>1-C</vt:lpstr>
      <vt:lpstr>1-C</vt:lpstr>
      <vt:lpstr>1-C</vt:lpstr>
      <vt:lpstr>1-C</vt:lpstr>
      <vt:lpstr>1-C</vt:lpstr>
      <vt:lpstr>1-D</vt:lpstr>
      <vt:lpstr>1-D</vt:lpstr>
      <vt:lpstr>1-D</vt:lpstr>
      <vt:lpstr>1-D</vt:lpstr>
      <vt:lpstr>1-D</vt:lpstr>
      <vt:lpstr>1-D</vt:lpstr>
      <vt:lpstr>1-D</vt:lpstr>
      <vt:lpstr>1-D</vt:lpstr>
      <vt:lpstr>1-D</vt:lpstr>
      <vt:lpstr>1-D</vt:lpstr>
      <vt:lpstr>1-D</vt:lpstr>
      <vt:lpstr>1-D</vt:lpstr>
      <vt:lpstr>1-D</vt:lpstr>
      <vt:lpstr>1-D</vt:lpstr>
      <vt:lpstr>1-D</vt:lpstr>
      <vt:lpstr>1-E</vt:lpstr>
      <vt:lpstr>1-E</vt:lpstr>
      <vt:lpstr>1-F</vt:lpstr>
      <vt:lpstr>1-F</vt:lpstr>
      <vt:lpstr>1-G</vt:lpstr>
      <vt:lpstr>1-H</vt:lpstr>
      <vt:lpstr>1-H</vt:lpstr>
      <vt:lpstr>1-I</vt:lpstr>
      <vt:lpstr>1-I</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将大</dc:creator>
  <cp:lastModifiedBy>川上 能徳</cp:lastModifiedBy>
  <cp:revision>19</cp:revision>
  <cp:lastPrinted>2024-09-06T10:15:50Z</cp:lastPrinted>
  <dcterms:created xsi:type="dcterms:W3CDTF">2024-07-07T09:06:49Z</dcterms:created>
  <dcterms:modified xsi:type="dcterms:W3CDTF">2025-10-02T06:48:30Z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MediaServiceImageTags">
    <vt:lpwstr/>
  </property>
</Properties>
</file>