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4"/>
  </p:notesMasterIdLst>
  <p:sldIdLst>
    <p:sldId id="269" r:id="rId5"/>
    <p:sldId id="297" r:id="rId6"/>
    <p:sldId id="266" r:id="rId7"/>
    <p:sldId id="434" r:id="rId8"/>
    <p:sldId id="435" r:id="rId9"/>
    <p:sldId id="437" r:id="rId10"/>
    <p:sldId id="423" r:id="rId11"/>
    <p:sldId id="438" r:id="rId12"/>
    <p:sldId id="424" r:id="rId13"/>
    <p:sldId id="439" r:id="rId14"/>
    <p:sldId id="419" r:id="rId15"/>
    <p:sldId id="440" r:id="rId16"/>
    <p:sldId id="441" r:id="rId17"/>
    <p:sldId id="417" r:id="rId18"/>
    <p:sldId id="429" r:id="rId19"/>
    <p:sldId id="425" r:id="rId20"/>
    <p:sldId id="444" r:id="rId21"/>
    <p:sldId id="445" r:id="rId22"/>
    <p:sldId id="446" r:id="rId23"/>
  </p:sldIdLst>
  <p:sldSz cx="9144000" cy="6858000" type="screen4x3"/>
  <p:notesSz cx="6735763" cy="9866313"/>
  <p:custDataLst>
    <p:tags r:id="rId2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2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CCFFCC"/>
    <a:srgbClr val="007864"/>
    <a:srgbClr val="FF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6720" autoAdjust="0"/>
  </p:normalViewPr>
  <p:slideViewPr>
    <p:cSldViewPr snapToObjects="1">
      <p:cViewPr varScale="1">
        <p:scale>
          <a:sx n="87" d="100"/>
          <a:sy n="87" d="100"/>
        </p:scale>
        <p:origin x="84" y="876"/>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2023/6/12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6" name="ノート プレースホルダー 5">
            <a:extLst>
              <a:ext uri="{FF2B5EF4-FFF2-40B4-BE49-F238E27FC236}">
                <a16:creationId xmlns:a16="http://schemas.microsoft.com/office/drawing/2014/main" id="{14357476-94E6-86D0-4227-7EBDBA7F3C6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FB69C659-14DF-35FB-83D5-8C1EBD88CA1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86736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10179E60-A5F1-1FFD-6FF0-78B3E8FB679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B728001E-E3C4-26D7-7B67-DE4D53C09B3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4420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C82E0897-8928-F130-4B58-BE99969C096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2940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76014786-EC73-C7AA-9468-3529FE5BDE5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4488AA0A-66EF-359F-D892-2B16AD1150D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6652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49C647ED-2E3E-89A7-309F-7205601B0C1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9107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38E222B5-E271-4DDB-EA4F-3DB180ACF12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52054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2DBC41E8-D05C-E435-CBCD-C2D596CF22D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1820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294B31A0-B2D9-2F43-6C3B-1AEE8B0BE82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7431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5BEFC30F-966C-45AC-48F9-BAA4AA9670B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024D917A-3BFA-8DD9-1DF6-04B738303E0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0BB834E6-5BB4-A8EF-0F5E-6EBC52AFE07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33586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B492C95E-C997-A8ED-73B3-3E6AF499A3A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0145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6E0BDFDD-9AE3-9410-2526-AB876E9071F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4411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396477B0-6326-B6E8-5336-BF684761B5A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696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BB218C40-1EB6-A22D-A11D-F6541BEED4F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8110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586E3889-6FB5-6FFE-3D25-084F7F2FA9E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6321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pos="4241" userDrawn="1">
          <p15:clr>
            <a:srgbClr val="FBAE40"/>
          </p15:clr>
        </p15:guide>
        <p15:guide id="30" pos="3334" userDrawn="1">
          <p15:clr>
            <a:srgbClr val="FBAE40"/>
          </p15:clr>
        </p15:guide>
        <p15:guide id="31" pos="4355" userDrawn="1">
          <p15:clr>
            <a:srgbClr val="FBAE40"/>
          </p15:clr>
        </p15:guide>
        <p15:guide id="32" pos="41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2023/6/12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1.emf"/><Relationship Id="rId10" Type="http://schemas.openxmlformats.org/officeDocument/2006/relationships/image" Target="../media/image17.png"/><Relationship Id="rId4" Type="http://schemas.openxmlformats.org/officeDocument/2006/relationships/oleObject" Target="../embeddings/oleObject7.bin"/><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1.emf"/><Relationship Id="rId10" Type="http://schemas.openxmlformats.org/officeDocument/2006/relationships/image" Target="../media/image25.png"/><Relationship Id="rId4" Type="http://schemas.openxmlformats.org/officeDocument/2006/relationships/oleObject" Target="../embeddings/oleObject8.bin"/><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1.emf"/><Relationship Id="rId10" Type="http://schemas.openxmlformats.org/officeDocument/2006/relationships/image" Target="../media/image27.png"/><Relationship Id="rId4" Type="http://schemas.openxmlformats.org/officeDocument/2006/relationships/oleObject" Target="../embeddings/oleObject9.bin"/><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12.bin"/><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12.jpg"/><Relationship Id="rId4" Type="http://schemas.openxmlformats.org/officeDocument/2006/relationships/image" Target="../media/image5.png"/><Relationship Id="rId9"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8.xml"/><Relationship Id="rId7"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9.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2.png"/><Relationship Id="rId11" Type="http://schemas.openxmlformats.org/officeDocument/2006/relationships/image" Target="../media/image37.png"/><Relationship Id="rId5" Type="http://schemas.openxmlformats.org/officeDocument/2006/relationships/image" Target="../media/image1.emf"/><Relationship Id="rId10" Type="http://schemas.openxmlformats.org/officeDocument/2006/relationships/image" Target="../media/image36.png"/><Relationship Id="rId4" Type="http://schemas.openxmlformats.org/officeDocument/2006/relationships/oleObject" Target="../embeddings/oleObject8.bin"/><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2.jpg"/><Relationship Id="rId4" Type="http://schemas.openxmlformats.org/officeDocument/2006/relationships/image" Target="../media/image5.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11" Type="http://schemas.openxmlformats.org/officeDocument/2006/relationships/image" Target="../media/image13.png"/><Relationship Id="rId5" Type="http://schemas.openxmlformats.org/officeDocument/2006/relationships/oleObject" Target="../embeddings/oleObject5.bin"/><Relationship Id="rId10" Type="http://schemas.openxmlformats.org/officeDocument/2006/relationships/image" Target="../media/image12.jpg"/><Relationship Id="rId4" Type="http://schemas.openxmlformats.org/officeDocument/2006/relationships/image" Target="../media/image17.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1457203"/>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txBox="1">
            <a:spLocks/>
          </p:cNvSpPr>
          <p:nvPr/>
        </p:nvSpPr>
        <p:spPr>
          <a:xfrm>
            <a:off x="118344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電源の入れ方・</a:t>
            </a:r>
            <a:endParaRPr lang="en-US" altLang="ja-JP" sz="4800" dirty="0">
              <a:solidFill>
                <a:schemeClr val="bg1"/>
              </a:solidFill>
            </a:endParaRPr>
          </a:p>
          <a:p>
            <a:r>
              <a:rPr lang="ja-JP" altLang="en-US" sz="4800" dirty="0">
                <a:solidFill>
                  <a:schemeClr val="bg1"/>
                </a:solidFill>
              </a:rPr>
              <a:t>ボタン操作の仕方</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7"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717032"/>
            <a:ext cx="2514600" cy="25146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図形グループ 13"/>
          <p:cNvGrpSpPr/>
          <p:nvPr/>
        </p:nvGrpSpPr>
        <p:grpSpPr>
          <a:xfrm>
            <a:off x="518390" y="198514"/>
            <a:ext cx="2160000" cy="813477"/>
            <a:chOff x="518390" y="198514"/>
            <a:chExt cx="2160000" cy="813477"/>
          </a:xfrm>
        </p:grpSpPr>
        <p:sp>
          <p:nvSpPr>
            <p:cNvPr id="15" name="テキスト ボックス 14">
              <a:extLst>
                <a:ext uri="{FF2B5EF4-FFF2-40B4-BE49-F238E27FC236}">
                  <a16:creationId xmlns:a16="http://schemas.microsoft.com/office/drawing/2014/main" id="{C666ED79-23D4-4339-9F1D-786E0861D5BA}"/>
                </a:ext>
              </a:extLst>
            </p:cNvPr>
            <p:cNvSpPr txBox="1"/>
            <p:nvPr/>
          </p:nvSpPr>
          <p:spPr>
            <a:xfrm>
              <a:off x="518390" y="704214"/>
              <a:ext cx="2160000" cy="307777"/>
            </a:xfrm>
            <a:prstGeom prst="rect">
              <a:avLst/>
            </a:prstGeom>
            <a:noFill/>
          </p:spPr>
          <p:txBody>
            <a:bodyPr wrap="square" rtlCol="0">
              <a:spAutoFit/>
            </a:bodyPr>
            <a:lstStyle/>
            <a:p>
              <a:r>
                <a:rPr kumimoji="1" lang="ja-JP" altLang="en-US" sz="1400" b="1">
                  <a:solidFill>
                    <a:srgbClr val="009650"/>
                  </a:solidFill>
                  <a:latin typeface="Meiryo" charset="-128"/>
                  <a:ea typeface="Meiryo" charset="-128"/>
                  <a:cs typeface="Meiryo" charset="-128"/>
                </a:rPr>
                <a:t>スマートフォン</a:t>
              </a:r>
              <a:r>
                <a:rPr kumimoji="1" lang="ja-JP" altLang="en-US" sz="1400" b="1" dirty="0">
                  <a:solidFill>
                    <a:srgbClr val="009650"/>
                  </a:solidFill>
                  <a:latin typeface="Meiryo" charset="-128"/>
                  <a:ea typeface="Meiryo" charset="-128"/>
                  <a:cs typeface="Meiryo" charset="-128"/>
                </a:rPr>
                <a:t>初心者編</a:t>
              </a:r>
              <a:r>
                <a:rPr kumimoji="1" lang="en-US" altLang="ja-JP" sz="1400" b="1" dirty="0">
                  <a:solidFill>
                    <a:srgbClr val="009650"/>
                  </a:solidFill>
                  <a:latin typeface="Meiryo" charset="-128"/>
                  <a:ea typeface="Meiryo" charset="-128"/>
                  <a:cs typeface="Meiryo" charset="-128"/>
                </a:rPr>
                <a:t> </a:t>
              </a:r>
              <a:endParaRPr kumimoji="1" lang="ja-JP" altLang="en-US" sz="1400" b="1" dirty="0">
                <a:solidFill>
                  <a:srgbClr val="009650"/>
                </a:solidFill>
                <a:latin typeface="Meiryo" charset="-128"/>
                <a:ea typeface="Meiryo" charset="-128"/>
                <a:cs typeface="Meiryo" charset="-128"/>
              </a:endParaRPr>
            </a:p>
          </p:txBody>
        </p:sp>
        <p:sp>
          <p:nvSpPr>
            <p:cNvPr id="16" name="テキスト ボックス 15">
              <a:extLst>
                <a:ext uri="{FF2B5EF4-FFF2-40B4-BE49-F238E27FC236}">
                  <a16:creationId xmlns:a16="http://schemas.microsoft.com/office/drawing/2014/main" id="{A9639427-42FE-48A2-AFC9-6B5780ABB3DA}"/>
                </a:ext>
              </a:extLst>
            </p:cNvPr>
            <p:cNvSpPr txBox="1"/>
            <p:nvPr/>
          </p:nvSpPr>
          <p:spPr>
            <a:xfrm>
              <a:off x="690006" y="220542"/>
              <a:ext cx="1021433" cy="369332"/>
            </a:xfrm>
            <a:prstGeom prst="rect">
              <a:avLst/>
            </a:prstGeom>
            <a:noFill/>
          </p:spPr>
          <p:txBody>
            <a:bodyPr wrap="none" rtlCol="0">
              <a:spAutoFit/>
            </a:bodyPr>
            <a:lstStyle/>
            <a:p>
              <a:r>
                <a:rPr lang="en-US" altLang="ja-JP" b="1">
                  <a:solidFill>
                    <a:srgbClr val="009650"/>
                  </a:solidFill>
                  <a:latin typeface="Meiryo" charset="-128"/>
                  <a:ea typeface="Meiryo" charset="-128"/>
                  <a:cs typeface="Meiryo" charset="-128"/>
                </a:rPr>
                <a:t>iPhone</a:t>
              </a:r>
              <a:endParaRPr lang="ja-JP" altLang="en-US" b="1" dirty="0">
                <a:solidFill>
                  <a:srgbClr val="009650"/>
                </a:solidFill>
                <a:latin typeface="Meiryo" charset="-128"/>
                <a:ea typeface="Meiryo" charset="-128"/>
                <a:cs typeface="Meiryo" charset="-128"/>
              </a:endParaRPr>
            </a:p>
          </p:txBody>
        </p:sp>
        <p:sp>
          <p:nvSpPr>
            <p:cNvPr id="17" name="角丸四角形 16"/>
            <p:cNvSpPr/>
            <p:nvPr/>
          </p:nvSpPr>
          <p:spPr>
            <a:xfrm>
              <a:off x="620206" y="198514"/>
              <a:ext cx="1152000" cy="369332"/>
            </a:xfrm>
            <a:prstGeom prst="roundRect">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F077ADB4-ABE5-45CF-BA44-AB9088CE5F95}"/>
              </a:ext>
            </a:extLst>
          </p:cNvPr>
          <p:cNvSpPr txBox="1"/>
          <p:nvPr/>
        </p:nvSpPr>
        <p:spPr>
          <a:xfrm>
            <a:off x="7740592" y="6077743"/>
            <a:ext cx="1157124"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5004448" y="1568937"/>
            <a:ext cx="3600000"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スリープモード</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へ移ります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48478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4548632" y="148478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74549" y="1568937"/>
            <a:ext cx="3600000"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電源ボタンを軽く押します</a:t>
            </a:r>
          </a:p>
        </p:txBody>
      </p:sp>
      <p:sp>
        <p:nvSpPr>
          <p:cNvPr id="26" name="タイトル 1"/>
          <p:cNvSpPr>
            <a:spLocks noGrp="1" noChangeAspect="1"/>
          </p:cNvSpPr>
          <p:nvPr>
            <p:ph type="ctrTitle"/>
          </p:nvPr>
        </p:nvSpPr>
        <p:spPr>
          <a:xfrm>
            <a:off x="1770127" y="265195"/>
            <a:ext cx="4288353" cy="797141"/>
          </a:xfrm>
        </p:spPr>
        <p:txBody>
          <a:bodyPr vert="horz" wrap="none">
            <a:spAutoFit/>
          </a:bodyPr>
          <a:lstStyle/>
          <a:p>
            <a:br>
              <a:rPr kumimoji="0" lang="ja-JP" altLang="en-US" sz="1800" kern="0" dirty="0"/>
            </a:br>
            <a:r>
              <a:rPr lang="ja-JP" altLang="en-US" dirty="0"/>
              <a:t>スリープモードにする</a:t>
            </a:r>
          </a:p>
        </p:txBody>
      </p:sp>
      <p:cxnSp>
        <p:nvCxnSpPr>
          <p:cNvPr id="52" name="直線矢印コネクタ 51">
            <a:extLst>
              <a:ext uri="{FF2B5EF4-FFF2-40B4-BE49-F238E27FC236}">
                <a16:creationId xmlns:a16="http://schemas.microsoft.com/office/drawing/2014/main" id="{7045461D-1B24-4613-A2C3-5DAB1E5EFAB0}"/>
              </a:ext>
            </a:extLst>
          </p:cNvPr>
          <p:cNvCxnSpPr>
            <a:cxnSpLocks/>
          </p:cNvCxnSpPr>
          <p:nvPr/>
        </p:nvCxnSpPr>
        <p:spPr>
          <a:xfrm flipH="1">
            <a:off x="1938174" y="3725373"/>
            <a:ext cx="2899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図 52" descr="電源ボタンがある側面の画像">
            <a:extLst>
              <a:ext uri="{FF2B5EF4-FFF2-40B4-BE49-F238E27FC236}">
                <a16:creationId xmlns:a16="http://schemas.microsoft.com/office/drawing/2014/main" id="{B5F4ECD6-733A-40A3-84A5-E314C23D307C}"/>
              </a:ext>
            </a:extLst>
          </p:cNvPr>
          <p:cNvPicPr>
            <a:picLocks/>
          </p:cNvPicPr>
          <p:nvPr/>
        </p:nvPicPr>
        <p:blipFill>
          <a:blip r:embed="rId6"/>
          <a:stretch>
            <a:fillRect/>
          </a:stretch>
        </p:blipFill>
        <p:spPr>
          <a:xfrm>
            <a:off x="2274442" y="3481413"/>
            <a:ext cx="140635" cy="483724"/>
          </a:xfrm>
          <a:prstGeom prst="rect">
            <a:avLst/>
          </a:prstGeom>
        </p:spPr>
      </p:pic>
      <p:sp>
        <p:nvSpPr>
          <p:cNvPr id="34" name="テキスト ボックス 33"/>
          <p:cNvSpPr txBox="1"/>
          <p:nvPr/>
        </p:nvSpPr>
        <p:spPr>
          <a:xfrm>
            <a:off x="6225752" y="2789269"/>
            <a:ext cx="290464" cy="1116682"/>
          </a:xfrm>
          <a:prstGeom prst="rect">
            <a:avLst/>
          </a:prstGeom>
          <a:noFill/>
        </p:spPr>
        <p:txBody>
          <a:bodyPr vert="eaVert" wrap="square" rtlCol="0">
            <a:spAutoFit/>
          </a:bodyPr>
          <a:lstStyle/>
          <a:p>
            <a:pPr>
              <a:lnSpc>
                <a:spcPct val="50000"/>
              </a:lnSpc>
            </a:pPr>
            <a:r>
              <a:rPr lang="ja-JP" altLang="en-US" sz="1100" b="1" dirty="0">
                <a:solidFill>
                  <a:srgbClr val="009650"/>
                </a:solidFill>
                <a:latin typeface="メイリオ" panose="020B0604030504040204" pitchFamily="50" charset="-128"/>
                <a:ea typeface="メイリオ" panose="020B0604030504040204" pitchFamily="50" charset="-128"/>
              </a:rPr>
              <a:t>電源ボタン</a:t>
            </a:r>
          </a:p>
        </p:txBody>
      </p:sp>
      <p:grpSp>
        <p:nvGrpSpPr>
          <p:cNvPr id="8" name="グループ化 13">
            <a:extLst>
              <a:ext uri="{FF2B5EF4-FFF2-40B4-BE49-F238E27FC236}">
                <a16:creationId xmlns:a16="http://schemas.microsoft.com/office/drawing/2014/main" id="{DA2AC025-D34F-86D4-1C87-377C37F797A8}"/>
              </a:ext>
            </a:extLst>
          </p:cNvPr>
          <p:cNvGrpSpPr/>
          <p:nvPr/>
        </p:nvGrpSpPr>
        <p:grpSpPr>
          <a:xfrm>
            <a:off x="2902890" y="2953900"/>
            <a:ext cx="1402110" cy="2732134"/>
            <a:chOff x="1108042" y="2746115"/>
            <a:chExt cx="1971823" cy="3943644"/>
          </a:xfrm>
        </p:grpSpPr>
        <p:pic>
          <p:nvPicPr>
            <p:cNvPr id="10" name="図 9">
              <a:extLst>
                <a:ext uri="{FF2B5EF4-FFF2-40B4-BE49-F238E27FC236}">
                  <a16:creationId xmlns:a16="http://schemas.microsoft.com/office/drawing/2014/main" id="{89F23B1D-8BE9-D71B-6918-63F7A6056861}"/>
                </a:ext>
              </a:extLst>
            </p:cNvPr>
            <p:cNvPicPr>
              <a:picLocks noChangeAspect="1"/>
            </p:cNvPicPr>
            <p:nvPr/>
          </p:nvPicPr>
          <p:blipFill>
            <a:blip r:embed="rId7"/>
            <a:stretch>
              <a:fillRect/>
            </a:stretch>
          </p:blipFill>
          <p:spPr>
            <a:xfrm>
              <a:off x="1108042" y="2746115"/>
              <a:ext cx="1971823" cy="3943644"/>
            </a:xfrm>
            <a:prstGeom prst="rect">
              <a:avLst/>
            </a:prstGeom>
          </p:spPr>
        </p:pic>
        <p:sp>
          <p:nvSpPr>
            <p:cNvPr id="11" name="正方形/長方形 10">
              <a:extLst>
                <a:ext uri="{FF2B5EF4-FFF2-40B4-BE49-F238E27FC236}">
                  <a16:creationId xmlns:a16="http://schemas.microsoft.com/office/drawing/2014/main" id="{47A0C974-ADAB-2629-6964-C50BCBD4FDFE}"/>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 name="グループ化 20">
            <a:extLst>
              <a:ext uri="{FF2B5EF4-FFF2-40B4-BE49-F238E27FC236}">
                <a16:creationId xmlns:a16="http://schemas.microsoft.com/office/drawing/2014/main" id="{3E486604-76CE-5035-0E31-15E0B7A72D19}"/>
              </a:ext>
            </a:extLst>
          </p:cNvPr>
          <p:cNvGrpSpPr/>
          <p:nvPr/>
        </p:nvGrpSpPr>
        <p:grpSpPr>
          <a:xfrm>
            <a:off x="485449" y="2969968"/>
            <a:ext cx="1402110" cy="2737872"/>
            <a:chOff x="963093" y="2708920"/>
            <a:chExt cx="1683367" cy="3456000"/>
          </a:xfrm>
        </p:grpSpPr>
        <p:grpSp>
          <p:nvGrpSpPr>
            <p:cNvPr id="29" name="グループ化 13">
              <a:extLst>
                <a:ext uri="{FF2B5EF4-FFF2-40B4-BE49-F238E27FC236}">
                  <a16:creationId xmlns:a16="http://schemas.microsoft.com/office/drawing/2014/main" id="{425CAA0F-69DB-4AFE-A774-BB3E99002AF8}"/>
                </a:ext>
              </a:extLst>
            </p:cNvPr>
            <p:cNvGrpSpPr/>
            <p:nvPr/>
          </p:nvGrpSpPr>
          <p:grpSpPr>
            <a:xfrm>
              <a:off x="963093" y="2708920"/>
              <a:ext cx="1683367" cy="3456000"/>
              <a:chOff x="1108042" y="2746115"/>
              <a:chExt cx="1971823" cy="3943644"/>
            </a:xfrm>
          </p:grpSpPr>
          <p:pic>
            <p:nvPicPr>
              <p:cNvPr id="31" name="図 30">
                <a:extLst>
                  <a:ext uri="{FF2B5EF4-FFF2-40B4-BE49-F238E27FC236}">
                    <a16:creationId xmlns:a16="http://schemas.microsoft.com/office/drawing/2014/main" id="{9D3FBB7C-00B6-46BC-ADA0-CC10DBDC88E6}"/>
                  </a:ext>
                </a:extLst>
              </p:cNvPr>
              <p:cNvPicPr>
                <a:picLocks noChangeAspect="1"/>
              </p:cNvPicPr>
              <p:nvPr/>
            </p:nvPicPr>
            <p:blipFill>
              <a:blip r:embed="rId7"/>
              <a:stretch>
                <a:fillRect/>
              </a:stretch>
            </p:blipFill>
            <p:spPr>
              <a:xfrm>
                <a:off x="1108042" y="2746115"/>
                <a:ext cx="1971823" cy="3943644"/>
              </a:xfrm>
              <a:prstGeom prst="rect">
                <a:avLst/>
              </a:prstGeom>
            </p:spPr>
          </p:pic>
          <p:sp>
            <p:nvSpPr>
              <p:cNvPr id="32" name="正方形/長方形 31">
                <a:extLst>
                  <a:ext uri="{FF2B5EF4-FFF2-40B4-BE49-F238E27FC236}">
                    <a16:creationId xmlns:a16="http://schemas.microsoft.com/office/drawing/2014/main" id="{AF763B21-DBBA-4ED0-BB96-2DA8EA4BA542}"/>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9A2F5E7C-A884-199D-7B39-ED8DA6FBFE24}"/>
                </a:ext>
              </a:extLst>
            </p:cNvPr>
            <p:cNvGrpSpPr/>
            <p:nvPr/>
          </p:nvGrpSpPr>
          <p:grpSpPr>
            <a:xfrm>
              <a:off x="1049783" y="3081990"/>
              <a:ext cx="1486945" cy="2671098"/>
              <a:chOff x="1049783" y="3081990"/>
              <a:chExt cx="1486945" cy="2671098"/>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96204DB2-6858-F6D9-2B18-53666C8806AD}"/>
                  </a:ext>
                </a:extLst>
              </p:cNvPr>
              <p:cNvPicPr>
                <a:picLocks noChangeAspect="1"/>
              </p:cNvPicPr>
              <p:nvPr/>
            </p:nvPicPr>
            <p:blipFill>
              <a:blip r:embed="rId8"/>
              <a:stretch>
                <a:fillRect/>
              </a:stretch>
            </p:blipFill>
            <p:spPr>
              <a:xfrm>
                <a:off x="1049783" y="3081990"/>
                <a:ext cx="1486945" cy="2671098"/>
              </a:xfrm>
              <a:prstGeom prst="rect">
                <a:avLst/>
              </a:prstGeom>
            </p:spPr>
          </p:pic>
          <p:pic>
            <p:nvPicPr>
              <p:cNvPr id="18" name="図 17">
                <a:extLst>
                  <a:ext uri="{FF2B5EF4-FFF2-40B4-BE49-F238E27FC236}">
                    <a16:creationId xmlns:a16="http://schemas.microsoft.com/office/drawing/2014/main" id="{7B3400A6-B854-52A8-8F8F-ADFCB5A5C36C}"/>
                  </a:ext>
                </a:extLst>
              </p:cNvPr>
              <p:cNvPicPr>
                <a:picLocks noChangeAspect="1"/>
              </p:cNvPicPr>
              <p:nvPr/>
            </p:nvPicPr>
            <p:blipFill>
              <a:blip r:embed="rId9"/>
              <a:stretch>
                <a:fillRect/>
              </a:stretch>
            </p:blipFill>
            <p:spPr>
              <a:xfrm>
                <a:off x="1151909" y="3095450"/>
                <a:ext cx="141356" cy="54658"/>
              </a:xfrm>
              <a:prstGeom prst="rect">
                <a:avLst/>
              </a:prstGeom>
            </p:spPr>
          </p:pic>
        </p:grpSp>
      </p:grpSp>
      <p:pic>
        <p:nvPicPr>
          <p:cNvPr id="22" name="図 21" descr="電源が入っているスマートフォンの画面の画像">
            <a:extLst>
              <a:ext uri="{FF2B5EF4-FFF2-40B4-BE49-F238E27FC236}">
                <a16:creationId xmlns:a16="http://schemas.microsoft.com/office/drawing/2014/main" id="{44694ED3-FB99-F360-144F-DDAA35AB4AA9}"/>
              </a:ext>
            </a:extLst>
          </p:cNvPr>
          <p:cNvPicPr>
            <a:picLocks noChangeAspect="1"/>
          </p:cNvPicPr>
          <p:nvPr/>
        </p:nvPicPr>
        <p:blipFill>
          <a:blip r:embed="rId10"/>
          <a:stretch>
            <a:fillRect/>
          </a:stretch>
        </p:blipFill>
        <p:spPr>
          <a:xfrm>
            <a:off x="4742692" y="2880715"/>
            <a:ext cx="1529994" cy="2890345"/>
          </a:xfrm>
          <a:prstGeom prst="rect">
            <a:avLst/>
          </a:prstGeom>
        </p:spPr>
      </p:pic>
      <p:cxnSp>
        <p:nvCxnSpPr>
          <p:cNvPr id="24" name="直線矢印コネクタ 23">
            <a:extLst>
              <a:ext uri="{FF2B5EF4-FFF2-40B4-BE49-F238E27FC236}">
                <a16:creationId xmlns:a16="http://schemas.microsoft.com/office/drawing/2014/main" id="{4BF93BCE-12C9-641E-E880-9532FA7673B1}"/>
              </a:ext>
            </a:extLst>
          </p:cNvPr>
          <p:cNvCxnSpPr>
            <a:cxnSpLocks/>
          </p:cNvCxnSpPr>
          <p:nvPr/>
        </p:nvCxnSpPr>
        <p:spPr>
          <a:xfrm flipH="1">
            <a:off x="6197352" y="3788977"/>
            <a:ext cx="2781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82ADAF5-EC6D-3085-F818-276B1CE529DD}"/>
              </a:ext>
            </a:extLst>
          </p:cNvPr>
          <p:cNvSpPr txBox="1"/>
          <p:nvPr/>
        </p:nvSpPr>
        <p:spPr>
          <a:xfrm>
            <a:off x="1922196" y="3260442"/>
            <a:ext cx="1343678" cy="261610"/>
          </a:xfrm>
          <a:prstGeom prst="rect">
            <a:avLst/>
          </a:prstGeom>
          <a:noFill/>
        </p:spPr>
        <p:txBody>
          <a:bodyPr wrap="square" rtlCol="0">
            <a:spAutoFit/>
          </a:bodyPr>
          <a:lstStyle/>
          <a:p>
            <a:r>
              <a:rPr lang="ja-JP" altLang="en-US" sz="1100" b="1" dirty="0">
                <a:solidFill>
                  <a:srgbClr val="009650"/>
                </a:solidFill>
                <a:latin typeface="メイリオ" panose="020B0604030504040204" pitchFamily="50" charset="-128"/>
                <a:ea typeface="メイリオ" panose="020B0604030504040204" pitchFamily="50" charset="-128"/>
              </a:rPr>
              <a:t>電源ボタン</a:t>
            </a:r>
            <a:endParaRPr kumimoji="1" lang="ja-JP" altLang="en-US" sz="1100" b="1" dirty="0">
              <a:solidFill>
                <a:srgbClr val="009650"/>
              </a:solidFill>
              <a:latin typeface="メイリオ" panose="020B0604030504040204" pitchFamily="50" charset="-128"/>
              <a:ea typeface="メイリオ" panose="020B0604030504040204" pitchFamily="50" charset="-128"/>
            </a:endParaRPr>
          </a:p>
        </p:txBody>
      </p:sp>
      <p:grpSp>
        <p:nvGrpSpPr>
          <p:cNvPr id="56" name="グループ化 55">
            <a:extLst>
              <a:ext uri="{FF2B5EF4-FFF2-40B4-BE49-F238E27FC236}">
                <a16:creationId xmlns:a16="http://schemas.microsoft.com/office/drawing/2014/main" id="{D9EA67CA-49CF-4FD8-36A6-FC27F0177E99}"/>
              </a:ext>
            </a:extLst>
          </p:cNvPr>
          <p:cNvGrpSpPr/>
          <p:nvPr/>
        </p:nvGrpSpPr>
        <p:grpSpPr>
          <a:xfrm>
            <a:off x="7146462" y="2861277"/>
            <a:ext cx="1529994" cy="2890345"/>
            <a:chOff x="7146462" y="3140968"/>
            <a:chExt cx="1529994" cy="2890345"/>
          </a:xfrm>
        </p:grpSpPr>
        <p:pic>
          <p:nvPicPr>
            <p:cNvPr id="45" name="図 44" descr="電源が入っているスマートフォンの画面の画像">
              <a:extLst>
                <a:ext uri="{FF2B5EF4-FFF2-40B4-BE49-F238E27FC236}">
                  <a16:creationId xmlns:a16="http://schemas.microsoft.com/office/drawing/2014/main" id="{DDE2D9AE-9881-CC38-CF4C-A9DAFFF4D378}"/>
                </a:ext>
              </a:extLst>
            </p:cNvPr>
            <p:cNvPicPr>
              <a:picLocks noChangeAspect="1"/>
            </p:cNvPicPr>
            <p:nvPr/>
          </p:nvPicPr>
          <p:blipFill>
            <a:blip r:embed="rId10"/>
            <a:stretch>
              <a:fillRect/>
            </a:stretch>
          </p:blipFill>
          <p:spPr>
            <a:xfrm>
              <a:off x="7146462" y="3140968"/>
              <a:ext cx="1529994" cy="2890345"/>
            </a:xfrm>
            <a:prstGeom prst="rect">
              <a:avLst/>
            </a:prstGeom>
          </p:spPr>
        </p:pic>
        <p:sp>
          <p:nvSpPr>
            <p:cNvPr id="48" name="四角形: 角を丸くする 10">
              <a:extLst>
                <a:ext uri="{FF2B5EF4-FFF2-40B4-BE49-F238E27FC236}">
                  <a16:creationId xmlns:a16="http://schemas.microsoft.com/office/drawing/2014/main" id="{2929D1F1-AC4B-6185-6131-86AAC69934F2}"/>
                </a:ext>
              </a:extLst>
            </p:cNvPr>
            <p:cNvSpPr/>
            <p:nvPr/>
          </p:nvSpPr>
          <p:spPr>
            <a:xfrm>
              <a:off x="7308305" y="3212976"/>
              <a:ext cx="1208072" cy="2660126"/>
            </a:xfrm>
            <a:prstGeom prst="roundRect">
              <a:avLst>
                <a:gd name="adj" fmla="val 89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9" name="図 58">
            <a:extLst>
              <a:ext uri="{FF2B5EF4-FFF2-40B4-BE49-F238E27FC236}">
                <a16:creationId xmlns:a16="http://schemas.microsoft.com/office/drawing/2014/main" id="{76397D3B-EB73-281C-5C95-532636EFB8C7}"/>
              </a:ext>
            </a:extLst>
          </p:cNvPr>
          <p:cNvPicPr>
            <a:picLocks noChangeAspect="1"/>
          </p:cNvPicPr>
          <p:nvPr/>
        </p:nvPicPr>
        <p:blipFill rotWithShape="1">
          <a:blip r:embed="rId11"/>
          <a:srcRect l="10512" t="1892" r="8175" b="58183"/>
          <a:stretch/>
        </p:blipFill>
        <p:spPr>
          <a:xfrm>
            <a:off x="6505928" y="2927875"/>
            <a:ext cx="154304" cy="1037540"/>
          </a:xfrm>
          <a:prstGeom prst="rect">
            <a:avLst/>
          </a:prstGeom>
        </p:spPr>
      </p:pic>
      <p:sp>
        <p:nvSpPr>
          <p:cNvPr id="61" name="テキスト ボックス 60">
            <a:extLst>
              <a:ext uri="{FF2B5EF4-FFF2-40B4-BE49-F238E27FC236}">
                <a16:creationId xmlns:a16="http://schemas.microsoft.com/office/drawing/2014/main" id="{30F1CD6F-33F0-8C95-30DF-7A62F47E84D0}"/>
              </a:ext>
            </a:extLst>
          </p:cNvPr>
          <p:cNvSpPr txBox="1"/>
          <p:nvPr/>
        </p:nvSpPr>
        <p:spPr>
          <a:xfrm>
            <a:off x="551969" y="2348880"/>
            <a:ext cx="3232519" cy="338554"/>
          </a:xfrm>
          <a:prstGeom prst="rect">
            <a:avLst/>
          </a:prstGeom>
          <a:noFill/>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（ホームボタンのある機種）</a:t>
            </a:r>
          </a:p>
        </p:txBody>
      </p:sp>
      <p:sp>
        <p:nvSpPr>
          <p:cNvPr id="62" name="テキスト ボックス 61">
            <a:extLst>
              <a:ext uri="{FF2B5EF4-FFF2-40B4-BE49-F238E27FC236}">
                <a16:creationId xmlns:a16="http://schemas.microsoft.com/office/drawing/2014/main" id="{A0DEBD0F-A456-06B9-8620-DC37A615FB7F}"/>
              </a:ext>
            </a:extLst>
          </p:cNvPr>
          <p:cNvSpPr txBox="1"/>
          <p:nvPr/>
        </p:nvSpPr>
        <p:spPr>
          <a:xfrm>
            <a:off x="5165313" y="2362693"/>
            <a:ext cx="3264087" cy="338554"/>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（ホームボタンのない機種）</a:t>
            </a:r>
          </a:p>
        </p:txBody>
      </p:sp>
      <p:cxnSp>
        <p:nvCxnSpPr>
          <p:cNvPr id="74" name="直線コネクタ 73">
            <a:extLst>
              <a:ext uri="{FF2B5EF4-FFF2-40B4-BE49-F238E27FC236}">
                <a16:creationId xmlns:a16="http://schemas.microsoft.com/office/drawing/2014/main" id="{29CB8BFD-CD40-D308-1C03-17503819188F}"/>
              </a:ext>
            </a:extLst>
          </p:cNvPr>
          <p:cNvCxnSpPr>
            <a:cxnSpLocks/>
          </p:cNvCxnSpPr>
          <p:nvPr/>
        </p:nvCxnSpPr>
        <p:spPr>
          <a:xfrm>
            <a:off x="4548632" y="1268760"/>
            <a:ext cx="20515" cy="5010012"/>
          </a:xfrm>
          <a:prstGeom prst="line">
            <a:avLst/>
          </a:prstGeom>
          <a:ln w="15875">
            <a:solidFill>
              <a:srgbClr val="009650"/>
            </a:solidFill>
            <a:prstDash val="sysDot"/>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35841F58-8EE4-A9F7-9FBB-C0E2F4611564}"/>
              </a:ext>
            </a:extLst>
          </p:cNvPr>
          <p:cNvSpPr txBox="1"/>
          <p:nvPr/>
        </p:nvSpPr>
        <p:spPr>
          <a:xfrm>
            <a:off x="6819097" y="2669184"/>
            <a:ext cx="337956"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77" name="テキスト ボックス 76">
            <a:extLst>
              <a:ext uri="{FF2B5EF4-FFF2-40B4-BE49-F238E27FC236}">
                <a16:creationId xmlns:a16="http://schemas.microsoft.com/office/drawing/2014/main" id="{BE2EB3C7-DFD2-2291-A989-7E1F6E66A5C3}"/>
              </a:ext>
            </a:extLst>
          </p:cNvPr>
          <p:cNvSpPr txBox="1"/>
          <p:nvPr/>
        </p:nvSpPr>
        <p:spPr>
          <a:xfrm>
            <a:off x="4499992" y="2687644"/>
            <a:ext cx="337956"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78" name="テキスト ボックス 77">
            <a:extLst>
              <a:ext uri="{FF2B5EF4-FFF2-40B4-BE49-F238E27FC236}">
                <a16:creationId xmlns:a16="http://schemas.microsoft.com/office/drawing/2014/main" id="{584BBA04-6E1F-0802-353A-EF45E4E31F93}"/>
              </a:ext>
            </a:extLst>
          </p:cNvPr>
          <p:cNvSpPr txBox="1"/>
          <p:nvPr/>
        </p:nvSpPr>
        <p:spPr>
          <a:xfrm>
            <a:off x="2570625" y="2717261"/>
            <a:ext cx="337956"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79" name="テキスト ボックス 78">
            <a:extLst>
              <a:ext uri="{FF2B5EF4-FFF2-40B4-BE49-F238E27FC236}">
                <a16:creationId xmlns:a16="http://schemas.microsoft.com/office/drawing/2014/main" id="{86A2FC8C-C006-A04F-ECCC-00E735F9AA5E}"/>
              </a:ext>
            </a:extLst>
          </p:cNvPr>
          <p:cNvSpPr txBox="1"/>
          <p:nvPr/>
        </p:nvSpPr>
        <p:spPr>
          <a:xfrm>
            <a:off x="251520" y="2735721"/>
            <a:ext cx="337956"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80" name="正方形/長方形 79">
            <a:extLst>
              <a:ext uri="{FF2B5EF4-FFF2-40B4-BE49-F238E27FC236}">
                <a16:creationId xmlns:a16="http://schemas.microsoft.com/office/drawing/2014/main" id="{0BD7B9FB-FCAF-1259-3029-E2B17330BB00}"/>
              </a:ext>
            </a:extLst>
          </p:cNvPr>
          <p:cNvSpPr/>
          <p:nvPr/>
        </p:nvSpPr>
        <p:spPr>
          <a:xfrm>
            <a:off x="6504085" y="3509349"/>
            <a:ext cx="156147" cy="453169"/>
          </a:xfrm>
          <a:prstGeom prst="rect">
            <a:avLst/>
          </a:prstGeom>
          <a:noFill/>
          <a:ln w="19050">
            <a:solidFill>
              <a:srgbClr val="00965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356B12A1-D411-C656-9207-216840DDA9F8}"/>
              </a:ext>
            </a:extLst>
          </p:cNvPr>
          <p:cNvSpPr/>
          <p:nvPr/>
        </p:nvSpPr>
        <p:spPr>
          <a:xfrm>
            <a:off x="2285104" y="3543764"/>
            <a:ext cx="136323" cy="349487"/>
          </a:xfrm>
          <a:prstGeom prst="rect">
            <a:avLst/>
          </a:prstGeom>
          <a:noFill/>
          <a:ln w="19050">
            <a:solidFill>
              <a:srgbClr val="00965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049FA704-041C-AC9D-CCFB-0189C5E446C4}"/>
              </a:ext>
            </a:extLst>
          </p:cNvPr>
          <p:cNvSpPr/>
          <p:nvPr/>
        </p:nvSpPr>
        <p:spPr>
          <a:xfrm>
            <a:off x="2028596" y="4186108"/>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9" name="矢印: 右 8">
            <a:extLst>
              <a:ext uri="{FF2B5EF4-FFF2-40B4-BE49-F238E27FC236}">
                <a16:creationId xmlns:a16="http://schemas.microsoft.com/office/drawing/2014/main" id="{EA8A3E41-CB4F-A260-F875-63AFD7D55B96}"/>
              </a:ext>
            </a:extLst>
          </p:cNvPr>
          <p:cNvSpPr/>
          <p:nvPr/>
        </p:nvSpPr>
        <p:spPr>
          <a:xfrm>
            <a:off x="6317876" y="4157421"/>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350278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pPr>
              <a:lnSpc>
                <a:spcPct val="100000"/>
              </a:lnSpc>
            </a:pPr>
            <a:r>
              <a:rPr lang="ja-JP" altLang="en-US" sz="4800" dirty="0">
                <a:solidFill>
                  <a:srgbClr val="009650"/>
                </a:solidFill>
              </a:rPr>
              <a:t>ボタン操作の仕方</a:t>
            </a:r>
            <a:endParaRPr lang="en-US" altLang="ja-JP" sz="4800" dirty="0">
              <a:solidFill>
                <a:srgbClr val="009650"/>
              </a:solidFill>
            </a:endParaRPr>
          </a:p>
        </p:txBody>
      </p:sp>
      <p:pic>
        <p:nvPicPr>
          <p:cNvPr id="5" name="Picture 2" descr="座りながらスマホを使う人のイラスト（女性）">
            <a:extLst>
              <a:ext uri="{FF2B5EF4-FFF2-40B4-BE49-F238E27FC236}">
                <a16:creationId xmlns:a16="http://schemas.microsoft.com/office/drawing/2014/main" id="{960A81E3-F8EC-484C-9646-F2D1A76B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2108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ED5424DB-54B7-439B-B62A-3E8D94F9E3EA}"/>
              </a:ext>
            </a:extLst>
          </p:cNvPr>
          <p:cNvSpPr txBox="1"/>
          <p:nvPr/>
        </p:nvSpPr>
        <p:spPr>
          <a:xfrm>
            <a:off x="2685421" y="3193231"/>
            <a:ext cx="1352987" cy="307777"/>
          </a:xfrm>
          <a:prstGeom prst="rect">
            <a:avLst/>
          </a:prstGeom>
          <a:noFill/>
        </p:spPr>
        <p:txBody>
          <a:bodyPr wrap="square" rtlCol="0">
            <a:spAutoFit/>
          </a:bodyPr>
          <a:lstStyle/>
          <a:p>
            <a:pPr algn="r"/>
            <a:r>
              <a:rPr lang="ja-JP" altLang="en-US" sz="1400" b="1" dirty="0">
                <a:solidFill>
                  <a:srgbClr val="009650"/>
                </a:solidFill>
                <a:latin typeface="Meiryo" charset="-128"/>
                <a:ea typeface="Meiryo" charset="-128"/>
                <a:cs typeface="Meiryo" charset="-128"/>
              </a:rPr>
              <a:t>音量</a:t>
            </a:r>
            <a:r>
              <a:rPr kumimoji="1" lang="ja-JP" altLang="en-US" sz="1400" b="1" dirty="0">
                <a:solidFill>
                  <a:srgbClr val="009650"/>
                </a:solidFill>
                <a:latin typeface="Meiryo" charset="-128"/>
                <a:ea typeface="Meiryo" charset="-128"/>
                <a:cs typeface="Meiryo" charset="-128"/>
              </a:rPr>
              <a:t>ボタン</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311842"/>
            <a:ext cx="3467616" cy="861774"/>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kumimoji="0" lang="ja-JP" altLang="en-US" kern="0" dirty="0"/>
              <a:t>電源・音量ボタン</a:t>
            </a:r>
            <a:endParaRPr lang="ja-JP" altLang="en-US" sz="3000" dirty="0"/>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9871"/>
            <a:ext cx="8384676" cy="360000"/>
          </a:xfrm>
        </p:spPr>
        <p:txBody>
          <a:bodyPr>
            <a:noAutofit/>
          </a:bodyPr>
          <a:lstStyle/>
          <a:p>
            <a:r>
              <a:rPr lang="ja-JP" altLang="en-US" dirty="0"/>
              <a:t>電源・音量ボタン</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816216" y="4944595"/>
            <a:ext cx="270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ボタン下側を押すと</a:t>
            </a:r>
          </a:p>
          <a:p>
            <a:r>
              <a:rPr lang="ja-JP" altLang="en-US" sz="1600" b="1" dirty="0">
                <a:latin typeface="メイリオ" panose="020B0604030504040204" pitchFamily="50" charset="-128"/>
                <a:ea typeface="メイリオ" panose="020B0604030504040204" pitchFamily="50" charset="-128"/>
              </a:rPr>
              <a:t>音が小さくなる</a:t>
            </a: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3780192" y="3674354"/>
            <a:ext cx="252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ボタン上側を押すと</a:t>
            </a:r>
          </a:p>
          <a:p>
            <a:r>
              <a:rPr lang="ja-JP" altLang="en-US" sz="1600" b="1" dirty="0">
                <a:latin typeface="メイリオ" panose="020B0604030504040204" pitchFamily="50" charset="-128"/>
                <a:ea typeface="メイリオ" panose="020B0604030504040204" pitchFamily="50" charset="-128"/>
              </a:rPr>
              <a:t>音が大きくなる</a:t>
            </a:r>
          </a:p>
        </p:txBody>
      </p:sp>
      <p:sp>
        <p:nvSpPr>
          <p:cNvPr id="23" name="矢印: 右 14">
            <a:extLst>
              <a:ext uri="{FF2B5EF4-FFF2-40B4-BE49-F238E27FC236}">
                <a16:creationId xmlns:a16="http://schemas.microsoft.com/office/drawing/2014/main" id="{3DA7F185-8F7E-4AC0-AD5D-6458307CBB1A}"/>
              </a:ext>
            </a:extLst>
          </p:cNvPr>
          <p:cNvSpPr/>
          <p:nvPr/>
        </p:nvSpPr>
        <p:spPr>
          <a:xfrm>
            <a:off x="3017572" y="3776464"/>
            <a:ext cx="756000" cy="228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16">
            <a:extLst>
              <a:ext uri="{FF2B5EF4-FFF2-40B4-BE49-F238E27FC236}">
                <a16:creationId xmlns:a16="http://schemas.microsoft.com/office/drawing/2014/main" id="{C9C550A2-2332-4BBC-ADD2-530922D4A37A}"/>
              </a:ext>
            </a:extLst>
          </p:cNvPr>
          <p:cNvSpPr/>
          <p:nvPr/>
        </p:nvSpPr>
        <p:spPr>
          <a:xfrm>
            <a:off x="3017572" y="5115499"/>
            <a:ext cx="756000" cy="228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1D63EF4-E368-497C-ACDA-D4B952B86DEB}"/>
              </a:ext>
            </a:extLst>
          </p:cNvPr>
          <p:cNvPicPr>
            <a:picLocks noChangeAspect="1"/>
          </p:cNvPicPr>
          <p:nvPr/>
        </p:nvPicPr>
        <p:blipFill>
          <a:blip r:embed="rId6"/>
          <a:stretch>
            <a:fillRect/>
          </a:stretch>
        </p:blipFill>
        <p:spPr>
          <a:xfrm>
            <a:off x="2441286" y="2349320"/>
            <a:ext cx="511939" cy="3960000"/>
          </a:xfrm>
          <a:prstGeom prst="rect">
            <a:avLst/>
          </a:prstGeom>
        </p:spPr>
      </p:pic>
      <p:sp>
        <p:nvSpPr>
          <p:cNvPr id="28" name="四角形: 角を丸くする 4">
            <a:extLst>
              <a:ext uri="{FF2B5EF4-FFF2-40B4-BE49-F238E27FC236}">
                <a16:creationId xmlns:a16="http://schemas.microsoft.com/office/drawing/2014/main" id="{CECE6945-D6C6-4A4D-8109-CB9FB25E9980}"/>
              </a:ext>
            </a:extLst>
          </p:cNvPr>
          <p:cNvSpPr/>
          <p:nvPr/>
        </p:nvSpPr>
        <p:spPr>
          <a:xfrm>
            <a:off x="2506628" y="3455715"/>
            <a:ext cx="381000" cy="2376000"/>
          </a:xfrm>
          <a:prstGeom prst="roundRect">
            <a:avLst/>
          </a:prstGeom>
          <a:noFill/>
          <a:ln w="19050">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47D244A-C2D9-E9A3-CC44-E6FEC9B199C3}"/>
              </a:ext>
            </a:extLst>
          </p:cNvPr>
          <p:cNvPicPr>
            <a:picLocks noChangeAspect="1"/>
          </p:cNvPicPr>
          <p:nvPr/>
        </p:nvPicPr>
        <p:blipFill rotWithShape="1">
          <a:blip r:embed="rId7"/>
          <a:srcRect l="12836" r="13432" b="55945"/>
          <a:stretch/>
        </p:blipFill>
        <p:spPr>
          <a:xfrm>
            <a:off x="879539" y="2327977"/>
            <a:ext cx="548203" cy="3981192"/>
          </a:xfrm>
          <a:prstGeom prst="rect">
            <a:avLst/>
          </a:prstGeom>
        </p:spPr>
      </p:pic>
      <p:sp>
        <p:nvSpPr>
          <p:cNvPr id="19" name="テキスト ボックス 18">
            <a:extLst>
              <a:ext uri="{FF2B5EF4-FFF2-40B4-BE49-F238E27FC236}">
                <a16:creationId xmlns:a16="http://schemas.microsoft.com/office/drawing/2014/main" id="{B885C556-A45F-1B65-A2A1-D57935357905}"/>
              </a:ext>
            </a:extLst>
          </p:cNvPr>
          <p:cNvSpPr txBox="1"/>
          <p:nvPr/>
        </p:nvSpPr>
        <p:spPr>
          <a:xfrm>
            <a:off x="691921" y="1824559"/>
            <a:ext cx="638054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音量ボタンを押すことで音量の設定をすることができます</a:t>
            </a:r>
          </a:p>
        </p:txBody>
      </p:sp>
      <p:grpSp>
        <p:nvGrpSpPr>
          <p:cNvPr id="22" name="グループ化 21">
            <a:extLst>
              <a:ext uri="{FF2B5EF4-FFF2-40B4-BE49-F238E27FC236}">
                <a16:creationId xmlns:a16="http://schemas.microsoft.com/office/drawing/2014/main" id="{1D9E250F-1FFA-5FF0-1E83-2B26CE99C0D6}"/>
              </a:ext>
            </a:extLst>
          </p:cNvPr>
          <p:cNvGrpSpPr/>
          <p:nvPr/>
        </p:nvGrpSpPr>
        <p:grpSpPr>
          <a:xfrm>
            <a:off x="6047787" y="4507279"/>
            <a:ext cx="2412645" cy="1658025"/>
            <a:chOff x="-3253908" y="1596696"/>
            <a:chExt cx="4801572" cy="3348347"/>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CF5FE8E0-364A-FDBA-A44D-D35D815D9245}"/>
                </a:ext>
              </a:extLst>
            </p:cNvPr>
            <p:cNvPicPr>
              <a:picLocks noChangeAspect="1"/>
            </p:cNvPicPr>
            <p:nvPr/>
          </p:nvPicPr>
          <p:blipFill rotWithShape="1">
            <a:blip r:embed="rId8"/>
            <a:srcRect t="376" r="910" b="60775"/>
            <a:stretch/>
          </p:blipFill>
          <p:spPr>
            <a:xfrm>
              <a:off x="-3253908" y="1596696"/>
              <a:ext cx="4801572" cy="3348347"/>
            </a:xfrm>
            <a:prstGeom prst="rect">
              <a:avLst/>
            </a:prstGeom>
          </p:spPr>
        </p:pic>
        <p:pic>
          <p:nvPicPr>
            <p:cNvPr id="21" name="図 20">
              <a:extLst>
                <a:ext uri="{FF2B5EF4-FFF2-40B4-BE49-F238E27FC236}">
                  <a16:creationId xmlns:a16="http://schemas.microsoft.com/office/drawing/2014/main" id="{1AA20AC3-C704-8E81-B983-76A54AF6B109}"/>
                </a:ext>
              </a:extLst>
            </p:cNvPr>
            <p:cNvPicPr>
              <a:picLocks noChangeAspect="1"/>
            </p:cNvPicPr>
            <p:nvPr/>
          </p:nvPicPr>
          <p:blipFill>
            <a:blip r:embed="rId9"/>
            <a:stretch>
              <a:fillRect/>
            </a:stretch>
          </p:blipFill>
          <p:spPr>
            <a:xfrm>
              <a:off x="-2916832" y="1605817"/>
              <a:ext cx="522768" cy="218742"/>
            </a:xfrm>
            <a:prstGeom prst="rect">
              <a:avLst/>
            </a:prstGeom>
          </p:spPr>
        </p:pic>
      </p:grpSp>
      <p:grpSp>
        <p:nvGrpSpPr>
          <p:cNvPr id="27" name="グループ化 26">
            <a:extLst>
              <a:ext uri="{FF2B5EF4-FFF2-40B4-BE49-F238E27FC236}">
                <a16:creationId xmlns:a16="http://schemas.microsoft.com/office/drawing/2014/main" id="{4DD5276B-AE47-0614-2A4A-4018DCCF80AF}"/>
              </a:ext>
            </a:extLst>
          </p:cNvPr>
          <p:cNvGrpSpPr/>
          <p:nvPr/>
        </p:nvGrpSpPr>
        <p:grpSpPr>
          <a:xfrm>
            <a:off x="6051029" y="2568313"/>
            <a:ext cx="2409403" cy="1652775"/>
            <a:chOff x="9427332" y="537741"/>
            <a:chExt cx="3855697" cy="2720991"/>
          </a:xfrm>
        </p:grpSpPr>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4FD45051-469F-15CE-44BA-15E314A357D5}"/>
                </a:ext>
              </a:extLst>
            </p:cNvPr>
            <p:cNvPicPr>
              <a:picLocks noChangeAspect="1"/>
            </p:cNvPicPr>
            <p:nvPr/>
          </p:nvPicPr>
          <p:blipFill rotWithShape="1">
            <a:blip r:embed="rId10"/>
            <a:srcRect b="60324"/>
            <a:stretch/>
          </p:blipFill>
          <p:spPr>
            <a:xfrm>
              <a:off x="9427332" y="537741"/>
              <a:ext cx="3855697" cy="2720991"/>
            </a:xfrm>
            <a:prstGeom prst="rect">
              <a:avLst/>
            </a:prstGeom>
          </p:spPr>
        </p:pic>
        <p:pic>
          <p:nvPicPr>
            <p:cNvPr id="26" name="図 25">
              <a:extLst>
                <a:ext uri="{FF2B5EF4-FFF2-40B4-BE49-F238E27FC236}">
                  <a16:creationId xmlns:a16="http://schemas.microsoft.com/office/drawing/2014/main" id="{324A2936-7B37-8C3B-0D33-14731C0C2E57}"/>
                </a:ext>
              </a:extLst>
            </p:cNvPr>
            <p:cNvPicPr>
              <a:picLocks noChangeAspect="1"/>
            </p:cNvPicPr>
            <p:nvPr/>
          </p:nvPicPr>
          <p:blipFill>
            <a:blip r:embed="rId9"/>
            <a:stretch>
              <a:fillRect/>
            </a:stretch>
          </p:blipFill>
          <p:spPr>
            <a:xfrm>
              <a:off x="9684568" y="548831"/>
              <a:ext cx="380686" cy="157190"/>
            </a:xfrm>
            <a:prstGeom prst="rect">
              <a:avLst/>
            </a:prstGeom>
          </p:spPr>
        </p:pic>
      </p:grpSp>
      <p:sp>
        <p:nvSpPr>
          <p:cNvPr id="31" name="四角形: 角を丸くする 4">
            <a:extLst>
              <a:ext uri="{FF2B5EF4-FFF2-40B4-BE49-F238E27FC236}">
                <a16:creationId xmlns:a16="http://schemas.microsoft.com/office/drawing/2014/main" id="{8F165480-D406-005B-4AEE-8679E1A60A17}"/>
              </a:ext>
            </a:extLst>
          </p:cNvPr>
          <p:cNvSpPr/>
          <p:nvPr/>
        </p:nvSpPr>
        <p:spPr>
          <a:xfrm>
            <a:off x="942007" y="4503572"/>
            <a:ext cx="381000" cy="1301692"/>
          </a:xfrm>
          <a:prstGeom prst="roundRect">
            <a:avLst/>
          </a:prstGeom>
          <a:noFill/>
          <a:ln w="19050">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F0CCC248-A78D-B186-CF0E-C1E0C3295C93}"/>
              </a:ext>
            </a:extLst>
          </p:cNvPr>
          <p:cNvSpPr txBox="1"/>
          <p:nvPr/>
        </p:nvSpPr>
        <p:spPr>
          <a:xfrm>
            <a:off x="1064836" y="4929205"/>
            <a:ext cx="1352987" cy="307777"/>
          </a:xfrm>
          <a:prstGeom prst="rect">
            <a:avLst/>
          </a:prstGeom>
          <a:noFill/>
        </p:spPr>
        <p:txBody>
          <a:bodyPr wrap="square" rtlCol="0">
            <a:spAutoFit/>
          </a:bodyPr>
          <a:lstStyle/>
          <a:p>
            <a:pPr algn="r"/>
            <a:r>
              <a:rPr kumimoji="1" lang="ja-JP" altLang="en-US" sz="1400" b="1" dirty="0">
                <a:solidFill>
                  <a:srgbClr val="009650"/>
                </a:solidFill>
                <a:latin typeface="Meiryo" charset="-128"/>
                <a:ea typeface="Meiryo" charset="-128"/>
                <a:cs typeface="Meiryo" charset="-128"/>
              </a:rPr>
              <a:t>電源ボタン</a:t>
            </a:r>
          </a:p>
        </p:txBody>
      </p:sp>
      <p:sp>
        <p:nvSpPr>
          <p:cNvPr id="39" name="四角形: 角を丸くする 4">
            <a:extLst>
              <a:ext uri="{FF2B5EF4-FFF2-40B4-BE49-F238E27FC236}">
                <a16:creationId xmlns:a16="http://schemas.microsoft.com/office/drawing/2014/main" id="{19DE4CB0-6FFB-40C4-0DF5-6D4DEDD043A6}"/>
              </a:ext>
            </a:extLst>
          </p:cNvPr>
          <p:cNvSpPr/>
          <p:nvPr/>
        </p:nvSpPr>
        <p:spPr>
          <a:xfrm>
            <a:off x="6074075" y="4926094"/>
            <a:ext cx="381000" cy="1085668"/>
          </a:xfrm>
          <a:prstGeom prst="roundRect">
            <a:avLst/>
          </a:prstGeom>
          <a:noFill/>
          <a:ln w="19050">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
            <a:extLst>
              <a:ext uri="{FF2B5EF4-FFF2-40B4-BE49-F238E27FC236}">
                <a16:creationId xmlns:a16="http://schemas.microsoft.com/office/drawing/2014/main" id="{4938EE44-B508-22ED-4843-3737CB3377EE}"/>
              </a:ext>
            </a:extLst>
          </p:cNvPr>
          <p:cNvSpPr/>
          <p:nvPr/>
        </p:nvSpPr>
        <p:spPr>
          <a:xfrm>
            <a:off x="6077497" y="2986641"/>
            <a:ext cx="381000" cy="1085668"/>
          </a:xfrm>
          <a:prstGeom prst="roundRect">
            <a:avLst/>
          </a:prstGeom>
          <a:noFill/>
          <a:ln w="19050">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506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6345"/>
            <a:ext cx="5109091" cy="861774"/>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kumimoji="0" lang="ja-JP" altLang="en-US" kern="0" dirty="0"/>
              <a:t>スマートフォン各部の役割</a:t>
            </a:r>
            <a:endParaRPr lang="ja-JP" altLang="en-US" dirty="0"/>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4488"/>
            <a:ext cx="8280000" cy="684000"/>
          </a:xfrm>
        </p:spPr>
        <p:txBody>
          <a:bodyPr>
            <a:noAutofit/>
          </a:bodyPr>
          <a:lstStyle/>
          <a:p>
            <a:r>
              <a:rPr kumimoji="0" lang="ja-JP" altLang="en-US" kern="0" dirty="0"/>
              <a:t>スマートフォン各部の役割</a:t>
            </a:r>
            <a:r>
              <a:rPr kumimoji="0" lang="en-US" altLang="ja-JP" kern="0" dirty="0"/>
              <a:t>(</a:t>
            </a:r>
            <a:r>
              <a:rPr kumimoji="0" lang="ja-JP" altLang="en-US" kern="0" dirty="0"/>
              <a:t>一例</a:t>
            </a:r>
            <a:r>
              <a:rPr kumimoji="0" lang="en-US" altLang="ja-JP" kern="0" dirty="0"/>
              <a:t>)</a:t>
            </a:r>
            <a:endParaRPr kumimoji="0" lang="en-US" altLang="ja-JP" kern="0" spc="-10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cxnSp>
        <p:nvCxnSpPr>
          <p:cNvPr id="34" name="直線コネクタ 33">
            <a:extLst>
              <a:ext uri="{FF2B5EF4-FFF2-40B4-BE49-F238E27FC236}">
                <a16:creationId xmlns:a16="http://schemas.microsoft.com/office/drawing/2014/main" id="{59EF8032-182E-4928-B1FB-AD297CCDFA9F}"/>
              </a:ext>
            </a:extLst>
          </p:cNvPr>
          <p:cNvCxnSpPr/>
          <p:nvPr/>
        </p:nvCxnSpPr>
        <p:spPr>
          <a:xfrm>
            <a:off x="6370380" y="1260134"/>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D51BF33-3D3F-4D5D-BDEB-5A84DB7D2EF0}"/>
              </a:ext>
            </a:extLst>
          </p:cNvPr>
          <p:cNvSpPr txBox="1"/>
          <p:nvPr/>
        </p:nvSpPr>
        <p:spPr>
          <a:xfrm>
            <a:off x="6653319" y="1397330"/>
            <a:ext cx="2290468"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ホームボタンの</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ない</a:t>
            </a:r>
            <a:r>
              <a:rPr lang="ja-JP" altLang="en-US" b="1" dirty="0">
                <a:latin typeface="メイリオ" panose="020B0604030504040204" pitchFamily="50" charset="-128"/>
                <a:ea typeface="メイリオ" panose="020B0604030504040204" pitchFamily="50" charset="-128"/>
              </a:rPr>
              <a:t>機種の場合</a:t>
            </a:r>
            <a:endParaRPr kumimoji="1" lang="ja-JP" altLang="en-US" b="1" dirty="0">
              <a:latin typeface="メイリオ" panose="020B0604030504040204" pitchFamily="50" charset="-128"/>
              <a:ea typeface="メイリオ" panose="020B0604030504040204" pitchFamily="50" charset="-128"/>
            </a:endParaRPr>
          </a:p>
        </p:txBody>
      </p:sp>
      <p:pic>
        <p:nvPicPr>
          <p:cNvPr id="63" name="図 62" descr="ホームボタンがない機種のアプリを開いている画面の画像">
            <a:extLst>
              <a:ext uri="{FF2B5EF4-FFF2-40B4-BE49-F238E27FC236}">
                <a16:creationId xmlns:a16="http://schemas.microsoft.com/office/drawing/2014/main" id="{1570BC89-28E6-4B3F-941F-E67B2ADB758E}"/>
              </a:ext>
            </a:extLst>
          </p:cNvPr>
          <p:cNvPicPr>
            <a:picLocks noChangeAspect="1"/>
          </p:cNvPicPr>
          <p:nvPr/>
        </p:nvPicPr>
        <p:blipFill>
          <a:blip r:embed="rId6"/>
          <a:stretch>
            <a:fillRect/>
          </a:stretch>
        </p:blipFill>
        <p:spPr>
          <a:xfrm>
            <a:off x="6732240" y="2458596"/>
            <a:ext cx="1660171" cy="3132000"/>
          </a:xfrm>
          <a:prstGeom prst="rect">
            <a:avLst/>
          </a:prstGeom>
        </p:spPr>
      </p:pic>
      <p:sp>
        <p:nvSpPr>
          <p:cNvPr id="64" name="テキスト ボックス 63">
            <a:extLst>
              <a:ext uri="{FF2B5EF4-FFF2-40B4-BE49-F238E27FC236}">
                <a16:creationId xmlns:a16="http://schemas.microsoft.com/office/drawing/2014/main" id="{59C4C9E4-7ACF-4D4F-8A77-7D2D340CAF88}"/>
              </a:ext>
            </a:extLst>
          </p:cNvPr>
          <p:cNvSpPr txBox="1"/>
          <p:nvPr/>
        </p:nvSpPr>
        <p:spPr>
          <a:xfrm>
            <a:off x="6642052" y="5576139"/>
            <a:ext cx="1877437" cy="646331"/>
          </a:xfrm>
          <a:prstGeom prst="rect">
            <a:avLst/>
          </a:prstGeom>
          <a:noFill/>
        </p:spPr>
        <p:txBody>
          <a:bodyPr wrap="none" rtlCol="0">
            <a:spAutoFit/>
          </a:bodyPr>
          <a:lstStyle/>
          <a:p>
            <a:r>
              <a:rPr kumimoji="1" lang="ja-JP" altLang="en-US" sz="1200" b="1" dirty="0">
                <a:solidFill>
                  <a:srgbClr val="009650"/>
                </a:solidFill>
                <a:latin typeface="メイリオ" panose="020B0604030504040204" pitchFamily="50" charset="-128"/>
                <a:ea typeface="メイリオ" panose="020B0604030504040204" pitchFamily="50" charset="-128"/>
              </a:rPr>
              <a:t>一番下に表示されている</a:t>
            </a:r>
          </a:p>
          <a:p>
            <a:r>
              <a:rPr lang="ja-JP" altLang="en-US" sz="1200" b="1" dirty="0">
                <a:solidFill>
                  <a:srgbClr val="009650"/>
                </a:solidFill>
                <a:latin typeface="メイリオ" panose="020B0604030504040204" pitchFamily="50" charset="-128"/>
                <a:ea typeface="メイリオ" panose="020B0604030504040204" pitchFamily="50" charset="-128"/>
              </a:rPr>
              <a:t>黒い線がホームボタンと</a:t>
            </a:r>
          </a:p>
          <a:p>
            <a:r>
              <a:rPr lang="ja-JP" altLang="en-US" sz="1200" b="1" dirty="0">
                <a:solidFill>
                  <a:srgbClr val="009650"/>
                </a:solidFill>
                <a:latin typeface="メイリオ" panose="020B0604030504040204" pitchFamily="50" charset="-128"/>
                <a:ea typeface="メイリオ" panose="020B0604030504040204" pitchFamily="50" charset="-128"/>
              </a:rPr>
              <a:t>同じ機能を果たします</a:t>
            </a:r>
            <a:endParaRPr kumimoji="1" lang="ja-JP" altLang="en-US" sz="1200" b="1" dirty="0">
              <a:solidFill>
                <a:srgbClr val="009650"/>
              </a:solidFill>
              <a:latin typeface="メイリオ" panose="020B0604030504040204" pitchFamily="50" charset="-128"/>
              <a:ea typeface="メイリオ" panose="020B0604030504040204" pitchFamily="50" charset="-128"/>
            </a:endParaRPr>
          </a:p>
        </p:txBody>
      </p:sp>
      <p:sp>
        <p:nvSpPr>
          <p:cNvPr id="31" name="正方形/長方形 30"/>
          <p:cNvSpPr>
            <a:spLocks/>
          </p:cNvSpPr>
          <p:nvPr/>
        </p:nvSpPr>
        <p:spPr>
          <a:xfrm>
            <a:off x="7192863" y="5262251"/>
            <a:ext cx="720000" cy="252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9245F9CF-B5C1-1B78-F96F-5E83ECCFB761}"/>
              </a:ext>
            </a:extLst>
          </p:cNvPr>
          <p:cNvGrpSpPr/>
          <p:nvPr/>
        </p:nvGrpSpPr>
        <p:grpSpPr>
          <a:xfrm>
            <a:off x="1437573" y="2546916"/>
            <a:ext cx="1622259" cy="3243640"/>
            <a:chOff x="963093" y="2708920"/>
            <a:chExt cx="1683367" cy="3456000"/>
          </a:xfrm>
        </p:grpSpPr>
        <p:grpSp>
          <p:nvGrpSpPr>
            <p:cNvPr id="14" name="グループ化 13">
              <a:extLst>
                <a:ext uri="{FF2B5EF4-FFF2-40B4-BE49-F238E27FC236}">
                  <a16:creationId xmlns:a16="http://schemas.microsoft.com/office/drawing/2014/main" id="{02D61C30-3840-A363-823F-26BDA55F5DC5}"/>
                </a:ext>
              </a:extLst>
            </p:cNvPr>
            <p:cNvGrpSpPr/>
            <p:nvPr/>
          </p:nvGrpSpPr>
          <p:grpSpPr>
            <a:xfrm>
              <a:off x="963093" y="2708920"/>
              <a:ext cx="1683367" cy="3456000"/>
              <a:chOff x="1108042" y="2746115"/>
              <a:chExt cx="1971823" cy="3943644"/>
            </a:xfrm>
          </p:grpSpPr>
          <p:pic>
            <p:nvPicPr>
              <p:cNvPr id="19" name="図 18">
                <a:extLst>
                  <a:ext uri="{FF2B5EF4-FFF2-40B4-BE49-F238E27FC236}">
                    <a16:creationId xmlns:a16="http://schemas.microsoft.com/office/drawing/2014/main" id="{751C25C9-8C92-E701-2221-BC839414410C}"/>
                  </a:ext>
                </a:extLst>
              </p:cNvPr>
              <p:cNvPicPr>
                <a:picLocks noChangeAspect="1"/>
              </p:cNvPicPr>
              <p:nvPr/>
            </p:nvPicPr>
            <p:blipFill>
              <a:blip r:embed="rId7"/>
              <a:stretch>
                <a:fillRect/>
              </a:stretch>
            </p:blipFill>
            <p:spPr>
              <a:xfrm>
                <a:off x="1108042" y="2746115"/>
                <a:ext cx="1971823" cy="3943644"/>
              </a:xfrm>
              <a:prstGeom prst="rect">
                <a:avLst/>
              </a:prstGeom>
            </p:spPr>
          </p:pic>
          <p:sp>
            <p:nvSpPr>
              <p:cNvPr id="21" name="正方形/長方形 20">
                <a:extLst>
                  <a:ext uri="{FF2B5EF4-FFF2-40B4-BE49-F238E27FC236}">
                    <a16:creationId xmlns:a16="http://schemas.microsoft.com/office/drawing/2014/main" id="{8602BFF4-5974-D133-72AF-928093F12030}"/>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8742181E-2A69-9D61-18DB-D41C3C5A5DF4}"/>
                </a:ext>
              </a:extLst>
            </p:cNvPr>
            <p:cNvGrpSpPr/>
            <p:nvPr/>
          </p:nvGrpSpPr>
          <p:grpSpPr>
            <a:xfrm>
              <a:off x="1049783" y="3081990"/>
              <a:ext cx="1486945" cy="2671098"/>
              <a:chOff x="1049783" y="3081990"/>
              <a:chExt cx="1486945" cy="2671098"/>
            </a:xfrm>
          </p:grpSpPr>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A3D88F9A-665E-0AA9-A015-30064C941AEF}"/>
                  </a:ext>
                </a:extLst>
              </p:cNvPr>
              <p:cNvPicPr>
                <a:picLocks noChangeAspect="1"/>
              </p:cNvPicPr>
              <p:nvPr/>
            </p:nvPicPr>
            <p:blipFill>
              <a:blip r:embed="rId8"/>
              <a:stretch>
                <a:fillRect/>
              </a:stretch>
            </p:blipFill>
            <p:spPr>
              <a:xfrm>
                <a:off x="1049783" y="3081990"/>
                <a:ext cx="1486945" cy="2671098"/>
              </a:xfrm>
              <a:prstGeom prst="rect">
                <a:avLst/>
              </a:prstGeom>
            </p:spPr>
          </p:pic>
          <p:pic>
            <p:nvPicPr>
              <p:cNvPr id="18" name="図 17">
                <a:extLst>
                  <a:ext uri="{FF2B5EF4-FFF2-40B4-BE49-F238E27FC236}">
                    <a16:creationId xmlns:a16="http://schemas.microsoft.com/office/drawing/2014/main" id="{4594BFCF-2654-D6D3-8148-4DF0A4D9C23E}"/>
                  </a:ext>
                </a:extLst>
              </p:cNvPr>
              <p:cNvPicPr>
                <a:picLocks noChangeAspect="1"/>
              </p:cNvPicPr>
              <p:nvPr/>
            </p:nvPicPr>
            <p:blipFill>
              <a:blip r:embed="rId9"/>
              <a:stretch>
                <a:fillRect/>
              </a:stretch>
            </p:blipFill>
            <p:spPr>
              <a:xfrm>
                <a:off x="1152051" y="3092717"/>
                <a:ext cx="155493" cy="60123"/>
              </a:xfrm>
              <a:prstGeom prst="rect">
                <a:avLst/>
              </a:prstGeom>
            </p:spPr>
          </p:pic>
        </p:grpSp>
      </p:grpSp>
      <p:sp>
        <p:nvSpPr>
          <p:cNvPr id="22" name="object 14">
            <a:extLst>
              <a:ext uri="{FF2B5EF4-FFF2-40B4-BE49-F238E27FC236}">
                <a16:creationId xmlns:a16="http://schemas.microsoft.com/office/drawing/2014/main" id="{FFD039EA-C5E6-1E47-89F9-978E1250630B}"/>
              </a:ext>
            </a:extLst>
          </p:cNvPr>
          <p:cNvSpPr txBox="1"/>
          <p:nvPr/>
        </p:nvSpPr>
        <p:spPr>
          <a:xfrm>
            <a:off x="830380" y="2160390"/>
            <a:ext cx="87788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前面カメラ</a:t>
            </a:r>
            <a:endParaRPr lang="en-US" altLang="ja-JP" sz="1200" b="1" spc="-25" dirty="0">
              <a:latin typeface="Meiryo" charset="-128"/>
              <a:ea typeface="Meiryo" charset="-128"/>
              <a:cs typeface="Meiryo" charset="-128"/>
            </a:endParaRPr>
          </a:p>
        </p:txBody>
      </p:sp>
      <p:sp>
        <p:nvSpPr>
          <p:cNvPr id="23" name="object 14">
            <a:extLst>
              <a:ext uri="{FF2B5EF4-FFF2-40B4-BE49-F238E27FC236}">
                <a16:creationId xmlns:a16="http://schemas.microsoft.com/office/drawing/2014/main" id="{8BAC111C-C371-C641-867F-944106C300CC}"/>
              </a:ext>
            </a:extLst>
          </p:cNvPr>
          <p:cNvSpPr txBox="1"/>
          <p:nvPr/>
        </p:nvSpPr>
        <p:spPr>
          <a:xfrm>
            <a:off x="291892" y="2790434"/>
            <a:ext cx="923176" cy="341119"/>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マナーモード</a:t>
            </a:r>
            <a:endParaRPr lang="en-US" altLang="ja-JP" sz="1200" b="1" spc="-25" dirty="0">
              <a:latin typeface="Meiryo" charset="-128"/>
              <a:ea typeface="Meiryo" charset="-128"/>
              <a:cs typeface="Meiryo" charset="-128"/>
            </a:endParaRPr>
          </a:p>
          <a:p>
            <a:pPr marL="12700">
              <a:lnSpc>
                <a:spcPts val="1200"/>
              </a:lnSpc>
              <a:spcBef>
                <a:spcPts val="100"/>
              </a:spcBef>
            </a:pPr>
            <a:r>
              <a:rPr lang="ja-JP" altLang="en-US" sz="1200" b="1" spc="-25" dirty="0">
                <a:latin typeface="Meiryo" charset="-128"/>
                <a:ea typeface="Meiryo" charset="-128"/>
                <a:cs typeface="Meiryo" charset="-128"/>
              </a:rPr>
              <a:t>ボタン</a:t>
            </a:r>
            <a:endParaRPr lang="en-US" altLang="ja-JP" sz="1200" b="1" spc="-25" dirty="0">
              <a:latin typeface="Meiryo" charset="-128"/>
              <a:ea typeface="Meiryo" charset="-128"/>
              <a:cs typeface="Meiryo" charset="-128"/>
            </a:endParaRPr>
          </a:p>
        </p:txBody>
      </p:sp>
      <p:sp>
        <p:nvSpPr>
          <p:cNvPr id="24" name="object 14">
            <a:extLst>
              <a:ext uri="{FF2B5EF4-FFF2-40B4-BE49-F238E27FC236}">
                <a16:creationId xmlns:a16="http://schemas.microsoft.com/office/drawing/2014/main" id="{9B4E19F4-38BD-9D13-178C-8E2F7EA9E123}"/>
              </a:ext>
            </a:extLst>
          </p:cNvPr>
          <p:cNvSpPr txBox="1"/>
          <p:nvPr/>
        </p:nvSpPr>
        <p:spPr>
          <a:xfrm>
            <a:off x="312762" y="3326601"/>
            <a:ext cx="803362"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音量ボタン</a:t>
            </a:r>
            <a:endParaRPr lang="en-US" altLang="ja-JP" sz="1200" b="1" spc="-25" dirty="0">
              <a:latin typeface="Meiryo" charset="-128"/>
              <a:ea typeface="Meiryo" charset="-128"/>
              <a:cs typeface="Meiryo" charset="-128"/>
            </a:endParaRPr>
          </a:p>
        </p:txBody>
      </p:sp>
      <p:sp>
        <p:nvSpPr>
          <p:cNvPr id="25" name="object 14">
            <a:extLst>
              <a:ext uri="{FF2B5EF4-FFF2-40B4-BE49-F238E27FC236}">
                <a16:creationId xmlns:a16="http://schemas.microsoft.com/office/drawing/2014/main" id="{48F2E7B4-0CC8-A551-45B5-9E7F69DF63B6}"/>
              </a:ext>
            </a:extLst>
          </p:cNvPr>
          <p:cNvSpPr txBox="1"/>
          <p:nvPr/>
        </p:nvSpPr>
        <p:spPr>
          <a:xfrm>
            <a:off x="3401896" y="3235230"/>
            <a:ext cx="109809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電源ボタン</a:t>
            </a:r>
            <a:endParaRPr lang="en-US" altLang="ja-JP" sz="1200" b="1" spc="-25" dirty="0">
              <a:latin typeface="Meiryo" charset="-128"/>
              <a:ea typeface="Meiryo" charset="-128"/>
              <a:cs typeface="Meiryo" charset="-128"/>
            </a:endParaRPr>
          </a:p>
        </p:txBody>
      </p:sp>
      <p:sp>
        <p:nvSpPr>
          <p:cNvPr id="26" name="object 14">
            <a:extLst>
              <a:ext uri="{FF2B5EF4-FFF2-40B4-BE49-F238E27FC236}">
                <a16:creationId xmlns:a16="http://schemas.microsoft.com/office/drawing/2014/main" id="{21D52B43-1956-75A1-F73E-36201011426B}"/>
              </a:ext>
            </a:extLst>
          </p:cNvPr>
          <p:cNvSpPr txBox="1"/>
          <p:nvPr/>
        </p:nvSpPr>
        <p:spPr>
          <a:xfrm>
            <a:off x="593584" y="5948623"/>
            <a:ext cx="109809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ホームボタン</a:t>
            </a:r>
            <a:endParaRPr lang="en-US" altLang="ja-JP" sz="1200" b="1" spc="-25" dirty="0">
              <a:latin typeface="Meiryo" charset="-128"/>
              <a:ea typeface="Meiryo" charset="-128"/>
              <a:cs typeface="Meiryo" charset="-128"/>
            </a:endParaRPr>
          </a:p>
        </p:txBody>
      </p:sp>
      <p:pic>
        <p:nvPicPr>
          <p:cNvPr id="29" name="図 28">
            <a:extLst>
              <a:ext uri="{FF2B5EF4-FFF2-40B4-BE49-F238E27FC236}">
                <a16:creationId xmlns:a16="http://schemas.microsoft.com/office/drawing/2014/main" id="{D838111D-44DB-A635-E0B0-B99AB9CB86F2}"/>
              </a:ext>
            </a:extLst>
          </p:cNvPr>
          <p:cNvPicPr>
            <a:picLocks noChangeAspect="1"/>
          </p:cNvPicPr>
          <p:nvPr/>
        </p:nvPicPr>
        <p:blipFill>
          <a:blip r:embed="rId10"/>
          <a:stretch>
            <a:fillRect/>
          </a:stretch>
        </p:blipFill>
        <p:spPr>
          <a:xfrm>
            <a:off x="4283968" y="2546916"/>
            <a:ext cx="1597748" cy="3207833"/>
          </a:xfrm>
          <a:prstGeom prst="rect">
            <a:avLst/>
          </a:prstGeom>
        </p:spPr>
      </p:pic>
      <p:sp>
        <p:nvSpPr>
          <p:cNvPr id="33" name="object 14">
            <a:extLst>
              <a:ext uri="{FF2B5EF4-FFF2-40B4-BE49-F238E27FC236}">
                <a16:creationId xmlns:a16="http://schemas.microsoft.com/office/drawing/2014/main" id="{0E176315-81CC-6BBC-334D-D892E12D1D99}"/>
              </a:ext>
            </a:extLst>
          </p:cNvPr>
          <p:cNvSpPr txBox="1"/>
          <p:nvPr/>
        </p:nvSpPr>
        <p:spPr>
          <a:xfrm>
            <a:off x="4795789" y="6213784"/>
            <a:ext cx="109809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スピーカー</a:t>
            </a:r>
            <a:endParaRPr lang="en-US" altLang="ja-JP" sz="1200" b="1" spc="-25" dirty="0">
              <a:latin typeface="Meiryo" charset="-128"/>
              <a:ea typeface="Meiryo" charset="-128"/>
              <a:cs typeface="Meiryo" charset="-128"/>
            </a:endParaRPr>
          </a:p>
        </p:txBody>
      </p:sp>
      <p:sp>
        <p:nvSpPr>
          <p:cNvPr id="43" name="object 14">
            <a:extLst>
              <a:ext uri="{FF2B5EF4-FFF2-40B4-BE49-F238E27FC236}">
                <a16:creationId xmlns:a16="http://schemas.microsoft.com/office/drawing/2014/main" id="{3BBE72B9-CA71-0EAD-B3B4-97BBFBA2813B}"/>
              </a:ext>
            </a:extLst>
          </p:cNvPr>
          <p:cNvSpPr txBox="1"/>
          <p:nvPr/>
        </p:nvSpPr>
        <p:spPr>
          <a:xfrm>
            <a:off x="4142150" y="2142951"/>
            <a:ext cx="87788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背面カメラ</a:t>
            </a:r>
            <a:endParaRPr lang="en-US" altLang="ja-JP" sz="1200" b="1" spc="-25" dirty="0">
              <a:latin typeface="Meiryo" charset="-128"/>
              <a:ea typeface="Meiryo" charset="-128"/>
              <a:cs typeface="Meiryo" charset="-128"/>
            </a:endParaRPr>
          </a:p>
        </p:txBody>
      </p:sp>
      <p:sp>
        <p:nvSpPr>
          <p:cNvPr id="44" name="object 14">
            <a:extLst>
              <a:ext uri="{FF2B5EF4-FFF2-40B4-BE49-F238E27FC236}">
                <a16:creationId xmlns:a16="http://schemas.microsoft.com/office/drawing/2014/main" id="{0C2B07D5-A285-29F6-BAA4-58779D349253}"/>
              </a:ext>
            </a:extLst>
          </p:cNvPr>
          <p:cNvSpPr txBox="1"/>
          <p:nvPr/>
        </p:nvSpPr>
        <p:spPr>
          <a:xfrm>
            <a:off x="5281147" y="2142951"/>
            <a:ext cx="87788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フラッシュ</a:t>
            </a:r>
            <a:endParaRPr lang="en-US" altLang="ja-JP" sz="1200" b="1" spc="-25" dirty="0">
              <a:latin typeface="Meiryo" charset="-128"/>
              <a:ea typeface="Meiryo" charset="-128"/>
              <a:cs typeface="Meiryo" charset="-128"/>
            </a:endParaRPr>
          </a:p>
        </p:txBody>
      </p:sp>
      <p:sp>
        <p:nvSpPr>
          <p:cNvPr id="46" name="object 14">
            <a:extLst>
              <a:ext uri="{FF2B5EF4-FFF2-40B4-BE49-F238E27FC236}">
                <a16:creationId xmlns:a16="http://schemas.microsoft.com/office/drawing/2014/main" id="{8AF41320-F136-4865-9A73-0AB75B1FAF59}"/>
              </a:ext>
            </a:extLst>
          </p:cNvPr>
          <p:cNvSpPr txBox="1"/>
          <p:nvPr/>
        </p:nvSpPr>
        <p:spPr>
          <a:xfrm>
            <a:off x="3466189" y="6118696"/>
            <a:ext cx="601754"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充電口</a:t>
            </a:r>
            <a:endParaRPr lang="en-US" altLang="ja-JP" sz="1200" b="1" spc="-25" dirty="0">
              <a:latin typeface="Meiryo" charset="-128"/>
              <a:ea typeface="Meiryo" charset="-128"/>
              <a:cs typeface="Meiryo" charset="-128"/>
            </a:endParaRPr>
          </a:p>
        </p:txBody>
      </p:sp>
      <p:cxnSp>
        <p:nvCxnSpPr>
          <p:cNvPr id="48" name="直線コネクタ 47">
            <a:extLst>
              <a:ext uri="{FF2B5EF4-FFF2-40B4-BE49-F238E27FC236}">
                <a16:creationId xmlns:a16="http://schemas.microsoft.com/office/drawing/2014/main" id="{C0CBD5AE-C48C-7F21-0E32-401D0EDADA09}"/>
              </a:ext>
            </a:extLst>
          </p:cNvPr>
          <p:cNvCxnSpPr>
            <a:cxnSpLocks/>
          </p:cNvCxnSpPr>
          <p:nvPr/>
        </p:nvCxnSpPr>
        <p:spPr>
          <a:xfrm>
            <a:off x="3096922" y="3295435"/>
            <a:ext cx="3112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9FF7EA99-15AC-3421-8A7C-7DCDAA9289DF}"/>
              </a:ext>
            </a:extLst>
          </p:cNvPr>
          <p:cNvCxnSpPr>
            <a:cxnSpLocks/>
          </p:cNvCxnSpPr>
          <p:nvPr/>
        </p:nvCxnSpPr>
        <p:spPr>
          <a:xfrm>
            <a:off x="1215068" y="3295435"/>
            <a:ext cx="2276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7C90A13-2957-0189-3674-1CD0BC301735}"/>
              </a:ext>
            </a:extLst>
          </p:cNvPr>
          <p:cNvCxnSpPr>
            <a:cxnSpLocks/>
          </p:cNvCxnSpPr>
          <p:nvPr/>
        </p:nvCxnSpPr>
        <p:spPr>
          <a:xfrm>
            <a:off x="1215068" y="3501008"/>
            <a:ext cx="2276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28072C1D-08B8-2B53-2EC5-3519315860A3}"/>
              </a:ext>
            </a:extLst>
          </p:cNvPr>
          <p:cNvCxnSpPr>
            <a:cxnSpLocks/>
          </p:cNvCxnSpPr>
          <p:nvPr/>
        </p:nvCxnSpPr>
        <p:spPr>
          <a:xfrm>
            <a:off x="1132651" y="2992529"/>
            <a:ext cx="3112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8F5DC946-CF59-59B5-4E9E-0E2720B0626C}"/>
              </a:ext>
            </a:extLst>
          </p:cNvPr>
          <p:cNvCxnSpPr>
            <a:cxnSpLocks/>
          </p:cNvCxnSpPr>
          <p:nvPr/>
        </p:nvCxnSpPr>
        <p:spPr>
          <a:xfrm>
            <a:off x="1673978" y="2223145"/>
            <a:ext cx="347659" cy="485775"/>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D4955BAA-0FE9-F43A-661A-57603E600E76}"/>
              </a:ext>
            </a:extLst>
          </p:cNvPr>
          <p:cNvSpPr>
            <a:spLocks/>
          </p:cNvSpPr>
          <p:nvPr/>
        </p:nvSpPr>
        <p:spPr>
          <a:xfrm>
            <a:off x="2096009" y="5422083"/>
            <a:ext cx="294469" cy="289744"/>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 name="コネクタ: カギ線 70">
            <a:extLst>
              <a:ext uri="{FF2B5EF4-FFF2-40B4-BE49-F238E27FC236}">
                <a16:creationId xmlns:a16="http://schemas.microsoft.com/office/drawing/2014/main" id="{8DEE2205-B2C0-8FEC-BD61-EF7D5C3A9EC6}"/>
              </a:ext>
            </a:extLst>
          </p:cNvPr>
          <p:cNvCxnSpPr>
            <a:cxnSpLocks/>
          </p:cNvCxnSpPr>
          <p:nvPr/>
        </p:nvCxnSpPr>
        <p:spPr>
          <a:xfrm flipV="1">
            <a:off x="1547663" y="5525990"/>
            <a:ext cx="548348" cy="476685"/>
          </a:xfrm>
          <a:prstGeom prst="bentConnector3">
            <a:avLst>
              <a:gd name="adj1" fmla="val 56948"/>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D7913520-F900-6CA3-64B3-4CFCBDA6653D}"/>
              </a:ext>
            </a:extLst>
          </p:cNvPr>
          <p:cNvCxnSpPr>
            <a:cxnSpLocks/>
          </p:cNvCxnSpPr>
          <p:nvPr/>
        </p:nvCxnSpPr>
        <p:spPr>
          <a:xfrm rot="10800000">
            <a:off x="2240237" y="5765092"/>
            <a:ext cx="1188841" cy="416551"/>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F113F93F-59F6-F414-C641-860E297D3788}"/>
              </a:ext>
            </a:extLst>
          </p:cNvPr>
          <p:cNvCxnSpPr>
            <a:cxnSpLocks/>
            <a:endCxn id="81" idx="2"/>
          </p:cNvCxnSpPr>
          <p:nvPr/>
        </p:nvCxnSpPr>
        <p:spPr>
          <a:xfrm rot="10800000">
            <a:off x="4670803" y="5774785"/>
            <a:ext cx="747484" cy="173839"/>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47DCA6FE-153D-496C-2425-94BD0C85EA2A}"/>
              </a:ext>
            </a:extLst>
          </p:cNvPr>
          <p:cNvSpPr>
            <a:spLocks/>
          </p:cNvSpPr>
          <p:nvPr/>
        </p:nvSpPr>
        <p:spPr>
          <a:xfrm>
            <a:off x="4410176" y="5686686"/>
            <a:ext cx="521253" cy="8809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AC1F31F2-D3F7-4480-5D24-5DF1EF00DE49}"/>
              </a:ext>
            </a:extLst>
          </p:cNvPr>
          <p:cNvSpPr>
            <a:spLocks/>
          </p:cNvSpPr>
          <p:nvPr/>
        </p:nvSpPr>
        <p:spPr>
          <a:xfrm>
            <a:off x="5148064" y="5684108"/>
            <a:ext cx="521253" cy="8809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コネクタ: カギ線 82">
            <a:extLst>
              <a:ext uri="{FF2B5EF4-FFF2-40B4-BE49-F238E27FC236}">
                <a16:creationId xmlns:a16="http://schemas.microsoft.com/office/drawing/2014/main" id="{4692FE28-32F6-C824-28B0-85C4533B3792}"/>
              </a:ext>
            </a:extLst>
          </p:cNvPr>
          <p:cNvCxnSpPr>
            <a:cxnSpLocks/>
          </p:cNvCxnSpPr>
          <p:nvPr/>
        </p:nvCxnSpPr>
        <p:spPr>
          <a:xfrm rot="10800000" flipV="1">
            <a:off x="4863424" y="2298874"/>
            <a:ext cx="779110" cy="491561"/>
          </a:xfrm>
          <a:prstGeom prst="bentConnector3">
            <a:avLst>
              <a:gd name="adj1" fmla="val 1098"/>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8896AD35-C983-B2AD-2329-07D15FF9A882}"/>
              </a:ext>
            </a:extLst>
          </p:cNvPr>
          <p:cNvCxnSpPr>
            <a:cxnSpLocks/>
          </p:cNvCxnSpPr>
          <p:nvPr/>
        </p:nvCxnSpPr>
        <p:spPr>
          <a:xfrm>
            <a:off x="4499992" y="2296009"/>
            <a:ext cx="0" cy="3448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0E4F1A77-E50D-3005-E9B4-31E42E329E32}"/>
              </a:ext>
            </a:extLst>
          </p:cNvPr>
          <p:cNvCxnSpPr>
            <a:cxnSpLocks/>
          </p:cNvCxnSpPr>
          <p:nvPr/>
        </p:nvCxnSpPr>
        <p:spPr>
          <a:xfrm flipV="1">
            <a:off x="1224136" y="3294495"/>
            <a:ext cx="0" cy="206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B27D998-49E6-4E95-060A-BEF10D48F96C}"/>
              </a:ext>
            </a:extLst>
          </p:cNvPr>
          <p:cNvCxnSpPr>
            <a:cxnSpLocks/>
          </p:cNvCxnSpPr>
          <p:nvPr/>
        </p:nvCxnSpPr>
        <p:spPr>
          <a:xfrm flipV="1">
            <a:off x="1117805" y="3395123"/>
            <a:ext cx="101052" cy="4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C50E054E-66F3-E593-90DF-B8E5D3245CD1}"/>
              </a:ext>
            </a:extLst>
          </p:cNvPr>
          <p:cNvCxnSpPr>
            <a:cxnSpLocks/>
          </p:cNvCxnSpPr>
          <p:nvPr/>
        </p:nvCxnSpPr>
        <p:spPr>
          <a:xfrm flipH="1">
            <a:off x="5408690" y="5774784"/>
            <a:ext cx="71" cy="1738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EB5935AC-96F2-B194-2C97-7526153B69C7}"/>
              </a:ext>
            </a:extLst>
          </p:cNvPr>
          <p:cNvCxnSpPr>
            <a:cxnSpLocks/>
          </p:cNvCxnSpPr>
          <p:nvPr/>
        </p:nvCxnSpPr>
        <p:spPr>
          <a:xfrm>
            <a:off x="5044544" y="5938799"/>
            <a:ext cx="0" cy="2265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bject 14">
            <a:extLst>
              <a:ext uri="{FF2B5EF4-FFF2-40B4-BE49-F238E27FC236}">
                <a16:creationId xmlns:a16="http://schemas.microsoft.com/office/drawing/2014/main" id="{D5E3CF0D-28DB-EF82-E538-06A3BB072C02}"/>
              </a:ext>
            </a:extLst>
          </p:cNvPr>
          <p:cNvSpPr txBox="1"/>
          <p:nvPr/>
        </p:nvSpPr>
        <p:spPr>
          <a:xfrm>
            <a:off x="2601224" y="2139602"/>
            <a:ext cx="1098096" cy="174407"/>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b="1" spc="-25" dirty="0">
                <a:latin typeface="Meiryo" charset="-128"/>
                <a:ea typeface="Meiryo" charset="-128"/>
                <a:cs typeface="Meiryo" charset="-128"/>
              </a:rPr>
              <a:t>スピーカー</a:t>
            </a:r>
            <a:endParaRPr lang="en-US" altLang="ja-JP" sz="1200" b="1" spc="-25" dirty="0">
              <a:latin typeface="Meiryo" charset="-128"/>
              <a:ea typeface="Meiryo" charset="-128"/>
              <a:cs typeface="Meiryo" charset="-128"/>
            </a:endParaRPr>
          </a:p>
        </p:txBody>
      </p:sp>
      <p:cxnSp>
        <p:nvCxnSpPr>
          <p:cNvPr id="3" name="コネクタ: カギ線 2">
            <a:extLst>
              <a:ext uri="{FF2B5EF4-FFF2-40B4-BE49-F238E27FC236}">
                <a16:creationId xmlns:a16="http://schemas.microsoft.com/office/drawing/2014/main" id="{5033E81B-4AD8-F8AF-9B64-13E4FE6E5219}"/>
              </a:ext>
            </a:extLst>
          </p:cNvPr>
          <p:cNvCxnSpPr>
            <a:cxnSpLocks/>
            <a:stCxn id="7" idx="1"/>
          </p:cNvCxnSpPr>
          <p:nvPr/>
        </p:nvCxnSpPr>
        <p:spPr>
          <a:xfrm rot="10800000" flipV="1">
            <a:off x="2316792" y="2226805"/>
            <a:ext cx="284433" cy="512189"/>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9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D502317-6467-F53B-9762-2D86264FC04A}"/>
              </a:ext>
            </a:extLst>
          </p:cNvPr>
          <p:cNvGrpSpPr/>
          <p:nvPr/>
        </p:nvGrpSpPr>
        <p:grpSpPr>
          <a:xfrm>
            <a:off x="1012059" y="2705640"/>
            <a:ext cx="1622259" cy="3243640"/>
            <a:chOff x="963093" y="2708920"/>
            <a:chExt cx="1683367" cy="3456000"/>
          </a:xfrm>
        </p:grpSpPr>
        <p:grpSp>
          <p:nvGrpSpPr>
            <p:cNvPr id="10" name="グループ化 9">
              <a:extLst>
                <a:ext uri="{FF2B5EF4-FFF2-40B4-BE49-F238E27FC236}">
                  <a16:creationId xmlns:a16="http://schemas.microsoft.com/office/drawing/2014/main" id="{270DFEB2-AF0D-D5DC-65EB-C5D1ABF0B961}"/>
                </a:ext>
              </a:extLst>
            </p:cNvPr>
            <p:cNvGrpSpPr/>
            <p:nvPr/>
          </p:nvGrpSpPr>
          <p:grpSpPr>
            <a:xfrm>
              <a:off x="963093" y="2708920"/>
              <a:ext cx="1683367" cy="3456000"/>
              <a:chOff x="1108042" y="2746115"/>
              <a:chExt cx="1971823" cy="3943644"/>
            </a:xfrm>
          </p:grpSpPr>
          <p:pic>
            <p:nvPicPr>
              <p:cNvPr id="14" name="図 13">
                <a:extLst>
                  <a:ext uri="{FF2B5EF4-FFF2-40B4-BE49-F238E27FC236}">
                    <a16:creationId xmlns:a16="http://schemas.microsoft.com/office/drawing/2014/main" id="{76B6DA50-D290-0EE2-B836-C16055715556}"/>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16" name="正方形/長方形 15">
                <a:extLst>
                  <a:ext uri="{FF2B5EF4-FFF2-40B4-BE49-F238E27FC236}">
                    <a16:creationId xmlns:a16="http://schemas.microsoft.com/office/drawing/2014/main" id="{09F45F89-3ACF-F682-A667-5BE998943DED}"/>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4172FB83-553E-B6E0-8607-C13FD0796CD0}"/>
                </a:ext>
              </a:extLst>
            </p:cNvPr>
            <p:cNvGrpSpPr/>
            <p:nvPr/>
          </p:nvGrpSpPr>
          <p:grpSpPr>
            <a:xfrm>
              <a:off x="1049783" y="3081990"/>
              <a:ext cx="1486945" cy="2671098"/>
              <a:chOff x="1049783" y="3081990"/>
              <a:chExt cx="1486945" cy="2671098"/>
            </a:xfrm>
          </p:grpSpPr>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F7E3AE2F-575A-4E37-EC09-7C98419D01D6}"/>
                  </a:ext>
                </a:extLst>
              </p:cNvPr>
              <p:cNvPicPr>
                <a:picLocks noChangeAspect="1"/>
              </p:cNvPicPr>
              <p:nvPr/>
            </p:nvPicPr>
            <p:blipFill>
              <a:blip r:embed="rId5"/>
              <a:stretch>
                <a:fillRect/>
              </a:stretch>
            </p:blipFill>
            <p:spPr>
              <a:xfrm>
                <a:off x="1049783" y="3081990"/>
                <a:ext cx="1486945" cy="2671098"/>
              </a:xfrm>
              <a:prstGeom prst="rect">
                <a:avLst/>
              </a:prstGeom>
            </p:spPr>
          </p:pic>
          <p:pic>
            <p:nvPicPr>
              <p:cNvPr id="13" name="図 12">
                <a:extLst>
                  <a:ext uri="{FF2B5EF4-FFF2-40B4-BE49-F238E27FC236}">
                    <a16:creationId xmlns:a16="http://schemas.microsoft.com/office/drawing/2014/main" id="{F4EF37F9-D0B9-2C1C-1411-00501ED24AE0}"/>
                  </a:ext>
                </a:extLst>
              </p:cNvPr>
              <p:cNvPicPr>
                <a:picLocks noChangeAspect="1"/>
              </p:cNvPicPr>
              <p:nvPr/>
            </p:nvPicPr>
            <p:blipFill>
              <a:blip r:embed="rId6"/>
              <a:stretch>
                <a:fillRect/>
              </a:stretch>
            </p:blipFill>
            <p:spPr>
              <a:xfrm>
                <a:off x="1151909" y="3095450"/>
                <a:ext cx="141356" cy="54658"/>
              </a:xfrm>
              <a:prstGeom prst="rect">
                <a:avLst/>
              </a:prstGeom>
            </p:spPr>
          </p:pic>
        </p:grpSp>
      </p:grpSp>
      <p:grpSp>
        <p:nvGrpSpPr>
          <p:cNvPr id="9" name="図形グループ 8" descr="アプリが開いている画面の画像"/>
          <p:cNvGrpSpPr/>
          <p:nvPr/>
        </p:nvGrpSpPr>
        <p:grpSpPr>
          <a:xfrm>
            <a:off x="4023323" y="2711265"/>
            <a:ext cx="1484781" cy="2880000"/>
            <a:chOff x="4023323" y="2711265"/>
            <a:chExt cx="1484781" cy="2880000"/>
          </a:xfrm>
        </p:grpSpPr>
        <p:grpSp>
          <p:nvGrpSpPr>
            <p:cNvPr id="46" name="グループ化 44">
              <a:extLst>
                <a:ext uri="{FF2B5EF4-FFF2-40B4-BE49-F238E27FC236}">
                  <a16:creationId xmlns:a16="http://schemas.microsoft.com/office/drawing/2014/main" id="{FB6E795D-2CE5-4F75-BC2E-CCBEE76D17A4}"/>
                </a:ext>
              </a:extLst>
            </p:cNvPr>
            <p:cNvGrpSpPr/>
            <p:nvPr/>
          </p:nvGrpSpPr>
          <p:grpSpPr>
            <a:xfrm>
              <a:off x="4023323" y="2711265"/>
              <a:ext cx="1484781" cy="2880000"/>
              <a:chOff x="1108042" y="2746115"/>
              <a:chExt cx="1971823" cy="3943644"/>
            </a:xfrm>
          </p:grpSpPr>
          <p:pic>
            <p:nvPicPr>
              <p:cNvPr id="48" name="図 47">
                <a:extLst>
                  <a:ext uri="{FF2B5EF4-FFF2-40B4-BE49-F238E27FC236}">
                    <a16:creationId xmlns:a16="http://schemas.microsoft.com/office/drawing/2014/main" id="{4E676A6F-33D2-4627-8FF5-9EF627A67E51}"/>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50" name="正方形/長方形 49">
                <a:extLst>
                  <a:ext uri="{FF2B5EF4-FFF2-40B4-BE49-F238E27FC236}">
                    <a16:creationId xmlns:a16="http://schemas.microsoft.com/office/drawing/2014/main" id="{C7F0B826-6868-4732-8F60-0A3F8DF05FA9}"/>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2315" y="3005695"/>
              <a:ext cx="1289033" cy="2268000"/>
            </a:xfrm>
            <a:prstGeom prst="rect">
              <a:avLst/>
            </a:prstGeom>
          </p:spPr>
        </p:pic>
      </p:grpSp>
      <p:sp>
        <p:nvSpPr>
          <p:cNvPr id="102" name="テキスト ボックス 101">
            <a:extLst>
              <a:ext uri="{FF2B5EF4-FFF2-40B4-BE49-F238E27FC236}">
                <a16:creationId xmlns:a16="http://schemas.microsoft.com/office/drawing/2014/main" id="{3CCDA509-B62C-45F7-9FFB-4D21D997DF53}"/>
              </a:ext>
            </a:extLst>
          </p:cNvPr>
          <p:cNvSpPr txBox="1"/>
          <p:nvPr/>
        </p:nvSpPr>
        <p:spPr>
          <a:xfrm>
            <a:off x="4001982" y="5717620"/>
            <a:ext cx="1800493" cy="307777"/>
          </a:xfrm>
          <a:prstGeom prst="rect">
            <a:avLst/>
          </a:prstGeom>
          <a:noFill/>
        </p:spPr>
        <p:txBody>
          <a:bodyPr wrap="none" rtlCol="0">
            <a:spAutoFit/>
          </a:bodyPr>
          <a:lstStyle/>
          <a:p>
            <a:r>
              <a:rPr kumimoji="1" lang="ja-JP" altLang="en-US" sz="1400" b="1" dirty="0">
                <a:solidFill>
                  <a:srgbClr val="009650"/>
                </a:solidFill>
                <a:latin typeface="メイリオ" panose="020B0604030504040204" pitchFamily="50" charset="-128"/>
                <a:ea typeface="メイリオ" panose="020B0604030504040204" pitchFamily="50" charset="-128"/>
              </a:rPr>
              <a:t>ホームボタンを押す</a:t>
            </a:r>
          </a:p>
        </p:txBody>
      </p:sp>
      <p:sp>
        <p:nvSpPr>
          <p:cNvPr id="97" name="テキスト ボックス 96">
            <a:extLst>
              <a:ext uri="{FF2B5EF4-FFF2-40B4-BE49-F238E27FC236}">
                <a16:creationId xmlns:a16="http://schemas.microsoft.com/office/drawing/2014/main" id="{6A013054-7987-46D2-89A9-B09248912486}"/>
              </a:ext>
            </a:extLst>
          </p:cNvPr>
          <p:cNvSpPr txBox="1"/>
          <p:nvPr/>
        </p:nvSpPr>
        <p:spPr>
          <a:xfrm>
            <a:off x="4164592" y="2026493"/>
            <a:ext cx="504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使用したアプリを終了する際は</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ホームボタンを押してホーム画面に戻る</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6345"/>
            <a:ext cx="2646878" cy="861774"/>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kumimoji="0" lang="ja-JP" altLang="en-US" kern="0" dirty="0"/>
              <a:t>ホームボタン</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ホーム画面に戻るに</a:t>
            </a:r>
            <a:r>
              <a:rPr lang="ja-JP" altLang="en-US" spc="-1000" dirty="0"/>
              <a:t>は</a:t>
            </a:r>
            <a:r>
              <a:rPr lang="ja-JP" altLang="en-US" dirty="0"/>
              <a:t>（ホームボタンのある機種）</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1165367" y="2069550"/>
            <a:ext cx="252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ホーム画面</a:t>
            </a:r>
          </a:p>
        </p:txBody>
      </p:sp>
      <p:grpSp>
        <p:nvGrpSpPr>
          <p:cNvPr id="8" name="図形グループ 7"/>
          <p:cNvGrpSpPr/>
          <p:nvPr/>
        </p:nvGrpSpPr>
        <p:grpSpPr>
          <a:xfrm>
            <a:off x="1599540" y="5517280"/>
            <a:ext cx="432000" cy="432000"/>
            <a:chOff x="1638868" y="5623000"/>
            <a:chExt cx="432000" cy="432000"/>
          </a:xfrm>
        </p:grpSpPr>
        <p:sp>
          <p:nvSpPr>
            <p:cNvPr id="64" name="正方形/長方形 63"/>
            <p:cNvSpPr>
              <a:spLocks noChangeAspect="1"/>
            </p:cNvSpPr>
            <p:nvPr/>
          </p:nvSpPr>
          <p:spPr>
            <a:xfrm>
              <a:off x="1638868" y="5623000"/>
              <a:ext cx="432000" cy="43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818864" y="5802996"/>
              <a:ext cx="72008" cy="720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8" name="図形グループ 97"/>
          <p:cNvGrpSpPr/>
          <p:nvPr/>
        </p:nvGrpSpPr>
        <p:grpSpPr>
          <a:xfrm>
            <a:off x="4542736" y="5212056"/>
            <a:ext cx="432000" cy="432000"/>
            <a:chOff x="1638868" y="5623000"/>
            <a:chExt cx="432000" cy="432000"/>
          </a:xfrm>
        </p:grpSpPr>
        <p:sp>
          <p:nvSpPr>
            <p:cNvPr id="99" name="正方形/長方形 98"/>
            <p:cNvSpPr>
              <a:spLocks noChangeAspect="1"/>
            </p:cNvSpPr>
            <p:nvPr/>
          </p:nvSpPr>
          <p:spPr>
            <a:xfrm>
              <a:off x="1638868" y="5623000"/>
              <a:ext cx="432000" cy="43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1818864" y="5802996"/>
              <a:ext cx="72008" cy="720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73DD9FC9-0773-4D67-8164-93CEAFC5970F}"/>
              </a:ext>
            </a:extLst>
          </p:cNvPr>
          <p:cNvSpPr txBox="1"/>
          <p:nvPr/>
        </p:nvSpPr>
        <p:spPr>
          <a:xfrm>
            <a:off x="1312935" y="6071182"/>
            <a:ext cx="1077218" cy="215444"/>
          </a:xfrm>
          <a:prstGeom prst="rect">
            <a:avLst/>
          </a:prstGeom>
          <a:noFill/>
        </p:spPr>
        <p:txBody>
          <a:bodyPr wrap="none" lIns="0" tIns="0" rIns="0" bIns="0" rtlCol="0">
            <a:spAutoFit/>
          </a:bodyPr>
          <a:lstStyle/>
          <a:p>
            <a:r>
              <a:rPr kumimoji="1" lang="ja-JP" altLang="en-US" sz="1400" b="1" dirty="0">
                <a:solidFill>
                  <a:srgbClr val="009650"/>
                </a:solidFill>
                <a:latin typeface="メイリオ" panose="020B0604030504040204" pitchFamily="50" charset="-128"/>
                <a:ea typeface="メイリオ" panose="020B0604030504040204" pitchFamily="50" charset="-128"/>
              </a:rPr>
              <a:t>ホームボタン</a:t>
            </a:r>
          </a:p>
        </p:txBody>
      </p:sp>
      <p:grpSp>
        <p:nvGrpSpPr>
          <p:cNvPr id="17" name="グループ化 16">
            <a:extLst>
              <a:ext uri="{FF2B5EF4-FFF2-40B4-BE49-F238E27FC236}">
                <a16:creationId xmlns:a16="http://schemas.microsoft.com/office/drawing/2014/main" id="{BB0721CB-20E9-2A53-9A96-0836421C046D}"/>
              </a:ext>
            </a:extLst>
          </p:cNvPr>
          <p:cNvGrpSpPr/>
          <p:nvPr/>
        </p:nvGrpSpPr>
        <p:grpSpPr>
          <a:xfrm>
            <a:off x="6453991" y="2711265"/>
            <a:ext cx="1502385" cy="2880000"/>
            <a:chOff x="963093" y="2708920"/>
            <a:chExt cx="1683367" cy="3456000"/>
          </a:xfrm>
        </p:grpSpPr>
        <p:grpSp>
          <p:nvGrpSpPr>
            <p:cNvPr id="18" name="グループ化 17">
              <a:extLst>
                <a:ext uri="{FF2B5EF4-FFF2-40B4-BE49-F238E27FC236}">
                  <a16:creationId xmlns:a16="http://schemas.microsoft.com/office/drawing/2014/main" id="{2BF863B6-DDEA-092E-D0E1-C04B0AD789C9}"/>
                </a:ext>
              </a:extLst>
            </p:cNvPr>
            <p:cNvGrpSpPr/>
            <p:nvPr/>
          </p:nvGrpSpPr>
          <p:grpSpPr>
            <a:xfrm>
              <a:off x="963093" y="2708920"/>
              <a:ext cx="1683367" cy="3456000"/>
              <a:chOff x="1108042" y="2746115"/>
              <a:chExt cx="1971823" cy="3943644"/>
            </a:xfrm>
          </p:grpSpPr>
          <p:pic>
            <p:nvPicPr>
              <p:cNvPr id="23" name="図 22">
                <a:extLst>
                  <a:ext uri="{FF2B5EF4-FFF2-40B4-BE49-F238E27FC236}">
                    <a16:creationId xmlns:a16="http://schemas.microsoft.com/office/drawing/2014/main" id="{1F52930E-5218-CB22-FD89-6609F35A5434}"/>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24" name="正方形/長方形 23">
                <a:extLst>
                  <a:ext uri="{FF2B5EF4-FFF2-40B4-BE49-F238E27FC236}">
                    <a16:creationId xmlns:a16="http://schemas.microsoft.com/office/drawing/2014/main" id="{ABEA672E-7934-17FF-679A-B078037EDFF5}"/>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B5D7F010-5A52-9E3D-6A99-FB9EF2C4EC22}"/>
                </a:ext>
              </a:extLst>
            </p:cNvPr>
            <p:cNvGrpSpPr/>
            <p:nvPr/>
          </p:nvGrpSpPr>
          <p:grpSpPr>
            <a:xfrm>
              <a:off x="1049783" y="3081990"/>
              <a:ext cx="1486945" cy="2671098"/>
              <a:chOff x="1049783" y="3081990"/>
              <a:chExt cx="1486945" cy="2671098"/>
            </a:xfrm>
          </p:grpSpPr>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7FE292AD-B8CB-B884-E805-87E3B98B7F51}"/>
                  </a:ext>
                </a:extLst>
              </p:cNvPr>
              <p:cNvPicPr>
                <a:picLocks noChangeAspect="1"/>
              </p:cNvPicPr>
              <p:nvPr/>
            </p:nvPicPr>
            <p:blipFill>
              <a:blip r:embed="rId5"/>
              <a:stretch>
                <a:fillRect/>
              </a:stretch>
            </p:blipFill>
            <p:spPr>
              <a:xfrm>
                <a:off x="1049783" y="3081990"/>
                <a:ext cx="1486945" cy="2671098"/>
              </a:xfrm>
              <a:prstGeom prst="rect">
                <a:avLst/>
              </a:prstGeom>
            </p:spPr>
          </p:pic>
          <p:pic>
            <p:nvPicPr>
              <p:cNvPr id="22" name="図 21">
                <a:extLst>
                  <a:ext uri="{FF2B5EF4-FFF2-40B4-BE49-F238E27FC236}">
                    <a16:creationId xmlns:a16="http://schemas.microsoft.com/office/drawing/2014/main" id="{AA0AC7C1-4072-1BBC-022A-61BF2092DFDC}"/>
                  </a:ext>
                </a:extLst>
              </p:cNvPr>
              <p:cNvPicPr>
                <a:picLocks noChangeAspect="1"/>
              </p:cNvPicPr>
              <p:nvPr/>
            </p:nvPicPr>
            <p:blipFill>
              <a:blip r:embed="rId6"/>
              <a:stretch>
                <a:fillRect/>
              </a:stretch>
            </p:blipFill>
            <p:spPr>
              <a:xfrm>
                <a:off x="1151909" y="3095450"/>
                <a:ext cx="141356" cy="54658"/>
              </a:xfrm>
              <a:prstGeom prst="rect">
                <a:avLst/>
              </a:prstGeom>
            </p:spPr>
          </p:pic>
        </p:grpSp>
      </p:grpSp>
      <p:sp>
        <p:nvSpPr>
          <p:cNvPr id="5" name="矢印: 右 4">
            <a:extLst>
              <a:ext uri="{FF2B5EF4-FFF2-40B4-BE49-F238E27FC236}">
                <a16:creationId xmlns:a16="http://schemas.microsoft.com/office/drawing/2014/main" id="{7655E734-C60F-AC45-96C7-55A26C5D1AED}"/>
              </a:ext>
            </a:extLst>
          </p:cNvPr>
          <p:cNvSpPr/>
          <p:nvPr/>
        </p:nvSpPr>
        <p:spPr>
          <a:xfrm>
            <a:off x="5669804" y="3789040"/>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134350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descr="ホーム画面の画像">
            <a:extLst>
              <a:ext uri="{FF2B5EF4-FFF2-40B4-BE49-F238E27FC236}">
                <a16:creationId xmlns:a16="http://schemas.microsoft.com/office/drawing/2014/main" id="{3104C188-D0D7-4321-9A36-6022E15DA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 y="2658564"/>
            <a:ext cx="1905647" cy="3600000"/>
          </a:xfrm>
          <a:prstGeom prst="rect">
            <a:avLst/>
          </a:prstGeom>
        </p:spPr>
      </p:pic>
      <p:pic>
        <p:nvPicPr>
          <p:cNvPr id="52" name="図 51" descr="ホーム画面の画像">
            <a:extLst>
              <a:ext uri="{FF2B5EF4-FFF2-40B4-BE49-F238E27FC236}">
                <a16:creationId xmlns:a16="http://schemas.microsoft.com/office/drawing/2014/main" id="{48BE29FC-7E25-4C1F-A9E3-CE848C6AB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528" y="2669450"/>
            <a:ext cx="1715083" cy="3240000"/>
          </a:xfrm>
          <a:prstGeom prst="rect">
            <a:avLst/>
          </a:prstGeom>
        </p:spPr>
      </p:pic>
      <p:sp>
        <p:nvSpPr>
          <p:cNvPr id="97" name="テキスト ボックス 96">
            <a:extLst>
              <a:ext uri="{FF2B5EF4-FFF2-40B4-BE49-F238E27FC236}">
                <a16:creationId xmlns:a16="http://schemas.microsoft.com/office/drawing/2014/main" id="{6A013054-7987-46D2-89A9-B09248912486}"/>
              </a:ext>
            </a:extLst>
          </p:cNvPr>
          <p:cNvSpPr txBox="1"/>
          <p:nvPr/>
        </p:nvSpPr>
        <p:spPr>
          <a:xfrm>
            <a:off x="3934541" y="1937354"/>
            <a:ext cx="504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使用したアプリを終了する際は</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一番下の黒い線を下から上にスライドする</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6345"/>
            <a:ext cx="2646878" cy="861774"/>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kumimoji="0" lang="ja-JP" altLang="en-US" kern="0" dirty="0"/>
              <a:t>ホームボタン</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ホーム画面に戻るに</a:t>
            </a:r>
            <a:r>
              <a:rPr lang="ja-JP" altLang="en-US" spc="-1000" dirty="0"/>
              <a:t>は</a:t>
            </a:r>
            <a:r>
              <a:rPr lang="ja-JP" altLang="en-US" dirty="0"/>
              <a:t>（ホームボタンのない機種）</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1140127" y="1939064"/>
            <a:ext cx="252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ホーム画面</a:t>
            </a:r>
          </a:p>
        </p:txBody>
      </p:sp>
      <p:grpSp>
        <p:nvGrpSpPr>
          <p:cNvPr id="3" name="グループ化 2" descr="ホームボタンがない機種のアプリを開いている画面で、下の黒い線から上に指をスライドさせている画像">
            <a:extLst>
              <a:ext uri="{FF2B5EF4-FFF2-40B4-BE49-F238E27FC236}">
                <a16:creationId xmlns:a16="http://schemas.microsoft.com/office/drawing/2014/main" id="{4A144D44-69C2-4650-86FF-6C94E4153BA8}"/>
              </a:ext>
            </a:extLst>
          </p:cNvPr>
          <p:cNvGrpSpPr/>
          <p:nvPr/>
        </p:nvGrpSpPr>
        <p:grpSpPr>
          <a:xfrm>
            <a:off x="3942183" y="2689114"/>
            <a:ext cx="1717417" cy="3240000"/>
            <a:chOff x="3942183" y="2689114"/>
            <a:chExt cx="1717417" cy="3240000"/>
          </a:xfrm>
        </p:grpSpPr>
        <p:pic>
          <p:nvPicPr>
            <p:cNvPr id="47" name="図 46">
              <a:extLst>
                <a:ext uri="{FF2B5EF4-FFF2-40B4-BE49-F238E27FC236}">
                  <a16:creationId xmlns:a16="http://schemas.microsoft.com/office/drawing/2014/main" id="{BFF28889-0D34-4404-81E9-9D728F9AC881}"/>
                </a:ext>
              </a:extLst>
            </p:cNvPr>
            <p:cNvPicPr>
              <a:picLocks noChangeAspect="1"/>
            </p:cNvPicPr>
            <p:nvPr/>
          </p:nvPicPr>
          <p:blipFill>
            <a:blip r:embed="rId7"/>
            <a:stretch>
              <a:fillRect/>
            </a:stretch>
          </p:blipFill>
          <p:spPr>
            <a:xfrm>
              <a:off x="3942183" y="2689114"/>
              <a:ext cx="1717417" cy="3240000"/>
            </a:xfrm>
            <a:prstGeom prst="rect">
              <a:avLst/>
            </a:prstGeom>
          </p:spPr>
        </p:pic>
        <p:sp>
          <p:nvSpPr>
            <p:cNvPr id="53" name="正方形/長方形 52"/>
            <p:cNvSpPr>
              <a:spLocks/>
            </p:cNvSpPr>
            <p:nvPr/>
          </p:nvSpPr>
          <p:spPr>
            <a:xfrm>
              <a:off x="4441000" y="5553246"/>
              <a:ext cx="720000" cy="360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上矢印 53"/>
            <p:cNvSpPr>
              <a:spLocks/>
            </p:cNvSpPr>
            <p:nvPr/>
          </p:nvSpPr>
          <p:spPr>
            <a:xfrm>
              <a:off x="4495547" y="4077072"/>
              <a:ext cx="631902" cy="1548000"/>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4902705" y="4871785"/>
              <a:ext cx="473301" cy="540000"/>
            </a:xfrm>
            <a:prstGeom prst="rect">
              <a:avLst/>
            </a:prstGeom>
          </p:spPr>
        </p:pic>
      </p:grpSp>
      <p:sp>
        <p:nvSpPr>
          <p:cNvPr id="7" name="矢印: 右 6">
            <a:extLst>
              <a:ext uri="{FF2B5EF4-FFF2-40B4-BE49-F238E27FC236}">
                <a16:creationId xmlns:a16="http://schemas.microsoft.com/office/drawing/2014/main" id="{E064DC55-264A-C08D-33DF-198364D792C8}"/>
              </a:ext>
            </a:extLst>
          </p:cNvPr>
          <p:cNvSpPr/>
          <p:nvPr/>
        </p:nvSpPr>
        <p:spPr>
          <a:xfrm>
            <a:off x="5669804" y="3861048"/>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90854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iPhone6～8,SE2の機種の画面の一番上を拡大した画像">
            <a:extLst>
              <a:ext uri="{FF2B5EF4-FFF2-40B4-BE49-F238E27FC236}">
                <a16:creationId xmlns:a16="http://schemas.microsoft.com/office/drawing/2014/main" id="{360E3065-9DD7-4EE4-A524-0C3FC4B378F4}"/>
              </a:ext>
            </a:extLst>
          </p:cNvPr>
          <p:cNvPicPr>
            <a:picLocks noChangeAspect="1"/>
          </p:cNvPicPr>
          <p:nvPr/>
        </p:nvPicPr>
        <p:blipFill>
          <a:blip r:embed="rId4"/>
          <a:stretch>
            <a:fillRect/>
          </a:stretch>
        </p:blipFill>
        <p:spPr>
          <a:xfrm>
            <a:off x="982368" y="3443131"/>
            <a:ext cx="3060000" cy="954653"/>
          </a:xfrm>
          <a:prstGeom prst="rect">
            <a:avLst/>
          </a:prstGeom>
        </p:spPr>
      </p:pic>
      <p:pic>
        <p:nvPicPr>
          <p:cNvPr id="22" name="図 21" descr="iPhoneX以降の機種の画面の一番上を拡大した画像">
            <a:extLst>
              <a:ext uri="{FF2B5EF4-FFF2-40B4-BE49-F238E27FC236}">
                <a16:creationId xmlns:a16="http://schemas.microsoft.com/office/drawing/2014/main" id="{B6AB5753-F0F8-4469-BBCD-467D96FDFA37}"/>
              </a:ext>
            </a:extLst>
          </p:cNvPr>
          <p:cNvPicPr>
            <a:picLocks noChangeAspect="1"/>
          </p:cNvPicPr>
          <p:nvPr/>
        </p:nvPicPr>
        <p:blipFill>
          <a:blip r:embed="rId5"/>
          <a:stretch>
            <a:fillRect/>
          </a:stretch>
        </p:blipFill>
        <p:spPr>
          <a:xfrm>
            <a:off x="801672" y="5068386"/>
            <a:ext cx="3456000" cy="83671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6345"/>
            <a:ext cx="2236510" cy="861774"/>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lang="ja-JP" altLang="en-US" dirty="0"/>
              <a:t>表示の見方</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1268"/>
            <a:ext cx="8384676" cy="828000"/>
          </a:xfrm>
        </p:spPr>
        <p:txBody>
          <a:bodyPr>
            <a:noAutofit/>
          </a:bodyPr>
          <a:lstStyle/>
          <a:p>
            <a:r>
              <a:rPr lang="ja-JP" altLang="en-US" dirty="0"/>
              <a:t>画面の最上部に、各種の情報や通知が来ている事を</a:t>
            </a:r>
            <a:endParaRPr lang="en-US" altLang="ja-JP" dirty="0"/>
          </a:p>
          <a:p>
            <a:r>
              <a:rPr lang="ja-JP" altLang="en-US" dirty="0"/>
              <a:t>伝えてくれる表示がでています。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37" name="テキスト ボックス 36">
            <a:extLst>
              <a:ext uri="{FF2B5EF4-FFF2-40B4-BE49-F238E27FC236}">
                <a16:creationId xmlns:a16="http://schemas.microsoft.com/office/drawing/2014/main" id="{F4E286B1-A954-41F6-9A73-82FB338B6DB5}"/>
              </a:ext>
            </a:extLst>
          </p:cNvPr>
          <p:cNvSpPr txBox="1"/>
          <p:nvPr/>
        </p:nvSpPr>
        <p:spPr>
          <a:xfrm>
            <a:off x="755576" y="2638653"/>
            <a:ext cx="3185487" cy="646331"/>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各種表示</a:t>
            </a:r>
          </a:p>
          <a:p>
            <a:r>
              <a:rPr lang="ja-JP" altLang="en-US" b="1" dirty="0">
                <a:latin typeface="メイリオ" panose="020B0604030504040204" pitchFamily="50" charset="-128"/>
                <a:ea typeface="メイリオ" panose="020B0604030504040204" pitchFamily="50" charset="-128"/>
              </a:rPr>
              <a:t>［ホームボタンのある機種］</a:t>
            </a:r>
          </a:p>
        </p:txBody>
      </p:sp>
      <p:sp>
        <p:nvSpPr>
          <p:cNvPr id="26" name="テキスト ボックス 25">
            <a:extLst>
              <a:ext uri="{FF2B5EF4-FFF2-40B4-BE49-F238E27FC236}">
                <a16:creationId xmlns:a16="http://schemas.microsoft.com/office/drawing/2014/main" id="{2515D9E9-78FB-4DF2-8FD4-120EB2FB5B00}"/>
              </a:ext>
            </a:extLst>
          </p:cNvPr>
          <p:cNvSpPr txBox="1"/>
          <p:nvPr/>
        </p:nvSpPr>
        <p:spPr>
          <a:xfrm>
            <a:off x="5702910" y="3231625"/>
            <a:ext cx="3314700" cy="2246769"/>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通信電波の状況</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Wi-Fi</a:t>
            </a:r>
            <a:r>
              <a:rPr kumimoji="1" lang="ja-JP" altLang="en-US" sz="2000" b="1" dirty="0">
                <a:latin typeface="メイリオ" panose="020B0604030504040204" pitchFamily="50" charset="-128"/>
                <a:ea typeface="メイリオ" panose="020B0604030504040204" pitchFamily="50" charset="-128"/>
              </a:rPr>
              <a:t>の接続状況</a:t>
            </a:r>
            <a:endParaRPr kumimoji="1" lang="en-US" altLang="ja-JP" sz="2000" b="1"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アラームの設定</a:t>
            </a:r>
            <a:endParaRPr lang="en-US" altLang="ja-JP" sz="2000" b="1"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バッテリー残量の表示</a:t>
            </a:r>
            <a:endParaRPr lang="en-US" altLang="ja-JP" sz="2000" b="1" dirty="0">
              <a:latin typeface="メイリオ" panose="020B0604030504040204" pitchFamily="50" charset="-128"/>
              <a:ea typeface="メイリオ" panose="020B0604030504040204" pitchFamily="50" charset="-128"/>
            </a:endParaRPr>
          </a:p>
        </p:txBody>
      </p:sp>
      <p:sp>
        <p:nvSpPr>
          <p:cNvPr id="49" name="正方形/長方形 48"/>
          <p:cNvSpPr/>
          <p:nvPr/>
        </p:nvSpPr>
        <p:spPr>
          <a:xfrm>
            <a:off x="890160" y="5229248"/>
            <a:ext cx="3240000" cy="43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F4E286B1-A954-41F6-9A73-82FB338B6DB5}"/>
              </a:ext>
            </a:extLst>
          </p:cNvPr>
          <p:cNvSpPr txBox="1"/>
          <p:nvPr/>
        </p:nvSpPr>
        <p:spPr>
          <a:xfrm>
            <a:off x="755576" y="4797152"/>
            <a:ext cx="3185487"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［ホームボタンの無い機種］</a:t>
            </a: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494E1136-B1DB-FC38-17A1-AE309DCD7C20}"/>
              </a:ext>
            </a:extLst>
          </p:cNvPr>
          <p:cNvPicPr>
            <a:picLocks noChangeAspect="1"/>
          </p:cNvPicPr>
          <p:nvPr/>
        </p:nvPicPr>
        <p:blipFill rotWithShape="1">
          <a:blip r:embed="rId8"/>
          <a:srcRect l="638" t="-165" r="92664" b="97326"/>
          <a:stretch/>
        </p:blipFill>
        <p:spPr>
          <a:xfrm>
            <a:off x="5151789" y="3223108"/>
            <a:ext cx="370970" cy="372035"/>
          </a:xfrm>
          <a:prstGeom prst="rect">
            <a:avLst/>
          </a:prstGeom>
        </p:spPr>
      </p:pic>
      <p:grpSp>
        <p:nvGrpSpPr>
          <p:cNvPr id="24" name="グループ化 23">
            <a:extLst>
              <a:ext uri="{FF2B5EF4-FFF2-40B4-BE49-F238E27FC236}">
                <a16:creationId xmlns:a16="http://schemas.microsoft.com/office/drawing/2014/main" id="{98721128-52E9-6B83-9E0F-B2240E92D340}"/>
              </a:ext>
            </a:extLst>
          </p:cNvPr>
          <p:cNvGrpSpPr/>
          <p:nvPr/>
        </p:nvGrpSpPr>
        <p:grpSpPr>
          <a:xfrm>
            <a:off x="978099" y="3429000"/>
            <a:ext cx="3105981" cy="954653"/>
            <a:chOff x="-3748625" y="3215832"/>
            <a:chExt cx="3855697" cy="1165649"/>
          </a:xfrm>
        </p:grpSpPr>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2D129426-5DB3-AA0B-9216-68C45A97CEF7}"/>
                </a:ext>
              </a:extLst>
            </p:cNvPr>
            <p:cNvPicPr>
              <a:picLocks noChangeAspect="1"/>
            </p:cNvPicPr>
            <p:nvPr/>
          </p:nvPicPr>
          <p:blipFill rotWithShape="1">
            <a:blip r:embed="rId8"/>
            <a:srcRect b="83003"/>
            <a:stretch/>
          </p:blipFill>
          <p:spPr>
            <a:xfrm>
              <a:off x="-3748625" y="3215832"/>
              <a:ext cx="3855697" cy="1165649"/>
            </a:xfrm>
            <a:prstGeom prst="rect">
              <a:avLst/>
            </a:prstGeom>
          </p:spPr>
        </p:pic>
        <p:pic>
          <p:nvPicPr>
            <p:cNvPr id="23" name="図 22">
              <a:extLst>
                <a:ext uri="{FF2B5EF4-FFF2-40B4-BE49-F238E27FC236}">
                  <a16:creationId xmlns:a16="http://schemas.microsoft.com/office/drawing/2014/main" id="{705526A8-3DF9-59E8-BF83-1D765255CEBC}"/>
                </a:ext>
              </a:extLst>
            </p:cNvPr>
            <p:cNvPicPr>
              <a:picLocks noChangeAspect="1"/>
            </p:cNvPicPr>
            <p:nvPr/>
          </p:nvPicPr>
          <p:blipFill>
            <a:blip r:embed="rId9"/>
            <a:stretch>
              <a:fillRect/>
            </a:stretch>
          </p:blipFill>
          <p:spPr>
            <a:xfrm>
              <a:off x="-3509259" y="3256071"/>
              <a:ext cx="453174" cy="119973"/>
            </a:xfrm>
            <a:prstGeom prst="rect">
              <a:avLst/>
            </a:prstGeom>
          </p:spPr>
        </p:pic>
      </p:grpSp>
      <p:sp>
        <p:nvSpPr>
          <p:cNvPr id="6" name="正方形/長方形 5"/>
          <p:cNvSpPr/>
          <p:nvPr/>
        </p:nvSpPr>
        <p:spPr>
          <a:xfrm>
            <a:off x="890160" y="3258712"/>
            <a:ext cx="3240000" cy="43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descr="グラフィカル ユーザー インターフェイス, アプリケーション&#10;&#10;自動的に生成された説明">
            <a:extLst>
              <a:ext uri="{FF2B5EF4-FFF2-40B4-BE49-F238E27FC236}">
                <a16:creationId xmlns:a16="http://schemas.microsoft.com/office/drawing/2014/main" id="{D12F56EC-A45A-87FA-FA5A-FCFD31891D50}"/>
              </a:ext>
            </a:extLst>
          </p:cNvPr>
          <p:cNvPicPr>
            <a:picLocks noChangeAspect="1"/>
          </p:cNvPicPr>
          <p:nvPr/>
        </p:nvPicPr>
        <p:blipFill rotWithShape="1">
          <a:blip r:embed="rId8"/>
          <a:srcRect l="80569" t="470" r="16696" b="97574"/>
          <a:stretch/>
        </p:blipFill>
        <p:spPr>
          <a:xfrm>
            <a:off x="5151789" y="4440012"/>
            <a:ext cx="368280" cy="419232"/>
          </a:xfrm>
          <a:prstGeom prst="rect">
            <a:avLst/>
          </a:prstGeom>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3C0F4DC3-EA17-B8F5-C435-A7728DB31871}"/>
              </a:ext>
            </a:extLst>
          </p:cNvPr>
          <p:cNvPicPr>
            <a:picLocks noChangeAspect="1"/>
          </p:cNvPicPr>
          <p:nvPr/>
        </p:nvPicPr>
        <p:blipFill rotWithShape="1">
          <a:blip r:embed="rId8"/>
          <a:srcRect l="17313" t="424" r="77848" b="97347"/>
          <a:stretch/>
        </p:blipFill>
        <p:spPr>
          <a:xfrm>
            <a:off x="5151789" y="3873201"/>
            <a:ext cx="370969" cy="349858"/>
          </a:xfrm>
          <a:prstGeom prst="rect">
            <a:avLst/>
          </a:prstGeom>
        </p:spPr>
      </p:pic>
      <p:pic>
        <p:nvPicPr>
          <p:cNvPr id="33" name="図 32" descr="グラフィカル ユーザー インターフェイス, アプリケーション&#10;&#10;自動的に生成された説明">
            <a:extLst>
              <a:ext uri="{FF2B5EF4-FFF2-40B4-BE49-F238E27FC236}">
                <a16:creationId xmlns:a16="http://schemas.microsoft.com/office/drawing/2014/main" id="{EB046C54-B006-E7BD-FFCF-2DEE23255760}"/>
              </a:ext>
            </a:extLst>
          </p:cNvPr>
          <p:cNvPicPr>
            <a:picLocks noChangeAspect="1"/>
          </p:cNvPicPr>
          <p:nvPr/>
        </p:nvPicPr>
        <p:blipFill rotWithShape="1">
          <a:blip r:embed="rId8"/>
          <a:srcRect l="83538" t="-666" b="96888"/>
          <a:stretch/>
        </p:blipFill>
        <p:spPr>
          <a:xfrm>
            <a:off x="4497013" y="5019632"/>
            <a:ext cx="1027021" cy="419232"/>
          </a:xfrm>
          <a:prstGeom prst="rect">
            <a:avLst/>
          </a:prstGeom>
        </p:spPr>
      </p:pic>
    </p:spTree>
    <p:extLst>
      <p:ext uri="{BB962C8B-B14F-4D97-AF65-F5344CB8AC3E}">
        <p14:creationId xmlns:p14="http://schemas.microsoft.com/office/powerpoint/2010/main" val="69316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グループ化 111">
            <a:extLst>
              <a:ext uri="{FF2B5EF4-FFF2-40B4-BE49-F238E27FC236}">
                <a16:creationId xmlns:a16="http://schemas.microsoft.com/office/drawing/2014/main" id="{060E50F6-1565-4494-148E-CAB2A8F6077F}"/>
              </a:ext>
            </a:extLst>
          </p:cNvPr>
          <p:cNvGrpSpPr/>
          <p:nvPr/>
        </p:nvGrpSpPr>
        <p:grpSpPr>
          <a:xfrm>
            <a:off x="5683921" y="2866651"/>
            <a:ext cx="1653960" cy="3258472"/>
            <a:chOff x="11514757" y="3429000"/>
            <a:chExt cx="1653960" cy="3258472"/>
          </a:xfrm>
        </p:grpSpPr>
        <p:grpSp>
          <p:nvGrpSpPr>
            <p:cNvPr id="48" name="グループ化 47">
              <a:extLst>
                <a:ext uri="{FF2B5EF4-FFF2-40B4-BE49-F238E27FC236}">
                  <a16:creationId xmlns:a16="http://schemas.microsoft.com/office/drawing/2014/main" id="{1A4AE346-B8ED-B2A7-FBDF-25D37BF62EDC}"/>
                </a:ext>
              </a:extLst>
            </p:cNvPr>
            <p:cNvGrpSpPr/>
            <p:nvPr/>
          </p:nvGrpSpPr>
          <p:grpSpPr>
            <a:xfrm>
              <a:off x="11514757" y="3429000"/>
              <a:ext cx="1653960" cy="3258472"/>
              <a:chOff x="963093" y="2708920"/>
              <a:chExt cx="1683367" cy="3456000"/>
            </a:xfrm>
          </p:grpSpPr>
          <p:grpSp>
            <p:nvGrpSpPr>
              <p:cNvPr id="51" name="グループ化 50">
                <a:extLst>
                  <a:ext uri="{FF2B5EF4-FFF2-40B4-BE49-F238E27FC236}">
                    <a16:creationId xmlns:a16="http://schemas.microsoft.com/office/drawing/2014/main" id="{5A54C132-A146-F7D8-9425-4A34BDF543CA}"/>
                  </a:ext>
                </a:extLst>
              </p:cNvPr>
              <p:cNvGrpSpPr/>
              <p:nvPr/>
            </p:nvGrpSpPr>
            <p:grpSpPr>
              <a:xfrm>
                <a:off x="963093" y="2708920"/>
                <a:ext cx="1683367" cy="3456000"/>
                <a:chOff x="1108042" y="2746115"/>
                <a:chExt cx="1971823" cy="3943644"/>
              </a:xfrm>
            </p:grpSpPr>
            <p:pic>
              <p:nvPicPr>
                <p:cNvPr id="55" name="図 54">
                  <a:extLst>
                    <a:ext uri="{FF2B5EF4-FFF2-40B4-BE49-F238E27FC236}">
                      <a16:creationId xmlns:a16="http://schemas.microsoft.com/office/drawing/2014/main" id="{F63D3065-86B5-AB05-3D04-EF8A0DD5B09F}"/>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56" name="正方形/長方形 55">
                  <a:extLst>
                    <a:ext uri="{FF2B5EF4-FFF2-40B4-BE49-F238E27FC236}">
                      <a16:creationId xmlns:a16="http://schemas.microsoft.com/office/drawing/2014/main" id="{4BF569F0-A2D7-3D4A-0389-FD9376BE0798}"/>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ADF9BDC8-6394-9BAF-2D36-31DE9E2D79FC}"/>
                  </a:ext>
                </a:extLst>
              </p:cNvPr>
              <p:cNvGrpSpPr/>
              <p:nvPr/>
            </p:nvGrpSpPr>
            <p:grpSpPr>
              <a:xfrm>
                <a:off x="1049783" y="3081990"/>
                <a:ext cx="1486945" cy="2671098"/>
                <a:chOff x="1049783" y="3081990"/>
                <a:chExt cx="1486945" cy="2671098"/>
              </a:xfrm>
            </p:grpSpPr>
            <p:pic>
              <p:nvPicPr>
                <p:cNvPr id="53" name="図 52" descr="グラフィカル ユーザー インターフェイス, アプリケーション&#10;&#10;自動的に生成された説明">
                  <a:extLst>
                    <a:ext uri="{FF2B5EF4-FFF2-40B4-BE49-F238E27FC236}">
                      <a16:creationId xmlns:a16="http://schemas.microsoft.com/office/drawing/2014/main" id="{70980BBC-A80F-96BA-8C00-0FF3CE9F1916}"/>
                    </a:ext>
                  </a:extLst>
                </p:cNvPr>
                <p:cNvPicPr>
                  <a:picLocks noChangeAspect="1"/>
                </p:cNvPicPr>
                <p:nvPr/>
              </p:nvPicPr>
              <p:blipFill>
                <a:blip r:embed="rId5"/>
                <a:stretch>
                  <a:fillRect/>
                </a:stretch>
              </p:blipFill>
              <p:spPr>
                <a:xfrm>
                  <a:off x="1049783" y="3081990"/>
                  <a:ext cx="1486945" cy="2671098"/>
                </a:xfrm>
                <a:prstGeom prst="rect">
                  <a:avLst/>
                </a:prstGeom>
              </p:spPr>
            </p:pic>
            <p:pic>
              <p:nvPicPr>
                <p:cNvPr id="54" name="図 53">
                  <a:extLst>
                    <a:ext uri="{FF2B5EF4-FFF2-40B4-BE49-F238E27FC236}">
                      <a16:creationId xmlns:a16="http://schemas.microsoft.com/office/drawing/2014/main" id="{F54EC5E1-DDD8-D783-C639-49A49F9E5CDA}"/>
                    </a:ext>
                  </a:extLst>
                </p:cNvPr>
                <p:cNvPicPr>
                  <a:picLocks noChangeAspect="1"/>
                </p:cNvPicPr>
                <p:nvPr/>
              </p:nvPicPr>
              <p:blipFill>
                <a:blip r:embed="rId6"/>
                <a:stretch>
                  <a:fillRect/>
                </a:stretch>
              </p:blipFill>
              <p:spPr>
                <a:xfrm>
                  <a:off x="1151909" y="3095450"/>
                  <a:ext cx="141356" cy="54658"/>
                </a:xfrm>
                <a:prstGeom prst="rect">
                  <a:avLst/>
                </a:prstGeom>
              </p:spPr>
            </p:pic>
          </p:grpSp>
        </p:grpSp>
        <p:grpSp>
          <p:nvGrpSpPr>
            <p:cNvPr id="64" name="グループ化 63">
              <a:extLst>
                <a:ext uri="{FF2B5EF4-FFF2-40B4-BE49-F238E27FC236}">
                  <a16:creationId xmlns:a16="http://schemas.microsoft.com/office/drawing/2014/main" id="{39F76A86-9D57-4C01-1A28-86DCF56CAC98}"/>
                </a:ext>
              </a:extLst>
            </p:cNvPr>
            <p:cNvGrpSpPr/>
            <p:nvPr/>
          </p:nvGrpSpPr>
          <p:grpSpPr>
            <a:xfrm>
              <a:off x="11586666" y="3771220"/>
              <a:ext cx="1503144" cy="2538100"/>
              <a:chOff x="10287237" y="1723370"/>
              <a:chExt cx="3855697" cy="6883943"/>
            </a:xfrm>
          </p:grpSpPr>
          <p:pic>
            <p:nvPicPr>
              <p:cNvPr id="58" name="図 57" descr="電子機器, リモコン が含まれている画像&#10;&#10;自動的に生成された説明">
                <a:extLst>
                  <a:ext uri="{FF2B5EF4-FFF2-40B4-BE49-F238E27FC236}">
                    <a16:creationId xmlns:a16="http://schemas.microsoft.com/office/drawing/2014/main" id="{898213F6-E97C-B099-27AB-453FAA0ED967}"/>
                  </a:ext>
                </a:extLst>
              </p:cNvPr>
              <p:cNvPicPr>
                <a:picLocks noChangeAspect="1"/>
              </p:cNvPicPr>
              <p:nvPr/>
            </p:nvPicPr>
            <p:blipFill>
              <a:blip r:embed="rId7"/>
              <a:stretch>
                <a:fillRect/>
              </a:stretch>
            </p:blipFill>
            <p:spPr>
              <a:xfrm>
                <a:off x="10287237" y="1723370"/>
                <a:ext cx="3855697" cy="6883943"/>
              </a:xfrm>
              <a:prstGeom prst="rect">
                <a:avLst/>
              </a:prstGeom>
            </p:spPr>
          </p:pic>
          <p:pic>
            <p:nvPicPr>
              <p:cNvPr id="59" name="図 58" descr="電子機器, リモコン が含まれている画像&#10;&#10;自動的に生成された説明">
                <a:extLst>
                  <a:ext uri="{FF2B5EF4-FFF2-40B4-BE49-F238E27FC236}">
                    <a16:creationId xmlns:a16="http://schemas.microsoft.com/office/drawing/2014/main" id="{6A2D69F1-7B34-6377-33D9-17E1A603A46E}"/>
                  </a:ext>
                </a:extLst>
              </p:cNvPr>
              <p:cNvPicPr>
                <a:picLocks noChangeAspect="1"/>
              </p:cNvPicPr>
              <p:nvPr/>
            </p:nvPicPr>
            <p:blipFill rotWithShape="1">
              <a:blip r:embed="rId7"/>
              <a:srcRect l="16317" t="11798" r="71212" b="85438"/>
              <a:stretch/>
            </p:blipFill>
            <p:spPr>
              <a:xfrm>
                <a:off x="10837198" y="2857003"/>
                <a:ext cx="480824" cy="189547"/>
              </a:xfrm>
              <a:prstGeom prst="rect">
                <a:avLst/>
              </a:prstGeom>
            </p:spPr>
          </p:pic>
        </p:grpSp>
      </p:grpSp>
      <p:grpSp>
        <p:nvGrpSpPr>
          <p:cNvPr id="19" name="グループ化 18">
            <a:extLst>
              <a:ext uri="{FF2B5EF4-FFF2-40B4-BE49-F238E27FC236}">
                <a16:creationId xmlns:a16="http://schemas.microsoft.com/office/drawing/2014/main" id="{C0BCE46D-4BF1-69F2-9738-D020DEC485F0}"/>
              </a:ext>
            </a:extLst>
          </p:cNvPr>
          <p:cNvGrpSpPr/>
          <p:nvPr/>
        </p:nvGrpSpPr>
        <p:grpSpPr>
          <a:xfrm>
            <a:off x="912769" y="2864589"/>
            <a:ext cx="1653960" cy="3258472"/>
            <a:chOff x="963093" y="2708920"/>
            <a:chExt cx="1683367" cy="3456000"/>
          </a:xfrm>
        </p:grpSpPr>
        <p:grpSp>
          <p:nvGrpSpPr>
            <p:cNvPr id="21" name="グループ化 20">
              <a:extLst>
                <a:ext uri="{FF2B5EF4-FFF2-40B4-BE49-F238E27FC236}">
                  <a16:creationId xmlns:a16="http://schemas.microsoft.com/office/drawing/2014/main" id="{14D04694-653E-EF72-85A0-A7FE8F281F39}"/>
                </a:ext>
              </a:extLst>
            </p:cNvPr>
            <p:cNvGrpSpPr/>
            <p:nvPr/>
          </p:nvGrpSpPr>
          <p:grpSpPr>
            <a:xfrm>
              <a:off x="963093" y="2708920"/>
              <a:ext cx="1683367" cy="3456000"/>
              <a:chOff x="1108042" y="2746115"/>
              <a:chExt cx="1971823" cy="3943644"/>
            </a:xfrm>
          </p:grpSpPr>
          <p:pic>
            <p:nvPicPr>
              <p:cNvPr id="25" name="図 24">
                <a:extLst>
                  <a:ext uri="{FF2B5EF4-FFF2-40B4-BE49-F238E27FC236}">
                    <a16:creationId xmlns:a16="http://schemas.microsoft.com/office/drawing/2014/main" id="{AF5240CB-0869-2630-C944-03BACA9CD845}"/>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27" name="正方形/長方形 26">
                <a:extLst>
                  <a:ext uri="{FF2B5EF4-FFF2-40B4-BE49-F238E27FC236}">
                    <a16:creationId xmlns:a16="http://schemas.microsoft.com/office/drawing/2014/main" id="{6566FF66-14FE-0443-33A7-DA7BD70009D2}"/>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0C05D252-A1BF-50A8-0628-8704956CB324}"/>
                </a:ext>
              </a:extLst>
            </p:cNvPr>
            <p:cNvGrpSpPr/>
            <p:nvPr/>
          </p:nvGrpSpPr>
          <p:grpSpPr>
            <a:xfrm>
              <a:off x="1049783" y="3081990"/>
              <a:ext cx="1486945" cy="2671098"/>
              <a:chOff x="1049783" y="3081990"/>
              <a:chExt cx="1486945" cy="2671098"/>
            </a:xfrm>
          </p:grpSpPr>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B3E91E0C-D8EC-0031-6EB8-11B1160F2941}"/>
                  </a:ext>
                </a:extLst>
              </p:cNvPr>
              <p:cNvPicPr>
                <a:picLocks noChangeAspect="1"/>
              </p:cNvPicPr>
              <p:nvPr/>
            </p:nvPicPr>
            <p:blipFill>
              <a:blip r:embed="rId5"/>
              <a:stretch>
                <a:fillRect/>
              </a:stretch>
            </p:blipFill>
            <p:spPr>
              <a:xfrm>
                <a:off x="1049783" y="3081990"/>
                <a:ext cx="1486945" cy="2671098"/>
              </a:xfrm>
              <a:prstGeom prst="rect">
                <a:avLst/>
              </a:prstGeom>
            </p:spPr>
          </p:pic>
          <p:pic>
            <p:nvPicPr>
              <p:cNvPr id="24" name="図 23">
                <a:extLst>
                  <a:ext uri="{FF2B5EF4-FFF2-40B4-BE49-F238E27FC236}">
                    <a16:creationId xmlns:a16="http://schemas.microsoft.com/office/drawing/2014/main" id="{94BD682D-30D4-60E8-1EE8-C30EA905B101}"/>
                  </a:ext>
                </a:extLst>
              </p:cNvPr>
              <p:cNvPicPr>
                <a:picLocks noChangeAspect="1"/>
              </p:cNvPicPr>
              <p:nvPr/>
            </p:nvPicPr>
            <p:blipFill>
              <a:blip r:embed="rId6"/>
              <a:stretch>
                <a:fillRect/>
              </a:stretch>
            </p:blipFill>
            <p:spPr>
              <a:xfrm>
                <a:off x="1151909" y="3095450"/>
                <a:ext cx="141356" cy="54658"/>
              </a:xfrm>
              <a:prstGeom prst="rect">
                <a:avLst/>
              </a:prstGeom>
            </p:spPr>
          </p:pic>
        </p:grpSp>
      </p:grpSp>
      <p:sp>
        <p:nvSpPr>
          <p:cNvPr id="60" name="正方形/長方形 59">
            <a:extLst>
              <a:ext uri="{FF2B5EF4-FFF2-40B4-BE49-F238E27FC236}">
                <a16:creationId xmlns:a16="http://schemas.microsoft.com/office/drawing/2014/main" id="{BD827655-22BE-41FF-927F-01D5F4B43A2A}"/>
              </a:ext>
            </a:extLst>
          </p:cNvPr>
          <p:cNvSpPr/>
          <p:nvPr/>
        </p:nvSpPr>
        <p:spPr>
          <a:xfrm>
            <a:off x="3917898" y="3021503"/>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3000" b="1" dirty="0">
              <a:solidFill>
                <a:srgbClr val="009650"/>
              </a:solidFill>
              <a:latin typeface="Meiryo" charset="-128"/>
              <a:ea typeface="Meiryo" charset="-128"/>
              <a:cs typeface="Meiryo" charset="-128"/>
            </a:endParaRPr>
          </a:p>
        </p:txBody>
      </p:sp>
      <p:sp>
        <p:nvSpPr>
          <p:cNvPr id="61" name="テキスト ボックス 60">
            <a:extLst>
              <a:ext uri="{FF2B5EF4-FFF2-40B4-BE49-F238E27FC236}">
                <a16:creationId xmlns:a16="http://schemas.microsoft.com/office/drawing/2014/main" id="{EEFF8FF0-392D-4797-8726-823EC876C9DF}"/>
              </a:ext>
            </a:extLst>
          </p:cNvPr>
          <p:cNvSpPr txBox="1"/>
          <p:nvPr/>
        </p:nvSpPr>
        <p:spPr>
          <a:xfrm>
            <a:off x="4227866" y="3861048"/>
            <a:ext cx="805302" cy="304795"/>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機内モード</a:t>
            </a:r>
            <a:endParaRPr kumimoji="1" lang="ja-JP" altLang="en-US" dirty="0"/>
          </a:p>
        </p:txBody>
      </p:sp>
      <p:sp>
        <p:nvSpPr>
          <p:cNvPr id="62" name="テキスト ボックス 61">
            <a:extLst>
              <a:ext uri="{FF2B5EF4-FFF2-40B4-BE49-F238E27FC236}">
                <a16:creationId xmlns:a16="http://schemas.microsoft.com/office/drawing/2014/main" id="{07DDE7F1-7D51-4748-A047-8EAE83EF068C}"/>
              </a:ext>
            </a:extLst>
          </p:cNvPr>
          <p:cNvSpPr txBox="1"/>
          <p:nvPr/>
        </p:nvSpPr>
        <p:spPr>
          <a:xfrm>
            <a:off x="4227866" y="4151635"/>
            <a:ext cx="503552" cy="228996"/>
          </a:xfrm>
          <a:prstGeom prst="rect">
            <a:avLst/>
          </a:prstGeom>
          <a:noFill/>
        </p:spPr>
        <p:txBody>
          <a:bodyPr wrap="none" rtlCol="0">
            <a:spAutoFit/>
          </a:bodyPr>
          <a:lstStyle/>
          <a:p>
            <a:r>
              <a:rPr kumimoji="1" lang="en-US" altLang="ja-JP" sz="1400" b="1" dirty="0">
                <a:latin typeface="メイリオ" panose="020B0604030504040204" pitchFamily="50" charset="-128"/>
                <a:ea typeface="メイリオ" panose="020B0604030504040204" pitchFamily="50" charset="-128"/>
              </a:rPr>
              <a:t>Wi-Fi</a:t>
            </a:r>
            <a:endParaRPr kumimoji="1" lang="ja-JP" altLang="en-US" dirty="0"/>
          </a:p>
        </p:txBody>
      </p:sp>
      <p:sp>
        <p:nvSpPr>
          <p:cNvPr id="63" name="正方形/長方形 62">
            <a:extLst>
              <a:ext uri="{FF2B5EF4-FFF2-40B4-BE49-F238E27FC236}">
                <a16:creationId xmlns:a16="http://schemas.microsoft.com/office/drawing/2014/main" id="{CBF5DD5D-2BDA-4EEA-98DE-AA1F09FE91E8}"/>
              </a:ext>
            </a:extLst>
          </p:cNvPr>
          <p:cNvSpPr/>
          <p:nvPr/>
        </p:nvSpPr>
        <p:spPr>
          <a:xfrm>
            <a:off x="3917898" y="3814873"/>
            <a:ext cx="328227" cy="246028"/>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3000" b="1" dirty="0">
              <a:solidFill>
                <a:srgbClr val="009650"/>
              </a:solidFill>
              <a:latin typeface="Meiryo" charset="-128"/>
              <a:ea typeface="Meiryo" charset="-128"/>
              <a:cs typeface="Meiryo" charset="-128"/>
            </a:endParaRPr>
          </a:p>
        </p:txBody>
      </p:sp>
      <p:sp>
        <p:nvSpPr>
          <p:cNvPr id="65" name="テキスト ボックス 64">
            <a:extLst>
              <a:ext uri="{FF2B5EF4-FFF2-40B4-BE49-F238E27FC236}">
                <a16:creationId xmlns:a16="http://schemas.microsoft.com/office/drawing/2014/main" id="{1E3605D0-B3DD-4A78-B670-BE52FF939326}"/>
              </a:ext>
            </a:extLst>
          </p:cNvPr>
          <p:cNvSpPr txBox="1"/>
          <p:nvPr/>
        </p:nvSpPr>
        <p:spPr>
          <a:xfrm>
            <a:off x="4242679" y="3041402"/>
            <a:ext cx="1415772" cy="861774"/>
          </a:xfrm>
          <a:prstGeom prst="rect">
            <a:avLst/>
          </a:prstGeom>
          <a:noFill/>
        </p:spPr>
        <p:txBody>
          <a:bodyPr wrap="none" rtlCol="0">
            <a:spAutoFit/>
          </a:bodyPr>
          <a:lstStyle/>
          <a:p>
            <a:r>
              <a:rPr kumimoji="1" lang="en-US" altLang="ja-JP" sz="1400" b="1" dirty="0">
                <a:latin typeface="メイリオ" panose="020B0604030504040204" pitchFamily="50" charset="-128"/>
                <a:ea typeface="メイリオ" panose="020B0604030504040204" pitchFamily="50" charset="-128"/>
              </a:rPr>
              <a:t>Bluetooth</a:t>
            </a:r>
          </a:p>
          <a:p>
            <a:r>
              <a:rPr lang="ja-JP" altLang="en-US" sz="1200" dirty="0">
                <a:solidFill>
                  <a:srgbClr val="009650"/>
                </a:solidFill>
                <a:latin typeface="メイリオ" panose="020B0604030504040204" pitchFamily="50" charset="-128"/>
                <a:ea typeface="メイリオ" panose="020B0604030504040204" pitchFamily="50" charset="-128"/>
              </a:rPr>
              <a:t>無線イヤフォンや</a:t>
            </a:r>
            <a:endParaRPr lang="en-US" altLang="ja-JP" sz="1200" dirty="0">
              <a:solidFill>
                <a:srgbClr val="009650"/>
              </a:solidFill>
              <a:latin typeface="メイリオ" panose="020B0604030504040204" pitchFamily="50" charset="-128"/>
              <a:ea typeface="メイリオ" panose="020B0604030504040204" pitchFamily="50" charset="-128"/>
            </a:endParaRPr>
          </a:p>
          <a:p>
            <a:r>
              <a:rPr lang="ja-JP" altLang="en-US" sz="1200" dirty="0">
                <a:solidFill>
                  <a:srgbClr val="009650"/>
                </a:solidFill>
                <a:latin typeface="メイリオ" panose="020B0604030504040204" pitchFamily="50" charset="-128"/>
                <a:ea typeface="メイリオ" panose="020B0604030504040204" pitchFamily="50" charset="-128"/>
              </a:rPr>
              <a:t>補聴器への接続に</a:t>
            </a:r>
            <a:endParaRPr lang="en-US" altLang="ja-JP" sz="1200" dirty="0">
              <a:solidFill>
                <a:srgbClr val="009650"/>
              </a:solidFill>
              <a:latin typeface="メイリオ" panose="020B0604030504040204" pitchFamily="50" charset="-128"/>
              <a:ea typeface="メイリオ" panose="020B0604030504040204" pitchFamily="50" charset="-128"/>
            </a:endParaRPr>
          </a:p>
          <a:p>
            <a:r>
              <a:rPr lang="ja-JP" altLang="en-US" sz="1200" dirty="0">
                <a:solidFill>
                  <a:srgbClr val="009650"/>
                </a:solidFill>
                <a:latin typeface="メイリオ" panose="020B0604030504040204" pitchFamily="50" charset="-128"/>
                <a:ea typeface="メイリオ" panose="020B0604030504040204" pitchFamily="50" charset="-128"/>
              </a:rPr>
              <a:t>使用します</a:t>
            </a:r>
          </a:p>
        </p:txBody>
      </p:sp>
      <p:sp>
        <p:nvSpPr>
          <p:cNvPr id="66" name="正方形/長方形 65">
            <a:extLst>
              <a:ext uri="{FF2B5EF4-FFF2-40B4-BE49-F238E27FC236}">
                <a16:creationId xmlns:a16="http://schemas.microsoft.com/office/drawing/2014/main" id="{F5E626D4-0F27-4774-9C87-A53635ACCE00}"/>
              </a:ext>
            </a:extLst>
          </p:cNvPr>
          <p:cNvSpPr/>
          <p:nvPr/>
        </p:nvSpPr>
        <p:spPr>
          <a:xfrm>
            <a:off x="3917898" y="4131737"/>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67" name="正方形/長方形 66">
            <a:extLst>
              <a:ext uri="{FF2B5EF4-FFF2-40B4-BE49-F238E27FC236}">
                <a16:creationId xmlns:a16="http://schemas.microsoft.com/office/drawing/2014/main" id="{67F3AEAD-1E4D-48EF-B698-9DAA7CF6C9AD}"/>
              </a:ext>
            </a:extLst>
          </p:cNvPr>
          <p:cNvSpPr/>
          <p:nvPr/>
        </p:nvSpPr>
        <p:spPr>
          <a:xfrm>
            <a:off x="3917898" y="4451931"/>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69" name="テキスト ボックス 68">
            <a:extLst>
              <a:ext uri="{FF2B5EF4-FFF2-40B4-BE49-F238E27FC236}">
                <a16:creationId xmlns:a16="http://schemas.microsoft.com/office/drawing/2014/main" id="{AE4F25FC-D785-406B-89D1-8845AD23AF4B}"/>
              </a:ext>
            </a:extLst>
          </p:cNvPr>
          <p:cNvSpPr txBox="1"/>
          <p:nvPr/>
        </p:nvSpPr>
        <p:spPr>
          <a:xfrm>
            <a:off x="4227866" y="4443696"/>
            <a:ext cx="1499056"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画面の回転</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ロック</a:t>
            </a:r>
            <a:endParaRPr kumimoji="1" lang="ja-JP" altLang="en-US" dirty="0"/>
          </a:p>
        </p:txBody>
      </p:sp>
      <p:sp>
        <p:nvSpPr>
          <p:cNvPr id="70" name="テキスト ボックス 69">
            <a:extLst>
              <a:ext uri="{FF2B5EF4-FFF2-40B4-BE49-F238E27FC236}">
                <a16:creationId xmlns:a16="http://schemas.microsoft.com/office/drawing/2014/main" id="{DF206CAD-7C51-49DA-824A-43327B63D557}"/>
              </a:ext>
            </a:extLst>
          </p:cNvPr>
          <p:cNvSpPr txBox="1"/>
          <p:nvPr/>
        </p:nvSpPr>
        <p:spPr>
          <a:xfrm>
            <a:off x="4236140" y="4862590"/>
            <a:ext cx="671720" cy="228996"/>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タイマー</a:t>
            </a:r>
            <a:endParaRPr kumimoji="1" lang="ja-JP" altLang="en-US" dirty="0"/>
          </a:p>
        </p:txBody>
      </p:sp>
      <p:sp>
        <p:nvSpPr>
          <p:cNvPr id="71" name="テキスト ボックス 70">
            <a:extLst>
              <a:ext uri="{FF2B5EF4-FFF2-40B4-BE49-F238E27FC236}">
                <a16:creationId xmlns:a16="http://schemas.microsoft.com/office/drawing/2014/main" id="{62E5D638-74D9-4B7C-8B6B-21B7440A6F24}"/>
              </a:ext>
            </a:extLst>
          </p:cNvPr>
          <p:cNvSpPr txBox="1"/>
          <p:nvPr/>
        </p:nvSpPr>
        <p:spPr>
          <a:xfrm>
            <a:off x="4221620" y="5121615"/>
            <a:ext cx="671720" cy="228996"/>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懐中電灯</a:t>
            </a:r>
            <a:endParaRPr kumimoji="1" lang="ja-JP" altLang="en-US" dirty="0"/>
          </a:p>
        </p:txBody>
      </p:sp>
      <p:sp>
        <p:nvSpPr>
          <p:cNvPr id="72" name="正方形/長方形 71">
            <a:extLst>
              <a:ext uri="{FF2B5EF4-FFF2-40B4-BE49-F238E27FC236}">
                <a16:creationId xmlns:a16="http://schemas.microsoft.com/office/drawing/2014/main" id="{A6BD7B5C-1249-4BEE-BFA9-164016885E04}"/>
              </a:ext>
            </a:extLst>
          </p:cNvPr>
          <p:cNvSpPr/>
          <p:nvPr/>
        </p:nvSpPr>
        <p:spPr>
          <a:xfrm>
            <a:off x="3922200" y="4816847"/>
            <a:ext cx="328227"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73" name="正方形/長方形 72">
            <a:extLst>
              <a:ext uri="{FF2B5EF4-FFF2-40B4-BE49-F238E27FC236}">
                <a16:creationId xmlns:a16="http://schemas.microsoft.com/office/drawing/2014/main" id="{597F1E91-E73D-40F5-AE37-2D4F872CCECF}"/>
              </a:ext>
            </a:extLst>
          </p:cNvPr>
          <p:cNvSpPr/>
          <p:nvPr/>
        </p:nvSpPr>
        <p:spPr>
          <a:xfrm>
            <a:off x="3917898" y="5121615"/>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74" name="正方形/長方形 73">
            <a:extLst>
              <a:ext uri="{FF2B5EF4-FFF2-40B4-BE49-F238E27FC236}">
                <a16:creationId xmlns:a16="http://schemas.microsoft.com/office/drawing/2014/main" id="{3C9796EC-E825-41F8-8CBF-9BA4C95CB0F0}"/>
              </a:ext>
            </a:extLst>
          </p:cNvPr>
          <p:cNvSpPr/>
          <p:nvPr/>
        </p:nvSpPr>
        <p:spPr>
          <a:xfrm>
            <a:off x="7318301" y="4406690"/>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75" name="テキスト ボックス 74">
            <a:extLst>
              <a:ext uri="{FF2B5EF4-FFF2-40B4-BE49-F238E27FC236}">
                <a16:creationId xmlns:a16="http://schemas.microsoft.com/office/drawing/2014/main" id="{6D333152-D956-4D61-BB58-76661D596A97}"/>
              </a:ext>
            </a:extLst>
          </p:cNvPr>
          <p:cNvSpPr txBox="1"/>
          <p:nvPr/>
        </p:nvSpPr>
        <p:spPr>
          <a:xfrm>
            <a:off x="7655133" y="4424877"/>
            <a:ext cx="1261884"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画面の明るさ</a:t>
            </a:r>
            <a:endParaRPr kumimoji="1" lang="ja-JP" altLang="en-US" dirty="0"/>
          </a:p>
        </p:txBody>
      </p:sp>
      <p:sp>
        <p:nvSpPr>
          <p:cNvPr id="76" name="テキスト ボックス 75">
            <a:extLst>
              <a:ext uri="{FF2B5EF4-FFF2-40B4-BE49-F238E27FC236}">
                <a16:creationId xmlns:a16="http://schemas.microsoft.com/office/drawing/2014/main" id="{395A8DF9-AB00-4616-9ADF-1BFF2BCF4E97}"/>
              </a:ext>
            </a:extLst>
          </p:cNvPr>
          <p:cNvSpPr txBox="1"/>
          <p:nvPr/>
        </p:nvSpPr>
        <p:spPr>
          <a:xfrm>
            <a:off x="7655132" y="4777435"/>
            <a:ext cx="404559" cy="228996"/>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音量</a:t>
            </a:r>
            <a:endParaRPr kumimoji="1" lang="ja-JP" altLang="en-US" dirty="0"/>
          </a:p>
        </p:txBody>
      </p:sp>
      <p:sp>
        <p:nvSpPr>
          <p:cNvPr id="77" name="正方形/長方形 76">
            <a:extLst>
              <a:ext uri="{FF2B5EF4-FFF2-40B4-BE49-F238E27FC236}">
                <a16:creationId xmlns:a16="http://schemas.microsoft.com/office/drawing/2014/main" id="{36586D83-CCD6-4168-A745-8AFF05C13721}"/>
              </a:ext>
            </a:extLst>
          </p:cNvPr>
          <p:cNvSpPr/>
          <p:nvPr/>
        </p:nvSpPr>
        <p:spPr>
          <a:xfrm>
            <a:off x="3914452" y="5450172"/>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78" name="正方形/長方形 77">
            <a:extLst>
              <a:ext uri="{FF2B5EF4-FFF2-40B4-BE49-F238E27FC236}">
                <a16:creationId xmlns:a16="http://schemas.microsoft.com/office/drawing/2014/main" id="{58908D31-D72E-413D-9805-343DCFE5ACC9}"/>
              </a:ext>
            </a:extLst>
          </p:cNvPr>
          <p:cNvSpPr/>
          <p:nvPr/>
        </p:nvSpPr>
        <p:spPr>
          <a:xfrm>
            <a:off x="7318301" y="4696975"/>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79" name="正方形/長方形 78">
            <a:extLst>
              <a:ext uri="{FF2B5EF4-FFF2-40B4-BE49-F238E27FC236}">
                <a16:creationId xmlns:a16="http://schemas.microsoft.com/office/drawing/2014/main" id="{06D7DA09-8614-4647-8F6E-604C7E0797E6}"/>
              </a:ext>
            </a:extLst>
          </p:cNvPr>
          <p:cNvSpPr/>
          <p:nvPr/>
        </p:nvSpPr>
        <p:spPr>
          <a:xfrm>
            <a:off x="7318301" y="5017579"/>
            <a:ext cx="328227" cy="297694"/>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80" name="テキスト ボックス 79">
            <a:extLst>
              <a:ext uri="{FF2B5EF4-FFF2-40B4-BE49-F238E27FC236}">
                <a16:creationId xmlns:a16="http://schemas.microsoft.com/office/drawing/2014/main" id="{8B1F1FA2-AE9A-440C-A558-251B4CD74526}"/>
              </a:ext>
            </a:extLst>
          </p:cNvPr>
          <p:cNvSpPr txBox="1"/>
          <p:nvPr/>
        </p:nvSpPr>
        <p:spPr>
          <a:xfrm>
            <a:off x="7655132" y="5067721"/>
            <a:ext cx="538140" cy="228996"/>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カメラ</a:t>
            </a:r>
            <a:endParaRPr kumimoji="1" lang="ja-JP" altLang="en-US" dirty="0"/>
          </a:p>
        </p:txBody>
      </p:sp>
      <p:sp>
        <p:nvSpPr>
          <p:cNvPr id="81" name="テキスト ボックス 80">
            <a:extLst>
              <a:ext uri="{FF2B5EF4-FFF2-40B4-BE49-F238E27FC236}">
                <a16:creationId xmlns:a16="http://schemas.microsoft.com/office/drawing/2014/main" id="{989718CD-4C66-4E11-A4F1-A393400044D4}"/>
              </a:ext>
            </a:extLst>
          </p:cNvPr>
          <p:cNvSpPr txBox="1"/>
          <p:nvPr/>
        </p:nvSpPr>
        <p:spPr>
          <a:xfrm>
            <a:off x="7655132" y="5388324"/>
            <a:ext cx="404559" cy="228996"/>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電卓</a:t>
            </a:r>
            <a:endParaRPr kumimoji="1" lang="ja-JP" altLang="en-US" dirty="0"/>
          </a:p>
        </p:txBody>
      </p:sp>
      <p:cxnSp>
        <p:nvCxnSpPr>
          <p:cNvPr id="82" name="コネクタ: カギ線 62">
            <a:extLst>
              <a:ext uri="{FF2B5EF4-FFF2-40B4-BE49-F238E27FC236}">
                <a16:creationId xmlns:a16="http://schemas.microsoft.com/office/drawing/2014/main" id="{AAA9A3D9-3B5E-476C-9C34-CE33A4E2AFD1}"/>
              </a:ext>
            </a:extLst>
          </p:cNvPr>
          <p:cNvCxnSpPr>
            <a:cxnSpLocks/>
          </p:cNvCxnSpPr>
          <p:nvPr/>
        </p:nvCxnSpPr>
        <p:spPr>
          <a:xfrm>
            <a:off x="5452905" y="3162786"/>
            <a:ext cx="864000" cy="972000"/>
          </a:xfrm>
          <a:prstGeom prst="bentConnector2">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43C617A4-F6C8-432F-A5AA-7E01F4BC55C8}"/>
              </a:ext>
            </a:extLst>
          </p:cNvPr>
          <p:cNvCxnSpPr>
            <a:cxnSpLocks/>
          </p:cNvCxnSpPr>
          <p:nvPr/>
        </p:nvCxnSpPr>
        <p:spPr>
          <a:xfrm>
            <a:off x="5328032" y="3987711"/>
            <a:ext cx="612000" cy="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B927E353-541B-468A-B933-849D1196A318}"/>
              </a:ext>
            </a:extLst>
          </p:cNvPr>
          <p:cNvCxnSpPr>
            <a:cxnSpLocks/>
          </p:cNvCxnSpPr>
          <p:nvPr/>
        </p:nvCxnSpPr>
        <p:spPr>
          <a:xfrm>
            <a:off x="4860032" y="4248509"/>
            <a:ext cx="1080000" cy="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354C6CD7-B060-4D98-B220-0B9279BDE4D7}"/>
              </a:ext>
            </a:extLst>
          </p:cNvPr>
          <p:cNvCxnSpPr>
            <a:cxnSpLocks/>
          </p:cNvCxnSpPr>
          <p:nvPr/>
        </p:nvCxnSpPr>
        <p:spPr>
          <a:xfrm>
            <a:off x="5275386" y="4570548"/>
            <a:ext cx="664646" cy="1058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6" name="コネクタ: カギ線 70">
            <a:extLst>
              <a:ext uri="{FF2B5EF4-FFF2-40B4-BE49-F238E27FC236}">
                <a16:creationId xmlns:a16="http://schemas.microsoft.com/office/drawing/2014/main" id="{FBFC3D94-8887-48A0-AFFE-0339D8D2BA1C}"/>
              </a:ext>
            </a:extLst>
          </p:cNvPr>
          <p:cNvCxnSpPr/>
          <p:nvPr/>
        </p:nvCxnSpPr>
        <p:spPr>
          <a:xfrm>
            <a:off x="5076056" y="5008224"/>
            <a:ext cx="1260000" cy="146879"/>
          </a:xfrm>
          <a:prstGeom prst="bentConnector3">
            <a:avLst>
              <a:gd name="adj1" fmla="val 100000"/>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2FBCA227-3768-4018-97F7-F53078D1023C}"/>
              </a:ext>
            </a:extLst>
          </p:cNvPr>
          <p:cNvCxnSpPr>
            <a:cxnSpLocks/>
          </p:cNvCxnSpPr>
          <p:nvPr/>
        </p:nvCxnSpPr>
        <p:spPr>
          <a:xfrm flipV="1">
            <a:off x="5076056" y="5233898"/>
            <a:ext cx="792000" cy="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8" name="コネクタ: カギ線 75">
            <a:extLst>
              <a:ext uri="{FF2B5EF4-FFF2-40B4-BE49-F238E27FC236}">
                <a16:creationId xmlns:a16="http://schemas.microsoft.com/office/drawing/2014/main" id="{C974D1C0-61B8-4A81-8728-29CEDAFC33AE}"/>
              </a:ext>
            </a:extLst>
          </p:cNvPr>
          <p:cNvCxnSpPr>
            <a:cxnSpLocks/>
          </p:cNvCxnSpPr>
          <p:nvPr/>
        </p:nvCxnSpPr>
        <p:spPr>
          <a:xfrm rot="10800000" flipV="1">
            <a:off x="6675457" y="4560299"/>
            <a:ext cx="696414" cy="241066"/>
          </a:xfrm>
          <a:prstGeom prst="bentConnector3">
            <a:avLst>
              <a:gd name="adj1" fmla="val 99750"/>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143E9A95-B546-4AB5-BCBB-DE63429428C8}"/>
              </a:ext>
            </a:extLst>
          </p:cNvPr>
          <p:cNvCxnSpPr>
            <a:cxnSpLocks/>
          </p:cNvCxnSpPr>
          <p:nvPr/>
        </p:nvCxnSpPr>
        <p:spPr>
          <a:xfrm flipH="1">
            <a:off x="7050449" y="4902408"/>
            <a:ext cx="321422" cy="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C0A7ED89-FCD6-413A-8966-843AF0DFB603}"/>
              </a:ext>
            </a:extLst>
          </p:cNvPr>
          <p:cNvCxnSpPr>
            <a:cxnSpLocks/>
          </p:cNvCxnSpPr>
          <p:nvPr/>
        </p:nvCxnSpPr>
        <p:spPr>
          <a:xfrm flipH="1">
            <a:off x="7050449" y="5205524"/>
            <a:ext cx="321422" cy="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91" name="コネクタ: カギ線 84">
            <a:extLst>
              <a:ext uri="{FF2B5EF4-FFF2-40B4-BE49-F238E27FC236}">
                <a16:creationId xmlns:a16="http://schemas.microsoft.com/office/drawing/2014/main" id="{CE5BEAF9-594A-4C15-8D3E-F37690567B94}"/>
              </a:ext>
            </a:extLst>
          </p:cNvPr>
          <p:cNvCxnSpPr>
            <a:cxnSpLocks/>
          </p:cNvCxnSpPr>
          <p:nvPr/>
        </p:nvCxnSpPr>
        <p:spPr>
          <a:xfrm rot="10800000">
            <a:off x="6675457" y="5280128"/>
            <a:ext cx="696414" cy="252000"/>
          </a:xfrm>
          <a:prstGeom prst="bentConnector3">
            <a:avLst>
              <a:gd name="adj1" fmla="val 99825"/>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5549994" y="2279814"/>
            <a:ext cx="3672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コントロールセンターが</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表示され各種の設定が可能</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221823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5120554" y="221823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74549" y="2279814"/>
            <a:ext cx="1825243"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画面の一番下から</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上にスライド</a:t>
            </a:r>
          </a:p>
        </p:txBody>
      </p:sp>
      <p:sp>
        <p:nvSpPr>
          <p:cNvPr id="26" name="タイトル 1"/>
          <p:cNvSpPr>
            <a:spLocks noGrp="1" noChangeAspect="1"/>
          </p:cNvSpPr>
          <p:nvPr>
            <p:ph type="ctrTitle"/>
          </p:nvPr>
        </p:nvSpPr>
        <p:spPr>
          <a:xfrm>
            <a:off x="1770127" y="188640"/>
            <a:ext cx="5519460" cy="1107996"/>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kumimoji="0" lang="ja-JP" altLang="en-US" kern="0" dirty="0"/>
              <a:t>コントロールセンターの表示</a:t>
            </a:r>
            <a:br>
              <a:rPr kumimoji="0" lang="en-US" altLang="ja-JP" kern="0" dirty="0"/>
            </a:br>
            <a:r>
              <a:rPr kumimoji="0" lang="en-US" altLang="ja-JP" sz="1600" kern="0" dirty="0"/>
              <a:t>※Android</a:t>
            </a:r>
            <a:r>
              <a:rPr kumimoji="0" lang="ja-JP" altLang="en-US" sz="1600" kern="0" dirty="0"/>
              <a:t>では、「クイック設定パネル」と言います。</a:t>
            </a:r>
            <a:endParaRPr kumimoji="0" lang="ja-JP" altLang="en-US" kern="0" dirty="0"/>
          </a:p>
        </p:txBody>
      </p:sp>
      <p:sp>
        <p:nvSpPr>
          <p:cNvPr id="42" name="上矢印 41"/>
          <p:cNvSpPr>
            <a:spLocks/>
          </p:cNvSpPr>
          <p:nvPr/>
        </p:nvSpPr>
        <p:spPr>
          <a:xfrm>
            <a:off x="1422665" y="4113248"/>
            <a:ext cx="631902" cy="1548000"/>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43" name="図 4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829823" y="4938573"/>
            <a:ext cx="473301" cy="540000"/>
          </a:xfrm>
          <a:prstGeom prst="rect">
            <a:avLst/>
          </a:prstGeom>
        </p:spPr>
      </p:pic>
      <p:sp>
        <p:nvSpPr>
          <p:cNvPr id="44"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11657" y="1424167"/>
            <a:ext cx="8100000" cy="576000"/>
          </a:xfrm>
        </p:spPr>
        <p:txBody>
          <a:bodyPr wrap="none">
            <a:noAutofit/>
          </a:bodyPr>
          <a:lstStyle/>
          <a:p>
            <a:r>
              <a:rPr lang="ja-JP" altLang="en-US" sz="2200" dirty="0"/>
              <a:t>各種の調整が出来る画面がワンタッチで表示できます。</a:t>
            </a:r>
            <a:endParaRPr lang="en-US" altLang="ja-JP" sz="2200" dirty="0"/>
          </a:p>
          <a:p>
            <a:pPr>
              <a:lnSpc>
                <a:spcPct val="50000"/>
              </a:lnSpc>
            </a:pPr>
            <a:r>
              <a:rPr lang="ja-JP" altLang="en-US" sz="1600" dirty="0"/>
              <a:t>ホームボタンのある機種</a:t>
            </a:r>
            <a:endParaRPr kumimoji="0" lang="ja-JP" altLang="en-US" sz="1600" kern="0" dirty="0"/>
          </a:p>
        </p:txBody>
      </p:sp>
      <p:sp>
        <p:nvSpPr>
          <p:cNvPr id="110" name="テキスト ボックス 109">
            <a:extLst>
              <a:ext uri="{FF2B5EF4-FFF2-40B4-BE49-F238E27FC236}">
                <a16:creationId xmlns:a16="http://schemas.microsoft.com/office/drawing/2014/main" id="{6A013054-7987-46D2-89A9-B09248912486}"/>
              </a:ext>
            </a:extLst>
          </p:cNvPr>
          <p:cNvSpPr txBox="1"/>
          <p:nvPr/>
        </p:nvSpPr>
        <p:spPr>
          <a:xfrm>
            <a:off x="5634032" y="6195065"/>
            <a:ext cx="2879025" cy="307777"/>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ホームボタンを押せば戻ります</a:t>
            </a:r>
          </a:p>
        </p:txBody>
      </p:sp>
      <p:sp>
        <p:nvSpPr>
          <p:cNvPr id="111" name="正方形/長方形 110"/>
          <p:cNvSpPr/>
          <p:nvPr/>
        </p:nvSpPr>
        <p:spPr>
          <a:xfrm>
            <a:off x="6289888" y="5705264"/>
            <a:ext cx="432000" cy="43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2" name="図形グループ 91"/>
          <p:cNvGrpSpPr/>
          <p:nvPr/>
        </p:nvGrpSpPr>
        <p:grpSpPr>
          <a:xfrm>
            <a:off x="6097692" y="5886887"/>
            <a:ext cx="296586" cy="293005"/>
            <a:chOff x="4232441" y="3995693"/>
            <a:chExt cx="296586" cy="293005"/>
          </a:xfrm>
        </p:grpSpPr>
        <p:sp>
          <p:nvSpPr>
            <p:cNvPr id="93" name="円/楕円 92"/>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正方形/長方形 115">
            <a:extLst>
              <a:ext uri="{FF2B5EF4-FFF2-40B4-BE49-F238E27FC236}">
                <a16:creationId xmlns:a16="http://schemas.microsoft.com/office/drawing/2014/main" id="{DA709E2E-4BF9-1181-70DE-9FB64074ED72}"/>
              </a:ext>
            </a:extLst>
          </p:cNvPr>
          <p:cNvSpPr/>
          <p:nvPr/>
        </p:nvSpPr>
        <p:spPr>
          <a:xfrm>
            <a:off x="7326905" y="5333146"/>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117" name="テキスト ボックス 116">
            <a:extLst>
              <a:ext uri="{FF2B5EF4-FFF2-40B4-BE49-F238E27FC236}">
                <a16:creationId xmlns:a16="http://schemas.microsoft.com/office/drawing/2014/main" id="{39884DAF-87A9-C285-D646-6027071F8157}"/>
              </a:ext>
            </a:extLst>
          </p:cNvPr>
          <p:cNvSpPr txBox="1"/>
          <p:nvPr/>
        </p:nvSpPr>
        <p:spPr>
          <a:xfrm>
            <a:off x="4196324" y="5399638"/>
            <a:ext cx="1002197" cy="523220"/>
          </a:xfrm>
          <a:prstGeom prst="rect">
            <a:avLst/>
          </a:prstGeom>
          <a:noFill/>
        </p:spPr>
        <p:txBody>
          <a:bodyPr wrap="none" rtlCol="0">
            <a:spAutoFit/>
          </a:bodyPr>
          <a:lstStyle/>
          <a:p>
            <a:r>
              <a:rPr lang="en-US" altLang="ja-JP" sz="1400" b="1" dirty="0">
                <a:latin typeface="メイリオ" panose="020B0604030504040204" pitchFamily="50" charset="-128"/>
                <a:ea typeface="メイリオ" panose="020B0604030504040204" pitchFamily="50" charset="-128"/>
              </a:rPr>
              <a:t>QR</a:t>
            </a:r>
            <a:r>
              <a:rPr lang="ja-JP" altLang="en-US" sz="1400" b="1" dirty="0">
                <a:latin typeface="メイリオ" panose="020B0604030504040204" pitchFamily="50" charset="-128"/>
                <a:ea typeface="メイリオ" panose="020B0604030504040204" pitchFamily="50" charset="-128"/>
              </a:rPr>
              <a:t>コード</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読み取り</a:t>
            </a:r>
            <a:endParaRPr kumimoji="1" lang="ja-JP" altLang="en-US" dirty="0"/>
          </a:p>
        </p:txBody>
      </p:sp>
      <p:cxnSp>
        <p:nvCxnSpPr>
          <p:cNvPr id="118" name="直線矢印コネクタ 117">
            <a:extLst>
              <a:ext uri="{FF2B5EF4-FFF2-40B4-BE49-F238E27FC236}">
                <a16:creationId xmlns:a16="http://schemas.microsoft.com/office/drawing/2014/main" id="{19247014-5C95-950D-CC92-AD0EFB15FD69}"/>
              </a:ext>
            </a:extLst>
          </p:cNvPr>
          <p:cNvCxnSpPr>
            <a:cxnSpLocks/>
          </p:cNvCxnSpPr>
          <p:nvPr/>
        </p:nvCxnSpPr>
        <p:spPr>
          <a:xfrm>
            <a:off x="5198521" y="5517232"/>
            <a:ext cx="669535" cy="0"/>
          </a:xfrm>
          <a:prstGeom prst="straightConnector1">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2" name="矢印: 右 1">
            <a:extLst>
              <a:ext uri="{FF2B5EF4-FFF2-40B4-BE49-F238E27FC236}">
                <a16:creationId xmlns:a16="http://schemas.microsoft.com/office/drawing/2014/main" id="{87581630-E955-99B6-E9E1-7D2BCC78D6C6}"/>
              </a:ext>
            </a:extLst>
          </p:cNvPr>
          <p:cNvSpPr/>
          <p:nvPr/>
        </p:nvSpPr>
        <p:spPr>
          <a:xfrm>
            <a:off x="2978352" y="3899607"/>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3" name="矢印: 右 2">
            <a:extLst>
              <a:ext uri="{FF2B5EF4-FFF2-40B4-BE49-F238E27FC236}">
                <a16:creationId xmlns:a16="http://schemas.microsoft.com/office/drawing/2014/main" id="{63E54B43-DA68-3C02-6E31-11240CEF4A01}"/>
              </a:ext>
            </a:extLst>
          </p:cNvPr>
          <p:cNvSpPr/>
          <p:nvPr/>
        </p:nvSpPr>
        <p:spPr>
          <a:xfrm rot="10800000">
            <a:off x="2977618" y="4688278"/>
            <a:ext cx="630388" cy="504056"/>
          </a:xfrm>
          <a:prstGeom prst="rightArrow">
            <a:avLst>
              <a:gd name="adj1" fmla="val 37318"/>
              <a:gd name="adj2" fmla="val 59512"/>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327541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4829028" y="2279814"/>
            <a:ext cx="3852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コントロールセンターが表示され</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画面の明るさ等の各種の調整が可能</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220695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4399588" y="220695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74549" y="2279814"/>
            <a:ext cx="360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画面の一番右上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から下にスライドする</a:t>
            </a:r>
          </a:p>
        </p:txBody>
      </p:sp>
      <p:sp>
        <p:nvSpPr>
          <p:cNvPr id="26" name="タイトル 1"/>
          <p:cNvSpPr>
            <a:spLocks noGrp="1" noChangeAspect="1"/>
          </p:cNvSpPr>
          <p:nvPr>
            <p:ph type="ctrTitle"/>
          </p:nvPr>
        </p:nvSpPr>
        <p:spPr>
          <a:xfrm>
            <a:off x="1770127" y="232772"/>
            <a:ext cx="5519460" cy="1107996"/>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kumimoji="0" lang="ja-JP" altLang="en-US" kern="0" dirty="0"/>
              <a:t>コントロールセンターの表示</a:t>
            </a:r>
            <a:br>
              <a:rPr kumimoji="0" lang="en-US" altLang="ja-JP" kern="0" dirty="0"/>
            </a:br>
            <a:r>
              <a:rPr kumimoji="0" lang="en-US" altLang="ja-JP" sz="1600" kern="0" dirty="0"/>
              <a:t>※Android</a:t>
            </a:r>
            <a:r>
              <a:rPr kumimoji="0" lang="ja-JP" altLang="en-US" sz="1600" kern="0" dirty="0"/>
              <a:t>では、「クイック設定パネル」と言います。</a:t>
            </a:r>
            <a:endParaRPr kumimoji="0" lang="ja-JP" altLang="en-US" kern="0" dirty="0"/>
          </a:p>
        </p:txBody>
      </p:sp>
      <p:sp>
        <p:nvSpPr>
          <p:cNvPr id="44"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11657" y="1424167"/>
            <a:ext cx="8100000" cy="576000"/>
          </a:xfrm>
        </p:spPr>
        <p:txBody>
          <a:bodyPr vert="horz" wrap="none" lIns="91440" tIns="45720" rIns="91440" bIns="45720" rtlCol="0" anchor="t">
            <a:noAutofit/>
          </a:bodyPr>
          <a:lstStyle/>
          <a:p>
            <a:r>
              <a:rPr lang="ja-JP" altLang="en-US" sz="2200">
                <a:latin typeface="Meiryo"/>
                <a:ea typeface="Meiryo"/>
              </a:rPr>
              <a:t>各種の調整が出来る画面がワンタッチで表示できます。</a:t>
            </a:r>
            <a:endParaRPr lang="en-US" altLang="ja-JP" sz="2200">
              <a:latin typeface="Meiryo"/>
              <a:ea typeface="Meiryo"/>
            </a:endParaRPr>
          </a:p>
          <a:p>
            <a:pPr>
              <a:lnSpc>
                <a:spcPct val="50000"/>
              </a:lnSpc>
            </a:pPr>
            <a:r>
              <a:rPr kumimoji="0" lang="ja-JP" altLang="en-US" sz="1600" kern="0" dirty="0"/>
              <a:t>ホームボタンのない機種</a:t>
            </a:r>
          </a:p>
        </p:txBody>
      </p:sp>
      <p:sp>
        <p:nvSpPr>
          <p:cNvPr id="110" name="テキスト ボックス 109">
            <a:extLst>
              <a:ext uri="{FF2B5EF4-FFF2-40B4-BE49-F238E27FC236}">
                <a16:creationId xmlns:a16="http://schemas.microsoft.com/office/drawing/2014/main" id="{6A013054-7987-46D2-89A9-B09248912486}"/>
              </a:ext>
            </a:extLst>
          </p:cNvPr>
          <p:cNvSpPr txBox="1"/>
          <p:nvPr/>
        </p:nvSpPr>
        <p:spPr>
          <a:xfrm>
            <a:off x="2988031" y="5301208"/>
            <a:ext cx="2292873" cy="523220"/>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下から上にスライド</a:t>
            </a:r>
          </a:p>
          <a:p>
            <a:r>
              <a:rPr lang="ja-JP" altLang="en-US" sz="1400" b="1" dirty="0">
                <a:solidFill>
                  <a:srgbClr val="009650"/>
                </a:solidFill>
                <a:latin typeface="メイリオ" panose="020B0604030504040204" pitchFamily="50" charset="-128"/>
                <a:ea typeface="メイリオ" panose="020B0604030504040204" pitchFamily="50" charset="-128"/>
              </a:rPr>
              <a:t>するとホーム画面に戻る</a:t>
            </a:r>
          </a:p>
        </p:txBody>
      </p:sp>
      <p:sp>
        <p:nvSpPr>
          <p:cNvPr id="119" name="テキスト ボックス 118">
            <a:extLst>
              <a:ext uri="{FF2B5EF4-FFF2-40B4-BE49-F238E27FC236}">
                <a16:creationId xmlns:a16="http://schemas.microsoft.com/office/drawing/2014/main" id="{6A013054-7987-46D2-89A9-B09248912486}"/>
              </a:ext>
            </a:extLst>
          </p:cNvPr>
          <p:cNvSpPr txBox="1"/>
          <p:nvPr/>
        </p:nvSpPr>
        <p:spPr>
          <a:xfrm>
            <a:off x="2988032" y="3038843"/>
            <a:ext cx="1872000" cy="523220"/>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真ん中や左上から</a:t>
            </a:r>
            <a:endParaRPr lang="en-US" altLang="ja-JP" sz="1400" b="1" dirty="0">
              <a:solidFill>
                <a:srgbClr val="009650"/>
              </a:solidFill>
              <a:latin typeface="メイリオ" panose="020B0604030504040204" pitchFamily="50" charset="-128"/>
              <a:ea typeface="メイリオ" panose="020B0604030504040204" pitchFamily="50" charset="-128"/>
            </a:endParaRPr>
          </a:p>
          <a:p>
            <a:r>
              <a:rPr lang="ja-JP" altLang="en-US" sz="1400" b="1" dirty="0">
                <a:solidFill>
                  <a:srgbClr val="009650"/>
                </a:solidFill>
                <a:latin typeface="メイリオ" panose="020B0604030504040204" pitchFamily="50" charset="-128"/>
                <a:ea typeface="メイリオ" panose="020B0604030504040204" pitchFamily="50" charset="-128"/>
              </a:rPr>
              <a:t>では開きません</a:t>
            </a:r>
            <a:endParaRPr lang="en-US" altLang="ja-JP" sz="1400" b="1" dirty="0">
              <a:solidFill>
                <a:srgbClr val="009650"/>
              </a:solidFill>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6A013054-7987-46D2-89A9-B09248912486}"/>
              </a:ext>
            </a:extLst>
          </p:cNvPr>
          <p:cNvSpPr txBox="1"/>
          <p:nvPr/>
        </p:nvSpPr>
        <p:spPr>
          <a:xfrm>
            <a:off x="2555357" y="531166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120" name="テキスト ボックス 119">
            <a:extLst>
              <a:ext uri="{FF2B5EF4-FFF2-40B4-BE49-F238E27FC236}">
                <a16:creationId xmlns:a16="http://schemas.microsoft.com/office/drawing/2014/main" id="{6A013054-7987-46D2-89A9-B09248912486}"/>
              </a:ext>
            </a:extLst>
          </p:cNvPr>
          <p:cNvSpPr txBox="1"/>
          <p:nvPr/>
        </p:nvSpPr>
        <p:spPr>
          <a:xfrm>
            <a:off x="1956670" y="3140967"/>
            <a:ext cx="360000" cy="360000"/>
          </a:xfrm>
          <a:prstGeom prst="rect">
            <a:avLst/>
          </a:prstGeom>
          <a:no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右</a:t>
            </a:r>
          </a:p>
        </p:txBody>
      </p:sp>
      <p:grpSp>
        <p:nvGrpSpPr>
          <p:cNvPr id="34" name="図形グループ 33"/>
          <p:cNvGrpSpPr/>
          <p:nvPr/>
        </p:nvGrpSpPr>
        <p:grpSpPr>
          <a:xfrm>
            <a:off x="2533757" y="3140968"/>
            <a:ext cx="454067" cy="293005"/>
            <a:chOff x="2898648" y="3995693"/>
            <a:chExt cx="454067" cy="293005"/>
          </a:xfrm>
        </p:grpSpPr>
        <p:sp>
          <p:nvSpPr>
            <p:cNvPr id="35" name="円/楕円 3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056128"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 name="グループ化 2" descr="「コントロールセンター」の画面で、画面下部に表示されている線を下から上に指をスライドさせている画像">
            <a:extLst>
              <a:ext uri="{FF2B5EF4-FFF2-40B4-BE49-F238E27FC236}">
                <a16:creationId xmlns:a16="http://schemas.microsoft.com/office/drawing/2014/main" id="{AAF0F2CF-11D0-488A-A7A9-9A70D7D389DE}"/>
              </a:ext>
            </a:extLst>
          </p:cNvPr>
          <p:cNvGrpSpPr/>
          <p:nvPr/>
        </p:nvGrpSpPr>
        <p:grpSpPr>
          <a:xfrm>
            <a:off x="5508104" y="2981480"/>
            <a:ext cx="1726363" cy="3240000"/>
            <a:chOff x="4843837" y="2981480"/>
            <a:chExt cx="1726363" cy="3240000"/>
          </a:xfrm>
        </p:grpSpPr>
        <p:pic>
          <p:nvPicPr>
            <p:cNvPr id="93" name="図 92">
              <a:extLst>
                <a:ext uri="{FF2B5EF4-FFF2-40B4-BE49-F238E27FC236}">
                  <a16:creationId xmlns:a16="http://schemas.microsoft.com/office/drawing/2014/main" id="{9C6C3536-C3AD-4237-907E-29E43B659539}"/>
                </a:ext>
              </a:extLst>
            </p:cNvPr>
            <p:cNvPicPr>
              <a:picLocks noChangeAspect="1"/>
            </p:cNvPicPr>
            <p:nvPr/>
          </p:nvPicPr>
          <p:blipFill>
            <a:blip r:embed="rId6"/>
            <a:stretch>
              <a:fillRect/>
            </a:stretch>
          </p:blipFill>
          <p:spPr>
            <a:xfrm>
              <a:off x="4843837" y="2981480"/>
              <a:ext cx="1726363" cy="3240000"/>
            </a:xfrm>
            <a:prstGeom prst="rect">
              <a:avLst/>
            </a:prstGeom>
          </p:spPr>
        </p:pic>
        <p:sp>
          <p:nvSpPr>
            <p:cNvPr id="94" name="上矢印 93"/>
            <p:cNvSpPr>
              <a:spLocks/>
            </p:cNvSpPr>
            <p:nvPr/>
          </p:nvSpPr>
          <p:spPr>
            <a:xfrm>
              <a:off x="5377591" y="4675510"/>
              <a:ext cx="631902" cy="1296000"/>
            </a:xfrm>
            <a:prstGeom prst="upArrow">
              <a:avLst/>
            </a:prstGeom>
            <a:solidFill>
              <a:srgbClr val="009650"/>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15" name="図 1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5784749" y="5339867"/>
              <a:ext cx="473301" cy="540000"/>
            </a:xfrm>
            <a:prstGeom prst="rect">
              <a:avLst/>
            </a:prstGeom>
          </p:spPr>
        </p:pic>
        <p:grpSp>
          <p:nvGrpSpPr>
            <p:cNvPr id="38" name="図形グループ 37"/>
            <p:cNvGrpSpPr/>
            <p:nvPr/>
          </p:nvGrpSpPr>
          <p:grpSpPr>
            <a:xfrm>
              <a:off x="6168163" y="5249520"/>
              <a:ext cx="296586" cy="293005"/>
              <a:chOff x="4232441" y="3995693"/>
              <a:chExt cx="296586" cy="293005"/>
            </a:xfrm>
          </p:grpSpPr>
          <p:sp>
            <p:nvSpPr>
              <p:cNvPr id="39" name="円/楕円 3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8" name="図 7" descr="ホーム画面の画像">
            <a:extLst>
              <a:ext uri="{FF2B5EF4-FFF2-40B4-BE49-F238E27FC236}">
                <a16:creationId xmlns:a16="http://schemas.microsoft.com/office/drawing/2014/main" id="{DE91E9DF-23C9-958A-8040-F356F6469E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672" y="2986397"/>
            <a:ext cx="1719800" cy="3248913"/>
          </a:xfrm>
          <a:prstGeom prst="rect">
            <a:avLst/>
          </a:prstGeom>
        </p:spPr>
      </p:pic>
      <p:sp>
        <p:nvSpPr>
          <p:cNvPr id="42" name="上矢印 41"/>
          <p:cNvSpPr>
            <a:spLocks/>
          </p:cNvSpPr>
          <p:nvPr/>
        </p:nvSpPr>
        <p:spPr>
          <a:xfrm flipV="1">
            <a:off x="1779858" y="3140967"/>
            <a:ext cx="631902" cy="1296000"/>
          </a:xfrm>
          <a:prstGeom prst="upArrow">
            <a:avLst/>
          </a:prstGeom>
          <a:solidFill>
            <a:srgbClr val="009650"/>
          </a:solidFill>
          <a:ln>
            <a:solidFill>
              <a:srgbClr val="009650"/>
            </a:solid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pic>
        <p:nvPicPr>
          <p:cNvPr id="43" name="図 4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2170020" y="3396791"/>
            <a:ext cx="473301" cy="540000"/>
          </a:xfrm>
          <a:prstGeom prst="rect">
            <a:avLst/>
          </a:prstGeom>
        </p:spPr>
      </p:pic>
      <p:sp>
        <p:nvSpPr>
          <p:cNvPr id="15" name="テキスト ボックス 14">
            <a:extLst>
              <a:ext uri="{FF2B5EF4-FFF2-40B4-BE49-F238E27FC236}">
                <a16:creationId xmlns:a16="http://schemas.microsoft.com/office/drawing/2014/main" id="{B76A65CB-0178-B035-D36A-CD65C9EE5E03}"/>
              </a:ext>
            </a:extLst>
          </p:cNvPr>
          <p:cNvSpPr txBox="1"/>
          <p:nvPr/>
        </p:nvSpPr>
        <p:spPr>
          <a:xfrm>
            <a:off x="1940549" y="2787619"/>
            <a:ext cx="1872000" cy="307777"/>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右上から</a:t>
            </a:r>
            <a:endParaRPr lang="en-US" altLang="ja-JP" sz="1400" b="1" dirty="0">
              <a:solidFill>
                <a:srgbClr val="009650"/>
              </a:solidFill>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86A85C43-410A-C263-2099-A380202B43C9}"/>
              </a:ext>
            </a:extLst>
          </p:cNvPr>
          <p:cNvCxnSpPr>
            <a:cxnSpLocks/>
          </p:cNvCxnSpPr>
          <p:nvPr/>
        </p:nvCxnSpPr>
        <p:spPr>
          <a:xfrm flipV="1">
            <a:off x="2246190" y="3010110"/>
            <a:ext cx="0" cy="145195"/>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sp>
        <p:nvSpPr>
          <p:cNvPr id="10" name="矢印: 右 9">
            <a:extLst>
              <a:ext uri="{FF2B5EF4-FFF2-40B4-BE49-F238E27FC236}">
                <a16:creationId xmlns:a16="http://schemas.microsoft.com/office/drawing/2014/main" id="{0B9FB3AA-95C6-7C02-C31E-90DBC5D0C206}"/>
              </a:ext>
            </a:extLst>
          </p:cNvPr>
          <p:cNvSpPr/>
          <p:nvPr/>
        </p:nvSpPr>
        <p:spPr>
          <a:xfrm>
            <a:off x="3494971" y="3893008"/>
            <a:ext cx="980311" cy="45005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7" name="矢印: 右 16">
            <a:extLst>
              <a:ext uri="{FF2B5EF4-FFF2-40B4-BE49-F238E27FC236}">
                <a16:creationId xmlns:a16="http://schemas.microsoft.com/office/drawing/2014/main" id="{902690FC-ABBB-F5EC-2DC8-991407EE2FC3}"/>
              </a:ext>
            </a:extLst>
          </p:cNvPr>
          <p:cNvSpPr/>
          <p:nvPr/>
        </p:nvSpPr>
        <p:spPr>
          <a:xfrm rot="10800000">
            <a:off x="3429188" y="4681678"/>
            <a:ext cx="980311" cy="450058"/>
          </a:xfrm>
          <a:prstGeom prst="rightArrow">
            <a:avLst>
              <a:gd name="adj1" fmla="val 37318"/>
              <a:gd name="adj2" fmla="val 59512"/>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37753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a:extLst>
              <a:ext uri="{FF2B5EF4-FFF2-40B4-BE49-F238E27FC236}">
                <a16:creationId xmlns:a16="http://schemas.microsoft.com/office/drawing/2014/main" id="{243DEAF6-6407-4F69-BC26-06830A99C522}"/>
              </a:ext>
            </a:extLst>
          </p:cNvPr>
          <p:cNvSpPr txBox="1"/>
          <p:nvPr/>
        </p:nvSpPr>
        <p:spPr>
          <a:xfrm>
            <a:off x="1442642" y="2471458"/>
            <a:ext cx="1352987" cy="523220"/>
          </a:xfrm>
          <a:prstGeom prst="rect">
            <a:avLst/>
          </a:prstGeom>
          <a:noFill/>
        </p:spPr>
        <p:txBody>
          <a:bodyPr wrap="square" rtlCol="0">
            <a:spAutoFit/>
          </a:bodyPr>
          <a:lstStyle/>
          <a:p>
            <a:pPr algn="r"/>
            <a:r>
              <a:rPr lang="ja-JP" altLang="en-US" sz="1400" b="1" dirty="0">
                <a:solidFill>
                  <a:srgbClr val="009650"/>
                </a:solidFill>
                <a:latin typeface="Meiryo" charset="-128"/>
                <a:ea typeface="Meiryo" charset="-128"/>
                <a:cs typeface="Meiryo" charset="-128"/>
              </a:rPr>
              <a:t>マナーモード</a:t>
            </a:r>
            <a:endParaRPr lang="en-US" altLang="ja-JP" sz="1400" b="1" dirty="0">
              <a:solidFill>
                <a:srgbClr val="009650"/>
              </a:solidFill>
              <a:latin typeface="Meiryo" charset="-128"/>
              <a:ea typeface="Meiryo" charset="-128"/>
              <a:cs typeface="Meiryo" charset="-128"/>
            </a:endParaRPr>
          </a:p>
          <a:p>
            <a:pPr algn="r"/>
            <a:r>
              <a:rPr lang="ja-JP" altLang="en-US" sz="1400" b="1" dirty="0">
                <a:solidFill>
                  <a:srgbClr val="009650"/>
                </a:solidFill>
                <a:latin typeface="Meiryo" charset="-128"/>
                <a:ea typeface="Meiryo" charset="-128"/>
                <a:cs typeface="Meiryo" charset="-128"/>
              </a:rPr>
              <a:t>ボタン</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37122"/>
            <a:ext cx="5186035" cy="830997"/>
          </a:xfrm>
        </p:spPr>
        <p:txBody>
          <a:bodyPr vert="horz" wrap="none">
            <a:spAutoFit/>
          </a:bodyPr>
          <a:lstStyle/>
          <a:p>
            <a:pPr>
              <a:lnSpc>
                <a:spcPct val="100000"/>
              </a:lnSpc>
            </a:pPr>
            <a:r>
              <a:rPr kumimoji="0" lang="ja-JP" altLang="en-US" sz="1800" kern="0" dirty="0"/>
              <a:t>ボタン操作の仕方</a:t>
            </a:r>
            <a:br>
              <a:rPr kumimoji="0" lang="ja-JP" altLang="en-US" sz="1800" kern="0" dirty="0"/>
            </a:br>
            <a:r>
              <a:rPr lang="ja-JP" altLang="en-US" sz="3000" dirty="0"/>
              <a:t>マナーモードに設定する方法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9871"/>
            <a:ext cx="8384676" cy="360000"/>
          </a:xfrm>
        </p:spPr>
        <p:txBody>
          <a:bodyPr>
            <a:noAutofit/>
          </a:bodyPr>
          <a:lstStyle/>
          <a:p>
            <a:r>
              <a:rPr lang="ja-JP" altLang="en-US" dirty="0"/>
              <a:t>マナーモードボタンを押すとマナーモードになります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endParaRPr lang="en-US" sz="3600" dirty="0"/>
          </a:p>
        </p:txBody>
      </p:sp>
      <p:grpSp>
        <p:nvGrpSpPr>
          <p:cNvPr id="3" name="グループ化 2" descr="スマートフォン左側面に上から順番にマナーモードボタン、音量を上げるボタン、音量下げるボタンが3つ付いている画像">
            <a:extLst>
              <a:ext uri="{FF2B5EF4-FFF2-40B4-BE49-F238E27FC236}">
                <a16:creationId xmlns:a16="http://schemas.microsoft.com/office/drawing/2014/main" id="{08C345A9-0651-4F37-A7E4-E37DE231FB35}"/>
              </a:ext>
            </a:extLst>
          </p:cNvPr>
          <p:cNvGrpSpPr/>
          <p:nvPr/>
        </p:nvGrpSpPr>
        <p:grpSpPr>
          <a:xfrm>
            <a:off x="2806144" y="2193125"/>
            <a:ext cx="617886" cy="2027963"/>
            <a:chOff x="1888903" y="2161164"/>
            <a:chExt cx="617886" cy="2027963"/>
          </a:xfrm>
        </p:grpSpPr>
        <p:pic>
          <p:nvPicPr>
            <p:cNvPr id="25" name="図 24">
              <a:extLst>
                <a:ext uri="{FF2B5EF4-FFF2-40B4-BE49-F238E27FC236}">
                  <a16:creationId xmlns:a16="http://schemas.microsoft.com/office/drawing/2014/main" id="{01D63EF4-E368-497C-ACDA-D4B952B86DEB}"/>
                </a:ext>
              </a:extLst>
            </p:cNvPr>
            <p:cNvPicPr>
              <a:picLocks noChangeAspect="1"/>
            </p:cNvPicPr>
            <p:nvPr/>
          </p:nvPicPr>
          <p:blipFill rotWithShape="1">
            <a:blip r:embed="rId6"/>
            <a:srcRect l="-1" r="-20695" b="48789"/>
            <a:stretch/>
          </p:blipFill>
          <p:spPr>
            <a:xfrm>
              <a:off x="1888903" y="2161164"/>
              <a:ext cx="617886" cy="2027963"/>
            </a:xfrm>
            <a:prstGeom prst="rect">
              <a:avLst/>
            </a:prstGeom>
          </p:spPr>
        </p:pic>
        <p:sp>
          <p:nvSpPr>
            <p:cNvPr id="29" name="四角形: 角を丸くする 15">
              <a:extLst>
                <a:ext uri="{FF2B5EF4-FFF2-40B4-BE49-F238E27FC236}">
                  <a16:creationId xmlns:a16="http://schemas.microsoft.com/office/drawing/2014/main" id="{F9218EC0-7788-479E-8C38-70E445337F66}"/>
                </a:ext>
              </a:extLst>
            </p:cNvPr>
            <p:cNvSpPr/>
            <p:nvPr/>
          </p:nvSpPr>
          <p:spPr>
            <a:xfrm>
              <a:off x="1953409" y="2510835"/>
              <a:ext cx="381000" cy="685800"/>
            </a:xfrm>
            <a:prstGeom prst="roundRect">
              <a:avLst/>
            </a:prstGeom>
            <a:noFill/>
            <a:ln w="19050">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図 29" descr="マナーモードボタンを左に倒している画像">
            <a:extLst>
              <a:ext uri="{FF2B5EF4-FFF2-40B4-BE49-F238E27FC236}">
                <a16:creationId xmlns:a16="http://schemas.microsoft.com/office/drawing/2014/main" id="{6F767AC3-85B0-4762-B5FE-4C616E346733}"/>
              </a:ext>
            </a:extLst>
          </p:cNvPr>
          <p:cNvPicPr>
            <a:picLocks noChangeAspect="1"/>
          </p:cNvPicPr>
          <p:nvPr/>
        </p:nvPicPr>
        <p:blipFill>
          <a:blip r:embed="rId7"/>
          <a:stretch>
            <a:fillRect/>
          </a:stretch>
        </p:blipFill>
        <p:spPr>
          <a:xfrm rot="10800000">
            <a:off x="4276398" y="2445169"/>
            <a:ext cx="351684" cy="870418"/>
          </a:xfrm>
          <a:prstGeom prst="rect">
            <a:avLst/>
          </a:prstGeom>
        </p:spPr>
      </p:pic>
      <p:sp>
        <p:nvSpPr>
          <p:cNvPr id="32" name="テキスト ボックス 31">
            <a:extLst>
              <a:ext uri="{FF2B5EF4-FFF2-40B4-BE49-F238E27FC236}">
                <a16:creationId xmlns:a16="http://schemas.microsoft.com/office/drawing/2014/main" id="{FC205EA9-0355-4C45-9625-63A86A9ED7E0}"/>
              </a:ext>
            </a:extLst>
          </p:cNvPr>
          <p:cNvSpPr txBox="1"/>
          <p:nvPr/>
        </p:nvSpPr>
        <p:spPr>
          <a:xfrm>
            <a:off x="3425598" y="2164911"/>
            <a:ext cx="2082506"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ボタンを</a:t>
            </a:r>
            <a:r>
              <a:rPr lang="ja-JP" altLang="en-US" sz="1600" b="1" dirty="0">
                <a:latin typeface="メイリオ" panose="020B0604030504040204" pitchFamily="50" charset="-128"/>
                <a:ea typeface="メイリオ" panose="020B0604030504040204" pitchFamily="50" charset="-128"/>
              </a:rPr>
              <a:t>左にズラす</a:t>
            </a:r>
            <a:endParaRPr kumimoji="1" lang="ja-JP" altLang="en-US" sz="1600" b="1" dirty="0">
              <a:latin typeface="メイリオ" panose="020B0604030504040204" pitchFamily="50" charset="-128"/>
              <a:ea typeface="メイリオ" panose="020B0604030504040204" pitchFamily="50" charset="-128"/>
            </a:endParaRPr>
          </a:p>
        </p:txBody>
      </p:sp>
      <p:sp>
        <p:nvSpPr>
          <p:cNvPr id="40" name="矢印: 右 14">
            <a:extLst>
              <a:ext uri="{FF2B5EF4-FFF2-40B4-BE49-F238E27FC236}">
                <a16:creationId xmlns:a16="http://schemas.microsoft.com/office/drawing/2014/main" id="{3DA7F185-8F7E-4AC0-AD5D-6458307CBB1A}"/>
              </a:ext>
            </a:extLst>
          </p:cNvPr>
          <p:cNvSpPr/>
          <p:nvPr/>
        </p:nvSpPr>
        <p:spPr>
          <a:xfrm>
            <a:off x="3472214" y="2766078"/>
            <a:ext cx="756000" cy="228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ホーム画面の画像">
            <a:extLst>
              <a:ext uri="{FF2B5EF4-FFF2-40B4-BE49-F238E27FC236}">
                <a16:creationId xmlns:a16="http://schemas.microsoft.com/office/drawing/2014/main" id="{B3A55C03-C9F8-D757-E0A6-6EA07E4F51A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32213" y="3030604"/>
            <a:ext cx="1719800" cy="3248913"/>
          </a:xfrm>
          <a:prstGeom prst="rect">
            <a:avLst/>
          </a:prstGeom>
        </p:spPr>
      </p:pic>
      <p:sp>
        <p:nvSpPr>
          <p:cNvPr id="12" name="四角形: 角を丸くする 15">
            <a:extLst>
              <a:ext uri="{FF2B5EF4-FFF2-40B4-BE49-F238E27FC236}">
                <a16:creationId xmlns:a16="http://schemas.microsoft.com/office/drawing/2014/main" id="{87257F85-9E93-F321-59F6-DD0B981D175E}"/>
              </a:ext>
            </a:extLst>
          </p:cNvPr>
          <p:cNvSpPr/>
          <p:nvPr/>
        </p:nvSpPr>
        <p:spPr>
          <a:xfrm>
            <a:off x="934804" y="3123801"/>
            <a:ext cx="166717" cy="1260030"/>
          </a:xfrm>
          <a:prstGeom prst="roundRect">
            <a:avLst/>
          </a:prstGeom>
          <a:noFill/>
          <a:ln w="28575">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8E024931-5AC9-3938-2C93-E9DDA30B4DF4}"/>
              </a:ext>
            </a:extLst>
          </p:cNvPr>
          <p:cNvCxnSpPr>
            <a:cxnSpLocks/>
            <a:stCxn id="12" idx="3"/>
          </p:cNvCxnSpPr>
          <p:nvPr/>
        </p:nvCxnSpPr>
        <p:spPr>
          <a:xfrm flipV="1">
            <a:off x="1101521" y="2924944"/>
            <a:ext cx="1769129" cy="828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0D243BA-90A7-E285-A53D-5F490196B530}"/>
              </a:ext>
            </a:extLst>
          </p:cNvPr>
          <p:cNvSpPr txBox="1"/>
          <p:nvPr/>
        </p:nvSpPr>
        <p:spPr>
          <a:xfrm>
            <a:off x="5790089" y="1822971"/>
            <a:ext cx="4444737" cy="954107"/>
          </a:xfrm>
          <a:prstGeom prst="rect">
            <a:avLst/>
          </a:prstGeom>
          <a:noFill/>
        </p:spPr>
        <p:txBody>
          <a:bodyPr wrap="square" rtlCol="0">
            <a:spAutoFit/>
          </a:bodyPr>
          <a:lstStyle/>
          <a:p>
            <a:r>
              <a:rPr lang="en-US" altLang="ja-JP" sz="1400" b="1" dirty="0">
                <a:solidFill>
                  <a:srgbClr val="009650"/>
                </a:solidFill>
                <a:latin typeface="Meiryo" charset="-128"/>
                <a:ea typeface="Meiryo" charset="-128"/>
                <a:cs typeface="Meiryo" charset="-128"/>
              </a:rPr>
              <a:t>※</a:t>
            </a:r>
            <a:r>
              <a:rPr lang="ja-JP" altLang="en-US" sz="1400" b="1" dirty="0">
                <a:solidFill>
                  <a:srgbClr val="009650"/>
                </a:solidFill>
                <a:latin typeface="Meiryo" charset="-128"/>
                <a:ea typeface="Meiryo" charset="-128"/>
                <a:cs typeface="Meiryo" charset="-128"/>
              </a:rPr>
              <a:t>通知音が鳴らないようにできます</a:t>
            </a:r>
            <a:endParaRPr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（バイブレーションによる振動で</a:t>
            </a:r>
            <a:endParaRPr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通知されます）</a:t>
            </a:r>
          </a:p>
          <a:p>
            <a:endParaRPr kumimoji="1" lang="ja-JP" altLang="en-US" sz="1400" b="1" dirty="0">
              <a:latin typeface="Meiryo" charset="-128"/>
              <a:ea typeface="Meiryo" charset="-128"/>
              <a:cs typeface="Meiryo" charset="-128"/>
            </a:endParaRPr>
          </a:p>
        </p:txBody>
      </p:sp>
      <p:pic>
        <p:nvPicPr>
          <p:cNvPr id="31" name="図 30">
            <a:extLst>
              <a:ext uri="{FF2B5EF4-FFF2-40B4-BE49-F238E27FC236}">
                <a16:creationId xmlns:a16="http://schemas.microsoft.com/office/drawing/2014/main" id="{EB401156-3551-BB92-5313-954EAF9F0E4C}"/>
              </a:ext>
            </a:extLst>
          </p:cNvPr>
          <p:cNvPicPr>
            <a:picLocks noChangeAspect="1"/>
          </p:cNvPicPr>
          <p:nvPr/>
        </p:nvPicPr>
        <p:blipFill rotWithShape="1">
          <a:blip r:embed="rId6"/>
          <a:srcRect l="-1" r="-20695" b="48789"/>
          <a:stretch/>
        </p:blipFill>
        <p:spPr>
          <a:xfrm>
            <a:off x="2806144" y="4352179"/>
            <a:ext cx="617886" cy="2027963"/>
          </a:xfrm>
          <a:prstGeom prst="rect">
            <a:avLst/>
          </a:prstGeom>
        </p:spPr>
      </p:pic>
      <p:pic>
        <p:nvPicPr>
          <p:cNvPr id="39" name="図 38">
            <a:extLst>
              <a:ext uri="{FF2B5EF4-FFF2-40B4-BE49-F238E27FC236}">
                <a16:creationId xmlns:a16="http://schemas.microsoft.com/office/drawing/2014/main" id="{48340033-5926-BD2B-F6DE-F45B1470E6EC}"/>
              </a:ext>
            </a:extLst>
          </p:cNvPr>
          <p:cNvPicPr>
            <a:picLocks noChangeAspect="1"/>
          </p:cNvPicPr>
          <p:nvPr/>
        </p:nvPicPr>
        <p:blipFill rotWithShape="1">
          <a:blip r:embed="rId6"/>
          <a:srcRect l="-1" t="5443" r="-20695" b="72577"/>
          <a:stretch/>
        </p:blipFill>
        <p:spPr>
          <a:xfrm>
            <a:off x="4263057" y="4567710"/>
            <a:ext cx="617886" cy="870419"/>
          </a:xfrm>
          <a:prstGeom prst="rect">
            <a:avLst/>
          </a:prstGeom>
        </p:spPr>
      </p:pic>
      <p:pic>
        <p:nvPicPr>
          <p:cNvPr id="41" name="図 40" descr="マナーモードボタンを左に倒している画像">
            <a:extLst>
              <a:ext uri="{FF2B5EF4-FFF2-40B4-BE49-F238E27FC236}">
                <a16:creationId xmlns:a16="http://schemas.microsoft.com/office/drawing/2014/main" id="{1DBA1F5D-B5FB-01B7-341A-845A57DD618B}"/>
              </a:ext>
            </a:extLst>
          </p:cNvPr>
          <p:cNvPicPr>
            <a:picLocks noChangeAspect="1"/>
          </p:cNvPicPr>
          <p:nvPr/>
        </p:nvPicPr>
        <p:blipFill>
          <a:blip r:embed="rId7"/>
          <a:stretch>
            <a:fillRect/>
          </a:stretch>
        </p:blipFill>
        <p:spPr>
          <a:xfrm rot="10800000">
            <a:off x="2880501" y="4542457"/>
            <a:ext cx="351684" cy="870418"/>
          </a:xfrm>
          <a:prstGeom prst="rect">
            <a:avLst/>
          </a:prstGeom>
        </p:spPr>
      </p:pic>
      <p:sp>
        <p:nvSpPr>
          <p:cNvPr id="42" name="矢印: 右 14">
            <a:extLst>
              <a:ext uri="{FF2B5EF4-FFF2-40B4-BE49-F238E27FC236}">
                <a16:creationId xmlns:a16="http://schemas.microsoft.com/office/drawing/2014/main" id="{DDCBE943-8F9E-DEAA-0791-AC7E34624A94}"/>
              </a:ext>
            </a:extLst>
          </p:cNvPr>
          <p:cNvSpPr/>
          <p:nvPr/>
        </p:nvSpPr>
        <p:spPr>
          <a:xfrm>
            <a:off x="3421378" y="4849530"/>
            <a:ext cx="756000" cy="228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4B4CF93F-8FB0-1200-7BDB-60DECE935FEC}"/>
              </a:ext>
            </a:extLst>
          </p:cNvPr>
          <p:cNvGrpSpPr/>
          <p:nvPr/>
        </p:nvGrpSpPr>
        <p:grpSpPr>
          <a:xfrm>
            <a:off x="5939332" y="2469071"/>
            <a:ext cx="2712159" cy="1468480"/>
            <a:chOff x="-4200261" y="193670"/>
            <a:chExt cx="3855697" cy="2016893"/>
          </a:xfrm>
        </p:grpSpPr>
        <p:pic>
          <p:nvPicPr>
            <p:cNvPr id="51" name="図 50" descr="グラフィカル ユーザー インターフェイス, アプリケーション&#10;&#10;自動的に生成された説明">
              <a:extLst>
                <a:ext uri="{FF2B5EF4-FFF2-40B4-BE49-F238E27FC236}">
                  <a16:creationId xmlns:a16="http://schemas.microsoft.com/office/drawing/2014/main" id="{90A161F6-0DC7-8B3D-21E3-522DEE4143DD}"/>
                </a:ext>
              </a:extLst>
            </p:cNvPr>
            <p:cNvPicPr>
              <a:picLocks noChangeAspect="1"/>
            </p:cNvPicPr>
            <p:nvPr/>
          </p:nvPicPr>
          <p:blipFill rotWithShape="1">
            <a:blip r:embed="rId9"/>
            <a:srcRect b="70591"/>
            <a:stretch/>
          </p:blipFill>
          <p:spPr>
            <a:xfrm>
              <a:off x="-4200261" y="193670"/>
              <a:ext cx="3855697" cy="2016893"/>
            </a:xfrm>
            <a:prstGeom prst="rect">
              <a:avLst/>
            </a:prstGeom>
          </p:spPr>
        </p:pic>
        <p:pic>
          <p:nvPicPr>
            <p:cNvPr id="53" name="図 52">
              <a:extLst>
                <a:ext uri="{FF2B5EF4-FFF2-40B4-BE49-F238E27FC236}">
                  <a16:creationId xmlns:a16="http://schemas.microsoft.com/office/drawing/2014/main" id="{6D10259A-667F-CC0B-397C-5F9AE0CA78F1}"/>
                </a:ext>
              </a:extLst>
            </p:cNvPr>
            <p:cNvPicPr>
              <a:picLocks noChangeAspect="1"/>
            </p:cNvPicPr>
            <p:nvPr/>
          </p:nvPicPr>
          <p:blipFill>
            <a:blip r:embed="rId10"/>
            <a:stretch>
              <a:fillRect/>
            </a:stretch>
          </p:blipFill>
          <p:spPr>
            <a:xfrm>
              <a:off x="-3924943" y="237122"/>
              <a:ext cx="360039" cy="219106"/>
            </a:xfrm>
            <a:prstGeom prst="rect">
              <a:avLst/>
            </a:prstGeom>
          </p:spPr>
        </p:pic>
      </p:grpSp>
      <p:grpSp>
        <p:nvGrpSpPr>
          <p:cNvPr id="55" name="グループ化 54">
            <a:extLst>
              <a:ext uri="{FF2B5EF4-FFF2-40B4-BE49-F238E27FC236}">
                <a16:creationId xmlns:a16="http://schemas.microsoft.com/office/drawing/2014/main" id="{EF897757-86D0-7B6F-D10E-E1EBD186E860}"/>
              </a:ext>
            </a:extLst>
          </p:cNvPr>
          <p:cNvGrpSpPr/>
          <p:nvPr/>
        </p:nvGrpSpPr>
        <p:grpSpPr>
          <a:xfrm>
            <a:off x="5920875" y="4356411"/>
            <a:ext cx="2712159" cy="1443438"/>
            <a:chOff x="-6028284" y="-143793"/>
            <a:chExt cx="3855697" cy="2027963"/>
          </a:xfrm>
        </p:grpSpPr>
        <p:pic>
          <p:nvPicPr>
            <p:cNvPr id="47" name="図 46" descr="グラフィカル ユーザー インターフェイス, アプリケーション&#10;&#10;自動的に生成された説明">
              <a:extLst>
                <a:ext uri="{FF2B5EF4-FFF2-40B4-BE49-F238E27FC236}">
                  <a16:creationId xmlns:a16="http://schemas.microsoft.com/office/drawing/2014/main" id="{714030FB-5FAC-00BC-DD20-D73C80F098C8}"/>
                </a:ext>
              </a:extLst>
            </p:cNvPr>
            <p:cNvPicPr>
              <a:picLocks noChangeAspect="1"/>
            </p:cNvPicPr>
            <p:nvPr/>
          </p:nvPicPr>
          <p:blipFill rotWithShape="1">
            <a:blip r:embed="rId11"/>
            <a:srcRect b="70429"/>
            <a:stretch/>
          </p:blipFill>
          <p:spPr>
            <a:xfrm>
              <a:off x="-6028284" y="-143793"/>
              <a:ext cx="3855697" cy="2027963"/>
            </a:xfrm>
            <a:prstGeom prst="rect">
              <a:avLst/>
            </a:prstGeom>
          </p:spPr>
        </p:pic>
        <p:pic>
          <p:nvPicPr>
            <p:cNvPr id="54" name="図 53">
              <a:extLst>
                <a:ext uri="{FF2B5EF4-FFF2-40B4-BE49-F238E27FC236}">
                  <a16:creationId xmlns:a16="http://schemas.microsoft.com/office/drawing/2014/main" id="{8FD5FC14-B5F7-CC60-23D8-B77315C7F032}"/>
                </a:ext>
              </a:extLst>
            </p:cNvPr>
            <p:cNvPicPr>
              <a:picLocks noChangeAspect="1"/>
            </p:cNvPicPr>
            <p:nvPr/>
          </p:nvPicPr>
          <p:blipFill>
            <a:blip r:embed="rId10"/>
            <a:stretch>
              <a:fillRect/>
            </a:stretch>
          </p:blipFill>
          <p:spPr>
            <a:xfrm>
              <a:off x="-5797152" y="-116066"/>
              <a:ext cx="432048" cy="219106"/>
            </a:xfrm>
            <a:prstGeom prst="rect">
              <a:avLst/>
            </a:prstGeom>
          </p:spPr>
        </p:pic>
      </p:grpSp>
      <p:sp>
        <p:nvSpPr>
          <p:cNvPr id="57" name="テキスト ボックス 56">
            <a:extLst>
              <a:ext uri="{FF2B5EF4-FFF2-40B4-BE49-F238E27FC236}">
                <a16:creationId xmlns:a16="http://schemas.microsoft.com/office/drawing/2014/main" id="{74DBAC0B-F324-68CD-4884-9C358AF2BDBD}"/>
              </a:ext>
            </a:extLst>
          </p:cNvPr>
          <p:cNvSpPr txBox="1"/>
          <p:nvPr/>
        </p:nvSpPr>
        <p:spPr>
          <a:xfrm>
            <a:off x="4729670" y="4783328"/>
            <a:ext cx="1262339" cy="523220"/>
          </a:xfrm>
          <a:prstGeom prst="rect">
            <a:avLst/>
          </a:prstGeom>
          <a:noFill/>
        </p:spPr>
        <p:txBody>
          <a:bodyPr wrap="square" rtlCol="0">
            <a:spAutoFit/>
          </a:bodyPr>
          <a:lstStyle/>
          <a:p>
            <a:r>
              <a:rPr kumimoji="1" lang="ja-JP" altLang="en-US" sz="1400" b="1" dirty="0">
                <a:solidFill>
                  <a:srgbClr val="009650"/>
                </a:solidFill>
                <a:latin typeface="Meiryo" charset="-128"/>
                <a:ea typeface="Meiryo" charset="-128"/>
                <a:cs typeface="Meiryo" charset="-128"/>
              </a:rPr>
              <a:t>マナーモード</a:t>
            </a:r>
            <a:endParaRPr kumimoji="1" lang="en-US" altLang="ja-JP" sz="1400" b="1" dirty="0">
              <a:solidFill>
                <a:srgbClr val="009650"/>
              </a:solidFill>
              <a:latin typeface="Meiryo" charset="-128"/>
              <a:ea typeface="Meiryo" charset="-128"/>
              <a:cs typeface="Meiryo" charset="-128"/>
            </a:endParaRPr>
          </a:p>
          <a:p>
            <a:r>
              <a:rPr kumimoji="1" lang="ja-JP" altLang="en-US" sz="1400" b="1" dirty="0">
                <a:solidFill>
                  <a:srgbClr val="009650"/>
                </a:solidFill>
                <a:latin typeface="Meiryo" charset="-128"/>
                <a:ea typeface="Meiryo" charset="-128"/>
                <a:cs typeface="Meiryo" charset="-128"/>
              </a:rPr>
              <a:t>オフ</a:t>
            </a:r>
          </a:p>
        </p:txBody>
      </p:sp>
      <p:sp>
        <p:nvSpPr>
          <p:cNvPr id="58" name="テキスト ボックス 57">
            <a:extLst>
              <a:ext uri="{FF2B5EF4-FFF2-40B4-BE49-F238E27FC236}">
                <a16:creationId xmlns:a16="http://schemas.microsoft.com/office/drawing/2014/main" id="{3F2B30F4-A8D9-360B-0303-79A99C2B9504}"/>
              </a:ext>
            </a:extLst>
          </p:cNvPr>
          <p:cNvSpPr txBox="1"/>
          <p:nvPr/>
        </p:nvSpPr>
        <p:spPr>
          <a:xfrm>
            <a:off x="4658537" y="2683886"/>
            <a:ext cx="1262339" cy="523220"/>
          </a:xfrm>
          <a:prstGeom prst="rect">
            <a:avLst/>
          </a:prstGeom>
          <a:noFill/>
        </p:spPr>
        <p:txBody>
          <a:bodyPr wrap="square" rtlCol="0">
            <a:spAutoFit/>
          </a:bodyPr>
          <a:lstStyle/>
          <a:p>
            <a:r>
              <a:rPr kumimoji="1" lang="ja-JP" altLang="en-US" sz="1400" b="1" dirty="0">
                <a:solidFill>
                  <a:srgbClr val="009650"/>
                </a:solidFill>
                <a:latin typeface="Meiryo" charset="-128"/>
                <a:ea typeface="Meiryo" charset="-128"/>
                <a:cs typeface="Meiryo" charset="-128"/>
              </a:rPr>
              <a:t>マナーモード</a:t>
            </a:r>
            <a:endParaRPr kumimoji="1"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オン</a:t>
            </a:r>
            <a:endParaRPr kumimoji="1" lang="ja-JP" altLang="en-US" sz="1400" b="1" dirty="0">
              <a:solidFill>
                <a:srgbClr val="009650"/>
              </a:solidFill>
              <a:latin typeface="Meiryo" charset="-128"/>
              <a:ea typeface="Meiryo" charset="-128"/>
              <a:cs typeface="Meiryo" charset="-128"/>
            </a:endParaRPr>
          </a:p>
        </p:txBody>
      </p:sp>
      <p:sp>
        <p:nvSpPr>
          <p:cNvPr id="59" name="テキスト ボックス 58">
            <a:extLst>
              <a:ext uri="{FF2B5EF4-FFF2-40B4-BE49-F238E27FC236}">
                <a16:creationId xmlns:a16="http://schemas.microsoft.com/office/drawing/2014/main" id="{633E7034-15A6-6ED9-A626-72CA3DB295CA}"/>
              </a:ext>
            </a:extLst>
          </p:cNvPr>
          <p:cNvSpPr txBox="1"/>
          <p:nvPr/>
        </p:nvSpPr>
        <p:spPr>
          <a:xfrm>
            <a:off x="3472308" y="4275685"/>
            <a:ext cx="2082506"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ボタンを</a:t>
            </a:r>
            <a:r>
              <a:rPr lang="ja-JP" altLang="en-US" sz="1600" b="1" dirty="0">
                <a:latin typeface="メイリオ" panose="020B0604030504040204" pitchFamily="50" charset="-128"/>
                <a:ea typeface="メイリオ" panose="020B0604030504040204" pitchFamily="50" charset="-128"/>
              </a:rPr>
              <a:t>右にズラす</a:t>
            </a:r>
            <a:endParaRPr kumimoji="1" lang="ja-JP" altLang="en-US" sz="1600" b="1" dirty="0">
              <a:latin typeface="メイリオ" panose="020B0604030504040204" pitchFamily="50" charset="-128"/>
              <a:ea typeface="メイリオ" panose="020B0604030504040204" pitchFamily="50" charset="-128"/>
            </a:endParaRPr>
          </a:p>
        </p:txBody>
      </p:sp>
      <p:sp>
        <p:nvSpPr>
          <p:cNvPr id="60" name="四角形: 角を丸くする 15">
            <a:extLst>
              <a:ext uri="{FF2B5EF4-FFF2-40B4-BE49-F238E27FC236}">
                <a16:creationId xmlns:a16="http://schemas.microsoft.com/office/drawing/2014/main" id="{72C49775-93F9-DC0C-BC85-50AD46114845}"/>
              </a:ext>
            </a:extLst>
          </p:cNvPr>
          <p:cNvSpPr/>
          <p:nvPr/>
        </p:nvSpPr>
        <p:spPr>
          <a:xfrm>
            <a:off x="2852773" y="4615408"/>
            <a:ext cx="381000" cy="685800"/>
          </a:xfrm>
          <a:prstGeom prst="roundRect">
            <a:avLst/>
          </a:prstGeom>
          <a:noFill/>
          <a:ln w="19050">
            <a:solidFill>
              <a:srgbClr val="FF00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62A08B53-0630-6D3B-058E-E83BEB9123DC}"/>
              </a:ext>
            </a:extLst>
          </p:cNvPr>
          <p:cNvCxnSpPr>
            <a:cxnSpLocks/>
            <a:stCxn id="12" idx="3"/>
            <a:endCxn id="60" idx="1"/>
          </p:cNvCxnSpPr>
          <p:nvPr/>
        </p:nvCxnSpPr>
        <p:spPr>
          <a:xfrm>
            <a:off x="1101521" y="3753816"/>
            <a:ext cx="1751252" cy="1204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92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6" name="直線コネクタ 5"/>
          <p:cNvCxnSpPr/>
          <p:nvPr/>
        </p:nvCxnSpPr>
        <p:spPr>
          <a:xfrm>
            <a:off x="1690311" y="2610131"/>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5" y="493441"/>
            <a:ext cx="6840000" cy="5309146"/>
          </a:xfrm>
          <a:prstGeom prst="rect">
            <a:avLst/>
          </a:prstGeom>
          <a:noFill/>
        </p:spPr>
        <p:txBody>
          <a:bodyPr wrap="square" rtlCol="0">
            <a:spAutoFit/>
          </a:bodyPr>
          <a:lstStyle/>
          <a:p>
            <a:pPr>
              <a:spcAft>
                <a:spcPts val="1200"/>
              </a:spcAft>
              <a:tabLst>
                <a:tab pos="528638" algn="l"/>
              </a:tabLst>
            </a:pPr>
            <a:r>
              <a:rPr lang="ja-JP" altLang="en-US" sz="2400" b="1" spc="-300" dirty="0">
                <a:solidFill>
                  <a:srgbClr val="009650"/>
                </a:solidFill>
                <a:latin typeface="Meiryo" charset="-128"/>
                <a:ea typeface="Meiryo" charset="-128"/>
                <a:cs typeface="Meiryo" charset="-128"/>
              </a:rPr>
              <a:t>１．</a:t>
            </a:r>
            <a:r>
              <a:rPr lang="ja-JP" altLang="en-US" sz="2400" b="1" dirty="0">
                <a:solidFill>
                  <a:srgbClr val="009650"/>
                </a:solidFill>
                <a:latin typeface="Meiryo" charset="-128"/>
                <a:ea typeface="Meiryo" charset="-128"/>
                <a:cs typeface="Meiryo" charset="-128"/>
              </a:rPr>
              <a:t>電源の入れ方</a:t>
            </a:r>
            <a:endParaRPr lang="en-US" altLang="ja-JP" sz="2400" b="1" dirty="0">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1-A	</a:t>
            </a:r>
            <a:r>
              <a:rPr lang="ja-JP" altLang="en-US" b="1" dirty="0">
                <a:latin typeface="Meiryo" charset="-128"/>
                <a:ea typeface="Meiryo" charset="-128"/>
                <a:cs typeface="Meiryo" charset="-128"/>
              </a:rPr>
              <a:t>電源ボタンはどこに</a:t>
            </a:r>
            <a:r>
              <a:rPr lang="en-US" altLang="ja-JP" b="1" dirty="0">
                <a:latin typeface="Meiryo" charset="-128"/>
                <a:ea typeface="Meiryo" charset="-128"/>
                <a:cs typeface="Meiryo" charset="-128"/>
              </a:rPr>
              <a:t>?………………………………… P4</a:t>
            </a: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1-B	</a:t>
            </a:r>
            <a:r>
              <a:rPr lang="ja-JP" altLang="en-US" b="1" dirty="0">
                <a:latin typeface="Meiryo" charset="-128"/>
                <a:ea typeface="Meiryo" charset="-128"/>
                <a:cs typeface="Meiryo" charset="-128"/>
              </a:rPr>
              <a:t>電源を切る時は</a:t>
            </a:r>
            <a:r>
              <a:rPr lang="en-US" altLang="ja-JP" b="1" dirty="0">
                <a:latin typeface="Meiryo" charset="-128"/>
                <a:ea typeface="Meiryo" charset="-128"/>
                <a:cs typeface="Meiryo" charset="-128"/>
              </a:rPr>
              <a:t>……………………………………… P7</a:t>
            </a: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1-C	</a:t>
            </a:r>
            <a:r>
              <a:rPr lang="ja-JP" altLang="en-US" b="1" dirty="0">
                <a:latin typeface="Meiryo" charset="-128"/>
                <a:ea typeface="Meiryo" charset="-128"/>
                <a:cs typeface="Meiryo" charset="-128"/>
              </a:rPr>
              <a:t>スリープモードにする</a:t>
            </a:r>
            <a:r>
              <a:rPr lang="en-US" altLang="ja-JP" b="1" dirty="0">
                <a:latin typeface="Meiryo" charset="-128"/>
                <a:ea typeface="Meiryo" charset="-128"/>
                <a:cs typeface="Meiryo" charset="-128"/>
              </a:rPr>
              <a:t>……………………………… P9</a:t>
            </a: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endParaRPr lang="en-US" altLang="ja-JP" b="1" dirty="0">
              <a:solidFill>
                <a:srgbClr val="009650"/>
              </a:solidFill>
              <a:latin typeface="Meiryo" charset="-128"/>
              <a:ea typeface="Meiryo" charset="-128"/>
              <a:cs typeface="Meiryo" charset="-128"/>
            </a:endParaRPr>
          </a:p>
          <a:p>
            <a:pPr>
              <a:spcAft>
                <a:spcPts val="1200"/>
              </a:spcAft>
              <a:tabLst>
                <a:tab pos="528638" algn="l"/>
              </a:tabLst>
            </a:pPr>
            <a:r>
              <a:rPr lang="en-US" altLang="ja-JP" sz="2000" b="1" spc="-150" dirty="0">
                <a:solidFill>
                  <a:srgbClr val="009650"/>
                </a:solidFill>
                <a:latin typeface="Meiryo" charset="-128"/>
                <a:ea typeface="Meiryo" charset="-128"/>
                <a:cs typeface="Meiryo" charset="-128"/>
              </a:rPr>
              <a:t> </a:t>
            </a:r>
            <a:r>
              <a:rPr lang="en-US" altLang="ja-JP" sz="2400" b="1" spc="-150" dirty="0">
                <a:solidFill>
                  <a:srgbClr val="009650"/>
                </a:solidFill>
                <a:latin typeface="Meiryo" charset="-128"/>
                <a:ea typeface="Meiryo" charset="-128"/>
                <a:cs typeface="Meiryo" charset="-128"/>
              </a:rPr>
              <a:t>2</a:t>
            </a:r>
            <a:r>
              <a:rPr lang="ja-JP" altLang="en-US" sz="2400" b="1" spc="-150" dirty="0">
                <a:solidFill>
                  <a:srgbClr val="009650"/>
                </a:solidFill>
                <a:latin typeface="Meiryo" charset="-128"/>
                <a:ea typeface="Meiryo" charset="-128"/>
                <a:cs typeface="Meiryo" charset="-128"/>
              </a:rPr>
              <a:t>．</a:t>
            </a:r>
            <a:r>
              <a:rPr lang="ja-JP" altLang="en-US" sz="2400" b="1" dirty="0">
                <a:solidFill>
                  <a:srgbClr val="009650"/>
                </a:solidFill>
                <a:latin typeface="Meiryo" charset="-128"/>
                <a:ea typeface="Meiryo" charset="-128"/>
                <a:cs typeface="Meiryo" charset="-128"/>
              </a:rPr>
              <a:t>ボタン操作の仕方</a:t>
            </a:r>
            <a:endParaRPr lang="en-US" altLang="ja-JP" sz="2400" b="1" dirty="0">
              <a:solidFill>
                <a:srgbClr val="009650"/>
              </a:solidFill>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2-A	</a:t>
            </a:r>
            <a:r>
              <a:rPr lang="ja-JP" altLang="en-US" b="1" dirty="0">
                <a:latin typeface="Meiryo" charset="-128"/>
                <a:ea typeface="Meiryo" charset="-128"/>
                <a:cs typeface="Meiryo" charset="-128"/>
              </a:rPr>
              <a:t>電源・音量ボタン</a:t>
            </a:r>
            <a:r>
              <a:rPr lang="en-US" altLang="ja-JP" b="1" dirty="0">
                <a:latin typeface="Meiryo" charset="-128"/>
                <a:ea typeface="Meiryo" charset="-128"/>
                <a:cs typeface="Meiryo" charset="-128"/>
              </a:rPr>
              <a:t>…………………………………… P12</a:t>
            </a: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2-B	</a:t>
            </a:r>
            <a:r>
              <a:rPr lang="ja-JP" altLang="en-US" b="1" dirty="0">
                <a:latin typeface="Meiryo" charset="-128"/>
                <a:ea typeface="Meiryo" charset="-128"/>
                <a:cs typeface="Meiryo" charset="-128"/>
              </a:rPr>
              <a:t>スマートフォン各部の役割</a:t>
            </a:r>
            <a:r>
              <a:rPr lang="en-US" altLang="ja-JP" b="1" dirty="0">
                <a:latin typeface="Meiryo" charset="-128"/>
                <a:ea typeface="Meiryo" charset="-128"/>
                <a:cs typeface="Meiryo" charset="-128"/>
              </a:rPr>
              <a:t>……………………… P13</a:t>
            </a: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2-C	</a:t>
            </a:r>
            <a:r>
              <a:rPr lang="ja-JP" altLang="en-US" b="1" dirty="0">
                <a:latin typeface="Meiryo" charset="-128"/>
                <a:ea typeface="Meiryo" charset="-128"/>
                <a:cs typeface="Meiryo" charset="-128"/>
              </a:rPr>
              <a:t>ホームボタン</a:t>
            </a:r>
            <a:r>
              <a:rPr lang="en-US" altLang="ja-JP" b="1" dirty="0">
                <a:latin typeface="Meiryo" charset="-128"/>
                <a:ea typeface="Meiryo" charset="-128"/>
                <a:cs typeface="Meiryo" charset="-128"/>
              </a:rPr>
              <a:t>………………………………………… P14</a:t>
            </a: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2-D	</a:t>
            </a:r>
            <a:r>
              <a:rPr lang="ja-JP" altLang="en-US" b="1" dirty="0">
                <a:latin typeface="Meiryo" charset="-128"/>
                <a:ea typeface="Meiryo" charset="-128"/>
                <a:cs typeface="Meiryo" charset="-128"/>
              </a:rPr>
              <a:t>表示の見方 </a:t>
            </a:r>
            <a:r>
              <a:rPr lang="en-US" altLang="ja-JP" b="1" dirty="0">
                <a:latin typeface="Meiryo" charset="-128"/>
                <a:ea typeface="Meiryo" charset="-128"/>
                <a:cs typeface="Meiryo" charset="-128"/>
              </a:rPr>
              <a:t>………………………………………… P16</a:t>
            </a:r>
            <a:endParaRPr lang="ja-JP" altLang="en-US" b="1" dirty="0">
              <a:latin typeface="Meiryo" charset="-128"/>
              <a:ea typeface="Meiryo" charset="-128"/>
              <a:cs typeface="Meiryo" charset="-128"/>
            </a:endParaRP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2-E	</a:t>
            </a:r>
            <a:r>
              <a:rPr lang="ja-JP" altLang="en-US" b="1" dirty="0">
                <a:latin typeface="Meiryo" charset="-128"/>
                <a:ea typeface="Meiryo" charset="-128"/>
                <a:cs typeface="Meiryo" charset="-128"/>
              </a:rPr>
              <a:t>コントロールセンターの表示 </a:t>
            </a:r>
            <a:r>
              <a:rPr lang="en-US" altLang="ja-JP" b="1" dirty="0">
                <a:latin typeface="Meiryo" charset="-128"/>
                <a:ea typeface="Meiryo" charset="-128"/>
                <a:cs typeface="Meiryo" charset="-128"/>
              </a:rPr>
              <a:t>…………………… P17</a:t>
            </a:r>
          </a:p>
          <a:p>
            <a:pPr marL="95250" algn="dist">
              <a:spcAft>
                <a:spcPts val="600"/>
              </a:spcAft>
              <a:tabLst>
                <a:tab pos="522288" algn="l"/>
                <a:tab pos="1055688" algn="l"/>
                <a:tab pos="6183313" algn="l"/>
              </a:tabLst>
            </a:pPr>
            <a:r>
              <a:rPr lang="en-US" altLang="ja-JP" b="1" dirty="0">
                <a:latin typeface="Meiryo" charset="-128"/>
                <a:ea typeface="Meiryo" charset="-128"/>
                <a:cs typeface="Meiryo" charset="-128"/>
              </a:rPr>
              <a:t>	2-F	</a:t>
            </a:r>
            <a:r>
              <a:rPr lang="ja-JP" altLang="en-US" b="1" dirty="0">
                <a:latin typeface="Meiryo" charset="-128"/>
                <a:ea typeface="Meiryo" charset="-128"/>
                <a:cs typeface="Meiryo" charset="-128"/>
              </a:rPr>
              <a:t>マナーモードに設定する方法 </a:t>
            </a:r>
            <a:r>
              <a:rPr lang="en-US" altLang="ja-JP" b="1" dirty="0">
                <a:latin typeface="Meiryo" charset="-128"/>
                <a:ea typeface="Meiryo" charset="-128"/>
                <a:cs typeface="Meiryo" charset="-128"/>
              </a:rPr>
              <a:t>…………………… P19</a:t>
            </a:r>
          </a:p>
          <a:p>
            <a:pPr marL="95250" algn="dist">
              <a:spcAft>
                <a:spcPts val="600"/>
              </a:spcAft>
              <a:tabLst>
                <a:tab pos="522288" algn="l"/>
                <a:tab pos="1055688" algn="l"/>
                <a:tab pos="6183313" algn="l"/>
              </a:tabLst>
            </a:pPr>
            <a:endParaRPr lang="ja-JP" altLang="en-US" b="1" dirty="0">
              <a:latin typeface="Meiryo" charset="-128"/>
              <a:ea typeface="Meiryo" charset="-128"/>
              <a:cs typeface="Meiryo" charset="-128"/>
            </a:endParaRPr>
          </a:p>
        </p:txBody>
      </p:sp>
      <p:pic>
        <p:nvPicPr>
          <p:cNvPr id="10"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108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pPr>
              <a:lnSpc>
                <a:spcPct val="100000"/>
              </a:lnSpc>
            </a:pPr>
            <a:r>
              <a:rPr lang="en-US" altLang="ja-JP" sz="4800" dirty="0">
                <a:solidFill>
                  <a:srgbClr val="009650"/>
                </a:solidFill>
              </a:rPr>
              <a:t> </a:t>
            </a:r>
            <a:r>
              <a:rPr lang="ja-JP" altLang="en-US" sz="4800" dirty="0">
                <a:solidFill>
                  <a:srgbClr val="009650"/>
                </a:solidFill>
              </a:rPr>
              <a:t>電源の入れ方</a:t>
            </a:r>
            <a:endParaRPr lang="en-US" altLang="ja-JP" sz="4800" dirty="0">
              <a:solidFill>
                <a:srgbClr val="009650"/>
              </a:solidFill>
            </a:endParaRPr>
          </a:p>
        </p:txBody>
      </p:sp>
      <p:pic>
        <p:nvPicPr>
          <p:cNvPr id="5" name="Picture 2" descr="座りながらスマホを使う人のイラスト（女性）">
            <a:extLst>
              <a:ext uri="{FF2B5EF4-FFF2-40B4-BE49-F238E27FC236}">
                <a16:creationId xmlns:a16="http://schemas.microsoft.com/office/drawing/2014/main" id="{86A5467E-3F91-4DA4-937B-AA5F0D6E4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05064"/>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descr="電源が入っていないスマートフォンの画面の画像">
            <a:extLst>
              <a:ext uri="{FF2B5EF4-FFF2-40B4-BE49-F238E27FC236}">
                <a16:creationId xmlns:a16="http://schemas.microsoft.com/office/drawing/2014/main" id="{7F9EDC47-F048-4DD0-951D-AA10B420D250}"/>
              </a:ext>
            </a:extLst>
          </p:cNvPr>
          <p:cNvGrpSpPr/>
          <p:nvPr/>
        </p:nvGrpSpPr>
        <p:grpSpPr>
          <a:xfrm>
            <a:off x="503236" y="3089352"/>
            <a:ext cx="1512000" cy="3060000"/>
            <a:chOff x="503235" y="3089352"/>
            <a:chExt cx="1703013" cy="3060000"/>
          </a:xfrm>
        </p:grpSpPr>
        <p:pic>
          <p:nvPicPr>
            <p:cNvPr id="26" name="図 25">
              <a:extLst>
                <a:ext uri="{FF2B5EF4-FFF2-40B4-BE49-F238E27FC236}">
                  <a16:creationId xmlns:a16="http://schemas.microsoft.com/office/drawing/2014/main" id="{9D3FBB7C-00B6-46BC-ADA0-CC10DBDC88E6}"/>
                </a:ext>
              </a:extLst>
            </p:cNvPr>
            <p:cNvPicPr>
              <a:picLocks noChangeAspect="1"/>
            </p:cNvPicPr>
            <p:nvPr/>
          </p:nvPicPr>
          <p:blipFill>
            <a:blip r:embed="rId4"/>
            <a:stretch>
              <a:fillRect/>
            </a:stretch>
          </p:blipFill>
          <p:spPr>
            <a:xfrm>
              <a:off x="503235" y="3089352"/>
              <a:ext cx="1703013" cy="3060000"/>
            </a:xfrm>
            <a:prstGeom prst="rect">
              <a:avLst/>
            </a:prstGeom>
          </p:spPr>
        </p:pic>
        <p:sp>
          <p:nvSpPr>
            <p:cNvPr id="27" name="正方形/長方形 26">
              <a:extLst>
                <a:ext uri="{FF2B5EF4-FFF2-40B4-BE49-F238E27FC236}">
                  <a16:creationId xmlns:a16="http://schemas.microsoft.com/office/drawing/2014/main" id="{AF763B21-DBBA-4ED0-BB96-2DA8EA4BA542}"/>
                </a:ext>
              </a:extLst>
            </p:cNvPr>
            <p:cNvSpPr/>
            <p:nvPr/>
          </p:nvSpPr>
          <p:spPr>
            <a:xfrm>
              <a:off x="610207" y="3419674"/>
              <a:ext cx="1461337" cy="2365035"/>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矢印コネクタ 27">
            <a:extLst>
              <a:ext uri="{FF2B5EF4-FFF2-40B4-BE49-F238E27FC236}">
                <a16:creationId xmlns:a16="http://schemas.microsoft.com/office/drawing/2014/main" id="{7045461D-1B24-4613-A2C3-5DAB1E5EFAB0}"/>
              </a:ext>
            </a:extLst>
          </p:cNvPr>
          <p:cNvCxnSpPr>
            <a:cxnSpLocks/>
          </p:cNvCxnSpPr>
          <p:nvPr/>
        </p:nvCxnSpPr>
        <p:spPr>
          <a:xfrm flipH="1">
            <a:off x="2051720" y="3997649"/>
            <a:ext cx="256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descr="電源ボタンがある側面の画像">
            <a:extLst>
              <a:ext uri="{FF2B5EF4-FFF2-40B4-BE49-F238E27FC236}">
                <a16:creationId xmlns:a16="http://schemas.microsoft.com/office/drawing/2014/main" id="{B5F4ECD6-733A-40A3-84A5-E314C23D307C}"/>
              </a:ext>
            </a:extLst>
          </p:cNvPr>
          <p:cNvPicPr>
            <a:picLocks/>
          </p:cNvPicPr>
          <p:nvPr/>
        </p:nvPicPr>
        <p:blipFill>
          <a:blip r:embed="rId5"/>
          <a:stretch>
            <a:fillRect/>
          </a:stretch>
        </p:blipFill>
        <p:spPr>
          <a:xfrm>
            <a:off x="2242568" y="3799973"/>
            <a:ext cx="124520" cy="42829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0562"/>
            <a:ext cx="4116833" cy="861774"/>
          </a:xfrm>
        </p:spPr>
        <p:txBody>
          <a:bodyPr vert="horz" wrap="none">
            <a:spAutoFit/>
          </a:bodyPr>
          <a:lstStyle/>
          <a:p>
            <a:pPr>
              <a:lnSpc>
                <a:spcPct val="100000"/>
              </a:lnSpc>
            </a:pPr>
            <a:r>
              <a:rPr kumimoji="0" lang="ja-JP" altLang="en-US" sz="1800" kern="0" dirty="0"/>
              <a:t>電源の入れ方</a:t>
            </a:r>
            <a:br>
              <a:rPr kumimoji="0" lang="ja-JP" altLang="en-US" sz="1800" kern="0" dirty="0"/>
            </a:br>
            <a:r>
              <a:rPr kumimoji="0" lang="ja-JP" altLang="en-US" kern="0" dirty="0"/>
              <a:t>電源ボタンはどこに</a:t>
            </a:r>
            <a:r>
              <a:rPr kumimoji="0" lang="en-US" altLang="ja-JP" kern="0" dirty="0"/>
              <a:t>?</a:t>
            </a:r>
            <a:endParaRPr kumimoji="0" lang="ja-JP" altLang="en-US" kern="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2841437" y="1939064"/>
            <a:ext cx="2160000" cy="830997"/>
          </a:xfrm>
          <a:prstGeom prst="rect">
            <a:avLst/>
          </a:prstGeom>
          <a:noFill/>
        </p:spPr>
        <p:txBody>
          <a:bodyPr wrap="square" rtlCol="0">
            <a:spAutoFit/>
          </a:bodyPr>
          <a:lstStyle/>
          <a:p>
            <a:r>
              <a:rPr lang="ja-JP" altLang="en-US" sz="1600" b="1" spc="-150" dirty="0">
                <a:latin typeface="メイリオ" panose="020B0604030504040204" pitchFamily="50" charset="-128"/>
                <a:ea typeface="メイリオ" panose="020B0604030504040204" pitchFamily="50" charset="-128"/>
              </a:rPr>
              <a:t>しばらくすると</a:t>
            </a:r>
            <a:endParaRPr lang="en-US" altLang="ja-JP" sz="1600" b="1" spc="-150" dirty="0">
              <a:latin typeface="メイリオ" panose="020B0604030504040204" pitchFamily="50" charset="-128"/>
              <a:ea typeface="メイリオ" panose="020B0604030504040204" pitchFamily="50" charset="-128"/>
            </a:endParaRPr>
          </a:p>
          <a:p>
            <a:r>
              <a:rPr lang="ja-JP" altLang="en-US" sz="1600" b="1" spc="-150" dirty="0">
                <a:latin typeface="メイリオ" panose="020B0604030504040204" pitchFamily="50" charset="-128"/>
                <a:ea typeface="メイリオ" panose="020B0604030504040204" pitchFamily="50" charset="-128"/>
              </a:rPr>
              <a:t>ロゴマーク</a:t>
            </a:r>
            <a:r>
              <a:rPr lang="ja-JP" altLang="en-US" sz="1600" b="1" dirty="0">
                <a:latin typeface="メイリオ" panose="020B0604030504040204" pitchFamily="50" charset="-128"/>
                <a:ea typeface="メイリオ" panose="020B0604030504040204" pitchFamily="50" charset="-128"/>
              </a:rPr>
              <a:t>が出て</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起動を開始します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549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411307" y="18549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74549" y="1939064"/>
            <a:ext cx="180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電源ボタンを</a:t>
            </a:r>
          </a:p>
          <a:p>
            <a:r>
              <a:rPr lang="ja-JP" altLang="en-US" sz="1600" b="1" dirty="0">
                <a:latin typeface="メイリオ" panose="020B0604030504040204" pitchFamily="50" charset="-128"/>
                <a:ea typeface="メイリオ" panose="020B0604030504040204" pitchFamily="50" charset="-128"/>
              </a:rPr>
              <a:t>長押しします</a:t>
            </a:r>
          </a:p>
        </p:txBody>
      </p:sp>
      <p:sp>
        <p:nvSpPr>
          <p:cNvPr id="55" name="テキスト ボックス 54">
            <a:extLst>
              <a:ext uri="{FF2B5EF4-FFF2-40B4-BE49-F238E27FC236}">
                <a16:creationId xmlns:a16="http://schemas.microsoft.com/office/drawing/2014/main" id="{6A013054-7987-46D2-89A9-B09248912486}"/>
              </a:ext>
            </a:extLst>
          </p:cNvPr>
          <p:cNvSpPr txBox="1"/>
          <p:nvPr/>
        </p:nvSpPr>
        <p:spPr>
          <a:xfrm>
            <a:off x="6821497" y="1939145"/>
            <a:ext cx="252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ホーム画面が</a:t>
            </a:r>
          </a:p>
          <a:p>
            <a:r>
              <a:rPr lang="ja-JP" altLang="en-US" sz="1600" b="1" dirty="0">
                <a:latin typeface="メイリオ" panose="020B0604030504040204" pitchFamily="50" charset="-128"/>
                <a:ea typeface="メイリオ" panose="020B0604030504040204" pitchFamily="50" charset="-128"/>
              </a:rPr>
              <a:t>表示されます</a:t>
            </a: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4827221" y="1948243"/>
            <a:ext cx="216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パスコードを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入力します</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6A013054-7987-46D2-89A9-B09248912486}"/>
              </a:ext>
            </a:extLst>
          </p:cNvPr>
          <p:cNvSpPr txBox="1"/>
          <p:nvPr/>
        </p:nvSpPr>
        <p:spPr>
          <a:xfrm>
            <a:off x="4397091" y="186409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 name="テキスト ボックス 2"/>
          <p:cNvSpPr txBox="1"/>
          <p:nvPr/>
        </p:nvSpPr>
        <p:spPr>
          <a:xfrm>
            <a:off x="2124255" y="2821696"/>
            <a:ext cx="363736" cy="1044000"/>
          </a:xfrm>
          <a:prstGeom prst="rect">
            <a:avLst/>
          </a:prstGeom>
          <a:noFill/>
        </p:spPr>
        <p:txBody>
          <a:bodyPr vert="eaVert"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電源ボタン</a:t>
            </a:r>
          </a:p>
        </p:txBody>
      </p:sp>
      <p:grpSp>
        <p:nvGrpSpPr>
          <p:cNvPr id="69" name="図形グループ 68"/>
          <p:cNvGrpSpPr/>
          <p:nvPr/>
        </p:nvGrpSpPr>
        <p:grpSpPr>
          <a:xfrm>
            <a:off x="2159015" y="4264048"/>
            <a:ext cx="296587" cy="293005"/>
            <a:chOff x="2897417" y="3995693"/>
            <a:chExt cx="296587" cy="293005"/>
          </a:xfrm>
        </p:grpSpPr>
        <p:sp>
          <p:nvSpPr>
            <p:cNvPr id="70" name="円/楕円 6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72"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251520" y="1425190"/>
            <a:ext cx="8960740" cy="360000"/>
          </a:xfrm>
        </p:spPr>
        <p:txBody>
          <a:bodyPr>
            <a:noAutofit/>
          </a:bodyPr>
          <a:lstStyle/>
          <a:p>
            <a:r>
              <a:rPr lang="ja-JP" altLang="en-US" sz="2200" dirty="0"/>
              <a:t>電源の入れ方は機種によって異なりま</a:t>
            </a:r>
            <a:r>
              <a:rPr lang="ja-JP" altLang="en-US" sz="2200" spc="-1000" dirty="0"/>
              <a:t>す</a:t>
            </a:r>
            <a:r>
              <a:rPr lang="ja-JP" altLang="en-US" sz="2200" dirty="0"/>
              <a:t>（ホームボタンのある機種）</a:t>
            </a:r>
          </a:p>
        </p:txBody>
      </p:sp>
      <p:grpSp>
        <p:nvGrpSpPr>
          <p:cNvPr id="7" name="グループ化 6" descr="電源が入っていないスマートフォンの画面の画像">
            <a:extLst>
              <a:ext uri="{FF2B5EF4-FFF2-40B4-BE49-F238E27FC236}">
                <a16:creationId xmlns:a16="http://schemas.microsoft.com/office/drawing/2014/main" id="{5029E82C-8A7F-A58E-3A63-FDD529C09526}"/>
              </a:ext>
            </a:extLst>
          </p:cNvPr>
          <p:cNvGrpSpPr/>
          <p:nvPr/>
        </p:nvGrpSpPr>
        <p:grpSpPr>
          <a:xfrm>
            <a:off x="2734336" y="3075767"/>
            <a:ext cx="1512000" cy="3060000"/>
            <a:chOff x="503235" y="3089352"/>
            <a:chExt cx="1703013" cy="3060000"/>
          </a:xfrm>
        </p:grpSpPr>
        <p:pic>
          <p:nvPicPr>
            <p:cNvPr id="11" name="図 10">
              <a:extLst>
                <a:ext uri="{FF2B5EF4-FFF2-40B4-BE49-F238E27FC236}">
                  <a16:creationId xmlns:a16="http://schemas.microsoft.com/office/drawing/2014/main" id="{D8A6B601-C72A-974E-EEB4-A733351230F5}"/>
                </a:ext>
              </a:extLst>
            </p:cNvPr>
            <p:cNvPicPr>
              <a:picLocks noChangeAspect="1"/>
            </p:cNvPicPr>
            <p:nvPr/>
          </p:nvPicPr>
          <p:blipFill>
            <a:blip r:embed="rId4"/>
            <a:stretch>
              <a:fillRect/>
            </a:stretch>
          </p:blipFill>
          <p:spPr>
            <a:xfrm>
              <a:off x="503235" y="3089352"/>
              <a:ext cx="1703013" cy="3060000"/>
            </a:xfrm>
            <a:prstGeom prst="rect">
              <a:avLst/>
            </a:prstGeom>
          </p:spPr>
        </p:pic>
        <p:sp>
          <p:nvSpPr>
            <p:cNvPr id="12" name="正方形/長方形 11">
              <a:extLst>
                <a:ext uri="{FF2B5EF4-FFF2-40B4-BE49-F238E27FC236}">
                  <a16:creationId xmlns:a16="http://schemas.microsoft.com/office/drawing/2014/main" id="{75A709FE-3CE6-83F6-139C-4342B6CE6E32}"/>
                </a:ext>
              </a:extLst>
            </p:cNvPr>
            <p:cNvSpPr/>
            <p:nvPr/>
          </p:nvSpPr>
          <p:spPr>
            <a:xfrm>
              <a:off x="610207" y="3419674"/>
              <a:ext cx="1461337" cy="2365035"/>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図 13">
            <a:extLst>
              <a:ext uri="{FF2B5EF4-FFF2-40B4-BE49-F238E27FC236}">
                <a16:creationId xmlns:a16="http://schemas.microsoft.com/office/drawing/2014/main" id="{AABA14A7-567D-F63A-CFFF-886E3C786E4D}"/>
              </a:ext>
            </a:extLst>
          </p:cNvPr>
          <p:cNvPicPr>
            <a:picLocks noChangeAspect="1"/>
          </p:cNvPicPr>
          <p:nvPr/>
        </p:nvPicPr>
        <p:blipFill>
          <a:blip r:embed="rId8"/>
          <a:stretch>
            <a:fillRect/>
          </a:stretch>
        </p:blipFill>
        <p:spPr>
          <a:xfrm>
            <a:off x="3210419" y="4153615"/>
            <a:ext cx="520727" cy="571529"/>
          </a:xfrm>
          <a:prstGeom prst="rect">
            <a:avLst/>
          </a:prstGeom>
        </p:spPr>
      </p:pic>
      <p:grpSp>
        <p:nvGrpSpPr>
          <p:cNvPr id="34" name="グループ化 33">
            <a:extLst>
              <a:ext uri="{FF2B5EF4-FFF2-40B4-BE49-F238E27FC236}">
                <a16:creationId xmlns:a16="http://schemas.microsoft.com/office/drawing/2014/main" id="{C76B92EB-5453-AD67-3193-ED9210C1782C}"/>
              </a:ext>
            </a:extLst>
          </p:cNvPr>
          <p:cNvGrpSpPr/>
          <p:nvPr/>
        </p:nvGrpSpPr>
        <p:grpSpPr>
          <a:xfrm>
            <a:off x="4932208" y="3068960"/>
            <a:ext cx="1512000" cy="3060000"/>
            <a:chOff x="4814910" y="3068960"/>
            <a:chExt cx="1512000" cy="3060000"/>
          </a:xfrm>
        </p:grpSpPr>
        <p:grpSp>
          <p:nvGrpSpPr>
            <p:cNvPr id="19" name="グループ化 18" descr="電源が入っていないスマートフォンの画面の画像">
              <a:extLst>
                <a:ext uri="{FF2B5EF4-FFF2-40B4-BE49-F238E27FC236}">
                  <a16:creationId xmlns:a16="http://schemas.microsoft.com/office/drawing/2014/main" id="{82E2A4E4-78B5-839C-0FDE-D525FD51D443}"/>
                </a:ext>
              </a:extLst>
            </p:cNvPr>
            <p:cNvGrpSpPr/>
            <p:nvPr/>
          </p:nvGrpSpPr>
          <p:grpSpPr>
            <a:xfrm>
              <a:off x="4814910" y="3068960"/>
              <a:ext cx="1512000" cy="3060000"/>
              <a:chOff x="503235" y="3089352"/>
              <a:chExt cx="1703013" cy="3060000"/>
            </a:xfrm>
          </p:grpSpPr>
          <p:pic>
            <p:nvPicPr>
              <p:cNvPr id="21" name="図 20">
                <a:extLst>
                  <a:ext uri="{FF2B5EF4-FFF2-40B4-BE49-F238E27FC236}">
                    <a16:creationId xmlns:a16="http://schemas.microsoft.com/office/drawing/2014/main" id="{67587834-1E9A-E1E2-0F0F-41FB2B84B25E}"/>
                  </a:ext>
                </a:extLst>
              </p:cNvPr>
              <p:cNvPicPr>
                <a:picLocks noChangeAspect="1"/>
              </p:cNvPicPr>
              <p:nvPr/>
            </p:nvPicPr>
            <p:blipFill>
              <a:blip r:embed="rId4"/>
              <a:stretch>
                <a:fillRect/>
              </a:stretch>
            </p:blipFill>
            <p:spPr>
              <a:xfrm>
                <a:off x="503235" y="3089352"/>
                <a:ext cx="1703013" cy="3060000"/>
              </a:xfrm>
              <a:prstGeom prst="rect">
                <a:avLst/>
              </a:prstGeom>
            </p:spPr>
          </p:pic>
          <p:sp>
            <p:nvSpPr>
              <p:cNvPr id="22" name="正方形/長方形 21">
                <a:extLst>
                  <a:ext uri="{FF2B5EF4-FFF2-40B4-BE49-F238E27FC236}">
                    <a16:creationId xmlns:a16="http://schemas.microsoft.com/office/drawing/2014/main" id="{4941D733-F25E-8C07-E2DC-962970B3412A}"/>
                  </a:ext>
                </a:extLst>
              </p:cNvPr>
              <p:cNvSpPr/>
              <p:nvPr/>
            </p:nvSpPr>
            <p:spPr>
              <a:xfrm>
                <a:off x="610207" y="3419674"/>
                <a:ext cx="1461337" cy="2365035"/>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descr="パソコンの画面&#10;&#10;中程度の精度で自動的に生成された説明">
              <a:extLst>
                <a:ext uri="{FF2B5EF4-FFF2-40B4-BE49-F238E27FC236}">
                  <a16:creationId xmlns:a16="http://schemas.microsoft.com/office/drawing/2014/main" id="{4535AAA6-9BA1-2C0F-A662-77FA42E5AAE3}"/>
                </a:ext>
              </a:extLst>
            </p:cNvPr>
            <p:cNvPicPr>
              <a:picLocks noChangeAspect="1"/>
            </p:cNvPicPr>
            <p:nvPr/>
          </p:nvPicPr>
          <p:blipFill rotWithShape="1">
            <a:blip r:embed="rId9"/>
            <a:srcRect l="9432" t="7083" r="9272" b="8918"/>
            <a:stretch/>
          </p:blipFill>
          <p:spPr>
            <a:xfrm>
              <a:off x="4906243" y="3399282"/>
              <a:ext cx="1317178" cy="2371842"/>
            </a:xfrm>
            <a:prstGeom prst="rect">
              <a:avLst/>
            </a:prstGeom>
          </p:spPr>
        </p:pic>
      </p:grpSp>
      <p:grpSp>
        <p:nvGrpSpPr>
          <p:cNvPr id="25" name="グループ化 24">
            <a:extLst>
              <a:ext uri="{FF2B5EF4-FFF2-40B4-BE49-F238E27FC236}">
                <a16:creationId xmlns:a16="http://schemas.microsoft.com/office/drawing/2014/main" id="{81E1E88B-DFEF-2973-95DF-A0F4E0A07C64}"/>
              </a:ext>
            </a:extLst>
          </p:cNvPr>
          <p:cNvGrpSpPr/>
          <p:nvPr/>
        </p:nvGrpSpPr>
        <p:grpSpPr>
          <a:xfrm>
            <a:off x="7092280" y="3086152"/>
            <a:ext cx="1515397" cy="3060000"/>
            <a:chOff x="6948264" y="3086152"/>
            <a:chExt cx="1515397" cy="3060000"/>
          </a:xfrm>
        </p:grpSpPr>
        <p:pic>
          <p:nvPicPr>
            <p:cNvPr id="39" name="図 38">
              <a:extLst>
                <a:ext uri="{FF2B5EF4-FFF2-40B4-BE49-F238E27FC236}">
                  <a16:creationId xmlns:a16="http://schemas.microsoft.com/office/drawing/2014/main" id="{F0B52BB5-9AB0-42EC-95C5-110642FB936A}"/>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09F60080-7F83-BCC2-D133-983A9329939C}"/>
                </a:ext>
              </a:extLst>
            </p:cNvPr>
            <p:cNvPicPr>
              <a:picLocks noChangeAspect="1"/>
            </p:cNvPicPr>
            <p:nvPr/>
          </p:nvPicPr>
          <p:blipFill>
            <a:blip r:embed="rId10"/>
            <a:stretch>
              <a:fillRect/>
            </a:stretch>
          </p:blipFill>
          <p:spPr>
            <a:xfrm>
              <a:off x="7034561" y="3423249"/>
              <a:ext cx="1329668" cy="2365036"/>
            </a:xfrm>
            <a:prstGeom prst="rect">
              <a:avLst/>
            </a:prstGeom>
          </p:spPr>
        </p:pic>
      </p:grpSp>
      <p:pic>
        <p:nvPicPr>
          <p:cNvPr id="9" name="図 8">
            <a:extLst>
              <a:ext uri="{FF2B5EF4-FFF2-40B4-BE49-F238E27FC236}">
                <a16:creationId xmlns:a16="http://schemas.microsoft.com/office/drawing/2014/main" id="{15FFD558-9303-CF5E-E349-85129325AC85}"/>
              </a:ext>
            </a:extLst>
          </p:cNvPr>
          <p:cNvPicPr>
            <a:picLocks noChangeAspect="1"/>
          </p:cNvPicPr>
          <p:nvPr/>
        </p:nvPicPr>
        <p:blipFill>
          <a:blip r:embed="rId11"/>
          <a:stretch>
            <a:fillRect/>
          </a:stretch>
        </p:blipFill>
        <p:spPr>
          <a:xfrm>
            <a:off x="7264871" y="3435066"/>
            <a:ext cx="144016" cy="56006"/>
          </a:xfrm>
          <a:prstGeom prst="rect">
            <a:avLst/>
          </a:prstGeom>
        </p:spPr>
      </p:pic>
      <p:sp>
        <p:nvSpPr>
          <p:cNvPr id="6" name="矢印: 右 5">
            <a:extLst>
              <a:ext uri="{FF2B5EF4-FFF2-40B4-BE49-F238E27FC236}">
                <a16:creationId xmlns:a16="http://schemas.microsoft.com/office/drawing/2014/main" id="{34D74C83-822D-5CA7-58A7-52DB067C0A70}"/>
              </a:ext>
            </a:extLst>
          </p:cNvPr>
          <p:cNvSpPr/>
          <p:nvPr/>
        </p:nvSpPr>
        <p:spPr>
          <a:xfrm>
            <a:off x="2101749" y="472514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3" name="矢印: 右 12">
            <a:extLst>
              <a:ext uri="{FF2B5EF4-FFF2-40B4-BE49-F238E27FC236}">
                <a16:creationId xmlns:a16="http://schemas.microsoft.com/office/drawing/2014/main" id="{7B205D35-43EE-2A95-3B90-E50E2DD27738}"/>
              </a:ext>
            </a:extLst>
          </p:cNvPr>
          <p:cNvSpPr/>
          <p:nvPr/>
        </p:nvSpPr>
        <p:spPr>
          <a:xfrm>
            <a:off x="4397091" y="472514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5" name="矢印: 右 14">
            <a:extLst>
              <a:ext uri="{FF2B5EF4-FFF2-40B4-BE49-F238E27FC236}">
                <a16:creationId xmlns:a16="http://schemas.microsoft.com/office/drawing/2014/main" id="{F94D7B15-8429-E776-88E7-15D8C90443FF}"/>
              </a:ext>
            </a:extLst>
          </p:cNvPr>
          <p:cNvSpPr/>
          <p:nvPr/>
        </p:nvSpPr>
        <p:spPr>
          <a:xfrm>
            <a:off x="6540280" y="472514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38" name="正方形/長方形 37">
            <a:extLst>
              <a:ext uri="{FF2B5EF4-FFF2-40B4-BE49-F238E27FC236}">
                <a16:creationId xmlns:a16="http://schemas.microsoft.com/office/drawing/2014/main" id="{09EE218A-E9B5-4148-8535-899314C1157E}"/>
              </a:ext>
            </a:extLst>
          </p:cNvPr>
          <p:cNvSpPr/>
          <p:nvPr/>
        </p:nvSpPr>
        <p:spPr>
          <a:xfrm>
            <a:off x="9612030" y="-204678"/>
            <a:ext cx="5765246" cy="8106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掲載機種、対応</a:t>
            </a:r>
            <a:r>
              <a:rPr kumimoji="1" lang="en-US" altLang="ja-JP" dirty="0"/>
              <a:t>OS</a:t>
            </a:r>
            <a:r>
              <a:rPr kumimoji="1" lang="ja-JP" altLang="en-US" dirty="0"/>
              <a:t>を記載されたい。</a:t>
            </a:r>
            <a:endParaRPr kumimoji="1" lang="en-US" altLang="ja-JP" dirty="0"/>
          </a:p>
          <a:p>
            <a:r>
              <a:rPr kumimoji="1" lang="ja-JP" altLang="en-US" dirty="0"/>
              <a:t>⇒修正済</a:t>
            </a:r>
          </a:p>
        </p:txBody>
      </p:sp>
      <p:cxnSp>
        <p:nvCxnSpPr>
          <p:cNvPr id="40" name="直線矢印コネクタ 39">
            <a:extLst>
              <a:ext uri="{FF2B5EF4-FFF2-40B4-BE49-F238E27FC236}">
                <a16:creationId xmlns:a16="http://schemas.microsoft.com/office/drawing/2014/main" id="{EF5031E1-FA69-4C56-9F12-D4472B421E61}"/>
              </a:ext>
            </a:extLst>
          </p:cNvPr>
          <p:cNvCxnSpPr>
            <a:cxnSpLocks/>
            <a:stCxn id="38" idx="1"/>
          </p:cNvCxnSpPr>
          <p:nvPr/>
        </p:nvCxnSpPr>
        <p:spPr>
          <a:xfrm flipH="1">
            <a:off x="9208557" y="200637"/>
            <a:ext cx="403473" cy="75096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EB126CDD-74B9-40AE-4542-729563D1864C}"/>
              </a:ext>
            </a:extLst>
          </p:cNvPr>
          <p:cNvSpPr txBox="1"/>
          <p:nvPr/>
        </p:nvSpPr>
        <p:spPr>
          <a:xfrm>
            <a:off x="7309216" y="799890"/>
            <a:ext cx="1728192" cy="430887"/>
          </a:xfrm>
          <a:prstGeom prst="rect">
            <a:avLst/>
          </a:prstGeom>
          <a:noFill/>
        </p:spPr>
        <p:txBody>
          <a:bodyPr wrap="square" rtlCol="0">
            <a:spAutoFit/>
          </a:bodyPr>
          <a:lstStyle/>
          <a:p>
            <a:r>
              <a:rPr lang="ja-JP" altLang="en-US" sz="1100" b="1" dirty="0">
                <a:solidFill>
                  <a:srgbClr val="009650"/>
                </a:solidFill>
                <a:latin typeface="メイリオ" panose="020B0604030504040204" pitchFamily="50" charset="-128"/>
                <a:ea typeface="メイリオ" panose="020B0604030504040204" pitchFamily="50" charset="-128"/>
              </a:rPr>
              <a:t>掲載機種：</a:t>
            </a:r>
            <a:r>
              <a:rPr lang="en-US" altLang="ja-JP" sz="1100" b="1" dirty="0">
                <a:solidFill>
                  <a:srgbClr val="009650"/>
                </a:solidFill>
                <a:latin typeface="メイリオ" panose="020B0604030504040204" pitchFamily="50" charset="-128"/>
                <a:ea typeface="メイリオ" panose="020B0604030504040204" pitchFamily="50" charset="-128"/>
              </a:rPr>
              <a:t>iPhone 8</a:t>
            </a:r>
          </a:p>
          <a:p>
            <a:r>
              <a:rPr lang="ja-JP" altLang="en-US" sz="1100" b="1" dirty="0">
                <a:solidFill>
                  <a:srgbClr val="009650"/>
                </a:solidFill>
                <a:latin typeface="メイリオ" panose="020B0604030504040204" pitchFamily="50" charset="-128"/>
                <a:ea typeface="メイリオ" panose="020B0604030504040204" pitchFamily="50" charset="-128"/>
              </a:rPr>
              <a:t>対応</a:t>
            </a:r>
            <a:r>
              <a:rPr lang="en-US" altLang="ja-JP" sz="1100" b="1" dirty="0">
                <a:solidFill>
                  <a:srgbClr val="009650"/>
                </a:solidFill>
                <a:latin typeface="メイリオ" panose="020B0604030504040204" pitchFamily="50" charset="-128"/>
                <a:ea typeface="メイリオ" panose="020B0604030504040204" pitchFamily="50" charset="-128"/>
              </a:rPr>
              <a:t>OS</a:t>
            </a:r>
            <a:r>
              <a:rPr lang="ja-JP" altLang="en-US" sz="1100" b="1" dirty="0">
                <a:solidFill>
                  <a:srgbClr val="009650"/>
                </a:solidFill>
                <a:latin typeface="メイリオ" panose="020B0604030504040204" pitchFamily="50" charset="-128"/>
                <a:ea typeface="メイリオ" panose="020B0604030504040204" pitchFamily="50" charset="-128"/>
              </a:rPr>
              <a:t>：</a:t>
            </a:r>
            <a:r>
              <a:rPr lang="en-US" altLang="ja-JP" sz="1100" b="1" dirty="0">
                <a:solidFill>
                  <a:srgbClr val="009650"/>
                </a:solidFill>
                <a:latin typeface="メイリオ" panose="020B0604030504040204" pitchFamily="50" charset="-128"/>
                <a:ea typeface="メイリオ" panose="020B0604030504040204" pitchFamily="50" charset="-128"/>
              </a:rPr>
              <a:t>iOS 15.3</a:t>
            </a:r>
          </a:p>
        </p:txBody>
      </p:sp>
    </p:spTree>
    <p:extLst>
      <p:ext uri="{BB962C8B-B14F-4D97-AF65-F5344CB8AC3E}">
        <p14:creationId xmlns:p14="http://schemas.microsoft.com/office/powerpoint/2010/main" val="177956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4">
            <a:extLst>
              <a:ext uri="{FF2B5EF4-FFF2-40B4-BE49-F238E27FC236}">
                <a16:creationId xmlns:a16="http://schemas.microsoft.com/office/drawing/2014/main" id="{60E7817F-1656-552B-B5C1-21FC2B46F72D}"/>
              </a:ext>
            </a:extLst>
          </p:cNvPr>
          <p:cNvGrpSpPr/>
          <p:nvPr/>
        </p:nvGrpSpPr>
        <p:grpSpPr>
          <a:xfrm>
            <a:off x="3564088" y="2925719"/>
            <a:ext cx="1800000" cy="3401998"/>
            <a:chOff x="1783857" y="2736298"/>
            <a:chExt cx="2310757" cy="4299524"/>
          </a:xfrm>
        </p:grpSpPr>
        <p:pic>
          <p:nvPicPr>
            <p:cNvPr id="15" name="図 14">
              <a:extLst>
                <a:ext uri="{FF2B5EF4-FFF2-40B4-BE49-F238E27FC236}">
                  <a16:creationId xmlns:a16="http://schemas.microsoft.com/office/drawing/2014/main" id="{67E71CAE-B1BB-FF4A-EACC-7697C5AC8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857" y="2736298"/>
              <a:ext cx="2310757" cy="4299524"/>
            </a:xfrm>
            <a:prstGeom prst="rect">
              <a:avLst/>
            </a:prstGeom>
          </p:spPr>
        </p:pic>
        <p:sp>
          <p:nvSpPr>
            <p:cNvPr id="16" name="四角形: 角を丸くする 10">
              <a:extLst>
                <a:ext uri="{FF2B5EF4-FFF2-40B4-BE49-F238E27FC236}">
                  <a16:creationId xmlns:a16="http://schemas.microsoft.com/office/drawing/2014/main" id="{8BC9B433-E17C-5CFF-3591-F768EDC62A65}"/>
                </a:ext>
              </a:extLst>
            </p:cNvPr>
            <p:cNvSpPr/>
            <p:nvPr/>
          </p:nvSpPr>
          <p:spPr>
            <a:xfrm>
              <a:off x="2012472" y="2870158"/>
              <a:ext cx="1768585" cy="3910459"/>
            </a:xfrm>
            <a:prstGeom prst="roundRect">
              <a:avLst>
                <a:gd name="adj" fmla="val 89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14">
            <a:extLst>
              <a:ext uri="{FF2B5EF4-FFF2-40B4-BE49-F238E27FC236}">
                <a16:creationId xmlns:a16="http://schemas.microsoft.com/office/drawing/2014/main" id="{273D338F-3A98-472C-8B7E-DCAFDA6FA7B8}"/>
              </a:ext>
            </a:extLst>
          </p:cNvPr>
          <p:cNvGrpSpPr/>
          <p:nvPr/>
        </p:nvGrpSpPr>
        <p:grpSpPr>
          <a:xfrm>
            <a:off x="457924" y="2921246"/>
            <a:ext cx="1800000" cy="3401998"/>
            <a:chOff x="1783857" y="2736298"/>
            <a:chExt cx="2310757" cy="4299524"/>
          </a:xfrm>
        </p:grpSpPr>
        <p:pic>
          <p:nvPicPr>
            <p:cNvPr id="45" name="図 44">
              <a:extLst>
                <a:ext uri="{FF2B5EF4-FFF2-40B4-BE49-F238E27FC236}">
                  <a16:creationId xmlns:a16="http://schemas.microsoft.com/office/drawing/2014/main" id="{B40F83FC-0B18-4721-8018-25ECA476F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857" y="2736298"/>
              <a:ext cx="2310757" cy="4299524"/>
            </a:xfrm>
            <a:prstGeom prst="rect">
              <a:avLst/>
            </a:prstGeom>
          </p:spPr>
        </p:pic>
        <p:sp>
          <p:nvSpPr>
            <p:cNvPr id="46" name="四角形: 角を丸くする 10">
              <a:extLst>
                <a:ext uri="{FF2B5EF4-FFF2-40B4-BE49-F238E27FC236}">
                  <a16:creationId xmlns:a16="http://schemas.microsoft.com/office/drawing/2014/main" id="{3E0CFC91-94F2-400B-AD81-3CB74A7102B2}"/>
                </a:ext>
              </a:extLst>
            </p:cNvPr>
            <p:cNvSpPr/>
            <p:nvPr/>
          </p:nvSpPr>
          <p:spPr>
            <a:xfrm>
              <a:off x="2012472" y="2870158"/>
              <a:ext cx="1768585" cy="3910459"/>
            </a:xfrm>
            <a:prstGeom prst="roundRect">
              <a:avLst>
                <a:gd name="adj" fmla="val 89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3" name="直線矢印コネクタ 52">
            <a:extLst>
              <a:ext uri="{FF2B5EF4-FFF2-40B4-BE49-F238E27FC236}">
                <a16:creationId xmlns:a16="http://schemas.microsoft.com/office/drawing/2014/main" id="{79714DFA-365D-4DAE-B096-35F8F3FE44B9}"/>
              </a:ext>
            </a:extLst>
          </p:cNvPr>
          <p:cNvCxnSpPr>
            <a:cxnSpLocks/>
          </p:cNvCxnSpPr>
          <p:nvPr/>
        </p:nvCxnSpPr>
        <p:spPr>
          <a:xfrm flipH="1">
            <a:off x="2096659" y="4005997"/>
            <a:ext cx="2536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6A013054-7987-46D2-89A9-B09248912486}"/>
              </a:ext>
            </a:extLst>
          </p:cNvPr>
          <p:cNvSpPr txBox="1"/>
          <p:nvPr/>
        </p:nvSpPr>
        <p:spPr>
          <a:xfrm>
            <a:off x="683568" y="2070534"/>
            <a:ext cx="1732767"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電源ボタンを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長押しします</a:t>
            </a:r>
            <a:endParaRPr lang="en-US" altLang="ja-JP" sz="1600" b="1" dirty="0">
              <a:latin typeface="メイリオ" panose="020B0604030504040204" pitchFamily="50" charset="-128"/>
              <a:ea typeface="メイリオ" panose="020B0604030504040204"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6125847" y="2085249"/>
            <a:ext cx="2160000" cy="831638"/>
          </a:xfrm>
          <a:prstGeom prst="rect">
            <a:avLst/>
          </a:prstGeom>
          <a:noFill/>
        </p:spPr>
        <p:txBody>
          <a:bodyPr wrap="square" rtlCol="0">
            <a:spAutoFit/>
          </a:bodyPr>
          <a:lstStyle/>
          <a:p>
            <a:pPr>
              <a:lnSpc>
                <a:spcPts val="1900"/>
              </a:lnSpc>
            </a:pPr>
            <a:r>
              <a:rPr lang="ja-JP" altLang="en-US" sz="1600" b="1" dirty="0">
                <a:latin typeface="メイリオ" panose="020B0604030504040204" pitchFamily="50" charset="-128"/>
                <a:ea typeface="メイリオ" panose="020B0604030504040204" pitchFamily="50" charset="-128"/>
              </a:rPr>
              <a:t>一番下に表示されて</a:t>
            </a:r>
            <a:endParaRPr lang="en-US" altLang="ja-JP" sz="1600" b="1" dirty="0">
              <a:latin typeface="メイリオ" panose="020B0604030504040204" pitchFamily="50" charset="-128"/>
              <a:ea typeface="メイリオ" panose="020B0604030504040204" pitchFamily="50" charset="-128"/>
            </a:endParaRPr>
          </a:p>
          <a:p>
            <a:pPr>
              <a:lnSpc>
                <a:spcPts val="1900"/>
              </a:lnSpc>
            </a:pPr>
            <a:r>
              <a:rPr lang="ja-JP" altLang="en-US" sz="1600" b="1" dirty="0">
                <a:latin typeface="メイリオ" panose="020B0604030504040204" pitchFamily="50" charset="-128"/>
                <a:ea typeface="メイリオ" panose="020B0604030504040204" pitchFamily="50" charset="-128"/>
              </a:rPr>
              <a:t>いる白い線を下から</a:t>
            </a:r>
            <a:endParaRPr lang="en-US" altLang="ja-JP" sz="1600" b="1" dirty="0">
              <a:latin typeface="メイリオ" panose="020B0604030504040204" pitchFamily="50" charset="-128"/>
              <a:ea typeface="メイリオ" panose="020B0604030504040204" pitchFamily="50" charset="-128"/>
            </a:endParaRPr>
          </a:p>
          <a:p>
            <a:pPr>
              <a:lnSpc>
                <a:spcPts val="1900"/>
              </a:lnSpc>
            </a:pPr>
            <a:r>
              <a:rPr lang="ja-JP" altLang="en-US" sz="1600" b="1" dirty="0">
                <a:latin typeface="メイリオ" panose="020B0604030504040204" pitchFamily="50" charset="-128"/>
                <a:ea typeface="メイリオ" panose="020B0604030504040204" pitchFamily="50" charset="-128"/>
              </a:rPr>
              <a:t>上にスライド</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51520" y="199852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5647545" y="198884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26" name="タイトル 1"/>
          <p:cNvSpPr>
            <a:spLocks noGrp="1" noChangeAspect="1"/>
          </p:cNvSpPr>
          <p:nvPr>
            <p:ph type="ctrTitle"/>
          </p:nvPr>
        </p:nvSpPr>
        <p:spPr>
          <a:xfrm>
            <a:off x="1770127" y="200562"/>
            <a:ext cx="4116833" cy="861774"/>
          </a:xfrm>
        </p:spPr>
        <p:txBody>
          <a:bodyPr vert="horz" wrap="none">
            <a:spAutoFit/>
          </a:bodyPr>
          <a:lstStyle/>
          <a:p>
            <a:pPr>
              <a:lnSpc>
                <a:spcPct val="100000"/>
              </a:lnSpc>
            </a:pPr>
            <a:r>
              <a:rPr kumimoji="0" lang="ja-JP" altLang="en-US" sz="1800" kern="0" dirty="0"/>
              <a:t>電源の入れ方</a:t>
            </a:r>
            <a:br>
              <a:rPr kumimoji="0" lang="ja-JP" altLang="en-US" sz="1800" kern="0" dirty="0"/>
            </a:br>
            <a:r>
              <a:rPr kumimoji="0" lang="ja-JP" altLang="en-US" kern="0" dirty="0"/>
              <a:t>電源ボタンはどこに</a:t>
            </a:r>
            <a:r>
              <a:rPr kumimoji="0" lang="en-US" altLang="ja-JP" kern="0" dirty="0"/>
              <a:t>?</a:t>
            </a:r>
            <a:endParaRPr kumimoji="0" lang="ja-JP" altLang="en-US" kern="0" dirty="0"/>
          </a:p>
        </p:txBody>
      </p:sp>
      <p:sp>
        <p:nvSpPr>
          <p:cNvPr id="77"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18793" y="1438671"/>
            <a:ext cx="5721736" cy="436146"/>
          </a:xfrm>
        </p:spPr>
        <p:txBody>
          <a:bodyPr wrap="none" lIns="90000" tIns="46800" rIns="90000" bIns="46800">
            <a:spAutoFit/>
          </a:bodyPr>
          <a:lstStyle/>
          <a:p>
            <a:r>
              <a:rPr lang="ja-JP" altLang="en-US" dirty="0"/>
              <a:t>ホームボタンのない機種の電源の入れ方</a:t>
            </a:r>
          </a:p>
        </p:txBody>
      </p:sp>
      <p:sp>
        <p:nvSpPr>
          <p:cNvPr id="78" name="テキスト ボックス 77">
            <a:extLst>
              <a:ext uri="{FF2B5EF4-FFF2-40B4-BE49-F238E27FC236}">
                <a16:creationId xmlns:a16="http://schemas.microsoft.com/office/drawing/2014/main" id="{6A013054-7987-46D2-89A9-B09248912486}"/>
              </a:ext>
            </a:extLst>
          </p:cNvPr>
          <p:cNvSpPr txBox="1"/>
          <p:nvPr/>
        </p:nvSpPr>
        <p:spPr>
          <a:xfrm>
            <a:off x="2915816" y="199852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87" name="テキスト ボックス 86">
            <a:extLst>
              <a:ext uri="{FF2B5EF4-FFF2-40B4-BE49-F238E27FC236}">
                <a16:creationId xmlns:a16="http://schemas.microsoft.com/office/drawing/2014/main" id="{F73F2AB5-8841-4B8D-BA67-AD2CCD79A944}"/>
              </a:ext>
            </a:extLst>
          </p:cNvPr>
          <p:cNvSpPr txBox="1"/>
          <p:nvPr/>
        </p:nvSpPr>
        <p:spPr>
          <a:xfrm>
            <a:off x="3763917" y="2723859"/>
            <a:ext cx="1478046" cy="307777"/>
          </a:xfrm>
          <a:prstGeom prst="rect">
            <a:avLst/>
          </a:prstGeom>
          <a:noFill/>
        </p:spPr>
        <p:txBody>
          <a:bodyPr wrap="square" rtlCol="0">
            <a:spAutoFit/>
          </a:bodyPr>
          <a:lstStyle/>
          <a:p>
            <a:r>
              <a:rPr lang="en-US" altLang="ja-JP" sz="1400" b="1" dirty="0">
                <a:solidFill>
                  <a:srgbClr val="009650"/>
                </a:solidFill>
                <a:latin typeface="メイリオ" panose="020B0604030504040204" pitchFamily="50" charset="-128"/>
                <a:ea typeface="メイリオ" panose="020B0604030504040204" pitchFamily="50" charset="-128"/>
              </a:rPr>
              <a:t>20</a:t>
            </a:r>
            <a:r>
              <a:rPr lang="ja-JP" altLang="en-US" sz="1400" b="1" dirty="0">
                <a:solidFill>
                  <a:srgbClr val="009650"/>
                </a:solidFill>
                <a:latin typeface="メイリオ" panose="020B0604030504040204" pitchFamily="50" charset="-128"/>
                <a:ea typeface="メイリオ" panose="020B0604030504040204" pitchFamily="50" charset="-128"/>
              </a:rPr>
              <a:t>～</a:t>
            </a:r>
            <a:r>
              <a:rPr lang="en-US" altLang="ja-JP" sz="1400" b="1" dirty="0">
                <a:solidFill>
                  <a:srgbClr val="009650"/>
                </a:solidFill>
                <a:latin typeface="メイリオ" panose="020B0604030504040204" pitchFamily="50" charset="-128"/>
                <a:ea typeface="メイリオ" panose="020B0604030504040204" pitchFamily="50" charset="-128"/>
              </a:rPr>
              <a:t>30</a:t>
            </a:r>
            <a:r>
              <a:rPr lang="ja-JP" altLang="en-US" sz="1400" b="1" dirty="0">
                <a:solidFill>
                  <a:srgbClr val="009650"/>
                </a:solidFill>
                <a:latin typeface="メイリオ" panose="020B0604030504040204" pitchFamily="50" charset="-128"/>
                <a:ea typeface="メイリオ" panose="020B0604030504040204" pitchFamily="50" charset="-128"/>
              </a:rPr>
              <a:t>秒</a:t>
            </a:r>
            <a:r>
              <a:rPr kumimoji="1" lang="ja-JP" altLang="en-US" sz="1400" b="1" dirty="0">
                <a:solidFill>
                  <a:srgbClr val="009650"/>
                </a:solidFill>
                <a:latin typeface="メイリオ" panose="020B0604030504040204" pitchFamily="50" charset="-128"/>
                <a:ea typeface="メイリオ" panose="020B0604030504040204" pitchFamily="50" charset="-128"/>
              </a:rPr>
              <a:t>待つ</a:t>
            </a:r>
          </a:p>
        </p:txBody>
      </p:sp>
      <p:grpSp>
        <p:nvGrpSpPr>
          <p:cNvPr id="55" name="図形グループ 54"/>
          <p:cNvGrpSpPr/>
          <p:nvPr/>
        </p:nvGrpSpPr>
        <p:grpSpPr>
          <a:xfrm>
            <a:off x="2091333" y="2903470"/>
            <a:ext cx="296587" cy="293005"/>
            <a:chOff x="2897417" y="3995693"/>
            <a:chExt cx="296587" cy="293005"/>
          </a:xfrm>
        </p:grpSpPr>
        <p:sp>
          <p:nvSpPr>
            <p:cNvPr id="56" name="円/楕円 55"/>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7" name="テキスト ボックス 16">
            <a:extLst>
              <a:ext uri="{FF2B5EF4-FFF2-40B4-BE49-F238E27FC236}">
                <a16:creationId xmlns:a16="http://schemas.microsoft.com/office/drawing/2014/main" id="{F0335309-F128-B10F-DFE5-A3C13D6D751B}"/>
              </a:ext>
            </a:extLst>
          </p:cNvPr>
          <p:cNvSpPr txBox="1"/>
          <p:nvPr/>
        </p:nvSpPr>
        <p:spPr>
          <a:xfrm>
            <a:off x="3415297" y="2067771"/>
            <a:ext cx="1732767"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リンゴのマークが出ます</a:t>
            </a:r>
            <a:endParaRPr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24253EC-88A0-FB3F-D3A3-F9F1D3195E73}"/>
              </a:ext>
            </a:extLst>
          </p:cNvPr>
          <p:cNvSpPr txBox="1"/>
          <p:nvPr/>
        </p:nvSpPr>
        <p:spPr>
          <a:xfrm>
            <a:off x="2314085" y="2906843"/>
            <a:ext cx="1567887" cy="307777"/>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電源ボタン</a:t>
            </a:r>
            <a:endParaRPr kumimoji="1" lang="ja-JP" altLang="en-US" sz="1400" b="1" dirty="0">
              <a:solidFill>
                <a:srgbClr val="00965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111E249A-976C-92FC-980C-4685BDAE4BD8}"/>
              </a:ext>
            </a:extLst>
          </p:cNvPr>
          <p:cNvPicPr>
            <a:picLocks noChangeAspect="1"/>
          </p:cNvPicPr>
          <p:nvPr/>
        </p:nvPicPr>
        <p:blipFill>
          <a:blip r:embed="rId7"/>
          <a:stretch>
            <a:fillRect/>
          </a:stretch>
        </p:blipFill>
        <p:spPr>
          <a:xfrm>
            <a:off x="4195289" y="4100004"/>
            <a:ext cx="520727" cy="571529"/>
          </a:xfrm>
          <a:prstGeom prst="rect">
            <a:avLst/>
          </a:prstGeom>
        </p:spPr>
      </p:pic>
      <p:grpSp>
        <p:nvGrpSpPr>
          <p:cNvPr id="59" name="グループ化 58">
            <a:extLst>
              <a:ext uri="{FF2B5EF4-FFF2-40B4-BE49-F238E27FC236}">
                <a16:creationId xmlns:a16="http://schemas.microsoft.com/office/drawing/2014/main" id="{AECEA4B7-7687-F2A6-6578-98590CE160B3}"/>
              </a:ext>
            </a:extLst>
          </p:cNvPr>
          <p:cNvGrpSpPr/>
          <p:nvPr/>
        </p:nvGrpSpPr>
        <p:grpSpPr>
          <a:xfrm>
            <a:off x="6228184" y="2943341"/>
            <a:ext cx="1800000" cy="3397526"/>
            <a:chOff x="5732644" y="2852936"/>
            <a:chExt cx="1800000" cy="3397526"/>
          </a:xfrm>
        </p:grpSpPr>
        <p:grpSp>
          <p:nvGrpSpPr>
            <p:cNvPr id="2" name="グループ化 1" descr="起動した画面で、一番下に表示されている白い線から上に向かって指をスライドさせている画像">
              <a:extLst>
                <a:ext uri="{FF2B5EF4-FFF2-40B4-BE49-F238E27FC236}">
                  <a16:creationId xmlns:a16="http://schemas.microsoft.com/office/drawing/2014/main" id="{322BF9D9-1CA2-43A0-AC2E-95CC22E2C639}"/>
                </a:ext>
              </a:extLst>
            </p:cNvPr>
            <p:cNvGrpSpPr/>
            <p:nvPr/>
          </p:nvGrpSpPr>
          <p:grpSpPr>
            <a:xfrm>
              <a:off x="5732644" y="2852936"/>
              <a:ext cx="1800000" cy="3397526"/>
              <a:chOff x="4474781" y="2862893"/>
              <a:chExt cx="1838061" cy="3415502"/>
            </a:xfrm>
          </p:grpSpPr>
          <p:pic>
            <p:nvPicPr>
              <p:cNvPr id="61" name="図 60">
                <a:extLst>
                  <a:ext uri="{FF2B5EF4-FFF2-40B4-BE49-F238E27FC236}">
                    <a16:creationId xmlns:a16="http://schemas.microsoft.com/office/drawing/2014/main" id="{B01DED05-7115-48B7-B397-3BEFDE521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781" y="2862893"/>
                <a:ext cx="1838061" cy="3415502"/>
              </a:xfrm>
              <a:prstGeom prst="rect">
                <a:avLst/>
              </a:prstGeom>
            </p:spPr>
          </p:pic>
          <p:sp>
            <p:nvSpPr>
              <p:cNvPr id="42" name="上矢印 41"/>
              <p:cNvSpPr>
                <a:spLocks/>
              </p:cNvSpPr>
              <p:nvPr/>
            </p:nvSpPr>
            <p:spPr>
              <a:xfrm>
                <a:off x="5068534" y="4401138"/>
                <a:ext cx="631902" cy="1548000"/>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43" name="図 4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5475692" y="5195851"/>
                <a:ext cx="473301" cy="540000"/>
              </a:xfrm>
              <a:prstGeom prst="rect">
                <a:avLst/>
              </a:prstGeom>
            </p:spPr>
          </p:pic>
        </p:grpSp>
        <p:sp>
          <p:nvSpPr>
            <p:cNvPr id="58" name="正方形/長方形 57">
              <a:extLst>
                <a:ext uri="{FF2B5EF4-FFF2-40B4-BE49-F238E27FC236}">
                  <a16:creationId xmlns:a16="http://schemas.microsoft.com/office/drawing/2014/main" id="{496FF877-DA3F-16A4-21E9-D4690777624D}"/>
                </a:ext>
              </a:extLst>
            </p:cNvPr>
            <p:cNvSpPr>
              <a:spLocks/>
            </p:cNvSpPr>
            <p:nvPr/>
          </p:nvSpPr>
          <p:spPr>
            <a:xfrm>
              <a:off x="6266284" y="5902688"/>
              <a:ext cx="705091" cy="311102"/>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0" name="図 59">
            <a:extLst>
              <a:ext uri="{FF2B5EF4-FFF2-40B4-BE49-F238E27FC236}">
                <a16:creationId xmlns:a16="http://schemas.microsoft.com/office/drawing/2014/main" id="{8AC6222A-9AFE-58EC-80A6-BCC0306C82BD}"/>
              </a:ext>
            </a:extLst>
          </p:cNvPr>
          <p:cNvPicPr>
            <a:picLocks noChangeAspect="1"/>
          </p:cNvPicPr>
          <p:nvPr/>
        </p:nvPicPr>
        <p:blipFill rotWithShape="1">
          <a:blip r:embed="rId9"/>
          <a:srcRect l="10512" t="1892" r="8175" b="58183"/>
          <a:stretch/>
        </p:blipFill>
        <p:spPr>
          <a:xfrm>
            <a:off x="2415825" y="3231373"/>
            <a:ext cx="154304" cy="1037540"/>
          </a:xfrm>
          <a:prstGeom prst="rect">
            <a:avLst/>
          </a:prstGeom>
        </p:spPr>
      </p:pic>
      <p:sp>
        <p:nvSpPr>
          <p:cNvPr id="63" name="正方形/長方形 62">
            <a:extLst>
              <a:ext uri="{FF2B5EF4-FFF2-40B4-BE49-F238E27FC236}">
                <a16:creationId xmlns:a16="http://schemas.microsoft.com/office/drawing/2014/main" id="{F81697EC-A4AB-3AF9-8851-25E59A92AFB3}"/>
              </a:ext>
            </a:extLst>
          </p:cNvPr>
          <p:cNvSpPr/>
          <p:nvPr/>
        </p:nvSpPr>
        <p:spPr>
          <a:xfrm>
            <a:off x="2411760" y="3807437"/>
            <a:ext cx="156147" cy="453169"/>
          </a:xfrm>
          <a:prstGeom prst="rect">
            <a:avLst/>
          </a:prstGeom>
          <a:noFill/>
          <a:ln w="19050">
            <a:solidFill>
              <a:srgbClr val="00965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4F1BF01E-101E-3FFE-4C20-641DBC266F31}"/>
              </a:ext>
            </a:extLst>
          </p:cNvPr>
          <p:cNvSpPr/>
          <p:nvPr/>
        </p:nvSpPr>
        <p:spPr>
          <a:xfrm>
            <a:off x="2582342" y="4390119"/>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9" name="矢印: 右 8">
            <a:extLst>
              <a:ext uri="{FF2B5EF4-FFF2-40B4-BE49-F238E27FC236}">
                <a16:creationId xmlns:a16="http://schemas.microsoft.com/office/drawing/2014/main" id="{B2C0150C-D064-FBB8-4F9F-B7AA6A06DB41}"/>
              </a:ext>
            </a:extLst>
          </p:cNvPr>
          <p:cNvSpPr/>
          <p:nvPr/>
        </p:nvSpPr>
        <p:spPr>
          <a:xfrm>
            <a:off x="5502012" y="4390119"/>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2" name="矢印: 右 11">
            <a:extLst>
              <a:ext uri="{FF2B5EF4-FFF2-40B4-BE49-F238E27FC236}">
                <a16:creationId xmlns:a16="http://schemas.microsoft.com/office/drawing/2014/main" id="{95CC4C62-D32A-604D-CF93-C777C3484345}"/>
              </a:ext>
            </a:extLst>
          </p:cNvPr>
          <p:cNvSpPr/>
          <p:nvPr/>
        </p:nvSpPr>
        <p:spPr>
          <a:xfrm>
            <a:off x="8046068" y="4389168"/>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37" name="正方形/長方形 36">
            <a:extLst>
              <a:ext uri="{FF2B5EF4-FFF2-40B4-BE49-F238E27FC236}">
                <a16:creationId xmlns:a16="http://schemas.microsoft.com/office/drawing/2014/main" id="{03616AF6-F847-45CA-A2EB-5E2004797B8E}"/>
              </a:ext>
            </a:extLst>
          </p:cNvPr>
          <p:cNvSpPr/>
          <p:nvPr/>
        </p:nvSpPr>
        <p:spPr>
          <a:xfrm>
            <a:off x="9697753" y="-264759"/>
            <a:ext cx="5765246" cy="8106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掲載機種、対応</a:t>
            </a:r>
            <a:r>
              <a:rPr kumimoji="1" lang="en-US" altLang="ja-JP" dirty="0"/>
              <a:t>OS</a:t>
            </a:r>
            <a:r>
              <a:rPr kumimoji="1" lang="ja-JP" altLang="en-US" dirty="0"/>
              <a:t>を記載されたい。</a:t>
            </a:r>
            <a:endParaRPr kumimoji="1" lang="en-US" altLang="ja-JP" dirty="0"/>
          </a:p>
          <a:p>
            <a:r>
              <a:rPr lang="ja-JP" altLang="en-US" dirty="0"/>
              <a:t>⇒修正済</a:t>
            </a:r>
            <a:endParaRPr lang="en-US" altLang="ja-JP" dirty="0"/>
          </a:p>
        </p:txBody>
      </p:sp>
      <p:cxnSp>
        <p:nvCxnSpPr>
          <p:cNvPr id="38" name="直線矢印コネクタ 37">
            <a:extLst>
              <a:ext uri="{FF2B5EF4-FFF2-40B4-BE49-F238E27FC236}">
                <a16:creationId xmlns:a16="http://schemas.microsoft.com/office/drawing/2014/main" id="{AB9ED1CA-25CF-4DDC-8A91-9976F1009B54}"/>
              </a:ext>
            </a:extLst>
          </p:cNvPr>
          <p:cNvCxnSpPr>
            <a:cxnSpLocks/>
            <a:stCxn id="37" idx="1"/>
          </p:cNvCxnSpPr>
          <p:nvPr/>
        </p:nvCxnSpPr>
        <p:spPr>
          <a:xfrm flipH="1">
            <a:off x="9294280" y="140556"/>
            <a:ext cx="403473" cy="75096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8B8A5D86-EA7E-016E-9D5A-5948F0BAEF51}"/>
              </a:ext>
            </a:extLst>
          </p:cNvPr>
          <p:cNvSpPr txBox="1"/>
          <p:nvPr/>
        </p:nvSpPr>
        <p:spPr>
          <a:xfrm>
            <a:off x="7309216" y="799890"/>
            <a:ext cx="1728192" cy="430887"/>
          </a:xfrm>
          <a:prstGeom prst="rect">
            <a:avLst/>
          </a:prstGeom>
          <a:noFill/>
        </p:spPr>
        <p:txBody>
          <a:bodyPr wrap="square" rtlCol="0">
            <a:spAutoFit/>
          </a:bodyPr>
          <a:lstStyle/>
          <a:p>
            <a:r>
              <a:rPr lang="ja-JP" altLang="en-US" sz="1100" b="1" dirty="0">
                <a:solidFill>
                  <a:srgbClr val="009650"/>
                </a:solidFill>
                <a:latin typeface="メイリオ" panose="020B0604030504040204" pitchFamily="50" charset="-128"/>
                <a:ea typeface="メイリオ" panose="020B0604030504040204" pitchFamily="50" charset="-128"/>
              </a:rPr>
              <a:t>掲載機種：</a:t>
            </a:r>
            <a:r>
              <a:rPr lang="en-US" altLang="ja-JP" sz="1100" b="1" dirty="0">
                <a:solidFill>
                  <a:srgbClr val="009650"/>
                </a:solidFill>
                <a:latin typeface="メイリオ" panose="020B0604030504040204" pitchFamily="50" charset="-128"/>
                <a:ea typeface="メイリオ" panose="020B0604030504040204" pitchFamily="50" charset="-128"/>
              </a:rPr>
              <a:t>iPhone 12</a:t>
            </a:r>
          </a:p>
          <a:p>
            <a:r>
              <a:rPr lang="ja-JP" altLang="en-US" sz="1100" b="1" dirty="0">
                <a:solidFill>
                  <a:srgbClr val="009650"/>
                </a:solidFill>
                <a:latin typeface="メイリオ" panose="020B0604030504040204" pitchFamily="50" charset="-128"/>
                <a:ea typeface="メイリオ" panose="020B0604030504040204" pitchFamily="50" charset="-128"/>
              </a:rPr>
              <a:t>対応</a:t>
            </a:r>
            <a:r>
              <a:rPr lang="en-US" altLang="ja-JP" sz="1100" b="1" dirty="0">
                <a:solidFill>
                  <a:srgbClr val="009650"/>
                </a:solidFill>
                <a:latin typeface="メイリオ" panose="020B0604030504040204" pitchFamily="50" charset="-128"/>
                <a:ea typeface="メイリオ" panose="020B0604030504040204" pitchFamily="50" charset="-128"/>
              </a:rPr>
              <a:t>OS</a:t>
            </a:r>
            <a:r>
              <a:rPr lang="ja-JP" altLang="en-US" sz="1100" b="1" dirty="0">
                <a:solidFill>
                  <a:srgbClr val="009650"/>
                </a:solidFill>
                <a:latin typeface="メイリオ" panose="020B0604030504040204" pitchFamily="50" charset="-128"/>
                <a:ea typeface="メイリオ" panose="020B0604030504040204" pitchFamily="50" charset="-128"/>
              </a:rPr>
              <a:t>：</a:t>
            </a:r>
            <a:r>
              <a:rPr lang="en-US" altLang="ja-JP" sz="1100" b="1" dirty="0">
                <a:solidFill>
                  <a:srgbClr val="009650"/>
                </a:solidFill>
                <a:latin typeface="メイリオ" panose="020B0604030504040204" pitchFamily="50" charset="-128"/>
                <a:ea typeface="メイリオ" panose="020B0604030504040204" pitchFamily="50" charset="-128"/>
              </a:rPr>
              <a:t>iOS 16</a:t>
            </a:r>
          </a:p>
        </p:txBody>
      </p:sp>
    </p:spTree>
    <p:extLst>
      <p:ext uri="{BB962C8B-B14F-4D97-AF65-F5344CB8AC3E}">
        <p14:creationId xmlns:p14="http://schemas.microsoft.com/office/powerpoint/2010/main" val="149452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descr="ホーム画面の画像">
            <a:extLst>
              <a:ext uri="{FF2B5EF4-FFF2-40B4-BE49-F238E27FC236}">
                <a16:creationId xmlns:a16="http://schemas.microsoft.com/office/drawing/2014/main" id="{64DEE127-2434-484B-830A-57BB82A85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549023"/>
            <a:ext cx="1991866" cy="3544274"/>
          </a:xfrm>
          <a:prstGeom prst="rect">
            <a:avLst/>
          </a:prstGeom>
        </p:spPr>
      </p:pic>
      <p:sp>
        <p:nvSpPr>
          <p:cNvPr id="49" name="テキスト ボックス 48">
            <a:extLst>
              <a:ext uri="{FF2B5EF4-FFF2-40B4-BE49-F238E27FC236}">
                <a16:creationId xmlns:a16="http://schemas.microsoft.com/office/drawing/2014/main" id="{6A013054-7987-46D2-89A9-B09248912486}"/>
              </a:ext>
            </a:extLst>
          </p:cNvPr>
          <p:cNvSpPr txBox="1"/>
          <p:nvPr/>
        </p:nvSpPr>
        <p:spPr>
          <a:xfrm>
            <a:off x="1156380" y="2046091"/>
            <a:ext cx="252028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パスコードを入力します</a:t>
            </a:r>
            <a:endParaRPr lang="en-US" altLang="ja-JP" sz="1600" b="1" dirty="0">
              <a:latin typeface="メイリオ" panose="020B0604030504040204" pitchFamily="50" charset="-128"/>
              <a:ea typeface="メイリオ" panose="020B0604030504040204"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716310" y="190812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26" name="タイトル 1"/>
          <p:cNvSpPr>
            <a:spLocks noGrp="1" noChangeAspect="1"/>
          </p:cNvSpPr>
          <p:nvPr>
            <p:ph type="ctrTitle"/>
          </p:nvPr>
        </p:nvSpPr>
        <p:spPr>
          <a:xfrm>
            <a:off x="1770127" y="200562"/>
            <a:ext cx="4116833" cy="861774"/>
          </a:xfrm>
        </p:spPr>
        <p:txBody>
          <a:bodyPr vert="horz" wrap="none">
            <a:spAutoFit/>
          </a:bodyPr>
          <a:lstStyle/>
          <a:p>
            <a:pPr>
              <a:lnSpc>
                <a:spcPct val="100000"/>
              </a:lnSpc>
            </a:pPr>
            <a:r>
              <a:rPr kumimoji="0" lang="ja-JP" altLang="en-US" sz="1800" kern="0" dirty="0"/>
              <a:t>電源の入れ方</a:t>
            </a:r>
            <a:br>
              <a:rPr kumimoji="0" lang="ja-JP" altLang="en-US" sz="1800" kern="0" dirty="0"/>
            </a:br>
            <a:r>
              <a:rPr kumimoji="0" lang="ja-JP" altLang="en-US" kern="0" dirty="0"/>
              <a:t>電源ボタンはどこに</a:t>
            </a:r>
            <a:r>
              <a:rPr kumimoji="0" lang="en-US" altLang="ja-JP" kern="0" dirty="0"/>
              <a:t>?</a:t>
            </a:r>
            <a:endParaRPr kumimoji="0" lang="ja-JP" altLang="en-US" kern="0" dirty="0"/>
          </a:p>
        </p:txBody>
      </p:sp>
      <p:pic>
        <p:nvPicPr>
          <p:cNvPr id="61" name="図 60">
            <a:extLst>
              <a:ext uri="{FF2B5EF4-FFF2-40B4-BE49-F238E27FC236}">
                <a16:creationId xmlns:a16="http://schemas.microsoft.com/office/drawing/2014/main" id="{B01DED05-7115-48B7-B397-3BEFDE5213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8008" y="2549022"/>
            <a:ext cx="2016224" cy="3601985"/>
          </a:xfrm>
          <a:prstGeom prst="rect">
            <a:avLst/>
          </a:prstGeom>
        </p:spPr>
      </p:pic>
      <p:sp>
        <p:nvSpPr>
          <p:cNvPr id="42" name="上矢印 41"/>
          <p:cNvSpPr>
            <a:spLocks/>
          </p:cNvSpPr>
          <p:nvPr/>
        </p:nvSpPr>
        <p:spPr>
          <a:xfrm>
            <a:off x="2130051" y="4093469"/>
            <a:ext cx="618817" cy="1539853"/>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43" name="図 4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2525124" y="4888169"/>
            <a:ext cx="470810" cy="528818"/>
          </a:xfrm>
          <a:prstGeom prst="rect">
            <a:avLst/>
          </a:prstGeom>
        </p:spPr>
      </p:pic>
      <p:sp>
        <p:nvSpPr>
          <p:cNvPr id="77"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18793" y="1438671"/>
            <a:ext cx="5721736" cy="436146"/>
          </a:xfrm>
        </p:spPr>
        <p:txBody>
          <a:bodyPr wrap="none" lIns="90000" tIns="46800" rIns="90000" bIns="46800">
            <a:spAutoFit/>
          </a:bodyPr>
          <a:lstStyle/>
          <a:p>
            <a:r>
              <a:rPr lang="ja-JP" altLang="en-US" dirty="0"/>
              <a:t>ホームボタンのない機種の電源の入れ方</a:t>
            </a:r>
          </a:p>
        </p:txBody>
      </p:sp>
      <p:sp>
        <p:nvSpPr>
          <p:cNvPr id="78" name="テキスト ボックス 77">
            <a:extLst>
              <a:ext uri="{FF2B5EF4-FFF2-40B4-BE49-F238E27FC236}">
                <a16:creationId xmlns:a16="http://schemas.microsoft.com/office/drawing/2014/main" id="{6A013054-7987-46D2-89A9-B09248912486}"/>
              </a:ext>
            </a:extLst>
          </p:cNvPr>
          <p:cNvSpPr txBox="1"/>
          <p:nvPr/>
        </p:nvSpPr>
        <p:spPr>
          <a:xfrm>
            <a:off x="4572000" y="190812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88" name="テキスト ボックス 87">
            <a:extLst>
              <a:ext uri="{FF2B5EF4-FFF2-40B4-BE49-F238E27FC236}">
                <a16:creationId xmlns:a16="http://schemas.microsoft.com/office/drawing/2014/main" id="{6A013054-7987-46D2-89A9-B09248912486}"/>
              </a:ext>
            </a:extLst>
          </p:cNvPr>
          <p:cNvSpPr txBox="1"/>
          <p:nvPr/>
        </p:nvSpPr>
        <p:spPr>
          <a:xfrm>
            <a:off x="5076056" y="1980129"/>
            <a:ext cx="2920299"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ホーム画面が表示されます</a:t>
            </a:r>
          </a:p>
        </p:txBody>
      </p:sp>
      <p:pic>
        <p:nvPicPr>
          <p:cNvPr id="6" name="図 5" descr="パソコンの画面&#10;&#10;中程度の精度で自動的に生成された説明">
            <a:extLst>
              <a:ext uri="{FF2B5EF4-FFF2-40B4-BE49-F238E27FC236}">
                <a16:creationId xmlns:a16="http://schemas.microsoft.com/office/drawing/2014/main" id="{5F5B99C4-F2E2-529F-569D-840199C07847}"/>
              </a:ext>
            </a:extLst>
          </p:cNvPr>
          <p:cNvPicPr>
            <a:picLocks noChangeAspect="1"/>
          </p:cNvPicPr>
          <p:nvPr/>
        </p:nvPicPr>
        <p:blipFill rotWithShape="1">
          <a:blip r:embed="rId9"/>
          <a:srcRect l="9432" t="7083" r="9272" b="8918"/>
          <a:stretch/>
        </p:blipFill>
        <p:spPr>
          <a:xfrm>
            <a:off x="1648188" y="2659772"/>
            <a:ext cx="1599093" cy="3303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descr="図形&#10;&#10;中程度の精度で自動的に生成された説明">
            <a:extLst>
              <a:ext uri="{FF2B5EF4-FFF2-40B4-BE49-F238E27FC236}">
                <a16:creationId xmlns:a16="http://schemas.microsoft.com/office/drawing/2014/main" id="{AB67EA79-2445-C4C6-B2AA-7AC42CA2BBA9}"/>
              </a:ext>
            </a:extLst>
          </p:cNvPr>
          <p:cNvPicPr>
            <a:picLocks noChangeAspect="1"/>
          </p:cNvPicPr>
          <p:nvPr/>
        </p:nvPicPr>
        <p:blipFill rotWithShape="1">
          <a:blip r:embed="rId10"/>
          <a:srcRect t="49755"/>
          <a:stretch/>
        </p:blipFill>
        <p:spPr>
          <a:xfrm>
            <a:off x="2015082" y="2636912"/>
            <a:ext cx="870254" cy="154540"/>
          </a:xfrm>
          <a:prstGeom prst="rect">
            <a:avLst/>
          </a:prstGeom>
        </p:spPr>
      </p:pic>
      <p:sp>
        <p:nvSpPr>
          <p:cNvPr id="24" name="矢印: 右 23">
            <a:extLst>
              <a:ext uri="{FF2B5EF4-FFF2-40B4-BE49-F238E27FC236}">
                <a16:creationId xmlns:a16="http://schemas.microsoft.com/office/drawing/2014/main" id="{2A116164-71FC-8612-99EA-7A07D5310A59}"/>
              </a:ext>
            </a:extLst>
          </p:cNvPr>
          <p:cNvSpPr/>
          <p:nvPr/>
        </p:nvSpPr>
        <p:spPr>
          <a:xfrm>
            <a:off x="605735" y="3893992"/>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25" name="矢印: 右 24">
            <a:extLst>
              <a:ext uri="{FF2B5EF4-FFF2-40B4-BE49-F238E27FC236}">
                <a16:creationId xmlns:a16="http://schemas.microsoft.com/office/drawing/2014/main" id="{B7B03AA1-8A3C-2FA8-0392-BCEBA064275D}"/>
              </a:ext>
            </a:extLst>
          </p:cNvPr>
          <p:cNvSpPr/>
          <p:nvPr/>
        </p:nvSpPr>
        <p:spPr>
          <a:xfrm>
            <a:off x="4154970" y="3896535"/>
            <a:ext cx="630388" cy="504056"/>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391627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0E3F8EBC-D9D3-D322-D35E-1674C024C6A3}"/>
              </a:ext>
            </a:extLst>
          </p:cNvPr>
          <p:cNvGrpSpPr/>
          <p:nvPr/>
        </p:nvGrpSpPr>
        <p:grpSpPr>
          <a:xfrm>
            <a:off x="5508104" y="2709313"/>
            <a:ext cx="1785808" cy="3455991"/>
            <a:chOff x="5954544" y="2709313"/>
            <a:chExt cx="1785808" cy="3455991"/>
          </a:xfrm>
        </p:grpSpPr>
        <p:grpSp>
          <p:nvGrpSpPr>
            <p:cNvPr id="17" name="グループ化 16">
              <a:extLst>
                <a:ext uri="{FF2B5EF4-FFF2-40B4-BE49-F238E27FC236}">
                  <a16:creationId xmlns:a16="http://schemas.microsoft.com/office/drawing/2014/main" id="{C9FCE830-1B1D-18FE-3A23-3365CCBFA14C}"/>
                </a:ext>
              </a:extLst>
            </p:cNvPr>
            <p:cNvGrpSpPr/>
            <p:nvPr/>
          </p:nvGrpSpPr>
          <p:grpSpPr>
            <a:xfrm>
              <a:off x="5954544" y="2709313"/>
              <a:ext cx="1785808" cy="3455991"/>
              <a:chOff x="6948264" y="3086152"/>
              <a:chExt cx="1515397" cy="3060000"/>
            </a:xfrm>
          </p:grpSpPr>
          <p:pic>
            <p:nvPicPr>
              <p:cNvPr id="18" name="図 17">
                <a:extLst>
                  <a:ext uri="{FF2B5EF4-FFF2-40B4-BE49-F238E27FC236}">
                    <a16:creationId xmlns:a16="http://schemas.microsoft.com/office/drawing/2014/main" id="{BE147741-E6AD-8FA5-F5C4-159BA672E1E6}"/>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420DCDCB-AB71-1EF2-1A72-1E02CAA36D5C}"/>
                  </a:ext>
                </a:extLst>
              </p:cNvPr>
              <p:cNvPicPr>
                <a:picLocks noChangeAspect="1"/>
              </p:cNvPicPr>
              <p:nvPr/>
            </p:nvPicPr>
            <p:blipFill>
              <a:blip r:embed="rId5"/>
              <a:stretch>
                <a:fillRect/>
              </a:stretch>
            </p:blipFill>
            <p:spPr>
              <a:xfrm>
                <a:off x="7034561" y="3423249"/>
                <a:ext cx="1329668" cy="2365036"/>
              </a:xfrm>
              <a:prstGeom prst="rect">
                <a:avLst/>
              </a:prstGeom>
            </p:spPr>
          </p:pic>
        </p:grpSp>
        <p:grpSp>
          <p:nvGrpSpPr>
            <p:cNvPr id="21" name="グループ化 20">
              <a:extLst>
                <a:ext uri="{FF2B5EF4-FFF2-40B4-BE49-F238E27FC236}">
                  <a16:creationId xmlns:a16="http://schemas.microsoft.com/office/drawing/2014/main" id="{1CF55B8E-63FC-D592-2A34-ED4C83E10060}"/>
                </a:ext>
              </a:extLst>
            </p:cNvPr>
            <p:cNvGrpSpPr/>
            <p:nvPr/>
          </p:nvGrpSpPr>
          <p:grpSpPr>
            <a:xfrm>
              <a:off x="6063485" y="3090033"/>
              <a:ext cx="1566937" cy="2671093"/>
              <a:chOff x="2644151" y="0"/>
              <a:chExt cx="3855697" cy="6858000"/>
            </a:xfrm>
          </p:grpSpPr>
          <p:pic>
            <p:nvPicPr>
              <p:cNvPr id="22" name="図 2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45592EB-BB14-1D3B-3B74-44AD47B01EA0}"/>
                  </a:ext>
                </a:extLst>
              </p:cNvPr>
              <p:cNvPicPr>
                <a:picLocks noChangeAspect="1"/>
              </p:cNvPicPr>
              <p:nvPr/>
            </p:nvPicPr>
            <p:blipFill>
              <a:blip r:embed="rId6"/>
              <a:stretch>
                <a:fillRect/>
              </a:stretch>
            </p:blipFill>
            <p:spPr>
              <a:xfrm>
                <a:off x="2644151" y="0"/>
                <a:ext cx="3855697" cy="6858000"/>
              </a:xfrm>
              <a:prstGeom prst="rect">
                <a:avLst/>
              </a:prstGeom>
            </p:spPr>
          </p:pic>
          <p:pic>
            <p:nvPicPr>
              <p:cNvPr id="23" name="図 2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4AD70F2-9744-2CEE-FC31-DE04BB2B5C59}"/>
                  </a:ext>
                </a:extLst>
              </p:cNvPr>
              <p:cNvPicPr>
                <a:picLocks noChangeAspect="1"/>
              </p:cNvPicPr>
              <p:nvPr/>
            </p:nvPicPr>
            <p:blipFill rotWithShape="1">
              <a:blip r:embed="rId6"/>
              <a:srcRect l="32312" r="55783" b="97122"/>
              <a:stretch/>
            </p:blipFill>
            <p:spPr>
              <a:xfrm>
                <a:off x="2915816" y="3176"/>
                <a:ext cx="387040" cy="166423"/>
              </a:xfrm>
              <a:prstGeom prst="rect">
                <a:avLst/>
              </a:prstGeom>
            </p:spPr>
          </p:pic>
        </p:gr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5261448" y="1916832"/>
            <a:ext cx="2622920" cy="830997"/>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スライドで電源オフ</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左から右にスライドすると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電源が切れます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666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4824088" y="186666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74549" y="1950814"/>
            <a:ext cx="360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電源ボタンを長押し</a:t>
            </a:r>
          </a:p>
        </p:txBody>
      </p:sp>
      <p:sp>
        <p:nvSpPr>
          <p:cNvPr id="26" name="タイトル 1"/>
          <p:cNvSpPr>
            <a:spLocks noGrp="1" noChangeAspect="1"/>
          </p:cNvSpPr>
          <p:nvPr>
            <p:ph type="ctrTitle"/>
          </p:nvPr>
        </p:nvSpPr>
        <p:spPr>
          <a:xfrm>
            <a:off x="1770127" y="200562"/>
            <a:ext cx="3296095" cy="861774"/>
          </a:xfrm>
        </p:spPr>
        <p:txBody>
          <a:bodyPr vert="horz" wrap="none">
            <a:spAutoFit/>
          </a:bodyPr>
          <a:lstStyle/>
          <a:p>
            <a:pPr>
              <a:lnSpc>
                <a:spcPct val="100000"/>
              </a:lnSpc>
            </a:pPr>
            <a:br>
              <a:rPr kumimoji="0" lang="ja-JP" altLang="en-US" sz="1800" kern="0" dirty="0"/>
            </a:br>
            <a:r>
              <a:rPr kumimoji="0" lang="ja-JP" altLang="en-US" kern="0" dirty="0"/>
              <a:t>電源を切る時は</a:t>
            </a:r>
            <a:r>
              <a:rPr kumimoji="0" lang="en-US" altLang="ja-JP" kern="0" dirty="0"/>
              <a:t>?</a:t>
            </a:r>
            <a:endParaRPr kumimoji="0" lang="ja-JP" altLang="en-US" kern="0" dirty="0"/>
          </a:p>
        </p:txBody>
      </p:sp>
      <p:sp>
        <p:nvSpPr>
          <p:cNvPr id="27" name="字幕 5">
            <a:extLst>
              <a:ext uri="{FF2B5EF4-FFF2-40B4-BE49-F238E27FC236}">
                <a16:creationId xmlns:a16="http://schemas.microsoft.com/office/drawing/2014/main" id="{94A1A83E-70F1-4E9E-BC96-33D84770CDD3}"/>
              </a:ext>
            </a:extLst>
          </p:cNvPr>
          <p:cNvSpPr>
            <a:spLocks noGrp="1"/>
          </p:cNvSpPr>
          <p:nvPr>
            <p:ph type="subTitle" idx="1"/>
          </p:nvPr>
        </p:nvSpPr>
        <p:spPr>
          <a:xfrm>
            <a:off x="251520" y="1421000"/>
            <a:ext cx="9081630" cy="407677"/>
          </a:xfrm>
        </p:spPr>
        <p:txBody>
          <a:bodyPr wrap="none" lIns="90000" tIns="46800" rIns="90000" bIns="46800">
            <a:spAutoFit/>
          </a:bodyPr>
          <a:lstStyle/>
          <a:p>
            <a:r>
              <a:rPr lang="ja-JP" altLang="en-US" sz="2200" dirty="0"/>
              <a:t>電源の切り方は機種によって異なりま</a:t>
            </a:r>
            <a:r>
              <a:rPr lang="ja-JP" altLang="en-US" sz="2200" spc="-1000" dirty="0"/>
              <a:t>す</a:t>
            </a:r>
            <a:r>
              <a:rPr lang="ja-JP" altLang="en-US" sz="2200" dirty="0"/>
              <a:t>（ホームボタンのある機種）</a:t>
            </a:r>
          </a:p>
        </p:txBody>
      </p:sp>
      <p:cxnSp>
        <p:nvCxnSpPr>
          <p:cNvPr id="52" name="直線矢印コネクタ 51">
            <a:extLst>
              <a:ext uri="{FF2B5EF4-FFF2-40B4-BE49-F238E27FC236}">
                <a16:creationId xmlns:a16="http://schemas.microsoft.com/office/drawing/2014/main" id="{7045461D-1B24-4613-A2C3-5DAB1E5EFAB0}"/>
              </a:ext>
            </a:extLst>
          </p:cNvPr>
          <p:cNvCxnSpPr>
            <a:cxnSpLocks/>
          </p:cNvCxnSpPr>
          <p:nvPr/>
        </p:nvCxnSpPr>
        <p:spPr>
          <a:xfrm flipH="1">
            <a:off x="2813883" y="3731037"/>
            <a:ext cx="2899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図 52" descr="電源ボタンがある側面の画像">
            <a:extLst>
              <a:ext uri="{FF2B5EF4-FFF2-40B4-BE49-F238E27FC236}">
                <a16:creationId xmlns:a16="http://schemas.microsoft.com/office/drawing/2014/main" id="{B5F4ECD6-733A-40A3-84A5-E314C23D307C}"/>
              </a:ext>
            </a:extLst>
          </p:cNvPr>
          <p:cNvPicPr>
            <a:picLocks/>
          </p:cNvPicPr>
          <p:nvPr/>
        </p:nvPicPr>
        <p:blipFill>
          <a:blip r:embed="rId9"/>
          <a:stretch>
            <a:fillRect/>
          </a:stretch>
        </p:blipFill>
        <p:spPr>
          <a:xfrm>
            <a:off x="3029428" y="3507780"/>
            <a:ext cx="140635" cy="483724"/>
          </a:xfrm>
          <a:prstGeom prst="rect">
            <a:avLst/>
          </a:prstGeom>
        </p:spPr>
      </p:pic>
      <p:grpSp>
        <p:nvGrpSpPr>
          <p:cNvPr id="54" name="図形グループ 53"/>
          <p:cNvGrpSpPr/>
          <p:nvPr/>
        </p:nvGrpSpPr>
        <p:grpSpPr>
          <a:xfrm>
            <a:off x="2771800" y="3140968"/>
            <a:ext cx="296587" cy="293005"/>
            <a:chOff x="2897417" y="3995693"/>
            <a:chExt cx="296587" cy="293005"/>
          </a:xfrm>
        </p:grpSpPr>
        <p:sp>
          <p:nvSpPr>
            <p:cNvPr id="55" name="円/楕円 5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 name="グループ化 1" descr="｢スライドで電源オフ｣の表示を左から右に指をスライドさせている画像">
            <a:extLst>
              <a:ext uri="{FF2B5EF4-FFF2-40B4-BE49-F238E27FC236}">
                <a16:creationId xmlns:a16="http://schemas.microsoft.com/office/drawing/2014/main" id="{0673F7B9-95A3-467E-B41A-CAD6DDC00BE1}"/>
              </a:ext>
            </a:extLst>
          </p:cNvPr>
          <p:cNvGrpSpPr/>
          <p:nvPr/>
        </p:nvGrpSpPr>
        <p:grpSpPr>
          <a:xfrm>
            <a:off x="5699696" y="3229832"/>
            <a:ext cx="1378192" cy="1342701"/>
            <a:chOff x="7045506" y="3259584"/>
            <a:chExt cx="1440000" cy="1342701"/>
          </a:xfrm>
        </p:grpSpPr>
        <p:sp>
          <p:nvSpPr>
            <p:cNvPr id="34" name="正方形/長方形 33"/>
            <p:cNvSpPr/>
            <p:nvPr/>
          </p:nvSpPr>
          <p:spPr>
            <a:xfrm>
              <a:off x="7045506" y="3259584"/>
              <a:ext cx="1440000" cy="50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上矢印 81"/>
            <p:cNvSpPr>
              <a:spLocks/>
            </p:cNvSpPr>
            <p:nvPr/>
          </p:nvSpPr>
          <p:spPr>
            <a:xfrm rot="5400000">
              <a:off x="7570143" y="3456983"/>
              <a:ext cx="631902" cy="1152000"/>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83" name="図 8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1927" y="4062285"/>
              <a:ext cx="473301" cy="540000"/>
            </a:xfrm>
            <a:prstGeom prst="rect">
              <a:avLst/>
            </a:prstGeom>
          </p:spPr>
        </p:pic>
      </p:grpSp>
      <p:grpSp>
        <p:nvGrpSpPr>
          <p:cNvPr id="9" name="グループ化 8">
            <a:extLst>
              <a:ext uri="{FF2B5EF4-FFF2-40B4-BE49-F238E27FC236}">
                <a16:creationId xmlns:a16="http://schemas.microsoft.com/office/drawing/2014/main" id="{0EB6BEAB-DF45-50F0-1D64-898D5957E9C9}"/>
              </a:ext>
            </a:extLst>
          </p:cNvPr>
          <p:cNvGrpSpPr/>
          <p:nvPr/>
        </p:nvGrpSpPr>
        <p:grpSpPr>
          <a:xfrm>
            <a:off x="993989" y="2755891"/>
            <a:ext cx="1785808" cy="3455991"/>
            <a:chOff x="6948264" y="3086152"/>
            <a:chExt cx="1515397" cy="3060000"/>
          </a:xfrm>
        </p:grpSpPr>
        <p:pic>
          <p:nvPicPr>
            <p:cNvPr id="10" name="図 9">
              <a:extLst>
                <a:ext uri="{FF2B5EF4-FFF2-40B4-BE49-F238E27FC236}">
                  <a16:creationId xmlns:a16="http://schemas.microsoft.com/office/drawing/2014/main" id="{C5CFCFFA-3C3E-322E-7A0B-72ED4506F193}"/>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3CF14FF3-BC1C-D0FE-B8A0-486B8D7BCAED}"/>
                </a:ext>
              </a:extLst>
            </p:cNvPr>
            <p:cNvPicPr>
              <a:picLocks noChangeAspect="1"/>
            </p:cNvPicPr>
            <p:nvPr/>
          </p:nvPicPr>
          <p:blipFill>
            <a:blip r:embed="rId5"/>
            <a:stretch>
              <a:fillRect/>
            </a:stretch>
          </p:blipFill>
          <p:spPr>
            <a:xfrm>
              <a:off x="7034561" y="3423249"/>
              <a:ext cx="1329668" cy="2365036"/>
            </a:xfrm>
            <a:prstGeom prst="rect">
              <a:avLst/>
            </a:prstGeom>
          </p:spPr>
        </p:pic>
      </p:grpSp>
      <p:grpSp>
        <p:nvGrpSpPr>
          <p:cNvPr id="15" name="グループ化 14">
            <a:extLst>
              <a:ext uri="{FF2B5EF4-FFF2-40B4-BE49-F238E27FC236}">
                <a16:creationId xmlns:a16="http://schemas.microsoft.com/office/drawing/2014/main" id="{6570B706-EB8D-B118-0370-CE8EAD3FD825}"/>
              </a:ext>
            </a:extLst>
          </p:cNvPr>
          <p:cNvGrpSpPr/>
          <p:nvPr/>
        </p:nvGrpSpPr>
        <p:grpSpPr>
          <a:xfrm>
            <a:off x="1102930" y="3136611"/>
            <a:ext cx="1566937" cy="2671093"/>
            <a:chOff x="2644151" y="0"/>
            <a:chExt cx="3855697" cy="6858000"/>
          </a:xfrm>
        </p:grpSpPr>
        <p:pic>
          <p:nvPicPr>
            <p:cNvPr id="13" name="図 1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DEB7873-0020-7C7E-3F59-AE4A886C8E18}"/>
                </a:ext>
              </a:extLst>
            </p:cNvPr>
            <p:cNvPicPr>
              <a:picLocks noChangeAspect="1"/>
            </p:cNvPicPr>
            <p:nvPr/>
          </p:nvPicPr>
          <p:blipFill>
            <a:blip r:embed="rId6"/>
            <a:stretch>
              <a:fillRect/>
            </a:stretch>
          </p:blipFill>
          <p:spPr>
            <a:xfrm>
              <a:off x="2644151" y="0"/>
              <a:ext cx="3855697" cy="6858000"/>
            </a:xfrm>
            <a:prstGeom prst="rect">
              <a:avLst/>
            </a:prstGeom>
          </p:spPr>
        </p:pic>
        <p:pic>
          <p:nvPicPr>
            <p:cNvPr id="14" name="図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C5F01A1B-1007-B672-01A8-85FEBAF6B27A}"/>
                </a:ext>
              </a:extLst>
            </p:cNvPr>
            <p:cNvPicPr>
              <a:picLocks noChangeAspect="1"/>
            </p:cNvPicPr>
            <p:nvPr/>
          </p:nvPicPr>
          <p:blipFill rotWithShape="1">
            <a:blip r:embed="rId6"/>
            <a:srcRect l="32312" r="55783" b="97122"/>
            <a:stretch/>
          </p:blipFill>
          <p:spPr>
            <a:xfrm>
              <a:off x="2915816" y="3176"/>
              <a:ext cx="387040" cy="166423"/>
            </a:xfrm>
            <a:prstGeom prst="rect">
              <a:avLst/>
            </a:prstGeom>
          </p:spPr>
        </p:pic>
      </p:grpSp>
      <p:sp>
        <p:nvSpPr>
          <p:cNvPr id="44" name="テキスト ボックス 43">
            <a:extLst>
              <a:ext uri="{FF2B5EF4-FFF2-40B4-BE49-F238E27FC236}">
                <a16:creationId xmlns:a16="http://schemas.microsoft.com/office/drawing/2014/main" id="{F8558BFD-4D13-C535-C931-DE15DD1FB9E4}"/>
              </a:ext>
            </a:extLst>
          </p:cNvPr>
          <p:cNvSpPr txBox="1"/>
          <p:nvPr/>
        </p:nvSpPr>
        <p:spPr>
          <a:xfrm>
            <a:off x="2987824" y="3160914"/>
            <a:ext cx="1343678" cy="372411"/>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電源ボタン</a:t>
            </a:r>
            <a:endParaRPr kumimoji="1" lang="ja-JP" altLang="en-US" sz="1400" b="1" dirty="0">
              <a:solidFill>
                <a:srgbClr val="00965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EE0E18B-4A0B-ED88-447B-5AF05FB48187}"/>
              </a:ext>
            </a:extLst>
          </p:cNvPr>
          <p:cNvSpPr/>
          <p:nvPr/>
        </p:nvSpPr>
        <p:spPr>
          <a:xfrm>
            <a:off x="3059832" y="3573016"/>
            <a:ext cx="112664" cy="349487"/>
          </a:xfrm>
          <a:prstGeom prst="rect">
            <a:avLst/>
          </a:prstGeom>
          <a:noFill/>
          <a:ln w="19050">
            <a:solidFill>
              <a:srgbClr val="00965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901D8CBE-FFDD-B4AA-2B19-B474A3459E6F}"/>
              </a:ext>
            </a:extLst>
          </p:cNvPr>
          <p:cNvSpPr/>
          <p:nvPr/>
        </p:nvSpPr>
        <p:spPr>
          <a:xfrm>
            <a:off x="3676617" y="4142700"/>
            <a:ext cx="831452" cy="565757"/>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5988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電源が入っているスマートフォンの画面の画像">
            <a:extLst>
              <a:ext uri="{FF2B5EF4-FFF2-40B4-BE49-F238E27FC236}">
                <a16:creationId xmlns:a16="http://schemas.microsoft.com/office/drawing/2014/main" id="{2F667658-F40D-4E2D-A997-36E92095C0E9}"/>
              </a:ext>
            </a:extLst>
          </p:cNvPr>
          <p:cNvPicPr>
            <a:picLocks noChangeAspect="1"/>
          </p:cNvPicPr>
          <p:nvPr/>
        </p:nvPicPr>
        <p:blipFill>
          <a:blip r:embed="rId4"/>
          <a:stretch>
            <a:fillRect/>
          </a:stretch>
        </p:blipFill>
        <p:spPr>
          <a:xfrm>
            <a:off x="1270799" y="2831300"/>
            <a:ext cx="1810365" cy="342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5364488" y="1950814"/>
            <a:ext cx="3600000" cy="830997"/>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スライドで電源オフ</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左から右にスライドすると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電源が切れます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87584" y="186666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4896096" y="186666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755576" y="1950814"/>
            <a:ext cx="3600000"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電源ボタンと、音量ボタンの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上下どちらかのボタンを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同時に３秒程度 長押し</a:t>
            </a:r>
          </a:p>
        </p:txBody>
      </p:sp>
      <p:sp>
        <p:nvSpPr>
          <p:cNvPr id="26" name="タイトル 1"/>
          <p:cNvSpPr>
            <a:spLocks noGrp="1" noChangeAspect="1"/>
          </p:cNvSpPr>
          <p:nvPr>
            <p:ph type="ctrTitle"/>
          </p:nvPr>
        </p:nvSpPr>
        <p:spPr>
          <a:xfrm>
            <a:off x="1770127" y="200562"/>
            <a:ext cx="3296095" cy="861774"/>
          </a:xfrm>
        </p:spPr>
        <p:txBody>
          <a:bodyPr vert="horz" wrap="none">
            <a:spAutoFit/>
          </a:bodyPr>
          <a:lstStyle/>
          <a:p>
            <a:pPr>
              <a:lnSpc>
                <a:spcPct val="100000"/>
              </a:lnSpc>
            </a:pPr>
            <a:br>
              <a:rPr kumimoji="0" lang="ja-JP" altLang="en-US" sz="1800" kern="0" dirty="0"/>
            </a:br>
            <a:r>
              <a:rPr kumimoji="0" lang="ja-JP" altLang="en-US" kern="0" dirty="0"/>
              <a:t>電源を切る時は</a:t>
            </a:r>
            <a:r>
              <a:rPr kumimoji="0" lang="en-US" altLang="ja-JP" kern="0" dirty="0"/>
              <a:t>?</a:t>
            </a:r>
            <a:endParaRPr kumimoji="0" lang="ja-JP" altLang="en-US" kern="0" dirty="0"/>
          </a:p>
        </p:txBody>
      </p:sp>
      <p:sp>
        <p:nvSpPr>
          <p:cNvPr id="27"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9960" y="1421000"/>
            <a:ext cx="5721736" cy="436146"/>
          </a:xfrm>
        </p:spPr>
        <p:txBody>
          <a:bodyPr wrap="none" lIns="90000" tIns="46800" rIns="90000" bIns="46800">
            <a:spAutoFit/>
          </a:bodyPr>
          <a:lstStyle/>
          <a:p>
            <a:r>
              <a:rPr lang="ja-JP" altLang="en-US" dirty="0"/>
              <a:t>ホームボタンの無い機種の電源の切り方</a:t>
            </a:r>
          </a:p>
        </p:txBody>
      </p:sp>
      <p:sp>
        <p:nvSpPr>
          <p:cNvPr id="77" name="四角形: 角を丸くする 18" descr="スマートフォン側面左側にある音量ボタンの上のマーク">
            <a:extLst>
              <a:ext uri="{FF2B5EF4-FFF2-40B4-BE49-F238E27FC236}">
                <a16:creationId xmlns:a16="http://schemas.microsoft.com/office/drawing/2014/main" id="{C0BDC37C-68B9-4CAD-A34D-99FC48F8284A}"/>
              </a:ext>
            </a:extLst>
          </p:cNvPr>
          <p:cNvSpPr/>
          <p:nvPr/>
        </p:nvSpPr>
        <p:spPr>
          <a:xfrm>
            <a:off x="859368" y="3664647"/>
            <a:ext cx="44279" cy="226144"/>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19" descr="スマートフォン側面左側にある音量ボタンの下のマーク">
            <a:extLst>
              <a:ext uri="{FF2B5EF4-FFF2-40B4-BE49-F238E27FC236}">
                <a16:creationId xmlns:a16="http://schemas.microsoft.com/office/drawing/2014/main" id="{88FFE316-284E-44B3-9729-DA4061C0D26C}"/>
              </a:ext>
            </a:extLst>
          </p:cNvPr>
          <p:cNvSpPr/>
          <p:nvPr/>
        </p:nvSpPr>
        <p:spPr>
          <a:xfrm>
            <a:off x="859368" y="4064911"/>
            <a:ext cx="44279" cy="226144"/>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矢印コネクタ 83">
            <a:extLst>
              <a:ext uri="{FF2B5EF4-FFF2-40B4-BE49-F238E27FC236}">
                <a16:creationId xmlns:a16="http://schemas.microsoft.com/office/drawing/2014/main" id="{79714DFA-365D-4DAE-B096-35F8F3FE44B9}"/>
              </a:ext>
            </a:extLst>
          </p:cNvPr>
          <p:cNvCxnSpPr>
            <a:cxnSpLocks/>
          </p:cNvCxnSpPr>
          <p:nvPr/>
        </p:nvCxnSpPr>
        <p:spPr>
          <a:xfrm flipH="1">
            <a:off x="3006988" y="3933056"/>
            <a:ext cx="3335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42308609-7CCE-4EE3-9A74-182067297121}"/>
              </a:ext>
            </a:extLst>
          </p:cNvPr>
          <p:cNvCxnSpPr>
            <a:cxnSpLocks/>
          </p:cNvCxnSpPr>
          <p:nvPr/>
        </p:nvCxnSpPr>
        <p:spPr>
          <a:xfrm>
            <a:off x="992789" y="3757370"/>
            <a:ext cx="266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BB560061-BCAA-4951-9CB5-31BA8806E62C}"/>
              </a:ext>
            </a:extLst>
          </p:cNvPr>
          <p:cNvCxnSpPr>
            <a:cxnSpLocks/>
          </p:cNvCxnSpPr>
          <p:nvPr/>
        </p:nvCxnSpPr>
        <p:spPr>
          <a:xfrm>
            <a:off x="992789" y="4157633"/>
            <a:ext cx="2668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図形グループ 42"/>
          <p:cNvGrpSpPr/>
          <p:nvPr/>
        </p:nvGrpSpPr>
        <p:grpSpPr>
          <a:xfrm>
            <a:off x="3000749" y="3517685"/>
            <a:ext cx="296587" cy="293005"/>
            <a:chOff x="2897417" y="3995693"/>
            <a:chExt cx="296587" cy="293005"/>
          </a:xfrm>
        </p:grpSpPr>
        <p:sp>
          <p:nvSpPr>
            <p:cNvPr id="47" name="円/楕円 4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3" name="図形グループ 52"/>
          <p:cNvGrpSpPr/>
          <p:nvPr/>
        </p:nvGrpSpPr>
        <p:grpSpPr>
          <a:xfrm>
            <a:off x="314973" y="3140968"/>
            <a:ext cx="296587" cy="293005"/>
            <a:chOff x="2897417" y="3995693"/>
            <a:chExt cx="296587" cy="293005"/>
          </a:xfrm>
        </p:grpSpPr>
        <p:sp>
          <p:nvSpPr>
            <p:cNvPr id="54" name="円/楕円 5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 name="グループ化 1" descr="｢スライドで電源オフ｣の表示を左から右に指をスライドさせている画像">
            <a:extLst>
              <a:ext uri="{FF2B5EF4-FFF2-40B4-BE49-F238E27FC236}">
                <a16:creationId xmlns:a16="http://schemas.microsoft.com/office/drawing/2014/main" id="{7F082D20-44DF-4014-86C9-40D0BEE6C215}"/>
              </a:ext>
            </a:extLst>
          </p:cNvPr>
          <p:cNvGrpSpPr/>
          <p:nvPr/>
        </p:nvGrpSpPr>
        <p:grpSpPr>
          <a:xfrm>
            <a:off x="5436096" y="2831300"/>
            <a:ext cx="1987045" cy="3456000"/>
            <a:chOff x="4716016" y="2831300"/>
            <a:chExt cx="1987045" cy="3456000"/>
          </a:xfrm>
        </p:grpSpPr>
        <p:grpSp>
          <p:nvGrpSpPr>
            <p:cNvPr id="45" name="グループ化 13">
              <a:extLst>
                <a:ext uri="{FF2B5EF4-FFF2-40B4-BE49-F238E27FC236}">
                  <a16:creationId xmlns:a16="http://schemas.microsoft.com/office/drawing/2014/main" id="{35DDF992-7FB3-4413-9A0E-433415C36FE6}"/>
                </a:ext>
              </a:extLst>
            </p:cNvPr>
            <p:cNvGrpSpPr>
              <a:grpSpLocks noChangeAspect="1"/>
            </p:cNvGrpSpPr>
            <p:nvPr/>
          </p:nvGrpSpPr>
          <p:grpSpPr>
            <a:xfrm>
              <a:off x="4716016" y="2831300"/>
              <a:ext cx="1987045" cy="3456000"/>
              <a:chOff x="-2412000" y="1250758"/>
              <a:chExt cx="1979144" cy="3459780"/>
            </a:xfrm>
          </p:grpSpPr>
          <p:pic>
            <p:nvPicPr>
              <p:cNvPr id="46" name="図 45">
                <a:extLst>
                  <a:ext uri="{FF2B5EF4-FFF2-40B4-BE49-F238E27FC236}">
                    <a16:creationId xmlns:a16="http://schemas.microsoft.com/office/drawing/2014/main" id="{0E272DA5-6064-4AAF-B917-2BA325FEC2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2297" y="1250758"/>
                <a:ext cx="1859441" cy="3459780"/>
              </a:xfrm>
              <a:prstGeom prst="rect">
                <a:avLst/>
              </a:prstGeom>
            </p:spPr>
          </p:pic>
          <p:pic>
            <p:nvPicPr>
              <p:cNvPr id="48" name="図 47">
                <a:extLst>
                  <a:ext uri="{FF2B5EF4-FFF2-40B4-BE49-F238E27FC236}">
                    <a16:creationId xmlns:a16="http://schemas.microsoft.com/office/drawing/2014/main" id="{841B833A-7742-4F84-8685-3225857D9E51}"/>
                  </a:ext>
                </a:extLst>
              </p:cNvPr>
              <p:cNvPicPr preferRelativeResize="0">
                <a:picLocks/>
              </p:cNvPicPr>
              <p:nvPr/>
            </p:nvPicPr>
            <p:blipFill>
              <a:blip r:embed="rId8"/>
              <a:stretch>
                <a:fillRect/>
              </a:stretch>
            </p:blipFill>
            <p:spPr>
              <a:xfrm>
                <a:off x="-2120900" y="1378253"/>
                <a:ext cx="1458000" cy="3132000"/>
              </a:xfrm>
              <a:prstGeom prst="rect">
                <a:avLst/>
              </a:prstGeom>
            </p:spPr>
          </p:pic>
          <p:pic>
            <p:nvPicPr>
              <p:cNvPr id="51" name="図 50">
                <a:extLst>
                  <a:ext uri="{FF2B5EF4-FFF2-40B4-BE49-F238E27FC236}">
                    <a16:creationId xmlns:a16="http://schemas.microsoft.com/office/drawing/2014/main" id="{A0E8B424-F64D-4EE3-897E-8E0180383611}"/>
                  </a:ext>
                </a:extLst>
              </p:cNvPr>
              <p:cNvPicPr>
                <a:picLocks noChangeAspect="1"/>
              </p:cNvPicPr>
              <p:nvPr/>
            </p:nvPicPr>
            <p:blipFill>
              <a:blip r:embed="rId9"/>
              <a:stretch>
                <a:fillRect/>
              </a:stretch>
            </p:blipFill>
            <p:spPr>
              <a:xfrm>
                <a:off x="-2412000" y="1325666"/>
                <a:ext cx="1450670" cy="169759"/>
              </a:xfrm>
              <a:prstGeom prst="rect">
                <a:avLst/>
              </a:prstGeom>
            </p:spPr>
          </p:pic>
        </p:grpSp>
        <p:sp>
          <p:nvSpPr>
            <p:cNvPr id="34" name="正方形/長方形 33"/>
            <p:cNvSpPr/>
            <p:nvPr/>
          </p:nvSpPr>
          <p:spPr>
            <a:xfrm>
              <a:off x="5005230" y="3033342"/>
              <a:ext cx="1440000" cy="504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上矢印 81"/>
            <p:cNvSpPr>
              <a:spLocks/>
            </p:cNvSpPr>
            <p:nvPr/>
          </p:nvSpPr>
          <p:spPr>
            <a:xfrm rot="5400000">
              <a:off x="5529867" y="3230741"/>
              <a:ext cx="631902" cy="1152000"/>
            </a:xfrm>
            <a:prstGeom prst="upArrow">
              <a:avLst/>
            </a:prstGeom>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83" name="図 8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1651" y="3836043"/>
              <a:ext cx="473301" cy="540000"/>
            </a:xfrm>
            <a:prstGeom prst="rect">
              <a:avLst/>
            </a:prstGeom>
          </p:spPr>
        </p:pic>
        <p:grpSp>
          <p:nvGrpSpPr>
            <p:cNvPr id="56" name="図形グループ 55"/>
            <p:cNvGrpSpPr/>
            <p:nvPr/>
          </p:nvGrpSpPr>
          <p:grpSpPr>
            <a:xfrm>
              <a:off x="4863852" y="2887623"/>
              <a:ext cx="296586" cy="293005"/>
              <a:chOff x="3546641" y="3995693"/>
              <a:chExt cx="296586" cy="293005"/>
            </a:xfrm>
          </p:grpSpPr>
          <p:sp>
            <p:nvSpPr>
              <p:cNvPr id="57" name="円/楕円 5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 name="テキスト ボックス 10">
            <a:extLst>
              <a:ext uri="{FF2B5EF4-FFF2-40B4-BE49-F238E27FC236}">
                <a16:creationId xmlns:a16="http://schemas.microsoft.com/office/drawing/2014/main" id="{32A056DE-EA0E-A8D5-A748-99098E36689B}"/>
              </a:ext>
            </a:extLst>
          </p:cNvPr>
          <p:cNvSpPr txBox="1"/>
          <p:nvPr/>
        </p:nvSpPr>
        <p:spPr>
          <a:xfrm>
            <a:off x="3133207" y="2853139"/>
            <a:ext cx="1343678" cy="372411"/>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電源ボタン</a:t>
            </a:r>
            <a:endParaRPr kumimoji="1" lang="ja-JP" altLang="en-US" sz="1400" b="1" dirty="0">
              <a:solidFill>
                <a:srgbClr val="00965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7203DA1-64B5-CA52-37E9-B33E39D03CBB}"/>
              </a:ext>
            </a:extLst>
          </p:cNvPr>
          <p:cNvSpPr txBox="1"/>
          <p:nvPr/>
        </p:nvSpPr>
        <p:spPr>
          <a:xfrm>
            <a:off x="564026" y="3140968"/>
            <a:ext cx="1343678" cy="523220"/>
          </a:xfrm>
          <a:prstGeom prst="rect">
            <a:avLst/>
          </a:prstGeom>
          <a:noFill/>
        </p:spPr>
        <p:txBody>
          <a:bodyPr wrap="square" rtlCol="0">
            <a:spAutoFit/>
          </a:bodyPr>
          <a:lstStyle/>
          <a:p>
            <a:r>
              <a:rPr lang="ja-JP" altLang="en-US" sz="1400" b="1" dirty="0">
                <a:solidFill>
                  <a:srgbClr val="009650"/>
                </a:solidFill>
                <a:latin typeface="メイリオ" panose="020B0604030504040204" pitchFamily="50" charset="-128"/>
                <a:ea typeface="メイリオ" panose="020B0604030504040204" pitchFamily="50" charset="-128"/>
              </a:rPr>
              <a:t>音量</a:t>
            </a:r>
            <a:endParaRPr lang="en-US" altLang="ja-JP" sz="1400" b="1" dirty="0">
              <a:solidFill>
                <a:srgbClr val="009650"/>
              </a:solidFill>
              <a:latin typeface="メイリオ" panose="020B0604030504040204" pitchFamily="50" charset="-128"/>
              <a:ea typeface="メイリオ" panose="020B0604030504040204" pitchFamily="50" charset="-128"/>
            </a:endParaRPr>
          </a:p>
          <a:p>
            <a:r>
              <a:rPr lang="ja-JP" altLang="en-US" sz="1400" b="1" dirty="0">
                <a:solidFill>
                  <a:srgbClr val="009650"/>
                </a:solidFill>
                <a:latin typeface="メイリオ" panose="020B0604030504040204" pitchFamily="50" charset="-128"/>
                <a:ea typeface="メイリオ" panose="020B0604030504040204" pitchFamily="50" charset="-128"/>
              </a:rPr>
              <a:t>ボタン</a:t>
            </a:r>
            <a:endParaRPr kumimoji="1" lang="ja-JP" altLang="en-US" sz="1400" b="1" dirty="0">
              <a:solidFill>
                <a:srgbClr val="00965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2BBAA5B7-767E-A3B9-6AD1-0553DACFF8CA}"/>
              </a:ext>
            </a:extLst>
          </p:cNvPr>
          <p:cNvPicPr>
            <a:picLocks noChangeAspect="1"/>
          </p:cNvPicPr>
          <p:nvPr/>
        </p:nvPicPr>
        <p:blipFill rotWithShape="1">
          <a:blip r:embed="rId11"/>
          <a:srcRect l="10512" t="1892" r="8175" b="58183"/>
          <a:stretch/>
        </p:blipFill>
        <p:spPr>
          <a:xfrm>
            <a:off x="3419872" y="3140968"/>
            <a:ext cx="154304" cy="1037540"/>
          </a:xfrm>
          <a:prstGeom prst="rect">
            <a:avLst/>
          </a:prstGeom>
        </p:spPr>
      </p:pic>
      <p:sp>
        <p:nvSpPr>
          <p:cNvPr id="13" name="正方形/長方形 12">
            <a:extLst>
              <a:ext uri="{FF2B5EF4-FFF2-40B4-BE49-F238E27FC236}">
                <a16:creationId xmlns:a16="http://schemas.microsoft.com/office/drawing/2014/main" id="{A67B46DE-AD46-86E9-28DB-0A1AD2A36879}"/>
              </a:ext>
            </a:extLst>
          </p:cNvPr>
          <p:cNvSpPr/>
          <p:nvPr/>
        </p:nvSpPr>
        <p:spPr>
          <a:xfrm>
            <a:off x="3415807" y="3717032"/>
            <a:ext cx="156147" cy="453169"/>
          </a:xfrm>
          <a:prstGeom prst="rect">
            <a:avLst/>
          </a:prstGeom>
          <a:noFill/>
          <a:ln w="19050">
            <a:solidFill>
              <a:srgbClr val="00965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EEFF2B05-507E-9B34-C9E8-0FDA7016D59B}"/>
              </a:ext>
            </a:extLst>
          </p:cNvPr>
          <p:cNvSpPr/>
          <p:nvPr/>
        </p:nvSpPr>
        <p:spPr>
          <a:xfrm>
            <a:off x="3663269" y="4291055"/>
            <a:ext cx="1158061" cy="69506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422865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26" name="タイトル 1"/>
          <p:cNvSpPr>
            <a:spLocks noGrp="1" noChangeAspect="1"/>
          </p:cNvSpPr>
          <p:nvPr>
            <p:ph type="ctrTitle"/>
          </p:nvPr>
        </p:nvSpPr>
        <p:spPr>
          <a:xfrm>
            <a:off x="1770127" y="265195"/>
            <a:ext cx="4288353" cy="797141"/>
          </a:xfrm>
        </p:spPr>
        <p:txBody>
          <a:bodyPr vert="horz" wrap="none">
            <a:spAutoFit/>
          </a:bodyPr>
          <a:lstStyle/>
          <a:p>
            <a:br>
              <a:rPr kumimoji="0" lang="ja-JP" altLang="en-US" sz="1800" kern="0" dirty="0"/>
            </a:br>
            <a:r>
              <a:rPr kumimoji="0" lang="ja-JP" altLang="en-US" kern="0" dirty="0"/>
              <a:t>スリープモードにする</a:t>
            </a:r>
          </a:p>
        </p:txBody>
      </p:sp>
      <p:sp>
        <p:nvSpPr>
          <p:cNvPr id="7" name="字幕 14">
            <a:extLst>
              <a:ext uri="{FF2B5EF4-FFF2-40B4-BE49-F238E27FC236}">
                <a16:creationId xmlns:a16="http://schemas.microsoft.com/office/drawing/2014/main" id="{363E4EF9-AE8A-7A61-1CB1-ECD0E5ADCE01}"/>
              </a:ext>
            </a:extLst>
          </p:cNvPr>
          <p:cNvSpPr>
            <a:spLocks noGrp="1"/>
          </p:cNvSpPr>
          <p:nvPr>
            <p:ph type="subTitle" idx="1"/>
          </p:nvPr>
        </p:nvSpPr>
        <p:spPr>
          <a:xfrm>
            <a:off x="507804" y="1484784"/>
            <a:ext cx="8384676" cy="360000"/>
          </a:xfrm>
        </p:spPr>
        <p:txBody>
          <a:bodyPr>
            <a:noAutofit/>
          </a:bodyPr>
          <a:lstStyle/>
          <a:p>
            <a:r>
              <a:rPr kumimoji="0" lang="ja-JP" altLang="en-US" sz="2800" kern="0" dirty="0">
                <a:solidFill>
                  <a:srgbClr val="009650"/>
                </a:solidFill>
              </a:rPr>
              <a:t>スリープモードって？</a:t>
            </a:r>
          </a:p>
        </p:txBody>
      </p:sp>
      <p:sp>
        <p:nvSpPr>
          <p:cNvPr id="8" name="テキスト ボックス 7">
            <a:extLst>
              <a:ext uri="{FF2B5EF4-FFF2-40B4-BE49-F238E27FC236}">
                <a16:creationId xmlns:a16="http://schemas.microsoft.com/office/drawing/2014/main" id="{3C3694EA-C843-58E3-CB0A-E008A510CB6E}"/>
              </a:ext>
            </a:extLst>
          </p:cNvPr>
          <p:cNvSpPr txBox="1"/>
          <p:nvPr/>
        </p:nvSpPr>
        <p:spPr>
          <a:xfrm>
            <a:off x="801068" y="2203117"/>
            <a:ext cx="7541863" cy="3770263"/>
          </a:xfrm>
          <a:prstGeom prst="rect">
            <a:avLst/>
          </a:prstGeom>
          <a:noFill/>
        </p:spPr>
        <p:txBody>
          <a:bodyPr wrap="square" rtlCol="0">
            <a:spAutoFit/>
          </a:bodyPr>
          <a:lstStyle/>
          <a:p>
            <a:pPr indent="82550"/>
            <a:r>
              <a:rPr lang="ja-JP" altLang="en-US" sz="2100" b="1" dirty="0">
                <a:latin typeface="メイリオ" panose="020B0604030504040204" pitchFamily="50" charset="-128"/>
                <a:ea typeface="メイリオ" panose="020B0604030504040204" pitchFamily="50" charset="-128"/>
              </a:rPr>
              <a:t>スリープモードは、</a:t>
            </a:r>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電話などの電波はつながったままでも</a:t>
            </a:r>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画面は暗い状態を指します。</a:t>
            </a:r>
            <a:endParaRPr lang="en-US" altLang="ja-JP" sz="2100" b="1" dirty="0">
              <a:latin typeface="メイリオ" panose="020B0604030504040204" pitchFamily="50" charset="-128"/>
              <a:ea typeface="メイリオ" panose="020B0604030504040204" pitchFamily="50" charset="-128"/>
            </a:endParaRPr>
          </a:p>
          <a:p>
            <a:pPr indent="82550"/>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二つ折りケータイで例えると、</a:t>
            </a:r>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折りたたんでいる状態に近いです。</a:t>
            </a:r>
            <a:endParaRPr lang="en-US" altLang="ja-JP" sz="2100" b="1" dirty="0">
              <a:latin typeface="メイリオ" panose="020B0604030504040204" pitchFamily="50" charset="-128"/>
              <a:ea typeface="メイリオ" panose="020B0604030504040204" pitchFamily="50" charset="-128"/>
            </a:endParaRPr>
          </a:p>
          <a:p>
            <a:pPr indent="82550"/>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solidFill>
                  <a:srgbClr val="009650"/>
                </a:solidFill>
                <a:latin typeface="メイリオ" panose="020B0604030504040204" pitchFamily="50" charset="-128"/>
                <a:ea typeface="メイリオ" panose="020B0604030504040204" pitchFamily="50" charset="-128"/>
              </a:rPr>
              <a:t>良いところ</a:t>
            </a:r>
            <a:endParaRPr lang="en-US" altLang="ja-JP" sz="2100" b="1" dirty="0">
              <a:solidFill>
                <a:srgbClr val="009650"/>
              </a:solidFill>
              <a:latin typeface="メイリオ" panose="020B0604030504040204" pitchFamily="50" charset="-128"/>
              <a:ea typeface="メイリオ" panose="020B0604030504040204" pitchFamily="50" charset="-128"/>
            </a:endParaRPr>
          </a:p>
          <a:p>
            <a:pPr indent="82550"/>
            <a:endParaRPr lang="en-US" altLang="ja-JP" sz="800" b="1" dirty="0">
              <a:solidFill>
                <a:srgbClr val="009650"/>
              </a:solidFill>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・意図しないタッチ操作の防止</a:t>
            </a:r>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・余計なバッテリー消費の防止</a:t>
            </a:r>
            <a:endParaRPr lang="en-US" altLang="ja-JP" sz="2100" b="1" dirty="0">
              <a:latin typeface="メイリオ" panose="020B0604030504040204" pitchFamily="50" charset="-128"/>
              <a:ea typeface="メイリオ" panose="020B0604030504040204" pitchFamily="50" charset="-128"/>
            </a:endParaRPr>
          </a:p>
          <a:p>
            <a:pPr indent="82550"/>
            <a:r>
              <a:rPr lang="ja-JP" altLang="en-US" sz="2100" b="1" dirty="0">
                <a:latin typeface="メイリオ" panose="020B0604030504040204" pitchFamily="50" charset="-128"/>
                <a:ea typeface="メイリオ" panose="020B0604030504040204" pitchFamily="50" charset="-128"/>
              </a:rPr>
              <a:t>・スマートフォン本体が長持ちしやすい</a:t>
            </a:r>
            <a:endParaRPr lang="en-US" altLang="ja-JP" sz="2100" b="1" dirty="0">
              <a:latin typeface="メイリオ" panose="020B0604030504040204" pitchFamily="50" charset="-128"/>
              <a:ea typeface="メイリオ" panose="020B0604030504040204" pitchFamily="50" charset="-128"/>
            </a:endParaRPr>
          </a:p>
        </p:txBody>
      </p:sp>
      <p:pic>
        <p:nvPicPr>
          <p:cNvPr id="10" name="図 9" descr="アイコン&#10;&#10;自動的に生成された説明">
            <a:extLst>
              <a:ext uri="{FF2B5EF4-FFF2-40B4-BE49-F238E27FC236}">
                <a16:creationId xmlns:a16="http://schemas.microsoft.com/office/drawing/2014/main" id="{02CA4AD7-16C8-F406-56C4-B95890A1CECA}"/>
              </a:ext>
            </a:extLst>
          </p:cNvPr>
          <p:cNvPicPr>
            <a:picLocks noChangeAspect="1"/>
          </p:cNvPicPr>
          <p:nvPr/>
        </p:nvPicPr>
        <p:blipFill>
          <a:blip r:embed="rId6"/>
          <a:stretch>
            <a:fillRect/>
          </a:stretch>
        </p:blipFill>
        <p:spPr>
          <a:xfrm>
            <a:off x="5611354" y="2830734"/>
            <a:ext cx="2762819" cy="2492587"/>
          </a:xfrm>
          <a:prstGeom prst="rect">
            <a:avLst/>
          </a:prstGeom>
        </p:spPr>
      </p:pic>
    </p:spTree>
    <p:extLst>
      <p:ext uri="{BB962C8B-B14F-4D97-AF65-F5344CB8AC3E}">
        <p14:creationId xmlns:p14="http://schemas.microsoft.com/office/powerpoint/2010/main" val="603256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221E737B91CD54B90BF8EA7BB4FF285" ma:contentTypeVersion="12" ma:contentTypeDescription="新しいドキュメントを作成します。" ma:contentTypeScope="" ma:versionID="18373603a9622018b396af1dea0784d3">
  <xsd:schema xmlns:xsd="http://www.w3.org/2001/XMLSchema" xmlns:xs="http://www.w3.org/2001/XMLSchema" xmlns:p="http://schemas.microsoft.com/office/2006/metadata/properties" xmlns:ns2="48eda21e-c3ca-4c84-96af-7a820448060a" xmlns:ns3="991be074-868e-4d92-97d6-e216f9fec143" targetNamespace="http://schemas.microsoft.com/office/2006/metadata/properties" ma:root="true" ma:fieldsID="fcc78517cf5dc4af9bc31ada0941723e" ns2:_="" ns3:_="">
    <xsd:import namespace="48eda21e-c3ca-4c84-96af-7a820448060a"/>
    <xsd:import namespace="991be074-868e-4d92-97d6-e216f9fec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da21e-c3ca-4c84-96af-7a8204480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1be074-868e-4d92-97d6-e216f9fec1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cc2b052-fdc2-451d-923f-407e6a503a39}" ma:internalName="TaxCatchAll" ma:showField="CatchAllData" ma:web="991be074-868e-4d92-97d6-e216f9fec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eda21e-c3ca-4c84-96af-7a820448060a">
      <Terms xmlns="http://schemas.microsoft.com/office/infopath/2007/PartnerControls"/>
    </lcf76f155ced4ddcb4097134ff3c332f>
    <TaxCatchAll xmlns="991be074-868e-4d92-97d6-e216f9fec1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47F0B-6525-4FB6-B700-08101289FDEC}"/>
</file>

<file path=customXml/itemProps2.xml><?xml version="1.0" encoding="utf-8"?>
<ds:datastoreItem xmlns:ds="http://schemas.openxmlformats.org/officeDocument/2006/customXml" ds:itemID="{DF9E89BB-BD4E-420A-B282-DFBC2E5EEED0}">
  <ds:schemaRefs>
    <ds:schemaRef ds:uri="aa54329d-0235-4571-9ea0-44d69b00d72c"/>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1002</Words>
  <Application>Microsoft Office PowerPoint</Application>
  <PresentationFormat>画面に合わせる (4:3)</PresentationFormat>
  <Paragraphs>266</Paragraphs>
  <Slides>19</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7" baseType="lpstr">
      <vt:lpstr>メイリオ</vt:lpstr>
      <vt:lpstr>メイリオ</vt:lpstr>
      <vt:lpstr>游ゴシック</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電源の入れ方 電源ボタンはどこに?</vt:lpstr>
      <vt:lpstr>電源の入れ方 電源ボタンはどこに?</vt:lpstr>
      <vt:lpstr>電源の入れ方 電源ボタンはどこに?</vt:lpstr>
      <vt:lpstr> 電源を切る時は?</vt:lpstr>
      <vt:lpstr> 電源を切る時は?</vt:lpstr>
      <vt:lpstr> スリープモードにする</vt:lpstr>
      <vt:lpstr> スリープモードにする</vt:lpstr>
      <vt:lpstr>PowerPoint プレゼンテーション</vt:lpstr>
      <vt:lpstr>ボタン操作の仕方 電源・音量ボタン</vt:lpstr>
      <vt:lpstr>ボタン操作の仕方 スマートフォン各部の役割</vt:lpstr>
      <vt:lpstr>ボタン操作の仕方 ホームボタン</vt:lpstr>
      <vt:lpstr>ボタン操作の仕方 ホームボタン</vt:lpstr>
      <vt:lpstr>ボタン操作の仕方 表示の見方</vt:lpstr>
      <vt:lpstr>ボタン操作の仕方 コントロールセンターの表示 ※Androidでは、「クイック設定パネル」と言います。</vt:lpstr>
      <vt:lpstr>ボタン操作の仕方 コントロールセンターの表示 ※Androidでは、「クイック設定パネル」と言います。</vt:lpstr>
      <vt:lpstr>ボタン操作の仕方 マナーモードに設定する方法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665</cp:revision>
  <dcterms:created xsi:type="dcterms:W3CDTF">2021-08-16T09:05:36Z</dcterms:created>
  <dcterms:modified xsi:type="dcterms:W3CDTF">2023-06-12T04:24:10Z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MediaServiceImageTags">
    <vt:lpwstr/>
  </property>
  <property fmtid="{D5CDD505-2E9C-101B-9397-08002B2CF9AE}" pid="4" name="Order">
    <vt:r8>102700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