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1"/>
  </p:notesMasterIdLst>
  <p:sldIdLst>
    <p:sldId id="1035" r:id="rId5"/>
    <p:sldId id="1053" r:id="rId6"/>
    <p:sldId id="1037" r:id="rId7"/>
    <p:sldId id="1038" r:id="rId8"/>
    <p:sldId id="1039" r:id="rId9"/>
    <p:sldId id="1040" r:id="rId10"/>
    <p:sldId id="1041" r:id="rId11"/>
    <p:sldId id="1051" r:id="rId12"/>
    <p:sldId id="1052" r:id="rId13"/>
    <p:sldId id="1042" r:id="rId14"/>
    <p:sldId id="1043" r:id="rId15"/>
    <p:sldId id="1044" r:id="rId16"/>
    <p:sldId id="1047" r:id="rId17"/>
    <p:sldId id="1046" r:id="rId18"/>
    <p:sldId id="1045" r:id="rId19"/>
    <p:sldId id="1048" r:id="rId20"/>
  </p:sldIdLst>
  <p:sldSz cx="9144000" cy="6858000" type="screen4x3"/>
  <p:notesSz cx="6737350" cy="9869488"/>
  <p:custDataLst>
    <p:tags r:id="rId2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D7D31"/>
    <a:srgbClr val="0B57CF"/>
    <a:srgbClr val="1A1A1D"/>
    <a:srgbClr val="323332"/>
    <a:srgbClr val="2FD159"/>
    <a:srgbClr val="1A1A25"/>
    <a:srgbClr val="4472C4"/>
    <a:srgbClr val="00965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1" autoAdjust="0"/>
    <p:restoredTop sz="75891" autoAdjust="0"/>
  </p:normalViewPr>
  <p:slideViewPr>
    <p:cSldViewPr snapToGrid="0" snapToObjects="1">
      <p:cViewPr varScale="1">
        <p:scale>
          <a:sx n="46" d="100"/>
          <a:sy n="46" d="100"/>
        </p:scale>
        <p:origin x="1724" y="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77" d="100"/>
          <a:sy n="77" d="100"/>
        </p:scale>
        <p:origin x="4014" y="102"/>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2025/3/27</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2256FB4D-0A08-D621-D439-7EB3C6332256}"/>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87287E3-F2EB-E31D-58D4-8BC3BE82CB7E}"/>
              </a:ext>
            </a:extLst>
          </p:cNvPr>
          <p:cNvSpPr>
            <a:spLocks noGrp="1" noRot="1" noChangeAspect="1"/>
          </p:cNvSpPr>
          <p:nvPr>
            <p:ph type="sldImg"/>
          </p:nvPr>
        </p:nvSpPr>
        <p:spPr/>
      </p:sp>
    </p:spTree>
    <p:extLst>
      <p:ext uri="{BB962C8B-B14F-4D97-AF65-F5344CB8AC3E}">
        <p14:creationId xmlns:p14="http://schemas.microsoft.com/office/powerpoint/2010/main" val="96055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54320D0-36CD-E8D2-ED1A-62D89A734592}"/>
              </a:ext>
            </a:extLst>
          </p:cNvPr>
          <p:cNvSpPr>
            <a:spLocks noGrp="1" noRot="1" noChangeAspect="1"/>
          </p:cNvSpPr>
          <p:nvPr>
            <p:ph type="sldImg"/>
          </p:nvPr>
        </p:nvSpPr>
        <p:spPr/>
      </p:sp>
    </p:spTree>
    <p:extLst>
      <p:ext uri="{BB962C8B-B14F-4D97-AF65-F5344CB8AC3E}">
        <p14:creationId xmlns:p14="http://schemas.microsoft.com/office/powerpoint/2010/main" val="3882106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9F528D1-F3DB-8821-274A-66AC988E9B78}"/>
              </a:ext>
            </a:extLst>
          </p:cNvPr>
          <p:cNvSpPr>
            <a:spLocks noGrp="1" noRot="1" noChangeAspect="1"/>
          </p:cNvSpPr>
          <p:nvPr>
            <p:ph type="sldImg"/>
          </p:nvPr>
        </p:nvSpPr>
        <p:spPr/>
      </p:sp>
    </p:spTree>
    <p:extLst>
      <p:ext uri="{BB962C8B-B14F-4D97-AF65-F5344CB8AC3E}">
        <p14:creationId xmlns:p14="http://schemas.microsoft.com/office/powerpoint/2010/main" val="3833159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9E3ED846-4608-5B5C-AE60-71B64BD7E63B}"/>
              </a:ext>
            </a:extLst>
          </p:cNvPr>
          <p:cNvSpPr>
            <a:spLocks noGrp="1" noRot="1" noChangeAspect="1"/>
          </p:cNvSpPr>
          <p:nvPr>
            <p:ph type="sldImg"/>
          </p:nvPr>
        </p:nvSpPr>
        <p:spPr/>
      </p:sp>
    </p:spTree>
    <p:extLst>
      <p:ext uri="{BB962C8B-B14F-4D97-AF65-F5344CB8AC3E}">
        <p14:creationId xmlns:p14="http://schemas.microsoft.com/office/powerpoint/2010/main" val="1701511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7" name="スライド イメージ プレースホルダー 6">
            <a:extLst>
              <a:ext uri="{FF2B5EF4-FFF2-40B4-BE49-F238E27FC236}">
                <a16:creationId xmlns:a16="http://schemas.microsoft.com/office/drawing/2014/main" id="{450E291E-E30E-E26E-296C-42E7EC3559A6}"/>
              </a:ext>
            </a:extLst>
          </p:cNvPr>
          <p:cNvSpPr>
            <a:spLocks noGrp="1" noRot="1" noChangeAspect="1"/>
          </p:cNvSpPr>
          <p:nvPr>
            <p:ph type="sldImg"/>
          </p:nvPr>
        </p:nvSpPr>
        <p:spPr/>
      </p:sp>
    </p:spTree>
    <p:extLst>
      <p:ext uri="{BB962C8B-B14F-4D97-AF65-F5344CB8AC3E}">
        <p14:creationId xmlns:p14="http://schemas.microsoft.com/office/powerpoint/2010/main" val="1541216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8A275CE4-C7F0-134A-1784-CF1262EF3D1D}"/>
              </a:ext>
            </a:extLst>
          </p:cNvPr>
          <p:cNvSpPr>
            <a:spLocks noGrp="1" noRot="1" noChangeAspect="1"/>
          </p:cNvSpPr>
          <p:nvPr>
            <p:ph type="sldImg"/>
          </p:nvPr>
        </p:nvSpPr>
        <p:spPr/>
      </p:sp>
    </p:spTree>
    <p:extLst>
      <p:ext uri="{BB962C8B-B14F-4D97-AF65-F5344CB8AC3E}">
        <p14:creationId xmlns:p14="http://schemas.microsoft.com/office/powerpoint/2010/main" val="2140139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6" name="スライド イメージ プレースホルダー 5">
            <a:extLst>
              <a:ext uri="{FF2B5EF4-FFF2-40B4-BE49-F238E27FC236}">
                <a16:creationId xmlns:a16="http://schemas.microsoft.com/office/drawing/2014/main" id="{787DB143-EAF3-69EA-E4E0-32D1A3C7A13F}"/>
              </a:ext>
            </a:extLst>
          </p:cNvPr>
          <p:cNvSpPr>
            <a:spLocks noGrp="1" noRot="1" noChangeAspect="1"/>
          </p:cNvSpPr>
          <p:nvPr>
            <p:ph type="sldImg"/>
          </p:nvPr>
        </p:nvSpPr>
        <p:spPr/>
      </p:sp>
    </p:spTree>
    <p:extLst>
      <p:ext uri="{BB962C8B-B14F-4D97-AF65-F5344CB8AC3E}">
        <p14:creationId xmlns:p14="http://schemas.microsoft.com/office/powerpoint/2010/main" val="142506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871891C8-2B0F-1323-B543-25FCBD8068E1}"/>
              </a:ext>
            </a:extLst>
          </p:cNvPr>
          <p:cNvSpPr>
            <a:spLocks noGrp="1" noRot="1" noChangeAspect="1"/>
          </p:cNvSpPr>
          <p:nvPr>
            <p:ph type="sldImg"/>
          </p:nvPr>
        </p:nvSpPr>
        <p:spPr/>
      </p:sp>
    </p:spTree>
    <p:extLst>
      <p:ext uri="{BB962C8B-B14F-4D97-AF65-F5344CB8AC3E}">
        <p14:creationId xmlns:p14="http://schemas.microsoft.com/office/powerpoint/2010/main" val="390872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C3BFE611-98B0-2FEB-5D24-95350FF532A3}"/>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923D370-8E3B-D4E4-54B2-7C0E9C397BE5}"/>
              </a:ext>
            </a:extLst>
          </p:cNvPr>
          <p:cNvSpPr>
            <a:spLocks noGrp="1" noRot="1" noChangeAspect="1"/>
          </p:cNvSpPr>
          <p:nvPr>
            <p:ph type="sldImg"/>
          </p:nvPr>
        </p:nvSpPr>
        <p:spPr/>
      </p:sp>
    </p:spTree>
    <p:extLst>
      <p:ext uri="{BB962C8B-B14F-4D97-AF65-F5344CB8AC3E}">
        <p14:creationId xmlns:p14="http://schemas.microsoft.com/office/powerpoint/2010/main" val="87335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dirty="0"/>
          </a:p>
        </p:txBody>
      </p:sp>
      <p:sp>
        <p:nvSpPr>
          <p:cNvPr id="7" name="スライド イメージ プレースホルダー 6">
            <a:extLst>
              <a:ext uri="{FF2B5EF4-FFF2-40B4-BE49-F238E27FC236}">
                <a16:creationId xmlns:a16="http://schemas.microsoft.com/office/drawing/2014/main" id="{AAED0EE5-60BA-F2C0-4589-E228FA5427AB}"/>
              </a:ext>
            </a:extLst>
          </p:cNvPr>
          <p:cNvSpPr>
            <a:spLocks noGrp="1" noRot="1" noChangeAspect="1"/>
          </p:cNvSpPr>
          <p:nvPr>
            <p:ph type="sldImg"/>
          </p:nvPr>
        </p:nvSpPr>
        <p:spPr/>
      </p:sp>
    </p:spTree>
    <p:extLst>
      <p:ext uri="{BB962C8B-B14F-4D97-AF65-F5344CB8AC3E}">
        <p14:creationId xmlns:p14="http://schemas.microsoft.com/office/powerpoint/2010/main" val="228096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dirty="0"/>
          </a:p>
        </p:txBody>
      </p:sp>
      <p:sp>
        <p:nvSpPr>
          <p:cNvPr id="7" name="スライド イメージ プレースホルダー 6">
            <a:extLst>
              <a:ext uri="{FF2B5EF4-FFF2-40B4-BE49-F238E27FC236}">
                <a16:creationId xmlns:a16="http://schemas.microsoft.com/office/drawing/2014/main" id="{D9ED5EF2-08DA-BC6C-B0DC-93D2CF4C9023}"/>
              </a:ext>
            </a:extLst>
          </p:cNvPr>
          <p:cNvSpPr>
            <a:spLocks noGrp="1" noRot="1" noChangeAspect="1"/>
          </p:cNvSpPr>
          <p:nvPr>
            <p:ph type="sldImg"/>
          </p:nvPr>
        </p:nvSpPr>
        <p:spPr/>
      </p:sp>
    </p:spTree>
    <p:extLst>
      <p:ext uri="{BB962C8B-B14F-4D97-AF65-F5344CB8AC3E}">
        <p14:creationId xmlns:p14="http://schemas.microsoft.com/office/powerpoint/2010/main" val="280813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39A91F19-0008-616E-0D37-41859E8DEE84}"/>
              </a:ext>
            </a:extLst>
          </p:cNvPr>
          <p:cNvSpPr>
            <a:spLocks noGrp="1" noRot="1" noChangeAspect="1"/>
          </p:cNvSpPr>
          <p:nvPr>
            <p:ph type="sldImg"/>
          </p:nvPr>
        </p:nvSpPr>
        <p:spPr/>
      </p:sp>
    </p:spTree>
    <p:extLst>
      <p:ext uri="{BB962C8B-B14F-4D97-AF65-F5344CB8AC3E}">
        <p14:creationId xmlns:p14="http://schemas.microsoft.com/office/powerpoint/2010/main" val="3231827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8DE70059-4F6F-C13B-05B9-98BAD4F0D27D}"/>
              </a:ext>
            </a:extLst>
          </p:cNvPr>
          <p:cNvSpPr>
            <a:spLocks noGrp="1" noRot="1" noChangeAspect="1"/>
          </p:cNvSpPr>
          <p:nvPr>
            <p:ph type="sldImg"/>
          </p:nvPr>
        </p:nvSpPr>
        <p:spPr/>
      </p:sp>
    </p:spTree>
    <p:extLst>
      <p:ext uri="{BB962C8B-B14F-4D97-AF65-F5344CB8AC3E}">
        <p14:creationId xmlns:p14="http://schemas.microsoft.com/office/powerpoint/2010/main" val="4075024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03362F38-90F3-CB1B-194B-F764A23A2E46}"/>
              </a:ext>
            </a:extLst>
          </p:cNvPr>
          <p:cNvSpPr>
            <a:spLocks noGrp="1" noRot="1" noChangeAspect="1"/>
          </p:cNvSpPr>
          <p:nvPr>
            <p:ph type="sldImg"/>
          </p:nvPr>
        </p:nvSpPr>
        <p:spPr/>
      </p:sp>
    </p:spTree>
    <p:extLst>
      <p:ext uri="{BB962C8B-B14F-4D97-AF65-F5344CB8AC3E}">
        <p14:creationId xmlns:p14="http://schemas.microsoft.com/office/powerpoint/2010/main" val="198632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2025/3/27</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2025/3/27</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2025/3/27</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oleObject" Target="../embeddings/oleObject3.bin"/><Relationship Id="rId5" Type="http://schemas.openxmlformats.org/officeDocument/2006/relationships/image" Target="../media/image4.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oleObject" Target="../embeddings/oleObject3.bin"/><Relationship Id="rId5" Type="http://schemas.openxmlformats.org/officeDocument/2006/relationships/image" Target="../media/image19.png"/><Relationship Id="rId10" Type="http://schemas.openxmlformats.org/officeDocument/2006/relationships/image" Target="../media/image12.svg"/><Relationship Id="rId4" Type="http://schemas.openxmlformats.org/officeDocument/2006/relationships/image" Target="../media/image18.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oleObject" Target="../embeddings/oleObject3.bin"/><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1.emf"/><Relationship Id="rId10" Type="http://schemas.openxmlformats.org/officeDocument/2006/relationships/image" Target="../media/image12.svg"/><Relationship Id="rId4" Type="http://schemas.openxmlformats.org/officeDocument/2006/relationships/oleObject" Target="../embeddings/oleObject3.bin"/><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000" dirty="0">
                <a:solidFill>
                  <a:srgbClr val="4472C4"/>
                </a:solidFill>
                <a:latin typeface="BIZ UDPゴシック" panose="020B0400000000000000" pitchFamily="50" charset="-128"/>
                <a:ea typeface="BIZ UDPゴシック" panose="020B0400000000000000" pitchFamily="50" charset="-128"/>
              </a:rPr>
              <a:t>アプリをインストールしてみよう</a:t>
            </a:r>
          </a:p>
        </p:txBody>
      </p:sp>
      <p:sp>
        <p:nvSpPr>
          <p:cNvPr id="2" name="テキスト ボックス 1">
            <a:extLst>
              <a:ext uri="{FF2B5EF4-FFF2-40B4-BE49-F238E27FC236}">
                <a16:creationId xmlns:a16="http://schemas.microsoft.com/office/drawing/2014/main" id="{3232D058-C78D-2F93-F084-A6919506F616}"/>
              </a:ext>
            </a:extLst>
          </p:cNvPr>
          <p:cNvSpPr txBox="1"/>
          <p:nvPr/>
        </p:nvSpPr>
        <p:spPr>
          <a:xfrm>
            <a:off x="796826" y="571149"/>
            <a:ext cx="6484600" cy="1200329"/>
          </a:xfrm>
          <a:prstGeom prst="rect">
            <a:avLst/>
          </a:prstGeom>
          <a:noFill/>
        </p:spPr>
        <p:txBody>
          <a:bodyPr wrap="square" rtlCol="0">
            <a:spAutoFit/>
          </a:bodyPr>
          <a:lstStyle/>
          <a:p>
            <a:r>
              <a:rPr lang="ja-JP" altLang="en-US" sz="3600" dirty="0">
                <a:latin typeface="BIZ UDPゴシック" panose="020B0400000000000000" pitchFamily="50" charset="-128"/>
                <a:ea typeface="BIZ UDPゴシック" panose="020B0400000000000000" pitchFamily="50" charset="-128"/>
              </a:rPr>
              <a:t>ス</a:t>
            </a:r>
            <a:r>
              <a:rPr kumimoji="1" lang="ja-JP" altLang="en-US" sz="3600" dirty="0">
                <a:latin typeface="BIZ UDPゴシック" panose="020B0400000000000000" pitchFamily="50" charset="-128"/>
                <a:ea typeface="BIZ UDPゴシック" panose="020B0400000000000000" pitchFamily="50" charset="-128"/>
              </a:rPr>
              <a:t>マートフォン</a:t>
            </a:r>
            <a:endParaRPr kumimoji="1" lang="en-US" altLang="ja-JP" sz="3600" dirty="0">
              <a:latin typeface="BIZ UDPゴシック" panose="020B0400000000000000" pitchFamily="50" charset="-128"/>
              <a:ea typeface="BIZ UDPゴシック" panose="020B0400000000000000" pitchFamily="50" charset="-128"/>
            </a:endParaRPr>
          </a:p>
          <a:p>
            <a:r>
              <a:rPr kumimoji="1" lang="en-US" altLang="ja-JP" sz="3600" dirty="0">
                <a:latin typeface="BIZ UDPゴシック" panose="020B0400000000000000" pitchFamily="50" charset="-128"/>
                <a:ea typeface="BIZ UDPゴシック" panose="020B0400000000000000" pitchFamily="50" charset="-128"/>
              </a:rPr>
              <a:t>iPhone</a:t>
            </a:r>
            <a:r>
              <a:rPr lang="ja-JP" altLang="en-US" sz="3600" dirty="0">
                <a:latin typeface="BIZ UDPゴシック" panose="020B0400000000000000" pitchFamily="50" charset="-128"/>
                <a:ea typeface="BIZ UDPゴシック" panose="020B0400000000000000" pitchFamily="50" charset="-128"/>
              </a:rPr>
              <a:t>基本</a:t>
            </a:r>
            <a:r>
              <a:rPr kumimoji="1" lang="ja-JP" altLang="en-US" sz="3600" dirty="0">
                <a:latin typeface="BIZ UDPゴシック" panose="020B0400000000000000" pitchFamily="50" charset="-128"/>
                <a:ea typeface="BIZ UDPゴシック" panose="020B0400000000000000" pitchFamily="50" charset="-128"/>
              </a:rPr>
              <a:t>編</a:t>
            </a:r>
            <a:r>
              <a:rPr kumimoji="1" lang="en-US" altLang="ja-JP" sz="3600" dirty="0">
                <a:latin typeface="BIZ UDPゴシック" panose="020B0400000000000000" pitchFamily="50" charset="-128"/>
                <a:ea typeface="BIZ UDPゴシック" panose="020B0400000000000000" pitchFamily="50" charset="-128"/>
              </a:rPr>
              <a:t> </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A8693B18-873C-07D8-202C-1D994F7C1FF9}"/>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4</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spTree>
    <p:extLst>
      <p:ext uri="{BB962C8B-B14F-4D97-AF65-F5344CB8AC3E}">
        <p14:creationId xmlns:p14="http://schemas.microsoft.com/office/powerpoint/2010/main" val="303830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アプリの名前から探してインストール</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8"/>
            <a:ext cx="8237612" cy="5787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無料アイテム用パスワードの保存について</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字幕 14">
            <a:extLst>
              <a:ext uri="{FF2B5EF4-FFF2-40B4-BE49-F238E27FC236}">
                <a16:creationId xmlns:a16="http://schemas.microsoft.com/office/drawing/2014/main" id="{29C60D47-9A7A-0130-B5BE-02A0B23537FF}"/>
              </a:ext>
            </a:extLst>
          </p:cNvPr>
          <p:cNvSpPr txBox="1">
            <a:spLocks/>
          </p:cNvSpPr>
          <p:nvPr/>
        </p:nvSpPr>
        <p:spPr>
          <a:xfrm>
            <a:off x="3260558" y="1932539"/>
            <a:ext cx="5430245" cy="4411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サインイン後、無料アイテム用パスワードを保存しますか？と聞かれるので、右スワイプで移動し</a:t>
            </a:r>
            <a:r>
              <a:rPr lang="en-US" altLang="ja-JP" b="0" dirty="0">
                <a:latin typeface="BIZ UDPゴシック" panose="020B0400000000000000" pitchFamily="50" charset="-128"/>
                <a:ea typeface="BIZ UDPゴシック" panose="020B0400000000000000" pitchFamily="50" charset="-128"/>
              </a:rPr>
              <a:t>｢</a:t>
            </a:r>
            <a:r>
              <a:rPr lang="ja-JP" altLang="en-US" b="0" dirty="0">
                <a:latin typeface="BIZ UDPゴシック" panose="020B0400000000000000" pitchFamily="50" charset="-128"/>
                <a:ea typeface="BIZ UDPゴシック" panose="020B0400000000000000" pitchFamily="50" charset="-128"/>
              </a:rPr>
              <a:t>保存</a:t>
            </a:r>
            <a:r>
              <a:rPr lang="en-US" altLang="ja-JP" b="0" dirty="0">
                <a:latin typeface="BIZ UDPゴシック" panose="020B0400000000000000" pitchFamily="50" charset="-128"/>
                <a:ea typeface="BIZ UDPゴシック" panose="020B0400000000000000" pitchFamily="50" charset="-128"/>
              </a:rPr>
              <a:t>｣</a:t>
            </a:r>
            <a:r>
              <a:rPr lang="ja-JP" altLang="en-US" b="0" dirty="0">
                <a:latin typeface="BIZ UDPゴシック" panose="020B0400000000000000" pitchFamily="50" charset="-128"/>
                <a:ea typeface="BIZ UDPゴシック" panose="020B0400000000000000" pitchFamily="50" charset="-128"/>
              </a:rPr>
              <a:t>をダブルタップします。この設定を行うことで、次回からは無料のアプリのインストールの際は、パスワードの入力は不要になります。</a:t>
            </a:r>
            <a:r>
              <a:rPr lang="en-US" altLang="ja-JP" b="0" dirty="0">
                <a:latin typeface="BIZ UDPゴシック" panose="020B0400000000000000" pitchFamily="50" charset="-128"/>
                <a:ea typeface="BIZ UDPゴシック" panose="020B0400000000000000" pitchFamily="50" charset="-128"/>
              </a:rPr>
              <a:t>iPhone</a:t>
            </a:r>
            <a:r>
              <a:rPr lang="ja-JP" altLang="en-US" b="0" dirty="0">
                <a:latin typeface="BIZ UDPゴシック" panose="020B0400000000000000" pitchFamily="50" charset="-128"/>
                <a:ea typeface="BIZ UDPゴシック" panose="020B0400000000000000" pitchFamily="50" charset="-128"/>
              </a:rPr>
              <a:t>本体の設定アプリのメディアと購入画面からいつでも変更できるようになっています。</a:t>
            </a:r>
          </a:p>
        </p:txBody>
      </p:sp>
      <p:grpSp>
        <p:nvGrpSpPr>
          <p:cNvPr id="9" name="グループ化 8">
            <a:extLst>
              <a:ext uri="{FF2B5EF4-FFF2-40B4-BE49-F238E27FC236}">
                <a16:creationId xmlns:a16="http://schemas.microsoft.com/office/drawing/2014/main" id="{157B1B62-FC36-7397-9DE3-D62EB2807787}"/>
              </a:ext>
            </a:extLst>
          </p:cNvPr>
          <p:cNvGrpSpPr/>
          <p:nvPr/>
        </p:nvGrpSpPr>
        <p:grpSpPr>
          <a:xfrm>
            <a:off x="453192" y="2790674"/>
            <a:ext cx="2509684" cy="1641385"/>
            <a:chOff x="7887068" y="3944029"/>
            <a:chExt cx="2282397" cy="1641385"/>
          </a:xfrm>
        </p:grpSpPr>
        <p:pic>
          <p:nvPicPr>
            <p:cNvPr id="12" name="図 11">
              <a:extLst>
                <a:ext uri="{FF2B5EF4-FFF2-40B4-BE49-F238E27FC236}">
                  <a16:creationId xmlns:a16="http://schemas.microsoft.com/office/drawing/2014/main" id="{F1D033E6-F7D4-2836-784E-E0AA7333BB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87068" y="3944029"/>
              <a:ext cx="2282397" cy="1641385"/>
            </a:xfrm>
            <a:prstGeom prst="rect">
              <a:avLst/>
            </a:prstGeom>
          </p:spPr>
        </p:pic>
        <p:sp>
          <p:nvSpPr>
            <p:cNvPr id="13" name="四角形: 角を丸くする 12">
              <a:extLst>
                <a:ext uri="{FF2B5EF4-FFF2-40B4-BE49-F238E27FC236}">
                  <a16:creationId xmlns:a16="http://schemas.microsoft.com/office/drawing/2014/main" id="{92D68A5C-3D9E-781C-D4FC-2131AC052889}"/>
                </a:ext>
              </a:extLst>
            </p:cNvPr>
            <p:cNvSpPr/>
            <p:nvPr/>
          </p:nvSpPr>
          <p:spPr>
            <a:xfrm>
              <a:off x="8270268" y="5095997"/>
              <a:ext cx="439201" cy="310202"/>
            </a:xfrm>
            <a:prstGeom prst="roundRect">
              <a:avLst/>
            </a:prstGeom>
            <a:noFill/>
            <a:ln w="38100">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2137648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アプリの名前から探してインストール</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8"/>
            <a:ext cx="8237612" cy="5787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アプリの名前がわからない場合</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字幕 14">
            <a:extLst>
              <a:ext uri="{FF2B5EF4-FFF2-40B4-BE49-F238E27FC236}">
                <a16:creationId xmlns:a16="http://schemas.microsoft.com/office/drawing/2014/main" id="{29C60D47-9A7A-0130-B5BE-02A0B23537FF}"/>
              </a:ext>
            </a:extLst>
          </p:cNvPr>
          <p:cNvSpPr txBox="1">
            <a:spLocks/>
          </p:cNvSpPr>
          <p:nvPr/>
        </p:nvSpPr>
        <p:spPr>
          <a:xfrm>
            <a:off x="605591" y="1733480"/>
            <a:ext cx="7932814" cy="48677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名前はわからないが、特定のジャンルのアプリが欲しい場合はジャンル名で検索すると見つかることがあります。</a:t>
            </a:r>
            <a:endParaRPr lang="en-US" altLang="ja-JP"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dirty="0">
                <a:solidFill>
                  <a:schemeClr val="accent1"/>
                </a:solidFill>
                <a:latin typeface="BIZ UDPゴシック" panose="020B0400000000000000" pitchFamily="50" charset="-128"/>
                <a:ea typeface="BIZ UDPゴシック" panose="020B0400000000000000" pitchFamily="50" charset="-128"/>
              </a:rPr>
              <a:t>例）視覚障害、料理、地図等</a:t>
            </a:r>
            <a:endParaRPr lang="en-US" altLang="ja-JP"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b="0" dirty="0">
                <a:latin typeface="BIZ UDPゴシック" panose="020B0400000000000000" pitchFamily="50" charset="-128"/>
                <a:ea typeface="BIZ UDPゴシック" panose="020B0400000000000000" pitchFamily="50" charset="-128"/>
              </a:rPr>
              <a:t>App Store</a:t>
            </a:r>
            <a:r>
              <a:rPr lang="ja-JP" altLang="en-US" b="0" dirty="0">
                <a:latin typeface="BIZ UDPゴシック" panose="020B0400000000000000" pitchFamily="50" charset="-128"/>
                <a:ea typeface="BIZ UDPゴシック" panose="020B0400000000000000" pitchFamily="50" charset="-128"/>
              </a:rPr>
              <a:t>アプリの画面下部の中心付近にある「</a:t>
            </a:r>
            <a:r>
              <a:rPr lang="en-US" altLang="ja-JP" b="0" dirty="0">
                <a:latin typeface="BIZ UDPゴシック" panose="020B0400000000000000" pitchFamily="50" charset="-128"/>
                <a:ea typeface="BIZ UDPゴシック" panose="020B0400000000000000" pitchFamily="50" charset="-128"/>
              </a:rPr>
              <a:t>App</a:t>
            </a:r>
            <a:r>
              <a:rPr lang="ja-JP" altLang="en-US" b="0" dirty="0">
                <a:latin typeface="BIZ UDPゴシック" panose="020B0400000000000000" pitchFamily="50" charset="-128"/>
                <a:ea typeface="BIZ UDPゴシック" panose="020B0400000000000000" pitchFamily="50" charset="-128"/>
              </a:rPr>
              <a:t>」ボタンをダブルタップすると、おすすめのアプリが表示されている画面が開きます。色々探してみるのも面白いですが、中には目的や好みに合わないアプリもありますので、慣れるまでは人から教えてもらったアプリをインストールしましょう。アプリの名前を忘れてしまった場合は、そのまま探すのは難しいので、知っている人に聞いて確認しましょう。</a:t>
            </a:r>
          </a:p>
        </p:txBody>
      </p:sp>
    </p:spTree>
    <p:extLst>
      <p:ext uri="{BB962C8B-B14F-4D97-AF65-F5344CB8AC3E}">
        <p14:creationId xmlns:p14="http://schemas.microsoft.com/office/powerpoint/2010/main" val="2089652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アプリの名前から探してインストール</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388292"/>
            <a:ext cx="8237612" cy="5787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en-US" altLang="ja-JP" b="0" dirty="0" err="1">
                <a:latin typeface="BIZ UDPゴシック" panose="020B0400000000000000" pitchFamily="50" charset="-128"/>
                <a:ea typeface="BIZ UDPゴシック" panose="020B0400000000000000" pitchFamily="50" charset="-128"/>
              </a:rPr>
              <a:t>VoiceOver</a:t>
            </a:r>
            <a:r>
              <a:rPr lang="ja-JP" altLang="en-US" b="0" dirty="0">
                <a:latin typeface="BIZ UDPゴシック" panose="020B0400000000000000" pitchFamily="50" charset="-128"/>
                <a:ea typeface="BIZ UDPゴシック" panose="020B0400000000000000" pitchFamily="50" charset="-128"/>
              </a:rPr>
              <a:t>に対応しているアプリについて</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字幕 14">
            <a:extLst>
              <a:ext uri="{FF2B5EF4-FFF2-40B4-BE49-F238E27FC236}">
                <a16:creationId xmlns:a16="http://schemas.microsoft.com/office/drawing/2014/main" id="{29C60D47-9A7A-0130-B5BE-02A0B23537FF}"/>
              </a:ext>
            </a:extLst>
          </p:cNvPr>
          <p:cNvSpPr txBox="1">
            <a:spLocks/>
          </p:cNvSpPr>
          <p:nvPr/>
        </p:nvSpPr>
        <p:spPr>
          <a:xfrm>
            <a:off x="677443" y="2389554"/>
            <a:ext cx="7789110" cy="30623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en-US" altLang="ja-JP" b="0" dirty="0">
                <a:latin typeface="BIZ UDPゴシック" panose="020B0400000000000000" pitchFamily="50" charset="-128"/>
                <a:ea typeface="BIZ UDPゴシック" panose="020B0400000000000000" pitchFamily="50" charset="-128"/>
              </a:rPr>
              <a:t>App Store</a:t>
            </a:r>
            <a:r>
              <a:rPr lang="ja-JP" altLang="en-US" b="0" dirty="0">
                <a:latin typeface="BIZ UDPゴシック" panose="020B0400000000000000" pitchFamily="50" charset="-128"/>
                <a:ea typeface="BIZ UDPゴシック" panose="020B0400000000000000" pitchFamily="50" charset="-128"/>
              </a:rPr>
              <a:t>にあるアプリすべてが</a:t>
            </a:r>
            <a:r>
              <a:rPr lang="en-US" altLang="ja-JP" b="0" dirty="0" err="1">
                <a:latin typeface="BIZ UDPゴシック" panose="020B0400000000000000" pitchFamily="50" charset="-128"/>
                <a:ea typeface="BIZ UDPゴシック" panose="020B0400000000000000" pitchFamily="50" charset="-128"/>
              </a:rPr>
              <a:t>VoiceOver</a:t>
            </a:r>
            <a:r>
              <a:rPr lang="ja-JP" altLang="en-US" b="0" dirty="0">
                <a:latin typeface="BIZ UDPゴシック" panose="020B0400000000000000" pitchFamily="50" charset="-128"/>
                <a:ea typeface="BIZ UDPゴシック" panose="020B0400000000000000" pitchFamily="50" charset="-128"/>
              </a:rPr>
              <a:t>に対応しているわけではありません。特にゲームは非対応のほうが多いです。</a:t>
            </a:r>
          </a:p>
          <a:p>
            <a:pPr>
              <a:lnSpc>
                <a:spcPct val="130000"/>
              </a:lnSpc>
              <a:spcBef>
                <a:spcPts val="0"/>
              </a:spcBef>
            </a:pPr>
            <a:r>
              <a:rPr lang="en-US" altLang="ja-JP" b="0" dirty="0" err="1">
                <a:latin typeface="BIZ UDPゴシック" panose="020B0400000000000000" pitchFamily="50" charset="-128"/>
                <a:ea typeface="BIZ UDPゴシック" panose="020B0400000000000000" pitchFamily="50" charset="-128"/>
              </a:rPr>
              <a:t>VoiceOver</a:t>
            </a:r>
            <a:r>
              <a:rPr lang="ja-JP" altLang="en-US" b="0" dirty="0">
                <a:latin typeface="BIZ UDPゴシック" panose="020B0400000000000000" pitchFamily="50" charset="-128"/>
                <a:ea typeface="BIZ UDPゴシック" panose="020B0400000000000000" pitchFamily="50" charset="-128"/>
              </a:rPr>
              <a:t>で使用できるかは、アプリを入手してみないとわからないこともありますので、最初は知っている人に聞いて確認しましょう。</a:t>
            </a:r>
          </a:p>
        </p:txBody>
      </p:sp>
    </p:spTree>
    <p:extLst>
      <p:ext uri="{BB962C8B-B14F-4D97-AF65-F5344CB8AC3E}">
        <p14:creationId xmlns:p14="http://schemas.microsoft.com/office/powerpoint/2010/main" val="339465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2FCAD23F-EE23-1E80-F671-3956849B33E2}"/>
              </a:ext>
            </a:extLst>
          </p:cNvPr>
          <p:cNvPicPr>
            <a:picLocks noChangeAspect="1"/>
          </p:cNvPicPr>
          <p:nvPr/>
        </p:nvPicPr>
        <p:blipFill>
          <a:blip r:embed="rId4"/>
          <a:stretch>
            <a:fillRect/>
          </a:stretch>
        </p:blipFill>
        <p:spPr>
          <a:xfrm>
            <a:off x="5441684" y="2414109"/>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ホーム画面で</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｢App Store｣</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3"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画面右下にある</a:t>
            </a:r>
            <a:r>
              <a:rPr lang="en-US" altLang="ja-JP" sz="1800" dirty="0">
                <a:solidFill>
                  <a:prstClr val="black"/>
                </a:solidFill>
                <a:latin typeface="BIZ UDPゴシック" panose="020B0400000000000000" pitchFamily="50" charset="-128"/>
                <a:ea typeface="BIZ UDPゴシック" panose="020B0400000000000000" pitchFamily="50" charset="-128"/>
              </a:rPr>
              <a:t>｢App</a:t>
            </a:r>
            <a:r>
              <a:rPr lang="ja-JP" altLang="en-US" sz="1800" dirty="0">
                <a:solidFill>
                  <a:prstClr val="black"/>
                </a:solidFill>
                <a:latin typeface="BIZ UDPゴシック" panose="020B0400000000000000" pitchFamily="50" charset="-128"/>
                <a:ea typeface="BIZ UDPゴシック" panose="020B0400000000000000" pitchFamily="50" charset="-128"/>
              </a:rPr>
              <a:t>」ボタンをダブルタップします</a:t>
            </a:r>
          </a:p>
        </p:txBody>
      </p:sp>
      <p:pic>
        <p:nvPicPr>
          <p:cNvPr id="18" name="Picture 3">
            <a:extLst>
              <a:ext uri="{FF2B5EF4-FFF2-40B4-BE49-F238E27FC236}">
                <a16:creationId xmlns:a16="http://schemas.microsoft.com/office/drawing/2014/main" id="{5E1ABA64-86B9-69C0-F991-25D0E3F70E9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42526" y="2406592"/>
            <a:ext cx="2428785"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カテゴリから探してインストール</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12" name="字幕 14">
            <a:extLst>
              <a:ext uri="{FF2B5EF4-FFF2-40B4-BE49-F238E27FC236}">
                <a16:creationId xmlns:a16="http://schemas.microsoft.com/office/drawing/2014/main" id="{A48B55CF-22D2-D232-948B-5714ADCBCB7E}"/>
              </a:ext>
            </a:extLst>
          </p:cNvPr>
          <p:cNvSpPr txBox="1">
            <a:spLocks/>
          </p:cNvSpPr>
          <p:nvPr/>
        </p:nvSpPr>
        <p:spPr>
          <a:xfrm>
            <a:off x="453192" y="1070878"/>
            <a:ext cx="8237612" cy="5787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アプリをカテゴリから探してインストールしてみましょう</a:t>
            </a:r>
          </a:p>
        </p:txBody>
      </p:sp>
      <p:sp>
        <p:nvSpPr>
          <p:cNvPr id="24" name="四角形: 角を丸くする 23">
            <a:extLst>
              <a:ext uri="{FF2B5EF4-FFF2-40B4-BE49-F238E27FC236}">
                <a16:creationId xmlns:a16="http://schemas.microsoft.com/office/drawing/2014/main" id="{4620465B-3E80-2600-2499-8BF89460700C}"/>
              </a:ext>
            </a:extLst>
          </p:cNvPr>
          <p:cNvSpPr/>
          <p:nvPr/>
        </p:nvSpPr>
        <p:spPr>
          <a:xfrm>
            <a:off x="6423734" y="6314348"/>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9F516964-C4B1-F73E-CE90-42A5D0AD6838}"/>
              </a:ext>
            </a:extLst>
          </p:cNvPr>
          <p:cNvSpPr/>
          <p:nvPr/>
        </p:nvSpPr>
        <p:spPr>
          <a:xfrm>
            <a:off x="1368355" y="2560880"/>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5215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CC6E352B-80B1-E32B-B573-499838A3220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3152" y="2410233"/>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9A79E7A3-474E-2D67-5C26-B0C735BA089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2311"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32295"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トップカテゴリ</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の右にある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すべて表示</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3" cy="755720"/>
          </a:xfrm>
          <a:prstGeom prst="rect">
            <a:avLst/>
          </a:prstGeom>
          <a:noFill/>
        </p:spPr>
        <p:txBody>
          <a:bodyPr wrap="square" lIns="72000" rIns="0"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カテゴリが表示されますので、</a:t>
            </a:r>
            <a:r>
              <a:rPr lang="ja-JP" altLang="en-US" sz="1800" dirty="0">
                <a:solidFill>
                  <a:prstClr val="black"/>
                </a:solidFill>
                <a:latin typeface="BIZ UDPゴシック" panose="020B0400000000000000" pitchFamily="50" charset="-128"/>
                <a:ea typeface="BIZ UDPゴシック" panose="020B0400000000000000" pitchFamily="50" charset="-128"/>
              </a:rPr>
              <a:t>見たいカテゴリでダブルタップします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カテゴリから探してインストール</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23" name="テキスト ボックス 22">
            <a:extLst>
              <a:ext uri="{FF2B5EF4-FFF2-40B4-BE49-F238E27FC236}">
                <a16:creationId xmlns:a16="http://schemas.microsoft.com/office/drawing/2014/main" id="{631ABCB4-CD17-0A58-9112-F957DAD3B1B5}"/>
              </a:ext>
            </a:extLst>
          </p:cNvPr>
          <p:cNvSpPr txBox="1"/>
          <p:nvPr/>
        </p:nvSpPr>
        <p:spPr>
          <a:xfrm>
            <a:off x="7815956" y="3258293"/>
            <a:ext cx="1328044" cy="682046"/>
          </a:xfrm>
          <a:prstGeom prst="rect">
            <a:avLst/>
          </a:prstGeom>
          <a:noFill/>
        </p:spPr>
        <p:txBody>
          <a:bodyPr wrap="square" lIns="91440" tIns="45720" rIns="3600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右スワイプで移動します</a:t>
            </a:r>
          </a:p>
        </p:txBody>
      </p:sp>
      <p:sp>
        <p:nvSpPr>
          <p:cNvPr id="12" name="字幕 14">
            <a:extLst>
              <a:ext uri="{FF2B5EF4-FFF2-40B4-BE49-F238E27FC236}">
                <a16:creationId xmlns:a16="http://schemas.microsoft.com/office/drawing/2014/main" id="{6659A8AC-1B46-E1DC-195C-FE70F653B4AB}"/>
              </a:ext>
            </a:extLst>
          </p:cNvPr>
          <p:cNvSpPr txBox="1">
            <a:spLocks/>
          </p:cNvSpPr>
          <p:nvPr/>
        </p:nvSpPr>
        <p:spPr>
          <a:xfrm>
            <a:off x="453192" y="1070878"/>
            <a:ext cx="8237612" cy="5787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アプリをカテゴリから探してインストールしてみましょう</a:t>
            </a:r>
          </a:p>
        </p:txBody>
      </p:sp>
      <p:sp>
        <p:nvSpPr>
          <p:cNvPr id="27" name="四角形: 角を丸くする 26">
            <a:extLst>
              <a:ext uri="{FF2B5EF4-FFF2-40B4-BE49-F238E27FC236}">
                <a16:creationId xmlns:a16="http://schemas.microsoft.com/office/drawing/2014/main" id="{198E76F8-1A06-1355-610D-227983584A3C}"/>
              </a:ext>
            </a:extLst>
          </p:cNvPr>
          <p:cNvSpPr/>
          <p:nvPr/>
        </p:nvSpPr>
        <p:spPr>
          <a:xfrm>
            <a:off x="2990986" y="2945855"/>
            <a:ext cx="609464" cy="254546"/>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D1F3797E-D03D-5B88-AC58-181AA9C9CCA6}"/>
              </a:ext>
            </a:extLst>
          </p:cNvPr>
          <p:cNvSpPr/>
          <p:nvPr/>
        </p:nvSpPr>
        <p:spPr>
          <a:xfrm>
            <a:off x="5444113" y="2819400"/>
            <a:ext cx="2399464" cy="3571875"/>
          </a:xfrm>
          <a:prstGeom prst="roundRect">
            <a:avLst>
              <a:gd name="adj" fmla="val 19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0787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図 5129">
            <a:extLst>
              <a:ext uri="{FF2B5EF4-FFF2-40B4-BE49-F238E27FC236}">
                <a16:creationId xmlns:a16="http://schemas.microsoft.com/office/drawing/2014/main" id="{548C66DE-17D8-6A6E-E0BA-C1EBD024C50F}"/>
              </a:ext>
            </a:extLst>
          </p:cNvPr>
          <p:cNvPicPr>
            <a:picLocks noChangeAspect="1"/>
          </p:cNvPicPr>
          <p:nvPr/>
        </p:nvPicPr>
        <p:blipFill>
          <a:blip r:embed="rId4"/>
          <a:stretch>
            <a:fillRect/>
          </a:stretch>
        </p:blipFill>
        <p:spPr>
          <a:xfrm>
            <a:off x="5409089" y="2399869"/>
            <a:ext cx="2450804" cy="4340728"/>
          </a:xfrm>
          <a:prstGeom prst="rect">
            <a:avLst/>
          </a:prstGeom>
        </p:spPr>
      </p:pic>
      <p:pic>
        <p:nvPicPr>
          <p:cNvPr id="5123" name="図 5122">
            <a:extLst>
              <a:ext uri="{FF2B5EF4-FFF2-40B4-BE49-F238E27FC236}">
                <a16:creationId xmlns:a16="http://schemas.microsoft.com/office/drawing/2014/main" id="{CAE4B5A6-1F53-4A82-E8B3-438DBBEE2227}"/>
              </a:ext>
            </a:extLst>
          </p:cNvPr>
          <p:cNvPicPr>
            <a:picLocks noChangeAspect="1"/>
          </p:cNvPicPr>
          <p:nvPr/>
        </p:nvPicPr>
        <p:blipFill>
          <a:blip r:embed="rId5"/>
          <a:stretch>
            <a:fillRect/>
          </a:stretch>
        </p:blipFill>
        <p:spPr>
          <a:xfrm>
            <a:off x="1233001" y="2402704"/>
            <a:ext cx="2450804"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2864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目的のアプリを探し、アプリを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3" cy="755720"/>
          </a:xfrm>
          <a:prstGeom prst="rect">
            <a:avLst/>
          </a:prstGeom>
          <a:noFill/>
        </p:spPr>
        <p:txBody>
          <a:bodyPr wrap="square" rtlCol="0" anchor="t" anchorCtr="0">
            <a:spAutoFit/>
          </a:bodyPr>
          <a:lstStyle/>
          <a:p>
            <a:pPr>
              <a:lnSpc>
                <a:spcPct val="130000"/>
              </a:lnSpc>
            </a:pP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入手</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をダブルタップし、「インストール」をダブルタップします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カテゴリから探してインストール</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12" name="テキスト ボックス 11">
            <a:extLst>
              <a:ext uri="{FF2B5EF4-FFF2-40B4-BE49-F238E27FC236}">
                <a16:creationId xmlns:a16="http://schemas.microsoft.com/office/drawing/2014/main" id="{D7D95202-E259-2003-CE34-DEE9F2140786}"/>
              </a:ext>
            </a:extLst>
          </p:cNvPr>
          <p:cNvSpPr txBox="1"/>
          <p:nvPr/>
        </p:nvSpPr>
        <p:spPr>
          <a:xfrm>
            <a:off x="3642696" y="4426994"/>
            <a:ext cx="1826178" cy="1836015"/>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カテゴリ内のアプリが表示されますので、タッチやスワイプで探します</a:t>
            </a:r>
          </a:p>
        </p:txBody>
      </p:sp>
      <p:sp>
        <p:nvSpPr>
          <p:cNvPr id="24" name="テキスト ボックス 23">
            <a:extLst>
              <a:ext uri="{FF2B5EF4-FFF2-40B4-BE49-F238E27FC236}">
                <a16:creationId xmlns:a16="http://schemas.microsoft.com/office/drawing/2014/main" id="{47C8B23C-6350-C10A-CEE0-75E91C5872FC}"/>
              </a:ext>
            </a:extLst>
          </p:cNvPr>
          <p:cNvSpPr txBox="1"/>
          <p:nvPr/>
        </p:nvSpPr>
        <p:spPr>
          <a:xfrm>
            <a:off x="7845731" y="3062819"/>
            <a:ext cx="1298269" cy="1002134"/>
          </a:xfrm>
          <a:prstGeom prst="rect">
            <a:avLst/>
          </a:prstGeom>
          <a:noFill/>
        </p:spPr>
        <p:txBody>
          <a:bodyPr wrap="square" lIns="36000" tIns="45720" rIns="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警告、インストールと読み上げます</a:t>
            </a:r>
          </a:p>
        </p:txBody>
      </p:sp>
      <p:sp>
        <p:nvSpPr>
          <p:cNvPr id="23" name="字幕 14">
            <a:extLst>
              <a:ext uri="{FF2B5EF4-FFF2-40B4-BE49-F238E27FC236}">
                <a16:creationId xmlns:a16="http://schemas.microsoft.com/office/drawing/2014/main" id="{8550E88C-8A69-ACF9-4F29-C2E754F5A6CF}"/>
              </a:ext>
            </a:extLst>
          </p:cNvPr>
          <p:cNvSpPr txBox="1">
            <a:spLocks/>
          </p:cNvSpPr>
          <p:nvPr/>
        </p:nvSpPr>
        <p:spPr>
          <a:xfrm>
            <a:off x="453192" y="1070878"/>
            <a:ext cx="8237612" cy="5787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アプリをカテゴリから探してインストールしてみましょう</a:t>
            </a:r>
          </a:p>
        </p:txBody>
      </p:sp>
      <p:sp>
        <p:nvSpPr>
          <p:cNvPr id="27" name="四角形: 角を丸くする 26">
            <a:extLst>
              <a:ext uri="{FF2B5EF4-FFF2-40B4-BE49-F238E27FC236}">
                <a16:creationId xmlns:a16="http://schemas.microsoft.com/office/drawing/2014/main" id="{B99D86C7-D731-B1C1-71A1-2D3A986C6396}"/>
              </a:ext>
            </a:extLst>
          </p:cNvPr>
          <p:cNvSpPr/>
          <p:nvPr/>
        </p:nvSpPr>
        <p:spPr>
          <a:xfrm>
            <a:off x="1250461" y="5848350"/>
            <a:ext cx="2399464" cy="533400"/>
          </a:xfrm>
          <a:prstGeom prst="roundRect">
            <a:avLst>
              <a:gd name="adj" fmla="val 12693"/>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5120" name="図 5119">
            <a:extLst>
              <a:ext uri="{FF2B5EF4-FFF2-40B4-BE49-F238E27FC236}">
                <a16:creationId xmlns:a16="http://schemas.microsoft.com/office/drawing/2014/main" id="{3AD81E5B-F38E-1DE6-514E-6EB33DF6408F}"/>
              </a:ext>
            </a:extLst>
          </p:cNvPr>
          <p:cNvPicPr>
            <a:picLocks noChangeAspect="1"/>
          </p:cNvPicPr>
          <p:nvPr/>
        </p:nvPicPr>
        <p:blipFill>
          <a:blip r:embed="rId8"/>
          <a:stretch>
            <a:fillRect/>
          </a:stretch>
        </p:blipFill>
        <p:spPr>
          <a:xfrm>
            <a:off x="6075912" y="4518510"/>
            <a:ext cx="2456901" cy="1786283"/>
          </a:xfrm>
          <a:prstGeom prst="rect">
            <a:avLst/>
          </a:prstGeom>
        </p:spPr>
      </p:pic>
      <p:sp>
        <p:nvSpPr>
          <p:cNvPr id="5131" name="四角形: 角を丸くする 5130">
            <a:extLst>
              <a:ext uri="{FF2B5EF4-FFF2-40B4-BE49-F238E27FC236}">
                <a16:creationId xmlns:a16="http://schemas.microsoft.com/office/drawing/2014/main" id="{5FB44B0C-7546-3EA5-FBA5-02CE965DB733}"/>
              </a:ext>
            </a:extLst>
          </p:cNvPr>
          <p:cNvSpPr/>
          <p:nvPr/>
        </p:nvSpPr>
        <p:spPr>
          <a:xfrm>
            <a:off x="6400843" y="3348340"/>
            <a:ext cx="514307" cy="261635"/>
          </a:xfrm>
          <a:prstGeom prst="roundRect">
            <a:avLst>
              <a:gd name="adj" fmla="val 12693"/>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132" name="四角形: 角を丸くする 5131">
            <a:extLst>
              <a:ext uri="{FF2B5EF4-FFF2-40B4-BE49-F238E27FC236}">
                <a16:creationId xmlns:a16="http://schemas.microsoft.com/office/drawing/2014/main" id="{4C914528-5176-942E-DDA8-6CB1E9F4B695}"/>
              </a:ext>
            </a:extLst>
          </p:cNvPr>
          <p:cNvSpPr/>
          <p:nvPr/>
        </p:nvSpPr>
        <p:spPr>
          <a:xfrm>
            <a:off x="6743721" y="5927082"/>
            <a:ext cx="1106647" cy="261635"/>
          </a:xfrm>
          <a:prstGeom prst="roundRect">
            <a:avLst>
              <a:gd name="adj" fmla="val 12693"/>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5133" name="グラフィックス 5132" descr="矢印: 反時計回りの曲線 単色塗りつぶし">
            <a:extLst>
              <a:ext uri="{FF2B5EF4-FFF2-40B4-BE49-F238E27FC236}">
                <a16:creationId xmlns:a16="http://schemas.microsoft.com/office/drawing/2014/main" id="{2D04AAC0-EE81-022B-6593-D313E2F387F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485392">
            <a:off x="5611243" y="4123365"/>
            <a:ext cx="790290" cy="790290"/>
          </a:xfrm>
          <a:prstGeom prst="rect">
            <a:avLst/>
          </a:prstGeom>
        </p:spPr>
      </p:pic>
    </p:spTree>
    <p:extLst>
      <p:ext uri="{BB962C8B-B14F-4D97-AF65-F5344CB8AC3E}">
        <p14:creationId xmlns:p14="http://schemas.microsoft.com/office/powerpoint/2010/main" val="4134690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5EA9BE6A-F790-FB19-66E9-1E56CB936E3A}"/>
              </a:ext>
            </a:extLst>
          </p:cNvPr>
          <p:cNvPicPr>
            <a:picLocks noChangeAspect="1"/>
          </p:cNvPicPr>
          <p:nvPr/>
        </p:nvPicPr>
        <p:blipFill>
          <a:blip r:embed="rId4"/>
          <a:stretch>
            <a:fillRect/>
          </a:stretch>
        </p:blipFill>
        <p:spPr>
          <a:xfrm>
            <a:off x="3354639" y="2395389"/>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開く</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に変わったらダブルタップするとアプリが起動します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カテゴリから探してインストール</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20" name="テキスト ボックス 19">
            <a:extLst>
              <a:ext uri="{FF2B5EF4-FFF2-40B4-BE49-F238E27FC236}">
                <a16:creationId xmlns:a16="http://schemas.microsoft.com/office/drawing/2014/main" id="{582C1332-A407-AE3A-50BE-27C79D210073}"/>
              </a:ext>
            </a:extLst>
          </p:cNvPr>
          <p:cNvSpPr txBox="1"/>
          <p:nvPr/>
        </p:nvSpPr>
        <p:spPr>
          <a:xfrm>
            <a:off x="5770306" y="3539582"/>
            <a:ext cx="2323064" cy="1115818"/>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インストールを</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完了すると「入手」が</a:t>
            </a: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開く</a:t>
            </a: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に変わります</a:t>
            </a:r>
          </a:p>
        </p:txBody>
      </p:sp>
      <p:sp>
        <p:nvSpPr>
          <p:cNvPr id="12" name="字幕 14">
            <a:extLst>
              <a:ext uri="{FF2B5EF4-FFF2-40B4-BE49-F238E27FC236}">
                <a16:creationId xmlns:a16="http://schemas.microsoft.com/office/drawing/2014/main" id="{71A7F457-2BB4-C5E4-1C26-47855D6C7997}"/>
              </a:ext>
            </a:extLst>
          </p:cNvPr>
          <p:cNvSpPr txBox="1">
            <a:spLocks/>
          </p:cNvSpPr>
          <p:nvPr/>
        </p:nvSpPr>
        <p:spPr>
          <a:xfrm>
            <a:off x="453192" y="1070878"/>
            <a:ext cx="8237612" cy="5787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アプリをカテゴリから探してインストールしてみましょう</a:t>
            </a:r>
          </a:p>
        </p:txBody>
      </p:sp>
      <p:sp>
        <p:nvSpPr>
          <p:cNvPr id="24" name="四角形: 角を丸くする 23">
            <a:extLst>
              <a:ext uri="{FF2B5EF4-FFF2-40B4-BE49-F238E27FC236}">
                <a16:creationId xmlns:a16="http://schemas.microsoft.com/office/drawing/2014/main" id="{2121180F-76CD-ECA6-94BC-B4C68CBE7213}"/>
              </a:ext>
            </a:extLst>
          </p:cNvPr>
          <p:cNvSpPr/>
          <p:nvPr/>
        </p:nvSpPr>
        <p:spPr>
          <a:xfrm>
            <a:off x="4305319" y="3338815"/>
            <a:ext cx="514307" cy="261635"/>
          </a:xfrm>
          <a:prstGeom prst="roundRect">
            <a:avLst>
              <a:gd name="adj" fmla="val 12693"/>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8F0D442-6E05-ACAC-0AD9-F06DC3FBAA1C}"/>
              </a:ext>
            </a:extLst>
          </p:cNvPr>
          <p:cNvSpPr txBox="1"/>
          <p:nvPr/>
        </p:nvSpPr>
        <p:spPr>
          <a:xfrm>
            <a:off x="5805443" y="4638555"/>
            <a:ext cx="3163956" cy="1475917"/>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カテゴリから探して</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インストールする場合でも、</a:t>
            </a: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p6</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のように</a:t>
            </a: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ID</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・パスワードが求められる場合があります</a:t>
            </a:r>
          </a:p>
        </p:txBody>
      </p:sp>
    </p:spTree>
    <p:extLst>
      <p:ext uri="{BB962C8B-B14F-4D97-AF65-F5344CB8AC3E}">
        <p14:creationId xmlns:p14="http://schemas.microsoft.com/office/powerpoint/2010/main" val="22358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47256" y="2670065"/>
            <a:ext cx="6229226" cy="1340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App Store</a:t>
            </a:r>
            <a:r>
              <a:rPr lang="ja-JP" altLang="en-US" dirty="0">
                <a:ln w="0"/>
                <a:solidFill>
                  <a:prstClr val="black"/>
                </a:solidFill>
                <a:latin typeface="BIZ UDPゴシック" panose="020B0400000000000000" pitchFamily="50" charset="-128"/>
                <a:ea typeface="BIZ UDPゴシック" panose="020B0400000000000000" pitchFamily="50" charset="-128"/>
              </a:rPr>
              <a:t>からインストール</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２</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アプリの名前から探してインストール</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３</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カテゴリから探してインストール</a:t>
            </a:r>
            <a:r>
              <a:rPr lang="en-US" altLang="ja-JP" dirty="0">
                <a:ln w="0"/>
                <a:solidFill>
                  <a:prstClr val="black"/>
                </a:solidFill>
                <a:latin typeface="BIZ UDPゴシック" panose="020B0400000000000000" pitchFamily="50" charset="-128"/>
                <a:ea typeface="BIZ UDPゴシック" panose="020B0400000000000000" pitchFamily="50" charset="-128"/>
              </a:rPr>
              <a:t>…………………………P11</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2670064"/>
            <a:ext cx="675592" cy="3740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2100739"/>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１．アプリのインストール方法</a:t>
            </a:r>
          </a:p>
        </p:txBody>
      </p:sp>
    </p:spTree>
    <p:extLst>
      <p:ext uri="{BB962C8B-B14F-4D97-AF65-F5344CB8AC3E}">
        <p14:creationId xmlns:p14="http://schemas.microsoft.com/office/powerpoint/2010/main" val="261706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400" dirty="0">
                <a:solidFill>
                  <a:srgbClr val="4472C4"/>
                </a:solidFill>
                <a:latin typeface="BIZ UDPゴシック" panose="020B0400000000000000" pitchFamily="50" charset="-128"/>
                <a:ea typeface="BIZ UDPゴシック" panose="020B0400000000000000" pitchFamily="50" charset="-128"/>
              </a:rPr>
              <a:t>アプリのインストール方法</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B5A7B561-8BFE-60EE-F620-37D978EE2A49}"/>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4374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7" descr="「Safari（サファリ）」のアイコンと概要を説明する表の画像">
            <a:extLst>
              <a:ext uri="{FF2B5EF4-FFF2-40B4-BE49-F238E27FC236}">
                <a16:creationId xmlns:a16="http://schemas.microsoft.com/office/drawing/2014/main" id="{9808F50A-D41A-AE89-8CBD-04A3DA989C14}"/>
              </a:ext>
            </a:extLst>
          </p:cNvPr>
          <p:cNvGraphicFramePr>
            <a:graphicFrameLocks noGrp="1"/>
          </p:cNvGraphicFramePr>
          <p:nvPr>
            <p:extLst>
              <p:ext uri="{D42A27DB-BD31-4B8C-83A1-F6EECF244321}">
                <p14:modId xmlns:p14="http://schemas.microsoft.com/office/powerpoint/2010/main" val="3263782046"/>
              </p:ext>
            </p:extLst>
          </p:nvPr>
        </p:nvGraphicFramePr>
        <p:xfrm>
          <a:off x="503454" y="2683138"/>
          <a:ext cx="8137091" cy="2479412"/>
        </p:xfrm>
        <a:graphic>
          <a:graphicData uri="http://schemas.openxmlformats.org/drawingml/2006/table">
            <a:tbl>
              <a:tblPr firstRow="1" bandRow="1">
                <a:tableStyleId>{2D5ABB26-0587-4C30-8999-92F81FD0307C}</a:tableStyleId>
              </a:tblPr>
              <a:tblGrid>
                <a:gridCol w="1314261">
                  <a:extLst>
                    <a:ext uri="{9D8B030D-6E8A-4147-A177-3AD203B41FA5}">
                      <a16:colId xmlns:a16="http://schemas.microsoft.com/office/drawing/2014/main" val="20000"/>
                    </a:ext>
                  </a:extLst>
                </a:gridCol>
                <a:gridCol w="6822830">
                  <a:extLst>
                    <a:ext uri="{9D8B030D-6E8A-4147-A177-3AD203B41FA5}">
                      <a16:colId xmlns:a16="http://schemas.microsoft.com/office/drawing/2014/main" val="20001"/>
                    </a:ext>
                  </a:extLst>
                </a:gridCol>
              </a:tblGrid>
              <a:tr h="348358">
                <a:tc>
                  <a:txBody>
                    <a:bodyPr/>
                    <a:lstStyle/>
                    <a:p>
                      <a:pPr marL="0" indent="0" algn="ctr">
                        <a:lnSpc>
                          <a:spcPts val="1700"/>
                        </a:lnSpc>
                        <a:spcBef>
                          <a:spcPts val="405"/>
                        </a:spcBef>
                      </a:pPr>
                      <a:r>
                        <a:rPr lang="ja-JP" altLang="en-US" sz="1800" b="0" i="0" dirty="0">
                          <a:latin typeface="BIZ UDPゴシック" panose="020B0400000000000000" pitchFamily="50" charset="-128"/>
                          <a:ea typeface="BIZ UDPゴシック" panose="020B0400000000000000" pitchFamily="50" charset="-128"/>
                          <a:cs typeface="Meiryo" charset="-128"/>
                        </a:rPr>
                        <a:t>マーク</a:t>
                      </a: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algn="ctr">
                        <a:lnSpc>
                          <a:spcPts val="1700"/>
                        </a:lnSpc>
                        <a:spcBef>
                          <a:spcPts val="405"/>
                        </a:spcBef>
                        <a:tabLst/>
                      </a:pPr>
                      <a:r>
                        <a:rPr lang="ja-JP" altLang="en-US" sz="1800" b="0" i="0" dirty="0">
                          <a:latin typeface="BIZ UDPゴシック" panose="020B0400000000000000" pitchFamily="50" charset="-128"/>
                          <a:ea typeface="BIZ UDPゴシック" panose="020B0400000000000000" pitchFamily="50" charset="-128"/>
                          <a:cs typeface="Meiryo" charset="-128"/>
                        </a:rPr>
                        <a:t>概要</a:t>
                      </a:r>
                      <a:endParaRPr lang="en-US" altLang="ja-JP"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extLst>
                  <a:ext uri="{0D108BD9-81ED-4DB2-BD59-A6C34878D82A}">
                    <a16:rowId xmlns:a16="http://schemas.microsoft.com/office/drawing/2014/main" val="10000"/>
                  </a:ext>
                </a:extLst>
              </a:tr>
              <a:tr h="2131054">
                <a:tc>
                  <a:txBody>
                    <a:bodyPr/>
                    <a:lstStyle/>
                    <a:p>
                      <a:pPr>
                        <a:lnSpc>
                          <a:spcPts val="1700"/>
                        </a:lnSpc>
                      </a:pP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l">
                        <a:lnSpc>
                          <a:spcPct val="125000"/>
                        </a:lnSpc>
                      </a:pPr>
                      <a:r>
                        <a:rPr lang="en-US" altLang="ja-JP" sz="1800" b="0" i="0" kern="0" dirty="0">
                          <a:effectLst/>
                          <a:latin typeface="BIZ UDPゴシック" panose="020B0400000000000000" pitchFamily="50" charset="-128"/>
                          <a:ea typeface="BIZ UDPゴシック" panose="020B0400000000000000" pitchFamily="50" charset="-128"/>
                          <a:cs typeface="Meiryo" charset="-128"/>
                        </a:rPr>
                        <a:t>App Store(</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アップストア</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は色々なアプリが入手でき、ここにあるアプリはすべて</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Apple</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の認証を得ていますので安全性が保証されています。</a:t>
                      </a:r>
                    </a:p>
                    <a:p>
                      <a:pPr algn="l">
                        <a:lnSpc>
                          <a:spcPct val="125000"/>
                        </a:lnSpc>
                      </a:pPr>
                      <a:r>
                        <a:rPr lang="ja-JP" altLang="en-US" sz="1800" b="0" i="0" kern="0" dirty="0">
                          <a:effectLst/>
                          <a:latin typeface="BIZ UDPゴシック" panose="020B0400000000000000" pitchFamily="50" charset="-128"/>
                          <a:ea typeface="BIZ UDPゴシック" panose="020B0400000000000000" pitchFamily="50" charset="-128"/>
                          <a:cs typeface="Meiryo" charset="-128"/>
                        </a:rPr>
                        <a:t>アプリには有料のものと無料のものがあります。有料の場合は、インストール画面上に金額が表示されていますのでご確認ください。</a:t>
                      </a:r>
                      <a:endParaRPr lang="en-US" altLang="ja-JP" sz="1800" b="0" i="0" kern="0" dirty="0">
                        <a:effectLst/>
                        <a:latin typeface="BIZ UDPゴシック" panose="020B0400000000000000" pitchFamily="50" charset="-128"/>
                        <a:ea typeface="BIZ UDPゴシック" panose="020B0400000000000000" pitchFamily="50" charset="-128"/>
                        <a:cs typeface="Meiryo" charset="-128"/>
                      </a:endParaRPr>
                    </a:p>
                    <a:p>
                      <a:pPr algn="l">
                        <a:lnSpc>
                          <a:spcPct val="125000"/>
                        </a:lnSpc>
                      </a:pPr>
                      <a:r>
                        <a:rPr lang="ja-JP" altLang="en-US" sz="1800" b="0" i="0" kern="0" dirty="0">
                          <a:effectLst/>
                          <a:latin typeface="BIZ UDPゴシック" panose="020B0400000000000000" pitchFamily="50" charset="-128"/>
                          <a:ea typeface="BIZ UDPゴシック" panose="020B0400000000000000" pitchFamily="50" charset="-128"/>
                          <a:cs typeface="Meiryo" charset="-128"/>
                        </a:rPr>
                        <a:t>インストールの際はご注意ください。</a:t>
                      </a:r>
                    </a:p>
                  </a:txBody>
                  <a:tcPr marL="72000" marR="36000" marT="12625" marB="0" anchor="ctr">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App Store</a:t>
            </a:r>
            <a:r>
              <a:rPr lang="ja-JP" altLang="en-US" sz="2799" dirty="0">
                <a:solidFill>
                  <a:srgbClr val="4472C4"/>
                </a:solidFill>
              </a:rPr>
              <a:t>からインストール</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en-US" altLang="ja-JP" b="0" dirty="0">
                <a:latin typeface="BIZ UDPゴシック" panose="020B0400000000000000" pitchFamily="50" charset="-128"/>
                <a:ea typeface="BIZ UDPゴシック" panose="020B0400000000000000" pitchFamily="50" charset="-128"/>
              </a:rPr>
              <a:t>App Store</a:t>
            </a:r>
            <a:r>
              <a:rPr lang="ja-JP" altLang="en-US" b="0" dirty="0">
                <a:latin typeface="BIZ UDPゴシック" panose="020B0400000000000000" pitchFamily="50" charset="-128"/>
                <a:ea typeface="BIZ UDPゴシック" panose="020B0400000000000000" pitchFamily="50" charset="-128"/>
              </a:rPr>
              <a:t>からアプリをインストールしましょう</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p>
        </p:txBody>
      </p:sp>
      <p:pic>
        <p:nvPicPr>
          <p:cNvPr id="10" name="Google Shape;79;p1">
            <a:extLst>
              <a:ext uri="{FF2B5EF4-FFF2-40B4-BE49-F238E27FC236}">
                <a16:creationId xmlns:a16="http://schemas.microsoft.com/office/drawing/2014/main" id="{1D328EC2-5B6B-7C9C-5EB6-114B2997B208}"/>
              </a:ext>
            </a:extLst>
          </p:cNvPr>
          <p:cNvPicPr preferRelativeResize="0"/>
          <p:nvPr/>
        </p:nvPicPr>
        <p:blipFill rotWithShape="1">
          <a:blip r:embed="rId6">
            <a:alphaModFix/>
          </a:blip>
          <a:srcRect/>
          <a:stretch/>
        </p:blipFill>
        <p:spPr>
          <a:xfrm>
            <a:off x="751852" y="3627771"/>
            <a:ext cx="822335" cy="855214"/>
          </a:xfrm>
          <a:prstGeom prst="rect">
            <a:avLst/>
          </a:prstGeom>
          <a:noFill/>
          <a:ln>
            <a:noFill/>
          </a:ln>
        </p:spPr>
      </p:pic>
    </p:spTree>
    <p:extLst>
      <p:ext uri="{BB962C8B-B14F-4D97-AF65-F5344CB8AC3E}">
        <p14:creationId xmlns:p14="http://schemas.microsoft.com/office/powerpoint/2010/main" val="99848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2C7130D-BD47-5541-E8BD-A7A921CFF73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1355" y="242014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ホーム画面で</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｢App Store｣</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検索」をダブルタップします</a:t>
            </a:r>
          </a:p>
        </p:txBody>
      </p:sp>
      <p:pic>
        <p:nvPicPr>
          <p:cNvPr id="18" name="Picture 3">
            <a:extLst>
              <a:ext uri="{FF2B5EF4-FFF2-40B4-BE49-F238E27FC236}">
                <a16:creationId xmlns:a16="http://schemas.microsoft.com/office/drawing/2014/main" id="{5E1ABA64-86B9-69C0-F991-25D0E3F70E9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42526" y="2406592"/>
            <a:ext cx="2428785"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アプリの名前から探してインストール</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インストールしたいアプリの名前が分かっている場合</a:t>
            </a:r>
          </a:p>
        </p:txBody>
      </p:sp>
      <p:sp>
        <p:nvSpPr>
          <p:cNvPr id="23" name="四角形: 角を丸くする 22">
            <a:extLst>
              <a:ext uri="{FF2B5EF4-FFF2-40B4-BE49-F238E27FC236}">
                <a16:creationId xmlns:a16="http://schemas.microsoft.com/office/drawing/2014/main" id="{72C09053-95FC-10FE-9F5E-FAAA844F0131}"/>
              </a:ext>
            </a:extLst>
          </p:cNvPr>
          <p:cNvSpPr/>
          <p:nvPr/>
        </p:nvSpPr>
        <p:spPr>
          <a:xfrm>
            <a:off x="1370948" y="2558487"/>
            <a:ext cx="457852" cy="45987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27BBA24A-0C1A-F04A-7D1E-5BE5D3AC0B9E}"/>
              </a:ext>
            </a:extLst>
          </p:cNvPr>
          <p:cNvSpPr/>
          <p:nvPr/>
        </p:nvSpPr>
        <p:spPr>
          <a:xfrm>
            <a:off x="7380915" y="6313324"/>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5502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FD720FF-9D13-349B-CC75-BE304EC4E6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2465" y="2400708"/>
            <a:ext cx="2442786" cy="4320000"/>
          </a:xfrm>
          <a:prstGeom prst="rect">
            <a:avLst/>
          </a:prstGeom>
        </p:spPr>
      </p:pic>
      <p:pic>
        <p:nvPicPr>
          <p:cNvPr id="28" name="Picture 2">
            <a:extLst>
              <a:ext uri="{FF2B5EF4-FFF2-40B4-BE49-F238E27FC236}">
                <a16:creationId xmlns:a16="http://schemas.microsoft.com/office/drawing/2014/main" id="{C01CC80D-8652-35DB-BCA8-EE1D70C0964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47175" y="2400708"/>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検索枠をダブルタップします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3"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任意のアプリ名を入力し、</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検索</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ボタンをダブルタップします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アプリの名前から探してインストール</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23" name="サブタイトル 2">
            <a:extLst>
              <a:ext uri="{FF2B5EF4-FFF2-40B4-BE49-F238E27FC236}">
                <a16:creationId xmlns:a16="http://schemas.microsoft.com/office/drawing/2014/main" id="{04395700-2FA4-A428-8ED8-3855A4EC953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インストールしたいアプリの名前が分かっている場合</a:t>
            </a:r>
          </a:p>
        </p:txBody>
      </p:sp>
      <p:sp>
        <p:nvSpPr>
          <p:cNvPr id="24" name="四角形: 角を丸くする 23">
            <a:extLst>
              <a:ext uri="{FF2B5EF4-FFF2-40B4-BE49-F238E27FC236}">
                <a16:creationId xmlns:a16="http://schemas.microsoft.com/office/drawing/2014/main" id="{4826B1B0-0E01-E288-9A7A-42218E255648}"/>
              </a:ext>
            </a:extLst>
          </p:cNvPr>
          <p:cNvSpPr/>
          <p:nvPr/>
        </p:nvSpPr>
        <p:spPr>
          <a:xfrm>
            <a:off x="1314621" y="2590702"/>
            <a:ext cx="1629523" cy="198935"/>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A63C61E8-B584-D34B-F21F-3DF9790E3E20}"/>
              </a:ext>
            </a:extLst>
          </p:cNvPr>
          <p:cNvSpPr txBox="1"/>
          <p:nvPr/>
        </p:nvSpPr>
        <p:spPr>
          <a:xfrm>
            <a:off x="7875961" y="3999058"/>
            <a:ext cx="1268039" cy="1642309"/>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本教材ではマイナポータルアプリでご説明いたします</a:t>
            </a:r>
          </a:p>
        </p:txBody>
      </p:sp>
      <p:sp>
        <p:nvSpPr>
          <p:cNvPr id="29" name="四角形: 角を丸くする 28">
            <a:extLst>
              <a:ext uri="{FF2B5EF4-FFF2-40B4-BE49-F238E27FC236}">
                <a16:creationId xmlns:a16="http://schemas.microsoft.com/office/drawing/2014/main" id="{FEC7B66B-B92C-80C8-AA2C-36B674527574}"/>
              </a:ext>
            </a:extLst>
          </p:cNvPr>
          <p:cNvSpPr/>
          <p:nvPr/>
        </p:nvSpPr>
        <p:spPr>
          <a:xfrm>
            <a:off x="7371055" y="6019800"/>
            <a:ext cx="514431" cy="68372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97110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4E7DE184-5918-32DB-F207-E65670C795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8037" y="2397245"/>
            <a:ext cx="2438886" cy="4320000"/>
          </a:xfrm>
          <a:prstGeom prst="rect">
            <a:avLst/>
          </a:prstGeom>
        </p:spPr>
      </p:pic>
      <p:pic>
        <p:nvPicPr>
          <p:cNvPr id="24" name="図 2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9973C73D-FC1B-B09C-1610-D1D5FD8B77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2035" y="2397245"/>
            <a:ext cx="2438886"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入手</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をダブルタップし、「インストール」をダブルタップします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3" cy="755720"/>
          </a:xfrm>
          <a:prstGeom prst="rect">
            <a:avLst/>
          </a:prstGeom>
          <a:noFill/>
        </p:spPr>
        <p:txBody>
          <a:bodyPr wrap="square" rIns="0" rtlCol="0" anchor="t" anchorCtr="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AoyagiKouzanFontT"/>
              </a:rPr>
              <a:t>インストール完了</a:t>
            </a:r>
            <a:r>
              <a:rPr lang="ja-JP" altLang="en-US" spc="13" dirty="0">
                <a:latin typeface="BIZ UDPゴシック" panose="020B0400000000000000" pitchFamily="50" charset="-128"/>
                <a:ea typeface="BIZ UDPゴシック" panose="020B0400000000000000" pitchFamily="50" charset="-128"/>
                <a:cs typeface="AoyagiKouzanFontT"/>
              </a:rPr>
              <a:t>後、</a:t>
            </a:r>
            <a:r>
              <a:rPr lang="en-US" altLang="ja-JP" spc="6" dirty="0">
                <a:latin typeface="BIZ UDPゴシック" panose="020B0400000000000000" pitchFamily="50" charset="-128"/>
                <a:ea typeface="BIZ UDPゴシック" panose="020B0400000000000000" pitchFamily="50" charset="-128"/>
                <a:cs typeface="AoyagiKouzanFontT"/>
              </a:rPr>
              <a:t>｢</a:t>
            </a:r>
            <a:r>
              <a:rPr lang="ja-JP" altLang="en-US" spc="6" dirty="0">
                <a:latin typeface="BIZ UDPゴシック" panose="020B0400000000000000" pitchFamily="50" charset="-128"/>
                <a:ea typeface="BIZ UDPゴシック" panose="020B0400000000000000" pitchFamily="50" charset="-128"/>
                <a:cs typeface="AoyagiKouzanFontT"/>
              </a:rPr>
              <a:t>開く</a:t>
            </a:r>
            <a:r>
              <a:rPr lang="en-US" altLang="ja-JP" dirty="0">
                <a:latin typeface="BIZ UDPゴシック" panose="020B0400000000000000" pitchFamily="50" charset="-128"/>
                <a:ea typeface="BIZ UDPゴシック" panose="020B0400000000000000" pitchFamily="50" charset="-128"/>
                <a:cs typeface="AoyagiKouzanFontT"/>
              </a:rPr>
              <a:t>｣</a:t>
            </a:r>
            <a:r>
              <a:rPr lang="ja-JP" altLang="en-US" spc="22" dirty="0">
                <a:latin typeface="BIZ UDPゴシック" panose="020B0400000000000000" pitchFamily="50" charset="-128"/>
                <a:ea typeface="BIZ UDPゴシック" panose="020B0400000000000000" pitchFamily="50" charset="-128"/>
                <a:cs typeface="AoyagiKouzanFontT"/>
              </a:rPr>
              <a:t>を</a:t>
            </a:r>
            <a:r>
              <a:rPr lang="ja-JP" altLang="en-US" spc="-16" dirty="0">
                <a:latin typeface="BIZ UDPゴシック" panose="020B0400000000000000" pitchFamily="50" charset="-128"/>
                <a:ea typeface="BIZ UDPゴシック" panose="020B0400000000000000" pitchFamily="50" charset="-128"/>
                <a:cs typeface="AoyagiKouzanFontT"/>
              </a:rPr>
              <a:t>ダブルタップすると</a:t>
            </a:r>
            <a:r>
              <a:rPr lang="ja-JP" altLang="en-US" spc="3" dirty="0">
                <a:latin typeface="BIZ UDPゴシック" panose="020B0400000000000000" pitchFamily="50" charset="-128"/>
                <a:ea typeface="BIZ UDPゴシック" panose="020B0400000000000000" pitchFamily="50" charset="-128"/>
                <a:cs typeface="AoyagiKouzanFontT"/>
              </a:rPr>
              <a:t>ア</a:t>
            </a:r>
            <a:r>
              <a:rPr lang="ja-JP" altLang="en-US" spc="-3" dirty="0">
                <a:latin typeface="BIZ UDPゴシック" panose="020B0400000000000000" pitchFamily="50" charset="-128"/>
                <a:ea typeface="BIZ UDPゴシック" panose="020B0400000000000000" pitchFamily="50" charset="-128"/>
                <a:cs typeface="AoyagiKouzanFontT"/>
              </a:rPr>
              <a:t>プ</a:t>
            </a:r>
            <a:r>
              <a:rPr lang="ja-JP" altLang="en-US" spc="-10" dirty="0">
                <a:latin typeface="BIZ UDPゴシック" panose="020B0400000000000000" pitchFamily="50" charset="-128"/>
                <a:ea typeface="BIZ UDPゴシック" panose="020B0400000000000000" pitchFamily="50" charset="-128"/>
                <a:cs typeface="AoyagiKouzanFontT"/>
              </a:rPr>
              <a:t>リが</a:t>
            </a:r>
            <a:r>
              <a:rPr lang="ja-JP" altLang="en-US" dirty="0">
                <a:latin typeface="BIZ UDPゴシック" panose="020B0400000000000000" pitchFamily="50" charset="-128"/>
                <a:ea typeface="BIZ UDPゴシック" panose="020B0400000000000000" pitchFamily="50" charset="-128"/>
                <a:cs typeface="AoyagiKouzanFontT"/>
              </a:rPr>
              <a:t>起動します</a:t>
            </a:r>
            <a:endParaRPr lang="ja-JP" altLang="en-US" dirty="0">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５</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アプリの名前から探してインストール</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23" name="サブタイトル 2">
            <a:extLst>
              <a:ext uri="{FF2B5EF4-FFF2-40B4-BE49-F238E27FC236}">
                <a16:creationId xmlns:a16="http://schemas.microsoft.com/office/drawing/2014/main" id="{04395700-2FA4-A428-8ED8-3855A4EC953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インストールしたいアプリの名前が分かっている場合</a:t>
            </a:r>
          </a:p>
        </p:txBody>
      </p:sp>
      <p:sp>
        <p:nvSpPr>
          <p:cNvPr id="12" name="テキスト ボックス 11">
            <a:extLst>
              <a:ext uri="{FF2B5EF4-FFF2-40B4-BE49-F238E27FC236}">
                <a16:creationId xmlns:a16="http://schemas.microsoft.com/office/drawing/2014/main" id="{D7D95202-E259-2003-CE34-DEE9F2140786}"/>
              </a:ext>
            </a:extLst>
          </p:cNvPr>
          <p:cNvSpPr txBox="1"/>
          <p:nvPr/>
        </p:nvSpPr>
        <p:spPr>
          <a:xfrm>
            <a:off x="3652976" y="4140799"/>
            <a:ext cx="1764000" cy="2282484"/>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他のアプリも表示されますので、一度左スワイプで戻り、目的のアプリか確認しましょう</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警告、インストールと読み上げます</a:t>
            </a:r>
          </a:p>
        </p:txBody>
      </p:sp>
      <p:sp>
        <p:nvSpPr>
          <p:cNvPr id="25" name="四角形: 角を丸くする 24">
            <a:extLst>
              <a:ext uri="{FF2B5EF4-FFF2-40B4-BE49-F238E27FC236}">
                <a16:creationId xmlns:a16="http://schemas.microsoft.com/office/drawing/2014/main" id="{7A6FB49F-4CC1-60BC-3B35-05B8ACC771AD}"/>
              </a:ext>
            </a:extLst>
          </p:cNvPr>
          <p:cNvSpPr/>
          <p:nvPr/>
        </p:nvSpPr>
        <p:spPr>
          <a:xfrm>
            <a:off x="2962134" y="3070104"/>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B4336BF1-2C8F-1CFC-6A6E-9C7EF2630D0A}"/>
              </a:ext>
            </a:extLst>
          </p:cNvPr>
          <p:cNvSpPr/>
          <p:nvPr/>
        </p:nvSpPr>
        <p:spPr>
          <a:xfrm>
            <a:off x="7122957" y="3041529"/>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29" name="図 28">
            <a:extLst>
              <a:ext uri="{FF2B5EF4-FFF2-40B4-BE49-F238E27FC236}">
                <a16:creationId xmlns:a16="http://schemas.microsoft.com/office/drawing/2014/main" id="{83D5129D-DCB7-9ECC-8BB1-3AFF925B73C5}"/>
              </a:ext>
            </a:extLst>
          </p:cNvPr>
          <p:cNvPicPr>
            <a:picLocks noChangeAspect="1"/>
          </p:cNvPicPr>
          <p:nvPr/>
        </p:nvPicPr>
        <p:blipFill>
          <a:blip r:embed="rId8"/>
          <a:stretch>
            <a:fillRect/>
          </a:stretch>
        </p:blipFill>
        <p:spPr>
          <a:xfrm>
            <a:off x="1412435" y="4775705"/>
            <a:ext cx="2213040" cy="1615580"/>
          </a:xfrm>
          <a:prstGeom prst="rect">
            <a:avLst/>
          </a:prstGeom>
        </p:spPr>
      </p:pic>
      <p:sp>
        <p:nvSpPr>
          <p:cNvPr id="30" name="四角形: 角を丸くする 29">
            <a:extLst>
              <a:ext uri="{FF2B5EF4-FFF2-40B4-BE49-F238E27FC236}">
                <a16:creationId xmlns:a16="http://schemas.microsoft.com/office/drawing/2014/main" id="{B305ABF5-5B78-E679-ED24-46A8C7E87D4F}"/>
              </a:ext>
            </a:extLst>
          </p:cNvPr>
          <p:cNvSpPr/>
          <p:nvPr/>
        </p:nvSpPr>
        <p:spPr>
          <a:xfrm>
            <a:off x="2040794" y="5917845"/>
            <a:ext cx="948529" cy="33112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BIZ UDPゴシック" panose="020B0400000000000000" pitchFamily="50" charset="-128"/>
              <a:ea typeface="BIZ UDPゴシック" panose="020B0400000000000000" pitchFamily="50" charset="-128"/>
            </a:endParaRPr>
          </a:p>
        </p:txBody>
      </p:sp>
      <p:pic>
        <p:nvPicPr>
          <p:cNvPr id="34" name="グラフィックス 33" descr="矢印: 反時計回りの曲線 単色塗りつぶし">
            <a:extLst>
              <a:ext uri="{FF2B5EF4-FFF2-40B4-BE49-F238E27FC236}">
                <a16:creationId xmlns:a16="http://schemas.microsoft.com/office/drawing/2014/main" id="{98CDB274-AAFE-A361-F06E-DF7B3EE682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485392">
            <a:off x="1128115" y="4253178"/>
            <a:ext cx="790290" cy="790290"/>
          </a:xfrm>
          <a:prstGeom prst="rect">
            <a:avLst/>
          </a:prstGeom>
        </p:spPr>
      </p:pic>
    </p:spTree>
    <p:extLst>
      <p:ext uri="{BB962C8B-B14F-4D97-AF65-F5344CB8AC3E}">
        <p14:creationId xmlns:p14="http://schemas.microsoft.com/office/powerpoint/2010/main" val="34482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アプリの名前から探してインストール</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23" name="サブタイトル 2">
            <a:extLst>
              <a:ext uri="{FF2B5EF4-FFF2-40B4-BE49-F238E27FC236}">
                <a16:creationId xmlns:a16="http://schemas.microsoft.com/office/drawing/2014/main" id="{04395700-2FA4-A428-8ED8-3855A4EC9534}"/>
              </a:ext>
            </a:extLst>
          </p:cNvPr>
          <p:cNvSpPr txBox="1">
            <a:spLocks/>
          </p:cNvSpPr>
          <p:nvPr/>
        </p:nvSpPr>
        <p:spPr>
          <a:xfrm>
            <a:off x="284325" y="1099580"/>
            <a:ext cx="8859675"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インストールの際、</a:t>
            </a:r>
            <a:r>
              <a:rPr lang="en-US" altLang="ja-JP" sz="2200" dirty="0">
                <a:latin typeface="BIZ UDPゴシック" panose="020B0400000000000000" pitchFamily="50" charset="-128"/>
                <a:ea typeface="BIZ UDPゴシック" panose="020B0400000000000000" pitchFamily="50" charset="-128"/>
              </a:rPr>
              <a:t>Apple</a:t>
            </a:r>
            <a:r>
              <a:rPr lang="ja-JP" altLang="en-US" sz="2200" dirty="0">
                <a:latin typeface="BIZ UDPゴシック" panose="020B0400000000000000" pitchFamily="50" charset="-128"/>
                <a:ea typeface="BIZ UDPゴシック" panose="020B0400000000000000" pitchFamily="50" charset="-128"/>
              </a:rPr>
              <a:t> </a:t>
            </a:r>
            <a:r>
              <a:rPr lang="en-US" altLang="ja-JP" sz="2200" dirty="0">
                <a:latin typeface="BIZ UDPゴシック" panose="020B0400000000000000" pitchFamily="50" charset="-128"/>
                <a:ea typeface="BIZ UDPゴシック" panose="020B0400000000000000" pitchFamily="50" charset="-128"/>
              </a:rPr>
              <a:t>ID</a:t>
            </a:r>
            <a:r>
              <a:rPr lang="ja-JP" altLang="en-US" sz="2200" dirty="0">
                <a:latin typeface="BIZ UDPゴシック" panose="020B0400000000000000" pitchFamily="50" charset="-128"/>
                <a:ea typeface="BIZ UDPゴシック" panose="020B0400000000000000" pitchFamily="50" charset="-128"/>
              </a:rPr>
              <a:t>とパスワードを求められることがあります</a:t>
            </a:r>
          </a:p>
        </p:txBody>
      </p:sp>
      <p:sp>
        <p:nvSpPr>
          <p:cNvPr id="28" name="四角形: 角を丸くする 27">
            <a:extLst>
              <a:ext uri="{FF2B5EF4-FFF2-40B4-BE49-F238E27FC236}">
                <a16:creationId xmlns:a16="http://schemas.microsoft.com/office/drawing/2014/main" id="{E86941A2-1366-5F1F-D8DB-09D82B1F0797}"/>
              </a:ext>
            </a:extLst>
          </p:cNvPr>
          <p:cNvSpPr/>
          <p:nvPr/>
        </p:nvSpPr>
        <p:spPr>
          <a:xfrm>
            <a:off x="251520" y="1556792"/>
            <a:ext cx="4509195" cy="5112568"/>
          </a:xfrm>
          <a:prstGeom prst="roundRect">
            <a:avLst>
              <a:gd name="adj" fmla="val 4788"/>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 name="図 28">
            <a:extLst>
              <a:ext uri="{FF2B5EF4-FFF2-40B4-BE49-F238E27FC236}">
                <a16:creationId xmlns:a16="http://schemas.microsoft.com/office/drawing/2014/main" id="{FABA01E6-7059-7E55-E559-BBCD80F41BE6}"/>
              </a:ext>
            </a:extLst>
          </p:cNvPr>
          <p:cNvPicPr>
            <a:picLocks noChangeAspect="1"/>
          </p:cNvPicPr>
          <p:nvPr/>
        </p:nvPicPr>
        <p:blipFill>
          <a:blip r:embed="rId6"/>
          <a:stretch>
            <a:fillRect/>
          </a:stretch>
        </p:blipFill>
        <p:spPr>
          <a:xfrm>
            <a:off x="5389878" y="2780055"/>
            <a:ext cx="3212870" cy="2767824"/>
          </a:xfrm>
          <a:prstGeom prst="rect">
            <a:avLst/>
          </a:prstGeom>
        </p:spPr>
      </p:pic>
      <p:pic>
        <p:nvPicPr>
          <p:cNvPr id="30" name="図 29">
            <a:extLst>
              <a:ext uri="{FF2B5EF4-FFF2-40B4-BE49-F238E27FC236}">
                <a16:creationId xmlns:a16="http://schemas.microsoft.com/office/drawing/2014/main" id="{54FAEC25-49BB-DFFF-7D78-1619B9C25C81}"/>
              </a:ext>
            </a:extLst>
          </p:cNvPr>
          <p:cNvPicPr>
            <a:picLocks noChangeAspect="1"/>
          </p:cNvPicPr>
          <p:nvPr/>
        </p:nvPicPr>
        <p:blipFill>
          <a:blip r:embed="rId7"/>
          <a:stretch>
            <a:fillRect/>
          </a:stretch>
        </p:blipFill>
        <p:spPr>
          <a:xfrm>
            <a:off x="868053" y="2711905"/>
            <a:ext cx="2509676" cy="1832132"/>
          </a:xfrm>
          <a:prstGeom prst="rect">
            <a:avLst/>
          </a:prstGeom>
        </p:spPr>
      </p:pic>
      <p:sp>
        <p:nvSpPr>
          <p:cNvPr id="37" name="四角形: 角を丸くする 36">
            <a:extLst>
              <a:ext uri="{FF2B5EF4-FFF2-40B4-BE49-F238E27FC236}">
                <a16:creationId xmlns:a16="http://schemas.microsoft.com/office/drawing/2014/main" id="{716BFC1F-A19E-BB51-1585-F9C249908DD7}"/>
              </a:ext>
            </a:extLst>
          </p:cNvPr>
          <p:cNvSpPr/>
          <p:nvPr/>
        </p:nvSpPr>
        <p:spPr>
          <a:xfrm>
            <a:off x="1513927" y="4002047"/>
            <a:ext cx="1233397" cy="352171"/>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BIZ UDPゴシック" panose="020B0400000000000000" pitchFamily="50" charset="-128"/>
              <a:ea typeface="BIZ UDPゴシック" panose="020B0400000000000000" pitchFamily="50" charset="-128"/>
            </a:endParaRPr>
          </a:p>
        </p:txBody>
      </p:sp>
      <p:sp>
        <p:nvSpPr>
          <p:cNvPr id="38" name="四角形: 角を丸くする 37">
            <a:extLst>
              <a:ext uri="{FF2B5EF4-FFF2-40B4-BE49-F238E27FC236}">
                <a16:creationId xmlns:a16="http://schemas.microsoft.com/office/drawing/2014/main" id="{39C70AE2-3498-EAAE-0B44-A99AA5FBCA3C}"/>
              </a:ext>
            </a:extLst>
          </p:cNvPr>
          <p:cNvSpPr/>
          <p:nvPr/>
        </p:nvSpPr>
        <p:spPr>
          <a:xfrm>
            <a:off x="6387633" y="4528338"/>
            <a:ext cx="1200214" cy="378384"/>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BIZ UDPゴシック" panose="020B0400000000000000" pitchFamily="50" charset="-128"/>
              <a:ea typeface="BIZ UDPゴシック" panose="020B0400000000000000" pitchFamily="50" charset="-128"/>
            </a:endParaRPr>
          </a:p>
        </p:txBody>
      </p:sp>
      <p:sp>
        <p:nvSpPr>
          <p:cNvPr id="39" name="四角形: 角を丸くする 38">
            <a:extLst>
              <a:ext uri="{FF2B5EF4-FFF2-40B4-BE49-F238E27FC236}">
                <a16:creationId xmlns:a16="http://schemas.microsoft.com/office/drawing/2014/main" id="{4ECB7C6F-DA73-2B58-5E0D-83BBBB37AEF2}"/>
              </a:ext>
            </a:extLst>
          </p:cNvPr>
          <p:cNvSpPr/>
          <p:nvPr/>
        </p:nvSpPr>
        <p:spPr>
          <a:xfrm>
            <a:off x="5760386" y="4076701"/>
            <a:ext cx="2482965" cy="405947"/>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15DB8322-2D8A-3614-62FC-4EE82032CD40}"/>
              </a:ext>
            </a:extLst>
          </p:cNvPr>
          <p:cNvSpPr txBox="1"/>
          <p:nvPr/>
        </p:nvSpPr>
        <p:spPr>
          <a:xfrm>
            <a:off x="373068" y="1714936"/>
            <a:ext cx="4270940" cy="755710"/>
          </a:xfrm>
          <a:prstGeom prst="rect">
            <a:avLst/>
          </a:prstGeom>
          <a:noFill/>
        </p:spPr>
        <p:txBody>
          <a:bodyPr wrap="square" lIns="91431" tIns="45715" rIns="91431" bIns="45715"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P5</a:t>
            </a:r>
            <a:r>
              <a:rPr lang="ja-JP" altLang="en-US" dirty="0">
                <a:latin typeface="BIZ UDPゴシック" panose="020B0400000000000000" pitchFamily="50" charset="-128"/>
                <a:ea typeface="BIZ UDPゴシック" panose="020B0400000000000000" pitchFamily="50" charset="-128"/>
              </a:rPr>
              <a:t>の</a:t>
            </a:r>
            <a:r>
              <a:rPr lang="ja-JP" altLang="en-US" dirty="0">
                <a:solidFill>
                  <a:srgbClr val="4472C4"/>
                </a:solidFill>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の画面で</a:t>
            </a:r>
            <a:r>
              <a:rPr lang="ja-JP" altLang="en-US">
                <a:latin typeface="BIZ UDPゴシック" panose="020B0400000000000000" pitchFamily="50" charset="-128"/>
                <a:ea typeface="BIZ UDPゴシック" panose="020B0400000000000000" pitchFamily="50" charset="-128"/>
              </a:rPr>
              <a:t>インストールを押した</a:t>
            </a:r>
            <a:r>
              <a:rPr lang="ja-JP" altLang="en-US" dirty="0">
                <a:latin typeface="BIZ UDPゴシック" panose="020B0400000000000000" pitchFamily="50" charset="-128"/>
                <a:ea typeface="BIZ UDPゴシック" panose="020B0400000000000000" pitchFamily="50" charset="-128"/>
              </a:rPr>
              <a:t>後に</a:t>
            </a:r>
            <a:r>
              <a:rPr lang="en-US" altLang="ja-JP" dirty="0">
                <a:latin typeface="BIZ UDPゴシック" panose="020B0400000000000000" pitchFamily="50" charset="-128"/>
                <a:ea typeface="BIZ UDPゴシック" panose="020B0400000000000000" pitchFamily="50" charset="-128"/>
                <a:cs typeface="AoyagiKouzanFontT"/>
              </a:rPr>
              <a:t>Apple ID</a:t>
            </a:r>
            <a:r>
              <a:rPr lang="ja-JP" altLang="en-US" dirty="0">
                <a:latin typeface="BIZ UDPゴシック" panose="020B0400000000000000" pitchFamily="50" charset="-128"/>
                <a:ea typeface="BIZ UDPゴシック" panose="020B0400000000000000" pitchFamily="50" charset="-128"/>
                <a:cs typeface="AoyagiKouzanFontT"/>
              </a:rPr>
              <a:t>を要求される場合</a:t>
            </a:r>
            <a:endParaRPr lang="en-US" altLang="ja-JP"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083F7958-9DB2-DC16-DB63-8030C29073AF}"/>
              </a:ext>
            </a:extLst>
          </p:cNvPr>
          <p:cNvSpPr txBox="1"/>
          <p:nvPr/>
        </p:nvSpPr>
        <p:spPr>
          <a:xfrm>
            <a:off x="5766807" y="1531869"/>
            <a:ext cx="3304041" cy="1115808"/>
          </a:xfrm>
          <a:prstGeom prst="rect">
            <a:avLst/>
          </a:prstGeom>
          <a:noFill/>
        </p:spPr>
        <p:txBody>
          <a:bodyPr wrap="square" lIns="91431" tIns="45715" rIns="91431" bIns="45715"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AoyagiKouzanFontT"/>
              </a:rPr>
              <a:t>右スワイプで進み、パスワードを入力</a:t>
            </a:r>
            <a:r>
              <a:rPr lang="ja-JP" altLang="en-US" spc="13" dirty="0">
                <a:latin typeface="BIZ UDPゴシック" panose="020B0400000000000000" pitchFamily="50" charset="-128"/>
                <a:ea typeface="BIZ UDPゴシック" panose="020B0400000000000000" pitchFamily="50" charset="-128"/>
                <a:cs typeface="AoyagiKouzanFontT"/>
              </a:rPr>
              <a:t>し</a:t>
            </a:r>
            <a:r>
              <a:rPr lang="en-US" altLang="ja-JP" spc="6" dirty="0">
                <a:latin typeface="BIZ UDPゴシック" panose="020B0400000000000000" pitchFamily="50" charset="-128"/>
                <a:ea typeface="BIZ UDPゴシック" panose="020B0400000000000000" pitchFamily="50" charset="-128"/>
                <a:cs typeface="AoyagiKouzanFontT"/>
              </a:rPr>
              <a:t>｢</a:t>
            </a:r>
            <a:r>
              <a:rPr lang="ja-JP" altLang="en-US" spc="6" dirty="0">
                <a:latin typeface="BIZ UDPゴシック" panose="020B0400000000000000" pitchFamily="50" charset="-128"/>
                <a:ea typeface="BIZ UDPゴシック" panose="020B0400000000000000" pitchFamily="50" charset="-128"/>
                <a:cs typeface="AoyagiKouzanFontT"/>
              </a:rPr>
              <a:t>サインイン</a:t>
            </a:r>
            <a:r>
              <a:rPr lang="en-US" altLang="ja-JP" dirty="0">
                <a:latin typeface="BIZ UDPゴシック" panose="020B0400000000000000" pitchFamily="50" charset="-128"/>
                <a:ea typeface="BIZ UDPゴシック" panose="020B0400000000000000" pitchFamily="50" charset="-128"/>
                <a:cs typeface="AoyagiKouzanFontT"/>
              </a:rPr>
              <a:t>｣</a:t>
            </a:r>
            <a:r>
              <a:rPr lang="ja-JP" altLang="en-US" spc="22" dirty="0">
                <a:latin typeface="BIZ UDPゴシック" panose="020B0400000000000000" pitchFamily="50" charset="-128"/>
                <a:ea typeface="BIZ UDPゴシック" panose="020B0400000000000000" pitchFamily="50" charset="-128"/>
                <a:cs typeface="AoyagiKouzanFontT"/>
              </a:rPr>
              <a:t>を</a:t>
            </a:r>
            <a:r>
              <a:rPr lang="ja-JP" altLang="en-US" spc="-16" dirty="0">
                <a:latin typeface="BIZ UDPゴシック" panose="020B0400000000000000" pitchFamily="50" charset="-128"/>
                <a:ea typeface="BIZ UDPゴシック" panose="020B0400000000000000" pitchFamily="50" charset="-128"/>
                <a:cs typeface="AoyagiKouzanFontT"/>
              </a:rPr>
              <a:t>ダブルタップします</a:t>
            </a:r>
            <a:endParaRPr lang="ja-JP" altLang="en-US"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ECE2D9C0-3C81-D8E4-820A-7C0B22EA6CFD}"/>
              </a:ext>
            </a:extLst>
          </p:cNvPr>
          <p:cNvSpPr txBox="1"/>
          <p:nvPr/>
        </p:nvSpPr>
        <p:spPr>
          <a:xfrm>
            <a:off x="5191462" y="1493429"/>
            <a:ext cx="561650" cy="584647"/>
          </a:xfrm>
          <a:prstGeom prst="rect">
            <a:avLst/>
          </a:prstGeom>
          <a:noFill/>
        </p:spPr>
        <p:txBody>
          <a:bodyPr wrap="square" rtlCol="0">
            <a:spAutoFit/>
          </a:bodyPr>
          <a:lstStyle/>
          <a:p>
            <a:r>
              <a:rPr lang="ja-JP" altLang="en-US" sz="3199" dirty="0">
                <a:solidFill>
                  <a:srgbClr val="4472C4"/>
                </a:solidFill>
                <a:latin typeface="BIZ UDPゴシック" panose="020B0400000000000000" pitchFamily="50" charset="-128"/>
                <a:ea typeface="BIZ UDPゴシック" panose="020B0400000000000000" pitchFamily="50" charset="-128"/>
                <a:cs typeface="Meiryo" charset="-128"/>
              </a:rPr>
              <a:t>❶</a:t>
            </a:r>
            <a:endParaRPr lang="en-US" altLang="ja-JP" sz="3199"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43" name="楕円 42">
            <a:extLst>
              <a:ext uri="{FF2B5EF4-FFF2-40B4-BE49-F238E27FC236}">
                <a16:creationId xmlns:a16="http://schemas.microsoft.com/office/drawing/2014/main" id="{78883E0E-0DEE-3238-25CF-9FBED60AC521}"/>
              </a:ext>
            </a:extLst>
          </p:cNvPr>
          <p:cNvSpPr/>
          <p:nvPr/>
        </p:nvSpPr>
        <p:spPr>
          <a:xfrm>
            <a:off x="1084306" y="1797691"/>
            <a:ext cx="292395" cy="2923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a:extLst>
              <a:ext uri="{FF2B5EF4-FFF2-40B4-BE49-F238E27FC236}">
                <a16:creationId xmlns:a16="http://schemas.microsoft.com/office/drawing/2014/main" id="{08C453FF-BB26-8273-2EF5-8AD30EBA497F}"/>
              </a:ext>
            </a:extLst>
          </p:cNvPr>
          <p:cNvSpPr txBox="1"/>
          <p:nvPr/>
        </p:nvSpPr>
        <p:spPr>
          <a:xfrm>
            <a:off x="986898" y="1692266"/>
            <a:ext cx="561650" cy="461665"/>
          </a:xfrm>
          <a:prstGeom prst="rect">
            <a:avLst/>
          </a:prstGeom>
          <a:noFill/>
        </p:spPr>
        <p:txBody>
          <a:bodyPr wrap="square" rtlCol="0">
            <a:spAutoFit/>
          </a:bodyPr>
          <a:lstStyle/>
          <a:p>
            <a:r>
              <a:rPr lang="ja-JP" altLang="en-US" sz="2400" dirty="0">
                <a:solidFill>
                  <a:srgbClr val="4472C4"/>
                </a:solidFill>
                <a:latin typeface="BIZ UDPゴシック" panose="020B0400000000000000" pitchFamily="50" charset="-128"/>
                <a:ea typeface="BIZ UDPゴシック" panose="020B0400000000000000" pitchFamily="50" charset="-128"/>
                <a:cs typeface="Meiryo" charset="-128"/>
              </a:rPr>
              <a:t>❺</a:t>
            </a:r>
            <a:endParaRPr lang="en-US" altLang="ja-JP" sz="24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pic>
        <p:nvPicPr>
          <p:cNvPr id="45" name="図 44">
            <a:extLst>
              <a:ext uri="{FF2B5EF4-FFF2-40B4-BE49-F238E27FC236}">
                <a16:creationId xmlns:a16="http://schemas.microsoft.com/office/drawing/2014/main" id="{532C301E-1548-FBE8-3B95-9471CCC8A73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2380" y="4574049"/>
            <a:ext cx="2321022" cy="1999515"/>
          </a:xfrm>
          <a:prstGeom prst="rect">
            <a:avLst/>
          </a:prstGeom>
        </p:spPr>
      </p:pic>
      <p:pic>
        <p:nvPicPr>
          <p:cNvPr id="46" name="グラフィックス 45" descr="矢印: 反時計回りの曲線 単色塗りつぶし">
            <a:extLst>
              <a:ext uri="{FF2B5EF4-FFF2-40B4-BE49-F238E27FC236}">
                <a16:creationId xmlns:a16="http://schemas.microsoft.com/office/drawing/2014/main" id="{3778CC89-9EA2-509F-71E1-26975FD0473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485392">
            <a:off x="898389" y="4253178"/>
            <a:ext cx="790290" cy="790290"/>
          </a:xfrm>
          <a:prstGeom prst="rect">
            <a:avLst/>
          </a:prstGeom>
        </p:spPr>
      </p:pic>
      <p:sp>
        <p:nvSpPr>
          <p:cNvPr id="47" name="テキスト ボックス 46">
            <a:extLst>
              <a:ext uri="{FF2B5EF4-FFF2-40B4-BE49-F238E27FC236}">
                <a16:creationId xmlns:a16="http://schemas.microsoft.com/office/drawing/2014/main" id="{53ADB13E-A4A6-E12C-66CF-784CE1EBE08E}"/>
              </a:ext>
            </a:extLst>
          </p:cNvPr>
          <p:cNvSpPr txBox="1"/>
          <p:nvPr/>
        </p:nvSpPr>
        <p:spPr>
          <a:xfrm>
            <a:off x="3393198" y="2829247"/>
            <a:ext cx="1259815" cy="2282484"/>
          </a:xfrm>
          <a:prstGeom prst="rect">
            <a:avLst/>
          </a:prstGeom>
          <a:noFill/>
        </p:spPr>
        <p:txBody>
          <a:bodyPr wrap="square" lIns="36000" tIns="45720" rIns="3600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インストールをダブルタップした際、「セキュリティアップストア」と読み上げます</a:t>
            </a:r>
          </a:p>
        </p:txBody>
      </p:sp>
      <p:sp>
        <p:nvSpPr>
          <p:cNvPr id="48" name="テキスト ボックス 47">
            <a:extLst>
              <a:ext uri="{FF2B5EF4-FFF2-40B4-BE49-F238E27FC236}">
                <a16:creationId xmlns:a16="http://schemas.microsoft.com/office/drawing/2014/main" id="{A5AFB409-EDE7-033F-72A5-0D0ADC04B543}"/>
              </a:ext>
            </a:extLst>
          </p:cNvPr>
          <p:cNvSpPr txBox="1"/>
          <p:nvPr/>
        </p:nvSpPr>
        <p:spPr>
          <a:xfrm>
            <a:off x="5283183" y="5514788"/>
            <a:ext cx="3432191" cy="1002134"/>
          </a:xfrm>
          <a:prstGeom prst="rect">
            <a:avLst/>
          </a:prstGeom>
          <a:noFill/>
        </p:spPr>
        <p:txBody>
          <a:bodyPr wrap="square" lIns="0" rIns="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右スワイプで進めていくとパスワードの入力箇所で「セキュリティ保護されたテキストボックス」と読み上げます</a:t>
            </a:r>
          </a:p>
        </p:txBody>
      </p:sp>
    </p:spTree>
    <p:extLst>
      <p:ext uri="{BB962C8B-B14F-4D97-AF65-F5344CB8AC3E}">
        <p14:creationId xmlns:p14="http://schemas.microsoft.com/office/powerpoint/2010/main" val="2889119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003BDEAA-C913-3FEE-8BE3-6AD07C3E6E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8082" y="2406770"/>
            <a:ext cx="2438886"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16293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2152287" y="1512998"/>
            <a:ext cx="611541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サインインに成功するとインストールが始まり、</a:t>
            </a:r>
            <a:r>
              <a:rPr lang="ja-JP" altLang="en-US" dirty="0">
                <a:latin typeface="BIZ UDPゴシック" panose="020B0400000000000000" pitchFamily="50" charset="-128"/>
                <a:ea typeface="BIZ UDPゴシック" panose="020B0400000000000000" pitchFamily="50" charset="-128"/>
                <a:cs typeface="AoyagiKouzanFontT"/>
              </a:rPr>
              <a:t>インストール完了</a:t>
            </a:r>
            <a:r>
              <a:rPr lang="ja-JP" altLang="en-US" spc="13" dirty="0">
                <a:latin typeface="BIZ UDPゴシック" panose="020B0400000000000000" pitchFamily="50" charset="-128"/>
                <a:ea typeface="BIZ UDPゴシック" panose="020B0400000000000000" pitchFamily="50" charset="-128"/>
                <a:cs typeface="AoyagiKouzanFontT"/>
              </a:rPr>
              <a:t>後、</a:t>
            </a:r>
            <a:r>
              <a:rPr lang="en-US" altLang="ja-JP" spc="6" dirty="0">
                <a:latin typeface="BIZ UDPゴシック" panose="020B0400000000000000" pitchFamily="50" charset="-128"/>
                <a:ea typeface="BIZ UDPゴシック" panose="020B0400000000000000" pitchFamily="50" charset="-128"/>
                <a:cs typeface="AoyagiKouzanFontT"/>
              </a:rPr>
              <a:t>｢</a:t>
            </a:r>
            <a:r>
              <a:rPr lang="ja-JP" altLang="en-US" spc="6" dirty="0">
                <a:latin typeface="BIZ UDPゴシック" panose="020B0400000000000000" pitchFamily="50" charset="-128"/>
                <a:ea typeface="BIZ UDPゴシック" panose="020B0400000000000000" pitchFamily="50" charset="-128"/>
                <a:cs typeface="AoyagiKouzanFontT"/>
              </a:rPr>
              <a:t>開く</a:t>
            </a:r>
            <a:r>
              <a:rPr lang="en-US" altLang="ja-JP" dirty="0">
                <a:latin typeface="BIZ UDPゴシック" panose="020B0400000000000000" pitchFamily="50" charset="-128"/>
                <a:ea typeface="BIZ UDPゴシック" panose="020B0400000000000000" pitchFamily="50" charset="-128"/>
                <a:cs typeface="AoyagiKouzanFontT"/>
              </a:rPr>
              <a:t>｣</a:t>
            </a:r>
            <a:r>
              <a:rPr lang="ja-JP" altLang="en-US" spc="22" dirty="0">
                <a:latin typeface="BIZ UDPゴシック" panose="020B0400000000000000" pitchFamily="50" charset="-128"/>
                <a:ea typeface="BIZ UDPゴシック" panose="020B0400000000000000" pitchFamily="50" charset="-128"/>
                <a:cs typeface="AoyagiKouzanFontT"/>
              </a:rPr>
              <a:t>を</a:t>
            </a:r>
            <a:r>
              <a:rPr lang="ja-JP" altLang="en-US" spc="-16" dirty="0">
                <a:latin typeface="BIZ UDPゴシック" panose="020B0400000000000000" pitchFamily="50" charset="-128"/>
                <a:ea typeface="BIZ UDPゴシック" panose="020B0400000000000000" pitchFamily="50" charset="-128"/>
                <a:cs typeface="AoyagiKouzanFontT"/>
              </a:rPr>
              <a:t>ダブルタップすると</a:t>
            </a:r>
            <a:r>
              <a:rPr lang="ja-JP" altLang="en-US" spc="3" dirty="0">
                <a:latin typeface="BIZ UDPゴシック" panose="020B0400000000000000" pitchFamily="50" charset="-128"/>
                <a:ea typeface="BIZ UDPゴシック" panose="020B0400000000000000" pitchFamily="50" charset="-128"/>
                <a:cs typeface="AoyagiKouzanFontT"/>
              </a:rPr>
              <a:t>ア</a:t>
            </a:r>
            <a:r>
              <a:rPr lang="ja-JP" altLang="en-US" spc="-3" dirty="0">
                <a:latin typeface="BIZ UDPゴシック" panose="020B0400000000000000" pitchFamily="50" charset="-128"/>
                <a:ea typeface="BIZ UDPゴシック" panose="020B0400000000000000" pitchFamily="50" charset="-128"/>
                <a:cs typeface="AoyagiKouzanFontT"/>
              </a:rPr>
              <a:t>プ</a:t>
            </a:r>
            <a:r>
              <a:rPr lang="ja-JP" altLang="en-US" spc="-10" dirty="0">
                <a:latin typeface="BIZ UDPゴシック" panose="020B0400000000000000" pitchFamily="50" charset="-128"/>
                <a:ea typeface="BIZ UDPゴシック" panose="020B0400000000000000" pitchFamily="50" charset="-128"/>
                <a:cs typeface="AoyagiKouzanFontT"/>
              </a:rPr>
              <a:t>リが</a:t>
            </a:r>
            <a:r>
              <a:rPr lang="ja-JP" altLang="en-US" dirty="0">
                <a:latin typeface="BIZ UDPゴシック" panose="020B0400000000000000" pitchFamily="50" charset="-128"/>
                <a:ea typeface="BIZ UDPゴシック" panose="020B0400000000000000" pitchFamily="50" charset="-128"/>
                <a:cs typeface="AoyagiKouzanFontT"/>
              </a:rPr>
              <a:t>起動します</a:t>
            </a:r>
            <a:endParaRPr lang="ja-JP" altLang="en-US" dirty="0">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アプリの名前から探してインストール</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9" name="テキスト ボックス 18">
            <a:extLst>
              <a:ext uri="{FF2B5EF4-FFF2-40B4-BE49-F238E27FC236}">
                <a16:creationId xmlns:a16="http://schemas.microsoft.com/office/drawing/2014/main" id="{943C21F2-1413-950F-51D7-165917801ECB}"/>
              </a:ext>
            </a:extLst>
          </p:cNvPr>
          <p:cNvSpPr txBox="1"/>
          <p:nvPr/>
        </p:nvSpPr>
        <p:spPr>
          <a:xfrm>
            <a:off x="5834593" y="2974943"/>
            <a:ext cx="3309407" cy="2196114"/>
          </a:xfrm>
          <a:prstGeom prst="rect">
            <a:avLst/>
          </a:prstGeom>
          <a:noFill/>
        </p:spPr>
        <p:txBody>
          <a:bodyPr wrap="square" lIns="36000" tIns="45720" rIns="3600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※｢Apple ID｣ </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｢iPhone</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購入時に</a:t>
            </a: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Apple ID</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として登録したメールアドレス</a:t>
            </a: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です</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｢Apple ID｣</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のパスワードはそのメールアドレスのパスワードと同じです</a:t>
            </a:r>
          </a:p>
        </p:txBody>
      </p:sp>
      <p:sp>
        <p:nvSpPr>
          <p:cNvPr id="20" name="サブタイトル 2">
            <a:extLst>
              <a:ext uri="{FF2B5EF4-FFF2-40B4-BE49-F238E27FC236}">
                <a16:creationId xmlns:a16="http://schemas.microsoft.com/office/drawing/2014/main" id="{F2FE0BAB-9A10-12C6-4F54-F4339659E943}"/>
              </a:ext>
            </a:extLst>
          </p:cNvPr>
          <p:cNvSpPr txBox="1">
            <a:spLocks/>
          </p:cNvSpPr>
          <p:nvPr/>
        </p:nvSpPr>
        <p:spPr>
          <a:xfrm>
            <a:off x="284325" y="1099580"/>
            <a:ext cx="8859675"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インストールの際、</a:t>
            </a:r>
            <a:r>
              <a:rPr lang="en-US" altLang="ja-JP" sz="2200" dirty="0">
                <a:latin typeface="BIZ UDPゴシック" panose="020B0400000000000000" pitchFamily="50" charset="-128"/>
                <a:ea typeface="BIZ UDPゴシック" panose="020B0400000000000000" pitchFamily="50" charset="-128"/>
              </a:rPr>
              <a:t>Apple</a:t>
            </a:r>
            <a:r>
              <a:rPr lang="ja-JP" altLang="en-US" sz="2200" dirty="0">
                <a:latin typeface="BIZ UDPゴシック" panose="020B0400000000000000" pitchFamily="50" charset="-128"/>
                <a:ea typeface="BIZ UDPゴシック" panose="020B0400000000000000" pitchFamily="50" charset="-128"/>
              </a:rPr>
              <a:t> </a:t>
            </a:r>
            <a:r>
              <a:rPr lang="en-US" altLang="ja-JP" sz="2200" dirty="0">
                <a:latin typeface="BIZ UDPゴシック" panose="020B0400000000000000" pitchFamily="50" charset="-128"/>
                <a:ea typeface="BIZ UDPゴシック" panose="020B0400000000000000" pitchFamily="50" charset="-128"/>
              </a:rPr>
              <a:t>ID</a:t>
            </a:r>
            <a:r>
              <a:rPr lang="ja-JP" altLang="en-US" sz="2200" dirty="0">
                <a:latin typeface="BIZ UDPゴシック" panose="020B0400000000000000" pitchFamily="50" charset="-128"/>
                <a:ea typeface="BIZ UDPゴシック" panose="020B0400000000000000" pitchFamily="50" charset="-128"/>
              </a:rPr>
              <a:t>とパスワードを求められることがあります</a:t>
            </a:r>
          </a:p>
        </p:txBody>
      </p:sp>
      <p:sp>
        <p:nvSpPr>
          <p:cNvPr id="22" name="テキスト ボックス 21">
            <a:extLst>
              <a:ext uri="{FF2B5EF4-FFF2-40B4-BE49-F238E27FC236}">
                <a16:creationId xmlns:a16="http://schemas.microsoft.com/office/drawing/2014/main" id="{F1914325-5EC3-92EE-3E4C-287E5BA6976F}"/>
              </a:ext>
            </a:extLst>
          </p:cNvPr>
          <p:cNvSpPr txBox="1"/>
          <p:nvPr/>
        </p:nvSpPr>
        <p:spPr>
          <a:xfrm>
            <a:off x="102251" y="2974944"/>
            <a:ext cx="3198206" cy="2556213"/>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途中、「</a:t>
            </a: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Apple ID</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でサインイン　この決済を承認するには〇〇〇</a:t>
            </a: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(Apple ID)</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のパスワードを入力してください」と読み上げますが、無料のアプリのインストールには、お金はかかりません</a:t>
            </a:r>
          </a:p>
        </p:txBody>
      </p:sp>
      <p:sp>
        <p:nvSpPr>
          <p:cNvPr id="23" name="四角形: 角を丸くする 22">
            <a:extLst>
              <a:ext uri="{FF2B5EF4-FFF2-40B4-BE49-F238E27FC236}">
                <a16:creationId xmlns:a16="http://schemas.microsoft.com/office/drawing/2014/main" id="{1D075933-FFEE-52C2-9939-123F8B0C2757}"/>
              </a:ext>
            </a:extLst>
          </p:cNvPr>
          <p:cNvSpPr/>
          <p:nvPr/>
        </p:nvSpPr>
        <p:spPr>
          <a:xfrm>
            <a:off x="5060997" y="3040689"/>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648561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f344255bbe02639e698b8bc647e6d9c">
  <xsd:schema xmlns:xsd="http://www.w3.org/2001/XMLSchema" xmlns:xs="http://www.w3.org/2001/XMLSchema" xmlns:p="http://schemas.microsoft.com/office/2006/metadata/properties" xmlns:ns2="5ee39776-654d-4190-9d41-90b94a876707" targetNamespace="http://schemas.microsoft.com/office/2006/metadata/properties" ma:root="true" ma:fieldsID="b8c9495fd9b6367b6023c581ca679b4f"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7FABF3-6C04-429D-A7A9-A31D8723BE95}"/>
</file>

<file path=customXml/itemProps2.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3.xml><?xml version="1.0" encoding="utf-8"?>
<ds:datastoreItem xmlns:ds="http://schemas.openxmlformats.org/officeDocument/2006/customXml" ds:itemID="{9E0E30DB-0415-4458-A9FB-7FC2791A2620}">
  <ds:schemaRefs>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2006/metadata/properties"/>
    <ds:schemaRef ds:uri="079a4871-f4a2-4665-9954-203da50962a5"/>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1013</Words>
  <Application>Microsoft Office PowerPoint</Application>
  <PresentationFormat>画面に合わせる (4:3)</PresentationFormat>
  <Paragraphs>142</Paragraphs>
  <Slides>16</Slides>
  <Notes>16</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23" baseType="lpstr">
      <vt:lpstr>BIZ UDPゴシック</vt:lpstr>
      <vt:lpstr>BIZ UDゴシック</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1-A</vt:lpstr>
      <vt:lpstr>アプリの名前から探してインストール</vt:lpstr>
      <vt:lpstr>アプリの名前から探してインストール</vt:lpstr>
      <vt:lpstr>アプリの名前から探してインストール</vt:lpstr>
      <vt:lpstr>アプリの名前から探してインストール</vt:lpstr>
      <vt:lpstr>アプリの名前から探してインストール</vt:lpstr>
      <vt:lpstr>1-B</vt:lpstr>
      <vt:lpstr>1-B</vt:lpstr>
      <vt:lpstr>1-B</vt:lpstr>
      <vt:lpstr>カテゴリから探してインストール</vt:lpstr>
      <vt:lpstr>カテゴリから探してインストール</vt:lpstr>
      <vt:lpstr>カテゴリから探してインストール</vt:lpstr>
      <vt:lpstr>カテゴリから探してインストール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2025-03-27T14:42:49Z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