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tags/tag26.xml" ContentType="application/vnd.openxmlformats-officedocument.presentationml.tags+xml"/>
  <Override PartName="/ppt/notesSlides/notesSlide29.xml" ContentType="application/vnd.openxmlformats-officedocument.presentationml.notesSlide+xml"/>
  <Override PartName="/ppt/tags/tag27.xml" ContentType="application/vnd.openxmlformats-officedocument.presentationml.tags+xml"/>
  <Override PartName="/ppt/notesSlides/notesSlide30.xml" ContentType="application/vnd.openxmlformats-officedocument.presentationml.notesSlide+xml"/>
  <Override PartName="/ppt/tags/tag28.xml" ContentType="application/vnd.openxmlformats-officedocument.presentationml.tags+xml"/>
  <Override PartName="/ppt/notesSlides/notesSlide31.xml" ContentType="application/vnd.openxmlformats-officedocument.presentationml.notesSlide+xml"/>
  <Override PartName="/ppt/tags/tag29.xml" ContentType="application/vnd.openxmlformats-officedocument.presentationml.tags+xml"/>
  <Override PartName="/ppt/notesSlides/notesSlide32.xml" ContentType="application/vnd.openxmlformats-officedocument.presentationml.notesSlide+xml"/>
  <Override PartName="/ppt/tags/tag30.xml" ContentType="application/vnd.openxmlformats-officedocument.presentationml.tags+xml"/>
  <Override PartName="/ppt/notesSlides/notesSlide33.xml" ContentType="application/vnd.openxmlformats-officedocument.presentationml.notesSlide+xml"/>
  <Override PartName="/ppt/tags/tag31.xml" ContentType="application/vnd.openxmlformats-officedocument.presentationml.tags+xml"/>
  <Override PartName="/ppt/notesSlides/notesSlide34.xml" ContentType="application/vnd.openxmlformats-officedocument.presentationml.notesSlide+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notesSlides/notesSlide36.xml" ContentType="application/vnd.openxmlformats-officedocument.presentationml.notesSlide+xml"/>
  <Override PartName="/ppt/tags/tag34.xml" ContentType="application/vnd.openxmlformats-officedocument.presentationml.tags+xml"/>
  <Override PartName="/ppt/notesSlides/notesSlide37.xml" ContentType="application/vnd.openxmlformats-officedocument.presentationml.notesSlide+xml"/>
  <Override PartName="/ppt/tags/tag35.xml" ContentType="application/vnd.openxmlformats-officedocument.presentationml.tags+xml"/>
  <Override PartName="/ppt/notesSlides/notesSlide38.xml" ContentType="application/vnd.openxmlformats-officedocument.presentationml.notesSlide+xml"/>
  <Override PartName="/ppt/tags/tag36.xml" ContentType="application/vnd.openxmlformats-officedocument.presentationml.tags+xml"/>
  <Override PartName="/ppt/notesSlides/notesSlide39.xml" ContentType="application/vnd.openxmlformats-officedocument.presentationml.notesSlide+xml"/>
  <Override PartName="/ppt/tags/tag37.xml" ContentType="application/vnd.openxmlformats-officedocument.presentationml.tags+xml"/>
  <Override PartName="/ppt/notesSlides/notesSlide40.xml" ContentType="application/vnd.openxmlformats-officedocument.presentationml.notesSlide+xml"/>
  <Override PartName="/ppt/tags/tag38.xml" ContentType="application/vnd.openxmlformats-officedocument.presentationml.tags+xml"/>
  <Override PartName="/ppt/notesSlides/notesSlide41.xml" ContentType="application/vnd.openxmlformats-officedocument.presentationml.notesSlide+xml"/>
  <Override PartName="/ppt/tags/tag3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40.xml" ContentType="application/vnd.openxmlformats-officedocument.presentationml.tags+xml"/>
  <Override PartName="/ppt/notesSlides/notesSlide44.xml" ContentType="application/vnd.openxmlformats-officedocument.presentationml.notesSlide+xml"/>
  <Override PartName="/ppt/tags/tag41.xml" ContentType="application/vnd.openxmlformats-officedocument.presentationml.tags+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5" r:id="rId5"/>
    <p:sldMasterId id="2147483673" r:id="rId6"/>
  </p:sldMasterIdLst>
  <p:notesMasterIdLst>
    <p:notesMasterId r:id="rId52"/>
  </p:notesMasterIdLst>
  <p:handoutMasterIdLst>
    <p:handoutMasterId r:id="rId53"/>
  </p:handoutMasterIdLst>
  <p:sldIdLst>
    <p:sldId id="327" r:id="rId7"/>
    <p:sldId id="677" r:id="rId8"/>
    <p:sldId id="1077" r:id="rId9"/>
    <p:sldId id="495" r:id="rId10"/>
    <p:sldId id="678" r:id="rId11"/>
    <p:sldId id="679" r:id="rId12"/>
    <p:sldId id="1074" r:id="rId13"/>
    <p:sldId id="1075" r:id="rId14"/>
    <p:sldId id="1024" r:id="rId15"/>
    <p:sldId id="1025" r:id="rId16"/>
    <p:sldId id="1078" r:id="rId17"/>
    <p:sldId id="673" r:id="rId18"/>
    <p:sldId id="1027" r:id="rId19"/>
    <p:sldId id="1034" r:id="rId20"/>
    <p:sldId id="1035" r:id="rId21"/>
    <p:sldId id="1066" r:id="rId22"/>
    <p:sldId id="1067" r:id="rId23"/>
    <p:sldId id="1068" r:id="rId24"/>
    <p:sldId id="1069" r:id="rId25"/>
    <p:sldId id="262" r:id="rId26"/>
    <p:sldId id="1030" r:id="rId27"/>
    <p:sldId id="688" r:id="rId28"/>
    <p:sldId id="689" r:id="rId29"/>
    <p:sldId id="690" r:id="rId30"/>
    <p:sldId id="674" r:id="rId31"/>
    <p:sldId id="691" r:id="rId32"/>
    <p:sldId id="692" r:id="rId33"/>
    <p:sldId id="693" r:id="rId34"/>
    <p:sldId id="694" r:id="rId35"/>
    <p:sldId id="695" r:id="rId36"/>
    <p:sldId id="1070" r:id="rId37"/>
    <p:sldId id="696" r:id="rId38"/>
    <p:sldId id="697" r:id="rId39"/>
    <p:sldId id="698" r:id="rId40"/>
    <p:sldId id="699" r:id="rId41"/>
    <p:sldId id="700" r:id="rId42"/>
    <p:sldId id="1031" r:id="rId43"/>
    <p:sldId id="1072" r:id="rId44"/>
    <p:sldId id="682" r:id="rId45"/>
    <p:sldId id="684" r:id="rId46"/>
    <p:sldId id="1073" r:id="rId47"/>
    <p:sldId id="683" r:id="rId48"/>
    <p:sldId id="1079" r:id="rId49"/>
    <p:sldId id="1033" r:id="rId50"/>
    <p:sldId id="1106" r:id="rId51"/>
  </p:sldIdLst>
  <p:sldSz cx="9144000" cy="6858000" type="screen4x3"/>
  <p:notesSz cx="6737350" cy="9869488"/>
  <p:custDataLst>
    <p:tags r:id="rId5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15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D9D9D9"/>
    <a:srgbClr val="009650"/>
    <a:srgbClr val="007864"/>
    <a:srgbClr val="83CCAA"/>
    <a:srgbClr val="FFFFFF"/>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070BC-81D0-438E-BF68-41A863274F47}" v="1" dt="2025-03-13T01:08:08.6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6" autoAdjust="0"/>
    <p:restoredTop sz="71259" autoAdjust="0"/>
  </p:normalViewPr>
  <p:slideViewPr>
    <p:cSldViewPr snapToGrid="0" snapToObjects="1">
      <p:cViewPr varScale="1">
        <p:scale>
          <a:sx n="77" d="100"/>
          <a:sy n="77" d="100"/>
        </p:scale>
        <p:origin x="2664"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1826"/>
    </p:cViewPr>
  </p:sorterViewPr>
  <p:notesViewPr>
    <p:cSldViewPr snapToGrid="0" snapToObjects="1">
      <p:cViewPr varScale="1">
        <p:scale>
          <a:sx n="44" d="100"/>
          <a:sy n="44"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1380F-FAE9-47B9-ACD5-AA8A41E1F854}"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kumimoji="1" lang="ja-JP" altLang="en-US"/>
        </a:p>
      </dgm:t>
    </dgm:pt>
    <dgm:pt modelId="{4C642A99-9007-43E5-B1F9-67E46DEBCF68}">
      <dgm:prSet phldrT="[テキスト]" custT="1"/>
      <dgm:spPr>
        <a:solidFill>
          <a:srgbClr val="FABD0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26636B-7CA3-42ED-87EF-DBC73C80FEC1}" type="par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85836C4-2C03-4D55-9396-F306CEAFF849}" type="sibTrans" cxnId="{145E48FB-E188-4119-AF08-49A3845F8656}">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AF6950F-FFED-4CAA-AE0A-47FA9F9A00F0}">
      <dgm:prSet phldrT="[テキスト]" custT="1"/>
      <dgm:spPr>
        <a:solidFill>
          <a:srgbClr val="8FC320"/>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509805D8-C94A-46EC-AA27-E253CB644BDC}" type="par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3E8A634C-7A89-407E-A706-48A05E30E87B}" type="sibTrans" cxnId="{06AF23F2-9BEC-4FA0-869A-2ED819087688}">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0A7DAA73-6D11-4B59-8420-56DBBA4F832B}">
      <dgm:prSet phldrT="[テキスト]" custT="1"/>
      <dgm:spPr>
        <a:solidFill>
          <a:srgbClr val="F18101"/>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A80B9CBE-B5F3-4D7D-AB3F-27D451BED8DA}" type="par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DDE92B90-1B0E-4A57-AEAE-DB6DB8451F4B}" type="sibTrans" cxnId="{308C52E0-7A2E-43BD-AE7D-96AABFE4B202}">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903681C3-8BCA-43E9-B989-B0582312DA4B}">
      <dgm:prSet phldrT="[テキスト]" custT="1"/>
      <dgm:spPr>
        <a:solidFill>
          <a:srgbClr val="008CD7"/>
        </a:solidFill>
      </dgm:spPr>
      <dgm:t>
        <a:bodyPr lIns="36000" tIns="36000" rIns="36000" bIns="36000"/>
        <a:lstStyle/>
        <a:p>
          <a:pPr>
            <a:lnSpc>
              <a:spcPct val="100000"/>
            </a:lnSpc>
          </a:pPr>
          <a:endParaRPr kumimoji="1" lang="ja-JP" altLang="en-US" sz="1400" dirty="0">
            <a:latin typeface="BIZ UDPゴシック" panose="020B0400000000000000" pitchFamily="50" charset="-128"/>
            <a:ea typeface="BIZ UDPゴシック" panose="020B0400000000000000" pitchFamily="50" charset="-128"/>
          </a:endParaRPr>
        </a:p>
      </dgm:t>
    </dgm:pt>
    <dgm:pt modelId="{9BBA094E-E596-415B-BC73-1DB59FC1463A}" type="par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6D8AE3F4-43F3-49C3-B49A-9AD9779FC496}" type="sibTrans" cxnId="{1E8E817B-E6FD-4A20-AEEF-E4E655313430}">
      <dgm:prSet/>
      <dgm:spPr/>
      <dgm:t>
        <a:bodyPr/>
        <a:lstStyle/>
        <a:p>
          <a:pPr>
            <a:lnSpc>
              <a:spcPct val="100000"/>
            </a:lnSpc>
          </a:pPr>
          <a:endParaRPr kumimoji="1" lang="ja-JP" altLang="en-US" sz="1400">
            <a:latin typeface="BIZ UDPゴシック" panose="020B0400000000000000" pitchFamily="50" charset="-128"/>
            <a:ea typeface="BIZ UDPゴシック" panose="020B0400000000000000" pitchFamily="50" charset="-128"/>
          </a:endParaRPr>
        </a:p>
      </dgm:t>
    </dgm:pt>
    <dgm:pt modelId="{B9FEB991-EE29-470A-9878-9AA272ACEA81}" type="pres">
      <dgm:prSet presAssocID="{ACD1380F-FAE9-47B9-ACD5-AA8A41E1F854}" presName="cycleMatrixDiagram" presStyleCnt="0">
        <dgm:presLayoutVars>
          <dgm:chMax val="1"/>
          <dgm:dir/>
          <dgm:animLvl val="lvl"/>
          <dgm:resizeHandles val="exact"/>
        </dgm:presLayoutVars>
      </dgm:prSet>
      <dgm:spPr/>
    </dgm:pt>
    <dgm:pt modelId="{B696782D-AFD8-4683-8C0C-1EAC58182CBC}" type="pres">
      <dgm:prSet presAssocID="{ACD1380F-FAE9-47B9-ACD5-AA8A41E1F854}" presName="children" presStyleCnt="0"/>
      <dgm:spPr/>
    </dgm:pt>
    <dgm:pt modelId="{D1D09264-718A-49A8-9C7C-784AE1EAC358}" type="pres">
      <dgm:prSet presAssocID="{ACD1380F-FAE9-47B9-ACD5-AA8A41E1F854}" presName="childPlaceholder" presStyleCnt="0"/>
      <dgm:spPr/>
    </dgm:pt>
    <dgm:pt modelId="{723E8025-5690-4E55-B9B8-ECC9FAF689FC}" type="pres">
      <dgm:prSet presAssocID="{ACD1380F-FAE9-47B9-ACD5-AA8A41E1F854}" presName="circle" presStyleCnt="0"/>
      <dgm:spPr/>
    </dgm:pt>
    <dgm:pt modelId="{1C9EA04B-58C7-4495-9D4A-7A49536BA4D8}" type="pres">
      <dgm:prSet presAssocID="{ACD1380F-FAE9-47B9-ACD5-AA8A41E1F854}" presName="quadrant1" presStyleLbl="node1" presStyleIdx="0" presStyleCnt="4">
        <dgm:presLayoutVars>
          <dgm:chMax val="1"/>
          <dgm:bulletEnabled val="1"/>
        </dgm:presLayoutVars>
      </dgm:prSet>
      <dgm:spPr/>
    </dgm:pt>
    <dgm:pt modelId="{BF355B89-595A-4C6C-8A1B-D9EF1B84E4CD}" type="pres">
      <dgm:prSet presAssocID="{ACD1380F-FAE9-47B9-ACD5-AA8A41E1F854}" presName="quadrant2" presStyleLbl="node1" presStyleIdx="1" presStyleCnt="4">
        <dgm:presLayoutVars>
          <dgm:chMax val="1"/>
          <dgm:bulletEnabled val="1"/>
        </dgm:presLayoutVars>
      </dgm:prSet>
      <dgm:spPr/>
    </dgm:pt>
    <dgm:pt modelId="{8A8CE745-C6CE-4C50-B858-AFE006D94E10}" type="pres">
      <dgm:prSet presAssocID="{ACD1380F-FAE9-47B9-ACD5-AA8A41E1F854}" presName="quadrant3" presStyleLbl="node1" presStyleIdx="2" presStyleCnt="4">
        <dgm:presLayoutVars>
          <dgm:chMax val="1"/>
          <dgm:bulletEnabled val="1"/>
        </dgm:presLayoutVars>
      </dgm:prSet>
      <dgm:spPr/>
    </dgm:pt>
    <dgm:pt modelId="{650BC71E-160C-4FCA-BD69-3875E70F95BD}" type="pres">
      <dgm:prSet presAssocID="{ACD1380F-FAE9-47B9-ACD5-AA8A41E1F854}" presName="quadrant4" presStyleLbl="node1" presStyleIdx="3" presStyleCnt="4">
        <dgm:presLayoutVars>
          <dgm:chMax val="1"/>
          <dgm:bulletEnabled val="1"/>
        </dgm:presLayoutVars>
      </dgm:prSet>
      <dgm:spPr/>
    </dgm:pt>
    <dgm:pt modelId="{D5D5B3B7-29FB-4B75-8CCA-E66110BABA16}" type="pres">
      <dgm:prSet presAssocID="{ACD1380F-FAE9-47B9-ACD5-AA8A41E1F854}" presName="quadrantPlaceholder" presStyleCnt="0"/>
      <dgm:spPr/>
    </dgm:pt>
    <dgm:pt modelId="{1783777C-8DFD-4D78-8187-0DF5AD903FD3}" type="pres">
      <dgm:prSet presAssocID="{ACD1380F-FAE9-47B9-ACD5-AA8A41E1F854}" presName="center1" presStyleLbl="fgShp" presStyleIdx="0" presStyleCnt="2"/>
      <dgm:spPr/>
    </dgm:pt>
    <dgm:pt modelId="{37695F6F-F212-494C-A1C7-72E43B34C119}" type="pres">
      <dgm:prSet presAssocID="{ACD1380F-FAE9-47B9-ACD5-AA8A41E1F854}" presName="center2" presStyleLbl="fgShp" presStyleIdx="1" presStyleCnt="2"/>
      <dgm:spPr/>
    </dgm:pt>
  </dgm:ptLst>
  <dgm:cxnLst>
    <dgm:cxn modelId="{C86B3C10-C1ED-4C50-9F2A-17C3FE0095F9}" type="presOf" srcId="{0A7DAA73-6D11-4B59-8420-56DBBA4F832B}" destId="{8A8CE745-C6CE-4C50-B858-AFE006D94E10}" srcOrd="0" destOrd="0" presId="urn:microsoft.com/office/officeart/2005/8/layout/cycle4"/>
    <dgm:cxn modelId="{154EDD12-29BD-4DCE-99BC-8D0EE7D89BAF}" type="presOf" srcId="{903681C3-8BCA-43E9-B989-B0582312DA4B}" destId="{650BC71E-160C-4FCA-BD69-3875E70F95BD}" srcOrd="0" destOrd="0" presId="urn:microsoft.com/office/officeart/2005/8/layout/cycle4"/>
    <dgm:cxn modelId="{71D9005F-31C5-4DEF-8B20-2371D77374A6}" type="presOf" srcId="{ACD1380F-FAE9-47B9-ACD5-AA8A41E1F854}" destId="{B9FEB991-EE29-470A-9878-9AA272ACEA81}" srcOrd="0" destOrd="0" presId="urn:microsoft.com/office/officeart/2005/8/layout/cycle4"/>
    <dgm:cxn modelId="{1CD8B16A-61FB-4D3B-A8E6-6DA178A65D64}" type="presOf" srcId="{4C642A99-9007-43E5-B1F9-67E46DEBCF68}" destId="{1C9EA04B-58C7-4495-9D4A-7A49536BA4D8}" srcOrd="0" destOrd="0" presId="urn:microsoft.com/office/officeart/2005/8/layout/cycle4"/>
    <dgm:cxn modelId="{1E8E817B-E6FD-4A20-AEEF-E4E655313430}" srcId="{ACD1380F-FAE9-47B9-ACD5-AA8A41E1F854}" destId="{903681C3-8BCA-43E9-B989-B0582312DA4B}" srcOrd="3" destOrd="0" parTransId="{9BBA094E-E596-415B-BC73-1DB59FC1463A}" sibTransId="{6D8AE3F4-43F3-49C3-B49A-9AD9779FC496}"/>
    <dgm:cxn modelId="{1EE77288-2239-4E7A-93F7-FF8C93306801}" type="presOf" srcId="{6AF6950F-FFED-4CAA-AE0A-47FA9F9A00F0}" destId="{BF355B89-595A-4C6C-8A1B-D9EF1B84E4CD}" srcOrd="0" destOrd="0" presId="urn:microsoft.com/office/officeart/2005/8/layout/cycle4"/>
    <dgm:cxn modelId="{308C52E0-7A2E-43BD-AE7D-96AABFE4B202}" srcId="{ACD1380F-FAE9-47B9-ACD5-AA8A41E1F854}" destId="{0A7DAA73-6D11-4B59-8420-56DBBA4F832B}" srcOrd="2" destOrd="0" parTransId="{A80B9CBE-B5F3-4D7D-AB3F-27D451BED8DA}" sibTransId="{DDE92B90-1B0E-4A57-AEAE-DB6DB8451F4B}"/>
    <dgm:cxn modelId="{06AF23F2-9BEC-4FA0-869A-2ED819087688}" srcId="{ACD1380F-FAE9-47B9-ACD5-AA8A41E1F854}" destId="{6AF6950F-FFED-4CAA-AE0A-47FA9F9A00F0}" srcOrd="1" destOrd="0" parTransId="{509805D8-C94A-46EC-AA27-E253CB644BDC}" sibTransId="{3E8A634C-7A89-407E-A706-48A05E30E87B}"/>
    <dgm:cxn modelId="{145E48FB-E188-4119-AF08-49A3845F8656}" srcId="{ACD1380F-FAE9-47B9-ACD5-AA8A41E1F854}" destId="{4C642A99-9007-43E5-B1F9-67E46DEBCF68}" srcOrd="0" destOrd="0" parTransId="{9B26636B-7CA3-42ED-87EF-DBC73C80FEC1}" sibTransId="{685836C4-2C03-4D55-9396-F306CEAFF849}"/>
    <dgm:cxn modelId="{2A150FE0-3B83-42DD-98C5-ACBC0F794AD9}" type="presParOf" srcId="{B9FEB991-EE29-470A-9878-9AA272ACEA81}" destId="{B696782D-AFD8-4683-8C0C-1EAC58182CBC}" srcOrd="0" destOrd="0" presId="urn:microsoft.com/office/officeart/2005/8/layout/cycle4"/>
    <dgm:cxn modelId="{21231CD0-9670-40CF-B0E7-091C143F74D1}" type="presParOf" srcId="{B696782D-AFD8-4683-8C0C-1EAC58182CBC}" destId="{D1D09264-718A-49A8-9C7C-784AE1EAC358}" srcOrd="0" destOrd="0" presId="urn:microsoft.com/office/officeart/2005/8/layout/cycle4"/>
    <dgm:cxn modelId="{D3D4FB59-7D1B-4189-BE3E-3E862FAF4898}" type="presParOf" srcId="{B9FEB991-EE29-470A-9878-9AA272ACEA81}" destId="{723E8025-5690-4E55-B9B8-ECC9FAF689FC}" srcOrd="1" destOrd="0" presId="urn:microsoft.com/office/officeart/2005/8/layout/cycle4"/>
    <dgm:cxn modelId="{E8C64FEE-303E-4325-9708-090537B31A0A}" type="presParOf" srcId="{723E8025-5690-4E55-B9B8-ECC9FAF689FC}" destId="{1C9EA04B-58C7-4495-9D4A-7A49536BA4D8}" srcOrd="0" destOrd="0" presId="urn:microsoft.com/office/officeart/2005/8/layout/cycle4"/>
    <dgm:cxn modelId="{C38C9C96-1966-49A2-921A-DAEDC830A50D}" type="presParOf" srcId="{723E8025-5690-4E55-B9B8-ECC9FAF689FC}" destId="{BF355B89-595A-4C6C-8A1B-D9EF1B84E4CD}" srcOrd="1" destOrd="0" presId="urn:microsoft.com/office/officeart/2005/8/layout/cycle4"/>
    <dgm:cxn modelId="{706C6FD3-5D74-4F44-96C8-2B691350E0D2}" type="presParOf" srcId="{723E8025-5690-4E55-B9B8-ECC9FAF689FC}" destId="{8A8CE745-C6CE-4C50-B858-AFE006D94E10}" srcOrd="2" destOrd="0" presId="urn:microsoft.com/office/officeart/2005/8/layout/cycle4"/>
    <dgm:cxn modelId="{4C2BCE8E-70BD-44F1-B28F-EED8D8088ED2}" type="presParOf" srcId="{723E8025-5690-4E55-B9B8-ECC9FAF689FC}" destId="{650BC71E-160C-4FCA-BD69-3875E70F95BD}" srcOrd="3" destOrd="0" presId="urn:microsoft.com/office/officeart/2005/8/layout/cycle4"/>
    <dgm:cxn modelId="{5BF75667-F864-4FDF-8A7C-2EEBDC68413F}" type="presParOf" srcId="{723E8025-5690-4E55-B9B8-ECC9FAF689FC}" destId="{D5D5B3B7-29FB-4B75-8CCA-E66110BABA16}" srcOrd="4" destOrd="0" presId="urn:microsoft.com/office/officeart/2005/8/layout/cycle4"/>
    <dgm:cxn modelId="{194F2DCA-E2E9-4C16-B78A-34856CA45DD3}" type="presParOf" srcId="{B9FEB991-EE29-470A-9878-9AA272ACEA81}" destId="{1783777C-8DFD-4D78-8187-0DF5AD903FD3}" srcOrd="2" destOrd="0" presId="urn:microsoft.com/office/officeart/2005/8/layout/cycle4"/>
    <dgm:cxn modelId="{3283DA81-603B-48DB-BC87-07CA1A96C96D}" type="presParOf" srcId="{B9FEB991-EE29-470A-9878-9AA272ACEA81}" destId="{37695F6F-F212-494C-A1C7-72E43B34C119}" srcOrd="3" destOrd="0" presId="urn:microsoft.com/office/officeart/2005/8/layout/cycle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EA04B-58C7-4495-9D4A-7A49536BA4D8}">
      <dsp:nvSpPr>
        <dsp:cNvPr id="0" name=""/>
        <dsp:cNvSpPr/>
      </dsp:nvSpPr>
      <dsp:spPr>
        <a:xfrm>
          <a:off x="1186571" y="554770"/>
          <a:ext cx="2482054" cy="2482054"/>
        </a:xfrm>
        <a:prstGeom prst="pieWedge">
          <a:avLst/>
        </a:prstGeom>
        <a:solidFill>
          <a:srgbClr val="FABD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a:off x="1913548" y="1281747"/>
        <a:ext cx="1755077" cy="1755077"/>
      </dsp:txXfrm>
    </dsp:sp>
    <dsp:sp modelId="{BF355B89-595A-4C6C-8A1B-D9EF1B84E4CD}">
      <dsp:nvSpPr>
        <dsp:cNvPr id="0" name=""/>
        <dsp:cNvSpPr/>
      </dsp:nvSpPr>
      <dsp:spPr>
        <a:xfrm rot="5400000">
          <a:off x="3783270" y="554770"/>
          <a:ext cx="2482054" cy="2482054"/>
        </a:xfrm>
        <a:prstGeom prst="pieWedge">
          <a:avLst/>
        </a:prstGeom>
        <a:solidFill>
          <a:srgbClr val="8FC32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3783270" y="1281747"/>
        <a:ext cx="1755077" cy="1755077"/>
      </dsp:txXfrm>
    </dsp:sp>
    <dsp:sp modelId="{8A8CE745-C6CE-4C50-B858-AFE006D94E10}">
      <dsp:nvSpPr>
        <dsp:cNvPr id="0" name=""/>
        <dsp:cNvSpPr/>
      </dsp:nvSpPr>
      <dsp:spPr>
        <a:xfrm rot="10800000">
          <a:off x="3783270" y="3151469"/>
          <a:ext cx="2482054" cy="2482054"/>
        </a:xfrm>
        <a:prstGeom prst="pieWedge">
          <a:avLst/>
        </a:prstGeom>
        <a:solidFill>
          <a:srgbClr val="F1810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10800000">
        <a:off x="3783270" y="3151469"/>
        <a:ext cx="1755077" cy="1755077"/>
      </dsp:txXfrm>
    </dsp:sp>
    <dsp:sp modelId="{650BC71E-160C-4FCA-BD69-3875E70F95BD}">
      <dsp:nvSpPr>
        <dsp:cNvPr id="0" name=""/>
        <dsp:cNvSpPr/>
      </dsp:nvSpPr>
      <dsp:spPr>
        <a:xfrm rot="16200000">
          <a:off x="1186571" y="3151469"/>
          <a:ext cx="2482054" cy="2482054"/>
        </a:xfrm>
        <a:prstGeom prst="pieWedge">
          <a:avLst/>
        </a:prstGeom>
        <a:solidFill>
          <a:srgbClr val="008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0" tIns="36000" rIns="36000" bIns="36000" numCol="1" spcCol="1270" anchor="ctr" anchorCtr="0">
          <a:noAutofit/>
        </a:bodyPr>
        <a:lstStyle/>
        <a:p>
          <a:pPr marL="0" lvl="0" indent="0" algn="ctr" defTabSz="622300">
            <a:lnSpc>
              <a:spcPct val="100000"/>
            </a:lnSpc>
            <a:spcBef>
              <a:spcPct val="0"/>
            </a:spcBef>
            <a:spcAft>
              <a:spcPct val="35000"/>
            </a:spcAft>
            <a:buNone/>
          </a:pPr>
          <a:endParaRPr kumimoji="1" lang="ja-JP" altLang="en-US" sz="1400" kern="1200" dirty="0">
            <a:latin typeface="BIZ UDPゴシック" panose="020B0400000000000000" pitchFamily="50" charset="-128"/>
            <a:ea typeface="BIZ UDPゴシック" panose="020B0400000000000000" pitchFamily="50" charset="-128"/>
          </a:endParaRPr>
        </a:p>
      </dsp:txBody>
      <dsp:txXfrm rot="5400000">
        <a:off x="1913548" y="3151469"/>
        <a:ext cx="1755077" cy="1755077"/>
      </dsp:txXfrm>
    </dsp:sp>
    <dsp:sp modelId="{1783777C-8DFD-4D78-8187-0DF5AD903FD3}">
      <dsp:nvSpPr>
        <dsp:cNvPr id="0" name=""/>
        <dsp:cNvSpPr/>
      </dsp:nvSpPr>
      <dsp:spPr>
        <a:xfrm>
          <a:off x="3297464" y="2578246"/>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95F6F-F212-494C-A1C7-72E43B34C119}">
      <dsp:nvSpPr>
        <dsp:cNvPr id="0" name=""/>
        <dsp:cNvSpPr/>
      </dsp:nvSpPr>
      <dsp:spPr>
        <a:xfrm rot="10800000">
          <a:off x="3297464" y="2864858"/>
          <a:ext cx="856968" cy="74518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98B7058-2DCA-2F6D-D87E-38C06045A270}"/>
              </a:ext>
            </a:extLst>
          </p:cNvPr>
          <p:cNvSpPr>
            <a:spLocks noGrp="1"/>
          </p:cNvSpPr>
          <p:nvPr>
            <p:ph type="hdr" sz="quarter"/>
          </p:nvPr>
        </p:nvSpPr>
        <p:spPr>
          <a:xfrm>
            <a:off x="0" y="0"/>
            <a:ext cx="2920253" cy="494027"/>
          </a:xfrm>
          <a:prstGeom prst="rect">
            <a:avLst/>
          </a:prstGeom>
        </p:spPr>
        <p:txBody>
          <a:bodyPr vert="horz" lIns="90791" tIns="45395" rIns="90791" bIns="45395"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71E37D1-7221-3C53-ADD2-00A2C26EB633}"/>
              </a:ext>
            </a:extLst>
          </p:cNvPr>
          <p:cNvSpPr>
            <a:spLocks noGrp="1"/>
          </p:cNvSpPr>
          <p:nvPr>
            <p:ph type="dt" sz="quarter" idx="1"/>
          </p:nvPr>
        </p:nvSpPr>
        <p:spPr>
          <a:xfrm>
            <a:off x="3815524" y="0"/>
            <a:ext cx="2920253" cy="494027"/>
          </a:xfrm>
          <a:prstGeom prst="rect">
            <a:avLst/>
          </a:prstGeom>
        </p:spPr>
        <p:txBody>
          <a:bodyPr vert="horz" lIns="90791" tIns="45395" rIns="90791" bIns="45395" rtlCol="0"/>
          <a:lstStyle>
            <a:lvl1pPr algn="r">
              <a:defRPr sz="1200"/>
            </a:lvl1pPr>
          </a:lstStyle>
          <a:p>
            <a:fld id="{928A5568-E2C8-497E-A147-68F7FC988B7C}" type="datetimeFigureOut">
              <a:rPr kumimoji="1" lang="ja-JP" altLang="en-US" smtClean="0"/>
              <a:t>2025/4/4</a:t>
            </a:fld>
            <a:endParaRPr kumimoji="1" lang="ja-JP" altLang="en-US"/>
          </a:p>
        </p:txBody>
      </p:sp>
      <p:sp>
        <p:nvSpPr>
          <p:cNvPr id="4" name="フッター プレースホルダー 3">
            <a:extLst>
              <a:ext uri="{FF2B5EF4-FFF2-40B4-BE49-F238E27FC236}">
                <a16:creationId xmlns:a16="http://schemas.microsoft.com/office/drawing/2014/main" id="{83B8EA0C-EBE6-C383-C6EE-B72E4A3C9536}"/>
              </a:ext>
            </a:extLst>
          </p:cNvPr>
          <p:cNvSpPr>
            <a:spLocks noGrp="1"/>
          </p:cNvSpPr>
          <p:nvPr>
            <p:ph type="ftr" sz="quarter" idx="2"/>
          </p:nvPr>
        </p:nvSpPr>
        <p:spPr>
          <a:xfrm>
            <a:off x="0" y="9375461"/>
            <a:ext cx="2920253" cy="494027"/>
          </a:xfrm>
          <a:prstGeom prst="rect">
            <a:avLst/>
          </a:prstGeom>
        </p:spPr>
        <p:txBody>
          <a:bodyPr vert="horz" lIns="90791" tIns="45395" rIns="90791" bIns="45395"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B3B40D7-13A6-31FC-2D89-3D219C6BB745}"/>
              </a:ext>
            </a:extLst>
          </p:cNvPr>
          <p:cNvSpPr>
            <a:spLocks noGrp="1"/>
          </p:cNvSpPr>
          <p:nvPr>
            <p:ph type="sldNum" sz="quarter" idx="3"/>
          </p:nvPr>
        </p:nvSpPr>
        <p:spPr>
          <a:xfrm>
            <a:off x="3815524" y="9375461"/>
            <a:ext cx="2920253" cy="494027"/>
          </a:xfrm>
          <a:prstGeom prst="rect">
            <a:avLst/>
          </a:prstGeom>
        </p:spPr>
        <p:txBody>
          <a:bodyPr vert="horz" lIns="90791" tIns="45395" rIns="90791" bIns="45395" rtlCol="0" anchor="b"/>
          <a:lstStyle>
            <a:lvl1pPr algn="r">
              <a:defRPr sz="1200"/>
            </a:lvl1pPr>
          </a:lstStyle>
          <a:p>
            <a:fld id="{00561EF7-0F4A-4C68-B675-3C7DD5FD4EEA}" type="slidenum">
              <a:rPr kumimoji="1" lang="ja-JP" altLang="en-US" smtClean="0"/>
              <a:t>‹#›</a:t>
            </a:fld>
            <a:endParaRPr kumimoji="1" lang="ja-JP" altLang="en-US"/>
          </a:p>
        </p:txBody>
      </p:sp>
    </p:spTree>
    <p:extLst>
      <p:ext uri="{BB962C8B-B14F-4D97-AF65-F5344CB8AC3E}">
        <p14:creationId xmlns:p14="http://schemas.microsoft.com/office/powerpoint/2010/main" val="20962267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8" userDrawn="1">
          <p15:clr>
            <a:srgbClr val="F26B43"/>
          </p15:clr>
        </p15:guide>
        <p15:guide id="2" pos="212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19519" cy="495189"/>
          </a:xfrm>
          <a:prstGeom prst="rect">
            <a:avLst/>
          </a:prstGeom>
        </p:spPr>
        <p:txBody>
          <a:bodyPr vert="horz" lIns="91448" tIns="45725" rIns="91448" bIns="4572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6272" y="0"/>
            <a:ext cx="2919519" cy="495189"/>
          </a:xfrm>
          <a:prstGeom prst="rect">
            <a:avLst/>
          </a:prstGeom>
        </p:spPr>
        <p:txBody>
          <a:bodyPr vert="horz" lIns="91448" tIns="45725" rIns="91448" bIns="45725" rtlCol="0"/>
          <a:lstStyle>
            <a:lvl1pPr algn="r">
              <a:defRPr sz="1200"/>
            </a:lvl1pPr>
          </a:lstStyle>
          <a:p>
            <a:fld id="{BA50B120-CD90-CA4A-A384-DB7B908530F3}" type="datetimeFigureOut">
              <a:rPr kumimoji="1" lang="ja-JP" altLang="en-US" smtClean="0"/>
              <a:t>2025/4/4</a:t>
            </a:fld>
            <a:endParaRPr kumimoji="1" lang="ja-JP" altLang="en-US"/>
          </a:p>
        </p:txBody>
      </p:sp>
      <p:sp>
        <p:nvSpPr>
          <p:cNvPr id="6" name="フッター プレースホルダー 5"/>
          <p:cNvSpPr>
            <a:spLocks noGrp="1"/>
          </p:cNvSpPr>
          <p:nvPr>
            <p:ph type="ftr" sz="quarter" idx="4"/>
          </p:nvPr>
        </p:nvSpPr>
        <p:spPr>
          <a:xfrm>
            <a:off x="1" y="9374302"/>
            <a:ext cx="2919519" cy="495188"/>
          </a:xfrm>
          <a:prstGeom prst="rect">
            <a:avLst/>
          </a:prstGeom>
        </p:spPr>
        <p:txBody>
          <a:bodyPr vert="horz" lIns="91448" tIns="45725" rIns="91448" bIns="457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6272" y="9374302"/>
            <a:ext cx="2919519" cy="495188"/>
          </a:xfrm>
          <a:prstGeom prst="rect">
            <a:avLst/>
          </a:prstGeom>
        </p:spPr>
        <p:txBody>
          <a:bodyPr vert="horz" lIns="91448" tIns="45725" rIns="91448" bIns="45725" rtlCol="0" anchor="b"/>
          <a:lstStyle>
            <a:lvl1pPr algn="r">
              <a:defRPr sz="1200"/>
            </a:lvl1pPr>
          </a:lstStyle>
          <a:p>
            <a:fld id="{2B53D04A-B60E-1241-96E3-BBB7CC6C31A8}" type="slidenum">
              <a:rPr kumimoji="1" lang="ja-JP" altLang="en-US" smtClean="0"/>
              <a:t>‹#›</a:t>
            </a:fld>
            <a:endParaRPr kumimoji="1" lang="ja-JP" altLang="en-US"/>
          </a:p>
        </p:txBody>
      </p:sp>
      <p:sp>
        <p:nvSpPr>
          <p:cNvPr id="10" name="スライド イメージ プレースホルダー 3">
            <a:extLst>
              <a:ext uri="{FF2B5EF4-FFF2-40B4-BE49-F238E27FC236}">
                <a16:creationId xmlns:a16="http://schemas.microsoft.com/office/drawing/2014/main" id="{E1EF1DED-512E-6C44-20B1-4F5B651DBA9D}"/>
              </a:ext>
            </a:extLst>
          </p:cNvPr>
          <p:cNvSpPr>
            <a:spLocks noGrp="1" noRot="1" noChangeAspect="1"/>
          </p:cNvSpPr>
          <p:nvPr>
            <p:ph type="sldImg" idx="2"/>
          </p:nvPr>
        </p:nvSpPr>
        <p:spPr>
          <a:xfrm>
            <a:off x="690563" y="576263"/>
            <a:ext cx="5254625" cy="3941762"/>
          </a:xfrm>
          <a:prstGeom prst="rect">
            <a:avLst/>
          </a:prstGeom>
          <a:noFill/>
          <a:ln w="12700">
            <a:solidFill>
              <a:prstClr val="black"/>
            </a:solidFill>
          </a:ln>
        </p:spPr>
        <p:txBody>
          <a:bodyPr vert="horz" lIns="89234" tIns="44617" rIns="89234" bIns="44617" rtlCol="0" anchor="ctr"/>
          <a:lstStyle/>
          <a:p>
            <a:endParaRPr lang="ja-JP" altLang="en-US" dirty="0"/>
          </a:p>
        </p:txBody>
      </p:sp>
      <p:sp>
        <p:nvSpPr>
          <p:cNvPr id="11" name="ノート プレースホルダー 4">
            <a:extLst>
              <a:ext uri="{FF2B5EF4-FFF2-40B4-BE49-F238E27FC236}">
                <a16:creationId xmlns:a16="http://schemas.microsoft.com/office/drawing/2014/main" id="{2EB19552-FDFA-09F1-9125-BAF02081AFF5}"/>
              </a:ext>
            </a:extLst>
          </p:cNvPr>
          <p:cNvSpPr>
            <a:spLocks noGrp="1"/>
          </p:cNvSpPr>
          <p:nvPr>
            <p:ph type="body" sz="quarter" idx="3"/>
          </p:nvPr>
        </p:nvSpPr>
        <p:spPr>
          <a:xfrm>
            <a:off x="378582" y="4566710"/>
            <a:ext cx="5878583" cy="4711090"/>
          </a:xfrm>
          <a:prstGeom prst="rect">
            <a:avLst/>
          </a:prstGeom>
        </p:spPr>
        <p:txBody>
          <a:bodyPr vert="horz" lIns="89234" tIns="44617" rIns="89234" bIns="44617"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1pPr>
    <a:lvl2pPr marL="4572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2pPr>
    <a:lvl3pPr marL="9144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3pPr>
    <a:lvl4pPr marL="13716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4pPr>
    <a:lvl5pPr marL="1828800" algn="l" defTabSz="914400" rtl="0" eaLnBrk="1" latinLnBrk="0" hangingPunct="1">
      <a:defRPr kumimoji="1" sz="1100" kern="1200">
        <a:solidFill>
          <a:schemeClr val="tx1"/>
        </a:solidFill>
        <a:latin typeface="BIZ UDPゴシック" panose="020B0400000000000000" pitchFamily="50" charset="-128"/>
        <a:ea typeface="BIZ UDPゴシック" panose="020B04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a:t>
            </a:fld>
            <a:endParaRPr lang="ja-JP" altLang="en-US" dirty="0"/>
          </a:p>
        </p:txBody>
      </p:sp>
      <p:sp>
        <p:nvSpPr>
          <p:cNvPr id="16" name="スライド イメージ プレースホルダー 15">
            <a:extLst>
              <a:ext uri="{FF2B5EF4-FFF2-40B4-BE49-F238E27FC236}">
                <a16:creationId xmlns:a16="http://schemas.microsoft.com/office/drawing/2014/main" id="{43D5A76E-75E5-9457-5923-A15743ADF7C2}"/>
              </a:ext>
            </a:extLst>
          </p:cNvPr>
          <p:cNvSpPr>
            <a:spLocks noGrp="1" noRot="1" noChangeAspect="1"/>
          </p:cNvSpPr>
          <p:nvPr>
            <p:ph type="sldImg"/>
          </p:nvPr>
        </p:nvSpPr>
        <p:spPr/>
      </p:sp>
    </p:spTree>
    <p:extLst>
      <p:ext uri="{BB962C8B-B14F-4D97-AF65-F5344CB8AC3E}">
        <p14:creationId xmlns:p14="http://schemas.microsoft.com/office/powerpoint/2010/main" val="3039528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10</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1" name="スライド イメージ プレースホルダー 10">
            <a:extLst>
              <a:ext uri="{FF2B5EF4-FFF2-40B4-BE49-F238E27FC236}">
                <a16:creationId xmlns:a16="http://schemas.microsoft.com/office/drawing/2014/main" id="{4A2DF2D8-7B63-6C6E-4AC4-C00008D32EBE}"/>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11</a:t>
            </a:fld>
            <a:endParaRPr lang="ja-JP" altLang="en-US"/>
          </a:p>
        </p:txBody>
      </p:sp>
      <p:sp>
        <p:nvSpPr>
          <p:cNvPr id="7" name="スライド イメージ プレースホルダー 6">
            <a:extLst>
              <a:ext uri="{FF2B5EF4-FFF2-40B4-BE49-F238E27FC236}">
                <a16:creationId xmlns:a16="http://schemas.microsoft.com/office/drawing/2014/main" id="{C9981B27-37A5-466D-505F-73331DE2DE4B}"/>
              </a:ext>
            </a:extLst>
          </p:cNvPr>
          <p:cNvSpPr>
            <a:spLocks noGrp="1" noRot="1" noChangeAspect="1"/>
          </p:cNvSpPr>
          <p:nvPr>
            <p:ph type="sldImg"/>
          </p:nvPr>
        </p:nvSpPr>
        <p:spPr/>
      </p:sp>
    </p:spTree>
    <p:extLst>
      <p:ext uri="{BB962C8B-B14F-4D97-AF65-F5344CB8AC3E}">
        <p14:creationId xmlns:p14="http://schemas.microsoft.com/office/powerpoint/2010/main" val="520414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12</a:t>
            </a:fld>
            <a:endParaRPr lang="ja-JP" altLang="en-US" dirty="0"/>
          </a:p>
        </p:txBody>
      </p:sp>
      <p:sp>
        <p:nvSpPr>
          <p:cNvPr id="7" name="スライド イメージ プレースホルダー 6">
            <a:extLst>
              <a:ext uri="{FF2B5EF4-FFF2-40B4-BE49-F238E27FC236}">
                <a16:creationId xmlns:a16="http://schemas.microsoft.com/office/drawing/2014/main" id="{072BD8AD-C692-A72B-2565-0FB7F873E12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13</a:t>
            </a:fld>
            <a:endParaRPr lang="ja-JP" altLang="en-US" dirty="0"/>
          </a:p>
        </p:txBody>
      </p:sp>
      <p:sp>
        <p:nvSpPr>
          <p:cNvPr id="7" name="スライド イメージ プレースホルダー 6">
            <a:extLst>
              <a:ext uri="{FF2B5EF4-FFF2-40B4-BE49-F238E27FC236}">
                <a16:creationId xmlns:a16="http://schemas.microsoft.com/office/drawing/2014/main" id="{0F1B49DC-0EF6-240A-40C4-82A5007A196A}"/>
              </a:ext>
            </a:extLst>
          </p:cNvPr>
          <p:cNvSpPr>
            <a:spLocks noGrp="1" noRot="1" noChangeAspect="1"/>
          </p:cNvSpPr>
          <p:nvPr>
            <p:ph type="sldImg"/>
          </p:nvPr>
        </p:nvSpPr>
        <p:spPr/>
      </p:sp>
    </p:spTree>
    <p:extLst>
      <p:ext uri="{BB962C8B-B14F-4D97-AF65-F5344CB8AC3E}">
        <p14:creationId xmlns:p14="http://schemas.microsoft.com/office/powerpoint/2010/main" val="13751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14</a:t>
            </a:fld>
            <a:endParaRPr lang="ja-JP" altLang="en-US" dirty="0"/>
          </a:p>
        </p:txBody>
      </p:sp>
      <p:sp>
        <p:nvSpPr>
          <p:cNvPr id="7" name="スライド イメージ プレースホルダー 6">
            <a:extLst>
              <a:ext uri="{FF2B5EF4-FFF2-40B4-BE49-F238E27FC236}">
                <a16:creationId xmlns:a16="http://schemas.microsoft.com/office/drawing/2014/main" id="{FCE55D0B-878D-9AC2-50A8-61196F1F1D5E}"/>
              </a:ext>
            </a:extLst>
          </p:cNvPr>
          <p:cNvSpPr>
            <a:spLocks noGrp="1" noRot="1" noChangeAspect="1"/>
          </p:cNvSpPr>
          <p:nvPr>
            <p:ph type="sldImg"/>
          </p:nvPr>
        </p:nvSpPr>
        <p:spPr/>
      </p:sp>
    </p:spTree>
    <p:extLst>
      <p:ext uri="{BB962C8B-B14F-4D97-AF65-F5344CB8AC3E}">
        <p14:creationId xmlns:p14="http://schemas.microsoft.com/office/powerpoint/2010/main" val="385282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15</a:t>
            </a:fld>
            <a:endParaRPr lang="ja-JP" altLang="en-US" dirty="0"/>
          </a:p>
        </p:txBody>
      </p:sp>
      <p:sp>
        <p:nvSpPr>
          <p:cNvPr id="7" name="スライド イメージ プレースホルダー 6">
            <a:extLst>
              <a:ext uri="{FF2B5EF4-FFF2-40B4-BE49-F238E27FC236}">
                <a16:creationId xmlns:a16="http://schemas.microsoft.com/office/drawing/2014/main" id="{B369F7A5-7E84-EB7D-AB67-88D0CEC980B2}"/>
              </a:ext>
            </a:extLst>
          </p:cNvPr>
          <p:cNvSpPr>
            <a:spLocks noGrp="1" noRot="1" noChangeAspect="1"/>
          </p:cNvSpPr>
          <p:nvPr>
            <p:ph type="sldImg"/>
          </p:nvPr>
        </p:nvSpPr>
        <p:spPr/>
      </p:sp>
    </p:spTree>
    <p:extLst>
      <p:ext uri="{BB962C8B-B14F-4D97-AF65-F5344CB8AC3E}">
        <p14:creationId xmlns:p14="http://schemas.microsoft.com/office/powerpoint/2010/main" val="3102697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16</a:t>
            </a:fld>
            <a:endParaRPr lang="ja-JP" altLang="en-US" dirty="0"/>
          </a:p>
        </p:txBody>
      </p:sp>
      <p:sp>
        <p:nvSpPr>
          <p:cNvPr id="7" name="スライド イメージ プレースホルダー 6">
            <a:extLst>
              <a:ext uri="{FF2B5EF4-FFF2-40B4-BE49-F238E27FC236}">
                <a16:creationId xmlns:a16="http://schemas.microsoft.com/office/drawing/2014/main" id="{C0734852-F5C0-F691-8E62-B51A939093EC}"/>
              </a:ext>
            </a:extLst>
          </p:cNvPr>
          <p:cNvSpPr>
            <a:spLocks noGrp="1" noRot="1" noChangeAspect="1"/>
          </p:cNvSpPr>
          <p:nvPr>
            <p:ph type="sldImg"/>
          </p:nvPr>
        </p:nvSpPr>
        <p:spPr/>
      </p:sp>
    </p:spTree>
    <p:extLst>
      <p:ext uri="{BB962C8B-B14F-4D97-AF65-F5344CB8AC3E}">
        <p14:creationId xmlns:p14="http://schemas.microsoft.com/office/powerpoint/2010/main" val="419817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17</a:t>
            </a:fld>
            <a:endParaRPr lang="ja-JP" altLang="en-US" dirty="0"/>
          </a:p>
        </p:txBody>
      </p:sp>
      <p:sp>
        <p:nvSpPr>
          <p:cNvPr id="7" name="スライド イメージ プレースホルダー 6">
            <a:extLst>
              <a:ext uri="{FF2B5EF4-FFF2-40B4-BE49-F238E27FC236}">
                <a16:creationId xmlns:a16="http://schemas.microsoft.com/office/drawing/2014/main" id="{72A5BFDF-383D-92A2-8833-9708B8708545}"/>
              </a:ext>
            </a:extLst>
          </p:cNvPr>
          <p:cNvSpPr>
            <a:spLocks noGrp="1" noRot="1" noChangeAspect="1"/>
          </p:cNvSpPr>
          <p:nvPr>
            <p:ph type="sldImg"/>
          </p:nvPr>
        </p:nvSpPr>
        <p:spPr/>
      </p:sp>
    </p:spTree>
    <p:extLst>
      <p:ext uri="{BB962C8B-B14F-4D97-AF65-F5344CB8AC3E}">
        <p14:creationId xmlns:p14="http://schemas.microsoft.com/office/powerpoint/2010/main" val="142371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18</a:t>
            </a:fld>
            <a:endParaRPr lang="ja-JP" altLang="en-US" dirty="0"/>
          </a:p>
        </p:txBody>
      </p:sp>
      <p:sp>
        <p:nvSpPr>
          <p:cNvPr id="7" name="スライド イメージ プレースホルダー 6">
            <a:extLst>
              <a:ext uri="{FF2B5EF4-FFF2-40B4-BE49-F238E27FC236}">
                <a16:creationId xmlns:a16="http://schemas.microsoft.com/office/drawing/2014/main" id="{ACC6B045-C89E-EE9A-568D-9D652064D231}"/>
              </a:ext>
            </a:extLst>
          </p:cNvPr>
          <p:cNvSpPr>
            <a:spLocks noGrp="1" noRot="1" noChangeAspect="1"/>
          </p:cNvSpPr>
          <p:nvPr>
            <p:ph type="sldImg"/>
          </p:nvPr>
        </p:nvSpPr>
        <p:spPr/>
      </p:sp>
    </p:spTree>
    <p:extLst>
      <p:ext uri="{BB962C8B-B14F-4D97-AF65-F5344CB8AC3E}">
        <p14:creationId xmlns:p14="http://schemas.microsoft.com/office/powerpoint/2010/main" val="2106231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19</a:t>
            </a:fld>
            <a:endParaRPr lang="ja-JP" altLang="en-US" dirty="0"/>
          </a:p>
        </p:txBody>
      </p:sp>
      <p:sp>
        <p:nvSpPr>
          <p:cNvPr id="7" name="スライド イメージ プレースホルダー 6">
            <a:extLst>
              <a:ext uri="{FF2B5EF4-FFF2-40B4-BE49-F238E27FC236}">
                <a16:creationId xmlns:a16="http://schemas.microsoft.com/office/drawing/2014/main" id="{0941FBA2-312C-7E6F-15F7-9367731DBB3A}"/>
              </a:ext>
            </a:extLst>
          </p:cNvPr>
          <p:cNvSpPr>
            <a:spLocks noGrp="1" noRot="1" noChangeAspect="1"/>
          </p:cNvSpPr>
          <p:nvPr>
            <p:ph type="sldImg"/>
          </p:nvPr>
        </p:nvSpPr>
        <p:spPr/>
      </p:sp>
    </p:spTree>
    <p:extLst>
      <p:ext uri="{BB962C8B-B14F-4D97-AF65-F5344CB8AC3E}">
        <p14:creationId xmlns:p14="http://schemas.microsoft.com/office/powerpoint/2010/main" val="237552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2</a:t>
            </a:fld>
            <a:endParaRPr lang="ja-JP" altLang="en-US"/>
          </a:p>
        </p:txBody>
      </p:sp>
      <p:sp>
        <p:nvSpPr>
          <p:cNvPr id="10" name="スライド イメージ プレースホルダー 9">
            <a:extLst>
              <a:ext uri="{FF2B5EF4-FFF2-40B4-BE49-F238E27FC236}">
                <a16:creationId xmlns:a16="http://schemas.microsoft.com/office/drawing/2014/main" id="{8FEFF9DC-68AD-7823-26BD-1F18D54A059F}"/>
              </a:ext>
            </a:extLst>
          </p:cNvPr>
          <p:cNvSpPr>
            <a:spLocks noGrp="1" noRot="1" noChangeAspect="1"/>
          </p:cNvSpPr>
          <p:nvPr>
            <p:ph type="sldImg"/>
          </p:nvPr>
        </p:nvSpPr>
        <p:spPr/>
      </p:sp>
    </p:spTree>
    <p:extLst>
      <p:ext uri="{BB962C8B-B14F-4D97-AF65-F5344CB8AC3E}">
        <p14:creationId xmlns:p14="http://schemas.microsoft.com/office/powerpoint/2010/main" val="134415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C2E67660-8B61-D34C-A3C8-957005D240BE}" type="slidenum">
              <a:rPr lang="ja-JP" altLang="en-US" smtClean="0"/>
              <a:pPr/>
              <a:t>20</a:t>
            </a:fld>
            <a:endParaRPr lang="ja-JP" altLang="en-US"/>
          </a:p>
        </p:txBody>
      </p:sp>
      <p:sp>
        <p:nvSpPr>
          <p:cNvPr id="6" name="ノート プレースホルダー 5">
            <a:extLst>
              <a:ext uri="{FF2B5EF4-FFF2-40B4-BE49-F238E27FC236}">
                <a16:creationId xmlns:a16="http://schemas.microsoft.com/office/drawing/2014/main" id="{70F82B3D-AC9E-4F16-A545-DBB11CF485B4}"/>
              </a:ext>
            </a:extLst>
          </p:cNvPr>
          <p:cNvSpPr>
            <a:spLocks noGrp="1"/>
          </p:cNvSpPr>
          <p:nvPr>
            <p:ph type="body" sz="quarter" idx="3"/>
          </p:nvPr>
        </p:nvSpPr>
        <p:spPr/>
        <p:txBody>
          <a:bodyPr/>
          <a:lstStyle/>
          <a:p>
            <a:endParaRPr lang="ja-JP" altLang="en-US" dirty="0"/>
          </a:p>
        </p:txBody>
      </p:sp>
      <p:sp>
        <p:nvSpPr>
          <p:cNvPr id="7" name="スライド イメージ プレースホルダー 6">
            <a:extLst>
              <a:ext uri="{FF2B5EF4-FFF2-40B4-BE49-F238E27FC236}">
                <a16:creationId xmlns:a16="http://schemas.microsoft.com/office/drawing/2014/main" id="{69EEEBED-8464-0E68-A49C-55A3FA113F1E}"/>
              </a:ext>
            </a:extLst>
          </p:cNvPr>
          <p:cNvSpPr>
            <a:spLocks noGrp="1" noRot="1" noChangeAspect="1"/>
          </p:cNvSpPr>
          <p:nvPr>
            <p:ph type="sldImg"/>
          </p:nvPr>
        </p:nvSpPr>
        <p:spPr/>
      </p:sp>
    </p:spTree>
    <p:extLst>
      <p:ext uri="{BB962C8B-B14F-4D97-AF65-F5344CB8AC3E}">
        <p14:creationId xmlns:p14="http://schemas.microsoft.com/office/powerpoint/2010/main" val="1916593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21</a:t>
            </a:fld>
            <a:endParaRPr lang="ja-JP" altLang="en-US" dirty="0"/>
          </a:p>
        </p:txBody>
      </p:sp>
      <p:sp>
        <p:nvSpPr>
          <p:cNvPr id="7" name="スライド イメージ プレースホルダー 6">
            <a:extLst>
              <a:ext uri="{FF2B5EF4-FFF2-40B4-BE49-F238E27FC236}">
                <a16:creationId xmlns:a16="http://schemas.microsoft.com/office/drawing/2014/main" id="{C286E401-D0AA-FCCA-C734-A9ABAB30809E}"/>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22</a:t>
            </a:fld>
            <a:endParaRPr lang="ja-JP" altLang="en-US" dirty="0"/>
          </a:p>
        </p:txBody>
      </p:sp>
      <p:sp>
        <p:nvSpPr>
          <p:cNvPr id="7" name="スライド イメージ プレースホルダー 6">
            <a:extLst>
              <a:ext uri="{FF2B5EF4-FFF2-40B4-BE49-F238E27FC236}">
                <a16:creationId xmlns:a16="http://schemas.microsoft.com/office/drawing/2014/main" id="{C5E379FA-F28D-661D-564F-DB511893D79A}"/>
              </a:ext>
            </a:extLst>
          </p:cNvPr>
          <p:cNvSpPr>
            <a:spLocks noGrp="1" noRot="1" noChangeAspect="1"/>
          </p:cNvSpPr>
          <p:nvPr>
            <p:ph type="sldImg"/>
          </p:nvPr>
        </p:nvSpPr>
        <p:spPr/>
      </p:sp>
    </p:spTree>
    <p:extLst>
      <p:ext uri="{BB962C8B-B14F-4D97-AF65-F5344CB8AC3E}">
        <p14:creationId xmlns:p14="http://schemas.microsoft.com/office/powerpoint/2010/main" val="824597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23</a:t>
            </a:fld>
            <a:endParaRPr lang="ja-JP" altLang="en-US" dirty="0"/>
          </a:p>
        </p:txBody>
      </p:sp>
      <p:sp>
        <p:nvSpPr>
          <p:cNvPr id="7" name="スライド イメージ プレースホルダー 6">
            <a:extLst>
              <a:ext uri="{FF2B5EF4-FFF2-40B4-BE49-F238E27FC236}">
                <a16:creationId xmlns:a16="http://schemas.microsoft.com/office/drawing/2014/main" id="{B77C6260-B772-4BC8-CD09-DC00DA0E92D8}"/>
              </a:ext>
            </a:extLst>
          </p:cNvPr>
          <p:cNvSpPr>
            <a:spLocks noGrp="1" noRot="1" noChangeAspect="1"/>
          </p:cNvSpPr>
          <p:nvPr>
            <p:ph type="sldImg"/>
          </p:nvPr>
        </p:nvSpPr>
        <p:spPr/>
      </p:sp>
    </p:spTree>
    <p:extLst>
      <p:ext uri="{BB962C8B-B14F-4D97-AF65-F5344CB8AC3E}">
        <p14:creationId xmlns:p14="http://schemas.microsoft.com/office/powerpoint/2010/main" val="1741677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24</a:t>
            </a:fld>
            <a:endParaRPr lang="ja-JP" altLang="en-US" dirty="0"/>
          </a:p>
        </p:txBody>
      </p:sp>
      <p:sp>
        <p:nvSpPr>
          <p:cNvPr id="7" name="スライド イメージ プレースホルダー 6">
            <a:extLst>
              <a:ext uri="{FF2B5EF4-FFF2-40B4-BE49-F238E27FC236}">
                <a16:creationId xmlns:a16="http://schemas.microsoft.com/office/drawing/2014/main" id="{CBE9E6A0-01CD-8DD5-3CC8-C8EDA8064277}"/>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25</a:t>
            </a:fld>
            <a:endParaRPr lang="ja-JP" altLang="en-US" dirty="0"/>
          </a:p>
        </p:txBody>
      </p:sp>
      <p:sp>
        <p:nvSpPr>
          <p:cNvPr id="7" name="スライド イメージ プレースホルダー 6">
            <a:extLst>
              <a:ext uri="{FF2B5EF4-FFF2-40B4-BE49-F238E27FC236}">
                <a16:creationId xmlns:a16="http://schemas.microsoft.com/office/drawing/2014/main" id="{5CE8A6EF-73CE-5B73-B446-80A8864173BA}"/>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26</a:t>
            </a:fld>
            <a:endParaRPr lang="ja-JP" altLang="en-US" dirty="0"/>
          </a:p>
        </p:txBody>
      </p:sp>
      <p:sp>
        <p:nvSpPr>
          <p:cNvPr id="7" name="スライド イメージ プレースホルダー 6">
            <a:extLst>
              <a:ext uri="{FF2B5EF4-FFF2-40B4-BE49-F238E27FC236}">
                <a16:creationId xmlns:a16="http://schemas.microsoft.com/office/drawing/2014/main" id="{454E303A-FE90-83CC-0280-4CF1E82D3CE2}"/>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27</a:t>
            </a:fld>
            <a:endParaRPr lang="ja-JP" altLang="en-US" dirty="0"/>
          </a:p>
        </p:txBody>
      </p:sp>
      <p:sp>
        <p:nvSpPr>
          <p:cNvPr id="7" name="スライド イメージ プレースホルダー 6">
            <a:extLst>
              <a:ext uri="{FF2B5EF4-FFF2-40B4-BE49-F238E27FC236}">
                <a16:creationId xmlns:a16="http://schemas.microsoft.com/office/drawing/2014/main" id="{9F8329B0-9949-7438-F86D-F306739361C1}"/>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28</a:t>
            </a:fld>
            <a:endParaRPr lang="ja-JP" altLang="en-US" dirty="0"/>
          </a:p>
        </p:txBody>
      </p:sp>
      <p:sp>
        <p:nvSpPr>
          <p:cNvPr id="7" name="スライド イメージ プレースホルダー 6">
            <a:extLst>
              <a:ext uri="{FF2B5EF4-FFF2-40B4-BE49-F238E27FC236}">
                <a16:creationId xmlns:a16="http://schemas.microsoft.com/office/drawing/2014/main" id="{5674B2FC-6756-FB33-91B7-E4413C86B745}"/>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29</a:t>
            </a:fld>
            <a:endParaRPr lang="ja-JP" altLang="en-US" dirty="0"/>
          </a:p>
        </p:txBody>
      </p:sp>
      <p:sp>
        <p:nvSpPr>
          <p:cNvPr id="7" name="スライド イメージ プレースホルダー 6">
            <a:extLst>
              <a:ext uri="{FF2B5EF4-FFF2-40B4-BE49-F238E27FC236}">
                <a16:creationId xmlns:a16="http://schemas.microsoft.com/office/drawing/2014/main" id="{5EAB0BFC-1B1F-8E6C-C4FD-E8AF8CEA5BA5}"/>
              </a:ext>
            </a:extLst>
          </p:cNvPr>
          <p:cNvSpPr>
            <a:spLocks noGrp="1" noRot="1" noChangeAspect="1"/>
          </p:cNvSpPr>
          <p:nvPr>
            <p:ph type="sldImg"/>
          </p:nvPr>
        </p:nvSpPr>
        <p:spPr/>
      </p:sp>
    </p:spTree>
    <p:extLst>
      <p:ext uri="{BB962C8B-B14F-4D97-AF65-F5344CB8AC3E}">
        <p14:creationId xmlns:p14="http://schemas.microsoft.com/office/powerpoint/2010/main" val="919474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3</a:t>
            </a:fld>
            <a:endParaRPr lang="ja-JP" altLang="en-US"/>
          </a:p>
        </p:txBody>
      </p:sp>
      <p:sp>
        <p:nvSpPr>
          <p:cNvPr id="10" name="スライド イメージ プレースホルダー 9">
            <a:extLst>
              <a:ext uri="{FF2B5EF4-FFF2-40B4-BE49-F238E27FC236}">
                <a16:creationId xmlns:a16="http://schemas.microsoft.com/office/drawing/2014/main" id="{F12D09B0-7861-9ACF-E6F3-E9E9B1CAFFA1}"/>
              </a:ext>
            </a:extLst>
          </p:cNvPr>
          <p:cNvSpPr>
            <a:spLocks noGrp="1" noRot="1" noChangeAspect="1"/>
          </p:cNvSpPr>
          <p:nvPr>
            <p:ph type="sldImg"/>
          </p:nvPr>
        </p:nvSpPr>
        <p:spPr/>
      </p:sp>
    </p:spTree>
    <p:extLst>
      <p:ext uri="{BB962C8B-B14F-4D97-AF65-F5344CB8AC3E}">
        <p14:creationId xmlns:p14="http://schemas.microsoft.com/office/powerpoint/2010/main" val="296702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30</a:t>
            </a:fld>
            <a:endParaRPr lang="ja-JP" altLang="en-US" dirty="0"/>
          </a:p>
        </p:txBody>
      </p:sp>
      <p:sp>
        <p:nvSpPr>
          <p:cNvPr id="7" name="スライド イメージ プレースホルダー 6">
            <a:extLst>
              <a:ext uri="{FF2B5EF4-FFF2-40B4-BE49-F238E27FC236}">
                <a16:creationId xmlns:a16="http://schemas.microsoft.com/office/drawing/2014/main" id="{7CA29057-ACF6-55F5-F849-E45E0253DC90}"/>
              </a:ext>
            </a:extLst>
          </p:cNvPr>
          <p:cNvSpPr>
            <a:spLocks noGrp="1" noRot="1" noChangeAspect="1"/>
          </p:cNvSpPr>
          <p:nvPr>
            <p:ph type="sldImg"/>
          </p:nvPr>
        </p:nvSpPr>
        <p:spPr/>
      </p:sp>
    </p:spTree>
    <p:extLst>
      <p:ext uri="{BB962C8B-B14F-4D97-AF65-F5344CB8AC3E}">
        <p14:creationId xmlns:p14="http://schemas.microsoft.com/office/powerpoint/2010/main" val="4278946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31</a:t>
            </a:fld>
            <a:endParaRPr lang="ja-JP" altLang="en-US" dirty="0"/>
          </a:p>
        </p:txBody>
      </p:sp>
      <p:sp>
        <p:nvSpPr>
          <p:cNvPr id="7" name="スライド イメージ プレースホルダー 6">
            <a:extLst>
              <a:ext uri="{FF2B5EF4-FFF2-40B4-BE49-F238E27FC236}">
                <a16:creationId xmlns:a16="http://schemas.microsoft.com/office/drawing/2014/main" id="{9012A5F2-39BD-836E-E756-2CAD00DFBFB3}"/>
              </a:ext>
            </a:extLst>
          </p:cNvPr>
          <p:cNvSpPr>
            <a:spLocks noGrp="1" noRot="1" noChangeAspect="1"/>
          </p:cNvSpPr>
          <p:nvPr>
            <p:ph type="sldImg"/>
          </p:nvPr>
        </p:nvSpPr>
        <p:spPr/>
      </p:sp>
    </p:spTree>
    <p:extLst>
      <p:ext uri="{BB962C8B-B14F-4D97-AF65-F5344CB8AC3E}">
        <p14:creationId xmlns:p14="http://schemas.microsoft.com/office/powerpoint/2010/main" val="845245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32</a:t>
            </a:fld>
            <a:endParaRPr lang="ja-JP" altLang="en-US" dirty="0"/>
          </a:p>
        </p:txBody>
      </p:sp>
      <p:sp>
        <p:nvSpPr>
          <p:cNvPr id="7" name="スライド イメージ プレースホルダー 6">
            <a:extLst>
              <a:ext uri="{FF2B5EF4-FFF2-40B4-BE49-F238E27FC236}">
                <a16:creationId xmlns:a16="http://schemas.microsoft.com/office/drawing/2014/main" id="{0DBA6F49-441E-BE68-B697-95AD584ABD52}"/>
              </a:ext>
            </a:extLst>
          </p:cNvPr>
          <p:cNvSpPr>
            <a:spLocks noGrp="1" noRot="1" noChangeAspect="1"/>
          </p:cNvSpPr>
          <p:nvPr>
            <p:ph type="sldImg"/>
          </p:nvPr>
        </p:nvSpPr>
        <p:spPr/>
      </p:sp>
    </p:spTree>
    <p:extLst>
      <p:ext uri="{BB962C8B-B14F-4D97-AF65-F5344CB8AC3E}">
        <p14:creationId xmlns:p14="http://schemas.microsoft.com/office/powerpoint/2010/main" val="39599036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33</a:t>
            </a:fld>
            <a:endParaRPr lang="ja-JP" altLang="en-US" dirty="0"/>
          </a:p>
        </p:txBody>
      </p:sp>
      <p:sp>
        <p:nvSpPr>
          <p:cNvPr id="7" name="スライド イメージ プレースホルダー 6">
            <a:extLst>
              <a:ext uri="{FF2B5EF4-FFF2-40B4-BE49-F238E27FC236}">
                <a16:creationId xmlns:a16="http://schemas.microsoft.com/office/drawing/2014/main" id="{EBE40936-9F21-E00C-5307-B70725679571}"/>
              </a:ext>
            </a:extLst>
          </p:cNvPr>
          <p:cNvSpPr>
            <a:spLocks noGrp="1" noRot="1" noChangeAspect="1"/>
          </p:cNvSpPr>
          <p:nvPr>
            <p:ph type="sldImg"/>
          </p:nvPr>
        </p:nvSpPr>
        <p:spPr/>
      </p:sp>
    </p:spTree>
    <p:extLst>
      <p:ext uri="{BB962C8B-B14F-4D97-AF65-F5344CB8AC3E}">
        <p14:creationId xmlns:p14="http://schemas.microsoft.com/office/powerpoint/2010/main" val="878237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34</a:t>
            </a:fld>
            <a:endParaRPr lang="ja-JP" altLang="en-US" dirty="0"/>
          </a:p>
        </p:txBody>
      </p:sp>
      <p:sp>
        <p:nvSpPr>
          <p:cNvPr id="7" name="スライド イメージ プレースホルダー 6">
            <a:extLst>
              <a:ext uri="{FF2B5EF4-FFF2-40B4-BE49-F238E27FC236}">
                <a16:creationId xmlns:a16="http://schemas.microsoft.com/office/drawing/2014/main" id="{225E2FCA-F93E-A67A-7C99-106CBF804185}"/>
              </a:ext>
            </a:extLst>
          </p:cNvPr>
          <p:cNvSpPr>
            <a:spLocks noGrp="1" noRot="1" noChangeAspect="1"/>
          </p:cNvSpPr>
          <p:nvPr>
            <p:ph type="sldImg"/>
          </p:nvPr>
        </p:nvSpPr>
        <p:spPr/>
      </p:sp>
    </p:spTree>
    <p:extLst>
      <p:ext uri="{BB962C8B-B14F-4D97-AF65-F5344CB8AC3E}">
        <p14:creationId xmlns:p14="http://schemas.microsoft.com/office/powerpoint/2010/main" val="2816923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35</a:t>
            </a:fld>
            <a:endParaRPr lang="ja-JP" altLang="en-US" dirty="0"/>
          </a:p>
        </p:txBody>
      </p:sp>
      <p:sp>
        <p:nvSpPr>
          <p:cNvPr id="7" name="スライド イメージ プレースホルダー 6">
            <a:extLst>
              <a:ext uri="{FF2B5EF4-FFF2-40B4-BE49-F238E27FC236}">
                <a16:creationId xmlns:a16="http://schemas.microsoft.com/office/drawing/2014/main" id="{E7BE9F52-B4F3-7ABF-F954-EF1DD3FD77EF}"/>
              </a:ext>
            </a:extLst>
          </p:cNvPr>
          <p:cNvSpPr>
            <a:spLocks noGrp="1" noRot="1" noChangeAspect="1"/>
          </p:cNvSpPr>
          <p:nvPr>
            <p:ph type="sldImg"/>
          </p:nvPr>
        </p:nvSpPr>
        <p:spPr/>
      </p:sp>
    </p:spTree>
    <p:extLst>
      <p:ext uri="{BB962C8B-B14F-4D97-AF65-F5344CB8AC3E}">
        <p14:creationId xmlns:p14="http://schemas.microsoft.com/office/powerpoint/2010/main" val="4250235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36</a:t>
            </a:fld>
            <a:endParaRPr lang="ja-JP" altLang="en-US" dirty="0"/>
          </a:p>
        </p:txBody>
      </p:sp>
      <p:sp>
        <p:nvSpPr>
          <p:cNvPr id="7" name="スライド イメージ プレースホルダー 6">
            <a:extLst>
              <a:ext uri="{FF2B5EF4-FFF2-40B4-BE49-F238E27FC236}">
                <a16:creationId xmlns:a16="http://schemas.microsoft.com/office/drawing/2014/main" id="{B13A4191-67CA-4162-0E0B-AD7DFFCAB7E5}"/>
              </a:ext>
            </a:extLst>
          </p:cNvPr>
          <p:cNvSpPr>
            <a:spLocks noGrp="1" noRot="1" noChangeAspect="1"/>
          </p:cNvSpPr>
          <p:nvPr>
            <p:ph type="sldImg"/>
          </p:nvPr>
        </p:nvSpPr>
        <p:spPr/>
      </p:sp>
    </p:spTree>
    <p:extLst>
      <p:ext uri="{BB962C8B-B14F-4D97-AF65-F5344CB8AC3E}">
        <p14:creationId xmlns:p14="http://schemas.microsoft.com/office/powerpoint/2010/main" val="2664606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D62949B5-5F54-F374-5226-5831C087BB65}"/>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38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5CBE2A27-0FBE-FBD5-9A24-0B33891ADCE0}"/>
              </a:ext>
            </a:extLst>
          </p:cNvPr>
          <p:cNvSpPr>
            <a:spLocks noGrp="1" noRot="1" noChangeAspect="1"/>
          </p:cNvSpPr>
          <p:nvPr>
            <p:ph type="sldImg"/>
          </p:nvPr>
        </p:nvSpPr>
        <p:spPr/>
      </p:sp>
    </p:spTree>
    <p:extLst>
      <p:ext uri="{BB962C8B-B14F-4D97-AF65-F5344CB8AC3E}">
        <p14:creationId xmlns:p14="http://schemas.microsoft.com/office/powerpoint/2010/main" val="3574802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39</a:t>
            </a:fld>
            <a:endParaRPr lang="ja-JP" altLang="en-US" dirty="0"/>
          </a:p>
        </p:txBody>
      </p:sp>
      <p:sp>
        <p:nvSpPr>
          <p:cNvPr id="7" name="スライド イメージ プレースホルダー 6">
            <a:extLst>
              <a:ext uri="{FF2B5EF4-FFF2-40B4-BE49-F238E27FC236}">
                <a16:creationId xmlns:a16="http://schemas.microsoft.com/office/drawing/2014/main" id="{475B6DDC-97C9-5C03-1E62-D92AF2C4A6B5}"/>
              </a:ext>
            </a:extLst>
          </p:cNvPr>
          <p:cNvSpPr>
            <a:spLocks noGrp="1" noRot="1" noChangeAspect="1"/>
          </p:cNvSpPr>
          <p:nvPr>
            <p:ph type="sldImg"/>
          </p:nvPr>
        </p:nvSpPr>
        <p:spPr/>
      </p:sp>
    </p:spTree>
    <p:extLst>
      <p:ext uri="{BB962C8B-B14F-4D97-AF65-F5344CB8AC3E}">
        <p14:creationId xmlns:p14="http://schemas.microsoft.com/office/powerpoint/2010/main" val="278528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15" name="スライド イメージ プレースホルダー 14">
            <a:extLst>
              <a:ext uri="{FF2B5EF4-FFF2-40B4-BE49-F238E27FC236}">
                <a16:creationId xmlns:a16="http://schemas.microsoft.com/office/drawing/2014/main" id="{5CC55DFA-F4D6-8C68-9B03-6A2E7CD89F6F}"/>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40</a:t>
            </a:fld>
            <a:endParaRPr lang="ja-JP" altLang="en-US" dirty="0"/>
          </a:p>
        </p:txBody>
      </p:sp>
      <p:sp>
        <p:nvSpPr>
          <p:cNvPr id="7" name="スライド イメージ プレースホルダー 6">
            <a:extLst>
              <a:ext uri="{FF2B5EF4-FFF2-40B4-BE49-F238E27FC236}">
                <a16:creationId xmlns:a16="http://schemas.microsoft.com/office/drawing/2014/main" id="{A58E0FD8-08EB-BB8D-F8EB-EC37B43B4FBE}"/>
              </a:ext>
            </a:extLst>
          </p:cNvPr>
          <p:cNvSpPr>
            <a:spLocks noGrp="1" noRot="1" noChangeAspect="1"/>
          </p:cNvSpPr>
          <p:nvPr>
            <p:ph type="sldImg"/>
          </p:nvPr>
        </p:nvSpPr>
        <p:spPr/>
      </p:sp>
    </p:spTree>
    <p:extLst>
      <p:ext uri="{BB962C8B-B14F-4D97-AF65-F5344CB8AC3E}">
        <p14:creationId xmlns:p14="http://schemas.microsoft.com/office/powerpoint/2010/main" val="35020115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41</a:t>
            </a:fld>
            <a:endParaRPr lang="ja-JP" altLang="en-US" dirty="0"/>
          </a:p>
        </p:txBody>
      </p:sp>
      <p:sp>
        <p:nvSpPr>
          <p:cNvPr id="7" name="スライド イメージ プレースホルダー 6">
            <a:extLst>
              <a:ext uri="{FF2B5EF4-FFF2-40B4-BE49-F238E27FC236}">
                <a16:creationId xmlns:a16="http://schemas.microsoft.com/office/drawing/2014/main" id="{CEB56B8A-84F8-6EAB-7C7A-2032E3B9317B}"/>
              </a:ext>
            </a:extLst>
          </p:cNvPr>
          <p:cNvSpPr>
            <a:spLocks noGrp="1" noRot="1" noChangeAspect="1"/>
          </p:cNvSpPr>
          <p:nvPr>
            <p:ph type="sldImg"/>
          </p:nvPr>
        </p:nvSpPr>
        <p:spPr/>
      </p:sp>
    </p:spTree>
    <p:extLst>
      <p:ext uri="{BB962C8B-B14F-4D97-AF65-F5344CB8AC3E}">
        <p14:creationId xmlns:p14="http://schemas.microsoft.com/office/powerpoint/2010/main" val="1851438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2E1C7AFC-CFB2-404C-A69D-ECFBCE546BF5}" type="slidenum">
              <a:rPr lang="ja-JP" altLang="en-US" smtClean="0"/>
              <a:pPr/>
              <a:t>42</a:t>
            </a:fld>
            <a:endParaRPr lang="ja-JP" altLang="en-US" dirty="0"/>
          </a:p>
        </p:txBody>
      </p:sp>
      <p:sp>
        <p:nvSpPr>
          <p:cNvPr id="7" name="スライド イメージ プレースホルダー 6">
            <a:extLst>
              <a:ext uri="{FF2B5EF4-FFF2-40B4-BE49-F238E27FC236}">
                <a16:creationId xmlns:a16="http://schemas.microsoft.com/office/drawing/2014/main" id="{21CD6247-49ED-ADEE-AA77-0FBEFF9C5160}"/>
              </a:ext>
            </a:extLst>
          </p:cNvPr>
          <p:cNvSpPr>
            <a:spLocks noGrp="1" noRot="1" noChangeAspect="1"/>
          </p:cNvSpPr>
          <p:nvPr>
            <p:ph type="sldImg"/>
          </p:nvPr>
        </p:nvSpPr>
        <p:spPr/>
      </p:sp>
    </p:spTree>
    <p:extLst>
      <p:ext uri="{BB962C8B-B14F-4D97-AF65-F5344CB8AC3E}">
        <p14:creationId xmlns:p14="http://schemas.microsoft.com/office/powerpoint/2010/main" val="3375274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2B53D04A-B60E-1241-96E3-BBB7CC6C31A8}" type="slidenum">
              <a:rPr lang="ja-JP" altLang="en-US" smtClean="0"/>
              <a:pPr/>
              <a:t>43</a:t>
            </a:fld>
            <a:endParaRPr lang="ja-JP" altLang="en-US"/>
          </a:p>
        </p:txBody>
      </p:sp>
      <p:sp>
        <p:nvSpPr>
          <p:cNvPr id="7" name="スライド イメージ プレースホルダー 6">
            <a:extLst>
              <a:ext uri="{FF2B5EF4-FFF2-40B4-BE49-F238E27FC236}">
                <a16:creationId xmlns:a16="http://schemas.microsoft.com/office/drawing/2014/main" id="{DDD7CEC2-DDAC-71E5-2CD8-2D812D9A3080}"/>
              </a:ext>
            </a:extLst>
          </p:cNvPr>
          <p:cNvSpPr>
            <a:spLocks noGrp="1" noRot="1" noChangeAspect="1"/>
          </p:cNvSpPr>
          <p:nvPr>
            <p:ph type="sldImg"/>
          </p:nvPr>
        </p:nvSpPr>
        <p:spPr/>
      </p:sp>
    </p:spTree>
    <p:extLst>
      <p:ext uri="{BB962C8B-B14F-4D97-AF65-F5344CB8AC3E}">
        <p14:creationId xmlns:p14="http://schemas.microsoft.com/office/powerpoint/2010/main" val="41822179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44</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8D9270A6-98B6-FA30-522D-94A995D8CF0F}"/>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45</a:t>
            </a:fld>
            <a:endParaRPr lang="ja-JP" altLang="en-US"/>
          </a:p>
        </p:txBody>
      </p:sp>
      <p:sp>
        <p:nvSpPr>
          <p:cNvPr id="3" name="スライド イメージ プレースホルダー 2">
            <a:extLst>
              <a:ext uri="{FF2B5EF4-FFF2-40B4-BE49-F238E27FC236}">
                <a16:creationId xmlns:a16="http://schemas.microsoft.com/office/drawing/2014/main" id="{86F01A63-1AE8-2BDF-8408-B5E68BC763B5}"/>
              </a:ext>
            </a:extLst>
          </p:cNvPr>
          <p:cNvSpPr>
            <a:spLocks noGrp="1" noRot="1" noChangeAspect="1"/>
          </p:cNvSpPr>
          <p:nvPr>
            <p:ph type="sldImg"/>
          </p:nvPr>
        </p:nvSpPr>
        <p:spPr/>
      </p:sp>
      <p:sp>
        <p:nvSpPr>
          <p:cNvPr id="5" name="ノート プレースホルダー 4">
            <a:extLst>
              <a:ext uri="{FF2B5EF4-FFF2-40B4-BE49-F238E27FC236}">
                <a16:creationId xmlns:a16="http://schemas.microsoft.com/office/drawing/2014/main" id="{926CA8A2-A90F-0490-4947-487D61F4BF23}"/>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5960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5</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23" name="スライド イメージ プレースホルダー 22">
            <a:extLst>
              <a:ext uri="{FF2B5EF4-FFF2-40B4-BE49-F238E27FC236}">
                <a16:creationId xmlns:a16="http://schemas.microsoft.com/office/drawing/2014/main" id="{28E728FA-82ED-52BE-8593-4BEF2439B243}"/>
              </a:ext>
            </a:extLst>
          </p:cNvPr>
          <p:cNvSpPr>
            <a:spLocks noGrp="1" noRot="1" noChangeAspect="1"/>
          </p:cNvSpPr>
          <p:nvPr>
            <p:ph type="sldImg"/>
          </p:nvPr>
        </p:nvSpPr>
        <p:spPr/>
      </p:sp>
    </p:spTree>
    <p:extLst>
      <p:ext uri="{BB962C8B-B14F-4D97-AF65-F5344CB8AC3E}">
        <p14:creationId xmlns:p14="http://schemas.microsoft.com/office/powerpoint/2010/main" val="426485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6</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45BF3675-747A-FD8E-48AF-2C1F543D21C4}"/>
              </a:ext>
            </a:extLst>
          </p:cNvPr>
          <p:cNvSpPr>
            <a:spLocks noGrp="1" noRot="1" noChangeAspect="1"/>
          </p:cNvSpPr>
          <p:nvPr>
            <p:ph type="sldImg"/>
          </p:nvPr>
        </p:nvSpPr>
        <p:spPr/>
      </p:sp>
    </p:spTree>
    <p:extLst>
      <p:ext uri="{BB962C8B-B14F-4D97-AF65-F5344CB8AC3E}">
        <p14:creationId xmlns:p14="http://schemas.microsoft.com/office/powerpoint/2010/main" val="2333375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7</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77B055F5-A2CD-D12A-B001-A16A9BF3F3BC}"/>
              </a:ext>
            </a:extLst>
          </p:cNvPr>
          <p:cNvSpPr>
            <a:spLocks noGrp="1" noRot="1" noChangeAspect="1"/>
          </p:cNvSpPr>
          <p:nvPr>
            <p:ph type="sldImg"/>
          </p:nvPr>
        </p:nvSpPr>
        <p:spPr/>
      </p:sp>
    </p:spTree>
    <p:extLst>
      <p:ext uri="{BB962C8B-B14F-4D97-AF65-F5344CB8AC3E}">
        <p14:creationId xmlns:p14="http://schemas.microsoft.com/office/powerpoint/2010/main" val="397396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8</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9739AAB5-CD61-5DE5-0522-A11CC662B7AE}"/>
              </a:ext>
            </a:extLst>
          </p:cNvPr>
          <p:cNvSpPr>
            <a:spLocks noGrp="1" noRot="1" noChangeAspect="1"/>
          </p:cNvSpPr>
          <p:nvPr>
            <p:ph type="sldImg"/>
          </p:nvPr>
        </p:nvSpPr>
        <p:spPr/>
      </p:sp>
    </p:spTree>
    <p:extLst>
      <p:ext uri="{BB962C8B-B14F-4D97-AF65-F5344CB8AC3E}">
        <p14:creationId xmlns:p14="http://schemas.microsoft.com/office/powerpoint/2010/main" val="374396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2B53D04A-B60E-1241-96E3-BBB7CC6C31A8}" type="slidenum">
              <a:rPr lang="ja-JP" altLang="en-US"/>
              <a:pPr/>
              <a:t>9</a:t>
            </a:fld>
            <a:endParaRPr lang="ja-JP" altLang="en-US"/>
          </a:p>
        </p:txBody>
      </p:sp>
      <p:sp>
        <p:nvSpPr>
          <p:cNvPr id="6" name="ノート プレースホルダー 5">
            <a:extLst>
              <a:ext uri="{FF2B5EF4-FFF2-40B4-BE49-F238E27FC236}">
                <a16:creationId xmlns:a16="http://schemas.microsoft.com/office/drawing/2014/main" id="{78E9E53F-6F6F-CE74-3285-553C6781F454}"/>
              </a:ext>
            </a:extLst>
          </p:cNvPr>
          <p:cNvSpPr>
            <a:spLocks noGrp="1"/>
          </p:cNvSpPr>
          <p:nvPr>
            <p:ph type="body" sz="quarter" idx="3"/>
          </p:nvPr>
        </p:nvSpPr>
        <p:spPr/>
        <p:txBody>
          <a:bodyPr/>
          <a:lstStyle/>
          <a:p>
            <a:endParaRPr lang="en-US" altLang="ja-JP" dirty="0"/>
          </a:p>
        </p:txBody>
      </p:sp>
      <p:sp>
        <p:nvSpPr>
          <p:cNvPr id="7" name="スライド イメージ プレースホルダー 6">
            <a:extLst>
              <a:ext uri="{FF2B5EF4-FFF2-40B4-BE49-F238E27FC236}">
                <a16:creationId xmlns:a16="http://schemas.microsoft.com/office/drawing/2014/main" id="{FF7590AC-628B-4596-AD55-396E1191B17A}"/>
              </a:ext>
            </a:extLst>
          </p:cNvPr>
          <p:cNvSpPr>
            <a:spLocks noGrp="1" noRot="1" noChangeAspect="1"/>
          </p:cNvSpPr>
          <p:nvPr>
            <p:ph type="sldImg"/>
          </p:nvPr>
        </p:nvSpPr>
        <p:spPr/>
      </p:sp>
    </p:spTree>
    <p:extLst>
      <p:ext uri="{BB962C8B-B14F-4D97-AF65-F5344CB8AC3E}">
        <p14:creationId xmlns:p14="http://schemas.microsoft.com/office/powerpoint/2010/main" val="50693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4" name="サブタイトル 2">
            <a:extLst>
              <a:ext uri="{FF2B5EF4-FFF2-40B4-BE49-F238E27FC236}">
                <a16:creationId xmlns:a16="http://schemas.microsoft.com/office/drawing/2014/main" id="{ACDC2D4B-8F51-46EE-EA26-F3AE489BB560}"/>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pic>
        <p:nvPicPr>
          <p:cNvPr id="5" name="図 4" descr="「デジタル活用支援推進事業」を表すロゴマーク">
            <a:extLst>
              <a:ext uri="{FF2B5EF4-FFF2-40B4-BE49-F238E27FC236}">
                <a16:creationId xmlns:a16="http://schemas.microsoft.com/office/drawing/2014/main" id="{75DB5FD8-98D2-9A1D-0BE0-CBE9F86CF1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45961" y="290775"/>
            <a:ext cx="750152" cy="1113738"/>
          </a:xfrm>
          <a:prstGeom prst="rect">
            <a:avLst/>
          </a:prstGeom>
        </p:spPr>
      </p:pic>
    </p:spTree>
    <p:extLst>
      <p:ext uri="{BB962C8B-B14F-4D97-AF65-F5344CB8AC3E}">
        <p14:creationId xmlns:p14="http://schemas.microsoft.com/office/powerpoint/2010/main" val="3453760570"/>
      </p:ext>
    </p:extLst>
  </p:cSld>
  <p:clrMapOvr>
    <a:masterClrMapping/>
  </p:clrMapOvr>
  <p:extLst>
    <p:ext uri="{DCECCB84-F9BA-43D5-87BE-67443E8EF086}">
      <p15:sldGuideLst xmlns:p15="http://schemas.microsoft.com/office/powerpoint/2012/main">
        <p15:guide id="5" orient="horz" pos="1207">
          <p15:clr>
            <a:srgbClr val="FBAE40"/>
          </p15:clr>
        </p15:guide>
        <p15:guide id="6" orient="horz" pos="2931">
          <p15:clr>
            <a:srgbClr val="FBAE40"/>
          </p15:clr>
        </p15:guide>
        <p15:guide id="12" pos="38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2025/4/4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5" name="タイトル 1">
            <a:extLst>
              <a:ext uri="{FF2B5EF4-FFF2-40B4-BE49-F238E27FC236}">
                <a16:creationId xmlns:a16="http://schemas.microsoft.com/office/drawing/2014/main" id="{90A431E3-8D31-43B3-F00E-7F96E173702A}"/>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A867F53A-A2E3-20A8-C6D4-8A30BB21636A}"/>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72624192-E038-7FEC-F1BF-3CD723E1694F}"/>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31429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663">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64">
          <p15:clr>
            <a:srgbClr val="FBAE40"/>
          </p15:clr>
        </p15:guide>
        <p15:guide id="16" pos="3787">
          <p15:clr>
            <a:srgbClr val="FBAE40"/>
          </p15:clr>
        </p15:guide>
        <p15:guide id="17" pos="5375">
          <p15:clr>
            <a:srgbClr val="FBAE40"/>
          </p15:clr>
        </p15:guide>
        <p15:guide id="18" orient="horz" pos="1253">
          <p15:clr>
            <a:srgbClr val="FBAE40"/>
          </p15:clr>
        </p15:guide>
        <p15:guide id="19" orient="horz" pos="1026">
          <p15:clr>
            <a:srgbClr val="FBAE40"/>
          </p15:clr>
        </p15:guide>
        <p15:guide id="20" orient="horz" pos="1480">
          <p15:clr>
            <a:srgbClr val="FBAE40"/>
          </p15:clr>
        </p15:guide>
        <p15:guide id="21" orient="horz" pos="1706">
          <p15:clr>
            <a:srgbClr val="FBAE40"/>
          </p15:clr>
        </p15:guide>
        <p15:guide id="22" orient="horz" pos="3861">
          <p15:clr>
            <a:srgbClr val="FBAE40"/>
          </p15:clr>
        </p15:guide>
        <p15:guide id="23" pos="1837">
          <p15:clr>
            <a:srgbClr val="FBAE40"/>
          </p15:clr>
        </p15:guide>
        <p15:guide id="24" pos="4014">
          <p15:clr>
            <a:srgbClr val="FBAE40"/>
          </p15:clr>
        </p15:guide>
        <p15:guide id="25" pos="2290">
          <p15:clr>
            <a:srgbClr val="FBAE40"/>
          </p15:clr>
        </p15:guide>
        <p15:guide id="26" pos="612">
          <p15:clr>
            <a:srgbClr val="FBAE40"/>
          </p15:clr>
        </p15:guide>
        <p15:guide id="27" pos="310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34C3B4-0157-7211-8C44-7AAD4E35C3C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3053216-0404-2E18-95D0-D1DB6D524BE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2E3D2D3-36A3-03B1-2C3E-2A42552DA5DE}"/>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520B91EF-1092-A684-8BB9-B440BC71AB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545892-1FCB-505B-FC99-CC093592DF6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2659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AC2903-873D-91B7-3CA6-DF39A576CA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83CCBD-1979-57A9-0F0A-B6319811942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6CF36C-6ED9-FF72-CCD3-6CABAB489BF0}"/>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F1148AE9-0294-7ACD-29ED-D1BE682BB8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407097-C203-3C6B-B720-1AE53C2A888A}"/>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697802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D965F9-1DE6-18F9-8D5F-39F76CAD5A71}"/>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DFBCA14-F866-F6AA-533A-355AFFB9415F}"/>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02FCB16-FD7D-C019-532D-71FD99AC7E15}"/>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2D5481BD-337C-A558-55A7-22ED5319D0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43515C-A05A-49B8-C0C6-0207E8C36D3C}"/>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823721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C2326A-E288-7C97-3EC6-0BF6B4E0483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6005CC-6369-1F32-F4A2-48E7BB3D0FC3}"/>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B59CFD6-32CC-40BA-3857-41735B7C4D1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835168-572E-B8C4-F3E1-025EDFA9F85E}"/>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6" name="フッター プレースホルダー 5">
            <a:extLst>
              <a:ext uri="{FF2B5EF4-FFF2-40B4-BE49-F238E27FC236}">
                <a16:creationId xmlns:a16="http://schemas.microsoft.com/office/drawing/2014/main" id="{58C25B8C-7CFD-2FAE-1B51-AE3CB1E0196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14B6E-902E-2780-35E6-A03196813266}"/>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01939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88155-334A-5F81-14E4-A2CC3D457B7E}"/>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96FFD92-9A3E-076D-8D0F-14B7975A133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2F770-22B7-5966-D43B-8605B09259D9}"/>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9D4C9D2-0A46-C00E-2DBB-22B4F8DD385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4B07861-1484-AC7A-C135-1B0A5206EF24}"/>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79A1A9D-3FB2-3B04-9F1C-498F286E183D}"/>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8" name="フッター プレースホルダー 7">
            <a:extLst>
              <a:ext uri="{FF2B5EF4-FFF2-40B4-BE49-F238E27FC236}">
                <a16:creationId xmlns:a16="http://schemas.microsoft.com/office/drawing/2014/main" id="{2190DB6A-0500-8D01-7A9C-14454753369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F9CBD4-F916-7D84-C2F0-CAD2947ED48B}"/>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0372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B94238-A1BE-A8BF-65D5-67D78781A8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F880188-73B0-2EB7-6037-1F383CB52EF8}"/>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4" name="フッター プレースホルダー 3">
            <a:extLst>
              <a:ext uri="{FF2B5EF4-FFF2-40B4-BE49-F238E27FC236}">
                <a16:creationId xmlns:a16="http://schemas.microsoft.com/office/drawing/2014/main" id="{3025BB4F-E10E-4A70-0A4D-A2A56E99848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463CB1E-D4CC-905C-9AA5-088DB26A1833}"/>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114864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4383016-8F0D-8140-5A7E-E44CB1A4165C}"/>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3" name="フッター プレースホルダー 2">
            <a:extLst>
              <a:ext uri="{FF2B5EF4-FFF2-40B4-BE49-F238E27FC236}">
                <a16:creationId xmlns:a16="http://schemas.microsoft.com/office/drawing/2014/main" id="{E314281A-62F8-73FF-2C4D-0BC32326C69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EA9778E-8755-9D20-B10F-4D3CBF3F0759}"/>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8159699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0DB702-B028-EF90-D31A-3B5339C2CAFC}"/>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53567-B249-C3A7-DDB2-5770F867FD3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0E7E54D-DABC-FAFE-3AB9-1EB05D3DE36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794A9B-BA24-8ADD-1333-0F5CB5F2827A}"/>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6" name="フッター プレースホルダー 5">
            <a:extLst>
              <a:ext uri="{FF2B5EF4-FFF2-40B4-BE49-F238E27FC236}">
                <a16:creationId xmlns:a16="http://schemas.microsoft.com/office/drawing/2014/main" id="{1C4BE103-9FDE-D25D-AE44-9C37B44A4E5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A79BF2B-F9E0-5D4A-14E4-39C47D01FE60}"/>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1768100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CE1F010E-C0DA-281E-FE4C-383C2608482E}"/>
              </a:ext>
            </a:extLst>
          </p:cNvPr>
          <p:cNvSpPr/>
          <p:nvPr userDrawn="1"/>
        </p:nvSpPr>
        <p:spPr>
          <a:xfrm>
            <a:off x="616027" y="1916832"/>
            <a:ext cx="7805010" cy="2736304"/>
          </a:xfrm>
          <a:prstGeom prst="rect">
            <a:avLst/>
          </a:prstGeom>
          <a:solidFill>
            <a:srgbClr val="F9FBFD"/>
          </a:solid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dirty="0">
              <a:solidFill>
                <a:prstClr val="white"/>
              </a:solidFill>
              <a:latin typeface="Calibri" panose="020F0502020204030204"/>
              <a:ea typeface="游ゴシック" panose="020B0400000000000000" pitchFamily="50" charset="-128"/>
            </a:endParaRPr>
          </a:p>
        </p:txBody>
      </p:sp>
      <p:sp>
        <p:nvSpPr>
          <p:cNvPr id="5" name="サブタイトル 2">
            <a:extLst>
              <a:ext uri="{FF2B5EF4-FFF2-40B4-BE49-F238E27FC236}">
                <a16:creationId xmlns:a16="http://schemas.microsoft.com/office/drawing/2014/main" id="{608ACC57-BCD1-0924-F1A4-2149C1120BBA}"/>
              </a:ext>
            </a:extLst>
          </p:cNvPr>
          <p:cNvSpPr txBox="1">
            <a:spLocks/>
          </p:cNvSpPr>
          <p:nvPr userDrawn="1"/>
        </p:nvSpPr>
        <p:spPr>
          <a:xfrm>
            <a:off x="616027" y="2249887"/>
            <a:ext cx="7805010" cy="2197422"/>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1007943">
              <a:lnSpc>
                <a:spcPct val="120000"/>
              </a:lnSpc>
              <a:spcBef>
                <a:spcPts val="1102"/>
              </a:spcBef>
            </a:pPr>
            <a:endParaRPr lang="ja-JP" altLang="en-US" sz="5291" dirty="0">
              <a:solidFill>
                <a:srgbClr val="4472C4"/>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67540145"/>
      </p:ext>
    </p:extLst>
  </p:cSld>
  <p:clrMapOvr>
    <a:masterClrMapping/>
  </p:clrMapOvr>
  <p:extLst>
    <p:ext uri="{DCECCB84-F9BA-43D5-87BE-67443E8EF086}">
      <p15:sldGuideLst xmlns:p15="http://schemas.microsoft.com/office/powerpoint/2012/main">
        <p15:guide id="4" pos="385">
          <p15:clr>
            <a:srgbClr val="FBAE40"/>
          </p15:clr>
        </p15:guide>
        <p15:guide id="6" orient="horz" pos="1207">
          <p15:clr>
            <a:srgbClr val="FBAE40"/>
          </p15:clr>
        </p15:guide>
        <p15:guide id="7" orient="horz" pos="293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1E0138-66D0-B288-D05A-0F642A480CC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033972E-9FDB-2E07-C950-79EA1331762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4FD336D-E01B-3D0F-268C-A6F79731D47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6C47918-76DB-0BCE-8E01-0D7D149E2644}"/>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6" name="フッター プレースホルダー 5">
            <a:extLst>
              <a:ext uri="{FF2B5EF4-FFF2-40B4-BE49-F238E27FC236}">
                <a16:creationId xmlns:a16="http://schemas.microsoft.com/office/drawing/2014/main" id="{78FCFB6F-5DB4-5365-8767-9CC81D0019C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9EEFCF-31EA-3676-DA6A-C54D0A7201D2}"/>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651694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3432C-8FB2-EA37-7220-64473B7A3B8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C7239-3BAC-F458-7280-C6E986EC6A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3D92F30-5D85-3976-4581-167EB8E013E9}"/>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EE7173FC-02BA-D816-65E7-46262081A1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D8488E-FB9E-7F9A-80CD-D8A6BD3AEBCE}"/>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779541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F77073-5D22-657D-665E-7C771427DF3A}"/>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AC40D2-4F40-927C-6B3C-66B27DAF2C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3795B71-35C7-CAD5-FB31-6069A8A10EE5}"/>
              </a:ext>
            </a:extLst>
          </p:cNvPr>
          <p:cNvSpPr>
            <a:spLocks noGrp="1"/>
          </p:cNvSpPr>
          <p:nvPr>
            <p:ph type="dt" sz="half" idx="10"/>
          </p:nvPr>
        </p:nvSpPr>
        <p:spPr/>
        <p:txBody>
          <a:bodyPr/>
          <a:lstStyle/>
          <a:p>
            <a:fld id="{AF8E972D-CDC9-4B70-ACC3-B307C71011D2}"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95FECABA-6863-3052-7DDA-F4BE133047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A4E248-A0FF-5C42-37D5-4FBE63CC03E7}"/>
              </a:ext>
            </a:extLst>
          </p:cNvPr>
          <p:cNvSpPr>
            <a:spLocks noGrp="1"/>
          </p:cNvSpPr>
          <p:nvPr>
            <p:ph type="sldNum" sz="quarter" idx="12"/>
          </p:nvPr>
        </p:nvSpPr>
        <p:spPr/>
        <p:txBody>
          <a:body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2185169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16BFAC-5D83-A939-257D-7B70FE40D587}"/>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1DBB17E-659C-134E-B417-3EEBADAB753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C7803FA-E844-0505-3B7F-D023E2DD0B1D}"/>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67AD8833-6A57-EB09-798E-F788F2637E8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2BDF51-6051-1754-63C1-00F93617D76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55284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13F6B4-E08E-AE3E-6E3B-43B7590EBF2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FF82C1-9438-E906-6121-F36544CCC07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88C22BF-7F13-63DB-D410-EF4DBCC0AD4D}"/>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10F0D0B5-7165-3D50-3573-1BB5CFDCAC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7CD936-11C8-C005-D841-0440A06FE7EB}"/>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90638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276EF6-4680-FA8B-DBF8-6D87B809202F}"/>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C9C2934-5D35-629E-E3D7-89477D2CCD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967B84E-BD97-EE9D-50E2-FF043B2322EA}"/>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3A11B669-4FE1-0CFE-D999-E21E1FCCEC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E3B8A9-D4AE-27DE-F04F-4DBBF98335FA}"/>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185591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F907-9285-C78A-DE63-338449A4BD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932A25-00E7-5399-5BE9-4D8546684AFE}"/>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6A5CCC3-0CFC-8534-0A39-C788447B5C2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BF0E3BC-727B-63CE-AEBC-20CF4EE1E3FA}"/>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6" name="フッター プレースホルダー 5">
            <a:extLst>
              <a:ext uri="{FF2B5EF4-FFF2-40B4-BE49-F238E27FC236}">
                <a16:creationId xmlns:a16="http://schemas.microsoft.com/office/drawing/2014/main" id="{D62D1FC8-2677-7446-3F7C-3DA0BA3DFB7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E43FEF7-11A8-C36A-F9CD-73C786440E1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773524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B841F1-FED4-04DF-E9CF-D65AF8EA13A1}"/>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ED6F83-0DC6-6D02-8B01-79FA7BE499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DCFAD2F-6FB2-A2DD-D02B-C2DFD0FCFFE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2527F22-0CE6-3D25-4D5C-49F89FC294C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AABCA2E-5937-D033-38D2-986D25F3911E}"/>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8189A01-CB1A-9BA2-3596-F7D31FA5B95B}"/>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8" name="フッター プレースホルダー 7">
            <a:extLst>
              <a:ext uri="{FF2B5EF4-FFF2-40B4-BE49-F238E27FC236}">
                <a16:creationId xmlns:a16="http://schemas.microsoft.com/office/drawing/2014/main" id="{B27CD225-7067-FAFE-DBE6-F05D4DA4C8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D9EDDF5-7A26-3026-3715-7ED081E24B7D}"/>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363584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5450EC-4643-4B5B-F11A-B7A40F3DDD3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31B79D6-3E1C-8816-3B6D-10F4AC2E8FEF}"/>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4" name="フッター プレースホルダー 3">
            <a:extLst>
              <a:ext uri="{FF2B5EF4-FFF2-40B4-BE49-F238E27FC236}">
                <a16:creationId xmlns:a16="http://schemas.microsoft.com/office/drawing/2014/main" id="{E289FEC5-2F8E-B0C4-51EC-A8999611DFC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9E0885-5464-4238-B1E9-03E5B89D4C3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847920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4D92145-7BD6-9DD9-0625-B80F1F4C05EB}"/>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3" name="フッター プレースホルダー 2">
            <a:extLst>
              <a:ext uri="{FF2B5EF4-FFF2-40B4-BE49-F238E27FC236}">
                <a16:creationId xmlns:a16="http://schemas.microsoft.com/office/drawing/2014/main" id="{6F63F11E-6155-127C-F67F-5F3B6296BB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67ABA2E-DD16-8609-BB40-78E12D790752}"/>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101176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66AE36-9F42-95F7-2A0D-FB48F00EDCA6}"/>
              </a:ext>
            </a:extLst>
          </p:cNvPr>
          <p:cNvSpPr txBox="1">
            <a:spLocks/>
          </p:cNvSpPr>
          <p:nvPr userDrawn="1"/>
        </p:nvSpPr>
        <p:spPr>
          <a:xfrm>
            <a:off x="61340" y="2998113"/>
            <a:ext cx="1447648"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914305"/>
            <a:r>
              <a:rPr lang="ja-JP" altLang="en-US" sz="3599" b="1" dirty="0">
                <a:solidFill>
                  <a:srgbClr val="4472C4"/>
                </a:solidFill>
                <a:latin typeface="BIZ UDPゴシック" panose="020B0400000000000000" pitchFamily="50" charset="-128"/>
                <a:ea typeface="BIZ UDPゴシック" panose="020B0400000000000000" pitchFamily="50" charset="-128"/>
                <a:cs typeface="Meiryo" charset="-128"/>
              </a:rPr>
              <a:t>目次</a:t>
            </a:r>
          </a:p>
        </p:txBody>
      </p:sp>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cxnSp>
        <p:nvCxnSpPr>
          <p:cNvPr id="7" name="直線コネクタ 6">
            <a:extLst>
              <a:ext uri="{FF2B5EF4-FFF2-40B4-BE49-F238E27FC236}">
                <a16:creationId xmlns:a16="http://schemas.microsoft.com/office/drawing/2014/main" id="{0D93717F-3492-1233-DAA6-6947010ACB45}"/>
              </a:ext>
            </a:extLst>
          </p:cNvPr>
          <p:cNvCxnSpPr>
            <a:cxnSpLocks/>
          </p:cNvCxnSpPr>
          <p:nvPr userDrawn="1"/>
        </p:nvCxnSpPr>
        <p:spPr>
          <a:xfrm flipV="1">
            <a:off x="1699621" y="0"/>
            <a:ext cx="0" cy="68580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841836"/>
      </p:ext>
    </p:extLst>
  </p:cSld>
  <p:clrMapOvr>
    <a:masterClrMapping/>
  </p:clrMapOvr>
  <p:extLst>
    <p:ext uri="{DCECCB84-F9BA-43D5-87BE-67443E8EF086}">
      <p15:sldGuideLst xmlns:p15="http://schemas.microsoft.com/office/powerpoint/2012/main">
        <p15:guide id="8" pos="106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C17E6A-15B6-AA17-7A0C-758EB7ED8BB3}"/>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7D25A2-529D-5266-AE00-45B51AF0E8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22D4D28-4015-C0C0-47F4-84794B9769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BA08ED-484A-298B-6CC0-50E5C082264F}"/>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6" name="フッター プレースホルダー 5">
            <a:extLst>
              <a:ext uri="{FF2B5EF4-FFF2-40B4-BE49-F238E27FC236}">
                <a16:creationId xmlns:a16="http://schemas.microsoft.com/office/drawing/2014/main" id="{32FED2C9-C20D-61AB-DCAD-D843DF3A5F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21C92CB-3D39-D6E4-1A8F-E360B191793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7628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8394EA-87AC-63F1-DA76-A476BB4385CA}"/>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C04A8CE-E452-DD6A-22B8-97002749AD9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33C45A0-E3F3-F749-43BD-84A6760318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6D4512-2077-82CF-BE6B-F09978E758B6}"/>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6" name="フッター プレースホルダー 5">
            <a:extLst>
              <a:ext uri="{FF2B5EF4-FFF2-40B4-BE49-F238E27FC236}">
                <a16:creationId xmlns:a16="http://schemas.microsoft.com/office/drawing/2014/main" id="{EEC84C04-F85C-7FC5-1165-72B4BFCB54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1B55868-BD18-F76C-CEF0-1D644EF4F525}"/>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61456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E2F95-0762-AC21-97E2-267313D5A3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0E95B34-F92C-EEB7-FA70-89A121E68CD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4876A3-6746-5C6E-D5A3-51ED5785A5D0}"/>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79FB949E-EFCE-B57B-796C-CB979C14D8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5665C5-31DA-44EB-6021-350CF8B23EF1}"/>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3241569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D30254D-98AF-68E3-3978-4A0DD0D50FC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D858DF-3570-FEC6-29C0-8FD32A905491}"/>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156E1F-4E73-2839-33E4-7C0A917FBB8D}"/>
              </a:ext>
            </a:extLst>
          </p:cNvPr>
          <p:cNvSpPr>
            <a:spLocks noGrp="1"/>
          </p:cNvSpPr>
          <p:nvPr>
            <p:ph type="dt" sz="half" idx="10"/>
          </p:nvPr>
        </p:nvSpPr>
        <p:spPr/>
        <p:txBody>
          <a:bodyPr/>
          <a:lstStyle/>
          <a:p>
            <a:fld id="{AA61EBA9-4303-4A4F-865D-B231DACA153C}"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C777D99C-E0A6-2D87-DF26-3687EAD2C27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AEAAFA9-F61A-BD7C-A3C1-39A103E8D1A9}"/>
              </a:ext>
            </a:extLst>
          </p:cNvPr>
          <p:cNvSpPr>
            <a:spLocks noGrp="1"/>
          </p:cNvSpPr>
          <p:nvPr>
            <p:ph type="sldNum" sz="quarter" idx="12"/>
          </p:nvPr>
        </p:nvSpPr>
        <p:spPr/>
        <p:txBody>
          <a:body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2269601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_キャプチャ">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DF9D54B3-CA5A-60C6-4908-8AC84C55D8EE}"/>
              </a:ext>
            </a:extLst>
          </p:cNvPr>
          <p:cNvSpPr>
            <a:spLocks noGrp="1"/>
          </p:cNvSpPr>
          <p:nvPr>
            <p:ph idx="1"/>
          </p:nvPr>
        </p:nvSpPr>
        <p:spPr>
          <a:xfrm>
            <a:off x="1059441" y="1634605"/>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p:txBody>
      </p:sp>
      <p:sp>
        <p:nvSpPr>
          <p:cNvPr id="10" name="Content Placeholder 2">
            <a:extLst>
              <a:ext uri="{FF2B5EF4-FFF2-40B4-BE49-F238E27FC236}">
                <a16:creationId xmlns:a16="http://schemas.microsoft.com/office/drawing/2014/main" id="{C0231835-3261-1E13-7AD7-59248F94FB08}"/>
              </a:ext>
            </a:extLst>
          </p:cNvPr>
          <p:cNvSpPr>
            <a:spLocks noGrp="1"/>
          </p:cNvSpPr>
          <p:nvPr>
            <p:ph idx="11" hasCustomPrompt="1"/>
          </p:nvPr>
        </p:nvSpPr>
        <p:spPr>
          <a:xfrm>
            <a:off x="629733"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❶</a:t>
            </a:r>
          </a:p>
        </p:txBody>
      </p:sp>
      <p:sp>
        <p:nvSpPr>
          <p:cNvPr id="15" name="Content Placeholder 2">
            <a:extLst>
              <a:ext uri="{FF2B5EF4-FFF2-40B4-BE49-F238E27FC236}">
                <a16:creationId xmlns:a16="http://schemas.microsoft.com/office/drawing/2014/main" id="{EBFE0BCA-884A-563C-17C0-6C635712000B}"/>
              </a:ext>
            </a:extLst>
          </p:cNvPr>
          <p:cNvSpPr>
            <a:spLocks noGrp="1"/>
          </p:cNvSpPr>
          <p:nvPr>
            <p:ph idx="12" hasCustomPrompt="1"/>
          </p:nvPr>
        </p:nvSpPr>
        <p:spPr>
          <a:xfrm>
            <a:off x="5311270" y="1645411"/>
            <a:ext cx="413255" cy="641870"/>
          </a:xfrm>
        </p:spPr>
        <p:txBody>
          <a:bodyPr>
            <a:normAutofit/>
          </a:bodyPr>
          <a:lstStyle>
            <a:lvl1pPr marL="0" indent="0" algn="ctr">
              <a:buNone/>
              <a:defRPr sz="2400">
                <a:solidFill>
                  <a:srgbClr val="4472C4"/>
                </a:solidFill>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❶</a:t>
            </a:r>
          </a:p>
        </p:txBody>
      </p:sp>
      <p:sp>
        <p:nvSpPr>
          <p:cNvPr id="16" name="Content Placeholder 2">
            <a:extLst>
              <a:ext uri="{FF2B5EF4-FFF2-40B4-BE49-F238E27FC236}">
                <a16:creationId xmlns:a16="http://schemas.microsoft.com/office/drawing/2014/main" id="{CED31998-80E2-94CC-E425-F75B3DECDE95}"/>
              </a:ext>
            </a:extLst>
          </p:cNvPr>
          <p:cNvSpPr>
            <a:spLocks noGrp="1"/>
          </p:cNvSpPr>
          <p:nvPr>
            <p:ph idx="13"/>
          </p:nvPr>
        </p:nvSpPr>
        <p:spPr>
          <a:xfrm>
            <a:off x="5749370" y="1641500"/>
            <a:ext cx="2504447" cy="641870"/>
          </a:xfrm>
        </p:spPr>
        <p:txBody>
          <a:bodyPr wrap="none">
            <a:noAutofit/>
          </a:bodyPr>
          <a:lstStyle>
            <a:lvl1pPr marL="0" indent="0">
              <a:lnSpc>
                <a:spcPct val="130000"/>
              </a:lnSpc>
              <a:spcBef>
                <a:spcPts val="0"/>
              </a:spcBef>
              <a:buNone/>
              <a:defRPr sz="1800">
                <a:latin typeface="BIZ UDPゴシック" panose="020B0400000000000000" pitchFamily="50" charset="-128"/>
                <a:ea typeface="BIZ UDPゴシック" panose="020B0400000000000000" pitchFamily="50" charset="-128"/>
              </a:defRPr>
            </a:lvl1pPr>
            <a:lvl2pPr marL="457200" indent="0">
              <a:buNone/>
              <a:defRPr sz="1800">
                <a:latin typeface="BIZ UDPゴシック" panose="020B0400000000000000" pitchFamily="50" charset="-128"/>
                <a:ea typeface="BIZ UDPゴシック" panose="020B0400000000000000" pitchFamily="50" charset="-128"/>
              </a:defRPr>
            </a:lvl2pPr>
            <a:lvl3pPr>
              <a:defRPr sz="1800">
                <a:latin typeface="BIZ UDPゴシック" panose="020B0400000000000000" pitchFamily="50" charset="-128"/>
                <a:ea typeface="BIZ UDPゴシック" panose="020B0400000000000000" pitchFamily="50" charset="-128"/>
              </a:defRPr>
            </a:lvl3pPr>
            <a:lvl4pPr>
              <a:defRPr sz="1800">
                <a:latin typeface="BIZ UDPゴシック" panose="020B0400000000000000" pitchFamily="50" charset="-128"/>
                <a:ea typeface="BIZ UDPゴシック" panose="020B0400000000000000" pitchFamily="50" charset="-128"/>
              </a:defRPr>
            </a:lvl4pPr>
            <a:lvl5pPr>
              <a:defRPr sz="1800">
                <a:latin typeface="BIZ UDPゴシック" panose="020B0400000000000000" pitchFamily="50" charset="-128"/>
                <a:ea typeface="BIZ UDPゴシック" panose="020B0400000000000000" pitchFamily="50" charset="-128"/>
              </a:defRPr>
            </a:lvl5pPr>
          </a:lstStyle>
          <a:p>
            <a:pPr lvl="0"/>
            <a:r>
              <a:rPr lang="ja-JP" altLang="en-US" dirty="0"/>
              <a:t>マスター テキストの書式設定</a:t>
            </a:r>
          </a:p>
        </p:txBody>
      </p:sp>
    </p:spTree>
    <p:extLst>
      <p:ext uri="{BB962C8B-B14F-4D97-AF65-F5344CB8AC3E}">
        <p14:creationId xmlns:p14="http://schemas.microsoft.com/office/powerpoint/2010/main" val="2465775246"/>
      </p:ext>
    </p:extLst>
  </p:cSld>
  <p:clrMapOvr>
    <a:masterClrMapping/>
  </p:clrMapOvr>
  <p:extLst>
    <p:ext uri="{DCECCB84-F9BA-43D5-87BE-67443E8EF086}">
      <p15:sldGuideLst xmlns:p15="http://schemas.microsoft.com/office/powerpoint/2012/main">
        <p15:guide id="1" orient="horz" pos="1570" userDrawn="1">
          <p15:clr>
            <a:srgbClr val="9FCC3B"/>
          </p15:clr>
        </p15:guide>
        <p15:guide id="2" orient="horz" pos="4247" userDrawn="1">
          <p15:clr>
            <a:srgbClr val="9FCC3B"/>
          </p15:clr>
        </p15:guide>
        <p15:guide id="4" orient="horz" pos="1026" userDrawn="1">
          <p15:clr>
            <a:srgbClr val="9FCC3B"/>
          </p15:clr>
        </p15:guide>
        <p15:guide id="5" pos="657" userDrawn="1">
          <p15:clr>
            <a:srgbClr val="9FCC3B"/>
          </p15:clr>
        </p15:guide>
        <p15:guide id="6" pos="3606" userDrawn="1">
          <p15:clr>
            <a:srgbClr val="9FCC3B"/>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80F89827-1E19-81CF-8F3F-57C9212B374E}"/>
              </a:ext>
            </a:extLst>
          </p:cNvPr>
          <p:cNvSpPr/>
          <p:nvPr userDrawn="1"/>
        </p:nvSpPr>
        <p:spPr>
          <a:xfrm>
            <a:off x="2217907" y="1279270"/>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altLang="ja-JP"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E12839A-CB3D-7912-3FF0-4D7609C95C78}"/>
              </a:ext>
            </a:extLst>
          </p:cNvPr>
          <p:cNvSpPr/>
          <p:nvPr userDrawn="1"/>
        </p:nvSpPr>
        <p:spPr>
          <a:xfrm>
            <a:off x="2217907" y="4556695"/>
            <a:ext cx="6541182" cy="1656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ja-JP" altLang="en-US" sz="1600" dirty="0">
              <a:ln w="0"/>
              <a:solidFill>
                <a:prstClr val="black"/>
              </a:solidFill>
              <a:latin typeface="BIZ UDPゴシック" panose="020B0400000000000000" pitchFamily="50" charset="-128"/>
              <a:ea typeface="BIZ UDPゴシック" panose="020B0400000000000000" pitchFamily="50" charset="-128"/>
            </a:endParaRPr>
          </a:p>
        </p:txBody>
      </p:sp>
      <p:sp>
        <p:nvSpPr>
          <p:cNvPr id="3" name="Title 1">
            <a:extLst>
              <a:ext uri="{FF2B5EF4-FFF2-40B4-BE49-F238E27FC236}">
                <a16:creationId xmlns:a16="http://schemas.microsoft.com/office/drawing/2014/main" id="{17AEAE42-03A2-7D4D-F4CB-DD9D45D3FA4E}"/>
              </a:ext>
            </a:extLst>
          </p:cNvPr>
          <p:cNvSpPr>
            <a:spLocks noGrp="1"/>
          </p:cNvSpPr>
          <p:nvPr>
            <p:ph type="ctrTitle"/>
          </p:nvPr>
        </p:nvSpPr>
        <p:spPr>
          <a:xfrm>
            <a:off x="1392691" y="220736"/>
            <a:ext cx="7576708" cy="486326"/>
          </a:xfrm>
          <a:noFill/>
        </p:spPr>
        <p:txBody>
          <a:bodyPr anchor="b">
            <a:noAutofit/>
          </a:bodyPr>
          <a:lstStyle>
            <a:lvl1pPr algn="l">
              <a:defRPr sz="2799" b="1" i="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4" name="タイトル 1">
            <a:extLst>
              <a:ext uri="{FF2B5EF4-FFF2-40B4-BE49-F238E27FC236}">
                <a16:creationId xmlns:a16="http://schemas.microsoft.com/office/drawing/2014/main" id="{EB19BD28-39D7-3895-464F-F3953662C42D}"/>
              </a:ext>
            </a:extLst>
          </p:cNvPr>
          <p:cNvSpPr txBox="1">
            <a:spLocks noChangeAspect="1"/>
          </p:cNvSpPr>
          <p:nvPr userDrawn="1"/>
        </p:nvSpPr>
        <p:spPr>
          <a:xfrm>
            <a:off x="0" y="1"/>
            <a:ext cx="1259467" cy="894433"/>
          </a:xfrm>
          <a:prstGeom prst="rect">
            <a:avLst/>
          </a:prstGeom>
          <a:noFill/>
        </p:spPr>
        <p:txBody>
          <a:bodyPr vert="horz" wrap="none" lIns="91431" tIns="45715" rIns="91431" bIns="45715" rtlCol="0" anchor="ctr">
            <a:noAutofit/>
          </a:bodyPr>
          <a:lstStyle>
            <a:lvl1pPr algn="l" defTabSz="914400" rtl="0" eaLnBrk="1" latinLnBrk="0" hangingPunct="1">
              <a:lnSpc>
                <a:spcPct val="90000"/>
              </a:lnSpc>
              <a:spcBef>
                <a:spcPct val="0"/>
              </a:spcBef>
              <a:buNone/>
              <a:defRPr kumimoji="1" sz="4400" kern="1200">
                <a:solidFill>
                  <a:schemeClr val="tx1"/>
                </a:solidFill>
                <a:latin typeface="BIZ UDPゴシック" panose="020B0400000000000000" pitchFamily="50" charset="-128"/>
                <a:ea typeface="BIZ UDPゴシック" panose="020B0400000000000000" pitchFamily="50" charset="-128"/>
                <a:cs typeface="+mj-cs"/>
              </a:defRPr>
            </a:lvl1pPr>
          </a:lstStyle>
          <a:p>
            <a:pPr algn="ctr">
              <a:lnSpc>
                <a:spcPct val="100000"/>
              </a:lnSpc>
            </a:pPr>
            <a:endParaRPr kumimoji="0" lang="ja-JP" altLang="en-US" sz="2799" kern="0" dirty="0">
              <a:solidFill>
                <a:sysClr val="windowText" lastClr="000000"/>
              </a:solidFill>
            </a:endParaRPr>
          </a:p>
        </p:txBody>
      </p:sp>
      <p:cxnSp>
        <p:nvCxnSpPr>
          <p:cNvPr id="8" name="直線コネクタ 7">
            <a:extLst>
              <a:ext uri="{FF2B5EF4-FFF2-40B4-BE49-F238E27FC236}">
                <a16:creationId xmlns:a16="http://schemas.microsoft.com/office/drawing/2014/main" id="{7DFAF5EB-5498-80A3-856A-94DEEC5237A0}"/>
              </a:ext>
            </a:extLst>
          </p:cNvPr>
          <p:cNvCxnSpPr>
            <a:cxnSpLocks/>
          </p:cNvCxnSpPr>
          <p:nvPr userDrawn="1"/>
        </p:nvCxnSpPr>
        <p:spPr>
          <a:xfrm flipV="1">
            <a:off x="1259476" y="1"/>
            <a:ext cx="0" cy="883627"/>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a:extLst>
              <a:ext uri="{FF2B5EF4-FFF2-40B4-BE49-F238E27FC236}">
                <a16:creationId xmlns:a16="http://schemas.microsoft.com/office/drawing/2014/main" id="{ED11F903-7B3D-A4F5-7D99-C2B1C1F34D44}"/>
              </a:ext>
            </a:extLst>
          </p:cNvPr>
          <p:cNvCxnSpPr/>
          <p:nvPr userDrawn="1"/>
        </p:nvCxnSpPr>
        <p:spPr>
          <a:xfrm>
            <a:off x="-36512" y="883627"/>
            <a:ext cx="91805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26002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BIZ UDPゴシック" panose="020B0400000000000000" pitchFamily="50" charset="-128"/>
                <a:ea typeface="BIZ UDPゴシック" panose="020B0400000000000000" pitchFamily="50" charset="-128"/>
                <a:cs typeface="BIZ UDPゴシック" panose="020B0400000000000000"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latin typeface="BIZ UDPゴシック" panose="020B0400000000000000" pitchFamily="50" charset="-128"/>
                <a:ea typeface="BIZ UDPゴシック" panose="020B0400000000000000" pitchFamily="50" charset="-128"/>
              </a:rPr>
              <a:pPr/>
              <a:t>‹#›</a:t>
            </a:fld>
            <a:endParaRPr lang="ja-JP" altLang="en-US" dirty="0">
              <a:latin typeface="BIZ UDPゴシック" panose="020B0400000000000000" pitchFamily="50" charset="-128"/>
              <a:ea typeface="BIZ UDPゴシック" panose="020B0400000000000000" pitchFamily="50" charset="-128"/>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13"/>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2025/4/4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65" r:id="rId6"/>
    <p:sldLayoutId id="2147483664" r:id="rId7"/>
    <p:sldLayoutId id="2147483661" r:id="rId8"/>
    <p:sldLayoutId id="2147483663" r:id="rId9"/>
    <p:sldLayoutId id="2147483662"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54D7EC0-3765-2053-64C3-21E87DC1F13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459CA-DE78-FF25-2CB8-F879AC41378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9D5589-AA7E-3FF2-1B78-C39277BA4E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E972D-CDC9-4B70-ACC3-B307C71011D2}"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488C4EED-EBDB-6798-0BFB-E0C2A64B9E8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7423D36-296F-AF57-0D9D-64CBEB70DB27}"/>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71136-F1A9-4002-9B2B-EFA791B191C3}" type="slidenum">
              <a:rPr kumimoji="1" lang="ja-JP" altLang="en-US" smtClean="0"/>
              <a:t>‹#›</a:t>
            </a:fld>
            <a:endParaRPr kumimoji="1" lang="ja-JP" altLang="en-US"/>
          </a:p>
        </p:txBody>
      </p:sp>
    </p:spTree>
    <p:extLst>
      <p:ext uri="{BB962C8B-B14F-4D97-AF65-F5344CB8AC3E}">
        <p14:creationId xmlns:p14="http://schemas.microsoft.com/office/powerpoint/2010/main" val="32970397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8F07E77-CAFD-799A-963E-0B55FDF253A0}"/>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DCD1AB-4466-9DE1-319E-0E3943E9539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4A51C3-6D08-E330-CBC8-2520B46FA76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1EBA9-4303-4A4F-865D-B231DACA153C}" type="datetimeFigureOut">
              <a:rPr kumimoji="1" lang="ja-JP" altLang="en-US" smtClean="0"/>
              <a:t>2025/4/4</a:t>
            </a:fld>
            <a:endParaRPr kumimoji="1" lang="ja-JP" altLang="en-US"/>
          </a:p>
        </p:txBody>
      </p:sp>
      <p:sp>
        <p:nvSpPr>
          <p:cNvPr id="5" name="フッター プレースホルダー 4">
            <a:extLst>
              <a:ext uri="{FF2B5EF4-FFF2-40B4-BE49-F238E27FC236}">
                <a16:creationId xmlns:a16="http://schemas.microsoft.com/office/drawing/2014/main" id="{F3083D7D-DC34-4AEC-8346-A0CCFE4412E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DDCD9CD-5F0E-3B9B-4821-E1BC5F199AF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FAF20E-88D9-4DF8-95D6-9F6F645B8A26}" type="slidenum">
              <a:rPr kumimoji="1" lang="ja-JP" altLang="en-US" smtClean="0"/>
              <a:t>‹#›</a:t>
            </a:fld>
            <a:endParaRPr kumimoji="1" lang="ja-JP" altLang="en-US"/>
          </a:p>
        </p:txBody>
      </p:sp>
    </p:spTree>
    <p:extLst>
      <p:ext uri="{BB962C8B-B14F-4D97-AF65-F5344CB8AC3E}">
        <p14:creationId xmlns:p14="http://schemas.microsoft.com/office/powerpoint/2010/main" val="4070087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jpe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4.xml"/><Relationship Id="rId7" Type="http://schemas.openxmlformats.org/officeDocument/2006/relationships/image" Target="../media/image18.jpg"/><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1.jpeg"/><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oleObject" Target="../embeddings/oleObject13.bin"/><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7.xml"/><Relationship Id="rId7" Type="http://schemas.openxmlformats.org/officeDocument/2006/relationships/image" Target="../media/image25.png"/><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oleObject" Target="../embeddings/oleObject15.bin"/><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7.xml"/><Relationship Id="rId6" Type="http://schemas.openxmlformats.org/officeDocument/2006/relationships/oleObject" Target="../embeddings/oleObject16.bin"/><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2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oleObject" Target="../embeddings/oleObject17.bin"/><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oleObject" Target="../embeddings/oleObject18.bin"/><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oleObject" Target="../embeddings/oleObject19.bin"/><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24.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oleObject" Target="../embeddings/oleObject20.bin"/><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3.xml"/><Relationship Id="rId6" Type="http://schemas.openxmlformats.org/officeDocument/2006/relationships/oleObject" Target="../embeddings/oleObject22.bin"/><Relationship Id="rId5" Type="http://schemas.openxmlformats.org/officeDocument/2006/relationships/image" Target="../media/image43.png"/><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oleObject" Target="../embeddings/oleObject24.bin"/><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notesSlide" Target="../notesSlides/notesSlide30.xml"/><Relationship Id="rId7" Type="http://schemas.openxmlformats.org/officeDocument/2006/relationships/image" Target="../media/image32.jpeg"/><Relationship Id="rId2" Type="http://schemas.openxmlformats.org/officeDocument/2006/relationships/slideLayout" Target="../slideLayouts/slideLayout11.xml"/><Relationship Id="rId1" Type="http://schemas.openxmlformats.org/officeDocument/2006/relationships/tags" Target="../tags/tag27.xml"/><Relationship Id="rId6" Type="http://schemas.openxmlformats.org/officeDocument/2006/relationships/image" Target="../media/image31.jpeg"/><Relationship Id="rId5" Type="http://schemas.openxmlformats.org/officeDocument/2006/relationships/image" Target="../media/image1.emf"/><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28.xml"/><Relationship Id="rId6" Type="http://schemas.openxmlformats.org/officeDocument/2006/relationships/oleObject" Target="../embeddings/oleObject27.bin"/><Relationship Id="rId5" Type="http://schemas.openxmlformats.org/officeDocument/2006/relationships/image" Target="../media/image35.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0.xml"/><Relationship Id="rId6" Type="http://schemas.openxmlformats.org/officeDocument/2006/relationships/oleObject" Target="../embeddings/oleObject29.bin"/><Relationship Id="rId5" Type="http://schemas.openxmlformats.org/officeDocument/2006/relationships/image" Target="../media/image51.png"/><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1.xml"/><Relationship Id="rId6" Type="http://schemas.openxmlformats.org/officeDocument/2006/relationships/oleObject" Target="../embeddings/oleObject30.bin"/><Relationship Id="rId5" Type="http://schemas.openxmlformats.org/officeDocument/2006/relationships/image" Target="../media/image53.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2.xml"/><Relationship Id="rId6" Type="http://schemas.openxmlformats.org/officeDocument/2006/relationships/oleObject" Target="../embeddings/oleObject31.bin"/><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3.xml"/><Relationship Id="rId6" Type="http://schemas.openxmlformats.org/officeDocument/2006/relationships/oleObject" Target="../embeddings/oleObject32.bin"/><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1.xml"/><Relationship Id="rId1" Type="http://schemas.openxmlformats.org/officeDocument/2006/relationships/tags" Target="../tags/tag34.xml"/><Relationship Id="rId5" Type="http://schemas.openxmlformats.org/officeDocument/2006/relationships/image" Target="../media/image1.emf"/><Relationship Id="rId4" Type="http://schemas.openxmlformats.org/officeDocument/2006/relationships/oleObject" Target="../embeddings/oleObject3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1.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6.xml"/><Relationship Id="rId6" Type="http://schemas.openxmlformats.org/officeDocument/2006/relationships/oleObject" Target="../embeddings/oleObject35.bin"/><Relationship Id="rId5" Type="http://schemas.openxmlformats.org/officeDocument/2006/relationships/image" Target="../media/image59.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image" Target="../media/image60.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1.xml"/><Relationship Id="rId1" Type="http://schemas.openxmlformats.org/officeDocument/2006/relationships/tags" Target="../tags/tag38.xml"/><Relationship Id="rId6" Type="http://schemas.openxmlformats.org/officeDocument/2006/relationships/image" Target="../media/image1.emf"/><Relationship Id="rId5" Type="http://schemas.openxmlformats.org/officeDocument/2006/relationships/oleObject" Target="../embeddings/oleObject37.bin"/><Relationship Id="rId4"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tags" Target="../tags/tag39.xml"/><Relationship Id="rId6" Type="http://schemas.openxmlformats.org/officeDocument/2006/relationships/oleObject" Target="../embeddings/oleObject38.bin"/><Relationship Id="rId5" Type="http://schemas.openxmlformats.org/officeDocument/2006/relationships/image" Target="../media/image63.png"/><Relationship Id="rId4" Type="http://schemas.openxmlformats.org/officeDocument/2006/relationships/image" Target="../media/image62.pn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39.bin"/></Relationships>
</file>

<file path=ppt/slides/_rels/slide4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45.xml"/><Relationship Id="rId7" Type="http://schemas.openxmlformats.org/officeDocument/2006/relationships/diagramLayout" Target="../diagrams/layout1.xml"/><Relationship Id="rId2" Type="http://schemas.openxmlformats.org/officeDocument/2006/relationships/slideLayout" Target="../slideLayouts/slideLayout11.xml"/><Relationship Id="rId1" Type="http://schemas.openxmlformats.org/officeDocument/2006/relationships/tags" Target="../tags/tag41.x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40.bin"/><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D81D4D6-5110-4FDB-A422-D38F27C69A93}"/>
              </a:ext>
            </a:extLst>
          </p:cNvPr>
          <p:cNvSpPr txBox="1"/>
          <p:nvPr/>
        </p:nvSpPr>
        <p:spPr>
          <a:xfrm>
            <a:off x="7544393" y="6384107"/>
            <a:ext cx="1042593" cy="276999"/>
          </a:xfrm>
          <a:prstGeom prst="rect">
            <a:avLst/>
          </a:prstGeom>
          <a:noFill/>
        </p:spPr>
        <p:txBody>
          <a:bodyPr wrap="none" rtlCol="0">
            <a:spAutoFit/>
          </a:bodyPr>
          <a:lstStyle/>
          <a:p>
            <a:pPr marL="7938"/>
            <a:r>
              <a:rPr kumimoji="1" lang="ja-JP" altLang="en-US" sz="1200" b="1" dirty="0">
                <a:latin typeface="BIZ UDPゴシック" panose="020B0400000000000000" pitchFamily="50" charset="-128"/>
                <a:ea typeface="BIZ UDPゴシック" panose="020B0400000000000000" pitchFamily="50" charset="-128"/>
                <a:cs typeface="Meiryo" charset="-128"/>
              </a:rPr>
              <a:t>令和</a:t>
            </a:r>
            <a:r>
              <a:rPr kumimoji="1" lang="en-US" altLang="ja-JP" sz="1200" b="1" dirty="0">
                <a:latin typeface="BIZ UDPゴシック" panose="020B0400000000000000" pitchFamily="50" charset="-128"/>
                <a:ea typeface="BIZ UDPゴシック" panose="020B0400000000000000" pitchFamily="50" charset="-128"/>
                <a:cs typeface="Meiryo" charset="-128"/>
              </a:rPr>
              <a:t>7</a:t>
            </a:r>
            <a:r>
              <a:rPr kumimoji="1" lang="ja-JP" altLang="en-US" sz="1200" b="1" dirty="0">
                <a:latin typeface="BIZ UDPゴシック" panose="020B0400000000000000" pitchFamily="50" charset="-128"/>
                <a:ea typeface="BIZ UDPゴシック" panose="020B0400000000000000" pitchFamily="50" charset="-128"/>
                <a:cs typeface="Meiryo" charset="-128"/>
              </a:rPr>
              <a:t>年</a:t>
            </a:r>
            <a:r>
              <a:rPr lang="en-US" altLang="ja-JP" sz="1200" b="1" dirty="0">
                <a:latin typeface="BIZ UDPゴシック" panose="020B0400000000000000" pitchFamily="50" charset="-128"/>
                <a:ea typeface="BIZ UDPゴシック" panose="020B0400000000000000" pitchFamily="50" charset="-128"/>
                <a:cs typeface="Meiryo" charset="-128"/>
              </a:rPr>
              <a:t>4</a:t>
            </a:r>
            <a:r>
              <a:rPr kumimoji="1" lang="ja-JP" altLang="en-US" sz="1200" b="1" dirty="0">
                <a:latin typeface="BIZ UDPゴシック" panose="020B0400000000000000" pitchFamily="50" charset="-128"/>
                <a:ea typeface="BIZ UDPゴシック" panose="020B0400000000000000" pitchFamily="50" charset="-128"/>
                <a:cs typeface="Meiryo" charset="-128"/>
              </a:rPr>
              <a:t>月</a:t>
            </a:r>
          </a:p>
        </p:txBody>
      </p:sp>
      <p:sp>
        <p:nvSpPr>
          <p:cNvPr id="5" name="サブタイトル 2">
            <a:extLst>
              <a:ext uri="{FF2B5EF4-FFF2-40B4-BE49-F238E27FC236}">
                <a16:creationId xmlns:a16="http://schemas.microsoft.com/office/drawing/2014/main" id="{3333F582-E97D-3090-FD33-D56CFC51F086}"/>
              </a:ext>
            </a:extLst>
          </p:cNvPr>
          <p:cNvSpPr txBox="1">
            <a:spLocks/>
          </p:cNvSpPr>
          <p:nvPr/>
        </p:nvSpPr>
        <p:spPr>
          <a:xfrm>
            <a:off x="620029" y="2305116"/>
            <a:ext cx="7805009"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スマートフォン用電子証明書を</a:t>
            </a:r>
          </a:p>
          <a:p>
            <a:pPr algn="ctr" defTabSz="914305">
              <a:lnSpc>
                <a:spcPct val="120000"/>
              </a:lnSpc>
            </a:pPr>
            <a:r>
              <a:rPr lang="ja-JP" altLang="en-US" sz="4400" dirty="0">
                <a:solidFill>
                  <a:srgbClr val="4472C4"/>
                </a:solidFill>
                <a:latin typeface="BIZ UDPゴシック" panose="020B0400000000000000" pitchFamily="50" charset="-128"/>
                <a:ea typeface="BIZ UDPゴシック" panose="020B0400000000000000" pitchFamily="50" charset="-128"/>
              </a:rPr>
              <a:t>スマートフォンに搭載しよう</a:t>
            </a:r>
          </a:p>
        </p:txBody>
      </p:sp>
      <p:pic>
        <p:nvPicPr>
          <p:cNvPr id="3" name="図 2" descr="アイコン&#10;&#10;自動的に生成された説明">
            <a:extLst>
              <a:ext uri="{FF2B5EF4-FFF2-40B4-BE49-F238E27FC236}">
                <a16:creationId xmlns:a16="http://schemas.microsoft.com/office/drawing/2014/main" id="{F5D670E3-8AB3-18D5-3232-1024D9DE8900}"/>
              </a:ext>
            </a:extLst>
          </p:cNvPr>
          <p:cNvPicPr>
            <a:picLocks noChangeAspect="1"/>
          </p:cNvPicPr>
          <p:nvPr/>
        </p:nvPicPr>
        <p:blipFill>
          <a:blip r:embed="rId3"/>
          <a:stretch>
            <a:fillRect/>
          </a:stretch>
        </p:blipFill>
        <p:spPr>
          <a:xfrm>
            <a:off x="620029" y="4731115"/>
            <a:ext cx="1165766" cy="1929991"/>
          </a:xfrm>
          <a:prstGeom prst="rect">
            <a:avLst/>
          </a:prstGeom>
        </p:spPr>
      </p:pic>
    </p:spTree>
    <p:extLst>
      <p:ext uri="{BB962C8B-B14F-4D97-AF65-F5344CB8AC3E}">
        <p14:creationId xmlns:p14="http://schemas.microsoft.com/office/powerpoint/2010/main" val="3599141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1-F</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問い合わせ先</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8</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582E5D5E-35F9-8E16-3925-66A8F29E5103}"/>
              </a:ext>
            </a:extLst>
          </p:cNvPr>
          <p:cNvSpPr/>
          <p:nvPr/>
        </p:nvSpPr>
        <p:spPr>
          <a:xfrm>
            <a:off x="416827" y="1162541"/>
            <a:ext cx="8310345" cy="5150641"/>
          </a:xfrm>
          <a:prstGeom prst="rect">
            <a:avLst/>
          </a:prstGeom>
        </p:spPr>
        <p:txBody>
          <a:bodyPr wrap="square">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cs typeface="Meiryo" charset="-128"/>
              </a:rPr>
              <a:t>スマホ用電子証明書のお問い合わせ</a:t>
            </a: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マイナンバーカード</a:t>
            </a:r>
            <a:r>
              <a:rPr lang="en-US" altLang="ja-JP" sz="2000" dirty="0">
                <a:latin typeface="BIZ UDPゴシック" panose="020B0400000000000000" pitchFamily="50" charset="-128"/>
                <a:ea typeface="BIZ UDPゴシック" panose="020B0400000000000000" pitchFamily="50" charset="-128"/>
                <a:cs typeface="Meiryo" charset="-128"/>
              </a:rPr>
              <a:t> </a:t>
            </a:r>
            <a:r>
              <a:rPr lang="ja-JP" altLang="en-US" sz="2000" dirty="0">
                <a:latin typeface="BIZ UDPゴシック" panose="020B0400000000000000" pitchFamily="50" charset="-128"/>
                <a:ea typeface="BIZ UDPゴシック" panose="020B0400000000000000" pitchFamily="50" charset="-128"/>
                <a:cs typeface="Meiryo" charset="-128"/>
              </a:rPr>
              <a:t>総合フリーダイヤル</a:t>
            </a:r>
          </a:p>
          <a:p>
            <a:pPr>
              <a:lnSpc>
                <a:spcPct val="130000"/>
              </a:lnSpc>
            </a:pPr>
            <a:r>
              <a:rPr lang="en-US" altLang="ja-JP" sz="2000" dirty="0">
                <a:latin typeface="BIZ UDPゴシック" panose="020B0400000000000000" pitchFamily="50" charset="-128"/>
                <a:ea typeface="BIZ UDPゴシック" panose="020B0400000000000000" pitchFamily="50" charset="-128"/>
                <a:cs typeface="Meiryo" charset="-128"/>
              </a:rPr>
              <a:t>0120-95-017</a:t>
            </a:r>
            <a:r>
              <a:rPr lang="en-US" altLang="ja-JP" sz="2000" spc="-1000" dirty="0">
                <a:latin typeface="BIZ UDPゴシック" panose="020B0400000000000000" pitchFamily="50" charset="-128"/>
                <a:ea typeface="BIZ UDPゴシック" panose="020B0400000000000000" pitchFamily="50" charset="-128"/>
                <a:cs typeface="Meiryo" charset="-128"/>
              </a:rPr>
              <a:t>8</a:t>
            </a:r>
            <a:r>
              <a:rPr lang="ja-JP" altLang="en-US" sz="2000" spc="-1000" dirty="0">
                <a:latin typeface="BIZ UDPゴシック" panose="020B0400000000000000" pitchFamily="50" charset="-128"/>
                <a:ea typeface="BIZ UDPゴシック" panose="020B0400000000000000" pitchFamily="50" charset="-128"/>
                <a:cs typeface="Meiryo" charset="-128"/>
              </a:rPr>
              <a:t>　   　　　　　　　</a:t>
            </a:r>
            <a:r>
              <a:rPr lang="ja-JP" altLang="en-US" sz="2000" dirty="0">
                <a:latin typeface="BIZ UDPゴシック" panose="020B0400000000000000" pitchFamily="50" charset="-128"/>
                <a:ea typeface="BIZ UDPゴシック" panose="020B0400000000000000" pitchFamily="50" charset="-128"/>
                <a:cs typeface="Meiryo" charset="-128"/>
              </a:rPr>
              <a:t>（無料）</a:t>
            </a: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（音声ガイダンス</a:t>
            </a:r>
            <a:r>
              <a:rPr lang="en-US" altLang="ja-JP" sz="2000" dirty="0">
                <a:solidFill>
                  <a:srgbClr val="000000"/>
                </a:solidFill>
                <a:latin typeface="BIZ UDPゴシック" panose="020B0400000000000000" pitchFamily="50" charset="-128"/>
                <a:ea typeface="BIZ UDPゴシック" panose="020B0400000000000000" pitchFamily="50" charset="-128"/>
              </a:rPr>
              <a:t>4</a:t>
            </a:r>
            <a:r>
              <a:rPr lang="ja-JP" altLang="en-US" sz="2000" b="0" i="0" u="none" strike="noStrike" dirty="0">
                <a:solidFill>
                  <a:srgbClr val="000000"/>
                </a:solidFill>
                <a:effectLst/>
                <a:latin typeface="BIZ UDPゴシック" panose="020B0400000000000000" pitchFamily="50" charset="-128"/>
                <a:ea typeface="BIZ UDPゴシック" panose="020B0400000000000000" pitchFamily="50" charset="-128"/>
              </a:rPr>
              <a:t>番を押してください）</a:t>
            </a:r>
            <a:endParaRPr lang="en-US" altLang="ja-JP" sz="20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nSpc>
                <a:spcPct val="130000"/>
              </a:lnSpc>
            </a:pPr>
            <a:endParaRPr lang="en-US" altLang="ja-JP" sz="20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平日</a:t>
            </a:r>
            <a:r>
              <a:rPr lang="en-US" altLang="ja-JP" sz="2000" dirty="0">
                <a:latin typeface="BIZ UDPゴシック" panose="020B0400000000000000" pitchFamily="50" charset="-128"/>
                <a:ea typeface="BIZ UDPゴシック" panose="020B0400000000000000" pitchFamily="50" charset="-128"/>
                <a:cs typeface="Meiryo" charset="-128"/>
              </a:rPr>
              <a:t> 9:30</a:t>
            </a:r>
            <a:r>
              <a:rPr lang="ja-JP" altLang="en-US" sz="2000" dirty="0">
                <a:latin typeface="BIZ UDPゴシック" panose="020B0400000000000000" pitchFamily="50" charset="-128"/>
                <a:ea typeface="BIZ UDPゴシック" panose="020B0400000000000000" pitchFamily="50" charset="-128"/>
                <a:cs typeface="Meiryo" charset="-128"/>
              </a:rPr>
              <a:t>～</a:t>
            </a:r>
            <a:r>
              <a:rPr lang="en-US" altLang="ja-JP" sz="2000" dirty="0">
                <a:latin typeface="BIZ UDPゴシック" panose="020B0400000000000000" pitchFamily="50" charset="-128"/>
                <a:ea typeface="BIZ UDPゴシック" panose="020B0400000000000000" pitchFamily="50" charset="-128"/>
                <a:cs typeface="Meiryo" charset="-128"/>
              </a:rPr>
              <a:t>20:00</a:t>
            </a:r>
            <a:r>
              <a:rPr lang="ja-JP" altLang="en-US" sz="2000" dirty="0">
                <a:latin typeface="BIZ UDPゴシック" panose="020B0400000000000000" pitchFamily="50" charset="-128"/>
                <a:ea typeface="BIZ UDPゴシック" panose="020B0400000000000000" pitchFamily="50" charset="-128"/>
                <a:cs typeface="Meiryo" charset="-128"/>
              </a:rPr>
              <a:t>、土日祝</a:t>
            </a:r>
            <a:r>
              <a:rPr lang="en-US" altLang="ja-JP" sz="2000" dirty="0">
                <a:latin typeface="BIZ UDPゴシック" panose="020B0400000000000000" pitchFamily="50" charset="-128"/>
                <a:ea typeface="BIZ UDPゴシック" panose="020B0400000000000000" pitchFamily="50" charset="-128"/>
                <a:cs typeface="Meiryo" charset="-128"/>
              </a:rPr>
              <a:t> 9:30</a:t>
            </a:r>
            <a:r>
              <a:rPr lang="ja-JP" altLang="en-US" sz="2000" dirty="0">
                <a:latin typeface="BIZ UDPゴシック" panose="020B0400000000000000" pitchFamily="50" charset="-128"/>
                <a:ea typeface="BIZ UDPゴシック" panose="020B0400000000000000" pitchFamily="50" charset="-128"/>
                <a:cs typeface="Meiryo" charset="-128"/>
              </a:rPr>
              <a:t>～</a:t>
            </a:r>
            <a:r>
              <a:rPr lang="en-US" altLang="ja-JP" sz="2000" dirty="0">
                <a:latin typeface="BIZ UDPゴシック" panose="020B0400000000000000" pitchFamily="50" charset="-128"/>
                <a:ea typeface="BIZ UDPゴシック" panose="020B0400000000000000" pitchFamily="50" charset="-128"/>
                <a:cs typeface="Meiryo" charset="-128"/>
              </a:rPr>
              <a:t>17:30</a:t>
            </a:r>
          </a:p>
          <a:p>
            <a:pPr>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スマホ用電子証明書を搭載したスマホの紛失・盗難による電子証明の</a:t>
            </a: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　 一時利用停止については、</a:t>
            </a: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24</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時間</a:t>
            </a: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365</a:t>
            </a:r>
            <a:r>
              <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rPr>
              <a:t>日対応します</a:t>
            </a:r>
            <a:endPar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endParaRPr lang="en-US" altLang="ja-JP" sz="16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聴覚障がい者専用お問い合わせ</a:t>
            </a:r>
            <a:r>
              <a:rPr lang="en-US" altLang="ja-JP" sz="2000" dirty="0">
                <a:latin typeface="BIZ UDPゴシック" panose="020B0400000000000000" pitchFamily="50" charset="-128"/>
                <a:ea typeface="BIZ UDPゴシック" panose="020B0400000000000000" pitchFamily="50" charset="-128"/>
                <a:cs typeface="Meiryo" charset="-128"/>
              </a:rPr>
              <a:t>FAX</a:t>
            </a:r>
            <a:r>
              <a:rPr lang="ja-JP" altLang="en-US" sz="2000" dirty="0">
                <a:latin typeface="BIZ UDPゴシック" panose="020B0400000000000000" pitchFamily="50" charset="-128"/>
                <a:ea typeface="BIZ UDPゴシック" panose="020B0400000000000000" pitchFamily="50" charset="-128"/>
                <a:cs typeface="Meiryo" charset="-128"/>
              </a:rPr>
              <a:t>番号</a:t>
            </a:r>
            <a:endParaRPr lang="en-US" altLang="ja-JP" sz="2000"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0120-601-785</a:t>
            </a:r>
          </a:p>
          <a:p>
            <a:pPr>
              <a:lnSpc>
                <a:spcPct val="130000"/>
              </a:lnSpc>
            </a:pPr>
            <a:endParaRPr lang="en-US" altLang="ja-JP" sz="1600" b="1"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2000" dirty="0">
                <a:latin typeface="BIZ UDPゴシック" panose="020B0400000000000000" pitchFamily="50" charset="-128"/>
                <a:ea typeface="BIZ UDPゴシック" panose="020B0400000000000000" pitchFamily="50" charset="-128"/>
                <a:cs typeface="Meiryo" charset="-128"/>
              </a:rPr>
              <a:t>お問い合わせフォーム</a:t>
            </a:r>
          </a:p>
          <a:p>
            <a:pPr>
              <a:lnSpc>
                <a:spcPct val="130000"/>
              </a:lnSpc>
            </a:pPr>
            <a:r>
              <a:rPr lang="en-US" altLang="ja-JP" sz="2000" dirty="0">
                <a:solidFill>
                  <a:schemeClr val="accent1"/>
                </a:solidFill>
                <a:latin typeface="BIZ UDPゴシック" panose="020B0400000000000000" pitchFamily="50" charset="-128"/>
                <a:ea typeface="BIZ UDPゴシック" panose="020B0400000000000000" pitchFamily="50" charset="-128"/>
                <a:cs typeface="Meiryo" charset="-128"/>
              </a:rPr>
              <a:t>https://www.kojinbango-card.go.jp/otoiawase/</a:t>
            </a:r>
            <a:endParaRPr lang="ja-JP" altLang="en-US" sz="20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99147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223C370F-7E22-7E8C-AA7F-EE12138B47BA}"/>
              </a:ext>
            </a:extLst>
          </p:cNvPr>
          <p:cNvSpPr txBox="1">
            <a:spLocks/>
          </p:cNvSpPr>
          <p:nvPr/>
        </p:nvSpPr>
        <p:spPr>
          <a:xfrm>
            <a:off x="184331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スマホ用電子証明書の利用方法</a:t>
            </a:r>
          </a:p>
        </p:txBody>
      </p:sp>
      <p:sp>
        <p:nvSpPr>
          <p:cNvPr id="6" name="テキスト ボックス 5">
            <a:extLst>
              <a:ext uri="{FF2B5EF4-FFF2-40B4-BE49-F238E27FC236}">
                <a16:creationId xmlns:a16="http://schemas.microsoft.com/office/drawing/2014/main" id="{467CD406-CDAB-1821-64B1-1252007A0F00}"/>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2</a:t>
            </a:r>
          </a:p>
        </p:txBody>
      </p:sp>
      <p:pic>
        <p:nvPicPr>
          <p:cNvPr id="7" name="図 6" descr="スマートフォンを使っているマイナちゃんのイラスト">
            <a:extLst>
              <a:ext uri="{FF2B5EF4-FFF2-40B4-BE49-F238E27FC236}">
                <a16:creationId xmlns:a16="http://schemas.microsoft.com/office/drawing/2014/main" id="{17167212-DA99-0B08-3B69-D5AD6D55356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4584" y="4814371"/>
            <a:ext cx="936353" cy="1670748"/>
          </a:xfrm>
          <a:prstGeom prst="rect">
            <a:avLst/>
          </a:prstGeom>
        </p:spPr>
      </p:pic>
      <p:sp>
        <p:nvSpPr>
          <p:cNvPr id="8" name="Slide Number Placeholder 5">
            <a:extLst>
              <a:ext uri="{FF2B5EF4-FFF2-40B4-BE49-F238E27FC236}">
                <a16:creationId xmlns:a16="http://schemas.microsoft.com/office/drawing/2014/main" id="{EA3D5703-671D-A14A-3B10-C523F996364C}"/>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9</a:t>
            </a:r>
          </a:p>
        </p:txBody>
      </p:sp>
    </p:spTree>
    <p:extLst>
      <p:ext uri="{BB962C8B-B14F-4D97-AF65-F5344CB8AC3E}">
        <p14:creationId xmlns:p14="http://schemas.microsoft.com/office/powerpoint/2010/main" val="1553441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図形グループ 3">
            <a:extLst>
              <a:ext uri="{FF2B5EF4-FFF2-40B4-BE49-F238E27FC236}">
                <a16:creationId xmlns:a16="http://schemas.microsoft.com/office/drawing/2014/main" id="{8B778B20-5302-7F63-B9AC-19111353A343}"/>
              </a:ext>
            </a:extLst>
          </p:cNvPr>
          <p:cNvGrpSpPr>
            <a:grpSpLocks noChangeAspect="1"/>
          </p:cNvGrpSpPr>
          <p:nvPr/>
        </p:nvGrpSpPr>
        <p:grpSpPr>
          <a:xfrm>
            <a:off x="861526" y="2858116"/>
            <a:ext cx="2396855" cy="1505955"/>
            <a:chOff x="1983529" y="1897431"/>
            <a:chExt cx="2544843" cy="1598936"/>
          </a:xfrm>
        </p:grpSpPr>
        <p:pic>
          <p:nvPicPr>
            <p:cNvPr id="4" name="図 3">
              <a:extLst>
                <a:ext uri="{FF2B5EF4-FFF2-40B4-BE49-F238E27FC236}">
                  <a16:creationId xmlns:a16="http://schemas.microsoft.com/office/drawing/2014/main" id="{D32DB6FE-FD1A-1B52-8BDB-528A846AB1CB}"/>
                </a:ext>
              </a:extLst>
            </p:cNvPr>
            <p:cNvPicPr>
              <a:picLocks noChangeAspect="1"/>
            </p:cNvPicPr>
            <p:nvPr/>
          </p:nvPicPr>
          <p:blipFill>
            <a:blip r:embed="rId4"/>
            <a:stretch>
              <a:fillRect/>
            </a:stretch>
          </p:blipFill>
          <p:spPr>
            <a:xfrm>
              <a:off x="1983531" y="1897431"/>
              <a:ext cx="2544841" cy="1598936"/>
            </a:xfrm>
            <a:prstGeom prst="rect">
              <a:avLst/>
            </a:prstGeom>
          </p:spPr>
        </p:pic>
        <p:sp>
          <p:nvSpPr>
            <p:cNvPr id="5" name="角丸四角形 4">
              <a:extLst>
                <a:ext uri="{FF2B5EF4-FFF2-40B4-BE49-F238E27FC236}">
                  <a16:creationId xmlns:a16="http://schemas.microsoft.com/office/drawing/2014/main" id="{3E9B55BE-BC64-C42A-89D8-ED987A448BDC}"/>
                </a:ext>
              </a:extLst>
            </p:cNvPr>
            <p:cNvSpPr/>
            <p:nvPr/>
          </p:nvSpPr>
          <p:spPr>
            <a:xfrm>
              <a:off x="1983529" y="1897431"/>
              <a:ext cx="2544841" cy="1598936"/>
            </a:xfrm>
            <a:prstGeom prst="roundRect">
              <a:avLst>
                <a:gd name="adj" fmla="val 557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707053A6-9F33-8244-1854-7889CF462C28}"/>
                </a:ext>
              </a:extLst>
            </p:cNvPr>
            <p:cNvSpPr/>
            <p:nvPr/>
          </p:nvSpPr>
          <p:spPr>
            <a:xfrm>
              <a:off x="2032110" y="2386736"/>
              <a:ext cx="620110" cy="8432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6" name="グループ化 15">
            <a:extLst>
              <a:ext uri="{FF2B5EF4-FFF2-40B4-BE49-F238E27FC236}">
                <a16:creationId xmlns:a16="http://schemas.microsoft.com/office/drawing/2014/main" id="{7F322534-7F31-6F5B-3941-79C547FE6F39}"/>
              </a:ext>
            </a:extLst>
          </p:cNvPr>
          <p:cNvGrpSpPr/>
          <p:nvPr/>
        </p:nvGrpSpPr>
        <p:grpSpPr>
          <a:xfrm>
            <a:off x="658929" y="1714615"/>
            <a:ext cx="3565558" cy="584775"/>
            <a:chOff x="889484" y="1512998"/>
            <a:chExt cx="3565558" cy="584775"/>
          </a:xfrm>
        </p:grpSpPr>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a:t>
              </a:r>
            </a:p>
          </p:txBody>
        </p:sp>
      </p:grpSp>
      <p:grpSp>
        <p:nvGrpSpPr>
          <p:cNvPr id="13" name="グループ化 12">
            <a:extLst>
              <a:ext uri="{FF2B5EF4-FFF2-40B4-BE49-F238E27FC236}">
                <a16:creationId xmlns:a16="http://schemas.microsoft.com/office/drawing/2014/main" id="{608FB997-6BEE-077E-9D06-BEBE688E283E}"/>
              </a:ext>
            </a:extLst>
          </p:cNvPr>
          <p:cNvGrpSpPr/>
          <p:nvPr/>
        </p:nvGrpSpPr>
        <p:grpSpPr>
          <a:xfrm>
            <a:off x="4340711" y="1714615"/>
            <a:ext cx="3943317" cy="584775"/>
            <a:chOff x="5093178" y="1512998"/>
            <a:chExt cx="3943317" cy="584775"/>
          </a:xfrm>
        </p:grpSpPr>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429367"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署名用電子証明書のパスワード</a:t>
              </a:r>
            </a:p>
          </p:txBody>
        </p:sp>
      </p:gr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以下の</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点を用意しましょう</a:t>
            </a:r>
          </a:p>
        </p:txBody>
      </p:sp>
      <p:grpSp>
        <p:nvGrpSpPr>
          <p:cNvPr id="3" name="グループ化 2">
            <a:extLst>
              <a:ext uri="{FF2B5EF4-FFF2-40B4-BE49-F238E27FC236}">
                <a16:creationId xmlns:a16="http://schemas.microsoft.com/office/drawing/2014/main" id="{553A9AB3-D3EA-4CEB-4CF2-4426491DB60C}"/>
              </a:ext>
            </a:extLst>
          </p:cNvPr>
          <p:cNvGrpSpPr>
            <a:grpSpLocks noChangeAspect="1"/>
          </p:cNvGrpSpPr>
          <p:nvPr/>
        </p:nvGrpSpPr>
        <p:grpSpPr>
          <a:xfrm>
            <a:off x="4280762" y="2780928"/>
            <a:ext cx="4307637" cy="1583143"/>
            <a:chOff x="5340680" y="2780928"/>
            <a:chExt cx="3340109" cy="1227557"/>
          </a:xfrm>
        </p:grpSpPr>
        <p:pic>
          <p:nvPicPr>
            <p:cNvPr id="7" name="Picture 4" descr="暗証番号記載表">
              <a:extLst>
                <a:ext uri="{FF2B5EF4-FFF2-40B4-BE49-F238E27FC236}">
                  <a16:creationId xmlns:a16="http://schemas.microsoft.com/office/drawing/2014/main" id="{241C5A9D-A24A-FFDC-ED3F-368BAF4E07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6783" y="2858116"/>
              <a:ext cx="3294006" cy="1150369"/>
            </a:xfrm>
            <a:prstGeom prst="rect">
              <a:avLst/>
            </a:prstGeom>
            <a:noFill/>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1478EBAD-454E-152F-31AD-BB8B45B4E3CC}"/>
                </a:ext>
              </a:extLst>
            </p:cNvPr>
            <p:cNvSpPr/>
            <p:nvPr/>
          </p:nvSpPr>
          <p:spPr>
            <a:xfrm>
              <a:off x="5340680" y="2780928"/>
              <a:ext cx="3340109"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a:extLst>
              <a:ext uri="{FF2B5EF4-FFF2-40B4-BE49-F238E27FC236}">
                <a16:creationId xmlns:a16="http://schemas.microsoft.com/office/drawing/2014/main" id="{2CCFD93D-DB66-E10D-DC41-65B654C4B1F3}"/>
              </a:ext>
            </a:extLst>
          </p:cNvPr>
          <p:cNvSpPr txBox="1"/>
          <p:nvPr/>
        </p:nvSpPr>
        <p:spPr>
          <a:xfrm>
            <a:off x="4340220" y="4463618"/>
            <a:ext cx="4344747" cy="1115818"/>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あらかじめ市区町村窓口で設定した</a:t>
            </a:r>
            <a:endParaRPr kumimoji="1" lang="en-US" altLang="ja-JP" dirty="0">
              <a:latin typeface="BIZ UDPゴシック" panose="020B0400000000000000" pitchFamily="50" charset="-128"/>
              <a:ea typeface="BIZ UDPゴシック" panose="020B0400000000000000" pitchFamily="50"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rPr>
              <a:t>半角の英大文字と数字を含む</a:t>
            </a:r>
            <a:r>
              <a:rPr kumimoji="1" lang="en-US" altLang="ja-JP" dirty="0">
                <a:latin typeface="BIZ UDPゴシック" panose="020B0400000000000000" pitchFamily="50" charset="-128"/>
                <a:ea typeface="BIZ UDPゴシック" panose="020B0400000000000000" pitchFamily="50" charset="-128"/>
              </a:rPr>
              <a:t>6</a:t>
            </a:r>
            <a:r>
              <a:rPr kumimoji="1" lang="ja-JP" altLang="en-US" dirty="0">
                <a:latin typeface="BIZ UDPゴシック" panose="020B0400000000000000" pitchFamily="50" charset="-128"/>
                <a:ea typeface="BIZ UDPゴシック" panose="020B0400000000000000" pitchFamily="50" charset="-128"/>
              </a:rPr>
              <a:t>文字から</a:t>
            </a:r>
            <a:r>
              <a:rPr kumimoji="1" lang="en-US" altLang="ja-JP" dirty="0">
                <a:latin typeface="BIZ UDPゴシック" panose="020B0400000000000000" pitchFamily="50" charset="-128"/>
                <a:ea typeface="BIZ UDPゴシック" panose="020B0400000000000000" pitchFamily="50" charset="-128"/>
              </a:rPr>
              <a:t>16</a:t>
            </a:r>
            <a:r>
              <a:rPr kumimoji="1" lang="ja-JP" altLang="en-US" dirty="0">
                <a:latin typeface="BIZ UDPゴシック" panose="020B0400000000000000" pitchFamily="50" charset="-128"/>
                <a:ea typeface="BIZ UDPゴシック" panose="020B0400000000000000" pitchFamily="50" charset="-128"/>
              </a:rPr>
              <a:t>文字</a:t>
            </a:r>
            <a:r>
              <a:rPr lang="ja-JP" altLang="en-US" dirty="0">
                <a:latin typeface="BIZ UDPゴシック" panose="020B0400000000000000" pitchFamily="50" charset="-128"/>
                <a:ea typeface="BIZ UDPゴシック" panose="020B0400000000000000" pitchFamily="50" charset="-128"/>
              </a:rPr>
              <a:t>の</a:t>
            </a:r>
            <a:r>
              <a:rPr kumimoji="1" lang="ja-JP" altLang="en-US" dirty="0">
                <a:latin typeface="BIZ UDPゴシック" panose="020B0400000000000000" pitchFamily="50" charset="-128"/>
                <a:ea typeface="BIZ UDPゴシック" panose="020B0400000000000000" pitchFamily="50" charset="-128"/>
              </a:rPr>
              <a:t>署名用電子証明書のパスワード</a:t>
            </a:r>
          </a:p>
        </p:txBody>
      </p:sp>
      <p:sp>
        <p:nvSpPr>
          <p:cNvPr id="22" name="テキスト ボックス 21">
            <a:extLst>
              <a:ext uri="{FF2B5EF4-FFF2-40B4-BE49-F238E27FC236}">
                <a16:creationId xmlns:a16="http://schemas.microsoft.com/office/drawing/2014/main" id="{B9B0BDA9-FAD8-EE88-D153-FBE65AB0FB85}"/>
              </a:ext>
            </a:extLst>
          </p:cNvPr>
          <p:cNvSpPr txBox="1"/>
          <p:nvPr/>
        </p:nvSpPr>
        <p:spPr>
          <a:xfrm>
            <a:off x="658929" y="4663092"/>
            <a:ext cx="2802046" cy="755720"/>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rPr>
              <a:t>署名用電子証明書が登録されたマイナンバーカード</a:t>
            </a:r>
          </a:p>
        </p:txBody>
      </p:sp>
    </p:spTree>
    <p:extLst>
      <p:ext uri="{BB962C8B-B14F-4D97-AF65-F5344CB8AC3E}">
        <p14:creationId xmlns:p14="http://schemas.microsoft.com/office/powerpoint/2010/main" val="1975125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5C33AA7-5727-7371-3DB9-E959E250B240}"/>
              </a:ext>
            </a:extLst>
          </p:cNvPr>
          <p:cNvPicPr>
            <a:picLocks noChangeAspect="1"/>
          </p:cNvPicPr>
          <p:nvPr/>
        </p:nvPicPr>
        <p:blipFill>
          <a:blip r:embed="rId4"/>
          <a:stretch>
            <a:fillRect/>
          </a:stretch>
        </p:blipFill>
        <p:spPr>
          <a:xfrm>
            <a:off x="1412435" y="2071386"/>
            <a:ext cx="1828959" cy="3395766"/>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1077218"/>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p>
          <a:p>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マイナポータルアプリ</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申請開始前の確認事項</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2-A</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以下の</a:t>
            </a:r>
            <a:r>
              <a:rPr lang="en-US" altLang="ja-JP" sz="2200" dirty="0">
                <a:latin typeface="BIZ UDPゴシック" panose="020B0400000000000000" pitchFamily="50" charset="-128"/>
                <a:ea typeface="BIZ UDPゴシック" panose="020B0400000000000000" pitchFamily="50" charset="-128"/>
              </a:rPr>
              <a:t>4</a:t>
            </a:r>
            <a:r>
              <a:rPr lang="ja-JP" altLang="en-US" sz="2200" dirty="0">
                <a:latin typeface="BIZ UDPゴシック" panose="020B0400000000000000" pitchFamily="50" charset="-128"/>
                <a:ea typeface="BIZ UDPゴシック" panose="020B0400000000000000" pitchFamily="50" charset="-128"/>
              </a:rPr>
              <a:t>点を用意しましょう</a:t>
            </a:r>
          </a:p>
        </p:txBody>
      </p:sp>
      <p:sp>
        <p:nvSpPr>
          <p:cNvPr id="5" name="テキスト ボックス 4">
            <a:extLst>
              <a:ext uri="{FF2B5EF4-FFF2-40B4-BE49-F238E27FC236}">
                <a16:creationId xmlns:a16="http://schemas.microsoft.com/office/drawing/2014/main" id="{308DA1EF-F27B-07A7-C01D-FF3CBEEDE2F6}"/>
              </a:ext>
            </a:extLst>
          </p:cNvPr>
          <p:cNvSpPr txBox="1"/>
          <p:nvPr/>
        </p:nvSpPr>
        <p:spPr>
          <a:xfrm>
            <a:off x="998009" y="5467152"/>
            <a:ext cx="2916810" cy="755720"/>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スマホ用電子証明書対応の</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cs typeface="Meiryo" charset="-128"/>
              </a:rPr>
              <a:t>スマートフォン</a:t>
            </a:r>
            <a:endParaRPr kumimoji="1" lang="en-US" altLang="ja-JP" dirty="0">
              <a:latin typeface="BIZ UDPゴシック" panose="020B0400000000000000" pitchFamily="50" charset="-128"/>
              <a:ea typeface="BIZ UDPゴシック" panose="020B0400000000000000" pitchFamily="50" charset="-128"/>
              <a:cs typeface="Meiryo" charset="-128"/>
            </a:endParaRPr>
          </a:p>
        </p:txBody>
      </p:sp>
      <p:sp>
        <p:nvSpPr>
          <p:cNvPr id="6" name="テキスト ボックス 5">
            <a:extLst>
              <a:ext uri="{FF2B5EF4-FFF2-40B4-BE49-F238E27FC236}">
                <a16:creationId xmlns:a16="http://schemas.microsoft.com/office/drawing/2014/main" id="{A252FB6C-1FB7-10BB-B71E-CF4B1771D8F3}"/>
              </a:ext>
            </a:extLst>
          </p:cNvPr>
          <p:cNvSpPr txBox="1"/>
          <p:nvPr/>
        </p:nvSpPr>
        <p:spPr>
          <a:xfrm>
            <a:off x="4711700" y="4914380"/>
            <a:ext cx="3984879" cy="755720"/>
          </a:xfrm>
          <a:prstGeom prst="rect">
            <a:avLst/>
          </a:prstGeom>
          <a:noFill/>
        </p:spPr>
        <p:txBody>
          <a:bodyPr wrap="square" rtlCol="0">
            <a:spAutoFit/>
          </a:bodyPr>
          <a:lstStyle/>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既にインストールされている方は、</a:t>
            </a:r>
            <a:endParaRPr kumimoji="1" lang="en-US" altLang="ja-JP" dirty="0">
              <a:latin typeface="BIZ UDPゴシック" panose="020B0400000000000000" pitchFamily="50" charset="-128"/>
              <a:ea typeface="BIZ UDPゴシック" panose="020B0400000000000000" pitchFamily="50" charset="-128"/>
              <a:cs typeface="Meiryo" charset="-128"/>
            </a:endParaRPr>
          </a:p>
          <a:p>
            <a:pPr>
              <a:lnSpc>
                <a:spcPct val="130000"/>
              </a:lnSpc>
            </a:pPr>
            <a:r>
              <a:rPr kumimoji="1" lang="ja-JP" altLang="en-US" dirty="0">
                <a:latin typeface="BIZ UDPゴシック" panose="020B0400000000000000" pitchFamily="50" charset="-128"/>
                <a:ea typeface="BIZ UDPゴシック" panose="020B0400000000000000" pitchFamily="50" charset="-128"/>
                <a:cs typeface="Meiryo" charset="-128"/>
              </a:rPr>
              <a:t>最新のバージョンに</a:t>
            </a:r>
            <a:r>
              <a:rPr lang="ja-JP" altLang="en-US" dirty="0">
                <a:latin typeface="BIZ UDPゴシック" panose="020B0400000000000000" pitchFamily="50" charset="-128"/>
                <a:ea typeface="BIZ UDPゴシック" panose="020B0400000000000000" pitchFamily="50" charset="-128"/>
                <a:cs typeface="Meiryo" charset="-128"/>
              </a:rPr>
              <a:t>更新</a:t>
            </a:r>
            <a:r>
              <a:rPr kumimoji="1" lang="ja-JP" altLang="en-US" dirty="0">
                <a:latin typeface="BIZ UDPゴシック" panose="020B0400000000000000" pitchFamily="50" charset="-128"/>
                <a:ea typeface="BIZ UDPゴシック" panose="020B0400000000000000" pitchFamily="50" charset="-128"/>
                <a:cs typeface="Meiryo" charset="-128"/>
              </a:rPr>
              <a:t>してください</a:t>
            </a:r>
          </a:p>
        </p:txBody>
      </p:sp>
      <p:sp>
        <p:nvSpPr>
          <p:cNvPr id="7" name="テキスト ボックス 6">
            <a:extLst>
              <a:ext uri="{FF2B5EF4-FFF2-40B4-BE49-F238E27FC236}">
                <a16:creationId xmlns:a16="http://schemas.microsoft.com/office/drawing/2014/main" id="{1A80C30F-4569-89DD-86E1-9DFE6CF2583E}"/>
              </a:ext>
            </a:extLst>
          </p:cNvPr>
          <p:cNvSpPr txBox="1"/>
          <p:nvPr/>
        </p:nvSpPr>
        <p:spPr>
          <a:xfrm>
            <a:off x="889484" y="6300453"/>
            <a:ext cx="7269547" cy="369332"/>
          </a:xfrm>
          <a:prstGeom prst="rect">
            <a:avLst/>
          </a:prstGeom>
          <a:noFill/>
        </p:spPr>
        <p:txBody>
          <a:bodyPr wrap="square">
            <a:spAutoFit/>
          </a:bodyPr>
          <a:lstStyle/>
          <a:p>
            <a:r>
              <a:rPr lang="en-US" altLang="ja-JP"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dirty="0">
                <a:solidFill>
                  <a:schemeClr val="accent1"/>
                </a:solidFill>
                <a:latin typeface="BIZ UDPゴシック" panose="020B0400000000000000" pitchFamily="50" charset="-128"/>
                <a:ea typeface="BIZ UDPゴシック" panose="020B0400000000000000" pitchFamily="50" charset="-128"/>
                <a:cs typeface="Meiryo" charset="-128"/>
              </a:rPr>
              <a:t>対応している機種一覧はこちらから確認できます</a:t>
            </a:r>
            <a:endParaRPr kumimoji="1" lang="ja-JP" altLang="en-US"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0" name="Picture 2">
            <a:extLst>
              <a:ext uri="{FF2B5EF4-FFF2-40B4-BE49-F238E27FC236}">
                <a16:creationId xmlns:a16="http://schemas.microsoft.com/office/drawing/2014/main" id="{DDDDCD45-FB9B-57E2-D24C-481B02717C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8046" y="6171672"/>
            <a:ext cx="626893" cy="626893"/>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592E955-FE35-5B4C-7516-D14B4177539C}"/>
              </a:ext>
            </a:extLst>
          </p:cNvPr>
          <p:cNvPicPr>
            <a:picLocks noChangeAspect="1"/>
          </p:cNvPicPr>
          <p:nvPr/>
        </p:nvPicPr>
        <p:blipFill>
          <a:blip r:embed="rId8"/>
          <a:stretch>
            <a:fillRect/>
          </a:stretch>
        </p:blipFill>
        <p:spPr>
          <a:xfrm>
            <a:off x="5449699" y="2642748"/>
            <a:ext cx="2396855" cy="2178223"/>
          </a:xfrm>
          <a:prstGeom prst="rect">
            <a:avLst/>
          </a:prstGeom>
          <a:effectLst/>
        </p:spPr>
      </p:pic>
    </p:spTree>
    <p:extLst>
      <p:ext uri="{BB962C8B-B14F-4D97-AF65-F5344CB8AC3E}">
        <p14:creationId xmlns:p14="http://schemas.microsoft.com/office/powerpoint/2010/main" val="3516516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653BA81-C9DD-AB5D-60A3-105279A7AE8D}"/>
              </a:ext>
            </a:extLst>
          </p:cNvPr>
          <p:cNvPicPr>
            <a:picLocks noChangeAspect="1"/>
          </p:cNvPicPr>
          <p:nvPr/>
        </p:nvPicPr>
        <p:blipFill>
          <a:blip r:embed="rId4"/>
          <a:stretch>
            <a:fillRect/>
          </a:stretch>
        </p:blipFill>
        <p:spPr>
          <a:xfrm>
            <a:off x="5689792" y="2330028"/>
            <a:ext cx="1993847"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pic>
        <p:nvPicPr>
          <p:cNvPr id="16" name="図 15">
            <a:extLst>
              <a:ext uri="{FF2B5EF4-FFF2-40B4-BE49-F238E27FC236}">
                <a16:creationId xmlns:a16="http://schemas.microsoft.com/office/drawing/2014/main" id="{41E44AD2-7A4A-9B73-DA42-452A4D657B34}"/>
              </a:ext>
            </a:extLst>
          </p:cNvPr>
          <p:cNvPicPr>
            <a:picLocks noChangeAspect="1"/>
          </p:cNvPicPr>
          <p:nvPr/>
        </p:nvPicPr>
        <p:blipFill>
          <a:blip r:embed="rId7"/>
          <a:stretch>
            <a:fillRect/>
          </a:stretch>
        </p:blipFill>
        <p:spPr>
          <a:xfrm>
            <a:off x="1427933" y="2330028"/>
            <a:ext cx="1993846" cy="4320000"/>
          </a:xfrm>
          <a:prstGeom prst="rect">
            <a:avLst/>
          </a:prstGeom>
          <a:ln>
            <a:solidFill>
              <a:schemeClr val="tx1"/>
            </a:solidFill>
          </a:ln>
        </p:spPr>
      </p:pic>
      <p:sp>
        <p:nvSpPr>
          <p:cNvPr id="3" name="四角形: 角を丸くする 2">
            <a:extLst>
              <a:ext uri="{FF2B5EF4-FFF2-40B4-BE49-F238E27FC236}">
                <a16:creationId xmlns:a16="http://schemas.microsoft.com/office/drawing/2014/main" id="{DADAF43D-1F68-D792-27EE-7F100927F407}"/>
              </a:ext>
            </a:extLst>
          </p:cNvPr>
          <p:cNvSpPr/>
          <p:nvPr/>
        </p:nvSpPr>
        <p:spPr>
          <a:xfrm>
            <a:off x="2471350" y="5272862"/>
            <a:ext cx="362310"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CFE6CA80-E16A-9F41-6AA2-334CDAF451F8}"/>
              </a:ext>
            </a:extLst>
          </p:cNvPr>
          <p:cNvSpPr/>
          <p:nvPr/>
        </p:nvSpPr>
        <p:spPr>
          <a:xfrm>
            <a:off x="5715676" y="2469085"/>
            <a:ext cx="1584026"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12</a:t>
            </a:r>
          </a:p>
        </p:txBody>
      </p:sp>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2" name="テキスト ボックス 21">
            <a:extLst>
              <a:ext uri="{FF2B5EF4-FFF2-40B4-BE49-F238E27FC236}">
                <a16:creationId xmlns:a16="http://schemas.microsoft.com/office/drawing/2014/main" id="{0D5CFF21-9547-01E9-48DC-5D8CA48D949F}"/>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Play</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ストア　　　 を押します</a:t>
            </a:r>
          </a:p>
        </p:txBody>
      </p:sp>
      <p:sp>
        <p:nvSpPr>
          <p:cNvPr id="23" name="テキスト ボックス 22">
            <a:extLst>
              <a:ext uri="{FF2B5EF4-FFF2-40B4-BE49-F238E27FC236}">
                <a16:creationId xmlns:a16="http://schemas.microsoft.com/office/drawing/2014/main" id="{2E5DD819-5F91-9F94-8FB8-72623C58840E}"/>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「アプリやゲームを検索」を</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押します</a:t>
            </a:r>
          </a:p>
        </p:txBody>
      </p:sp>
      <p:pic>
        <p:nvPicPr>
          <p:cNvPr id="24" name="図 23" descr="グラフィカル ユーザー インターフェイス, アプリケーション&#10;&#10;説明は自動で生成されたものです">
            <a:extLst>
              <a:ext uri="{FF2B5EF4-FFF2-40B4-BE49-F238E27FC236}">
                <a16:creationId xmlns:a16="http://schemas.microsoft.com/office/drawing/2014/main" id="{D034EEBF-23F3-A546-2595-343BFC5EE8A0}"/>
              </a:ext>
            </a:extLst>
          </p:cNvPr>
          <p:cNvPicPr>
            <a:picLocks noChangeAspect="1"/>
          </p:cNvPicPr>
          <p:nvPr/>
        </p:nvPicPr>
        <p:blipFill>
          <a:blip r:embed="rId8"/>
          <a:srcRect l="31523" t="60375" r="55899" b="33602"/>
          <a:stretch>
            <a:fillRect/>
          </a:stretch>
        </p:blipFill>
        <p:spPr>
          <a:xfrm>
            <a:off x="2606612" y="1471099"/>
            <a:ext cx="535937" cy="535937"/>
          </a:xfrm>
          <a:custGeom>
            <a:avLst/>
            <a:gdLst>
              <a:gd name="connsiteX0" fmla="*/ 257175 w 514350"/>
              <a:gd name="connsiteY0" fmla="*/ 0 h 514350"/>
              <a:gd name="connsiteX1" fmla="*/ 514350 w 514350"/>
              <a:gd name="connsiteY1" fmla="*/ 257175 h 514350"/>
              <a:gd name="connsiteX2" fmla="*/ 257175 w 514350"/>
              <a:gd name="connsiteY2" fmla="*/ 514350 h 514350"/>
              <a:gd name="connsiteX3" fmla="*/ 0 w 514350"/>
              <a:gd name="connsiteY3" fmla="*/ 257175 h 514350"/>
              <a:gd name="connsiteX4" fmla="*/ 257175 w 514350"/>
              <a:gd name="connsiteY4" fmla="*/ 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 h="514350">
                <a:moveTo>
                  <a:pt x="257175" y="0"/>
                </a:moveTo>
                <a:cubicBezTo>
                  <a:pt x="399209" y="0"/>
                  <a:pt x="514350" y="115141"/>
                  <a:pt x="514350" y="257175"/>
                </a:cubicBezTo>
                <a:cubicBezTo>
                  <a:pt x="514350" y="399209"/>
                  <a:pt x="399209" y="514350"/>
                  <a:pt x="257175" y="514350"/>
                </a:cubicBezTo>
                <a:cubicBezTo>
                  <a:pt x="115141" y="514350"/>
                  <a:pt x="0" y="399209"/>
                  <a:pt x="0" y="257175"/>
                </a:cubicBezTo>
                <a:cubicBezTo>
                  <a:pt x="0" y="115141"/>
                  <a:pt x="115141" y="0"/>
                  <a:pt x="257175" y="0"/>
                </a:cubicBezTo>
                <a:close/>
              </a:path>
            </a:pathLst>
          </a:custGeom>
          <a:ln>
            <a:noFill/>
          </a:ln>
          <a:effectLst/>
        </p:spPr>
      </p:pic>
      <p:sp>
        <p:nvSpPr>
          <p:cNvPr id="2" name="タイトル 1">
            <a:extLst>
              <a:ext uri="{FF2B5EF4-FFF2-40B4-BE49-F238E27FC236}">
                <a16:creationId xmlns:a16="http://schemas.microsoft.com/office/drawing/2014/main" id="{7A7EF169-D77B-BED8-0316-733CD208FAD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5" name="タイトル 1">
            <a:extLst>
              <a:ext uri="{FF2B5EF4-FFF2-40B4-BE49-F238E27FC236}">
                <a16:creationId xmlns:a16="http://schemas.microsoft.com/office/drawing/2014/main" id="{06F638B8-C68B-0E33-4FF6-C9FE3C78C65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7" name="テキスト ボックス 6">
            <a:extLst>
              <a:ext uri="{FF2B5EF4-FFF2-40B4-BE49-F238E27FC236}">
                <a16:creationId xmlns:a16="http://schemas.microsoft.com/office/drawing/2014/main" id="{690F5595-1761-7C3E-345C-2C2D74A394A7}"/>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3541127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a:extLst>
              <a:ext uri="{FF2B5EF4-FFF2-40B4-BE49-F238E27FC236}">
                <a16:creationId xmlns:a16="http://schemas.microsoft.com/office/drawing/2014/main" id="{161E3BCF-B886-401F-065C-1E364CB8E0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79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3B20FD5-139F-1328-17C0-96280F2C49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623" y="2330028"/>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63838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まいなぽーたる</a:t>
            </a: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」と</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入力します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13</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　　　　を押します</a:t>
            </a:r>
          </a:p>
        </p:txBody>
      </p:sp>
      <p:pic>
        <p:nvPicPr>
          <p:cNvPr id="25" name="図 24">
            <a:extLst>
              <a:ext uri="{FF2B5EF4-FFF2-40B4-BE49-F238E27FC236}">
                <a16:creationId xmlns:a16="http://schemas.microsoft.com/office/drawing/2014/main" id="{21C6D360-2235-00CC-2FAC-6DA06BE6E0F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2982" t="85236" r="2331" b="7988"/>
          <a:stretch/>
        </p:blipFill>
        <p:spPr bwMode="auto">
          <a:xfrm>
            <a:off x="5789740" y="1544172"/>
            <a:ext cx="395730" cy="395622"/>
          </a:xfrm>
          <a:custGeom>
            <a:avLst/>
            <a:gdLst>
              <a:gd name="connsiteX0" fmla="*/ 64959 w 554784"/>
              <a:gd name="connsiteY0" fmla="*/ 0 h 554633"/>
              <a:gd name="connsiteX1" fmla="*/ 489825 w 554784"/>
              <a:gd name="connsiteY1" fmla="*/ 0 h 554633"/>
              <a:gd name="connsiteX2" fmla="*/ 554784 w 554784"/>
              <a:gd name="connsiteY2" fmla="*/ 64959 h 554633"/>
              <a:gd name="connsiteX3" fmla="*/ 554784 w 554784"/>
              <a:gd name="connsiteY3" fmla="*/ 489674 h 554633"/>
              <a:gd name="connsiteX4" fmla="*/ 489825 w 554784"/>
              <a:gd name="connsiteY4" fmla="*/ 554633 h 554633"/>
              <a:gd name="connsiteX5" fmla="*/ 64959 w 554784"/>
              <a:gd name="connsiteY5" fmla="*/ 554633 h 554633"/>
              <a:gd name="connsiteX6" fmla="*/ 0 w 554784"/>
              <a:gd name="connsiteY6" fmla="*/ 489674 h 554633"/>
              <a:gd name="connsiteX7" fmla="*/ 0 w 554784"/>
              <a:gd name="connsiteY7" fmla="*/ 64959 h 554633"/>
              <a:gd name="connsiteX8" fmla="*/ 64959 w 554784"/>
              <a:gd name="connsiteY8" fmla="*/ 0 h 5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4784" h="554633">
                <a:moveTo>
                  <a:pt x="64959" y="0"/>
                </a:moveTo>
                <a:lnTo>
                  <a:pt x="489825" y="0"/>
                </a:lnTo>
                <a:cubicBezTo>
                  <a:pt x="525701" y="0"/>
                  <a:pt x="554784" y="29083"/>
                  <a:pt x="554784" y="64959"/>
                </a:cubicBezTo>
                <a:lnTo>
                  <a:pt x="554784" y="489674"/>
                </a:lnTo>
                <a:cubicBezTo>
                  <a:pt x="554784" y="525550"/>
                  <a:pt x="525701" y="554633"/>
                  <a:pt x="489825" y="554633"/>
                </a:cubicBezTo>
                <a:lnTo>
                  <a:pt x="64959" y="554633"/>
                </a:lnTo>
                <a:cubicBezTo>
                  <a:pt x="29083" y="554633"/>
                  <a:pt x="0" y="525550"/>
                  <a:pt x="0" y="489674"/>
                </a:cubicBezTo>
                <a:lnTo>
                  <a:pt x="0" y="64959"/>
                </a:lnTo>
                <a:cubicBezTo>
                  <a:pt x="0" y="29083"/>
                  <a:pt x="29083" y="0"/>
                  <a:pt x="64959"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7" name="四角形: 角を丸くする 26">
            <a:extLst>
              <a:ext uri="{FF2B5EF4-FFF2-40B4-BE49-F238E27FC236}">
                <a16:creationId xmlns:a16="http://schemas.microsoft.com/office/drawing/2014/main" id="{38B5C4E7-B46D-350A-D6BD-BA06AAF4DB52}"/>
              </a:ext>
            </a:extLst>
          </p:cNvPr>
          <p:cNvSpPr/>
          <p:nvPr/>
        </p:nvSpPr>
        <p:spPr>
          <a:xfrm>
            <a:off x="7216436" y="5894527"/>
            <a:ext cx="516144" cy="529877"/>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657159" y="2454996"/>
            <a:ext cx="1524452" cy="360000"/>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6BE440ED-8C11-1114-85D2-115F3AA95B50}"/>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3" name="タイトル 1">
            <a:extLst>
              <a:ext uri="{FF2B5EF4-FFF2-40B4-BE49-F238E27FC236}">
                <a16:creationId xmlns:a16="http://schemas.microsoft.com/office/drawing/2014/main" id="{11ACE344-9F7F-E1B6-15E6-970CF5A64ED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5" name="テキスト ボックス 4">
            <a:extLst>
              <a:ext uri="{FF2B5EF4-FFF2-40B4-BE49-F238E27FC236}">
                <a16:creationId xmlns:a16="http://schemas.microsoft.com/office/drawing/2014/main" id="{213CF99F-5D8E-F8EC-EE25-CFA5ED84BF55}"/>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Tree>
    <p:extLst>
      <p:ext uri="{BB962C8B-B14F-4D97-AF65-F5344CB8AC3E}">
        <p14:creationId xmlns:p14="http://schemas.microsoft.com/office/powerpoint/2010/main" val="422032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E33C136-209C-337A-8A67-CD33C1EA75B3}"/>
              </a:ext>
            </a:extLst>
          </p:cNvPr>
          <p:cNvPicPr>
            <a:picLocks noChangeAspect="1"/>
          </p:cNvPicPr>
          <p:nvPr/>
        </p:nvPicPr>
        <p:blipFill>
          <a:blip r:embed="rId4"/>
          <a:stretch>
            <a:fillRect/>
          </a:stretch>
        </p:blipFill>
        <p:spPr>
          <a:xfrm>
            <a:off x="1419118" y="2325351"/>
            <a:ext cx="2017951" cy="4346825"/>
          </a:xfrm>
          <a:prstGeom prst="rect">
            <a:avLst/>
          </a:prstGeom>
        </p:spPr>
      </p:pic>
      <p:pic>
        <p:nvPicPr>
          <p:cNvPr id="2050" name="Picture 2">
            <a:extLst>
              <a:ext uri="{FF2B5EF4-FFF2-40B4-BE49-F238E27FC236}">
                <a16:creationId xmlns:a16="http://schemas.microsoft.com/office/drawing/2014/main" id="{EFF800DA-902A-B7AB-36C6-8FC08AC0BA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470" y="2334682"/>
            <a:ext cx="1993846" cy="432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サブタイトル 2">
            <a:extLst>
              <a:ext uri="{FF2B5EF4-FFF2-40B4-BE49-F238E27FC236}">
                <a16:creationId xmlns:a16="http://schemas.microsoft.com/office/drawing/2014/main" id="{79CC1A92-04C6-AE97-D920-D309A92AE4A1}"/>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7111"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「マイナポータル」を選択します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17" name="Slide Number Placeholder 5">
            <a:extLst>
              <a:ext uri="{FF2B5EF4-FFF2-40B4-BE49-F238E27FC236}">
                <a16:creationId xmlns:a16="http://schemas.microsoft.com/office/drawing/2014/main" id="{A14760BF-CA4F-ED5C-FCFD-5D4B8EFD68F2}"/>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14</a:t>
            </a:r>
          </a:p>
        </p:txBody>
      </p:sp>
      <p:sp>
        <p:nvSpPr>
          <p:cNvPr id="24" name="テキスト ボックス 23">
            <a:extLst>
              <a:ext uri="{FF2B5EF4-FFF2-40B4-BE49-F238E27FC236}">
                <a16:creationId xmlns:a16="http://schemas.microsoft.com/office/drawing/2014/main" id="{E98EE297-011D-B3CC-C7ED-2F986A78868C}"/>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pc="-80" dirty="0">
                <a:latin typeface="BIZ UDPゴシック" panose="020B0400000000000000" pitchFamily="50" charset="-128"/>
                <a:ea typeface="BIZ UDPゴシック" panose="020B0400000000000000" pitchFamily="50" charset="-128"/>
                <a:cs typeface="IPAexGothic"/>
              </a:rPr>
              <a:t>「インストール」を押します</a:t>
            </a:r>
          </a:p>
        </p:txBody>
      </p:sp>
      <p:sp>
        <p:nvSpPr>
          <p:cNvPr id="27" name="四角形: 角を丸くする 26">
            <a:extLst>
              <a:ext uri="{FF2B5EF4-FFF2-40B4-BE49-F238E27FC236}">
                <a16:creationId xmlns:a16="http://schemas.microsoft.com/office/drawing/2014/main" id="{38B5C4E7-B46D-350A-D6BD-BA06AAF4DB52}"/>
              </a:ext>
            </a:extLst>
          </p:cNvPr>
          <p:cNvSpPr/>
          <p:nvPr/>
        </p:nvSpPr>
        <p:spPr>
          <a:xfrm>
            <a:off x="5554876" y="3768167"/>
            <a:ext cx="2328259" cy="46420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28" name="四角形: 角を丸くする 27">
            <a:extLst>
              <a:ext uri="{FF2B5EF4-FFF2-40B4-BE49-F238E27FC236}">
                <a16:creationId xmlns:a16="http://schemas.microsoft.com/office/drawing/2014/main" id="{40782E8D-450B-3622-858E-20BB9468003E}"/>
              </a:ext>
            </a:extLst>
          </p:cNvPr>
          <p:cNvSpPr/>
          <p:nvPr/>
        </p:nvSpPr>
        <p:spPr>
          <a:xfrm>
            <a:off x="1326998" y="2704759"/>
            <a:ext cx="2203382" cy="883172"/>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4263C682-280C-F10C-04B5-5D902E215EA3}"/>
              </a:ext>
            </a:extLst>
          </p:cNvPr>
          <p:cNvSpPr txBox="1"/>
          <p:nvPr/>
        </p:nvSpPr>
        <p:spPr>
          <a:xfrm>
            <a:off x="3470466" y="3310253"/>
            <a:ext cx="2236467" cy="774699"/>
          </a:xfrm>
          <a:prstGeom prst="rect">
            <a:avLst/>
          </a:prstGeom>
          <a:noFill/>
        </p:spPr>
        <p:txBody>
          <a:bodyPr wrap="square" rtlCol="0">
            <a:spAutoFit/>
          </a:bodyPr>
          <a:lstStyle/>
          <a:p>
            <a:pPr>
              <a:lnSpc>
                <a:spcPct val="130000"/>
              </a:lnSpc>
            </a:pPr>
            <a:r>
              <a:rPr lang="en-US" altLang="ja-JP" sz="1200" dirty="0">
                <a:solidFill>
                  <a:srgbClr val="4472C4"/>
                </a:solidFill>
                <a:latin typeface="BIZ UDPゴシック" panose="020B0400000000000000" pitchFamily="50" charset="-128"/>
                <a:ea typeface="BIZ UDPゴシック" panose="020B0400000000000000" pitchFamily="50" charset="-128"/>
              </a:rPr>
              <a:t>※WEB</a:t>
            </a:r>
            <a:r>
              <a:rPr lang="ja-JP" altLang="en-US" sz="1200" dirty="0">
                <a:solidFill>
                  <a:srgbClr val="4472C4"/>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
        <p:nvSpPr>
          <p:cNvPr id="5" name="タイトル 1">
            <a:extLst>
              <a:ext uri="{FF2B5EF4-FFF2-40B4-BE49-F238E27FC236}">
                <a16:creationId xmlns:a16="http://schemas.microsoft.com/office/drawing/2014/main" id="{494996FF-1FF8-C2FA-D977-A65F3A0AA45A}"/>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7" name="タイトル 1">
            <a:extLst>
              <a:ext uri="{FF2B5EF4-FFF2-40B4-BE49-F238E27FC236}">
                <a16:creationId xmlns:a16="http://schemas.microsoft.com/office/drawing/2014/main" id="{E359D8F1-5201-3E4E-4471-99C9A3FBB09C}"/>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8" name="テキスト ボックス 7">
            <a:extLst>
              <a:ext uri="{FF2B5EF4-FFF2-40B4-BE49-F238E27FC236}">
                <a16:creationId xmlns:a16="http://schemas.microsoft.com/office/drawing/2014/main" id="{92B6A62C-67C2-B2B6-805B-C35B824080E3}"/>
              </a:ext>
            </a:extLst>
          </p:cNvPr>
          <p:cNvSpPr txBox="1"/>
          <p:nvPr/>
        </p:nvSpPr>
        <p:spPr>
          <a:xfrm>
            <a:off x="7750071" y="910426"/>
            <a:ext cx="1315021" cy="646331"/>
          </a:xfrm>
          <a:prstGeom prst="rect">
            <a:avLst/>
          </a:prstGeom>
          <a:solidFill>
            <a:schemeClr val="accent2">
              <a:lumMod val="40000"/>
              <a:lumOff val="60000"/>
            </a:schemeClr>
          </a:solidFill>
        </p:spPr>
        <p:txBody>
          <a:bodyPr wrap="square" rtlCol="0">
            <a:spAutoFit/>
          </a:bodyPr>
          <a:lstStyle/>
          <a:p>
            <a:pPr algn="ctr"/>
            <a:r>
              <a:rPr lang="en-US" altLang="ja-JP" b="1" dirty="0">
                <a:latin typeface="BIZ UDPゴシック" panose="020B0400000000000000" pitchFamily="50" charset="-128"/>
                <a:ea typeface="BIZ UDPゴシック" panose="020B0400000000000000" pitchFamily="50" charset="-128"/>
                <a:cs typeface="Meiryo" charset="-128"/>
              </a:rPr>
              <a:t>Android</a:t>
            </a:r>
            <a:r>
              <a:rPr lang="ja-JP" altLang="en-US" b="1" dirty="0">
                <a:latin typeface="BIZ UDPゴシック" panose="020B0400000000000000" pitchFamily="50" charset="-128"/>
                <a:ea typeface="BIZ UDPゴシック" panose="020B0400000000000000" pitchFamily="50" charset="-128"/>
                <a:cs typeface="Meiryo" charset="-128"/>
              </a:rPr>
              <a:t>の場合</a:t>
            </a:r>
          </a:p>
        </p:txBody>
      </p:sp>
      <p:sp>
        <p:nvSpPr>
          <p:cNvPr id="10" name="テキスト ボックス 9">
            <a:extLst>
              <a:ext uri="{FF2B5EF4-FFF2-40B4-BE49-F238E27FC236}">
                <a16:creationId xmlns:a16="http://schemas.microsoft.com/office/drawing/2014/main" id="{5FC3E3B8-79F6-100D-F4E2-9FF382589A95}"/>
              </a:ext>
            </a:extLst>
          </p:cNvPr>
          <p:cNvSpPr txBox="1"/>
          <p:nvPr/>
        </p:nvSpPr>
        <p:spPr>
          <a:xfrm>
            <a:off x="3470466" y="4477521"/>
            <a:ext cx="2236467" cy="1734962"/>
          </a:xfrm>
          <a:prstGeom prst="rect">
            <a:avLst/>
          </a:prstGeom>
          <a:noFill/>
        </p:spPr>
        <p:txBody>
          <a:bodyPr wrap="square" rtlCol="0">
            <a:spAutoFit/>
          </a:bodyPr>
          <a:lstStyle/>
          <a:p>
            <a:pPr>
              <a:lnSpc>
                <a:spcPct val="130000"/>
              </a:lnSpc>
            </a:pPr>
            <a:r>
              <a:rPr lang="en-US" altLang="ja-JP" sz="1200" dirty="0">
                <a:solidFill>
                  <a:srgbClr val="4472C4"/>
                </a:solidFill>
                <a:latin typeface="BIZ UDPゴシック" panose="020B0400000000000000" pitchFamily="50" charset="-128"/>
                <a:ea typeface="BIZ UDPゴシック" panose="020B0400000000000000" pitchFamily="50" charset="-128"/>
                <a:cs typeface="Meiryo" charset="-128"/>
              </a:rPr>
              <a:t>※</a:t>
            </a:r>
            <a:r>
              <a:rPr lang="ja-JP" altLang="en-US" sz="1200" dirty="0">
                <a:solidFill>
                  <a:srgbClr val="4472C4"/>
                </a:solidFill>
                <a:latin typeface="BIZ UDPゴシック" panose="020B0400000000000000" pitchFamily="50" charset="-128"/>
                <a:ea typeface="BIZ UDPゴシック" panose="020B0400000000000000" pitchFamily="50" charset="-128"/>
                <a:cs typeface="Meiryo" charset="-128"/>
              </a:rPr>
              <a:t>マイナポータルアプリが見つからない場合は</a:t>
            </a:r>
            <a:r>
              <a:rPr lang="en-US" altLang="ja-JP" sz="1200" dirty="0">
                <a:solidFill>
                  <a:srgbClr val="4472C4"/>
                </a:solidFill>
                <a:latin typeface="BIZ UDPゴシック" panose="020B0400000000000000" pitchFamily="50" charset="-128"/>
                <a:ea typeface="BIZ UDPゴシック" panose="020B0400000000000000" pitchFamily="50" charset="-128"/>
                <a:cs typeface="Meiryo" charset="-128"/>
              </a:rPr>
              <a:t>Android6.0</a:t>
            </a:r>
            <a:r>
              <a:rPr lang="ja-JP" altLang="en-US" sz="1200" dirty="0">
                <a:solidFill>
                  <a:srgbClr val="4472C4"/>
                </a:solidFill>
                <a:latin typeface="BIZ UDPゴシック" panose="020B0400000000000000" pitchFamily="50" charset="-128"/>
                <a:ea typeface="BIZ UDPゴシック" panose="020B0400000000000000" pitchFamily="50" charset="-128"/>
                <a:cs typeface="Meiryo" charset="-128"/>
              </a:rPr>
              <a:t>以上、ブラウザが</a:t>
            </a:r>
            <a:r>
              <a:rPr lang="en-US" altLang="ja-JP" sz="1200" dirty="0">
                <a:solidFill>
                  <a:srgbClr val="4472C4"/>
                </a:solidFill>
                <a:latin typeface="BIZ UDPゴシック" panose="020B0400000000000000" pitchFamily="50" charset="-128"/>
                <a:ea typeface="BIZ UDPゴシック" panose="020B0400000000000000" pitchFamily="50" charset="-128"/>
                <a:cs typeface="Meiryo" charset="-128"/>
              </a:rPr>
              <a:t>Chrome69</a:t>
            </a:r>
            <a:r>
              <a:rPr lang="ja-JP" altLang="en-US" sz="1200" dirty="0">
                <a:solidFill>
                  <a:srgbClr val="4472C4"/>
                </a:solidFill>
                <a:latin typeface="BIZ UDPゴシック" panose="020B0400000000000000" pitchFamily="50" charset="-128"/>
                <a:ea typeface="BIZ UDPゴシック" panose="020B0400000000000000" pitchFamily="50" charset="-128"/>
                <a:cs typeface="Meiryo" charset="-128"/>
              </a:rPr>
              <a:t>以上の条件を満たしていない可能性があります</a:t>
            </a:r>
            <a:endParaRPr lang="en-US" altLang="ja-JP" sz="1200" dirty="0">
              <a:solidFill>
                <a:srgbClr val="4472C4"/>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アップデート後、再度インストールしてください</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Tree>
    <p:extLst>
      <p:ext uri="{BB962C8B-B14F-4D97-AF65-F5344CB8AC3E}">
        <p14:creationId xmlns:p14="http://schemas.microsoft.com/office/powerpoint/2010/main" val="2464921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09304B7-52A8-94B3-8F6A-E08A96E8ABC9}"/>
              </a:ext>
            </a:extLst>
          </p:cNvPr>
          <p:cNvPicPr>
            <a:picLocks noChangeAspect="1"/>
          </p:cNvPicPr>
          <p:nvPr/>
        </p:nvPicPr>
        <p:blipFill>
          <a:blip r:embed="rId4"/>
          <a:stretch>
            <a:fillRect/>
          </a:stretch>
        </p:blipFill>
        <p:spPr>
          <a:xfrm>
            <a:off x="5478081" y="2256076"/>
            <a:ext cx="2475191"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5</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pic>
        <p:nvPicPr>
          <p:cNvPr id="28" name="Picture 2">
            <a:extLst>
              <a:ext uri="{FF2B5EF4-FFF2-40B4-BE49-F238E27FC236}">
                <a16:creationId xmlns:a16="http://schemas.microsoft.com/office/drawing/2014/main" id="{314BA658-DF6F-0215-7EAA-2AB69140FC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8422" y="2272501"/>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 name="四角形: 角を丸くする 28">
            <a:extLst>
              <a:ext uri="{FF2B5EF4-FFF2-40B4-BE49-F238E27FC236}">
                <a16:creationId xmlns:a16="http://schemas.microsoft.com/office/drawing/2014/main" id="{884BF940-0BC5-69D6-3BA5-CBB8CF15C7CA}"/>
              </a:ext>
            </a:extLst>
          </p:cNvPr>
          <p:cNvSpPr/>
          <p:nvPr/>
        </p:nvSpPr>
        <p:spPr>
          <a:xfrm>
            <a:off x="2415498" y="4722059"/>
            <a:ext cx="504000"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0229056-597E-31CB-51F8-CA963292ADF3}"/>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7CAE9DE7-A428-B946-840B-5B0FBDF0B080}"/>
              </a:ext>
            </a:extLst>
          </p:cNvPr>
          <p:cNvSpPr txBox="1"/>
          <p:nvPr/>
        </p:nvSpPr>
        <p:spPr>
          <a:xfrm>
            <a:off x="889484" y="1406120"/>
            <a:ext cx="464796"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3" name="テキスト ボックス 32">
            <a:extLst>
              <a:ext uri="{FF2B5EF4-FFF2-40B4-BE49-F238E27FC236}">
                <a16:creationId xmlns:a16="http://schemas.microsoft.com/office/drawing/2014/main" id="{387937C7-1851-6993-B085-58914A36F43F}"/>
              </a:ext>
            </a:extLst>
          </p:cNvPr>
          <p:cNvSpPr txBox="1"/>
          <p:nvPr/>
        </p:nvSpPr>
        <p:spPr>
          <a:xfrm>
            <a:off x="5207478" y="1406120"/>
            <a:ext cx="540000" cy="584775"/>
          </a:xfrm>
          <a:prstGeom prst="rect">
            <a:avLst/>
          </a:prstGeom>
          <a:noFill/>
        </p:spPr>
        <p:txBody>
          <a:bodyPr wrap="square" rtlCol="0">
            <a:spAutoFit/>
          </a:bodyPr>
          <a:lstStyle/>
          <a:p>
            <a:r>
              <a:rPr lang="ja-JP" altLang="en-US" sz="320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4" name="テキスト ボックス 33">
            <a:extLst>
              <a:ext uri="{FF2B5EF4-FFF2-40B4-BE49-F238E27FC236}">
                <a16:creationId xmlns:a16="http://schemas.microsoft.com/office/drawing/2014/main" id="{0C01E779-B788-CDA4-7B79-4F8428E4C64B}"/>
              </a:ext>
            </a:extLst>
          </p:cNvPr>
          <p:cNvSpPr txBox="1"/>
          <p:nvPr/>
        </p:nvSpPr>
        <p:spPr>
          <a:xfrm>
            <a:off x="5721428" y="1489248"/>
            <a:ext cx="3422571" cy="395621"/>
          </a:xfrm>
          <a:prstGeom prst="rect">
            <a:avLst/>
          </a:prstGeom>
          <a:noFill/>
        </p:spPr>
        <p:txBody>
          <a:bodyPr wrap="square" rtlCol="0" anchor="ctr">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検索</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を押します</a:t>
            </a:r>
          </a:p>
        </p:txBody>
      </p:sp>
      <p:sp>
        <p:nvSpPr>
          <p:cNvPr id="35" name="テキスト ボックス 34">
            <a:extLst>
              <a:ext uri="{FF2B5EF4-FFF2-40B4-BE49-F238E27FC236}">
                <a16:creationId xmlns:a16="http://schemas.microsoft.com/office/drawing/2014/main" id="{E37AB325-D521-4BD8-6E61-C79710A51EDE}"/>
              </a:ext>
            </a:extLst>
          </p:cNvPr>
          <p:cNvSpPr txBox="1"/>
          <p:nvPr/>
        </p:nvSpPr>
        <p:spPr>
          <a:xfrm>
            <a:off x="1412435" y="1489248"/>
            <a:ext cx="3484568" cy="395621"/>
          </a:xfrm>
          <a:prstGeom prst="rect">
            <a:avLst/>
          </a:prstGeom>
          <a:noFill/>
        </p:spPr>
        <p:txBody>
          <a:bodyPr wrap="square" lIns="91440" tIns="45720" rIns="91440" bIns="45720" rtlCol="0" anchor="t">
            <a:spAutoFit/>
          </a:bodyPr>
          <a:lstStyle/>
          <a:p>
            <a:pPr>
              <a:lnSpc>
                <a:spcPct val="130000"/>
              </a:lnSpc>
            </a:pPr>
            <a:r>
              <a:rPr lang="en-US" altLang="ja-JP" dirty="0">
                <a:latin typeface="BIZ UDPゴシック" panose="020B0400000000000000" pitchFamily="50" charset="-128"/>
                <a:ea typeface="BIZ UDPゴシック" panose="020B0400000000000000" pitchFamily="50" charset="-128"/>
              </a:rPr>
              <a:t>App Store</a:t>
            </a:r>
            <a:r>
              <a:rPr lang="ja-JP" altLang="en-US" dirty="0">
                <a:latin typeface="BIZ UDPゴシック" panose="020B0400000000000000" pitchFamily="50" charset="-128"/>
                <a:ea typeface="BIZ UDPゴシック" panose="020B0400000000000000" pitchFamily="50" charset="-128"/>
              </a:rPr>
              <a:t>　 　 　を押します</a:t>
            </a:r>
          </a:p>
        </p:txBody>
      </p:sp>
      <p:pic>
        <p:nvPicPr>
          <p:cNvPr id="36" name="図 35">
            <a:extLst>
              <a:ext uri="{FF2B5EF4-FFF2-40B4-BE49-F238E27FC236}">
                <a16:creationId xmlns:a16="http://schemas.microsoft.com/office/drawing/2014/main" id="{6DC5A5D9-C069-2CBA-7D82-2A25C31C5EF1}"/>
              </a:ext>
            </a:extLst>
          </p:cNvPr>
          <p:cNvPicPr>
            <a:picLocks noChangeAspect="1"/>
          </p:cNvPicPr>
          <p:nvPr/>
        </p:nvPicPr>
        <p:blipFill>
          <a:blip r:embed="rId8"/>
          <a:stretch>
            <a:fillRect/>
          </a:stretch>
        </p:blipFill>
        <p:spPr>
          <a:xfrm>
            <a:off x="2841749" y="1498578"/>
            <a:ext cx="464796" cy="442043"/>
          </a:xfrm>
          <a:custGeom>
            <a:avLst/>
            <a:gdLst>
              <a:gd name="connsiteX0" fmla="*/ 173410 w 717550"/>
              <a:gd name="connsiteY0" fmla="*/ 0 h 717550"/>
              <a:gd name="connsiteX1" fmla="*/ 544140 w 717550"/>
              <a:gd name="connsiteY1" fmla="*/ 0 h 717550"/>
              <a:gd name="connsiteX2" fmla="*/ 717550 w 717550"/>
              <a:gd name="connsiteY2" fmla="*/ 173410 h 717550"/>
              <a:gd name="connsiteX3" fmla="*/ 717550 w 717550"/>
              <a:gd name="connsiteY3" fmla="*/ 544140 h 717550"/>
              <a:gd name="connsiteX4" fmla="*/ 544140 w 717550"/>
              <a:gd name="connsiteY4" fmla="*/ 717550 h 717550"/>
              <a:gd name="connsiteX5" fmla="*/ 173410 w 717550"/>
              <a:gd name="connsiteY5" fmla="*/ 717550 h 717550"/>
              <a:gd name="connsiteX6" fmla="*/ 0 w 717550"/>
              <a:gd name="connsiteY6" fmla="*/ 544140 h 717550"/>
              <a:gd name="connsiteX7" fmla="*/ 0 w 717550"/>
              <a:gd name="connsiteY7" fmla="*/ 173410 h 717550"/>
              <a:gd name="connsiteX8" fmla="*/ 173410 w 717550"/>
              <a:gd name="connsiteY8" fmla="*/ 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50" h="717550">
                <a:moveTo>
                  <a:pt x="173410" y="0"/>
                </a:moveTo>
                <a:lnTo>
                  <a:pt x="544140" y="0"/>
                </a:lnTo>
                <a:cubicBezTo>
                  <a:pt x="639912" y="0"/>
                  <a:pt x="717550" y="77638"/>
                  <a:pt x="717550" y="173410"/>
                </a:cubicBezTo>
                <a:lnTo>
                  <a:pt x="717550" y="544140"/>
                </a:lnTo>
                <a:cubicBezTo>
                  <a:pt x="717550" y="639912"/>
                  <a:pt x="639912" y="717550"/>
                  <a:pt x="544140" y="717550"/>
                </a:cubicBezTo>
                <a:lnTo>
                  <a:pt x="173410" y="717550"/>
                </a:lnTo>
                <a:cubicBezTo>
                  <a:pt x="77638" y="717550"/>
                  <a:pt x="0" y="639912"/>
                  <a:pt x="0" y="544140"/>
                </a:cubicBezTo>
                <a:lnTo>
                  <a:pt x="0" y="173410"/>
                </a:lnTo>
                <a:cubicBezTo>
                  <a:pt x="0" y="77638"/>
                  <a:pt x="77638" y="0"/>
                  <a:pt x="173410" y="0"/>
                </a:cubicBezTo>
                <a:close/>
              </a:path>
            </a:pathLst>
          </a:custGeom>
          <a:ln>
            <a:noFill/>
          </a:ln>
          <a:effectLst/>
        </p:spPr>
      </p:pic>
      <p:sp>
        <p:nvSpPr>
          <p:cNvPr id="37" name="四角形: 角を丸くする 36">
            <a:extLst>
              <a:ext uri="{FF2B5EF4-FFF2-40B4-BE49-F238E27FC236}">
                <a16:creationId xmlns:a16="http://schemas.microsoft.com/office/drawing/2014/main" id="{A1897722-8B61-FC52-9032-3A00841BB2B6}"/>
              </a:ext>
            </a:extLst>
          </p:cNvPr>
          <p:cNvSpPr/>
          <p:nvPr/>
        </p:nvSpPr>
        <p:spPr>
          <a:xfrm>
            <a:off x="7447283" y="6228213"/>
            <a:ext cx="475192" cy="473621"/>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68BED06C-8C5F-AF48-99D1-3D2A638E2F3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4" name="タイトル 1">
            <a:extLst>
              <a:ext uri="{FF2B5EF4-FFF2-40B4-BE49-F238E27FC236}">
                <a16:creationId xmlns:a16="http://schemas.microsoft.com/office/drawing/2014/main" id="{C10514A4-BC9E-BA88-64E4-829066DBCE5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5" name="テキスト ボックス 4">
            <a:extLst>
              <a:ext uri="{FF2B5EF4-FFF2-40B4-BE49-F238E27FC236}">
                <a16:creationId xmlns:a16="http://schemas.microsoft.com/office/drawing/2014/main" id="{E631D729-B122-ADAF-8FF5-63DC72284EFF}"/>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Tree>
    <p:extLst>
      <p:ext uri="{BB962C8B-B14F-4D97-AF65-F5344CB8AC3E}">
        <p14:creationId xmlns:p14="http://schemas.microsoft.com/office/powerpoint/2010/main" val="896738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270CEE6-3352-0929-5D85-ABF94A7A3768}"/>
              </a:ext>
            </a:extLst>
          </p:cNvPr>
          <p:cNvPicPr>
            <a:picLocks noChangeAspect="1"/>
          </p:cNvPicPr>
          <p:nvPr/>
        </p:nvPicPr>
        <p:blipFill>
          <a:blip r:embed="rId4"/>
          <a:stretch>
            <a:fillRect/>
          </a:stretch>
        </p:blipFill>
        <p:spPr>
          <a:xfrm>
            <a:off x="1146617" y="2264140"/>
            <a:ext cx="2476500" cy="4381500"/>
          </a:xfrm>
          <a:prstGeom prst="rect">
            <a:avLst/>
          </a:prstGeom>
        </p:spPr>
      </p:pic>
      <p:pic>
        <p:nvPicPr>
          <p:cNvPr id="6146" name="Picture 2">
            <a:extLst>
              <a:ext uri="{FF2B5EF4-FFF2-40B4-BE49-F238E27FC236}">
                <a16:creationId xmlns:a16="http://schemas.microsoft.com/office/drawing/2014/main" id="{00C78045-FE66-0D4A-5320-144D0FB8F9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3808" y="2286618"/>
            <a:ext cx="2449026" cy="435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6</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7" name="テキスト ボックス 6">
            <a:extLst>
              <a:ext uri="{FF2B5EF4-FFF2-40B4-BE49-F238E27FC236}">
                <a16:creationId xmlns:a16="http://schemas.microsoft.com/office/drawing/2014/main" id="{B97E506F-C720-5691-6CE9-A1F7A6BEE56A}"/>
              </a:ext>
            </a:extLst>
          </p:cNvPr>
          <p:cNvSpPr txBox="1"/>
          <p:nvPr/>
        </p:nvSpPr>
        <p:spPr>
          <a:xfrm>
            <a:off x="3632448" y="4141558"/>
            <a:ext cx="1836707" cy="1975028"/>
          </a:xfrm>
          <a:prstGeom prst="rect">
            <a:avLst/>
          </a:prstGeom>
          <a:noFill/>
        </p:spPr>
        <p:txBody>
          <a:bodyPr wrap="square" lIns="0" rIns="0" rtlCol="0">
            <a:spAutoFit/>
          </a:bodyPr>
          <a:lstStyle/>
          <a:p>
            <a:pPr>
              <a:lnSpc>
                <a:spcPct val="130000"/>
              </a:lnSpc>
            </a:pPr>
            <a:r>
              <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rPr>
              <a:t>※</a:t>
            </a: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マイナポータルアプリ</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が見つからない場合は、</a:t>
            </a:r>
            <a:r>
              <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rPr>
              <a:t>iOS14.0</a:t>
            </a: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以上、ブラウザが</a:t>
            </a:r>
            <a:r>
              <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rPr>
              <a:t>Safari13</a:t>
            </a: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以上の条件を満たしていない可能性があります</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a:p>
            <a:pPr>
              <a:lnSpc>
                <a:spcPct val="130000"/>
              </a:lnSpc>
            </a:pPr>
            <a:r>
              <a:rPr lang="ja-JP" altLang="en-US" sz="1200" dirty="0">
                <a:solidFill>
                  <a:schemeClr val="accent1"/>
                </a:solidFill>
                <a:latin typeface="BIZ UDPゴシック" panose="020B0400000000000000" pitchFamily="50" charset="-128"/>
                <a:ea typeface="BIZ UDPゴシック" panose="020B0400000000000000" pitchFamily="50" charset="-128"/>
                <a:cs typeface="Meiryo" charset="-128"/>
              </a:rPr>
              <a:t>アップデート後、再度インストールしてください</a:t>
            </a:r>
            <a:endParaRPr lang="en-US" altLang="ja-JP" sz="1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1286046" y="2372752"/>
            <a:ext cx="1629523"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2" name="テキスト ボックス 31">
            <a:extLst>
              <a:ext uri="{FF2B5EF4-FFF2-40B4-BE49-F238E27FC236}">
                <a16:creationId xmlns:a16="http://schemas.microsoft.com/office/drawing/2014/main" id="{D8485DD0-D3EA-EC2C-4D6F-1B2239371038}"/>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右下の検索ボタンを</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押し検索します</a:t>
            </a:r>
          </a:p>
        </p:txBody>
      </p:sp>
      <p:sp>
        <p:nvSpPr>
          <p:cNvPr id="33" name="テキスト ボックス 32">
            <a:extLst>
              <a:ext uri="{FF2B5EF4-FFF2-40B4-BE49-F238E27FC236}">
                <a16:creationId xmlns:a16="http://schemas.microsoft.com/office/drawing/2014/main" id="{8B2294EF-AE4B-41C8-4AED-D66D69B69969}"/>
              </a:ext>
            </a:extLst>
          </p:cNvPr>
          <p:cNvSpPr txBox="1"/>
          <p:nvPr/>
        </p:nvSpPr>
        <p:spPr>
          <a:xfrm>
            <a:off x="1412435" y="1489248"/>
            <a:ext cx="3484568" cy="755720"/>
          </a:xfrm>
          <a:prstGeom prst="rect">
            <a:avLst/>
          </a:prstGeom>
          <a:noFill/>
        </p:spPr>
        <p:txBody>
          <a:bodyPr wrap="square" lIns="91440" tIns="45720" rIns="91440" bIns="45720" rtlCol="0" anchor="t">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検索枠に「まいなぽーたる」と</a:t>
            </a:r>
            <a:endParaRPr lang="en-US" altLang="ja-JP" dirty="0">
              <a:latin typeface="BIZ UDPゴシック" panose="020B0400000000000000" pitchFamily="50" charset="-128"/>
              <a:ea typeface="BIZ UDPゴシック" panose="020B0400000000000000" pitchFamily="50" charset="-128"/>
            </a:endParaRPr>
          </a:p>
          <a:p>
            <a:pPr>
              <a:lnSpc>
                <a:spcPct val="130000"/>
              </a:lnSpc>
            </a:pPr>
            <a:r>
              <a:rPr lang="ja-JP" altLang="en-US" dirty="0">
                <a:latin typeface="BIZ UDPゴシック" panose="020B0400000000000000" pitchFamily="50" charset="-128"/>
                <a:ea typeface="BIZ UDPゴシック" panose="020B0400000000000000" pitchFamily="50" charset="-128"/>
              </a:rPr>
              <a:t>入力します</a:t>
            </a:r>
          </a:p>
        </p:txBody>
      </p:sp>
      <p:sp>
        <p:nvSpPr>
          <p:cNvPr id="34" name="四角形: 角を丸くする 33">
            <a:extLst>
              <a:ext uri="{FF2B5EF4-FFF2-40B4-BE49-F238E27FC236}">
                <a16:creationId xmlns:a16="http://schemas.microsoft.com/office/drawing/2014/main" id="{AEF165B3-001B-6609-395C-96FD0D7CF948}"/>
              </a:ext>
            </a:extLst>
          </p:cNvPr>
          <p:cNvSpPr/>
          <p:nvPr/>
        </p:nvSpPr>
        <p:spPr>
          <a:xfrm>
            <a:off x="7361530" y="5871914"/>
            <a:ext cx="647688" cy="822081"/>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6DD2401-8C18-7EDF-DEEC-D1E995483DBD}"/>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3" name="タイトル 1">
            <a:extLst>
              <a:ext uri="{FF2B5EF4-FFF2-40B4-BE49-F238E27FC236}">
                <a16:creationId xmlns:a16="http://schemas.microsoft.com/office/drawing/2014/main" id="{ED09D208-7CD7-B7D6-53F8-BB6F0357AAB7}"/>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4" name="タイトル 1">
            <a:extLst>
              <a:ext uri="{FF2B5EF4-FFF2-40B4-BE49-F238E27FC236}">
                <a16:creationId xmlns:a16="http://schemas.microsoft.com/office/drawing/2014/main" id="{09E4D9CC-DD34-8CD5-541B-2113D83D63E3}"/>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
        <p:nvSpPr>
          <p:cNvPr id="9" name="テキスト ボックス 8">
            <a:extLst>
              <a:ext uri="{FF2B5EF4-FFF2-40B4-BE49-F238E27FC236}">
                <a16:creationId xmlns:a16="http://schemas.microsoft.com/office/drawing/2014/main" id="{BAE202F2-1747-F947-EFD6-702CFC1C76E1}"/>
              </a:ext>
            </a:extLst>
          </p:cNvPr>
          <p:cNvSpPr txBox="1"/>
          <p:nvPr/>
        </p:nvSpPr>
        <p:spPr>
          <a:xfrm>
            <a:off x="3632448" y="3175714"/>
            <a:ext cx="1836707" cy="774699"/>
          </a:xfrm>
          <a:prstGeom prst="rect">
            <a:avLst/>
          </a:prstGeom>
          <a:noFill/>
        </p:spPr>
        <p:txBody>
          <a:bodyPr wrap="square" lIns="0" rIns="0" rtlCol="0">
            <a:spAutoFit/>
          </a:bodyPr>
          <a:lstStyle/>
          <a:p>
            <a:pPr>
              <a:lnSpc>
                <a:spcPct val="130000"/>
              </a:lnSpc>
            </a:pPr>
            <a:r>
              <a:rPr lang="en-US" altLang="ja-JP" sz="1200" dirty="0">
                <a:solidFill>
                  <a:schemeClr val="accent1"/>
                </a:solidFill>
                <a:latin typeface="BIZ UDPゴシック" panose="020B0400000000000000" pitchFamily="50" charset="-128"/>
                <a:ea typeface="BIZ UDPゴシック" panose="020B0400000000000000" pitchFamily="50" charset="-128"/>
              </a:rPr>
              <a:t>※WEB</a:t>
            </a:r>
            <a:r>
              <a:rPr lang="ja-JP" altLang="en-US" sz="1200" dirty="0">
                <a:solidFill>
                  <a:schemeClr val="accent1"/>
                </a:solidFill>
                <a:latin typeface="BIZ UDPゴシック" panose="020B0400000000000000" pitchFamily="50" charset="-128"/>
                <a:ea typeface="BIZ UDPゴシック" panose="020B0400000000000000" pitchFamily="50" charset="-128"/>
              </a:rPr>
              <a:t>サイトへ接続するため別途通信料がかかることがあります</a:t>
            </a:r>
          </a:p>
        </p:txBody>
      </p:sp>
    </p:spTree>
    <p:extLst>
      <p:ext uri="{BB962C8B-B14F-4D97-AF65-F5344CB8AC3E}">
        <p14:creationId xmlns:p14="http://schemas.microsoft.com/office/powerpoint/2010/main" val="245344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C65F677A-898F-AB31-EE16-4396DEF51220}"/>
              </a:ext>
            </a:extLst>
          </p:cNvPr>
          <p:cNvPicPr>
            <a:picLocks noChangeAspect="1"/>
          </p:cNvPicPr>
          <p:nvPr/>
        </p:nvPicPr>
        <p:blipFill>
          <a:blip r:embed="rId4"/>
          <a:stretch>
            <a:fillRect/>
          </a:stretch>
        </p:blipFill>
        <p:spPr>
          <a:xfrm>
            <a:off x="5507000" y="2266003"/>
            <a:ext cx="2475191" cy="4377307"/>
          </a:xfrm>
          <a:prstGeom prst="rect">
            <a:avLst/>
          </a:prstGeom>
        </p:spPr>
      </p:pic>
      <p:pic>
        <p:nvPicPr>
          <p:cNvPr id="14" name="図 13">
            <a:extLst>
              <a:ext uri="{FF2B5EF4-FFF2-40B4-BE49-F238E27FC236}">
                <a16:creationId xmlns:a16="http://schemas.microsoft.com/office/drawing/2014/main" id="{91306703-6C76-AD25-FF9D-F66C5C5BA9A3}"/>
              </a:ext>
            </a:extLst>
          </p:cNvPr>
          <p:cNvPicPr>
            <a:picLocks noChangeAspect="1"/>
          </p:cNvPicPr>
          <p:nvPr/>
        </p:nvPicPr>
        <p:blipFill>
          <a:blip r:embed="rId5"/>
          <a:stretch>
            <a:fillRect/>
          </a:stretch>
        </p:blipFill>
        <p:spPr>
          <a:xfrm>
            <a:off x="1144917" y="2266003"/>
            <a:ext cx="2469094" cy="4377307"/>
          </a:xfrm>
          <a:prstGeom prst="rect">
            <a:avLst/>
          </a:prstGeom>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557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3" y="1512998"/>
            <a:ext cx="3353001" cy="395621"/>
          </a:xfrm>
          <a:prstGeom prst="rect">
            <a:avLst/>
          </a:prstGeom>
          <a:noFill/>
        </p:spPr>
        <p:txBody>
          <a:bodyPr wrap="square" lIns="91440" tIns="45720" rIns="91440" bIns="45720" rtlCol="0" anchor="t">
            <a:spAutoFit/>
          </a:bodyPr>
          <a:lstStyle/>
          <a:p>
            <a:pPr>
              <a:lnSpc>
                <a:spcPct val="130000"/>
              </a:lnSpc>
            </a:pPr>
            <a:r>
              <a:rPr lang="ja-JP" altLang="en-US" sz="1800" dirty="0">
                <a:latin typeface="BIZ UDPゴシック" panose="020B0400000000000000" pitchFamily="50" charset="-128"/>
                <a:ea typeface="BIZ UDPゴシック" panose="020B0400000000000000" pitchFamily="50" charset="-128"/>
              </a:rPr>
              <a:t>「入手」を押します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１</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6" name="サブタイトル 2">
            <a:extLst>
              <a:ext uri="{FF2B5EF4-FFF2-40B4-BE49-F238E27FC236}">
                <a16:creationId xmlns:a16="http://schemas.microsoft.com/office/drawing/2014/main" id="{DF36720B-FA6A-5957-9F27-776EDB413BE9}"/>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マイナポータルアプリをインストールします</a:t>
            </a:r>
          </a:p>
        </p:txBody>
      </p:sp>
      <p:sp>
        <p:nvSpPr>
          <p:cNvPr id="25" name="四角形: 角を丸くする 24">
            <a:extLst>
              <a:ext uri="{FF2B5EF4-FFF2-40B4-BE49-F238E27FC236}">
                <a16:creationId xmlns:a16="http://schemas.microsoft.com/office/drawing/2014/main" id="{29217A7B-A128-B0BF-94EE-8F9BABB28E69}"/>
              </a:ext>
            </a:extLst>
          </p:cNvPr>
          <p:cNvSpPr/>
          <p:nvPr/>
        </p:nvSpPr>
        <p:spPr>
          <a:xfrm>
            <a:off x="7245812" y="2927229"/>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99343D62-EBBB-7B65-9AA3-2E34D11AB174}"/>
              </a:ext>
            </a:extLst>
          </p:cNvPr>
          <p:cNvSpPr txBox="1"/>
          <p:nvPr/>
        </p:nvSpPr>
        <p:spPr>
          <a:xfrm>
            <a:off x="889484" y="1406120"/>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8" name="テキスト ボックス 27">
            <a:extLst>
              <a:ext uri="{FF2B5EF4-FFF2-40B4-BE49-F238E27FC236}">
                <a16:creationId xmlns:a16="http://schemas.microsoft.com/office/drawing/2014/main" id="{FC07473C-6E28-DFBF-9D97-75C0B7923D0B}"/>
              </a:ext>
            </a:extLst>
          </p:cNvPr>
          <p:cNvSpPr txBox="1"/>
          <p:nvPr/>
        </p:nvSpPr>
        <p:spPr>
          <a:xfrm>
            <a:off x="5207478" y="1406120"/>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 name="テキスト ボックス 1">
            <a:extLst>
              <a:ext uri="{FF2B5EF4-FFF2-40B4-BE49-F238E27FC236}">
                <a16:creationId xmlns:a16="http://schemas.microsoft.com/office/drawing/2014/main" id="{7701659E-FDA9-336C-2DB7-E76CA84F87FB}"/>
              </a:ext>
            </a:extLst>
          </p:cNvPr>
          <p:cNvSpPr txBox="1"/>
          <p:nvPr/>
        </p:nvSpPr>
        <p:spPr>
          <a:xfrm>
            <a:off x="5721428" y="1489248"/>
            <a:ext cx="3422571" cy="755720"/>
          </a:xfrm>
          <a:prstGeom prst="rect">
            <a:avLst/>
          </a:prstGeom>
          <a:noFill/>
        </p:spPr>
        <p:txBody>
          <a:bodyPr wrap="square" rtlCol="0" anchor="ctr">
            <a:spAutoFit/>
          </a:bodyPr>
          <a:lstStyle/>
          <a:p>
            <a:pPr>
              <a:lnSpc>
                <a:spcPct val="130000"/>
              </a:lnSpc>
            </a:pPr>
            <a:r>
              <a:rPr lang="ja-JP" altLang="en-US" dirty="0">
                <a:latin typeface="BIZ UDPゴシック" panose="020B0400000000000000" pitchFamily="50" charset="-128"/>
                <a:ea typeface="BIZ UDPゴシック" panose="020B0400000000000000" pitchFamily="50" charset="-128"/>
              </a:rPr>
              <a:t>インストールが完了すると</a:t>
            </a:r>
          </a:p>
          <a:p>
            <a:pPr>
              <a:lnSpc>
                <a:spcPct val="130000"/>
              </a:lnSpc>
            </a:pPr>
            <a:r>
              <a:rPr lang="ja-JP" altLang="en-US" dirty="0">
                <a:latin typeface="BIZ UDPゴシック" panose="020B0400000000000000" pitchFamily="50" charset="-128"/>
                <a:ea typeface="BIZ UDPゴシック" panose="020B0400000000000000" pitchFamily="50" charset="-128"/>
              </a:rPr>
              <a:t>表示が「開く」に変わります</a:t>
            </a:r>
          </a:p>
        </p:txBody>
      </p:sp>
      <p:sp>
        <p:nvSpPr>
          <p:cNvPr id="8" name="四角形: 角を丸くする 7">
            <a:extLst>
              <a:ext uri="{FF2B5EF4-FFF2-40B4-BE49-F238E27FC236}">
                <a16:creationId xmlns:a16="http://schemas.microsoft.com/office/drawing/2014/main" id="{B5AD19F7-B75A-76E0-BA25-1C2AF8071A43}"/>
              </a:ext>
            </a:extLst>
          </p:cNvPr>
          <p:cNvSpPr/>
          <p:nvPr/>
        </p:nvSpPr>
        <p:spPr>
          <a:xfrm>
            <a:off x="2885934" y="2908567"/>
            <a:ext cx="716446" cy="397836"/>
          </a:xfrm>
          <a:prstGeom prst="roundRect">
            <a:avLst>
              <a:gd name="adj" fmla="val 10479"/>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7EA946F8-3A92-A6F1-8361-032BCF3DF887}"/>
              </a:ext>
            </a:extLst>
          </p:cNvPr>
          <p:cNvSpPr/>
          <p:nvPr/>
        </p:nvSpPr>
        <p:spPr>
          <a:xfrm>
            <a:off x="3012625" y="3235741"/>
            <a:ext cx="389436" cy="616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438BB69-A525-42C8-009B-1EE4269E2DD8}"/>
              </a:ext>
            </a:extLst>
          </p:cNvPr>
          <p:cNvSpPr txBox="1"/>
          <p:nvPr/>
        </p:nvSpPr>
        <p:spPr>
          <a:xfrm>
            <a:off x="7750071" y="910427"/>
            <a:ext cx="1379415" cy="646331"/>
          </a:xfrm>
          <a:prstGeom prst="rect">
            <a:avLst/>
          </a:prstGeom>
          <a:solidFill>
            <a:schemeClr val="accent5">
              <a:lumMod val="60000"/>
              <a:lumOff val="40000"/>
            </a:schemeClr>
          </a:solidFill>
        </p:spPr>
        <p:txBody>
          <a:bodyPr wrap="square" rtlCol="0">
            <a:spAutoFit/>
          </a:bodyPr>
          <a:lstStyle>
            <a:defPPr>
              <a:defRPr lang="ja-JP"/>
            </a:defPPr>
            <a:lvl1pPr algn="ctr">
              <a:defRPr b="1">
                <a:latin typeface="BIZ UDPゴシック" panose="020B0400000000000000" pitchFamily="50" charset="-128"/>
                <a:ea typeface="BIZ UDPゴシック" panose="020B0400000000000000" pitchFamily="50" charset="-128"/>
                <a:cs typeface="Meiryo" charset="-128"/>
              </a:defRPr>
            </a:lvl1pPr>
          </a:lstStyle>
          <a:p>
            <a:r>
              <a:rPr lang="en-US" altLang="ja-JP" dirty="0"/>
              <a:t>iPhone</a:t>
            </a:r>
            <a:r>
              <a:rPr lang="ja-JP" altLang="en-US" dirty="0"/>
              <a:t>の場合</a:t>
            </a:r>
          </a:p>
        </p:txBody>
      </p:sp>
      <p:sp>
        <p:nvSpPr>
          <p:cNvPr id="10" name="タイトル 1">
            <a:extLst>
              <a:ext uri="{FF2B5EF4-FFF2-40B4-BE49-F238E27FC236}">
                <a16:creationId xmlns:a16="http://schemas.microsoft.com/office/drawing/2014/main" id="{2FEF35D2-093D-44E3-ED0D-8660E20EE6F2}"/>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マイナポータルアプリのインストール</a:t>
            </a:r>
          </a:p>
        </p:txBody>
      </p:sp>
      <p:sp>
        <p:nvSpPr>
          <p:cNvPr id="11" name="タイトル 1">
            <a:extLst>
              <a:ext uri="{FF2B5EF4-FFF2-40B4-BE49-F238E27FC236}">
                <a16:creationId xmlns:a16="http://schemas.microsoft.com/office/drawing/2014/main" id="{D3446ECF-85AB-1B91-15F4-8E89C2A6A214}"/>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2-B</a:t>
            </a:r>
          </a:p>
        </p:txBody>
      </p:sp>
    </p:spTree>
    <p:extLst>
      <p:ext uri="{BB962C8B-B14F-4D97-AF65-F5344CB8AC3E}">
        <p14:creationId xmlns:p14="http://schemas.microsoft.com/office/powerpoint/2010/main" val="4265132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マイナちゃんのイラスト">
            <a:extLst>
              <a:ext uri="{FF2B5EF4-FFF2-40B4-BE49-F238E27FC236}">
                <a16:creationId xmlns:a16="http://schemas.microsoft.com/office/drawing/2014/main" id="{E4DA9090-F8AE-ABAC-CC5B-7AC6A625B4C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062146"/>
            <a:ext cx="1282700" cy="1875862"/>
          </a:xfrm>
          <a:prstGeom prst="rect">
            <a:avLst/>
          </a:prstGeom>
        </p:spPr>
      </p:pic>
      <p:sp>
        <p:nvSpPr>
          <p:cNvPr id="11" name="正方形/長方形 10">
            <a:extLst>
              <a:ext uri="{FF2B5EF4-FFF2-40B4-BE49-F238E27FC236}">
                <a16:creationId xmlns:a16="http://schemas.microsoft.com/office/drawing/2014/main" id="{CCE8FBC1-B172-8003-3657-AFE5BEEEC46F}"/>
              </a:ext>
            </a:extLst>
          </p:cNvPr>
          <p:cNvSpPr/>
          <p:nvPr/>
        </p:nvSpPr>
        <p:spPr>
          <a:xfrm>
            <a:off x="2544226" y="428953"/>
            <a:ext cx="6229226" cy="225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スマホ用電子証明書とは</a:t>
            </a:r>
            <a:r>
              <a:rPr lang="en-US" altLang="ja-JP" sz="1600" dirty="0">
                <a:ln w="0"/>
                <a:solidFill>
                  <a:prstClr val="black"/>
                </a:solidFill>
                <a:latin typeface="BIZ UDPゴシック" panose="020B0400000000000000" pitchFamily="50" charset="-128"/>
                <a:ea typeface="BIZ UDPゴシック" panose="020B0400000000000000" pitchFamily="50" charset="-128"/>
              </a:rPr>
              <a:t>……………………………………………P2</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スマホ用電子証明書でできること</a:t>
            </a:r>
            <a:r>
              <a:rPr lang="en-US" altLang="ja-JP" sz="1600" dirty="0">
                <a:ln w="0"/>
                <a:solidFill>
                  <a:prstClr val="black"/>
                </a:solidFill>
                <a:latin typeface="BIZ UDPゴシック" panose="020B0400000000000000" pitchFamily="50" charset="-128"/>
                <a:ea typeface="BIZ UDPゴシック" panose="020B0400000000000000" pitchFamily="50" charset="-128"/>
              </a:rPr>
              <a:t>………………………………P3</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スマホ用電子証明書のメリットと活用方法</a:t>
            </a:r>
            <a:r>
              <a:rPr lang="en-US" altLang="ja-JP" sz="1600" dirty="0">
                <a:ln w="0"/>
                <a:solidFill>
                  <a:prstClr val="black"/>
                </a:solidFill>
                <a:latin typeface="BIZ UDPゴシック" panose="020B0400000000000000" pitchFamily="50" charset="-128"/>
                <a:ea typeface="BIZ UDPゴシック" panose="020B0400000000000000" pitchFamily="50" charset="-128"/>
              </a:rPr>
              <a:t>…………………………P5</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マイナポータルアプリの安全性</a:t>
            </a:r>
            <a:r>
              <a:rPr lang="en-US" altLang="ja-JP" sz="1600" dirty="0">
                <a:ln w="0"/>
                <a:solidFill>
                  <a:prstClr val="black"/>
                </a:solidFill>
                <a:latin typeface="BIZ UDPゴシック" panose="020B0400000000000000" pitchFamily="50" charset="-128"/>
                <a:ea typeface="BIZ UDPゴシック" panose="020B0400000000000000" pitchFamily="50" charset="-128"/>
              </a:rPr>
              <a:t>………………………………………P6</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スマホ用電子証明書の安全性</a:t>
            </a:r>
            <a:r>
              <a:rPr lang="en-US" altLang="ja-JP" sz="1600" dirty="0">
                <a:ln w="0"/>
                <a:solidFill>
                  <a:prstClr val="black"/>
                </a:solidFill>
                <a:latin typeface="BIZ UDPゴシック" panose="020B0400000000000000" pitchFamily="50" charset="-128"/>
                <a:ea typeface="BIZ UDPゴシック" panose="020B0400000000000000" pitchFamily="50" charset="-128"/>
              </a:rPr>
              <a:t>………………………………………P7</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問い合わせ先</a:t>
            </a:r>
            <a:r>
              <a:rPr lang="en-US" altLang="ja-JP" sz="1600" dirty="0">
                <a:ln w="0"/>
                <a:solidFill>
                  <a:prstClr val="black"/>
                </a:solidFill>
                <a:latin typeface="BIZ UDPゴシック" panose="020B0400000000000000" pitchFamily="50" charset="-128"/>
                <a:ea typeface="BIZ UDPゴシック" panose="020B0400000000000000" pitchFamily="50" charset="-128"/>
              </a:rPr>
              <a:t>…………………………………………………………P8</a:t>
            </a:r>
          </a:p>
        </p:txBody>
      </p:sp>
      <p:sp>
        <p:nvSpPr>
          <p:cNvPr id="12" name="正方形/長方形 11">
            <a:extLst>
              <a:ext uri="{FF2B5EF4-FFF2-40B4-BE49-F238E27FC236}">
                <a16:creationId xmlns:a16="http://schemas.microsoft.com/office/drawing/2014/main" id="{B9D5DEA9-47C2-C173-735A-3ACD02859570}"/>
              </a:ext>
            </a:extLst>
          </p:cNvPr>
          <p:cNvSpPr/>
          <p:nvPr/>
        </p:nvSpPr>
        <p:spPr>
          <a:xfrm>
            <a:off x="1871664" y="428953"/>
            <a:ext cx="675592" cy="225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1-A</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1-B</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1-C </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1-D</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1-E</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1-F</a:t>
            </a:r>
          </a:p>
        </p:txBody>
      </p:sp>
      <p:sp>
        <p:nvSpPr>
          <p:cNvPr id="13" name="テキスト ボックス 12">
            <a:extLst>
              <a:ext uri="{FF2B5EF4-FFF2-40B4-BE49-F238E27FC236}">
                <a16:creationId xmlns:a16="http://schemas.microsoft.com/office/drawing/2014/main" id="{BD3FBF69-B3DA-B535-8FA0-16C189EDA3DF}"/>
              </a:ext>
            </a:extLst>
          </p:cNvPr>
          <p:cNvSpPr txBox="1"/>
          <p:nvPr/>
        </p:nvSpPr>
        <p:spPr>
          <a:xfrm>
            <a:off x="1818414" y="28496"/>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１．スマホ用電子証明書について </a:t>
            </a:r>
          </a:p>
        </p:txBody>
      </p:sp>
      <p:sp>
        <p:nvSpPr>
          <p:cNvPr id="7" name="正方形/長方形 6">
            <a:extLst>
              <a:ext uri="{FF2B5EF4-FFF2-40B4-BE49-F238E27FC236}">
                <a16:creationId xmlns:a16="http://schemas.microsoft.com/office/drawing/2014/main" id="{EDF62FCF-4FAC-88F4-809F-BF86BB7130EA}"/>
              </a:ext>
            </a:extLst>
          </p:cNvPr>
          <p:cNvSpPr/>
          <p:nvPr/>
        </p:nvSpPr>
        <p:spPr>
          <a:xfrm>
            <a:off x="2544226" y="3018402"/>
            <a:ext cx="6229226" cy="297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申請開始前の確認事項</a:t>
            </a:r>
            <a:r>
              <a:rPr lang="en-US" altLang="ja-JP" sz="1600" dirty="0">
                <a:ln w="0"/>
                <a:solidFill>
                  <a:prstClr val="black"/>
                </a:solidFill>
                <a:latin typeface="BIZ UDPゴシック" panose="020B0400000000000000" pitchFamily="50" charset="-128"/>
                <a:ea typeface="BIZ UDPゴシック" panose="020B0400000000000000" pitchFamily="50" charset="-128"/>
              </a:rPr>
              <a:t>…………………………………………P10</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マイナポータルアプリのインストール</a:t>
            </a:r>
            <a:r>
              <a:rPr lang="en-US" altLang="ja-JP" sz="1600" dirty="0">
                <a:ln w="0"/>
                <a:solidFill>
                  <a:prstClr val="black"/>
                </a:solidFill>
                <a:latin typeface="BIZ UDPゴシック" panose="020B0400000000000000" pitchFamily="50" charset="-128"/>
                <a:ea typeface="BIZ UDPゴシック" panose="020B0400000000000000" pitchFamily="50" charset="-128"/>
              </a:rPr>
              <a:t>…………………………P12</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スマホ用電子証明書を申請する</a:t>
            </a:r>
            <a:r>
              <a:rPr lang="en-US" altLang="ja-JP" sz="1600" dirty="0">
                <a:ln w="0"/>
                <a:solidFill>
                  <a:prstClr val="black"/>
                </a:solidFill>
                <a:latin typeface="BIZ UDPゴシック" panose="020B0400000000000000" pitchFamily="50" charset="-128"/>
                <a:ea typeface="BIZ UDPゴシック" panose="020B0400000000000000" pitchFamily="50" charset="-128"/>
              </a:rPr>
              <a:t>………………………………P18</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スマホ用署名用電子証明書のパスワードの設定</a:t>
            </a:r>
            <a:r>
              <a:rPr lang="en-US" altLang="ja-JP" sz="1600" dirty="0">
                <a:ln w="0"/>
                <a:solidFill>
                  <a:prstClr val="black"/>
                </a:solidFill>
                <a:latin typeface="BIZ UDPゴシック" panose="020B0400000000000000" pitchFamily="50" charset="-128"/>
                <a:ea typeface="BIZ UDPゴシック" panose="020B0400000000000000" pitchFamily="50" charset="-128"/>
              </a:rPr>
              <a:t>…………………P24</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スマホ用電子証明書の登録</a:t>
            </a:r>
            <a:r>
              <a:rPr lang="en-US" altLang="ja-JP" sz="1600" dirty="0">
                <a:ln w="0"/>
                <a:solidFill>
                  <a:prstClr val="black"/>
                </a:solidFill>
                <a:latin typeface="BIZ UDPゴシック" panose="020B0400000000000000" pitchFamily="50" charset="-128"/>
                <a:ea typeface="BIZ UDPゴシック" panose="020B0400000000000000" pitchFamily="50" charset="-128"/>
              </a:rPr>
              <a:t>………………………………………P26</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機種変更した時の手続き</a:t>
            </a:r>
            <a:r>
              <a:rPr lang="en-US" altLang="ja-JP" sz="1600" dirty="0">
                <a:ln w="0"/>
                <a:solidFill>
                  <a:prstClr val="black"/>
                </a:solidFill>
                <a:latin typeface="BIZ UDPゴシック" panose="020B0400000000000000" pitchFamily="50" charset="-128"/>
                <a:ea typeface="BIZ UDPゴシック" panose="020B0400000000000000" pitchFamily="50" charset="-128"/>
              </a:rPr>
              <a:t>…………………………………………P28</a:t>
            </a:r>
            <a:br>
              <a:rPr lang="en-US" altLang="ja-JP" sz="1600" dirty="0">
                <a:ln w="0"/>
                <a:solidFill>
                  <a:prstClr val="black"/>
                </a:solidFill>
                <a:latin typeface="BIZ UDPゴシック" panose="020B0400000000000000" pitchFamily="50" charset="-128"/>
                <a:ea typeface="BIZ UDPゴシック" panose="020B0400000000000000" pitchFamily="50" charset="-128"/>
              </a:rPr>
            </a:br>
            <a:r>
              <a:rPr lang="ja-JP" altLang="en-US" sz="1600" dirty="0">
                <a:ln w="0"/>
                <a:solidFill>
                  <a:prstClr val="black"/>
                </a:solidFill>
                <a:latin typeface="BIZ UDPゴシック" panose="020B0400000000000000" pitchFamily="50" charset="-128"/>
                <a:ea typeface="BIZ UDPゴシック" panose="020B0400000000000000" pitchFamily="50" charset="-128"/>
              </a:rPr>
              <a:t>紛失時の対応</a:t>
            </a:r>
            <a:r>
              <a:rPr lang="en-US" altLang="ja-JP" sz="1600" dirty="0">
                <a:ln w="0"/>
                <a:solidFill>
                  <a:prstClr val="black"/>
                </a:solidFill>
                <a:latin typeface="BIZ UDPゴシック" panose="020B0400000000000000" pitchFamily="50" charset="-128"/>
                <a:ea typeface="BIZ UDPゴシック" panose="020B0400000000000000" pitchFamily="50" charset="-128"/>
              </a:rPr>
              <a:t>………………………………………………………P35</a:t>
            </a:r>
          </a:p>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スマホ用電子証明書の利用をやめる手続き</a:t>
            </a:r>
            <a:r>
              <a:rPr lang="en-US" altLang="ja-JP" sz="1600" dirty="0">
                <a:ln w="0"/>
                <a:solidFill>
                  <a:prstClr val="black"/>
                </a:solidFill>
                <a:latin typeface="BIZ UDPゴシック" panose="020B0400000000000000" pitchFamily="50" charset="-128"/>
                <a:ea typeface="BIZ UDPゴシック" panose="020B0400000000000000" pitchFamily="50" charset="-128"/>
              </a:rPr>
              <a:t>……………………P37</a:t>
            </a:r>
          </a:p>
        </p:txBody>
      </p:sp>
      <p:sp>
        <p:nvSpPr>
          <p:cNvPr id="8" name="正方形/長方形 7">
            <a:extLst>
              <a:ext uri="{FF2B5EF4-FFF2-40B4-BE49-F238E27FC236}">
                <a16:creationId xmlns:a16="http://schemas.microsoft.com/office/drawing/2014/main" id="{DB28965B-D872-E8BF-3890-27FAF667ACF3}"/>
              </a:ext>
            </a:extLst>
          </p:cNvPr>
          <p:cNvSpPr/>
          <p:nvPr/>
        </p:nvSpPr>
        <p:spPr>
          <a:xfrm>
            <a:off x="1871664" y="3018401"/>
            <a:ext cx="675592" cy="2979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-A</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-B</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-C </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-D</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-E</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-F</a:t>
            </a:r>
          </a:p>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２</a:t>
            </a:r>
            <a:r>
              <a:rPr lang="en-US" altLang="ja-JP" sz="1600" dirty="0">
                <a:ln w="0"/>
                <a:solidFill>
                  <a:schemeClr val="tx1"/>
                </a:solidFill>
                <a:latin typeface="BIZ UDPゴシック" panose="020B0400000000000000" pitchFamily="50" charset="-128"/>
                <a:ea typeface="BIZ UDPゴシック" panose="020B0400000000000000" pitchFamily="50" charset="-128"/>
              </a:rPr>
              <a:t>-G</a:t>
            </a:r>
          </a:p>
          <a:p>
            <a:pPr algn="dist">
              <a:lnSpc>
                <a:spcPct val="150000"/>
              </a:lnSpc>
            </a:pPr>
            <a:r>
              <a:rPr lang="en-US" altLang="ja-JP" sz="1600" dirty="0">
                <a:ln w="0"/>
                <a:solidFill>
                  <a:schemeClr val="tx1"/>
                </a:solidFill>
                <a:latin typeface="BIZ UDPゴシック" panose="020B0400000000000000" pitchFamily="50" charset="-128"/>
                <a:ea typeface="BIZ UDPゴシック" panose="020B0400000000000000" pitchFamily="50" charset="-128"/>
              </a:rPr>
              <a:t>2-H</a:t>
            </a:r>
          </a:p>
        </p:txBody>
      </p:sp>
      <p:sp>
        <p:nvSpPr>
          <p:cNvPr id="9" name="テキスト ボックス 8">
            <a:extLst>
              <a:ext uri="{FF2B5EF4-FFF2-40B4-BE49-F238E27FC236}">
                <a16:creationId xmlns:a16="http://schemas.microsoft.com/office/drawing/2014/main" id="{FB17C811-A981-5DA5-5C1B-A1DC09B5BD2E}"/>
              </a:ext>
            </a:extLst>
          </p:cNvPr>
          <p:cNvSpPr txBox="1"/>
          <p:nvPr/>
        </p:nvSpPr>
        <p:spPr>
          <a:xfrm>
            <a:off x="1818414" y="2655899"/>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２．スマホ用電子証明書の利用方法 </a:t>
            </a:r>
          </a:p>
        </p:txBody>
      </p:sp>
      <p:sp>
        <p:nvSpPr>
          <p:cNvPr id="14" name="正方形/長方形 13">
            <a:extLst>
              <a:ext uri="{FF2B5EF4-FFF2-40B4-BE49-F238E27FC236}">
                <a16:creationId xmlns:a16="http://schemas.microsoft.com/office/drawing/2014/main" id="{138C71B5-E388-592C-458F-D97F17CE97AF}"/>
              </a:ext>
            </a:extLst>
          </p:cNvPr>
          <p:cNvSpPr/>
          <p:nvPr/>
        </p:nvSpPr>
        <p:spPr>
          <a:xfrm>
            <a:off x="2544226" y="6392553"/>
            <a:ext cx="6229226" cy="4369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prstClr val="black"/>
                </a:solidFill>
                <a:latin typeface="BIZ UDPゴシック" panose="020B0400000000000000" pitchFamily="50" charset="-128"/>
                <a:ea typeface="BIZ UDPゴシック" panose="020B0400000000000000" pitchFamily="50" charset="-128"/>
              </a:rPr>
              <a:t>よくあるご質問</a:t>
            </a:r>
            <a:r>
              <a:rPr lang="en-US" altLang="ja-JP" sz="1600" dirty="0">
                <a:ln w="0"/>
                <a:solidFill>
                  <a:prstClr val="black"/>
                </a:solidFill>
                <a:latin typeface="BIZ UDPゴシック" panose="020B0400000000000000" pitchFamily="50" charset="-128"/>
                <a:ea typeface="BIZ UDPゴシック" panose="020B0400000000000000" pitchFamily="50" charset="-128"/>
              </a:rPr>
              <a:t>……………………………………………………P42</a:t>
            </a:r>
          </a:p>
        </p:txBody>
      </p:sp>
      <p:sp>
        <p:nvSpPr>
          <p:cNvPr id="15" name="正方形/長方形 14">
            <a:extLst>
              <a:ext uri="{FF2B5EF4-FFF2-40B4-BE49-F238E27FC236}">
                <a16:creationId xmlns:a16="http://schemas.microsoft.com/office/drawing/2014/main" id="{0A6B3471-7027-5B63-110A-1DD59A2ECA64}"/>
              </a:ext>
            </a:extLst>
          </p:cNvPr>
          <p:cNvSpPr/>
          <p:nvPr/>
        </p:nvSpPr>
        <p:spPr>
          <a:xfrm>
            <a:off x="1875470" y="6390721"/>
            <a:ext cx="675592" cy="438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lnSpc>
                <a:spcPct val="150000"/>
              </a:lnSpc>
            </a:pPr>
            <a:r>
              <a:rPr lang="ja-JP" altLang="en-US" sz="1600" dirty="0">
                <a:ln w="0"/>
                <a:solidFill>
                  <a:schemeClr val="tx1"/>
                </a:solidFill>
                <a:latin typeface="BIZ UDPゴシック" panose="020B0400000000000000" pitchFamily="50" charset="-128"/>
                <a:ea typeface="BIZ UDPゴシック" panose="020B0400000000000000" pitchFamily="50" charset="-128"/>
              </a:rPr>
              <a:t>３</a:t>
            </a:r>
            <a:r>
              <a:rPr lang="en-US" altLang="ja-JP" sz="1600" dirty="0">
                <a:ln w="0"/>
                <a:solidFill>
                  <a:schemeClr val="tx1"/>
                </a:solidFill>
                <a:latin typeface="BIZ UDPゴシック" panose="020B0400000000000000" pitchFamily="50" charset="-128"/>
                <a:ea typeface="BIZ UDPゴシック" panose="020B0400000000000000" pitchFamily="50" charset="-128"/>
              </a:rPr>
              <a:t>-A</a:t>
            </a:r>
          </a:p>
        </p:txBody>
      </p:sp>
      <p:sp>
        <p:nvSpPr>
          <p:cNvPr id="16" name="テキスト ボックス 15">
            <a:extLst>
              <a:ext uri="{FF2B5EF4-FFF2-40B4-BE49-F238E27FC236}">
                <a16:creationId xmlns:a16="http://schemas.microsoft.com/office/drawing/2014/main" id="{18D809A6-EC09-84C5-BACE-4EE2802F3C16}"/>
              </a:ext>
            </a:extLst>
          </p:cNvPr>
          <p:cNvSpPr txBox="1"/>
          <p:nvPr/>
        </p:nvSpPr>
        <p:spPr>
          <a:xfrm>
            <a:off x="1818414" y="6000663"/>
            <a:ext cx="6839282" cy="461655"/>
          </a:xfrm>
          <a:prstGeom prst="rect">
            <a:avLst/>
          </a:prstGeom>
          <a:noFill/>
        </p:spPr>
        <p:txBody>
          <a:bodyPr wrap="square" lIns="91431" tIns="45715" rIns="91431" bIns="45715" rtlCol="0" anchor="t">
            <a:spAutoFit/>
          </a:bodyPr>
          <a:lstStyle/>
          <a:p>
            <a:pPr>
              <a:spcAft>
                <a:spcPts val="1200"/>
              </a:spcAft>
              <a:tabLst>
                <a:tab pos="528583" algn="l"/>
              </a:tabLst>
            </a:pPr>
            <a:r>
              <a:rPr lang="ja-JP" altLang="en-US" sz="2400" b="1" dirty="0">
                <a:solidFill>
                  <a:srgbClr val="4472C4"/>
                </a:solidFill>
                <a:latin typeface="BIZ UDPゴシック" panose="020B0400000000000000" pitchFamily="50" charset="-128"/>
                <a:ea typeface="BIZ UDPゴシック" panose="020B0400000000000000" pitchFamily="50" charset="-128"/>
                <a:cs typeface="Meiryo" charset="-128"/>
              </a:rPr>
              <a:t>３．よくあるご質問 </a:t>
            </a:r>
          </a:p>
        </p:txBody>
      </p:sp>
    </p:spTree>
    <p:extLst>
      <p:ext uri="{BB962C8B-B14F-4D97-AF65-F5344CB8AC3E}">
        <p14:creationId xmlns:p14="http://schemas.microsoft.com/office/powerpoint/2010/main" val="4105796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マートフォンを使っているマイナちゃんのイラスト"/>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74675" y="5324889"/>
            <a:ext cx="758138" cy="1352756"/>
          </a:xfrm>
          <a:prstGeom prst="rect">
            <a:avLst/>
          </a:prstGeom>
        </p:spPr>
      </p:pic>
      <p:cxnSp>
        <p:nvCxnSpPr>
          <p:cNvPr id="13" name="直線コネクタ 12"/>
          <p:cNvCxnSpPr/>
          <p:nvPr/>
        </p:nvCxnSpPr>
        <p:spPr>
          <a:xfrm>
            <a:off x="3320760"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5849854"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807031" y="3661727"/>
            <a:ext cx="0" cy="2628000"/>
          </a:xfrm>
          <a:prstGeom prst="line">
            <a:avLst/>
          </a:prstGeom>
          <a:ln w="38100">
            <a:noFill/>
          </a:ln>
        </p:spPr>
        <p:style>
          <a:lnRef idx="1">
            <a:schemeClr val="accent1"/>
          </a:lnRef>
          <a:fillRef idx="0">
            <a:schemeClr val="accent1"/>
          </a:fillRef>
          <a:effectRef idx="0">
            <a:schemeClr val="accent1"/>
          </a:effectRef>
          <a:fontRef idx="minor">
            <a:schemeClr val="tx1"/>
          </a:fontRef>
        </p:style>
      </p:cxnSp>
      <p:sp>
        <p:nvSpPr>
          <p:cNvPr id="15" name="サブタイトル 2">
            <a:extLst>
              <a:ext uri="{FF2B5EF4-FFF2-40B4-BE49-F238E27FC236}">
                <a16:creationId xmlns:a16="http://schemas.microsoft.com/office/drawing/2014/main" id="{6D84A226-C65A-EF9A-D35C-F363CBC53117}"/>
              </a:ext>
            </a:extLst>
          </p:cNvPr>
          <p:cNvSpPr txBox="1">
            <a:spLocks/>
          </p:cNvSpPr>
          <p:nvPr/>
        </p:nvSpPr>
        <p:spPr>
          <a:xfrm>
            <a:off x="381649" y="1180692"/>
            <a:ext cx="8380702" cy="5109035"/>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400" dirty="0">
                <a:solidFill>
                  <a:srgbClr val="4472C4"/>
                </a:solidFill>
                <a:latin typeface="BIZ UDPゴシック" panose="020B0400000000000000" pitchFamily="50" charset="-128"/>
                <a:ea typeface="BIZ UDPゴシック" panose="020B0400000000000000" pitchFamily="50" charset="-128"/>
              </a:rPr>
              <a:t>〇スマホ用署名用電子証明書とは</a:t>
            </a:r>
            <a:br>
              <a:rPr lang="ja-JP" altLang="en-US" sz="22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署名用電子証明書は、インターネット等で電子文書を作成・送信する際に利用し、「作成・送信した電子文書が、利用者が作成した真正なものであり、利用者が送信したものであること」を証明することができます。</a:t>
            </a:r>
            <a:endParaRPr lang="en-US" altLang="ja-JP"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endParaRPr lang="ja-JP" altLang="en-US" sz="22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400" dirty="0">
                <a:solidFill>
                  <a:srgbClr val="4472C4"/>
                </a:solidFill>
                <a:latin typeface="BIZ UDPゴシック" panose="020B0400000000000000" pitchFamily="50" charset="-128"/>
                <a:ea typeface="BIZ UDPゴシック" panose="020B0400000000000000" pitchFamily="50" charset="-128"/>
              </a:rPr>
              <a:t>〇スマホ用利用者証明用電子証明書とは</a:t>
            </a:r>
            <a:br>
              <a:rPr lang="ja-JP" altLang="en-US" sz="2200" dirty="0">
                <a:latin typeface="BIZ UDPゴシック" panose="020B0400000000000000" pitchFamily="50" charset="-128"/>
                <a:ea typeface="BIZ UDPゴシック" panose="020B0400000000000000" pitchFamily="50" charset="-128"/>
              </a:rPr>
            </a:br>
            <a:r>
              <a:rPr lang="ja-JP" altLang="en-US" sz="2200" dirty="0">
                <a:latin typeface="BIZ UDPゴシック" panose="020B0400000000000000" pitchFamily="50" charset="-128"/>
                <a:ea typeface="BIZ UDPゴシック" panose="020B0400000000000000" pitchFamily="50" charset="-128"/>
              </a:rPr>
              <a:t>利用者証明用電子証明書は、マイナポータル等インターネットのウェブサイト等へのログイン時に利用し、「ログインした者が、利用者本人であること」を証明することができます。</a:t>
            </a:r>
          </a:p>
        </p:txBody>
      </p:sp>
      <p:sp>
        <p:nvSpPr>
          <p:cNvPr id="3" name="Slide Number Placeholder 5">
            <a:extLst>
              <a:ext uri="{FF2B5EF4-FFF2-40B4-BE49-F238E27FC236}">
                <a16:creationId xmlns:a16="http://schemas.microsoft.com/office/drawing/2014/main" id="{5C45FCEB-1640-394D-3656-7B93C16F7263}"/>
              </a:ext>
            </a:extLst>
          </p:cNvPr>
          <p:cNvSpPr txBox="1">
            <a:spLocks/>
          </p:cNvSpPr>
          <p:nvPr/>
        </p:nvSpPr>
        <p:spPr>
          <a:xfrm>
            <a:off x="8532813" y="6497645"/>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18</a:t>
            </a:r>
          </a:p>
        </p:txBody>
      </p:sp>
      <p:sp>
        <p:nvSpPr>
          <p:cNvPr id="6" name="タイトル 1">
            <a:extLst>
              <a:ext uri="{FF2B5EF4-FFF2-40B4-BE49-F238E27FC236}">
                <a16:creationId xmlns:a16="http://schemas.microsoft.com/office/drawing/2014/main" id="{5CA7F444-C6F2-81B2-D611-4B782659697C}"/>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7" name="タイトル 1">
            <a:extLst>
              <a:ext uri="{FF2B5EF4-FFF2-40B4-BE49-F238E27FC236}">
                <a16:creationId xmlns:a16="http://schemas.microsoft.com/office/drawing/2014/main" id="{6EF440E3-A322-78CE-F648-967FCCDEB412}"/>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Tree>
    <p:extLst>
      <p:ext uri="{BB962C8B-B14F-4D97-AF65-F5344CB8AC3E}">
        <p14:creationId xmlns:p14="http://schemas.microsoft.com/office/powerpoint/2010/main" val="51695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421C3072-9F16-D537-8C33-56528E1E17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076E1738-8B83-C528-FE35-32A6DA5E3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6" name="テキスト ボックス 5">
            <a:extLst>
              <a:ext uri="{FF2B5EF4-FFF2-40B4-BE49-F238E27FC236}">
                <a16:creationId xmlns:a16="http://schemas.microsoft.com/office/drawing/2014/main" id="{296381E6-82FE-53DC-8FF1-2790AD45C1E7}"/>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四角形: 角を丸くする 6">
            <a:extLst>
              <a:ext uri="{FF2B5EF4-FFF2-40B4-BE49-F238E27FC236}">
                <a16:creationId xmlns:a16="http://schemas.microsoft.com/office/drawing/2014/main" id="{FA9EE551-FA58-60E3-8E10-178687AD0619}"/>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EF231273-981B-6272-85EE-09F7BE2A18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927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52AC2DB5-E3EF-E5B2-DD76-361A5E0E8894}"/>
              </a:ext>
            </a:extLst>
          </p:cNvPr>
          <p:cNvPicPr>
            <a:picLocks noChangeAspect="1"/>
          </p:cNvPicPr>
          <p:nvPr/>
        </p:nvPicPr>
        <p:blipFill rotWithShape="1">
          <a:blip r:embed="rId4"/>
          <a:srcRect t="-2" b="-845"/>
          <a:stretch/>
        </p:blipFill>
        <p:spPr>
          <a:xfrm>
            <a:off x="5645987" y="2410581"/>
            <a:ext cx="2070586" cy="4338617"/>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0391E3AD-F220-7E9F-3FB3-D92E8C7EA3EA}"/>
              </a:ext>
            </a:extLst>
          </p:cNvPr>
          <p:cNvPicPr>
            <a:picLocks noChangeAspect="1"/>
          </p:cNvPicPr>
          <p:nvPr/>
        </p:nvPicPr>
        <p:blipFill>
          <a:blip r:embed="rId5"/>
          <a:stretch>
            <a:fillRect/>
          </a:stretch>
        </p:blipFill>
        <p:spPr>
          <a:xfrm>
            <a:off x="1377478" y="2410582"/>
            <a:ext cx="2088106" cy="433861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455555" y="3017898"/>
            <a:ext cx="1957089"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「スマホ用電子証明書を申請する」を押します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696426" y="3728665"/>
            <a:ext cx="1944089"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マイナンバーカード用署名用電子証明書のパスワードを入力します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7640515" y="2897120"/>
            <a:ext cx="1503485" cy="1836015"/>
          </a:xfrm>
          <a:prstGeom prst="rect">
            <a:avLst/>
          </a:prstGeom>
          <a:noFill/>
        </p:spPr>
        <p:txBody>
          <a:bodyPr wrap="square" rIns="72000" rtlCol="0" anchor="t" anchorCtr="0">
            <a:spAutoFit/>
          </a:bodyPr>
          <a:lstStyle/>
          <a:p>
            <a:pPr>
              <a:lnSpc>
                <a:spcPct val="130000"/>
              </a:lnSpc>
            </a:pPr>
            <a:r>
              <a:rPr lang="en-US" altLang="ja-JP" sz="1800" dirty="0">
                <a:solidFill>
                  <a:schemeClr val="accent1"/>
                </a:solidFill>
                <a:latin typeface="BIZ UDPゴシック" panose="020B0400000000000000" pitchFamily="50" charset="-128"/>
                <a:ea typeface="BIZ UDPゴシック" panose="020B0400000000000000" pitchFamily="50" charset="-128"/>
              </a:rPr>
              <a:t>※</a:t>
            </a:r>
            <a:r>
              <a:rPr lang="ja-JP" altLang="en-US" sz="1800" dirty="0">
                <a:solidFill>
                  <a:schemeClr val="accent1"/>
                </a:solidFill>
                <a:latin typeface="BIZ UDPゴシック" panose="020B0400000000000000" pitchFamily="50" charset="-128"/>
                <a:ea typeface="BIZ UDPゴシック" panose="020B0400000000000000" pitchFamily="50" charset="-128"/>
              </a:rPr>
              <a:t>あらかじめ設定している署名用電子証明書パスワードです</a:t>
            </a:r>
          </a:p>
        </p:txBody>
      </p:sp>
    </p:spTree>
    <p:extLst>
      <p:ext uri="{BB962C8B-B14F-4D97-AF65-F5344CB8AC3E}">
        <p14:creationId xmlns:p14="http://schemas.microsoft.com/office/powerpoint/2010/main" val="1641140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descr="文字の書かれた紙&#10;&#10;自動的に生成された説明">
            <a:extLst>
              <a:ext uri="{FF2B5EF4-FFF2-40B4-BE49-F238E27FC236}">
                <a16:creationId xmlns:a16="http://schemas.microsoft.com/office/drawing/2014/main" id="{66B751CF-C196-29C8-A1F4-BB2DF68D94C6}"/>
              </a:ext>
            </a:extLst>
          </p:cNvPr>
          <p:cNvPicPr>
            <a:picLocks noChangeAspect="1"/>
          </p:cNvPicPr>
          <p:nvPr/>
        </p:nvPicPr>
        <p:blipFill rotWithShape="1">
          <a:blip r:embed="rId4"/>
          <a:srcRect t="1" b="4785"/>
          <a:stretch/>
        </p:blipFill>
        <p:spPr>
          <a:xfrm>
            <a:off x="1325728" y="2417790"/>
            <a:ext cx="2192731" cy="4338000"/>
          </a:xfrm>
          <a:prstGeom prst="rect">
            <a:avLst/>
          </a:prstGeom>
          <a:ln>
            <a:solidFill>
              <a:schemeClr val="tx1"/>
            </a:solidFill>
          </a:ln>
        </p:spPr>
      </p:pic>
      <p:pic>
        <p:nvPicPr>
          <p:cNvPr id="5" name="図 4" descr="テキスト, 手紙&#10;&#10;自動的に生成された説明">
            <a:extLst>
              <a:ext uri="{FF2B5EF4-FFF2-40B4-BE49-F238E27FC236}">
                <a16:creationId xmlns:a16="http://schemas.microsoft.com/office/drawing/2014/main" id="{A41C5735-F255-5109-1742-F647875ACFD0}"/>
              </a:ext>
            </a:extLst>
          </p:cNvPr>
          <p:cNvPicPr>
            <a:picLocks noChangeAspect="1"/>
          </p:cNvPicPr>
          <p:nvPr/>
        </p:nvPicPr>
        <p:blipFill rotWithShape="1">
          <a:blip r:embed="rId5"/>
          <a:srcRect t="-25" b="-771"/>
          <a:stretch/>
        </p:blipFill>
        <p:spPr>
          <a:xfrm>
            <a:off x="5632262" y="2417790"/>
            <a:ext cx="2203387" cy="4338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6" y="1512998"/>
            <a:ext cx="2638388"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利用するスマホ用電子証明書をチェックします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536871"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注意事項の「確認しました」チェックして「申請する」を押します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5341144" y="5670284"/>
            <a:ext cx="2789304" cy="64128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5" y="1099580"/>
            <a:ext cx="8685073"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利用申請するスマホ用電子証明書を選択します</a:t>
            </a:r>
          </a:p>
        </p:txBody>
      </p:sp>
      <p:sp>
        <p:nvSpPr>
          <p:cNvPr id="7" name="テキスト ボックス 6">
            <a:extLst>
              <a:ext uri="{FF2B5EF4-FFF2-40B4-BE49-F238E27FC236}">
                <a16:creationId xmlns:a16="http://schemas.microsoft.com/office/drawing/2014/main" id="{C3FBE04D-EE55-5D3C-AAB5-25E4F48D98F1}"/>
              </a:ext>
            </a:extLst>
          </p:cNvPr>
          <p:cNvSpPr txBox="1"/>
          <p:nvPr/>
        </p:nvSpPr>
        <p:spPr>
          <a:xfrm>
            <a:off x="12888" y="2348880"/>
            <a:ext cx="1325552" cy="2288768"/>
          </a:xfrm>
          <a:prstGeom prst="rect">
            <a:avLst/>
          </a:prstGeom>
          <a:noFill/>
        </p:spPr>
        <p:txBody>
          <a:bodyPr wrap="square" rtlCol="0" anchor="t" anchorCtr="0">
            <a:spAutoFit/>
          </a:bodyPr>
          <a:lstStyle/>
          <a:p>
            <a:pPr>
              <a:lnSpc>
                <a:spcPct val="130000"/>
              </a:lnSpc>
            </a:pPr>
            <a:r>
              <a:rPr lang="en-US" altLang="ja-JP" sz="1400" dirty="0">
                <a:solidFill>
                  <a:schemeClr val="accent1"/>
                </a:solidFill>
                <a:latin typeface="BIZ UDPゴシック" panose="020B0400000000000000" pitchFamily="50" charset="-128"/>
                <a:ea typeface="BIZ UDPゴシック" panose="020B0400000000000000" pitchFamily="50" charset="-128"/>
              </a:rPr>
              <a:t>※</a:t>
            </a:r>
            <a:r>
              <a:rPr lang="ja-JP" altLang="en-US" sz="1400" dirty="0">
                <a:solidFill>
                  <a:schemeClr val="accent1"/>
                </a:solidFill>
                <a:latin typeface="BIZ UDPゴシック" panose="020B0400000000000000" pitchFamily="50" charset="-128"/>
                <a:ea typeface="BIZ UDPゴシック" panose="020B0400000000000000" pitchFamily="50" charset="-128"/>
              </a:rPr>
              <a:t>利用しないスマホ用電子証明書がある場合は、そのスマホ用電子証明書チェックを外してください</a:t>
            </a:r>
          </a:p>
        </p:txBody>
      </p:sp>
      <p:sp>
        <p:nvSpPr>
          <p:cNvPr id="24" name="四角形: 角を丸くする 23">
            <a:extLst>
              <a:ext uri="{FF2B5EF4-FFF2-40B4-BE49-F238E27FC236}">
                <a16:creationId xmlns:a16="http://schemas.microsoft.com/office/drawing/2014/main" id="{692DD874-265D-950F-10EB-1A8156100021}"/>
              </a:ext>
            </a:extLst>
          </p:cNvPr>
          <p:cNvSpPr/>
          <p:nvPr/>
        </p:nvSpPr>
        <p:spPr>
          <a:xfrm flipH="1">
            <a:off x="1224456" y="3338111"/>
            <a:ext cx="542898" cy="715784"/>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9A120FBB-7DBC-F09D-AA9D-AEB6CFE8536C}"/>
              </a:ext>
            </a:extLst>
          </p:cNvPr>
          <p:cNvSpPr/>
          <p:nvPr/>
        </p:nvSpPr>
        <p:spPr>
          <a:xfrm flipH="1">
            <a:off x="5530215" y="5345002"/>
            <a:ext cx="542898" cy="238956"/>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80233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A0FD506D-6B33-9256-32A2-79A717F3B2F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80"/>
          <a:stretch/>
        </p:blipFill>
        <p:spPr bwMode="auto">
          <a:xfrm>
            <a:off x="5484935" y="2371075"/>
            <a:ext cx="2440800" cy="43199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58B0EFE8-47D8-1E10-28D1-7B4F70823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4897" y="2371074"/>
            <a:ext cx="2441739" cy="432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4" y="1512998"/>
            <a:ext cx="3706471"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マイナンバーカードとスマートフォンの読み取り部を合わせます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546122"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カード読み取り成功の</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メッセージが表示されます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マイナンバーカードをスマホで読み取ります</a:t>
            </a:r>
          </a:p>
        </p:txBody>
      </p:sp>
      <p:sp>
        <p:nvSpPr>
          <p:cNvPr id="5" name="テキスト ボックス 4">
            <a:extLst>
              <a:ext uri="{FF2B5EF4-FFF2-40B4-BE49-F238E27FC236}">
                <a16:creationId xmlns:a16="http://schemas.microsoft.com/office/drawing/2014/main" id="{702A8B48-4954-25C5-7336-E7A33E79DC8D}"/>
              </a:ext>
            </a:extLst>
          </p:cNvPr>
          <p:cNvSpPr txBox="1"/>
          <p:nvPr/>
        </p:nvSpPr>
        <p:spPr>
          <a:xfrm>
            <a:off x="3626635" y="4400544"/>
            <a:ext cx="1858300" cy="1962397"/>
          </a:xfrm>
          <a:prstGeom prst="rect">
            <a:avLst/>
          </a:prstGeom>
          <a:noFill/>
        </p:spPr>
        <p:txBody>
          <a:bodyPr wrap="square" lIns="91440" tIns="45720" rIns="91440" bIns="45720" rtlCol="0" anchor="t">
            <a:spAutoFit/>
          </a:bodyPr>
          <a:lstStyle/>
          <a:p>
            <a:pPr>
              <a:lnSpc>
                <a:spcPct val="130000"/>
              </a:lnSpc>
            </a:pP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モバイル非接触</a:t>
            </a:r>
            <a:r>
              <a:rPr lang="en-US" altLang="ja-JP"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IC</a:t>
            </a:r>
            <a:r>
              <a:rPr lang="ja-JP" altLang="en-US" sz="1600" kern="100" dirty="0">
                <a:solidFill>
                  <a:schemeClr val="accent1"/>
                </a:solidFill>
                <a:latin typeface="BIZ UDPゴシック" panose="020B0400000000000000" pitchFamily="50" charset="-128"/>
                <a:ea typeface="BIZ UDPゴシック" panose="020B0400000000000000" pitchFamily="50" charset="-128"/>
                <a:cs typeface="Times New Roman" panose="02020603050405020304" pitchFamily="18" charset="0"/>
              </a:rPr>
              <a:t>通信マーク      にマイナンバーカードの中心をピッタリと当ててしばらく待ちます</a:t>
            </a:r>
          </a:p>
        </p:txBody>
      </p:sp>
      <p:pic>
        <p:nvPicPr>
          <p:cNvPr id="6" name="Picture 2">
            <a:extLst>
              <a:ext uri="{FF2B5EF4-FFF2-40B4-BE49-F238E27FC236}">
                <a16:creationId xmlns:a16="http://schemas.microsoft.com/office/drawing/2014/main" id="{99F34897-D8FD-D196-B7C1-EE604086D9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4952" y="4772124"/>
            <a:ext cx="354007" cy="317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914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4C3334B-E6BB-219A-9E62-F436567B29F7}"/>
              </a:ext>
            </a:extLst>
          </p:cNvPr>
          <p:cNvPicPr>
            <a:picLocks noChangeAspect="1"/>
          </p:cNvPicPr>
          <p:nvPr/>
        </p:nvPicPr>
        <p:blipFill rotWithShape="1">
          <a:blip r:embed="rId4"/>
          <a:srcRect t="2918" b="11335"/>
          <a:stretch/>
        </p:blipFill>
        <p:spPr>
          <a:xfrm>
            <a:off x="3357606" y="2386840"/>
            <a:ext cx="2428785" cy="4192914"/>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3" name="四角形: 角を丸くする 2">
            <a:extLst>
              <a:ext uri="{FF2B5EF4-FFF2-40B4-BE49-F238E27FC236}">
                <a16:creationId xmlns:a16="http://schemas.microsoft.com/office/drawing/2014/main" id="{DADAF43D-1F68-D792-27EE-7F100927F407}"/>
              </a:ext>
            </a:extLst>
          </p:cNvPr>
          <p:cNvSpPr/>
          <p:nvPr/>
        </p:nvSpPr>
        <p:spPr>
          <a:xfrm>
            <a:off x="3485787" y="5949280"/>
            <a:ext cx="2166333" cy="535839"/>
          </a:xfrm>
          <a:prstGeom prst="roundRect">
            <a:avLst>
              <a:gd name="adj" fmla="val 14542"/>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23</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スマホ用電子証明書を申請する</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2-C</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マイナンバーカードをスマホで読み取ります</a:t>
            </a:r>
          </a:p>
        </p:txBody>
      </p:sp>
    </p:spTree>
    <p:extLst>
      <p:ext uri="{BB962C8B-B14F-4D97-AF65-F5344CB8AC3E}">
        <p14:creationId xmlns:p14="http://schemas.microsoft.com/office/powerpoint/2010/main" val="3736115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D07189F6-5126-83C1-C190-2F942DBFDFE5}"/>
              </a:ext>
            </a:extLst>
          </p:cNvPr>
          <p:cNvGrpSpPr/>
          <p:nvPr/>
        </p:nvGrpSpPr>
        <p:grpSpPr>
          <a:xfrm>
            <a:off x="5650301" y="2393647"/>
            <a:ext cx="2085200" cy="4347721"/>
            <a:chOff x="-2628799" y="1412776"/>
            <a:chExt cx="2175109" cy="5164298"/>
          </a:xfrm>
        </p:grpSpPr>
        <p:pic>
          <p:nvPicPr>
            <p:cNvPr id="30" name="図 29">
              <a:extLst>
                <a:ext uri="{FF2B5EF4-FFF2-40B4-BE49-F238E27FC236}">
                  <a16:creationId xmlns:a16="http://schemas.microsoft.com/office/drawing/2014/main" id="{CB868D6C-87B7-7E84-008B-BAF99879F472}"/>
                </a:ext>
              </a:extLst>
            </p:cNvPr>
            <p:cNvPicPr>
              <a:picLocks noChangeAspect="1"/>
            </p:cNvPicPr>
            <p:nvPr/>
          </p:nvPicPr>
          <p:blipFill rotWithShape="1">
            <a:blip r:embed="rId4"/>
            <a:srcRect l="6236" t="20220" r="3432" b="5230"/>
            <a:stretch/>
          </p:blipFill>
          <p:spPr>
            <a:xfrm>
              <a:off x="-2618920" y="1459892"/>
              <a:ext cx="2165230" cy="5112568"/>
            </a:xfrm>
            <a:prstGeom prst="rect">
              <a:avLst/>
            </a:prstGeom>
          </p:spPr>
        </p:pic>
        <p:sp>
          <p:nvSpPr>
            <p:cNvPr id="32" name="正方形/長方形 31">
              <a:extLst>
                <a:ext uri="{FF2B5EF4-FFF2-40B4-BE49-F238E27FC236}">
                  <a16:creationId xmlns:a16="http://schemas.microsoft.com/office/drawing/2014/main" id="{62635120-19D6-B261-7F3B-5309CA222BDB}"/>
                </a:ext>
              </a:extLst>
            </p:cNvPr>
            <p:cNvSpPr/>
            <p:nvPr/>
          </p:nvSpPr>
          <p:spPr>
            <a:xfrm>
              <a:off x="-2628799" y="1412776"/>
              <a:ext cx="2157889" cy="516429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 name="グループ化 3">
            <a:extLst>
              <a:ext uri="{FF2B5EF4-FFF2-40B4-BE49-F238E27FC236}">
                <a16:creationId xmlns:a16="http://schemas.microsoft.com/office/drawing/2014/main" id="{56D60908-00BA-F353-8FF7-C89541CE80CA}"/>
              </a:ext>
            </a:extLst>
          </p:cNvPr>
          <p:cNvGrpSpPr/>
          <p:nvPr/>
        </p:nvGrpSpPr>
        <p:grpSpPr>
          <a:xfrm>
            <a:off x="1441625" y="2378011"/>
            <a:ext cx="2082204" cy="4348581"/>
            <a:chOff x="-2700808" y="1700808"/>
            <a:chExt cx="2489053" cy="4976686"/>
          </a:xfrm>
        </p:grpSpPr>
        <p:pic>
          <p:nvPicPr>
            <p:cNvPr id="11" name="図 10">
              <a:extLst>
                <a:ext uri="{FF2B5EF4-FFF2-40B4-BE49-F238E27FC236}">
                  <a16:creationId xmlns:a16="http://schemas.microsoft.com/office/drawing/2014/main" id="{48E94CC7-3E3B-7861-A3C8-29E3B11F6045}"/>
                </a:ext>
              </a:extLst>
            </p:cNvPr>
            <p:cNvPicPr>
              <a:picLocks noChangeAspect="1"/>
            </p:cNvPicPr>
            <p:nvPr/>
          </p:nvPicPr>
          <p:blipFill rotWithShape="1">
            <a:blip r:embed="rId5"/>
            <a:srcRect l="3841" t="24754" r="4072" b="2798"/>
            <a:stretch/>
          </p:blipFill>
          <p:spPr>
            <a:xfrm>
              <a:off x="-2700808" y="1708942"/>
              <a:ext cx="2489053" cy="4968552"/>
            </a:xfrm>
            <a:prstGeom prst="rect">
              <a:avLst/>
            </a:prstGeom>
          </p:spPr>
        </p:pic>
        <p:sp>
          <p:nvSpPr>
            <p:cNvPr id="22" name="正方形/長方形 21">
              <a:extLst>
                <a:ext uri="{FF2B5EF4-FFF2-40B4-BE49-F238E27FC236}">
                  <a16:creationId xmlns:a16="http://schemas.microsoft.com/office/drawing/2014/main" id="{9346AF99-B7BA-F9A3-7AA2-B9215C39F1F6}"/>
                </a:ext>
              </a:extLst>
            </p:cNvPr>
            <p:cNvSpPr/>
            <p:nvPr/>
          </p:nvSpPr>
          <p:spPr>
            <a:xfrm>
              <a:off x="-2700808" y="1700808"/>
              <a:ext cx="2489053" cy="4968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23157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署名用電子証明書パスワードを入力して「次へ」を押します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31573" cy="755720"/>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新しいパスワードを数字</a:t>
            </a:r>
            <a:r>
              <a:rPr lang="en-US" altLang="ja-JP" dirty="0">
                <a:solidFill>
                  <a:prstClr val="black"/>
                </a:solidFill>
                <a:latin typeface="BIZ UDPゴシック" panose="020B0400000000000000" pitchFamily="50" charset="-128"/>
                <a:ea typeface="BIZ UDPゴシック" panose="020B0400000000000000" pitchFamily="50" charset="-128"/>
              </a:rPr>
              <a:t>4</a:t>
            </a:r>
            <a:r>
              <a:rPr lang="ja-JP" altLang="en-US" dirty="0">
                <a:solidFill>
                  <a:prstClr val="black"/>
                </a:solidFill>
                <a:latin typeface="BIZ UDPゴシック" panose="020B0400000000000000" pitchFamily="50" charset="-128"/>
                <a:ea typeface="BIZ UDPゴシック" panose="020B0400000000000000" pitchFamily="50" charset="-128"/>
              </a:rPr>
              <a:t>桁で入力し「次へ」を押します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333043" y="4221088"/>
            <a:ext cx="2317084" cy="2558926"/>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スマホ用署名用電子証明書のパスワードの設定</a:t>
            </a:r>
            <a:endParaRPr lang="en-US" altLang="ja-JP" dirty="0">
              <a:solidFill>
                <a:srgbClr val="4472C4"/>
              </a:solidFill>
            </a:endParaRP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33" name="四角形: 角を丸くする 32">
            <a:extLst>
              <a:ext uri="{FF2B5EF4-FFF2-40B4-BE49-F238E27FC236}">
                <a16:creationId xmlns:a16="http://schemas.microsoft.com/office/drawing/2014/main" id="{1BC69D69-338B-494C-B919-A3B7CA4F810B}"/>
              </a:ext>
            </a:extLst>
          </p:cNvPr>
          <p:cNvSpPr/>
          <p:nvPr/>
        </p:nvSpPr>
        <p:spPr>
          <a:xfrm>
            <a:off x="5549567" y="4032176"/>
            <a:ext cx="2317084" cy="2747838"/>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15128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4199CA9E-5C76-55CD-E723-74C4BD5D5268}"/>
              </a:ext>
            </a:extLst>
          </p:cNvPr>
          <p:cNvGrpSpPr>
            <a:grpSpLocks noChangeAspect="1"/>
          </p:cNvGrpSpPr>
          <p:nvPr/>
        </p:nvGrpSpPr>
        <p:grpSpPr>
          <a:xfrm>
            <a:off x="3491880" y="2411992"/>
            <a:ext cx="2153077" cy="4320000"/>
            <a:chOff x="-3155136" y="815975"/>
            <a:chExt cx="2766350" cy="5567141"/>
          </a:xfrm>
        </p:grpSpPr>
        <p:sp>
          <p:nvSpPr>
            <p:cNvPr id="6" name="正方形/長方形 5">
              <a:extLst>
                <a:ext uri="{FF2B5EF4-FFF2-40B4-BE49-F238E27FC236}">
                  <a16:creationId xmlns:a16="http://schemas.microsoft.com/office/drawing/2014/main" id="{05FF0D65-FD4E-0CB4-91DF-70DFCAFFB7AC}"/>
                </a:ext>
              </a:extLst>
            </p:cNvPr>
            <p:cNvSpPr/>
            <p:nvPr/>
          </p:nvSpPr>
          <p:spPr>
            <a:xfrm>
              <a:off x="-3155136" y="815975"/>
              <a:ext cx="2766349" cy="55653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4A85081-1212-4F6C-DD80-7EB6790527B9}"/>
                </a:ext>
              </a:extLst>
            </p:cNvPr>
            <p:cNvPicPr>
              <a:picLocks noChangeAspect="1"/>
            </p:cNvPicPr>
            <p:nvPr/>
          </p:nvPicPr>
          <p:blipFill rotWithShape="1">
            <a:blip r:embed="rId4"/>
            <a:srcRect l="3455" t="12200" r="5240" b="6951"/>
            <a:stretch/>
          </p:blipFill>
          <p:spPr>
            <a:xfrm>
              <a:off x="-3132856" y="838500"/>
              <a:ext cx="2744070" cy="5544616"/>
            </a:xfrm>
            <a:prstGeom prst="rect">
              <a:avLst/>
            </a:prstGeom>
          </p:spPr>
        </p:pic>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7" y="1512998"/>
            <a:ext cx="3680743"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申請完了</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画面が表示されます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25</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スマホ用署名用電子証明書のパスワードの設定</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2-D</a:t>
            </a: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スマホ用署名用電子証明書を利用申請している場合の項目です</a:t>
            </a:r>
          </a:p>
        </p:txBody>
      </p:sp>
      <p:sp>
        <p:nvSpPr>
          <p:cNvPr id="4" name="テキスト ボックス 3">
            <a:extLst>
              <a:ext uri="{FF2B5EF4-FFF2-40B4-BE49-F238E27FC236}">
                <a16:creationId xmlns:a16="http://schemas.microsoft.com/office/drawing/2014/main" id="{02DEA0BE-C948-1E60-CCCF-4991AC6DA54C}"/>
              </a:ext>
            </a:extLst>
          </p:cNvPr>
          <p:cNvSpPr txBox="1"/>
          <p:nvPr/>
        </p:nvSpPr>
        <p:spPr>
          <a:xfrm>
            <a:off x="5739788" y="3869086"/>
            <a:ext cx="3229611" cy="755720"/>
          </a:xfrm>
          <a:prstGeom prst="rect">
            <a:avLst/>
          </a:prstGeom>
          <a:noFill/>
        </p:spPr>
        <p:txBody>
          <a:bodyPr wrap="square" lIns="91440" tIns="45720" rIns="91440" bIns="45720" rtlCol="0" anchor="t">
            <a:spAutoFit/>
          </a:bodyPr>
          <a:lstStyle/>
          <a:p>
            <a:pPr>
              <a:lnSpc>
                <a:spcPct val="130000"/>
              </a:lnSpc>
            </a:pPr>
            <a:r>
              <a:rPr lang="en-US" altLang="ja-JP"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数分後に</a:t>
            </a:r>
            <a:endParaRPr lang="en-US" altLang="ja-JP"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solidFill>
                  <a:srgbClr val="4472C4"/>
                </a:solidFill>
                <a:latin typeface="BIZ UDPゴシック" panose="020B0400000000000000" pitchFamily="50" charset="-128"/>
                <a:ea typeface="BIZ UDPゴシック" panose="020B0400000000000000" pitchFamily="50" charset="-128"/>
                <a:cs typeface="Times New Roman" panose="02020603050405020304" pitchFamily="18" charset="0"/>
              </a:rPr>
              <a:t>プッシュ通知が届きます</a:t>
            </a:r>
          </a:p>
        </p:txBody>
      </p:sp>
    </p:spTree>
    <p:extLst>
      <p:ext uri="{BB962C8B-B14F-4D97-AF65-F5344CB8AC3E}">
        <p14:creationId xmlns:p14="http://schemas.microsoft.com/office/powerpoint/2010/main" val="3267647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394BF210-E523-CFEE-BD99-784EED3E2B0C}"/>
              </a:ext>
            </a:extLst>
          </p:cNvPr>
          <p:cNvPicPr>
            <a:picLocks noChangeAspect="1"/>
          </p:cNvPicPr>
          <p:nvPr/>
        </p:nvPicPr>
        <p:blipFill>
          <a:blip r:embed="rId4"/>
          <a:stretch>
            <a:fillRect/>
          </a:stretch>
        </p:blipFill>
        <p:spPr>
          <a:xfrm>
            <a:off x="5586580" y="2357678"/>
            <a:ext cx="2148707" cy="4474933"/>
          </a:xfrm>
          <a:prstGeom prst="rect">
            <a:avLst/>
          </a:prstGeom>
        </p:spPr>
      </p:pic>
      <p:grpSp>
        <p:nvGrpSpPr>
          <p:cNvPr id="6" name="グループ化 5">
            <a:extLst>
              <a:ext uri="{FF2B5EF4-FFF2-40B4-BE49-F238E27FC236}">
                <a16:creationId xmlns:a16="http://schemas.microsoft.com/office/drawing/2014/main" id="{70E1C181-3CA3-B66B-3C26-60BB02B1B24B}"/>
              </a:ext>
            </a:extLst>
          </p:cNvPr>
          <p:cNvGrpSpPr/>
          <p:nvPr/>
        </p:nvGrpSpPr>
        <p:grpSpPr>
          <a:xfrm>
            <a:off x="1352725" y="2354890"/>
            <a:ext cx="2194195" cy="4433685"/>
            <a:chOff x="909030" y="2636912"/>
            <a:chExt cx="1660314" cy="3557779"/>
          </a:xfrm>
        </p:grpSpPr>
        <p:pic>
          <p:nvPicPr>
            <p:cNvPr id="10" name="図 9">
              <a:extLst>
                <a:ext uri="{FF2B5EF4-FFF2-40B4-BE49-F238E27FC236}">
                  <a16:creationId xmlns:a16="http://schemas.microsoft.com/office/drawing/2014/main" id="{50A51813-B5C7-A87F-C6F8-2AC4F9E8763F}"/>
                </a:ext>
              </a:extLst>
            </p:cNvPr>
            <p:cNvPicPr>
              <a:picLocks noChangeAspect="1"/>
            </p:cNvPicPr>
            <p:nvPr/>
          </p:nvPicPr>
          <p:blipFill rotWithShape="1">
            <a:blip r:embed="rId5"/>
            <a:srcRect t="3950"/>
            <a:stretch/>
          </p:blipFill>
          <p:spPr>
            <a:xfrm>
              <a:off x="909030" y="2666638"/>
              <a:ext cx="1660314" cy="3528053"/>
            </a:xfrm>
            <a:prstGeom prst="rect">
              <a:avLst/>
            </a:prstGeom>
          </p:spPr>
        </p:pic>
        <p:sp>
          <p:nvSpPr>
            <p:cNvPr id="11" name="正方形/長方形 10">
              <a:extLst>
                <a:ext uri="{FF2B5EF4-FFF2-40B4-BE49-F238E27FC236}">
                  <a16:creationId xmlns:a16="http://schemas.microsoft.com/office/drawing/2014/main" id="{D5710851-7DF5-D49E-8CA8-8C22014F81D3}"/>
                </a:ext>
              </a:extLst>
            </p:cNvPr>
            <p:cNvSpPr/>
            <p:nvPr/>
          </p:nvSpPr>
          <p:spPr>
            <a:xfrm>
              <a:off x="930286" y="2636912"/>
              <a:ext cx="1639058" cy="35280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処理が行われるので待ちます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452436" y="5085184"/>
            <a:ext cx="1967436" cy="455645"/>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26</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スマホ用電子証明書の登録</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608535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A04CDC0B-5C19-2579-2D2F-B615194141C9}"/>
              </a:ext>
            </a:extLst>
          </p:cNvPr>
          <p:cNvGrpSpPr>
            <a:grpSpLocks noChangeAspect="1"/>
          </p:cNvGrpSpPr>
          <p:nvPr/>
        </p:nvGrpSpPr>
        <p:grpSpPr>
          <a:xfrm>
            <a:off x="3552986" y="2435386"/>
            <a:ext cx="2099134" cy="4296606"/>
            <a:chOff x="6694468" y="2603312"/>
            <a:chExt cx="1678717" cy="3579829"/>
          </a:xfrm>
        </p:grpSpPr>
        <p:pic>
          <p:nvPicPr>
            <p:cNvPr id="5" name="図 4">
              <a:extLst>
                <a:ext uri="{FF2B5EF4-FFF2-40B4-BE49-F238E27FC236}">
                  <a16:creationId xmlns:a16="http://schemas.microsoft.com/office/drawing/2014/main" id="{E09FAE6D-CAAE-A2D2-B451-9AE56E23D4DE}"/>
                </a:ext>
              </a:extLst>
            </p:cNvPr>
            <p:cNvPicPr>
              <a:picLocks noChangeAspect="1"/>
            </p:cNvPicPr>
            <p:nvPr/>
          </p:nvPicPr>
          <p:blipFill rotWithShape="1">
            <a:blip r:embed="rId4"/>
            <a:srcRect t="2865" b="2831"/>
            <a:stretch/>
          </p:blipFill>
          <p:spPr>
            <a:xfrm>
              <a:off x="6694468" y="2621149"/>
              <a:ext cx="1678717" cy="3561992"/>
            </a:xfrm>
            <a:prstGeom prst="rect">
              <a:avLst/>
            </a:prstGeom>
          </p:spPr>
        </p:pic>
        <p:sp>
          <p:nvSpPr>
            <p:cNvPr id="6" name="正方形/長方形 5">
              <a:extLst>
                <a:ext uri="{FF2B5EF4-FFF2-40B4-BE49-F238E27FC236}">
                  <a16:creationId xmlns:a16="http://schemas.microsoft.com/office/drawing/2014/main" id="{AE71710E-E515-477A-8271-B27311545D62}"/>
                </a:ext>
              </a:extLst>
            </p:cNvPr>
            <p:cNvSpPr/>
            <p:nvPr/>
          </p:nvSpPr>
          <p:spPr>
            <a:xfrm>
              <a:off x="6694468" y="2603312"/>
              <a:ext cx="1632618" cy="35619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テキスト ボックス 13">
            <a:extLst>
              <a:ext uri="{FF2B5EF4-FFF2-40B4-BE49-F238E27FC236}">
                <a16:creationId xmlns:a16="http://schemas.microsoft.com/office/drawing/2014/main" id="{DFA45860-F023-30AF-2AE8-5C140AB3B3B3}"/>
              </a:ext>
            </a:extLst>
          </p:cNvPr>
          <p:cNvSpPr txBox="1"/>
          <p:nvPr/>
        </p:nvSpPr>
        <p:spPr>
          <a:xfrm>
            <a:off x="2962837"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3485788" y="1512998"/>
            <a:ext cx="3223484"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登録完了画面が表示されます</a:t>
            </a:r>
          </a:p>
        </p:txBody>
      </p:sp>
      <p:sp>
        <p:nvSpPr>
          <p:cNvPr id="13" name="Slide Number Placeholder 5">
            <a:extLst>
              <a:ext uri="{FF2B5EF4-FFF2-40B4-BE49-F238E27FC236}">
                <a16:creationId xmlns:a16="http://schemas.microsoft.com/office/drawing/2014/main" id="{35CBCC18-DA56-9677-880A-6A56DAEDCDDA}"/>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27</a:t>
            </a:r>
          </a:p>
        </p:txBody>
      </p:sp>
      <p:sp>
        <p:nvSpPr>
          <p:cNvPr id="9" name="タイトル 1">
            <a:extLst>
              <a:ext uri="{FF2B5EF4-FFF2-40B4-BE49-F238E27FC236}">
                <a16:creationId xmlns:a16="http://schemas.microsoft.com/office/drawing/2014/main" id="{C3C662B9-123D-37EF-8D02-80F3835951E8}"/>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スマホ用電子証明書の登録</a:t>
            </a:r>
          </a:p>
        </p:txBody>
      </p:sp>
      <p:sp>
        <p:nvSpPr>
          <p:cNvPr id="10" name="タイトル 1">
            <a:extLst>
              <a:ext uri="{FF2B5EF4-FFF2-40B4-BE49-F238E27FC236}">
                <a16:creationId xmlns:a16="http://schemas.microsoft.com/office/drawing/2014/main" id="{BDA923AA-E21D-639D-8449-27D6874C916E}"/>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2-E</a:t>
            </a:r>
            <a:endParaRPr kumimoji="0" lang="ja-JP" altLang="en-US" kern="0" dirty="0">
              <a:solidFill>
                <a:sysClr val="windowText" lastClr="000000"/>
              </a:solidFill>
            </a:endParaRPr>
          </a:p>
        </p:txBody>
      </p:sp>
      <p:sp>
        <p:nvSpPr>
          <p:cNvPr id="12" name="サブタイトル 2">
            <a:extLst>
              <a:ext uri="{FF2B5EF4-FFF2-40B4-BE49-F238E27FC236}">
                <a16:creationId xmlns:a16="http://schemas.microsoft.com/office/drawing/2014/main" id="{75353C47-0F3B-2B1F-AE21-8DFEE53DB523}"/>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プッシュ通知が届いた後、スマホ用電子証明書の登録をします</a:t>
            </a:r>
          </a:p>
        </p:txBody>
      </p:sp>
    </p:spTree>
    <p:extLst>
      <p:ext uri="{BB962C8B-B14F-4D97-AF65-F5344CB8AC3E}">
        <p14:creationId xmlns:p14="http://schemas.microsoft.com/office/powerpoint/2010/main" val="2985329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2">
            <a:extLst>
              <a:ext uri="{FF2B5EF4-FFF2-40B4-BE49-F238E27FC236}">
                <a16:creationId xmlns:a16="http://schemas.microsoft.com/office/drawing/2014/main" id="{9C76DCBD-1BD3-C801-C67F-9E6735E944ED}"/>
              </a:ext>
            </a:extLst>
          </p:cNvPr>
          <p:cNvSpPr txBox="1">
            <a:spLocks/>
          </p:cNvSpPr>
          <p:nvPr/>
        </p:nvSpPr>
        <p:spPr>
          <a:xfrm>
            <a:off x="1633994"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スマホ用電子証明書について</a:t>
            </a:r>
          </a:p>
        </p:txBody>
      </p:sp>
      <p:sp>
        <p:nvSpPr>
          <p:cNvPr id="3" name="テキスト ボックス 2">
            <a:extLst>
              <a:ext uri="{FF2B5EF4-FFF2-40B4-BE49-F238E27FC236}">
                <a16:creationId xmlns:a16="http://schemas.microsoft.com/office/drawing/2014/main" id="{9F022C74-1DB3-67EF-9602-131EECCFF4AF}"/>
              </a:ext>
            </a:extLst>
          </p:cNvPr>
          <p:cNvSpPr txBox="1"/>
          <p:nvPr/>
        </p:nvSpPr>
        <p:spPr>
          <a:xfrm>
            <a:off x="529389" y="1838448"/>
            <a:ext cx="1552073" cy="1446550"/>
          </a:xfrm>
          <a:prstGeom prst="rect">
            <a:avLst/>
          </a:prstGeom>
          <a:noFill/>
        </p:spPr>
        <p:txBody>
          <a:bodyPr wrap="square" rtlCol="0">
            <a:spAutoFit/>
          </a:bodyPr>
          <a:lstStyle/>
          <a:p>
            <a:pPr algn="ctr"/>
            <a:r>
              <a:rPr kumimoji="1" lang="en-US" altLang="ja-JP" sz="8800" b="1" dirty="0">
                <a:solidFill>
                  <a:srgbClr val="4472C4"/>
                </a:solidFill>
                <a:latin typeface="BIZ UDPゴシック" panose="020B0400000000000000" pitchFamily="50" charset="-128"/>
                <a:ea typeface="BIZ UDPゴシック" panose="020B0400000000000000" pitchFamily="50" charset="-128"/>
              </a:rPr>
              <a:t>1</a:t>
            </a:r>
            <a:endParaRPr kumimoji="1" lang="ja-JP" altLang="en-US" sz="8800" b="1" dirty="0">
              <a:solidFill>
                <a:srgbClr val="4472C4"/>
              </a:solidFill>
              <a:latin typeface="BIZ UDPゴシック" panose="020B0400000000000000" pitchFamily="50" charset="-128"/>
              <a:ea typeface="BIZ UDPゴシック" panose="020B0400000000000000" pitchFamily="50" charset="-128"/>
            </a:endParaRPr>
          </a:p>
        </p:txBody>
      </p:sp>
      <p:sp>
        <p:nvSpPr>
          <p:cNvPr id="4" name="Slide Number Placeholder 5">
            <a:extLst>
              <a:ext uri="{FF2B5EF4-FFF2-40B4-BE49-F238E27FC236}">
                <a16:creationId xmlns:a16="http://schemas.microsoft.com/office/drawing/2014/main" id="{20C84E66-246E-7EAD-9066-2BE7FD4F51A3}"/>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1</a:t>
            </a:r>
          </a:p>
        </p:txBody>
      </p:sp>
    </p:spTree>
    <p:extLst>
      <p:ext uri="{BB962C8B-B14F-4D97-AF65-F5344CB8AC3E}">
        <p14:creationId xmlns:p14="http://schemas.microsoft.com/office/powerpoint/2010/main" val="3715589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pic>
        <p:nvPicPr>
          <p:cNvPr id="6" name="Picture 3">
            <a:extLst>
              <a:ext uri="{FF2B5EF4-FFF2-40B4-BE49-F238E27FC236}">
                <a16:creationId xmlns:a16="http://schemas.microsoft.com/office/drawing/2014/main" id="{B713F736-2B0A-E524-2C22-C545F67C6E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1318" y="2397593"/>
            <a:ext cx="2002154" cy="433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A0CD4EC-DB70-006D-9D1A-E0ADE35E9A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529" y="2411201"/>
            <a:ext cx="2002154" cy="433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四角形: 角を丸くする 9">
            <a:extLst>
              <a:ext uri="{FF2B5EF4-FFF2-40B4-BE49-F238E27FC236}">
                <a16:creationId xmlns:a16="http://schemas.microsoft.com/office/drawing/2014/main" id="{6415AF01-F18B-C0BC-A13B-264CF3278938}"/>
              </a:ext>
            </a:extLst>
          </p:cNvPr>
          <p:cNvSpPr/>
          <p:nvPr/>
        </p:nvSpPr>
        <p:spPr>
          <a:xfrm>
            <a:off x="7133963" y="6079711"/>
            <a:ext cx="448563" cy="428681"/>
          </a:xfrm>
          <a:prstGeom prst="roundRect">
            <a:avLst>
              <a:gd name="adj" fmla="val 10479"/>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46527AA-C4AE-79CB-55A9-FF30FBDAD70F}"/>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「メニュー」 を押します</a:t>
            </a:r>
          </a:p>
        </p:txBody>
      </p:sp>
      <p:sp>
        <p:nvSpPr>
          <p:cNvPr id="16" name="テキスト ボックス 15">
            <a:extLst>
              <a:ext uri="{FF2B5EF4-FFF2-40B4-BE49-F238E27FC236}">
                <a16:creationId xmlns:a16="http://schemas.microsoft.com/office/drawing/2014/main" id="{7E3597FD-B5F4-2FCB-D602-E337A50355C8}"/>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      を</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押</a:t>
            </a:r>
            <a:r>
              <a:rPr lang="ja-JP" altLang="en-US"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します</a:t>
            </a:r>
            <a:endPar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8" name="四角形: 角を丸くする 17">
            <a:extLst>
              <a:ext uri="{FF2B5EF4-FFF2-40B4-BE49-F238E27FC236}">
                <a16:creationId xmlns:a16="http://schemas.microsoft.com/office/drawing/2014/main" id="{9BD6FEFE-14D5-07D1-FD30-D32F410AABBB}"/>
              </a:ext>
            </a:extLst>
          </p:cNvPr>
          <p:cNvSpPr/>
          <p:nvPr/>
        </p:nvSpPr>
        <p:spPr>
          <a:xfrm>
            <a:off x="2939371" y="4760758"/>
            <a:ext cx="474520"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pic>
        <p:nvPicPr>
          <p:cNvPr id="22" name="図 21">
            <a:extLst>
              <a:ext uri="{FF2B5EF4-FFF2-40B4-BE49-F238E27FC236}">
                <a16:creationId xmlns:a16="http://schemas.microsoft.com/office/drawing/2014/main" id="{7BD3A453-C099-B861-B094-B6CE4BC1D3D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0540" t="4618" r="53746" b="86547"/>
          <a:stretch/>
        </p:blipFill>
        <p:spPr bwMode="auto">
          <a:xfrm>
            <a:off x="3014120" y="1519570"/>
            <a:ext cx="396000" cy="396000"/>
          </a:xfrm>
          <a:custGeom>
            <a:avLst/>
            <a:gdLst>
              <a:gd name="connsiteX0" fmla="*/ 159787 w 630000"/>
              <a:gd name="connsiteY0" fmla="*/ 0 h 630000"/>
              <a:gd name="connsiteX1" fmla="*/ 470213 w 630000"/>
              <a:gd name="connsiteY1" fmla="*/ 0 h 630000"/>
              <a:gd name="connsiteX2" fmla="*/ 630000 w 630000"/>
              <a:gd name="connsiteY2" fmla="*/ 159787 h 630000"/>
              <a:gd name="connsiteX3" fmla="*/ 630000 w 630000"/>
              <a:gd name="connsiteY3" fmla="*/ 470213 h 630000"/>
              <a:gd name="connsiteX4" fmla="*/ 470213 w 630000"/>
              <a:gd name="connsiteY4" fmla="*/ 630000 h 630000"/>
              <a:gd name="connsiteX5" fmla="*/ 159787 w 630000"/>
              <a:gd name="connsiteY5" fmla="*/ 630000 h 630000"/>
              <a:gd name="connsiteX6" fmla="*/ 0 w 630000"/>
              <a:gd name="connsiteY6" fmla="*/ 470213 h 630000"/>
              <a:gd name="connsiteX7" fmla="*/ 0 w 630000"/>
              <a:gd name="connsiteY7" fmla="*/ 159787 h 630000"/>
              <a:gd name="connsiteX8" fmla="*/ 159787 w 630000"/>
              <a:gd name="connsiteY8" fmla="*/ 0 h 63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000" h="630000">
                <a:moveTo>
                  <a:pt x="159787" y="0"/>
                </a:moveTo>
                <a:lnTo>
                  <a:pt x="470213" y="0"/>
                </a:lnTo>
                <a:cubicBezTo>
                  <a:pt x="558461" y="0"/>
                  <a:pt x="630000" y="71539"/>
                  <a:pt x="630000" y="159787"/>
                </a:cubicBezTo>
                <a:lnTo>
                  <a:pt x="630000" y="470213"/>
                </a:lnTo>
                <a:cubicBezTo>
                  <a:pt x="630000" y="558461"/>
                  <a:pt x="558461" y="630000"/>
                  <a:pt x="470213" y="630000"/>
                </a:cubicBezTo>
                <a:lnTo>
                  <a:pt x="159787" y="630000"/>
                </a:lnTo>
                <a:cubicBezTo>
                  <a:pt x="71539" y="630000"/>
                  <a:pt x="0" y="558461"/>
                  <a:pt x="0" y="470213"/>
                </a:cubicBezTo>
                <a:lnTo>
                  <a:pt x="0" y="159787"/>
                </a:lnTo>
                <a:cubicBezTo>
                  <a:pt x="0" y="71539"/>
                  <a:pt x="71539" y="0"/>
                  <a:pt x="159787" y="0"/>
                </a:cubicBezTo>
                <a:close/>
              </a:path>
            </a:pathLst>
          </a:cu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791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テキスト, 手紙&#10;&#10;自動的に生成された説明">
            <a:extLst>
              <a:ext uri="{FF2B5EF4-FFF2-40B4-BE49-F238E27FC236}">
                <a16:creationId xmlns:a16="http://schemas.microsoft.com/office/drawing/2014/main" id="{5356D79C-0D27-67AC-229A-F25D66B48C47}"/>
              </a:ext>
            </a:extLst>
          </p:cNvPr>
          <p:cNvPicPr>
            <a:picLocks noChangeAspect="1"/>
          </p:cNvPicPr>
          <p:nvPr/>
        </p:nvPicPr>
        <p:blipFill>
          <a:blip r:embed="rId4"/>
          <a:stretch>
            <a:fillRect/>
          </a:stretch>
        </p:blipFill>
        <p:spPr>
          <a:xfrm>
            <a:off x="5633178" y="2421368"/>
            <a:ext cx="2079145" cy="4320000"/>
          </a:xfrm>
          <a:prstGeom prst="rect">
            <a:avLst/>
          </a:prstGeom>
          <a:ln>
            <a:solidFill>
              <a:schemeClr val="tx1"/>
            </a:solidFill>
          </a:ln>
        </p:spPr>
      </p:pic>
      <p:pic>
        <p:nvPicPr>
          <p:cNvPr id="7" name="図 6" descr="グラフィカル ユーザー インターフェイス, アプリケーション&#10;&#10;自動的に生成された説明">
            <a:extLst>
              <a:ext uri="{FF2B5EF4-FFF2-40B4-BE49-F238E27FC236}">
                <a16:creationId xmlns:a16="http://schemas.microsoft.com/office/drawing/2014/main" id="{A94CCE64-8A31-F3F0-B115-1541F14CC257}"/>
              </a:ext>
            </a:extLst>
          </p:cNvPr>
          <p:cNvPicPr>
            <a:picLocks noChangeAspect="1"/>
          </p:cNvPicPr>
          <p:nvPr/>
        </p:nvPicPr>
        <p:blipFill>
          <a:blip r:embed="rId5"/>
          <a:stretch>
            <a:fillRect/>
          </a:stretch>
        </p:blipFill>
        <p:spPr>
          <a:xfrm>
            <a:off x="1457913" y="2421368"/>
            <a:ext cx="2079145"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四角形: 角を丸くする 2">
            <a:extLst>
              <a:ext uri="{FF2B5EF4-FFF2-40B4-BE49-F238E27FC236}">
                <a16:creationId xmlns:a16="http://schemas.microsoft.com/office/drawing/2014/main" id="{DADAF43D-1F68-D792-27EE-7F100927F407}"/>
              </a:ext>
            </a:extLst>
          </p:cNvPr>
          <p:cNvSpPr/>
          <p:nvPr/>
        </p:nvSpPr>
        <p:spPr>
          <a:xfrm>
            <a:off x="1207895" y="4208444"/>
            <a:ext cx="2416651" cy="563248"/>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2938421" cy="395621"/>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「機種変更」を押します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AB80CF38-69DF-80A1-6F7A-B23D3489562F}"/>
              </a:ext>
            </a:extLst>
          </p:cNvPr>
          <p:cNvSpPr/>
          <p:nvPr/>
        </p:nvSpPr>
        <p:spPr>
          <a:xfrm>
            <a:off x="5374195" y="5632414"/>
            <a:ext cx="2579983" cy="428681"/>
          </a:xfrm>
          <a:prstGeom prst="roundRect">
            <a:avLst>
              <a:gd name="adj" fmla="val 18097"/>
            </a:avLst>
          </a:prstGeom>
          <a:noFill/>
          <a:ln w="28575">
            <a:solidFill>
              <a:srgbClr val="FF33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25" dirty="0">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9755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手紙&#10;&#10;自動的に生成された説明">
            <a:extLst>
              <a:ext uri="{FF2B5EF4-FFF2-40B4-BE49-F238E27FC236}">
                <a16:creationId xmlns:a16="http://schemas.microsoft.com/office/drawing/2014/main" id="{FBB346E4-9ACA-9AC4-4876-1726A6F71708}"/>
              </a:ext>
            </a:extLst>
          </p:cNvPr>
          <p:cNvPicPr>
            <a:picLocks noChangeAspect="1"/>
          </p:cNvPicPr>
          <p:nvPr/>
        </p:nvPicPr>
        <p:blipFill>
          <a:blip r:embed="rId4"/>
          <a:stretch>
            <a:fillRect/>
          </a:stretch>
        </p:blipFill>
        <p:spPr>
          <a:xfrm>
            <a:off x="1401418" y="2416352"/>
            <a:ext cx="2079144" cy="4320000"/>
          </a:xfrm>
          <a:prstGeom prst="rect">
            <a:avLst/>
          </a:prstGeom>
          <a:ln>
            <a:solidFill>
              <a:schemeClr val="tx1"/>
            </a:solidFill>
          </a:ln>
        </p:spPr>
      </p:pic>
      <p:pic>
        <p:nvPicPr>
          <p:cNvPr id="4" name="図 3" descr="テキスト, 手紙&#10;&#10;自動的に生成された説明">
            <a:extLst>
              <a:ext uri="{FF2B5EF4-FFF2-40B4-BE49-F238E27FC236}">
                <a16:creationId xmlns:a16="http://schemas.microsoft.com/office/drawing/2014/main" id="{E206586C-7405-5A46-1B67-0162DA403CD9}"/>
              </a:ext>
            </a:extLst>
          </p:cNvPr>
          <p:cNvPicPr>
            <a:picLocks noChangeAspect="1"/>
          </p:cNvPicPr>
          <p:nvPr/>
        </p:nvPicPr>
        <p:blipFill>
          <a:blip r:embed="rId4"/>
          <a:stretch>
            <a:fillRect/>
          </a:stretch>
        </p:blipFill>
        <p:spPr>
          <a:xfrm>
            <a:off x="5644035" y="2414097"/>
            <a:ext cx="207914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内容を確認し、</a:t>
            </a:r>
            <a:endParaRPr lang="en-US" altLang="ja-JP" sz="1800" dirty="0">
              <a:solidFill>
                <a:prstClr val="black"/>
              </a:solidFill>
              <a:latin typeface="BIZ UDPゴシック" panose="020B0400000000000000" pitchFamily="50" charset="-128"/>
              <a:ea typeface="BIZ UDPゴシック" panose="020B0400000000000000" pitchFamily="50" charset="-128"/>
            </a:endParaRP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586811"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「申請する」を押します</a:t>
            </a:r>
          </a:p>
        </p:txBody>
      </p:sp>
      <p:sp>
        <p:nvSpPr>
          <p:cNvPr id="19" name="四角形: 角を丸くする 18">
            <a:extLst>
              <a:ext uri="{FF2B5EF4-FFF2-40B4-BE49-F238E27FC236}">
                <a16:creationId xmlns:a16="http://schemas.microsoft.com/office/drawing/2014/main" id="{E32656C0-9017-CA19-CFF2-5EFDC285C3E3}"/>
              </a:ext>
            </a:extLst>
          </p:cNvPr>
          <p:cNvSpPr/>
          <p:nvPr/>
        </p:nvSpPr>
        <p:spPr>
          <a:xfrm>
            <a:off x="1259815" y="5508434"/>
            <a:ext cx="546951" cy="31490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7" name="四角形: 角を丸くする 6">
            <a:extLst>
              <a:ext uri="{FF2B5EF4-FFF2-40B4-BE49-F238E27FC236}">
                <a16:creationId xmlns:a16="http://schemas.microsoft.com/office/drawing/2014/main" id="{B2F27F14-C256-D7C7-93C7-B486623F8B02}"/>
              </a:ext>
            </a:extLst>
          </p:cNvPr>
          <p:cNvSpPr/>
          <p:nvPr/>
        </p:nvSpPr>
        <p:spPr>
          <a:xfrm>
            <a:off x="5486402" y="5845376"/>
            <a:ext cx="2352893" cy="488278"/>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8BAC7E85-BAB3-9240-81BE-78BC99CC8B86}"/>
              </a:ext>
            </a:extLst>
          </p:cNvPr>
          <p:cNvSpPr/>
          <p:nvPr/>
        </p:nvSpPr>
        <p:spPr>
          <a:xfrm>
            <a:off x="1259815" y="2812978"/>
            <a:ext cx="546951" cy="549010"/>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157136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ABD6C0B5-0284-7C6D-7B2F-550E0E867A9E}"/>
              </a:ext>
            </a:extLst>
          </p:cNvPr>
          <p:cNvPicPr>
            <a:picLocks noChangeAspect="1"/>
          </p:cNvPicPr>
          <p:nvPr/>
        </p:nvPicPr>
        <p:blipFill>
          <a:blip r:embed="rId4"/>
          <a:stretch>
            <a:fillRect/>
          </a:stretch>
        </p:blipFill>
        <p:spPr>
          <a:xfrm>
            <a:off x="1412435" y="2406591"/>
            <a:ext cx="2093873" cy="4350603"/>
          </a:xfrm>
          <a:prstGeom prst="rect">
            <a:avLst/>
          </a:prstGeom>
          <a:ln>
            <a:solidFill>
              <a:schemeClr val="tx1"/>
            </a:solidFill>
          </a:ln>
        </p:spPr>
      </p:pic>
      <p:pic>
        <p:nvPicPr>
          <p:cNvPr id="2" name="図 1" descr="テキスト&#10;&#10;自動的に生成された説明">
            <a:extLst>
              <a:ext uri="{FF2B5EF4-FFF2-40B4-BE49-F238E27FC236}">
                <a16:creationId xmlns:a16="http://schemas.microsoft.com/office/drawing/2014/main" id="{DAC2C4F0-B1FE-5C10-F3BE-C5F5DF6CC6FF}"/>
              </a:ext>
            </a:extLst>
          </p:cNvPr>
          <p:cNvPicPr>
            <a:picLocks noChangeAspect="1"/>
          </p:cNvPicPr>
          <p:nvPr/>
        </p:nvPicPr>
        <p:blipFill>
          <a:blip r:embed="rId5"/>
          <a:stretch>
            <a:fillRect/>
          </a:stretch>
        </p:blipFill>
        <p:spPr>
          <a:xfrm>
            <a:off x="5583452" y="2432487"/>
            <a:ext cx="2093872" cy="4350601"/>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読み取ります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2925684"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「同意して次へ」を押します</a:t>
            </a:r>
            <a:endParaRPr lang="en-US" altLang="ja-JP"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31</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E0E1969A-1FAE-378C-F3B1-EE0AD1BE9C1A}"/>
              </a:ext>
            </a:extLst>
          </p:cNvPr>
          <p:cNvSpPr/>
          <p:nvPr/>
        </p:nvSpPr>
        <p:spPr>
          <a:xfrm>
            <a:off x="5652120" y="49411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20130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C20C6DFD-0EFF-101B-6475-E441E062C3BE}"/>
              </a:ext>
            </a:extLst>
          </p:cNvPr>
          <p:cNvPicPr>
            <a:picLocks noChangeAspect="1"/>
          </p:cNvPicPr>
          <p:nvPr/>
        </p:nvPicPr>
        <p:blipFill>
          <a:blip r:embed="rId4"/>
          <a:stretch>
            <a:fillRect/>
          </a:stretch>
        </p:blipFill>
        <p:spPr>
          <a:xfrm>
            <a:off x="5632232" y="2406592"/>
            <a:ext cx="2079144"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D81C99B1-77C6-B8D1-011D-AECBCCE1FF69}"/>
              </a:ext>
            </a:extLst>
          </p:cNvPr>
          <p:cNvPicPr>
            <a:picLocks noChangeAspect="1"/>
          </p:cNvPicPr>
          <p:nvPr/>
        </p:nvPicPr>
        <p:blipFill>
          <a:blip r:embed="rId5"/>
          <a:stretch>
            <a:fillRect/>
          </a:stretch>
        </p:blipFill>
        <p:spPr>
          <a:xfrm>
            <a:off x="1426360" y="2406592"/>
            <a:ext cx="2079145"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❾</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パスワードを入力し</a:t>
            </a: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「次へ」を押します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❿</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パスワードを入力し</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「次へ」を押します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32</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10" name="四角形: 角を丸くする 9">
            <a:extLst>
              <a:ext uri="{FF2B5EF4-FFF2-40B4-BE49-F238E27FC236}">
                <a16:creationId xmlns:a16="http://schemas.microsoft.com/office/drawing/2014/main" id="{191AC163-290A-B3B9-BAAC-9641F17DB485}"/>
              </a:ext>
            </a:extLst>
          </p:cNvPr>
          <p:cNvSpPr/>
          <p:nvPr/>
        </p:nvSpPr>
        <p:spPr>
          <a:xfrm>
            <a:off x="1303884" y="3933056"/>
            <a:ext cx="2293728" cy="1728192"/>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A902BE7-7DD1-C051-761D-698072C707CC}"/>
              </a:ext>
            </a:extLst>
          </p:cNvPr>
          <p:cNvSpPr/>
          <p:nvPr/>
        </p:nvSpPr>
        <p:spPr>
          <a:xfrm>
            <a:off x="5528855" y="3972012"/>
            <a:ext cx="2293728" cy="2417771"/>
          </a:xfrm>
          <a:prstGeom prst="roundRect">
            <a:avLst>
              <a:gd name="adj" fmla="val 8302"/>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66708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アプリケーション, Teams&#10;&#10;自動的に生成された説明">
            <a:extLst>
              <a:ext uri="{FF2B5EF4-FFF2-40B4-BE49-F238E27FC236}">
                <a16:creationId xmlns:a16="http://schemas.microsoft.com/office/drawing/2014/main" id="{E8204AA8-4030-355F-2BED-98A8148E3328}"/>
              </a:ext>
            </a:extLst>
          </p:cNvPr>
          <p:cNvPicPr>
            <a:picLocks noChangeAspect="1"/>
          </p:cNvPicPr>
          <p:nvPr/>
        </p:nvPicPr>
        <p:blipFill>
          <a:blip r:embed="rId4"/>
          <a:stretch>
            <a:fillRect/>
          </a:stretch>
        </p:blipFill>
        <p:spPr>
          <a:xfrm>
            <a:off x="5623930" y="2410716"/>
            <a:ext cx="2083992" cy="4330073"/>
          </a:xfrm>
          <a:prstGeom prst="rect">
            <a:avLst/>
          </a:prstGeom>
          <a:ln>
            <a:solidFill>
              <a:schemeClr val="tx1"/>
            </a:solidFill>
          </a:ln>
        </p:spPr>
      </p:pic>
      <p:pic>
        <p:nvPicPr>
          <p:cNvPr id="2" name="図 1" descr="グラフィカル ユーザー インターフェイス, テキスト, アプリケーション&#10;&#10;自動的に生成された説明">
            <a:extLst>
              <a:ext uri="{FF2B5EF4-FFF2-40B4-BE49-F238E27FC236}">
                <a16:creationId xmlns:a16="http://schemas.microsoft.com/office/drawing/2014/main" id="{119E3FE5-AEF5-0AFD-10E4-67A39C8CADE9}"/>
              </a:ext>
            </a:extLst>
          </p:cNvPr>
          <p:cNvPicPr>
            <a:picLocks noChangeAspect="1"/>
          </p:cNvPicPr>
          <p:nvPr/>
        </p:nvPicPr>
        <p:blipFill>
          <a:blip r:embed="rId5"/>
          <a:stretch>
            <a:fillRect/>
          </a:stretch>
        </p:blipFill>
        <p:spPr>
          <a:xfrm>
            <a:off x="1403648" y="2396518"/>
            <a:ext cx="2083993" cy="4330074"/>
          </a:xfrm>
          <a:prstGeom prst="rect">
            <a:avLst/>
          </a:prstGeom>
          <a:ln>
            <a:solidFill>
              <a:schemeClr val="tx1"/>
            </a:solidFill>
          </a:ln>
        </p:spPr>
      </p:pic>
      <p:sp>
        <p:nvSpPr>
          <p:cNvPr id="4" name="四角形: 角を丸くする 3">
            <a:extLst>
              <a:ext uri="{FF2B5EF4-FFF2-40B4-BE49-F238E27FC236}">
                <a16:creationId xmlns:a16="http://schemas.microsoft.com/office/drawing/2014/main" id="{09ED78B3-3452-3102-571D-4629E28E2F93}"/>
              </a:ext>
            </a:extLst>
          </p:cNvPr>
          <p:cNvSpPr/>
          <p:nvPr/>
        </p:nvSpPr>
        <p:spPr>
          <a:xfrm>
            <a:off x="1430961" y="5409068"/>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⓫</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申請の完了画面が表示</a:t>
            </a:r>
            <a:endParaRPr lang="en-US" altLang="ja-JP"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されれば申請は完了です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⓬</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「登録する」を押します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33</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6" name="四角形: 角を丸くする 5">
            <a:extLst>
              <a:ext uri="{FF2B5EF4-FFF2-40B4-BE49-F238E27FC236}">
                <a16:creationId xmlns:a16="http://schemas.microsoft.com/office/drawing/2014/main" id="{EE702E6A-05BD-D55E-80ED-CB1637AC3BAA}"/>
              </a:ext>
            </a:extLst>
          </p:cNvPr>
          <p:cNvSpPr/>
          <p:nvPr/>
        </p:nvSpPr>
        <p:spPr>
          <a:xfrm>
            <a:off x="5657814" y="4760996"/>
            <a:ext cx="2016224" cy="46820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74120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中程度の精度で自動的に生成された説明">
            <a:extLst>
              <a:ext uri="{FF2B5EF4-FFF2-40B4-BE49-F238E27FC236}">
                <a16:creationId xmlns:a16="http://schemas.microsoft.com/office/drawing/2014/main" id="{ADE47BFB-A068-71EC-B82F-7D150BF5B236}"/>
              </a:ext>
            </a:extLst>
          </p:cNvPr>
          <p:cNvPicPr>
            <a:picLocks noChangeAspect="1"/>
          </p:cNvPicPr>
          <p:nvPr/>
        </p:nvPicPr>
        <p:blipFill>
          <a:blip r:embed="rId4"/>
          <a:stretch>
            <a:fillRect/>
          </a:stretch>
        </p:blipFill>
        <p:spPr>
          <a:xfrm>
            <a:off x="1412736" y="2406591"/>
            <a:ext cx="2079144" cy="4319999"/>
          </a:xfrm>
          <a:prstGeom prst="rect">
            <a:avLst/>
          </a:prstGeom>
          <a:ln>
            <a:solidFill>
              <a:schemeClr val="tx1"/>
            </a:solidFill>
          </a:ln>
        </p:spPr>
      </p:pic>
      <p:pic>
        <p:nvPicPr>
          <p:cNvPr id="2" name="図 1"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E1C405B2-057D-7022-484A-14BA41ECCE11}"/>
              </a:ext>
            </a:extLst>
          </p:cNvPr>
          <p:cNvPicPr>
            <a:picLocks noChangeAspect="1"/>
          </p:cNvPicPr>
          <p:nvPr/>
        </p:nvPicPr>
        <p:blipFill>
          <a:blip r:embed="rId5"/>
          <a:stretch>
            <a:fillRect/>
          </a:stretch>
        </p:blipFill>
        <p:spPr>
          <a:xfrm>
            <a:off x="5608990" y="2406589"/>
            <a:ext cx="2079144"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⓭</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「登録する」を押します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⓮</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登録完了画面が表示</a:t>
            </a:r>
            <a:r>
              <a:rPr lang="ja-JP" altLang="en-US" dirty="0">
                <a:solidFill>
                  <a:prstClr val="black"/>
                </a:solidFill>
                <a:latin typeface="BIZ UDPゴシック" panose="020B0400000000000000" pitchFamily="50" charset="-128"/>
                <a:ea typeface="BIZ UDPゴシック" panose="020B0400000000000000" pitchFamily="50" charset="-128"/>
              </a:rPr>
              <a:t>されます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34</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機種変更した時の手続き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2-F</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新しいスマホでスマホ用電子証明書の申請を再度行います</a:t>
            </a:r>
          </a:p>
        </p:txBody>
      </p:sp>
      <p:sp>
        <p:nvSpPr>
          <p:cNvPr id="5" name="四角形: 角を丸くする 4">
            <a:extLst>
              <a:ext uri="{FF2B5EF4-FFF2-40B4-BE49-F238E27FC236}">
                <a16:creationId xmlns:a16="http://schemas.microsoft.com/office/drawing/2014/main" id="{96D4301F-2AB7-77E2-871B-BF6FC82353A7}"/>
              </a:ext>
            </a:extLst>
          </p:cNvPr>
          <p:cNvSpPr/>
          <p:nvPr/>
        </p:nvSpPr>
        <p:spPr>
          <a:xfrm>
            <a:off x="1244908" y="5290363"/>
            <a:ext cx="2347716" cy="566894"/>
          </a:xfrm>
          <a:prstGeom prst="roundRect">
            <a:avLst/>
          </a:prstGeom>
          <a:noFill/>
          <a:ln w="28575">
            <a:solidFill>
              <a:srgbClr val="FF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33">
              <a:solidFill>
                <a:prstClr val="white"/>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31509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サブタイトル 2">
            <a:extLst>
              <a:ext uri="{FF2B5EF4-FFF2-40B4-BE49-F238E27FC236}">
                <a16:creationId xmlns:a16="http://schemas.microsoft.com/office/drawing/2014/main" id="{BFA478F7-3B69-B90E-A6CB-73BD3FB18DA9}"/>
              </a:ext>
            </a:extLst>
          </p:cNvPr>
          <p:cNvSpPr txBox="1">
            <a:spLocks/>
          </p:cNvSpPr>
          <p:nvPr/>
        </p:nvSpPr>
        <p:spPr>
          <a:xfrm>
            <a:off x="251965" y="1054204"/>
            <a:ext cx="8640054" cy="190817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2200" dirty="0">
                <a:solidFill>
                  <a:schemeClr val="accent1"/>
                </a:solidFill>
                <a:latin typeface="BIZ UDPゴシック" panose="020B0400000000000000" pitchFamily="50" charset="-128"/>
                <a:ea typeface="BIZ UDPゴシック" panose="020B0400000000000000" pitchFamily="50" charset="-128"/>
              </a:rPr>
              <a:t>〇電子証明書（マイナンバーカード・スマホ）の紛失・盗難</a:t>
            </a:r>
            <a:endParaRPr lang="en-US" altLang="ja-JP" sz="2200" dirty="0">
              <a:solidFill>
                <a:schemeClr val="accent1"/>
              </a:solidFill>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マイナンバーカード又は電子証明書を搭載したスマホを紛失した場合には、直ちに以下の電話番号にご連絡いただき、電子証明書の一時保留を行ってください。</a:t>
            </a:r>
          </a:p>
          <a:p>
            <a:pPr marL="0" indent="0">
              <a:lnSpc>
                <a:spcPct val="130000"/>
              </a:lnSpc>
              <a:spcBef>
                <a:spcPts val="0"/>
              </a:spcBef>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マイナンバーカードを紛失した場合は、併せて住民票のある市区町村窓口に紛失等の届出を行ってください。</a:t>
            </a:r>
          </a:p>
          <a:p>
            <a:pPr marL="0" indent="0">
              <a:lnSpc>
                <a:spcPct val="130000"/>
              </a:lnSpc>
              <a:spcBef>
                <a:spcPts val="0"/>
              </a:spcBef>
              <a:buFont typeface="Arial" panose="020B0604020202020204" pitchFamily="34" charset="0"/>
              <a:buNone/>
            </a:pPr>
            <a:endParaRPr lang="ja-JP" altLang="en-US" sz="2200" dirty="0">
              <a:solidFill>
                <a:schemeClr val="accent1"/>
              </a:solidFill>
              <a:latin typeface="BIZ UDPゴシック" panose="020B0400000000000000" pitchFamily="50" charset="-128"/>
              <a:ea typeface="BIZ UDPゴシック" panose="020B0400000000000000" pitchFamily="50" charset="-128"/>
            </a:endParaRPr>
          </a:p>
        </p:txBody>
      </p:sp>
      <p:sp>
        <p:nvSpPr>
          <p:cNvPr id="21" name="サブタイトル 2">
            <a:extLst>
              <a:ext uri="{FF2B5EF4-FFF2-40B4-BE49-F238E27FC236}">
                <a16:creationId xmlns:a16="http://schemas.microsoft.com/office/drawing/2014/main" id="{BC24FA83-35C2-F3AE-84E6-DC4B2A5D78CC}"/>
              </a:ext>
            </a:extLst>
          </p:cNvPr>
          <p:cNvSpPr txBox="1">
            <a:spLocks/>
          </p:cNvSpPr>
          <p:nvPr/>
        </p:nvSpPr>
        <p:spPr>
          <a:xfrm>
            <a:off x="284326" y="4470946"/>
            <a:ext cx="8607701" cy="151216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〇マイナンバーカード 総合フリーダイヤル（無料）</a:t>
            </a:r>
          </a:p>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0120-95-0178</a:t>
            </a:r>
            <a:r>
              <a:rPr lang="ja-JP" altLang="en-US" sz="1800" dirty="0">
                <a:latin typeface="BIZ UDPゴシック" panose="020B0400000000000000" pitchFamily="50" charset="-128"/>
                <a:ea typeface="BIZ UDPゴシック" panose="020B0400000000000000" pitchFamily="50" charset="-128"/>
              </a:rPr>
              <a:t>（音声ガイダンス</a:t>
            </a:r>
            <a:r>
              <a:rPr lang="en-US" altLang="ja-JP" sz="1800" dirty="0">
                <a:latin typeface="BIZ UDPゴシック" panose="020B0400000000000000" pitchFamily="50" charset="-128"/>
                <a:ea typeface="BIZ UDPゴシック" panose="020B0400000000000000" pitchFamily="50" charset="-128"/>
              </a:rPr>
              <a:t>2</a:t>
            </a:r>
            <a:r>
              <a:rPr lang="ja-JP" altLang="en-US" sz="1800" dirty="0">
                <a:latin typeface="BIZ UDPゴシック" panose="020B0400000000000000" pitchFamily="50" charset="-128"/>
                <a:ea typeface="BIZ UDPゴシック" panose="020B0400000000000000" pitchFamily="50" charset="-128"/>
              </a:rPr>
              <a:t>番を押してください）</a:t>
            </a:r>
          </a:p>
          <a:p>
            <a:pPr marL="0" indent="0">
              <a:lnSpc>
                <a:spcPct val="130000"/>
              </a:lnSpc>
              <a:spcBef>
                <a:spcPts val="0"/>
              </a:spcBef>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lnSpc>
                <a:spcPct val="130000"/>
              </a:lnSpc>
              <a:spcBef>
                <a:spcPts val="0"/>
              </a:spcBef>
              <a:buFont typeface="Arial" panose="020B0604020202020204" pitchFamily="34" charset="0"/>
              <a:buNone/>
            </a:pPr>
            <a:r>
              <a:rPr lang="ja-JP" altLang="en-US" sz="1800" dirty="0">
                <a:solidFill>
                  <a:schemeClr val="accent1"/>
                </a:solidFill>
                <a:latin typeface="BIZ UDPゴシック" panose="020B0400000000000000" pitchFamily="50" charset="-128"/>
                <a:ea typeface="BIZ UDPゴシック" panose="020B0400000000000000" pitchFamily="50" charset="-128"/>
              </a:rPr>
              <a:t>〇個人番号カードコールセンター（有料）</a:t>
            </a:r>
          </a:p>
          <a:p>
            <a:pPr marL="0" indent="0">
              <a:lnSpc>
                <a:spcPct val="130000"/>
              </a:lnSpc>
              <a:spcBef>
                <a:spcPts val="0"/>
              </a:spcBef>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0570-783-578</a:t>
            </a:r>
            <a:endParaRPr lang="ja-JP" altLang="en-US" sz="1800"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64B76643-0794-ED05-E3E7-443CC4F0E33B}"/>
              </a:ext>
            </a:extLst>
          </p:cNvPr>
          <p:cNvSpPr/>
          <p:nvPr/>
        </p:nvSpPr>
        <p:spPr>
          <a:xfrm>
            <a:off x="251973" y="3902729"/>
            <a:ext cx="8640053" cy="45478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rPr>
              <a:t>マイナンバーカード紛失時の連絡先</a:t>
            </a:r>
          </a:p>
        </p:txBody>
      </p:sp>
      <p:sp>
        <p:nvSpPr>
          <p:cNvPr id="8" name="正方形/長方形 7">
            <a:extLst>
              <a:ext uri="{FF2B5EF4-FFF2-40B4-BE49-F238E27FC236}">
                <a16:creationId xmlns:a16="http://schemas.microsoft.com/office/drawing/2014/main" id="{8298E673-A4A4-1602-4BD1-674CD56398A7}"/>
              </a:ext>
            </a:extLst>
          </p:cNvPr>
          <p:cNvSpPr/>
          <p:nvPr/>
        </p:nvSpPr>
        <p:spPr>
          <a:xfrm>
            <a:off x="251974" y="4357518"/>
            <a:ext cx="8640054" cy="21204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ysClr val="windowText" lastClr="00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193899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2-G</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紛失時の対応</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3718AB8-904A-AD40-72A4-CB0B5A01C0DF}"/>
              </a:ext>
            </a:extLst>
          </p:cNvPr>
          <p:cNvSpPr txBox="1"/>
          <p:nvPr/>
        </p:nvSpPr>
        <p:spPr>
          <a:xfrm>
            <a:off x="251973" y="3758863"/>
            <a:ext cx="8639511" cy="1916037"/>
          </a:xfrm>
          <a:prstGeom prst="rect">
            <a:avLst/>
          </a:prstGeom>
          <a:noFill/>
        </p:spPr>
        <p:txBody>
          <a:bodyPr wrap="square">
            <a:spAutoFit/>
          </a:bodyPr>
          <a:lstStyle/>
          <a:p>
            <a:pPr>
              <a:lnSpc>
                <a:spcPct val="130000"/>
              </a:lnSpc>
              <a:spcBef>
                <a:spcPts val="0"/>
              </a:spcBef>
            </a:pPr>
            <a:r>
              <a:rPr lang="ja-JP" altLang="en-US" sz="2200" dirty="0">
                <a:solidFill>
                  <a:schemeClr val="accent1"/>
                </a:solidFill>
                <a:latin typeface="BIZ UDPゴシック" panose="020B0400000000000000" pitchFamily="50" charset="-128"/>
                <a:ea typeface="BIZ UDPゴシック" panose="020B0400000000000000" pitchFamily="50" charset="-128"/>
              </a:rPr>
              <a:t>〇紛失したスマホが見つかったら</a:t>
            </a:r>
            <a:endParaRPr lang="en-US" altLang="ja-JP" sz="22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マイナポータルアプリにてスマホ用電子証明書の一時利用停止の解除の手続きを行ってください。</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これにより、スマホ用利用者証明用電子証明書の一時利用停止は解除されます。</a:t>
            </a: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スマホ用署名用電子証明書は再発行されますので、改めて利用登録を行ってください。</a:t>
            </a:r>
          </a:p>
        </p:txBody>
      </p:sp>
      <p:sp>
        <p:nvSpPr>
          <p:cNvPr id="15" name="テキスト ボックス 14">
            <a:extLst>
              <a:ext uri="{FF2B5EF4-FFF2-40B4-BE49-F238E27FC236}">
                <a16:creationId xmlns:a16="http://schemas.microsoft.com/office/drawing/2014/main" id="{71D87258-D13E-72E7-AA65-5D196C6A079C}"/>
              </a:ext>
            </a:extLst>
          </p:cNvPr>
          <p:cNvSpPr txBox="1"/>
          <p:nvPr/>
        </p:nvSpPr>
        <p:spPr>
          <a:xfrm>
            <a:off x="252516" y="1055110"/>
            <a:ext cx="8639511" cy="2703753"/>
          </a:xfrm>
          <a:prstGeom prst="rect">
            <a:avLst/>
          </a:prstGeom>
          <a:noFill/>
        </p:spPr>
        <p:txBody>
          <a:bodyPr wrap="square">
            <a:spAutoFit/>
          </a:bodyPr>
          <a:lstStyle/>
          <a:p>
            <a:pPr>
              <a:lnSpc>
                <a:spcPct val="130000"/>
              </a:lnSpc>
            </a:pPr>
            <a:r>
              <a:rPr lang="ja-JP" altLang="en-US" sz="2200" dirty="0">
                <a:solidFill>
                  <a:schemeClr val="accent1"/>
                </a:solidFill>
                <a:latin typeface="BIZ UDPゴシック" panose="020B0400000000000000" pitchFamily="50" charset="-128"/>
                <a:ea typeface="BIZ UDPゴシック" panose="020B0400000000000000" pitchFamily="50" charset="-128"/>
              </a:rPr>
              <a:t>〇紛失したマイナンバーカードが見つかったら</a:t>
            </a:r>
            <a:endParaRPr lang="en-US" altLang="ja-JP" sz="220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電子証明書の一時保留を解除するために、お住まいの市区町村窓口で手続きを行ってください。</a:t>
            </a:r>
            <a:endParaRPr lang="en-US" altLang="ja-JP"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b="0" dirty="0">
                <a:latin typeface="BIZ UDPゴシック" panose="020B0400000000000000" pitchFamily="50" charset="-128"/>
                <a:ea typeface="BIZ UDPゴシック" panose="020B0400000000000000" pitchFamily="50" charset="-128"/>
              </a:rPr>
              <a:t>利用者証明用電子証明書は一時保留を解除することができますが、署名用電子証明書は失効申請</a:t>
            </a:r>
            <a:r>
              <a:rPr lang="ja-JP" altLang="en-US" dirty="0">
                <a:latin typeface="BIZ UDPゴシック" panose="020B0400000000000000" pitchFamily="50" charset="-128"/>
                <a:ea typeface="BIZ UDPゴシック" panose="020B0400000000000000" pitchFamily="50" charset="-128"/>
              </a:rPr>
              <a:t>を行った</a:t>
            </a:r>
            <a:r>
              <a:rPr lang="ja-JP" altLang="en-US" b="0" dirty="0">
                <a:latin typeface="BIZ UDPゴシック" panose="020B0400000000000000" pitchFamily="50" charset="-128"/>
                <a:ea typeface="BIZ UDPゴシック" panose="020B0400000000000000" pitchFamily="50" charset="-128"/>
              </a:rPr>
              <a:t>後、新たな証明書の発行申請をする必要があります。</a:t>
            </a:r>
          </a:p>
          <a:p>
            <a:pPr>
              <a:lnSpc>
                <a:spcPct val="130000"/>
              </a:lnSpc>
              <a:spcBef>
                <a:spcPts val="0"/>
              </a:spcBef>
            </a:pPr>
            <a:r>
              <a:rPr lang="en-US" altLang="ja-JP" b="0" dirty="0">
                <a:solidFill>
                  <a:schemeClr val="accent1"/>
                </a:solidFill>
                <a:latin typeface="BIZ UDPゴシック" panose="020B0400000000000000" pitchFamily="50" charset="-128"/>
                <a:ea typeface="BIZ UDPゴシック" panose="020B0400000000000000" pitchFamily="50" charset="-128"/>
              </a:rPr>
              <a:t>※</a:t>
            </a:r>
            <a:r>
              <a:rPr lang="ja-JP" altLang="en-US" b="0" dirty="0">
                <a:solidFill>
                  <a:schemeClr val="accent1"/>
                </a:solidFill>
                <a:latin typeface="BIZ UDPゴシック" panose="020B0400000000000000" pitchFamily="50" charset="-128"/>
                <a:ea typeface="BIZ UDPゴシック" panose="020B0400000000000000" pitchFamily="50" charset="-128"/>
              </a:rPr>
              <a:t>再発行時の手数料については、お住まいの市区町村の窓口へご確認ください</a:t>
            </a:r>
            <a:endParaRPr lang="en-US" altLang="ja-JP" b="0" dirty="0">
              <a:solidFill>
                <a:schemeClr val="accent1"/>
              </a:solidFill>
              <a:latin typeface="BIZ UDPゴシック" panose="020B0400000000000000" pitchFamily="50" charset="-128"/>
              <a:ea typeface="BIZ UDPゴシック" panose="020B0400000000000000" pitchFamily="50" charset="-128"/>
            </a:endParaRPr>
          </a:p>
          <a:p>
            <a:pPr>
              <a:lnSpc>
                <a:spcPct val="130000"/>
              </a:lnSpc>
              <a:spcBef>
                <a:spcPts val="0"/>
              </a:spcBef>
            </a:pPr>
            <a:endParaRPr lang="ja-JP" altLang="en-US" sz="2200" dirty="0">
              <a:solidFill>
                <a:schemeClr val="accent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421132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eams&#10;&#10;低い精度で自動的に生成された説明">
            <a:extLst>
              <a:ext uri="{FF2B5EF4-FFF2-40B4-BE49-F238E27FC236}">
                <a16:creationId xmlns:a16="http://schemas.microsoft.com/office/drawing/2014/main" id="{AA0A39A1-F59E-4CA5-1EFF-8F409A1E6501}"/>
              </a:ext>
            </a:extLst>
          </p:cNvPr>
          <p:cNvPicPr>
            <a:picLocks noChangeAspect="1"/>
          </p:cNvPicPr>
          <p:nvPr/>
        </p:nvPicPr>
        <p:blipFill rotWithShape="1">
          <a:blip r:embed="rId4"/>
          <a:srcRect t="3533" b="4529"/>
          <a:stretch/>
        </p:blipFill>
        <p:spPr>
          <a:xfrm>
            <a:off x="1322844" y="2405815"/>
            <a:ext cx="2261839" cy="432077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9712C370-7DD9-C0C2-E6D3-4EFE84C9E79C}"/>
              </a:ext>
            </a:extLst>
          </p:cNvPr>
          <p:cNvPicPr>
            <a:picLocks noChangeAspect="1"/>
          </p:cNvPicPr>
          <p:nvPr/>
        </p:nvPicPr>
        <p:blipFill rotWithShape="1">
          <a:blip r:embed="rId5"/>
          <a:srcRect t="3890" b="4325"/>
          <a:stretch/>
        </p:blipFill>
        <p:spPr>
          <a:xfrm>
            <a:off x="5528319" y="2406205"/>
            <a:ext cx="2265229" cy="4319999"/>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「メニュー」を押します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cs typeface="Meiryo" charset="-128"/>
            </a:endParaRP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755720"/>
          </a:xfrm>
          <a:prstGeom prst="rect">
            <a:avLst/>
          </a:prstGeom>
          <a:noFill/>
        </p:spPr>
        <p:txBody>
          <a:bodyPr wrap="square" rtlCol="0" anchor="ctr">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スマホ用電子証明書の</a:t>
            </a:r>
          </a:p>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「失効」を押します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３</a:t>
            </a:r>
            <a:r>
              <a:rPr lang="en-US" altLang="ja-JP" sz="1800" dirty="0">
                <a:solidFill>
                  <a:schemeClr val="accent1"/>
                </a:solidFill>
                <a:latin typeface="BIZ UDPゴシック" panose="020B0400000000000000" pitchFamily="50" charset="-128"/>
                <a:ea typeface="BIZ UDPゴシック" panose="020B0400000000000000" pitchFamily="50" charset="-128"/>
              </a:rPr>
              <a:t>7</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BE6BC854-16DD-04AE-A489-38CFC68A56F3}"/>
              </a:ext>
            </a:extLst>
          </p:cNvPr>
          <p:cNvSpPr/>
          <p:nvPr/>
        </p:nvSpPr>
        <p:spPr>
          <a:xfrm>
            <a:off x="5442334" y="5486401"/>
            <a:ext cx="2411251" cy="46464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E453F115-9F44-72A1-3F8D-D26F4AC3FA39}"/>
              </a:ext>
            </a:extLst>
          </p:cNvPr>
          <p:cNvSpPr/>
          <p:nvPr/>
        </p:nvSpPr>
        <p:spPr>
          <a:xfrm>
            <a:off x="2843808" y="6381328"/>
            <a:ext cx="720080"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4412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a:solidFill>
                  <a:sysClr val="windowText" lastClr="000000"/>
                </a:solidFill>
              </a:rPr>
              <a:t>1-A</a:t>
            </a:r>
            <a:endParaRPr kumimoji="0" lang="ja-JP" altLang="en-US" kern="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スマホ用電子証明書とは</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1" y="942069"/>
            <a:ext cx="8438835" cy="183652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スマホにマイナンバーカードと同等の本人確認機能を持った電子証明書</a:t>
            </a:r>
            <a:r>
              <a:rPr lang="en-US" altLang="ja-JP" sz="2200" b="0" dirty="0">
                <a:latin typeface="BIZ UDPゴシック" panose="020B0400000000000000" pitchFamily="50" charset="-128"/>
                <a:ea typeface="BIZ UDPゴシック" panose="020B0400000000000000" pitchFamily="50" charset="-128"/>
              </a:rPr>
              <a:t>※</a:t>
            </a:r>
            <a:r>
              <a:rPr lang="ja-JP" altLang="en-US" sz="2200" b="0" dirty="0">
                <a:latin typeface="BIZ UDPゴシック" panose="020B0400000000000000" pitchFamily="50" charset="-128"/>
                <a:ea typeface="BIZ UDPゴシック" panose="020B0400000000000000" pitchFamily="50" charset="-128"/>
              </a:rPr>
              <a:t>を搭載することで、マイナンバーカードを持ち歩かずとも、スマホだけで、様々なマイナンバーカード関連サービスの利用やインターネット上での本人確認ができるようになるサービスです</a:t>
            </a:r>
          </a:p>
        </p:txBody>
      </p:sp>
      <p:sp>
        <p:nvSpPr>
          <p:cNvPr id="18" name="字幕 14">
            <a:extLst>
              <a:ext uri="{FF2B5EF4-FFF2-40B4-BE49-F238E27FC236}">
                <a16:creationId xmlns:a16="http://schemas.microsoft.com/office/drawing/2014/main" id="{6A5F57EF-EC64-843C-6583-6002D3D65296}"/>
              </a:ext>
            </a:extLst>
          </p:cNvPr>
          <p:cNvSpPr txBox="1">
            <a:spLocks/>
          </p:cNvSpPr>
          <p:nvPr/>
        </p:nvSpPr>
        <p:spPr>
          <a:xfrm>
            <a:off x="1916936" y="3763388"/>
            <a:ext cx="6997126" cy="278014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285750" indent="-285750">
              <a:lnSpc>
                <a:spcPct val="140000"/>
              </a:lnSpc>
              <a:spcBef>
                <a:spcPts val="0"/>
              </a:spcBef>
              <a:buFont typeface="Arial" panose="020B0604020202020204" pitchFamily="34" charset="0"/>
              <a:buChar char="•"/>
            </a:pPr>
            <a:r>
              <a:rPr lang="ja-JP" altLang="en-US" sz="1800" b="0" dirty="0">
                <a:latin typeface="BIZ UDPゴシック" panose="020B0400000000000000" pitchFamily="50" charset="-128"/>
                <a:ea typeface="BIZ UDPゴシック" panose="020B0400000000000000" pitchFamily="50" charset="-128"/>
              </a:rPr>
              <a:t>マイナンバーカードの</a:t>
            </a:r>
            <a:r>
              <a:rPr lang="en-US" altLang="ja-JP" sz="1800" b="0" dirty="0">
                <a:latin typeface="BIZ UDPゴシック" panose="020B0400000000000000" pitchFamily="50" charset="-128"/>
                <a:ea typeface="BIZ UDPゴシック" panose="020B0400000000000000" pitchFamily="50" charset="-128"/>
              </a:rPr>
              <a:t>IC</a:t>
            </a:r>
            <a:r>
              <a:rPr lang="ja-JP" altLang="en-US" sz="1800" b="0" dirty="0">
                <a:latin typeface="BIZ UDPゴシック" panose="020B0400000000000000" pitchFamily="50" charset="-128"/>
                <a:ea typeface="BIZ UDPゴシック" panose="020B0400000000000000" pitchFamily="50" charset="-128"/>
              </a:rPr>
              <a:t>チップを使って、利用者のスマホに、新たに電子証明書を搭載することができるサービスです。</a:t>
            </a:r>
            <a:endParaRPr lang="en-US" altLang="ja-JP" sz="1800" b="0" dirty="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dirty="0">
                <a:latin typeface="BIZ UDPゴシック" panose="020B0400000000000000" pitchFamily="50" charset="-128"/>
                <a:ea typeface="BIZ UDPゴシック" panose="020B0400000000000000" pitchFamily="50" charset="-128"/>
              </a:rPr>
              <a:t>マイナンバーカードなし・スマホのみで、様々なサービスの利用や申し込みができるようになります。</a:t>
            </a:r>
            <a:endParaRPr lang="en-US" altLang="ja-JP" sz="1800" b="0" dirty="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endParaRPr lang="en-US" altLang="ja-JP" sz="1800" b="0" dirty="0">
              <a:latin typeface="BIZ UDPゴシック" panose="020B0400000000000000" pitchFamily="50" charset="-128"/>
              <a:ea typeface="BIZ UDPゴシック" panose="020B0400000000000000" pitchFamily="50" charset="-128"/>
            </a:endParaRPr>
          </a:p>
          <a:p>
            <a:pPr marL="285750" indent="-285750">
              <a:lnSpc>
                <a:spcPct val="140000"/>
              </a:lnSpc>
              <a:spcBef>
                <a:spcPts val="0"/>
              </a:spcBef>
              <a:buFont typeface="Arial" panose="020B0604020202020204" pitchFamily="34" charset="0"/>
              <a:buChar char="•"/>
            </a:pPr>
            <a:r>
              <a:rPr lang="ja-JP" altLang="en-US" sz="1800" b="0" dirty="0">
                <a:latin typeface="BIZ UDPゴシック" panose="020B0400000000000000" pitchFamily="50" charset="-128"/>
                <a:ea typeface="BIZ UDPゴシック" panose="020B0400000000000000" pitchFamily="50" charset="-128"/>
              </a:rPr>
              <a:t>これまでマイナンバーカードの電子証明書を使わないと受けられなかったサービスが、順次スマホだけで利用できるようになります。</a:t>
            </a:r>
          </a:p>
        </p:txBody>
      </p:sp>
      <p:sp>
        <p:nvSpPr>
          <p:cNvPr id="25" name="字幕 14">
            <a:extLst>
              <a:ext uri="{FF2B5EF4-FFF2-40B4-BE49-F238E27FC236}">
                <a16:creationId xmlns:a16="http://schemas.microsoft.com/office/drawing/2014/main" id="{C55DA8B3-8ECF-4A06-3DC3-3CDC84CB1E71}"/>
              </a:ext>
            </a:extLst>
          </p:cNvPr>
          <p:cNvSpPr txBox="1">
            <a:spLocks/>
          </p:cNvSpPr>
          <p:nvPr/>
        </p:nvSpPr>
        <p:spPr>
          <a:xfrm>
            <a:off x="419778" y="2815379"/>
            <a:ext cx="8304444"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en-US" altLang="ja-JP" sz="1800" b="0" dirty="0">
                <a:solidFill>
                  <a:schemeClr val="accent1"/>
                </a:solidFill>
                <a:latin typeface="BIZ UDPゴシック" panose="020B0400000000000000" pitchFamily="50" charset="-128"/>
                <a:ea typeface="BIZ UDPゴシック" panose="020B0400000000000000" pitchFamily="50" charset="-128"/>
              </a:rPr>
              <a:t>※</a:t>
            </a:r>
            <a:r>
              <a:rPr lang="ja-JP" altLang="en-US" sz="1800" b="0" dirty="0">
                <a:solidFill>
                  <a:schemeClr val="accent1"/>
                </a:solidFill>
                <a:latin typeface="BIZ UDPゴシック" panose="020B0400000000000000" pitchFamily="50" charset="-128"/>
                <a:ea typeface="BIZ UDPゴシック" panose="020B0400000000000000" pitchFamily="50" charset="-128"/>
              </a:rPr>
              <a:t>電子証明書とは？･･･インターネット上での様々な申請における身分証明書です。（書面手続における「印鑑証明書」に相当します。）</a:t>
            </a:r>
          </a:p>
        </p:txBody>
      </p:sp>
      <p:sp>
        <p:nvSpPr>
          <p:cNvPr id="26" name="Slide Number Placeholder 5">
            <a:extLst>
              <a:ext uri="{FF2B5EF4-FFF2-40B4-BE49-F238E27FC236}">
                <a16:creationId xmlns:a16="http://schemas.microsoft.com/office/drawing/2014/main" id="{344423A3-F7FF-D4BB-8CFE-0B439C19E7F5}"/>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2</a:t>
            </a:r>
          </a:p>
        </p:txBody>
      </p:sp>
      <p:pic>
        <p:nvPicPr>
          <p:cNvPr id="4" name="図 3">
            <a:extLst>
              <a:ext uri="{FF2B5EF4-FFF2-40B4-BE49-F238E27FC236}">
                <a16:creationId xmlns:a16="http://schemas.microsoft.com/office/drawing/2014/main" id="{9A607008-1BB5-0990-F845-8F79D0CD197A}"/>
              </a:ext>
            </a:extLst>
          </p:cNvPr>
          <p:cNvPicPr>
            <a:picLocks noChangeAspect="1"/>
          </p:cNvPicPr>
          <p:nvPr/>
        </p:nvPicPr>
        <p:blipFill rotWithShape="1">
          <a:blip r:embed="rId6"/>
          <a:srcRect l="4318" r="74925" b="54948"/>
          <a:stretch/>
        </p:blipFill>
        <p:spPr>
          <a:xfrm>
            <a:off x="251973" y="3809507"/>
            <a:ext cx="1728192" cy="1200330"/>
          </a:xfrm>
          <a:prstGeom prst="rect">
            <a:avLst/>
          </a:prstGeom>
        </p:spPr>
      </p:pic>
      <p:pic>
        <p:nvPicPr>
          <p:cNvPr id="5" name="図 4">
            <a:extLst>
              <a:ext uri="{FF2B5EF4-FFF2-40B4-BE49-F238E27FC236}">
                <a16:creationId xmlns:a16="http://schemas.microsoft.com/office/drawing/2014/main" id="{C8F0CD3F-3F8B-9A43-3D5B-3F300F4D78E7}"/>
              </a:ext>
            </a:extLst>
          </p:cNvPr>
          <p:cNvPicPr>
            <a:picLocks noChangeAspect="1"/>
          </p:cNvPicPr>
          <p:nvPr/>
        </p:nvPicPr>
        <p:blipFill rotWithShape="1">
          <a:blip r:embed="rId6"/>
          <a:srcRect l="4318" t="54948" r="74925"/>
          <a:stretch/>
        </p:blipFill>
        <p:spPr>
          <a:xfrm>
            <a:off x="251973" y="5440589"/>
            <a:ext cx="1728192" cy="1200330"/>
          </a:xfrm>
          <a:prstGeom prst="rect">
            <a:avLst/>
          </a:prstGeom>
        </p:spPr>
      </p:pic>
    </p:spTree>
    <p:extLst>
      <p:ext uri="{BB962C8B-B14F-4D97-AF65-F5344CB8AC3E}">
        <p14:creationId xmlns:p14="http://schemas.microsoft.com/office/powerpoint/2010/main" val="3981519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ダイアグラム&#10;&#10;低い精度で自動的に生成された説明">
            <a:extLst>
              <a:ext uri="{FF2B5EF4-FFF2-40B4-BE49-F238E27FC236}">
                <a16:creationId xmlns:a16="http://schemas.microsoft.com/office/drawing/2014/main" id="{843C856D-A868-A527-72C3-A8D5C8595F94}"/>
              </a:ext>
            </a:extLst>
          </p:cNvPr>
          <p:cNvPicPr>
            <a:picLocks noChangeAspect="1"/>
          </p:cNvPicPr>
          <p:nvPr/>
        </p:nvPicPr>
        <p:blipFill rotWithShape="1">
          <a:blip r:embed="rId4"/>
          <a:srcRect t="4123" b="7582"/>
          <a:stretch/>
        </p:blipFill>
        <p:spPr>
          <a:xfrm>
            <a:off x="5475252" y="2391026"/>
            <a:ext cx="2358802" cy="4327390"/>
          </a:xfrm>
          <a:prstGeom prst="rect">
            <a:avLst/>
          </a:prstGeom>
          <a:ln>
            <a:solidFill>
              <a:schemeClr val="tx1"/>
            </a:solidFill>
          </a:ln>
        </p:spPr>
      </p:pic>
      <p:sp>
        <p:nvSpPr>
          <p:cNvPr id="10" name="四角形: 角を丸くする 9">
            <a:extLst>
              <a:ext uri="{FF2B5EF4-FFF2-40B4-BE49-F238E27FC236}">
                <a16:creationId xmlns:a16="http://schemas.microsoft.com/office/drawing/2014/main" id="{D1D4EA6C-C4D7-1FED-5467-CA870146D988}"/>
              </a:ext>
            </a:extLst>
          </p:cNvPr>
          <p:cNvSpPr/>
          <p:nvPr/>
        </p:nvSpPr>
        <p:spPr>
          <a:xfrm>
            <a:off x="5547031" y="5661248"/>
            <a:ext cx="2214591" cy="386410"/>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ダイアグラム&#10;&#10;低い精度で自動的に生成された説明">
            <a:extLst>
              <a:ext uri="{FF2B5EF4-FFF2-40B4-BE49-F238E27FC236}">
                <a16:creationId xmlns:a16="http://schemas.microsoft.com/office/drawing/2014/main" id="{4540AD65-CF1E-41F7-56EA-6F7F624F1D5F}"/>
              </a:ext>
            </a:extLst>
          </p:cNvPr>
          <p:cNvPicPr>
            <a:picLocks noChangeAspect="1"/>
          </p:cNvPicPr>
          <p:nvPr/>
        </p:nvPicPr>
        <p:blipFill rotWithShape="1">
          <a:blip r:embed="rId4"/>
          <a:srcRect t="4123" b="7582"/>
          <a:stretch/>
        </p:blipFill>
        <p:spPr>
          <a:xfrm>
            <a:off x="1277517" y="2391026"/>
            <a:ext cx="2358802" cy="432739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❸</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159565" cy="755720"/>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スマホ用電子証明書の失効に関するチェックを入れます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❹</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dirty="0">
                <a:solidFill>
                  <a:prstClr val="black"/>
                </a:solidFill>
                <a:latin typeface="BIZ UDPゴシック" panose="020B0400000000000000" pitchFamily="50" charset="-128"/>
                <a:ea typeface="BIZ UDPゴシック" panose="020B0400000000000000" pitchFamily="50" charset="-128"/>
              </a:rPr>
              <a:t>「はじめる」を押します</a:t>
            </a:r>
            <a:endParaRPr lang="ja-JP" altLang="en-US" sz="1800" dirty="0">
              <a:solidFill>
                <a:prstClr val="black"/>
              </a:solidFill>
              <a:latin typeface="BIZ UDPゴシック" panose="020B0400000000000000" pitchFamily="50" charset="-128"/>
              <a:ea typeface="BIZ UDPゴシック" panose="020B0400000000000000" pitchFamily="50" charset="-128"/>
            </a:endParaRP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38</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99001" y="4879049"/>
            <a:ext cx="464797" cy="6954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525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グラフィカル ユーザー インターフェイス, テキスト, アプリケーション&#10;&#10;自動的に生成された説明">
            <a:extLst>
              <a:ext uri="{FF2B5EF4-FFF2-40B4-BE49-F238E27FC236}">
                <a16:creationId xmlns:a16="http://schemas.microsoft.com/office/drawing/2014/main" id="{CA8A5053-EB1E-5216-18A3-8B761FA8BFA6}"/>
              </a:ext>
            </a:extLst>
          </p:cNvPr>
          <p:cNvPicPr>
            <a:picLocks noChangeAspect="1"/>
          </p:cNvPicPr>
          <p:nvPr/>
        </p:nvPicPr>
        <p:blipFill rotWithShape="1">
          <a:blip r:embed="rId4"/>
          <a:srcRect t="4023" b="4731"/>
          <a:stretch/>
        </p:blipFill>
        <p:spPr>
          <a:xfrm>
            <a:off x="1316868" y="2395575"/>
            <a:ext cx="2278618" cy="4320000"/>
          </a:xfrm>
          <a:prstGeom prst="rect">
            <a:avLst/>
          </a:prstGeom>
          <a:ln>
            <a:solidFill>
              <a:schemeClr val="tx1"/>
            </a:solidFill>
          </a:ln>
        </p:spPr>
      </p:pic>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FA8C4B76-94A8-00EF-69D9-D280706AE036}"/>
              </a:ext>
            </a:extLst>
          </p:cNvPr>
          <p:cNvPicPr>
            <a:picLocks noChangeAspect="1"/>
          </p:cNvPicPr>
          <p:nvPr/>
        </p:nvPicPr>
        <p:blipFill rotWithShape="1">
          <a:blip r:embed="rId4"/>
          <a:srcRect t="4023" b="4731"/>
          <a:stretch/>
        </p:blipFill>
        <p:spPr>
          <a:xfrm>
            <a:off x="5501550" y="2395575"/>
            <a:ext cx="2278618" cy="4320000"/>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❺</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042607"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注意事項を確認します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❻</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9" y="1512998"/>
            <a:ext cx="3192520"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パスワードを入力します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39</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E43394D7-A2E1-9FA6-7B9C-EE9C0CEBA1C6}"/>
              </a:ext>
            </a:extLst>
          </p:cNvPr>
          <p:cNvSpPr/>
          <p:nvPr/>
        </p:nvSpPr>
        <p:spPr>
          <a:xfrm>
            <a:off x="1183233" y="3855116"/>
            <a:ext cx="2459218" cy="98128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F6B6E756-A780-E331-4657-44071B6638E6}"/>
              </a:ext>
            </a:extLst>
          </p:cNvPr>
          <p:cNvSpPr/>
          <p:nvPr/>
        </p:nvSpPr>
        <p:spPr>
          <a:xfrm>
            <a:off x="5387250" y="4814811"/>
            <a:ext cx="2500375" cy="584775"/>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12797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アプリケーション&#10;&#10;自動的に生成された説明">
            <a:extLst>
              <a:ext uri="{FF2B5EF4-FFF2-40B4-BE49-F238E27FC236}">
                <a16:creationId xmlns:a16="http://schemas.microsoft.com/office/drawing/2014/main" id="{C677AC59-D105-1B3A-9784-B698EC0BFA0D}"/>
              </a:ext>
            </a:extLst>
          </p:cNvPr>
          <p:cNvPicPr>
            <a:picLocks noChangeAspect="1"/>
          </p:cNvPicPr>
          <p:nvPr/>
        </p:nvPicPr>
        <p:blipFill rotWithShape="1">
          <a:blip r:embed="rId4"/>
          <a:srcRect t="5419" b="6032"/>
          <a:stretch/>
        </p:blipFill>
        <p:spPr>
          <a:xfrm>
            <a:off x="5436096" y="2382752"/>
            <a:ext cx="2372234" cy="4364548"/>
          </a:xfrm>
          <a:prstGeom prst="rect">
            <a:avLst/>
          </a:prstGeom>
          <a:ln>
            <a:solidFill>
              <a:schemeClr val="tx1"/>
            </a:solidFill>
          </a:ln>
        </p:spPr>
      </p:pic>
      <p:pic>
        <p:nvPicPr>
          <p:cNvPr id="2" name="図 1" descr="グラフィカル ユーザー インターフェイス, アプリケーション&#10;&#10;自動的に生成された説明">
            <a:extLst>
              <a:ext uri="{FF2B5EF4-FFF2-40B4-BE49-F238E27FC236}">
                <a16:creationId xmlns:a16="http://schemas.microsoft.com/office/drawing/2014/main" id="{C5B6AA4C-5B1F-B9E4-C29D-5C5AAA1B05FF}"/>
              </a:ext>
            </a:extLst>
          </p:cNvPr>
          <p:cNvPicPr>
            <a:picLocks noChangeAspect="1"/>
          </p:cNvPicPr>
          <p:nvPr/>
        </p:nvPicPr>
        <p:blipFill rotWithShape="1">
          <a:blip r:embed="rId5"/>
          <a:srcRect t="4689" b="4065"/>
          <a:stretch/>
        </p:blipFill>
        <p:spPr>
          <a:xfrm>
            <a:off x="1321883" y="2382752"/>
            <a:ext cx="2302115" cy="4364548"/>
          </a:xfrm>
          <a:prstGeom prst="rect">
            <a:avLst/>
          </a:prstGeom>
          <a:ln>
            <a:solidFill>
              <a:schemeClr val="tx1"/>
            </a:solidFill>
          </a:ln>
        </p:spPr>
      </p:pic>
      <p:graphicFrame>
        <p:nvGraphicFramePr>
          <p:cNvPr id="15" name="オブジェクト 14" hidden="1">
            <a:extLst>
              <a:ext uri="{FF2B5EF4-FFF2-40B4-BE49-F238E27FC236}">
                <a16:creationId xmlns:a16="http://schemas.microsoft.com/office/drawing/2014/main" id="{E8F64B7A-0587-4BB9-A9F2-3E374062BDD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6" imgW="554" imgH="551" progId="TCLayout.ActiveDocument.1">
                  <p:embed/>
                </p:oleObj>
              </mc:Choice>
              <mc:Fallback>
                <p:oleObj name="think-cell スライド" r:id="rId6" imgW="554" imgH="551" progId="TCLayout.ActiveDocument.1">
                  <p:embed/>
                  <p:pic>
                    <p:nvPicPr>
                      <p:cNvPr id="15" name="オブジェクト 14" hidden="1">
                        <a:extLst>
                          <a:ext uri="{FF2B5EF4-FFF2-40B4-BE49-F238E27FC236}">
                            <a16:creationId xmlns:a16="http://schemas.microsoft.com/office/drawing/2014/main" id="{E8F64B7A-0587-4BB9-A9F2-3E374062BD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13" name="直線矢印コネクタ 12">
            <a:extLst>
              <a:ext uri="{FF2B5EF4-FFF2-40B4-BE49-F238E27FC236}">
                <a16:creationId xmlns:a16="http://schemas.microsoft.com/office/drawing/2014/main" id="{11DC774E-F204-D9F1-76AB-A4DD70DA345A}"/>
              </a:ext>
            </a:extLst>
          </p:cNvPr>
          <p:cNvCxnSpPr>
            <a:cxnSpLocks/>
          </p:cNvCxnSpPr>
          <p:nvPr/>
        </p:nvCxnSpPr>
        <p:spPr>
          <a:xfrm>
            <a:off x="4350856" y="4081373"/>
            <a:ext cx="409859" cy="0"/>
          </a:xfrm>
          <a:prstGeom prst="straightConnector1">
            <a:avLst/>
          </a:prstGeom>
          <a:ln w="571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FA45860-F023-30AF-2AE8-5C140AB3B3B3}"/>
              </a:ext>
            </a:extLst>
          </p:cNvPr>
          <p:cNvSpPr txBox="1"/>
          <p:nvPr/>
        </p:nvSpPr>
        <p:spPr>
          <a:xfrm>
            <a:off x="889484" y="1512998"/>
            <a:ext cx="464796"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❼</a:t>
            </a:r>
          </a:p>
        </p:txBody>
      </p:sp>
      <p:sp>
        <p:nvSpPr>
          <p:cNvPr id="21" name="テキスト ボックス 20">
            <a:extLst>
              <a:ext uri="{FF2B5EF4-FFF2-40B4-BE49-F238E27FC236}">
                <a16:creationId xmlns:a16="http://schemas.microsoft.com/office/drawing/2014/main" id="{ABAC9FB8-BB58-939D-63EB-581C277E449C}"/>
              </a:ext>
            </a:extLst>
          </p:cNvPr>
          <p:cNvSpPr txBox="1"/>
          <p:nvPr/>
        </p:nvSpPr>
        <p:spPr>
          <a:xfrm>
            <a:off x="1412435" y="1512998"/>
            <a:ext cx="3348280" cy="395621"/>
          </a:xfrm>
          <a:prstGeom prst="rect">
            <a:avLst/>
          </a:prstGeom>
          <a:noFill/>
        </p:spPr>
        <p:txBody>
          <a:bodyPr wrap="square" lIns="91440" tIns="45720" rIns="91440" bIns="45720" rtlCol="0" anchor="t">
            <a:spAutoFit/>
          </a:bodyPr>
          <a:lstStyle/>
          <a:p>
            <a:pPr>
              <a:lnSpc>
                <a:spcPct val="130000"/>
              </a:lnSpc>
            </a:pPr>
            <a:r>
              <a:rPr lang="ja-JP" altLang="en-US" sz="18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「失効する」を押します</a:t>
            </a:r>
          </a:p>
        </p:txBody>
      </p:sp>
      <p:sp>
        <p:nvSpPr>
          <p:cNvPr id="26" name="テキスト ボックス 25">
            <a:extLst>
              <a:ext uri="{FF2B5EF4-FFF2-40B4-BE49-F238E27FC236}">
                <a16:creationId xmlns:a16="http://schemas.microsoft.com/office/drawing/2014/main" id="{38C1B4B9-C96A-6517-82E0-09DCD084FA95}"/>
              </a:ext>
            </a:extLst>
          </p:cNvPr>
          <p:cNvSpPr txBox="1"/>
          <p:nvPr/>
        </p:nvSpPr>
        <p:spPr>
          <a:xfrm>
            <a:off x="5093178" y="1512998"/>
            <a:ext cx="540000" cy="584775"/>
          </a:xfrm>
          <a:prstGeom prst="rect">
            <a:avLst/>
          </a:prstGeom>
          <a:noFill/>
        </p:spPr>
        <p:txBody>
          <a:bodyPr wrap="square" rtlCol="0">
            <a:spAutoFit/>
          </a:bodyPr>
          <a:lstStyle/>
          <a:p>
            <a:r>
              <a:rPr lang="ja-JP" altLang="en-US" sz="3200" dirty="0">
                <a:solidFill>
                  <a:schemeClr val="accent1"/>
                </a:solidFill>
                <a:latin typeface="BIZ UDPゴシック" panose="020B0400000000000000" pitchFamily="50" charset="-128"/>
                <a:ea typeface="BIZ UDPゴシック" panose="020B0400000000000000" pitchFamily="50" charset="-128"/>
                <a:cs typeface="Meiryo" charset="-128"/>
              </a:rPr>
              <a:t>❽</a:t>
            </a:r>
          </a:p>
        </p:txBody>
      </p:sp>
      <p:sp>
        <p:nvSpPr>
          <p:cNvPr id="31" name="テキスト ボックス 30">
            <a:extLst>
              <a:ext uri="{FF2B5EF4-FFF2-40B4-BE49-F238E27FC236}">
                <a16:creationId xmlns:a16="http://schemas.microsoft.com/office/drawing/2014/main" id="{9294E6C3-633E-05EF-F81B-0CB50EFC6506}"/>
              </a:ext>
            </a:extLst>
          </p:cNvPr>
          <p:cNvSpPr txBox="1"/>
          <p:nvPr/>
        </p:nvSpPr>
        <p:spPr>
          <a:xfrm>
            <a:off x="5607128" y="1512998"/>
            <a:ext cx="3252545" cy="395621"/>
          </a:xfrm>
          <a:prstGeom prst="rect">
            <a:avLst/>
          </a:prstGeom>
          <a:noFill/>
        </p:spPr>
        <p:txBody>
          <a:bodyPr wrap="square" rtlCol="0" anchor="t" anchorCtr="0">
            <a:spAutoFit/>
          </a:bodyPr>
          <a:lstStyle/>
          <a:p>
            <a:pPr>
              <a:lnSpc>
                <a:spcPct val="130000"/>
              </a:lnSpc>
            </a:pPr>
            <a:r>
              <a:rPr lang="ja-JP" altLang="en-US" sz="1800" dirty="0">
                <a:solidFill>
                  <a:prstClr val="black"/>
                </a:solidFill>
                <a:latin typeface="BIZ UDPゴシック" panose="020B0400000000000000" pitchFamily="50" charset="-128"/>
                <a:ea typeface="BIZ UDPゴシック" panose="020B0400000000000000" pitchFamily="50" charset="-128"/>
              </a:rPr>
              <a:t>失効完了画面が表示されます</a:t>
            </a:r>
          </a:p>
        </p:txBody>
      </p:sp>
      <p:sp>
        <p:nvSpPr>
          <p:cNvPr id="20" name="Slide Number Placeholder 5">
            <a:extLst>
              <a:ext uri="{FF2B5EF4-FFF2-40B4-BE49-F238E27FC236}">
                <a16:creationId xmlns:a16="http://schemas.microsoft.com/office/drawing/2014/main" id="{41AE1C24-653C-E028-607C-3E355D3CABA6}"/>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800" dirty="0">
                <a:solidFill>
                  <a:schemeClr val="accent1"/>
                </a:solidFill>
                <a:latin typeface="BIZ UDPゴシック" panose="020B0400000000000000" pitchFamily="50" charset="-128"/>
                <a:ea typeface="BIZ UDPゴシック" panose="020B0400000000000000" pitchFamily="50" charset="-128"/>
              </a:rPr>
              <a:t>４</a:t>
            </a:r>
            <a:r>
              <a:rPr lang="en-US" altLang="ja-JP" sz="1800" dirty="0">
                <a:solidFill>
                  <a:schemeClr val="accent1"/>
                </a:solidFill>
                <a:latin typeface="BIZ UDPゴシック" panose="020B0400000000000000" pitchFamily="50" charset="-128"/>
                <a:ea typeface="BIZ UDPゴシック" panose="020B0400000000000000" pitchFamily="50" charset="-128"/>
              </a:rPr>
              <a:t>0</a:t>
            </a:r>
          </a:p>
        </p:txBody>
      </p:sp>
      <p:sp>
        <p:nvSpPr>
          <p:cNvPr id="8" name="タイトル 1">
            <a:extLst>
              <a:ext uri="{FF2B5EF4-FFF2-40B4-BE49-F238E27FC236}">
                <a16:creationId xmlns:a16="http://schemas.microsoft.com/office/drawing/2014/main" id="{FAAF9015-DB48-3569-ECFF-CE77707838BE}"/>
              </a:ext>
            </a:extLst>
          </p:cNvPr>
          <p:cNvSpPr>
            <a:spLocks noGrp="1"/>
          </p:cNvSpPr>
          <p:nvPr>
            <p:ph type="ctrTitle"/>
          </p:nvPr>
        </p:nvSpPr>
        <p:spPr>
          <a:xfrm>
            <a:off x="1392691" y="220736"/>
            <a:ext cx="7576708" cy="486326"/>
          </a:xfrm>
        </p:spPr>
        <p:txBody>
          <a:bodyPr vert="horz">
            <a:noAutofit/>
          </a:bodyPr>
          <a:lstStyle/>
          <a:p>
            <a:r>
              <a:rPr lang="ja-JP" altLang="en-US" dirty="0">
                <a:solidFill>
                  <a:srgbClr val="4472C4"/>
                </a:solidFill>
              </a:rPr>
              <a:t>スマホ用電子証明書の利用をやめる手続き</a:t>
            </a:r>
          </a:p>
        </p:txBody>
      </p:sp>
      <p:sp>
        <p:nvSpPr>
          <p:cNvPr id="9" name="タイトル 1">
            <a:extLst>
              <a:ext uri="{FF2B5EF4-FFF2-40B4-BE49-F238E27FC236}">
                <a16:creationId xmlns:a16="http://schemas.microsoft.com/office/drawing/2014/main" id="{6320B7D3-1FA8-C579-AC09-F41821441E3B}"/>
              </a:ext>
            </a:extLst>
          </p:cNvPr>
          <p:cNvSpPr txBox="1">
            <a:spLocks noChangeAspect="1"/>
          </p:cNvSpPr>
          <p:nvPr/>
        </p:nvSpPr>
        <p:spPr>
          <a:xfrm>
            <a:off x="480" y="361"/>
            <a:ext cx="1259335" cy="894339"/>
          </a:xfrm>
          <a:prstGeom prst="rect">
            <a:avLst/>
          </a:prstGeom>
          <a:noFill/>
        </p:spPr>
        <p:txBody>
          <a:bodyPr vert="horz" wrap="none" lIns="91440" tIns="45720" rIns="91440" bIns="45720" rtlCol="0" anchor="ctr">
            <a:noAutofit/>
          </a:bodyPr>
          <a:lstStyle>
            <a:lvl1pPr algn="l" defTabSz="914400" rtl="0" eaLnBrk="1" latinLnBrk="0" hangingPunct="1">
              <a:lnSpc>
                <a:spcPct val="90000"/>
              </a:lnSpc>
              <a:spcBef>
                <a:spcPct val="0"/>
              </a:spcBef>
              <a:buNone/>
              <a:defRPr kumimoji="1" sz="2799" b="1" i="0" kern="1200">
                <a:solidFill>
                  <a:schemeClr val="accent1"/>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pPr algn="ctr">
              <a:lnSpc>
                <a:spcPct val="100000"/>
              </a:lnSpc>
            </a:pPr>
            <a:r>
              <a:rPr lang="en-US" altLang="ja-JP" dirty="0">
                <a:solidFill>
                  <a:sysClr val="windowText" lastClr="000000"/>
                </a:solidFill>
              </a:rPr>
              <a:t>2-H</a:t>
            </a:r>
          </a:p>
        </p:txBody>
      </p:sp>
      <p:sp>
        <p:nvSpPr>
          <p:cNvPr id="12" name="サブタイトル 2">
            <a:extLst>
              <a:ext uri="{FF2B5EF4-FFF2-40B4-BE49-F238E27FC236}">
                <a16:creationId xmlns:a16="http://schemas.microsoft.com/office/drawing/2014/main" id="{91DF49E9-0C79-CFD4-8BF9-7C3A0D01B837}"/>
              </a:ext>
            </a:extLst>
          </p:cNvPr>
          <p:cNvSpPr txBox="1">
            <a:spLocks/>
          </p:cNvSpPr>
          <p:nvPr/>
        </p:nvSpPr>
        <p:spPr>
          <a:xfrm>
            <a:off x="284326" y="1099580"/>
            <a:ext cx="8380702" cy="566894"/>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200" dirty="0">
                <a:latin typeface="BIZ UDPゴシック" panose="020B0400000000000000" pitchFamily="50" charset="-128"/>
                <a:ea typeface="BIZ UDPゴシック" panose="020B0400000000000000" pitchFamily="50" charset="-128"/>
              </a:rPr>
              <a:t>失効する際の操作方法</a:t>
            </a:r>
          </a:p>
        </p:txBody>
      </p:sp>
      <p:sp>
        <p:nvSpPr>
          <p:cNvPr id="5" name="四角形: 角を丸くする 4">
            <a:extLst>
              <a:ext uri="{FF2B5EF4-FFF2-40B4-BE49-F238E27FC236}">
                <a16:creationId xmlns:a16="http://schemas.microsoft.com/office/drawing/2014/main" id="{4CCFB6A5-53C9-539F-80D6-DABE325C4D01}"/>
              </a:ext>
            </a:extLst>
          </p:cNvPr>
          <p:cNvSpPr/>
          <p:nvPr/>
        </p:nvSpPr>
        <p:spPr>
          <a:xfrm>
            <a:off x="1156772" y="5769437"/>
            <a:ext cx="2588962" cy="444271"/>
          </a:xfrm>
          <a:prstGeom prst="roundRect">
            <a:avLst>
              <a:gd name="adj" fmla="val 24087"/>
            </a:avLst>
          </a:prstGeom>
          <a:noFill/>
          <a:ln w="285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09693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a:extLst>
              <a:ext uri="{FF2B5EF4-FFF2-40B4-BE49-F238E27FC236}">
                <a16:creationId xmlns:a16="http://schemas.microsoft.com/office/drawing/2014/main" id="{301E58A4-971A-AB23-052D-12FC33472F03}"/>
              </a:ext>
            </a:extLst>
          </p:cNvPr>
          <p:cNvSpPr txBox="1">
            <a:spLocks/>
          </p:cNvSpPr>
          <p:nvPr/>
        </p:nvSpPr>
        <p:spPr>
          <a:xfrm>
            <a:off x="1304909" y="2313608"/>
            <a:ext cx="6534181" cy="1942781"/>
          </a:xfrm>
          <a:prstGeom prst="rect">
            <a:avLst/>
          </a:prstGeom>
        </p:spPr>
        <p:txBody>
          <a:bodyPr anchor="ct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defTabSz="914305">
              <a:lnSpc>
                <a:spcPct val="120000"/>
              </a:lnSpc>
            </a:pPr>
            <a:r>
              <a:rPr lang="ja-JP" altLang="en-US" sz="4799" dirty="0">
                <a:solidFill>
                  <a:srgbClr val="4472C4"/>
                </a:solidFill>
                <a:latin typeface="BIZ UDPゴシック" panose="020B0400000000000000" pitchFamily="50" charset="-128"/>
                <a:ea typeface="BIZ UDPゴシック" panose="020B0400000000000000" pitchFamily="50" charset="-128"/>
              </a:rPr>
              <a:t>よくあるご質問</a:t>
            </a:r>
          </a:p>
        </p:txBody>
      </p:sp>
      <p:sp>
        <p:nvSpPr>
          <p:cNvPr id="6" name="テキスト ボックス 5">
            <a:extLst>
              <a:ext uri="{FF2B5EF4-FFF2-40B4-BE49-F238E27FC236}">
                <a16:creationId xmlns:a16="http://schemas.microsoft.com/office/drawing/2014/main" id="{B616C521-D384-DB59-D9C5-106F6445F9CA}"/>
              </a:ext>
            </a:extLst>
          </p:cNvPr>
          <p:cNvSpPr txBox="1"/>
          <p:nvPr/>
        </p:nvSpPr>
        <p:spPr>
          <a:xfrm>
            <a:off x="529389" y="1838448"/>
            <a:ext cx="1552073" cy="1446550"/>
          </a:xfrm>
          <a:prstGeom prst="rect">
            <a:avLst/>
          </a:prstGeom>
          <a:noFill/>
        </p:spPr>
        <p:txBody>
          <a:bodyPr wrap="square" rtlCol="0">
            <a:spAutoFit/>
          </a:bodyPr>
          <a:lstStyle/>
          <a:p>
            <a:pPr algn="ctr"/>
            <a:r>
              <a:rPr kumimoji="1" lang="ja-JP" altLang="en-US" sz="8800" b="1" dirty="0">
                <a:solidFill>
                  <a:srgbClr val="4472C4"/>
                </a:solidFill>
                <a:latin typeface="BIZ UDPゴシック" panose="020B0400000000000000" pitchFamily="50" charset="-128"/>
                <a:ea typeface="BIZ UDPゴシック" panose="020B0400000000000000" pitchFamily="50" charset="-128"/>
              </a:rPr>
              <a:t>３</a:t>
            </a:r>
          </a:p>
        </p:txBody>
      </p:sp>
      <p:pic>
        <p:nvPicPr>
          <p:cNvPr id="7" name="図 6" descr="マイナちゃんのイラスト">
            <a:extLst>
              <a:ext uri="{FF2B5EF4-FFF2-40B4-BE49-F238E27FC236}">
                <a16:creationId xmlns:a16="http://schemas.microsoft.com/office/drawing/2014/main" id="{45F1B324-9847-B38E-07F4-009EC116280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7470" y="4731549"/>
            <a:ext cx="1282700" cy="1875862"/>
          </a:xfrm>
          <a:prstGeom prst="rect">
            <a:avLst/>
          </a:prstGeom>
        </p:spPr>
      </p:pic>
      <p:sp>
        <p:nvSpPr>
          <p:cNvPr id="8" name="Slide Number Placeholder 5">
            <a:extLst>
              <a:ext uri="{FF2B5EF4-FFF2-40B4-BE49-F238E27FC236}">
                <a16:creationId xmlns:a16="http://schemas.microsoft.com/office/drawing/2014/main" id="{31B300E2-6B81-D8C1-4B36-A805F3DDD1EF}"/>
              </a:ext>
            </a:extLst>
          </p:cNvPr>
          <p:cNvSpPr txBox="1">
            <a:spLocks/>
          </p:cNvSpPr>
          <p:nvPr/>
        </p:nvSpPr>
        <p:spPr>
          <a:xfrm>
            <a:off x="8532813" y="6485119"/>
            <a:ext cx="611188"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41</a:t>
            </a:r>
          </a:p>
        </p:txBody>
      </p:sp>
    </p:spTree>
    <p:extLst>
      <p:ext uri="{BB962C8B-B14F-4D97-AF65-F5344CB8AC3E}">
        <p14:creationId xmlns:p14="http://schemas.microsoft.com/office/powerpoint/2010/main" val="158502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ja-JP" altLang="en-US" dirty="0">
                <a:solidFill>
                  <a:sysClr val="windowText" lastClr="000000"/>
                </a:solidFill>
              </a:rPr>
              <a:t>３</a:t>
            </a:r>
            <a:r>
              <a:rPr lang="en-US" altLang="ja-JP" dirty="0">
                <a:solidFill>
                  <a:sysClr val="windowText" lastClr="000000"/>
                </a:solidFill>
              </a:rPr>
              <a:t>-A</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よくあるご質問</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42</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949D6D8-825D-6899-ECFB-FDB6B3184071}"/>
              </a:ext>
            </a:extLst>
          </p:cNvPr>
          <p:cNvSpPr txBox="1"/>
          <p:nvPr/>
        </p:nvSpPr>
        <p:spPr>
          <a:xfrm>
            <a:off x="264406" y="969551"/>
            <a:ext cx="8627621" cy="5409622"/>
          </a:xfrm>
          <a:prstGeom prst="rect">
            <a:avLst/>
          </a:prstGeom>
          <a:noFill/>
        </p:spPr>
        <p:txBody>
          <a:bodyPr wrap="square">
            <a:spAutoFit/>
          </a:bodyPr>
          <a:lstStyle/>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1. </a:t>
            </a:r>
            <a:r>
              <a:rPr lang="ja-JP" altLang="en-US" dirty="0">
                <a:solidFill>
                  <a:srgbClr val="4472C4"/>
                </a:solidFill>
                <a:latin typeface="BIZ UDPゴシック" panose="020B0400000000000000" pitchFamily="50" charset="-128"/>
                <a:ea typeface="BIZ UDPゴシック" panose="020B0400000000000000" pitchFamily="50" charset="-128"/>
              </a:rPr>
              <a:t>電子証明書の有効期限はなぜ５年なのでしょうか？</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電子証明書の安全性は暗号技術により担保されています。有効期間が長くなるほど、コンピュータの</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性能向上や暗号解読技術の進歩により、使用した暗号の情報が解読されてしまうおそれが出てきますので、</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電子証明書の安全性・信頼性を維持するため、発行の日から５回目の誕生日までとしています。</a:t>
            </a:r>
          </a:p>
          <a:p>
            <a:pPr>
              <a:lnSpc>
                <a:spcPct val="130000"/>
              </a:lnSpc>
            </a:pP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2. </a:t>
            </a:r>
            <a:r>
              <a:rPr lang="ja-JP" altLang="en-US" dirty="0">
                <a:solidFill>
                  <a:srgbClr val="4472C4"/>
                </a:solidFill>
                <a:latin typeface="BIZ UDPゴシック" panose="020B0400000000000000" pitchFamily="50" charset="-128"/>
                <a:ea typeface="BIZ UDPゴシック" panose="020B0400000000000000" pitchFamily="50" charset="-128"/>
              </a:rPr>
              <a:t>電子証明書は発行当日から利用することができますか？</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 利用申請が完了後、登録の操作が可能となった旨を知らせるプッシュ通知が届きますので、</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登録の操作完了後に利用することができます。</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en-US" altLang="ja-JP" sz="1400" dirty="0">
                <a:solidFill>
                  <a:srgbClr val="4472C4"/>
                </a:solidFill>
                <a:latin typeface="BIZ UDPゴシック" panose="020B0400000000000000" pitchFamily="50" charset="-128"/>
                <a:ea typeface="BIZ UDPゴシック" panose="020B0400000000000000" pitchFamily="50" charset="-128"/>
              </a:rPr>
              <a:t>※</a:t>
            </a:r>
            <a:r>
              <a:rPr lang="ja-JP" altLang="en-US" sz="1400" dirty="0">
                <a:solidFill>
                  <a:srgbClr val="4472C4"/>
                </a:solidFill>
                <a:latin typeface="BIZ UDPゴシック" panose="020B0400000000000000" pitchFamily="50" charset="-128"/>
                <a:ea typeface="BIZ UDPゴシック" panose="020B0400000000000000" pitchFamily="50" charset="-128"/>
              </a:rPr>
              <a:t>プッシュ通知は、申請がおおむね</a:t>
            </a:r>
            <a:r>
              <a:rPr lang="en-US" altLang="ja-JP" sz="1400" dirty="0">
                <a:solidFill>
                  <a:srgbClr val="4472C4"/>
                </a:solidFill>
                <a:latin typeface="BIZ UDPゴシック" panose="020B0400000000000000" pitchFamily="50" charset="-128"/>
                <a:ea typeface="BIZ UDPゴシック" panose="020B0400000000000000" pitchFamily="50" charset="-128"/>
              </a:rPr>
              <a:t>8</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00</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19</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30</a:t>
            </a:r>
            <a:r>
              <a:rPr lang="ja-JP" altLang="en-US" sz="1400" dirty="0">
                <a:solidFill>
                  <a:srgbClr val="4472C4"/>
                </a:solidFill>
                <a:latin typeface="BIZ UDPゴシック" panose="020B0400000000000000" pitchFamily="50" charset="-128"/>
                <a:ea typeface="BIZ UDPゴシック" panose="020B0400000000000000" pitchFamily="50" charset="-128"/>
              </a:rPr>
              <a:t>（平日・土日祝日とも）の場合は数分後、それ以外の</a:t>
            </a:r>
            <a:endParaRPr lang="en-US" altLang="ja-JP" sz="1400"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solidFill>
                  <a:srgbClr val="4472C4"/>
                </a:solidFill>
                <a:latin typeface="BIZ UDPゴシック" panose="020B0400000000000000" pitchFamily="50" charset="-128"/>
                <a:ea typeface="BIZ UDPゴシック" panose="020B0400000000000000" pitchFamily="50" charset="-128"/>
              </a:rPr>
              <a:t>　 時間帯の申請の場合は、おおむね翌</a:t>
            </a:r>
            <a:r>
              <a:rPr lang="en-US" altLang="ja-JP" sz="1400" dirty="0">
                <a:solidFill>
                  <a:srgbClr val="4472C4"/>
                </a:solidFill>
                <a:latin typeface="BIZ UDPゴシック" panose="020B0400000000000000" pitchFamily="50" charset="-128"/>
                <a:ea typeface="BIZ UDPゴシック" panose="020B0400000000000000" pitchFamily="50" charset="-128"/>
              </a:rPr>
              <a:t>8</a:t>
            </a:r>
            <a:r>
              <a:rPr lang="ja-JP" altLang="en-US" sz="1400" dirty="0">
                <a:solidFill>
                  <a:srgbClr val="4472C4"/>
                </a:solidFill>
                <a:latin typeface="BIZ UDPゴシック" panose="020B0400000000000000" pitchFamily="50" charset="-128"/>
                <a:ea typeface="BIZ UDPゴシック" panose="020B0400000000000000" pitchFamily="50" charset="-128"/>
              </a:rPr>
              <a:t>：</a:t>
            </a:r>
            <a:r>
              <a:rPr lang="en-US" altLang="ja-JP" sz="1400" dirty="0">
                <a:solidFill>
                  <a:srgbClr val="4472C4"/>
                </a:solidFill>
                <a:latin typeface="BIZ UDPゴシック" panose="020B0400000000000000" pitchFamily="50" charset="-128"/>
                <a:ea typeface="BIZ UDPゴシック" panose="020B0400000000000000" pitchFamily="50" charset="-128"/>
              </a:rPr>
              <a:t>00</a:t>
            </a:r>
            <a:r>
              <a:rPr lang="ja-JP" altLang="en-US" sz="1400" dirty="0">
                <a:solidFill>
                  <a:srgbClr val="4472C4"/>
                </a:solidFill>
                <a:latin typeface="BIZ UDPゴシック" panose="020B0400000000000000" pitchFamily="50" charset="-128"/>
                <a:ea typeface="BIZ UDPゴシック" panose="020B0400000000000000" pitchFamily="50" charset="-128"/>
              </a:rPr>
              <a:t>以降に届きます。</a:t>
            </a:r>
            <a:endParaRPr lang="en-US" altLang="ja-JP" sz="1400"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endParaRPr lang="ja-JP" altLang="en-US" sz="14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3. </a:t>
            </a:r>
            <a:r>
              <a:rPr lang="ja-JP" altLang="en-US" dirty="0">
                <a:solidFill>
                  <a:srgbClr val="4472C4"/>
                </a:solidFill>
                <a:latin typeface="BIZ UDPゴシック" panose="020B0400000000000000" pitchFamily="50" charset="-128"/>
                <a:ea typeface="BIZ UDPゴシック" panose="020B0400000000000000" pitchFamily="50" charset="-128"/>
              </a:rPr>
              <a:t>１人のスマホ用電子証明書を複数のスマホに登録することはできますか</a:t>
            </a:r>
            <a:r>
              <a:rPr lang="en-US" altLang="ja-JP" dirty="0">
                <a:solidFill>
                  <a:srgbClr val="4472C4"/>
                </a:solidFill>
                <a:latin typeface="BIZ UDPゴシック" panose="020B0400000000000000" pitchFamily="50" charset="-128"/>
                <a:ea typeface="BIZ UDPゴシック" panose="020B0400000000000000" pitchFamily="50" charset="-128"/>
              </a:rPr>
              <a:t>?</a:t>
            </a: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できません。スマホ用電子証明書については、おひとりにつき署名用電子証明書及び利用者証明用電子証明書を１枚ずつ発行できますが、登録できる端末は１台のみとなります。</a:t>
            </a: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endParaRPr lang="en-US" altLang="ja-JP" sz="1400" dirty="0">
              <a:latin typeface="BIZ UDPゴシック" panose="020B0400000000000000" pitchFamily="50" charset="-128"/>
              <a:ea typeface="BIZ UDPゴシック" panose="020B0400000000000000" pitchFamily="50" charset="-128"/>
            </a:endParaRPr>
          </a:p>
          <a:p>
            <a:pPr>
              <a:lnSpc>
                <a:spcPct val="130000"/>
              </a:lnSpc>
            </a:pPr>
            <a:r>
              <a:rPr lang="ja-JP" altLang="en-US" dirty="0">
                <a:solidFill>
                  <a:srgbClr val="4472C4"/>
                </a:solidFill>
                <a:latin typeface="BIZ UDPゴシック" panose="020B0400000000000000" pitchFamily="50" charset="-128"/>
                <a:ea typeface="BIZ UDPゴシック" panose="020B0400000000000000" pitchFamily="50" charset="-128"/>
              </a:rPr>
              <a:t>質問</a:t>
            </a:r>
            <a:r>
              <a:rPr lang="en-US" altLang="ja-JP" dirty="0">
                <a:solidFill>
                  <a:srgbClr val="4472C4"/>
                </a:solidFill>
                <a:latin typeface="BIZ UDPゴシック" panose="020B0400000000000000" pitchFamily="50" charset="-128"/>
                <a:ea typeface="BIZ UDPゴシック" panose="020B0400000000000000" pitchFamily="50" charset="-128"/>
              </a:rPr>
              <a:t>4. </a:t>
            </a:r>
            <a:r>
              <a:rPr lang="ja-JP" altLang="en-US" dirty="0">
                <a:solidFill>
                  <a:srgbClr val="4472C4"/>
                </a:solidFill>
                <a:latin typeface="BIZ UDPゴシック" panose="020B0400000000000000" pitchFamily="50" charset="-128"/>
                <a:ea typeface="BIZ UDPゴシック" panose="020B0400000000000000" pitchFamily="50" charset="-128"/>
              </a:rPr>
              <a:t>公的個人認証サービスの電子証明書は何に使うのでしょうか？</a:t>
            </a:r>
            <a:endParaRPr lang="en-US" altLang="ja-JP" dirty="0">
              <a:solidFill>
                <a:srgbClr val="4472C4"/>
              </a:solidFill>
              <a:latin typeface="BIZ UDPゴシック" panose="020B0400000000000000" pitchFamily="50" charset="-128"/>
              <a:ea typeface="BIZ UDPゴシック" panose="020B0400000000000000" pitchFamily="50" charset="-128"/>
            </a:endParaRPr>
          </a:p>
          <a:p>
            <a:pPr>
              <a:lnSpc>
                <a:spcPct val="130000"/>
              </a:lnSpc>
            </a:pPr>
            <a:r>
              <a:rPr lang="ja-JP" altLang="en-US" sz="1400" dirty="0">
                <a:latin typeface="BIZ UDPゴシック" panose="020B0400000000000000" pitchFamily="50" charset="-128"/>
                <a:ea typeface="BIZ UDPゴシック" panose="020B0400000000000000" pitchFamily="50" charset="-128"/>
              </a:rPr>
              <a:t>回答</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公的個人認証サービスで発行された電子証明書を利用して、行政機関等が提供しているインターネットを利用した電子申請／届出サービスを利用することができます。</a:t>
            </a:r>
            <a:endParaRPr lang="en-US" altLang="ja-JP" sz="1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49461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144552" y="858712"/>
          <a:ext cx="1190" cy="1190"/>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144552" y="858712"/>
                        <a:ext cx="1190" cy="1190"/>
                      </a:xfrm>
                      <a:prstGeom prst="rect">
                        <a:avLst/>
                      </a:prstGeom>
                    </p:spPr>
                  </p:pic>
                </p:oleObj>
              </mc:Fallback>
            </mc:AlternateContent>
          </a:graphicData>
        </a:graphic>
      </p:graphicFrame>
      <p:grpSp>
        <p:nvGrpSpPr>
          <p:cNvPr id="4" name="グループ化 3">
            <a:extLst>
              <a:ext uri="{FF2B5EF4-FFF2-40B4-BE49-F238E27FC236}">
                <a16:creationId xmlns:a16="http://schemas.microsoft.com/office/drawing/2014/main" id="{6DD88778-B0FA-03B1-B3BF-D4F7FEE30D9E}"/>
              </a:ext>
            </a:extLst>
          </p:cNvPr>
          <p:cNvGrpSpPr>
            <a:grpSpLocks noChangeAspect="1"/>
          </p:cNvGrpSpPr>
          <p:nvPr/>
        </p:nvGrpSpPr>
        <p:grpSpPr>
          <a:xfrm>
            <a:off x="130510" y="782484"/>
            <a:ext cx="8882979" cy="6188295"/>
            <a:chOff x="261021" y="799121"/>
            <a:chExt cx="8621956" cy="6006454"/>
          </a:xfrm>
        </p:grpSpPr>
        <p:sp>
          <p:nvSpPr>
            <p:cNvPr id="12" name="正方形/長方形 11">
              <a:extLst>
                <a:ext uri="{FF2B5EF4-FFF2-40B4-BE49-F238E27FC236}">
                  <a16:creationId xmlns:a16="http://schemas.microsoft.com/office/drawing/2014/main" id="{74BD9289-6328-445D-AAB7-8B7F74985256}"/>
                </a:ext>
              </a:extLst>
            </p:cNvPr>
            <p:cNvSpPr/>
            <p:nvPr/>
          </p:nvSpPr>
          <p:spPr>
            <a:xfrm>
              <a:off x="4659286" y="3873107"/>
              <a:ext cx="4223690" cy="277196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●生成</a:t>
              </a:r>
              <a:r>
                <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AI</a:t>
              </a: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●文字表示電話サービス</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（ヨメテル）を使ってみよう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●スマホで年金の情報を</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確認しよう（ねんきんネット）</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●デジタルリテラシーを身につけて</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buClrTx/>
                <a:buSzTx/>
              </a:pPr>
              <a:r>
                <a:rPr lang="ja-JP" altLang="en-US"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安心・安全にインターネットを楽しもう</a:t>
              </a:r>
              <a:endParaRPr lang="en-US" altLang="ja-JP" sz="14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92E7EAB9-1C29-0136-A54E-FB425C86A56E}"/>
                </a:ext>
              </a:extLst>
            </p:cNvPr>
            <p:cNvSpPr/>
            <p:nvPr/>
          </p:nvSpPr>
          <p:spPr>
            <a:xfrm>
              <a:off x="4659286" y="961253"/>
              <a:ext cx="4223691" cy="27781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●ハザードマップポータルサイトで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様々な災害のリスクを確認しよう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●浸水ナビを使って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水害シミュレーションを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見てみよう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●地理院地図を使って</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身近な土地の</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情報を知ろう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0F035351-EEAB-3FA4-6200-2E1DFE3623E2}"/>
                </a:ext>
              </a:extLst>
            </p:cNvPr>
            <p:cNvSpPr/>
            <p:nvPr/>
          </p:nvSpPr>
          <p:spPr>
            <a:xfrm>
              <a:off x="261021" y="3873106"/>
              <a:ext cx="4223693" cy="27719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●オンライン診療を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使ってみよう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ja-JP" altLang="en-US" sz="1400" dirty="0">
                <a:latin typeface="BIZ UDPゴシック" panose="020B0400000000000000" pitchFamily="50" charset="-128"/>
                <a:ea typeface="BIZ UDPゴシック" panose="020B0400000000000000" pitchFamily="50" charset="-128"/>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FUN</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WALK</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アプリを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使って楽しく歩こう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●全国版救急受診アプリ（</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Q</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助）で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buClrTx/>
                <a:buSzTx/>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病気やけがの緊急度を </a:t>
              </a:r>
              <a:endParaRPr lang="ja-JP" altLang="en-US" sz="1400" dirty="0">
                <a:latin typeface="BIZ UDPゴシック" panose="020B0400000000000000" pitchFamily="50" charset="-128"/>
                <a:ea typeface="BIZ UDPゴシック" panose="020B0400000000000000" pitchFamily="50" charset="-128"/>
              </a:endParaRPr>
            </a:p>
            <a:p>
              <a:pPr lvl="0"/>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判定しよう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788A9A97-85C4-93C7-0405-C68F559B1D73}"/>
                </a:ext>
              </a:extLst>
            </p:cNvPr>
            <p:cNvSpPr/>
            <p:nvPr/>
          </p:nvSpPr>
          <p:spPr>
            <a:xfrm>
              <a:off x="261022" y="967457"/>
              <a:ext cx="4223693" cy="277196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●マイナンバーカードを健康保険証として利用しよう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・公金受取口座の登録をしよう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●マイナンバーカードを申請しよう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●スマートフォン用電子証明書を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スマートフォンに搭載しよう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●マイナポータルを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nSpc>
                  <a:spcPct val="130000"/>
                </a:lnSpc>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活用しよう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●スマートフォンで</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確定申告（</a:t>
              </a:r>
              <a:r>
                <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e-tax</a:t>
              </a: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）を</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nSpc>
                  <a:spcPct val="130000"/>
                </a:lnSpc>
                <a:buClrTx/>
                <a:buSzTx/>
                <a:buFont typeface="+mj-ea"/>
                <a:buNone/>
              </a:pPr>
              <a:r>
                <a:rPr lang="ja-JP" altLang="en-US"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　 しよう</a:t>
              </a:r>
              <a:endParaRPr lang="en-US" altLang="ja-JP" sz="14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6" name="図表 5">
              <a:extLst>
                <a:ext uri="{FF2B5EF4-FFF2-40B4-BE49-F238E27FC236}">
                  <a16:creationId xmlns:a16="http://schemas.microsoft.com/office/drawing/2014/main" id="{BA57ECB6-A371-66EC-B3EE-831BA1DFDC85}"/>
                </a:ext>
              </a:extLst>
            </p:cNvPr>
            <p:cNvGraphicFramePr/>
            <p:nvPr/>
          </p:nvGraphicFramePr>
          <p:xfrm>
            <a:off x="955537" y="799121"/>
            <a:ext cx="7232926" cy="600645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テキスト ボックス 12">
              <a:extLst>
                <a:ext uri="{FF2B5EF4-FFF2-40B4-BE49-F238E27FC236}">
                  <a16:creationId xmlns:a16="http://schemas.microsoft.com/office/drawing/2014/main" id="{BF5A9CB1-1328-D801-4858-10AE60383FF2}"/>
                </a:ext>
              </a:extLst>
            </p:cNvPr>
            <p:cNvSpPr txBox="1"/>
            <p:nvPr/>
          </p:nvSpPr>
          <p:spPr>
            <a:xfrm>
              <a:off x="2439812" y="2334859"/>
              <a:ext cx="2105063" cy="830997"/>
            </a:xfrm>
            <a:prstGeom prst="rect">
              <a:avLst/>
            </a:prstGeom>
            <a:noFill/>
          </p:spPr>
          <p:txBody>
            <a:bodyPr wrap="none" rtlCol="0">
              <a:spAutoFit/>
            </a:bodyPr>
            <a:lstStyle/>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スマホを使って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マイナンバーカードを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51542712-16CD-03A9-552B-36FCA42964B0}"/>
                </a:ext>
              </a:extLst>
            </p:cNvPr>
            <p:cNvSpPr txBox="1"/>
            <p:nvPr/>
          </p:nvSpPr>
          <p:spPr>
            <a:xfrm>
              <a:off x="4752912" y="2336747"/>
              <a:ext cx="1925527"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a:t>
              </a: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で</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防災・地域について</a:t>
              </a:r>
              <a:endParaRPr lang="en-US" altLang="ja-JP"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lang="ja-JP" altLang="en-US" sz="1600" b="1"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rPr>
                <a:t>知りましょう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7DC05E15-E796-EAC2-5E1E-CDD992AB4DFB}"/>
                </a:ext>
              </a:extLst>
            </p:cNvPr>
            <p:cNvSpPr txBox="1"/>
            <p:nvPr/>
          </p:nvSpPr>
          <p:spPr>
            <a:xfrm>
              <a:off x="4802606" y="4340626"/>
              <a:ext cx="1826141" cy="1077218"/>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様々な活用方法で</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使いこなして</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みましょう</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C0C2301-FB72-37F2-A06E-6F80224A7C69}"/>
                </a:ext>
              </a:extLst>
            </p:cNvPr>
            <p:cNvSpPr txBox="1"/>
            <p:nvPr/>
          </p:nvSpPr>
          <p:spPr>
            <a:xfrm>
              <a:off x="2531985" y="4346829"/>
              <a:ext cx="1920719" cy="830997"/>
            </a:xfrm>
            <a:prstGeom prst="rect">
              <a:avLst/>
            </a:prstGeom>
            <a:noFill/>
          </p:spPr>
          <p:txBody>
            <a:bodyPr wrap="none" rtlCol="0">
              <a:spAutoFit/>
            </a:bodyPr>
            <a:lstStyle/>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スマホを</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健康や医療に</a:t>
              </a:r>
              <a:endParaRPr kumimoji="1" lang="en-US" altLang="ja-JP"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lvl="0" algn="ctr">
                <a:lnSpc>
                  <a:spcPct val="100000"/>
                </a:lnSpc>
              </a:pPr>
              <a:r>
                <a:rPr kumimoji="1" lang="ja-JP" altLang="en-US" sz="1600" b="1" i="0" strike="noStrike"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活用してみましょう</a:t>
              </a:r>
              <a:endParaRPr kumimoji="1" lang="ja-JP" altLang="en-US" sz="1600" dirty="0">
                <a:latin typeface="BIZ UDPゴシック" panose="020B0400000000000000" pitchFamily="50" charset="-128"/>
                <a:ea typeface="BIZ UDPゴシック" panose="020B0400000000000000" pitchFamily="50" charset="-128"/>
              </a:endParaRPr>
            </a:p>
          </p:txBody>
        </p:sp>
      </p:grpSp>
      <p:sp>
        <p:nvSpPr>
          <p:cNvPr id="3" name="タイトル 1">
            <a:extLst>
              <a:ext uri="{FF2B5EF4-FFF2-40B4-BE49-F238E27FC236}">
                <a16:creationId xmlns:a16="http://schemas.microsoft.com/office/drawing/2014/main" id="{C952A7DD-EB53-87E3-49ED-4BCE9D901DB8}"/>
              </a:ext>
            </a:extLst>
          </p:cNvPr>
          <p:cNvSpPr txBox="1">
            <a:spLocks noChangeAspect="1"/>
          </p:cNvSpPr>
          <p:nvPr/>
        </p:nvSpPr>
        <p:spPr>
          <a:xfrm>
            <a:off x="1259816" y="179986"/>
            <a:ext cx="7753672" cy="510767"/>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400" dirty="0">
                <a:solidFill>
                  <a:srgbClr val="4472C4"/>
                </a:solidFill>
              </a:rPr>
              <a:t>総務省デジタル活用支援推進事業　教材一覧（応用講座）　</a:t>
            </a:r>
          </a:p>
        </p:txBody>
      </p:sp>
    </p:spTree>
    <p:extLst>
      <p:ext uri="{BB962C8B-B14F-4D97-AF65-F5344CB8AC3E}">
        <p14:creationId xmlns:p14="http://schemas.microsoft.com/office/powerpoint/2010/main" val="449840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24" name="字幕 14">
            <a:extLst>
              <a:ext uri="{FF2B5EF4-FFF2-40B4-BE49-F238E27FC236}">
                <a16:creationId xmlns:a16="http://schemas.microsoft.com/office/drawing/2014/main" id="{E924DA48-6A7A-CDFA-1C4B-11B834FDB64E}"/>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マイナポータルの利用（</a:t>
            </a:r>
            <a:r>
              <a:rPr lang="en-US" altLang="ja-JP" sz="1800" b="0" dirty="0">
                <a:latin typeface="BIZ UDPゴシック" panose="020B0400000000000000" pitchFamily="50" charset="-128"/>
                <a:ea typeface="BIZ UDPゴシック" panose="020B0400000000000000" pitchFamily="50" charset="-128"/>
              </a:rPr>
              <a:t>2023</a:t>
            </a:r>
            <a:r>
              <a:rPr lang="ja-JP" altLang="en-US" sz="1800" b="0" dirty="0">
                <a:latin typeface="BIZ UDPゴシック" panose="020B0400000000000000" pitchFamily="50" charset="-128"/>
                <a:ea typeface="BIZ UDPゴシック" panose="020B0400000000000000" pitchFamily="50" charset="-128"/>
              </a:rPr>
              <a:t>年</a:t>
            </a:r>
            <a:r>
              <a:rPr lang="en-US" altLang="ja-JP" sz="1800" b="0" dirty="0">
                <a:latin typeface="BIZ UDPゴシック" panose="020B0400000000000000" pitchFamily="50" charset="-128"/>
                <a:ea typeface="BIZ UDPゴシック" panose="020B0400000000000000" pitchFamily="50" charset="-128"/>
              </a:rPr>
              <a:t>5</a:t>
            </a:r>
            <a:r>
              <a:rPr lang="ja-JP" altLang="en-US" sz="1800" b="0" dirty="0">
                <a:latin typeface="BIZ UDPゴシック" panose="020B0400000000000000" pitchFamily="50" charset="-128"/>
                <a:ea typeface="BIZ UDPゴシック" panose="020B0400000000000000" pitchFamily="50" charset="-128"/>
              </a:rPr>
              <a:t>月</a:t>
            </a:r>
            <a:r>
              <a:rPr lang="en-US" altLang="ja-JP" sz="1800" b="0" dirty="0">
                <a:latin typeface="BIZ UDPゴシック" panose="020B0400000000000000" pitchFamily="50" charset="-128"/>
                <a:ea typeface="BIZ UDPゴシック" panose="020B0400000000000000" pitchFamily="50" charset="-128"/>
              </a:rPr>
              <a:t>11</a:t>
            </a:r>
            <a:r>
              <a:rPr lang="ja-JP" altLang="en-US" sz="1800" b="0" dirty="0">
                <a:latin typeface="BIZ UDPゴシック" panose="020B0400000000000000" pitchFamily="50" charset="-128"/>
                <a:ea typeface="BIZ UDPゴシック" panose="020B0400000000000000" pitchFamily="50" charset="-128"/>
              </a:rPr>
              <a:t>日より順次拡大中）</a:t>
            </a:r>
          </a:p>
        </p:txBody>
      </p:sp>
      <p:sp>
        <p:nvSpPr>
          <p:cNvPr id="3" name="字幕 14">
            <a:extLst>
              <a:ext uri="{FF2B5EF4-FFF2-40B4-BE49-F238E27FC236}">
                <a16:creationId xmlns:a16="http://schemas.microsoft.com/office/drawing/2014/main" id="{540662EE-5917-3E92-96E9-7C009BD6F6EA}"/>
              </a:ext>
            </a:extLst>
          </p:cNvPr>
          <p:cNvSpPr txBox="1">
            <a:spLocks/>
          </p:cNvSpPr>
          <p:nvPr/>
        </p:nvSpPr>
        <p:spPr>
          <a:xfrm>
            <a:off x="307168" y="1070877"/>
            <a:ext cx="8528917" cy="11074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スマホ用電子証明書により、以下のサービスがスマホだけで</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利用できるようになります</a:t>
            </a: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a:t>
            </a:r>
            <a:r>
              <a:rPr lang="ja-JP" altLang="en-US" sz="2200" b="0" dirty="0">
                <a:solidFill>
                  <a:srgbClr val="4472C4"/>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3</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0" name="字幕 14">
            <a:extLst>
              <a:ext uri="{FF2B5EF4-FFF2-40B4-BE49-F238E27FC236}">
                <a16:creationId xmlns:a16="http://schemas.microsoft.com/office/drawing/2014/main" id="{490A102E-D958-EFD7-5C7D-83A6E5BBA622}"/>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各種民間オンラインサービスの</a:t>
            </a:r>
            <a:endParaRPr lang="en-US" altLang="ja-JP" sz="1800" b="0" dirty="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申込・利用（</a:t>
            </a:r>
            <a:r>
              <a:rPr lang="en-US" altLang="ja-JP" sz="1800" b="0" dirty="0">
                <a:latin typeface="BIZ UDPゴシック" panose="020B0400000000000000" pitchFamily="50" charset="-128"/>
                <a:ea typeface="BIZ UDPゴシック" panose="020B0400000000000000" pitchFamily="50" charset="-128"/>
              </a:rPr>
              <a:t>2023</a:t>
            </a:r>
            <a:r>
              <a:rPr lang="ja-JP" altLang="en-US" sz="1800" b="0" dirty="0">
                <a:latin typeface="BIZ UDPゴシック" panose="020B0400000000000000" pitchFamily="50" charset="-128"/>
                <a:ea typeface="BIZ UDPゴシック" panose="020B0400000000000000" pitchFamily="50" charset="-128"/>
              </a:rPr>
              <a:t>年</a:t>
            </a:r>
            <a:r>
              <a:rPr lang="en-US" altLang="ja-JP" sz="1800" b="0" dirty="0">
                <a:latin typeface="BIZ UDPゴシック" panose="020B0400000000000000" pitchFamily="50" charset="-128"/>
                <a:ea typeface="BIZ UDPゴシック" panose="020B0400000000000000" pitchFamily="50" charset="-128"/>
              </a:rPr>
              <a:t>5</a:t>
            </a:r>
            <a:r>
              <a:rPr lang="ja-JP" altLang="en-US" sz="1800" b="0" dirty="0">
                <a:latin typeface="BIZ UDPゴシック" panose="020B0400000000000000" pitchFamily="50" charset="-128"/>
                <a:ea typeface="BIZ UDPゴシック" panose="020B0400000000000000" pitchFamily="50" charset="-128"/>
              </a:rPr>
              <a:t>月</a:t>
            </a:r>
            <a:r>
              <a:rPr lang="en-US" altLang="ja-JP" sz="1800" b="0" dirty="0">
                <a:latin typeface="BIZ UDPゴシック" panose="020B0400000000000000" pitchFamily="50" charset="-128"/>
                <a:ea typeface="BIZ UDPゴシック" panose="020B0400000000000000" pitchFamily="50" charset="-128"/>
              </a:rPr>
              <a:t>11</a:t>
            </a:r>
            <a:r>
              <a:rPr lang="ja-JP" altLang="en-US" sz="1800" b="0" dirty="0">
                <a:latin typeface="BIZ UDPゴシック" panose="020B0400000000000000" pitchFamily="50" charset="-128"/>
                <a:ea typeface="BIZ UDPゴシック" panose="020B0400000000000000" pitchFamily="50" charset="-128"/>
              </a:rPr>
              <a:t>日より順次拡大中）</a:t>
            </a:r>
          </a:p>
        </p:txBody>
      </p:sp>
      <p:pic>
        <p:nvPicPr>
          <p:cNvPr id="13" name="図 12">
            <a:extLst>
              <a:ext uri="{FF2B5EF4-FFF2-40B4-BE49-F238E27FC236}">
                <a16:creationId xmlns:a16="http://schemas.microsoft.com/office/drawing/2014/main" id="{BA68C124-10D8-1005-4868-814F94649DBF}"/>
              </a:ext>
            </a:extLst>
          </p:cNvPr>
          <p:cNvPicPr>
            <a:picLocks noChangeAspect="1"/>
          </p:cNvPicPr>
          <p:nvPr/>
        </p:nvPicPr>
        <p:blipFill rotWithShape="1">
          <a:blip r:embed="rId6"/>
          <a:srcRect r="52769"/>
          <a:stretch/>
        </p:blipFill>
        <p:spPr>
          <a:xfrm>
            <a:off x="251520" y="3555433"/>
            <a:ext cx="3836944" cy="1572338"/>
          </a:xfrm>
          <a:prstGeom prst="rect">
            <a:avLst/>
          </a:prstGeom>
        </p:spPr>
      </p:pic>
      <p:pic>
        <p:nvPicPr>
          <p:cNvPr id="14" name="図 13">
            <a:extLst>
              <a:ext uri="{FF2B5EF4-FFF2-40B4-BE49-F238E27FC236}">
                <a16:creationId xmlns:a16="http://schemas.microsoft.com/office/drawing/2014/main" id="{C584F2B9-D012-34DD-44D4-CFA941D55453}"/>
              </a:ext>
            </a:extLst>
          </p:cNvPr>
          <p:cNvPicPr>
            <a:picLocks noChangeAspect="1"/>
          </p:cNvPicPr>
          <p:nvPr/>
        </p:nvPicPr>
        <p:blipFill rotWithShape="1">
          <a:blip r:embed="rId6"/>
          <a:srcRect l="48817" r="20201"/>
          <a:stretch/>
        </p:blipFill>
        <p:spPr>
          <a:xfrm>
            <a:off x="358493" y="5127771"/>
            <a:ext cx="2516909" cy="1572338"/>
          </a:xfrm>
          <a:prstGeom prst="rect">
            <a:avLst/>
          </a:prstGeom>
        </p:spPr>
      </p:pic>
      <p:pic>
        <p:nvPicPr>
          <p:cNvPr id="15" name="図 14">
            <a:extLst>
              <a:ext uri="{FF2B5EF4-FFF2-40B4-BE49-F238E27FC236}">
                <a16:creationId xmlns:a16="http://schemas.microsoft.com/office/drawing/2014/main" id="{8EC5A69F-E23E-C01E-0863-9B243F6F4BB9}"/>
              </a:ext>
            </a:extLst>
          </p:cNvPr>
          <p:cNvPicPr>
            <a:picLocks noChangeAspect="1"/>
          </p:cNvPicPr>
          <p:nvPr/>
        </p:nvPicPr>
        <p:blipFill rotWithShape="1">
          <a:blip r:embed="rId7"/>
          <a:srcRect r="52844"/>
          <a:stretch/>
        </p:blipFill>
        <p:spPr>
          <a:xfrm>
            <a:off x="5055538" y="4325631"/>
            <a:ext cx="3598415" cy="1373356"/>
          </a:xfrm>
          <a:prstGeom prst="rect">
            <a:avLst/>
          </a:prstGeom>
        </p:spPr>
      </p:pic>
      <p:sp>
        <p:nvSpPr>
          <p:cNvPr id="16" name="コンテンツ プレースホルダー 4">
            <a:extLst>
              <a:ext uri="{FF2B5EF4-FFF2-40B4-BE49-F238E27FC236}">
                <a16:creationId xmlns:a16="http://schemas.microsoft.com/office/drawing/2014/main" id="{A5AFAF89-258A-7E56-D345-BB411D638D13}"/>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❶</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18" name="コンテンツ プレースホルダー 4">
            <a:extLst>
              <a:ext uri="{FF2B5EF4-FFF2-40B4-BE49-F238E27FC236}">
                <a16:creationId xmlns:a16="http://schemas.microsoft.com/office/drawing/2014/main" id="{91834E1C-9477-9387-EA14-5CCF476C72D4}"/>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❷</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7BAFD70F-9828-F1AD-DAB4-AF57ACC78CB5}"/>
              </a:ext>
            </a:extLst>
          </p:cNvPr>
          <p:cNvPicPr>
            <a:picLocks noChangeAspect="1"/>
          </p:cNvPicPr>
          <p:nvPr/>
        </p:nvPicPr>
        <p:blipFill rotWithShape="1">
          <a:blip r:embed="rId6"/>
          <a:srcRect l="81929"/>
          <a:stretch/>
        </p:blipFill>
        <p:spPr>
          <a:xfrm>
            <a:off x="2747906" y="5127771"/>
            <a:ext cx="1468055" cy="1572338"/>
          </a:xfrm>
          <a:prstGeom prst="rect">
            <a:avLst/>
          </a:prstGeom>
        </p:spPr>
      </p:pic>
      <p:sp>
        <p:nvSpPr>
          <p:cNvPr id="5" name="正方形/長方形 4">
            <a:extLst>
              <a:ext uri="{FF2B5EF4-FFF2-40B4-BE49-F238E27FC236}">
                <a16:creationId xmlns:a16="http://schemas.microsoft.com/office/drawing/2014/main" id="{B7A6D3FE-6AF4-6668-482A-4D0A9F9BCA50}"/>
              </a:ext>
            </a:extLst>
          </p:cNvPr>
          <p:cNvSpPr/>
          <p:nvPr/>
        </p:nvSpPr>
        <p:spPr>
          <a:xfrm>
            <a:off x="1780020" y="4955045"/>
            <a:ext cx="2075884"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28927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1-B</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スマホ用電子証明書でできること</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4</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4E9AD8E9-8D0E-314A-0095-9D5D66DE7969}"/>
              </a:ext>
            </a:extLst>
          </p:cNvPr>
          <p:cNvPicPr>
            <a:picLocks noChangeAspect="1"/>
          </p:cNvPicPr>
          <p:nvPr/>
        </p:nvPicPr>
        <p:blipFill rotWithShape="1">
          <a:blip r:embed="rId6"/>
          <a:srcRect l="48100" r="25478"/>
          <a:stretch/>
        </p:blipFill>
        <p:spPr>
          <a:xfrm>
            <a:off x="440831" y="3864476"/>
            <a:ext cx="3954008" cy="2693282"/>
          </a:xfrm>
          <a:prstGeom prst="rect">
            <a:avLst/>
          </a:prstGeom>
        </p:spPr>
      </p:pic>
      <p:pic>
        <p:nvPicPr>
          <p:cNvPr id="8" name="図 7">
            <a:extLst>
              <a:ext uri="{FF2B5EF4-FFF2-40B4-BE49-F238E27FC236}">
                <a16:creationId xmlns:a16="http://schemas.microsoft.com/office/drawing/2014/main" id="{CA16DC06-2107-9DD0-0CD3-67F92F3F083A}"/>
              </a:ext>
            </a:extLst>
          </p:cNvPr>
          <p:cNvPicPr>
            <a:picLocks noChangeAspect="1"/>
          </p:cNvPicPr>
          <p:nvPr/>
        </p:nvPicPr>
        <p:blipFill rotWithShape="1">
          <a:blip r:embed="rId6"/>
          <a:srcRect l="81127"/>
          <a:stretch/>
        </p:blipFill>
        <p:spPr>
          <a:xfrm>
            <a:off x="5095751" y="3886510"/>
            <a:ext cx="2824292" cy="2693282"/>
          </a:xfrm>
          <a:prstGeom prst="rect">
            <a:avLst/>
          </a:prstGeom>
        </p:spPr>
      </p:pic>
      <p:sp>
        <p:nvSpPr>
          <p:cNvPr id="5" name="字幕 14">
            <a:extLst>
              <a:ext uri="{FF2B5EF4-FFF2-40B4-BE49-F238E27FC236}">
                <a16:creationId xmlns:a16="http://schemas.microsoft.com/office/drawing/2014/main" id="{ED455243-3E19-54E6-4BEE-F44A85B044EE}"/>
              </a:ext>
            </a:extLst>
          </p:cNvPr>
          <p:cNvSpPr txBox="1">
            <a:spLocks/>
          </p:cNvSpPr>
          <p:nvPr/>
        </p:nvSpPr>
        <p:spPr>
          <a:xfrm>
            <a:off x="307168" y="1070877"/>
            <a:ext cx="8528917" cy="110747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スマホ用電子証明書により、以下のサービスがスマホだけで</a:t>
            </a:r>
            <a:endParaRPr lang="en-US" altLang="ja-JP" sz="22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利用できるようになります</a:t>
            </a: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a:t>
            </a:r>
            <a:r>
              <a:rPr lang="ja-JP" altLang="en-US" sz="2200" b="0" dirty="0">
                <a:solidFill>
                  <a:srgbClr val="4472C4"/>
                </a:solidFill>
                <a:latin typeface="BIZ UDPゴシック" panose="020B0400000000000000" pitchFamily="50" charset="-128"/>
                <a:ea typeface="BIZ UDPゴシック" panose="020B0400000000000000" pitchFamily="50" charset="-128"/>
              </a:rPr>
              <a:t>他のサービスも順次利用できるようになります</a:t>
            </a:r>
          </a:p>
        </p:txBody>
      </p:sp>
      <p:sp>
        <p:nvSpPr>
          <p:cNvPr id="7" name="コンテンツ プレースホルダー 4">
            <a:extLst>
              <a:ext uri="{FF2B5EF4-FFF2-40B4-BE49-F238E27FC236}">
                <a16:creationId xmlns:a16="http://schemas.microsoft.com/office/drawing/2014/main" id="{6D08286A-BF2C-A999-9725-0B900E7B1CAF}"/>
              </a:ext>
            </a:extLst>
          </p:cNvPr>
          <p:cNvSpPr txBox="1">
            <a:spLocks/>
          </p:cNvSpPr>
          <p:nvPr/>
        </p:nvSpPr>
        <p:spPr>
          <a:xfrm>
            <a:off x="398107" y="2640105"/>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❸</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コンテンツ プレースホルダー 4">
            <a:extLst>
              <a:ext uri="{FF2B5EF4-FFF2-40B4-BE49-F238E27FC236}">
                <a16:creationId xmlns:a16="http://schemas.microsoft.com/office/drawing/2014/main" id="{B8957295-F774-0B16-C43A-82CB8E55FC67}"/>
              </a:ext>
            </a:extLst>
          </p:cNvPr>
          <p:cNvSpPr txBox="1">
            <a:spLocks/>
          </p:cNvSpPr>
          <p:nvPr/>
        </p:nvSpPr>
        <p:spPr>
          <a:xfrm>
            <a:off x="4676621" y="2631489"/>
            <a:ext cx="413255" cy="6418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a:solidFill>
                  <a:schemeClr val="accent1"/>
                </a:solidFill>
                <a:latin typeface="BIZ UDPゴシック" panose="020B0400000000000000" pitchFamily="50" charset="-128"/>
                <a:ea typeface="BIZ UDPゴシック" panose="020B0400000000000000" pitchFamily="50" charset="-128"/>
              </a:rPr>
              <a:t>❹</a:t>
            </a:r>
            <a:endParaRPr lang="en-US" altLang="ja-JP" sz="3200" dirty="0">
              <a:solidFill>
                <a:schemeClr val="accent1"/>
              </a:solidFill>
              <a:latin typeface="BIZ UDPゴシック" panose="020B0400000000000000" pitchFamily="50" charset="-128"/>
              <a:ea typeface="BIZ UDPゴシック" panose="020B0400000000000000" pitchFamily="50" charset="-128"/>
            </a:endParaRPr>
          </a:p>
        </p:txBody>
      </p:sp>
      <p:sp>
        <p:nvSpPr>
          <p:cNvPr id="11" name="字幕 14">
            <a:extLst>
              <a:ext uri="{FF2B5EF4-FFF2-40B4-BE49-F238E27FC236}">
                <a16:creationId xmlns:a16="http://schemas.microsoft.com/office/drawing/2014/main" id="{2243D87E-0E3F-C1A5-3872-A33D1F72F688}"/>
              </a:ext>
            </a:extLst>
          </p:cNvPr>
          <p:cNvSpPr txBox="1">
            <a:spLocks/>
          </p:cNvSpPr>
          <p:nvPr/>
        </p:nvSpPr>
        <p:spPr>
          <a:xfrm>
            <a:off x="866447" y="2599689"/>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コンビニの交付サービスの利用（</a:t>
            </a:r>
            <a:r>
              <a:rPr lang="en-US" altLang="ja-JP" sz="1800" b="0" dirty="0">
                <a:latin typeface="BIZ UDPゴシック" panose="020B0400000000000000" pitchFamily="50" charset="-128"/>
                <a:ea typeface="BIZ UDPゴシック" panose="020B0400000000000000" pitchFamily="50" charset="-128"/>
              </a:rPr>
              <a:t>2023</a:t>
            </a:r>
            <a:r>
              <a:rPr lang="ja-JP" altLang="en-US" sz="1800" b="0" dirty="0">
                <a:latin typeface="BIZ UDPゴシック" panose="020B0400000000000000" pitchFamily="50" charset="-128"/>
                <a:ea typeface="BIZ UDPゴシック" panose="020B0400000000000000" pitchFamily="50" charset="-128"/>
              </a:rPr>
              <a:t>年</a:t>
            </a:r>
            <a:r>
              <a:rPr lang="en-US" altLang="ja-JP" sz="1800" b="0" dirty="0">
                <a:latin typeface="BIZ UDPゴシック" panose="020B0400000000000000" pitchFamily="50" charset="-128"/>
                <a:ea typeface="BIZ UDPゴシック" panose="020B0400000000000000" pitchFamily="50" charset="-128"/>
              </a:rPr>
              <a:t>12</a:t>
            </a:r>
            <a:r>
              <a:rPr lang="ja-JP" altLang="en-US" sz="1800" b="0" dirty="0">
                <a:latin typeface="BIZ UDPゴシック" panose="020B0400000000000000" pitchFamily="50" charset="-128"/>
                <a:ea typeface="BIZ UDPゴシック" panose="020B0400000000000000" pitchFamily="50" charset="-128"/>
              </a:rPr>
              <a:t>月より開始）</a:t>
            </a:r>
          </a:p>
        </p:txBody>
      </p:sp>
      <p:sp>
        <p:nvSpPr>
          <p:cNvPr id="12" name="字幕 14">
            <a:extLst>
              <a:ext uri="{FF2B5EF4-FFF2-40B4-BE49-F238E27FC236}">
                <a16:creationId xmlns:a16="http://schemas.microsoft.com/office/drawing/2014/main" id="{B1B252EB-A461-36F1-31D4-CBE2BFAE24DB}"/>
              </a:ext>
            </a:extLst>
          </p:cNvPr>
          <p:cNvSpPr txBox="1">
            <a:spLocks/>
          </p:cNvSpPr>
          <p:nvPr/>
        </p:nvSpPr>
        <p:spPr>
          <a:xfrm>
            <a:off x="5154312" y="2591073"/>
            <a:ext cx="3528392" cy="10532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40000"/>
              </a:lnSpc>
              <a:spcBef>
                <a:spcPts val="0"/>
              </a:spcBef>
            </a:pPr>
            <a:r>
              <a:rPr lang="ja-JP" altLang="en-US" sz="1800" b="0" dirty="0">
                <a:latin typeface="BIZ UDPゴシック" panose="020B0400000000000000" pitchFamily="50" charset="-128"/>
                <a:ea typeface="BIZ UDPゴシック" panose="020B0400000000000000" pitchFamily="50" charset="-128"/>
              </a:rPr>
              <a:t>健康保険証としての利用</a:t>
            </a:r>
            <a:endParaRPr lang="en-US" altLang="ja-JP" sz="1800" b="0" dirty="0">
              <a:latin typeface="BIZ UDPゴシック" panose="020B0400000000000000" pitchFamily="50" charset="-128"/>
              <a:ea typeface="BIZ UDPゴシック" panose="020B0400000000000000" pitchFamily="50" charset="-128"/>
            </a:endParaRPr>
          </a:p>
          <a:p>
            <a:pPr>
              <a:lnSpc>
                <a:spcPct val="140000"/>
              </a:lnSpc>
              <a:spcBef>
                <a:spcPts val="0"/>
              </a:spcBef>
            </a:pPr>
            <a:r>
              <a:rPr lang="ja-JP" altLang="en-US" sz="1800" b="0">
                <a:latin typeface="BIZ UDPゴシック" panose="020B0400000000000000" pitchFamily="50" charset="-128"/>
                <a:ea typeface="BIZ UDPゴシック" panose="020B0400000000000000" pitchFamily="50" charset="-128"/>
              </a:rPr>
              <a:t>（今後対応予定</a:t>
            </a:r>
            <a:r>
              <a:rPr lang="ja-JP" altLang="en-US" sz="1800" b="0" dirty="0">
                <a:latin typeface="BIZ UDPゴシック" panose="020B0400000000000000" pitchFamily="50" charset="-128"/>
                <a:ea typeface="BIZ UDPゴシック" panose="020B0400000000000000" pitchFamily="50" charset="-128"/>
              </a:rPr>
              <a:t>）</a:t>
            </a:r>
          </a:p>
        </p:txBody>
      </p:sp>
    </p:spTree>
    <p:extLst>
      <p:ext uri="{BB962C8B-B14F-4D97-AF65-F5344CB8AC3E}">
        <p14:creationId xmlns:p14="http://schemas.microsoft.com/office/powerpoint/2010/main" val="425947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1-C</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スマホ用電子証明書のメリットと活用方法</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5</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18" name="字幕 14">
            <a:extLst>
              <a:ext uri="{FF2B5EF4-FFF2-40B4-BE49-F238E27FC236}">
                <a16:creationId xmlns:a16="http://schemas.microsoft.com/office/drawing/2014/main" id="{1FB9BDD5-F534-ABAB-0016-474E23BB7DE5}"/>
              </a:ext>
            </a:extLst>
          </p:cNvPr>
          <p:cNvSpPr txBox="1">
            <a:spLocks/>
          </p:cNvSpPr>
          <p:nvPr/>
        </p:nvSpPr>
        <p:spPr>
          <a:xfrm>
            <a:off x="945772" y="1298038"/>
            <a:ext cx="7946255" cy="51999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メリット❶：マイナンバーカードを携帯せずに各種行政手続きなどが実施できる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マイナンバーカードを携帯していなくても、スマホ一つでマイナポータルへのログインや各種行政手続きなどをいつでもどこでも実施できます。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メリット❷：最高レベルのセキュリティで安心して利用できる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スマホ用電子証明書はマイナポータルアプリからしかアクセスできない様にスマホ内の安全な場所に格納されており、マイナポータルアプリは十分なセキュリティ対策の取られたサイト・アプリからのアクセスしか受け付けておりません。その為、セキュリティが高く安心して利用できます。</a:t>
            </a: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8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solidFill>
                  <a:srgbClr val="4472C4"/>
                </a:solidFill>
                <a:latin typeface="BIZ UDPゴシック" panose="020B0400000000000000" pitchFamily="50" charset="-128"/>
                <a:ea typeface="BIZ UDPゴシック" panose="020B0400000000000000" pitchFamily="50" charset="-128"/>
              </a:rPr>
              <a:t>メリット❸：今までより便利に本人確認ができ、様々なサービスを利用できる</a:t>
            </a:r>
            <a:endParaRPr lang="en-US" altLang="ja-JP" sz="18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800" b="0" dirty="0">
                <a:latin typeface="BIZ UDPゴシック" panose="020B0400000000000000" pitchFamily="50" charset="-128"/>
                <a:ea typeface="BIZ UDPゴシック" panose="020B0400000000000000" pitchFamily="50" charset="-128"/>
              </a:rPr>
              <a:t>生体認証による本人確認を可能にすることで、簡単な認証による利便性の向上を実現しています。また、これまで公的個人認証サービス（オンライン上の本人確認）を利用できなかった民間サービスとも連携できます。</a:t>
            </a: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ja-JP" altLang="en-US" sz="1800" b="0" dirty="0">
              <a:latin typeface="BIZ UDPゴシック" panose="020B0400000000000000" pitchFamily="50" charset="-128"/>
              <a:ea typeface="BIZ UDPゴシック" panose="020B0400000000000000" pitchFamily="50" charset="-128"/>
            </a:endParaRPr>
          </a:p>
        </p:txBody>
      </p:sp>
      <p:pic>
        <p:nvPicPr>
          <p:cNvPr id="8" name="図 7" descr="アイコン&#10;&#10;自動的に生成された説明">
            <a:extLst>
              <a:ext uri="{FF2B5EF4-FFF2-40B4-BE49-F238E27FC236}">
                <a16:creationId xmlns:a16="http://schemas.microsoft.com/office/drawing/2014/main" id="{D033234A-B6DA-59D7-1F15-96EA5B054A59}"/>
              </a:ext>
            </a:extLst>
          </p:cNvPr>
          <p:cNvPicPr>
            <a:picLocks noChangeAspect="1"/>
          </p:cNvPicPr>
          <p:nvPr/>
        </p:nvPicPr>
        <p:blipFill>
          <a:blip r:embed="rId6"/>
          <a:stretch>
            <a:fillRect/>
          </a:stretch>
        </p:blipFill>
        <p:spPr>
          <a:xfrm>
            <a:off x="166421" y="3259765"/>
            <a:ext cx="720899" cy="795669"/>
          </a:xfrm>
          <a:prstGeom prst="rect">
            <a:avLst/>
          </a:prstGeom>
        </p:spPr>
      </p:pic>
      <p:pic>
        <p:nvPicPr>
          <p:cNvPr id="12" name="図 11" descr="モニター, キーボード, 座る, コンピュータ が含まれている画像&#10;&#10;自動的に生成された説明">
            <a:extLst>
              <a:ext uri="{FF2B5EF4-FFF2-40B4-BE49-F238E27FC236}">
                <a16:creationId xmlns:a16="http://schemas.microsoft.com/office/drawing/2014/main" id="{DF65C0A4-9A60-6EEF-0D53-448E9597A4D9}"/>
              </a:ext>
            </a:extLst>
          </p:cNvPr>
          <p:cNvPicPr>
            <a:picLocks noChangeAspect="1"/>
          </p:cNvPicPr>
          <p:nvPr/>
        </p:nvPicPr>
        <p:blipFill>
          <a:blip r:embed="rId7"/>
          <a:stretch>
            <a:fillRect/>
          </a:stretch>
        </p:blipFill>
        <p:spPr>
          <a:xfrm>
            <a:off x="230480" y="1454226"/>
            <a:ext cx="592779" cy="981378"/>
          </a:xfrm>
          <a:prstGeom prst="rect">
            <a:avLst/>
          </a:prstGeom>
        </p:spPr>
      </p:pic>
      <p:pic>
        <p:nvPicPr>
          <p:cNvPr id="21" name="図 20" descr="挿絵 が含まれている画像&#10;&#10;自動的に生成された説明">
            <a:extLst>
              <a:ext uri="{FF2B5EF4-FFF2-40B4-BE49-F238E27FC236}">
                <a16:creationId xmlns:a16="http://schemas.microsoft.com/office/drawing/2014/main" id="{E6C344E4-7AA5-3C90-D636-93DEDA4B62DD}"/>
              </a:ext>
            </a:extLst>
          </p:cNvPr>
          <p:cNvPicPr>
            <a:picLocks noChangeAspect="1"/>
          </p:cNvPicPr>
          <p:nvPr/>
        </p:nvPicPr>
        <p:blipFill>
          <a:blip r:embed="rId8"/>
          <a:stretch>
            <a:fillRect/>
          </a:stretch>
        </p:blipFill>
        <p:spPr>
          <a:xfrm>
            <a:off x="315633" y="5007157"/>
            <a:ext cx="422472" cy="1235348"/>
          </a:xfrm>
          <a:prstGeom prst="rect">
            <a:avLst/>
          </a:prstGeom>
        </p:spPr>
      </p:pic>
    </p:spTree>
    <p:extLst>
      <p:ext uri="{BB962C8B-B14F-4D97-AF65-F5344CB8AC3E}">
        <p14:creationId xmlns:p14="http://schemas.microsoft.com/office/powerpoint/2010/main" val="330194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1-D</a:t>
            </a: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マイナポータルアプリの安全性</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3" name="字幕 14">
            <a:extLst>
              <a:ext uri="{FF2B5EF4-FFF2-40B4-BE49-F238E27FC236}">
                <a16:creationId xmlns:a16="http://schemas.microsoft.com/office/drawing/2014/main" id="{540662EE-5917-3E92-96E9-7C009BD6F6EA}"/>
              </a:ext>
            </a:extLst>
          </p:cNvPr>
          <p:cNvSpPr txBox="1">
            <a:spLocks/>
          </p:cNvSpPr>
          <p:nvPr/>
        </p:nvSpPr>
        <p:spPr>
          <a:xfrm>
            <a:off x="453192" y="1078255"/>
            <a:ext cx="8237612" cy="64575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ja-JP" altLang="en-US" sz="2200" b="0" dirty="0">
                <a:latin typeface="BIZ UDPゴシック" panose="020B0400000000000000" pitchFamily="50" charset="-128"/>
                <a:ea typeface="BIZ UDPゴシック" panose="020B0400000000000000" pitchFamily="50" charset="-128"/>
              </a:rPr>
              <a:t>マイナポータルでは以下のような安全対策を行っています</a:t>
            </a:r>
          </a:p>
        </p:txBody>
      </p: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6</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5" name="字幕 14">
            <a:extLst>
              <a:ext uri="{FF2B5EF4-FFF2-40B4-BE49-F238E27FC236}">
                <a16:creationId xmlns:a16="http://schemas.microsoft.com/office/drawing/2014/main" id="{4CB63EC0-1F5C-ABC4-25BF-4A4F34DD16F8}"/>
              </a:ext>
            </a:extLst>
          </p:cNvPr>
          <p:cNvSpPr txBox="1">
            <a:spLocks/>
          </p:cNvSpPr>
          <p:nvPr/>
        </p:nvSpPr>
        <p:spPr>
          <a:xfrm>
            <a:off x="252680" y="1724010"/>
            <a:ext cx="8638639" cy="430259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b="1" i="0" kern="1200">
                <a:solidFill>
                  <a:schemeClr val="tx1"/>
                </a:solidFill>
                <a:latin typeface="Meiryo" charset="-128"/>
                <a:ea typeface="Meiryo" charset="-128"/>
                <a:cs typeface="Meiryo" charset="-128"/>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1. </a:t>
            </a:r>
            <a:r>
              <a:rPr lang="ja-JP" altLang="en-US" sz="2200" b="0" dirty="0">
                <a:solidFill>
                  <a:srgbClr val="4472C4"/>
                </a:solidFill>
                <a:latin typeface="BIZ UDPゴシック" panose="020B0400000000000000" pitchFamily="50" charset="-128"/>
                <a:ea typeface="BIZ UDPゴシック" panose="020B0400000000000000" pitchFamily="50" charset="-128"/>
              </a:rPr>
              <a:t>高いレベルの本人確認</a:t>
            </a:r>
            <a:endParaRPr lang="en-US" altLang="ja-JP" sz="22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利用者証明用電子証明書を搭載したマイナンバーカードを用いて公的個人認証サービスを利用するため、非常に高いレベルでの本人確認を行うことができます。これにより成りすまし・改ざんを防ぎ、本人によるデータのやり取りであることを担保するため、高いセキュリティを確保します。</a:t>
            </a: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2. </a:t>
            </a:r>
            <a:r>
              <a:rPr lang="ja-JP" altLang="en-US" sz="2200" b="0" dirty="0">
                <a:solidFill>
                  <a:srgbClr val="4472C4"/>
                </a:solidFill>
                <a:latin typeface="BIZ UDPゴシック" panose="020B0400000000000000" pitchFamily="50" charset="-128"/>
                <a:ea typeface="BIZ UDPゴシック" panose="020B0400000000000000" pitchFamily="50" charset="-128"/>
              </a:rPr>
              <a:t>通信の暗号化</a:t>
            </a:r>
            <a:endParaRPr lang="en-US" altLang="ja-JP" sz="22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マイナポータルは暗号化された通信によってのみアクセスが可能です。利用者とマイナポータルの間の通信は暗号化され、情報漏洩の防止および改ざんの検知が可能です。また、利用者はサーバー証明書を調べることで接続先が本物のマイナポータルであることを確認することができます。</a:t>
            </a: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en-US" altLang="ja-JP" sz="2200" b="0" dirty="0">
                <a:solidFill>
                  <a:srgbClr val="4472C4"/>
                </a:solidFill>
                <a:latin typeface="BIZ UDPゴシック" panose="020B0400000000000000" pitchFamily="50" charset="-128"/>
                <a:ea typeface="BIZ UDPゴシック" panose="020B0400000000000000" pitchFamily="50" charset="-128"/>
              </a:rPr>
              <a:t>3. </a:t>
            </a:r>
            <a:r>
              <a:rPr lang="ja-JP" altLang="en-US" sz="2200" b="0" dirty="0">
                <a:solidFill>
                  <a:srgbClr val="4472C4"/>
                </a:solidFill>
                <a:latin typeface="BIZ UDPゴシック" panose="020B0400000000000000" pitchFamily="50" charset="-128"/>
                <a:ea typeface="BIZ UDPゴシック" panose="020B0400000000000000" pitchFamily="50" charset="-128"/>
              </a:rPr>
              <a:t>利用履歴の確認</a:t>
            </a:r>
            <a:endParaRPr lang="en-US" altLang="ja-JP" sz="2200" b="0" dirty="0">
              <a:solidFill>
                <a:srgbClr val="4472C4"/>
              </a:solidFill>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過去のマイナポータルの利用履歴を確認することができるため、身に覚えのない操作について</a:t>
            </a:r>
            <a:endParaRPr lang="en-US" altLang="ja-JP" sz="1600" b="0" dirty="0">
              <a:latin typeface="BIZ UDPゴシック" panose="020B0400000000000000" pitchFamily="50" charset="-128"/>
              <a:ea typeface="BIZ UDPゴシック" panose="020B0400000000000000" pitchFamily="50" charset="-128"/>
            </a:endParaRPr>
          </a:p>
          <a:p>
            <a:pPr>
              <a:lnSpc>
                <a:spcPct val="130000"/>
              </a:lnSpc>
              <a:spcBef>
                <a:spcPts val="0"/>
              </a:spcBef>
            </a:pPr>
            <a:r>
              <a:rPr lang="ja-JP" altLang="en-US" sz="1600" b="0" dirty="0">
                <a:latin typeface="BIZ UDPゴシック" panose="020B0400000000000000" pitchFamily="50" charset="-128"/>
                <a:ea typeface="BIZ UDPゴシック" panose="020B0400000000000000" pitchFamily="50" charset="-128"/>
              </a:rPr>
              <a:t>照会することができます。</a:t>
            </a:r>
          </a:p>
        </p:txBody>
      </p:sp>
    </p:spTree>
    <p:extLst>
      <p:ext uri="{BB962C8B-B14F-4D97-AF65-F5344CB8AC3E}">
        <p14:creationId xmlns:p14="http://schemas.microsoft.com/office/powerpoint/2010/main" val="3989283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2068" y="1948"/>
          <a:ext cx="1587" cy="1587"/>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2068" y="1948"/>
                        <a:ext cx="1587" cy="1587"/>
                      </a:xfrm>
                      <a:prstGeom prst="rect">
                        <a:avLst/>
                      </a:prstGeom>
                    </p:spPr>
                  </p:pic>
                </p:oleObj>
              </mc:Fallback>
            </mc:AlternateContent>
          </a:graphicData>
        </a:graphic>
      </p:graphicFrame>
      <p:sp>
        <p:nvSpPr>
          <p:cNvPr id="2" name="タイトル 1"/>
          <p:cNvSpPr>
            <a:spLocks noGrp="1" noChangeAspect="1"/>
          </p:cNvSpPr>
          <p:nvPr>
            <p:ph type="ctrTitle"/>
          </p:nvPr>
        </p:nvSpPr>
        <p:spPr>
          <a:xfrm>
            <a:off x="480" y="361"/>
            <a:ext cx="1259335" cy="894339"/>
          </a:xfrm>
          <a:prstGeom prst="rect">
            <a:avLst/>
          </a:prstGeom>
          <a:noFill/>
        </p:spPr>
        <p:txBody>
          <a:bodyPr vert="horz" wrap="none" anchor="ctr">
            <a:noAutofit/>
          </a:bodyPr>
          <a:lstStyle/>
          <a:p>
            <a:pPr algn="ctr">
              <a:lnSpc>
                <a:spcPct val="100000"/>
              </a:lnSpc>
            </a:pPr>
            <a:r>
              <a:rPr lang="en-US" altLang="ja-JP" dirty="0">
                <a:solidFill>
                  <a:sysClr val="windowText" lastClr="000000"/>
                </a:solidFill>
              </a:rPr>
              <a:t>1-E</a:t>
            </a:r>
            <a:endParaRPr kumimoji="0" lang="ja-JP" altLang="en-US" kern="0" dirty="0">
              <a:solidFill>
                <a:sysClr val="windowText" lastClr="000000"/>
              </a:solidFill>
            </a:endParaRPr>
          </a:p>
        </p:txBody>
      </p:sp>
      <p:sp>
        <p:nvSpPr>
          <p:cNvPr id="17" name="タイトル 1">
            <a:extLst>
              <a:ext uri="{FF2B5EF4-FFF2-40B4-BE49-F238E27FC236}">
                <a16:creationId xmlns:a16="http://schemas.microsoft.com/office/drawing/2014/main" id="{592BA316-D6C0-047C-5797-F4C091D1B66F}"/>
              </a:ext>
            </a:extLst>
          </p:cNvPr>
          <p:cNvSpPr txBox="1">
            <a:spLocks noChangeAspect="1"/>
          </p:cNvSpPr>
          <p:nvPr/>
        </p:nvSpPr>
        <p:spPr>
          <a:xfrm>
            <a:off x="1403288" y="146005"/>
            <a:ext cx="7488739" cy="578729"/>
          </a:xfrm>
          <a:prstGeom prst="roundRect">
            <a:avLst/>
          </a:prstGeom>
          <a:noFill/>
        </p:spPr>
        <p:txBody>
          <a:bodyPr vert="horz" wrap="square" lIns="91431" tIns="45715" rIns="91431" bIns="45715" rtlCol="0" anchor="ctr">
            <a:spAutoFit/>
          </a:bodyPr>
          <a:lstStyle>
            <a:lvl1pPr>
              <a:lnSpc>
                <a:spcPct val="100000"/>
              </a:lnSpc>
              <a:spcBef>
                <a:spcPct val="0"/>
              </a:spcBef>
              <a:buNone/>
              <a:defRPr sz="2800" b="1" i="0">
                <a:solidFill>
                  <a:sysClr val="windowText" lastClr="000000"/>
                </a:solidFill>
                <a:latin typeface="BIZ UDPゴシック" panose="020B0400000000000000" pitchFamily="50" charset="-128"/>
                <a:ea typeface="BIZ UDPゴシック" panose="020B0400000000000000" pitchFamily="50" charset="-128"/>
                <a:cs typeface="BIZ UDPゴシック" panose="020B0400000000000000" pitchFamily="50" charset="-128"/>
              </a:defRPr>
            </a:lvl1pPr>
          </a:lstStyle>
          <a:p>
            <a:r>
              <a:rPr lang="ja-JP" altLang="en-US" sz="2799" dirty="0">
                <a:solidFill>
                  <a:srgbClr val="4472C4"/>
                </a:solidFill>
              </a:rPr>
              <a:t>スマホ用電子証明書の安全性</a:t>
            </a:r>
          </a:p>
        </p:txBody>
      </p:sp>
      <p:cxnSp>
        <p:nvCxnSpPr>
          <p:cNvPr id="19" name="直線コネクタ 18">
            <a:extLst>
              <a:ext uri="{FF2B5EF4-FFF2-40B4-BE49-F238E27FC236}">
                <a16:creationId xmlns:a16="http://schemas.microsoft.com/office/drawing/2014/main" id="{8B51F20C-EA3E-6886-BB37-CE4E250F1885}"/>
              </a:ext>
            </a:extLst>
          </p:cNvPr>
          <p:cNvCxnSpPr>
            <a:cxnSpLocks/>
          </p:cNvCxnSpPr>
          <p:nvPr/>
        </p:nvCxnSpPr>
        <p:spPr>
          <a:xfrm flipV="1">
            <a:off x="1259824" y="361"/>
            <a:ext cx="0" cy="883534"/>
          </a:xfrm>
          <a:prstGeom prst="line">
            <a:avLst/>
          </a:prstGeom>
        </p:spPr>
        <p:style>
          <a:lnRef idx="1">
            <a:schemeClr val="dk1"/>
          </a:lnRef>
          <a:fillRef idx="0">
            <a:schemeClr val="dk1"/>
          </a:fillRef>
          <a:effectRef idx="0">
            <a:schemeClr val="dk1"/>
          </a:effectRef>
          <a:fontRef idx="minor">
            <a:schemeClr val="tx1"/>
          </a:fontRef>
        </p:style>
      </p:cxnSp>
      <p:sp>
        <p:nvSpPr>
          <p:cNvPr id="6" name="Slide Number Placeholder 5">
            <a:extLst>
              <a:ext uri="{FF2B5EF4-FFF2-40B4-BE49-F238E27FC236}">
                <a16:creationId xmlns:a16="http://schemas.microsoft.com/office/drawing/2014/main" id="{812468A7-68C3-F695-4B25-1F00DD556FC3}"/>
              </a:ext>
            </a:extLst>
          </p:cNvPr>
          <p:cNvSpPr txBox="1">
            <a:spLocks/>
          </p:cNvSpPr>
          <p:nvPr/>
        </p:nvSpPr>
        <p:spPr>
          <a:xfrm>
            <a:off x="8547100" y="6498000"/>
            <a:ext cx="577970" cy="360000"/>
          </a:xfrm>
          <a:prstGeom prst="rect">
            <a:avLst/>
          </a:prstGeom>
        </p:spPr>
        <p:txBody>
          <a:bodyPr vert="horz" lIns="91431" tIns="45715" rIns="91431" bIns="45715"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800" dirty="0">
                <a:solidFill>
                  <a:schemeClr val="accent1"/>
                </a:solidFill>
                <a:latin typeface="BIZ UDPゴシック" panose="020B0400000000000000" pitchFamily="50" charset="-128"/>
                <a:ea typeface="BIZ UDPゴシック" panose="020B0400000000000000" pitchFamily="50" charset="-128"/>
              </a:rPr>
              <a:t>7</a:t>
            </a:r>
            <a:endParaRPr lang="ja-JP" altLang="en-US" sz="1800" dirty="0">
              <a:solidFill>
                <a:schemeClr val="accent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1B5DB20-019C-67F1-5043-6FA020B628E6}"/>
              </a:ext>
            </a:extLst>
          </p:cNvPr>
          <p:cNvSpPr txBox="1"/>
          <p:nvPr/>
        </p:nvSpPr>
        <p:spPr>
          <a:xfrm>
            <a:off x="493482" y="1124744"/>
            <a:ext cx="8198825" cy="903261"/>
          </a:xfrm>
          <a:prstGeom prst="rect">
            <a:avLst/>
          </a:prstGeom>
          <a:noFill/>
        </p:spPr>
        <p:txBody>
          <a:bodyPr wrap="square" lIns="91440" tIns="45720" rIns="91440" bIns="45720" anchor="t">
            <a:spAutoFit/>
          </a:bodyPr>
          <a:lstStyle/>
          <a:p>
            <a:pPr>
              <a:lnSpc>
                <a:spcPct val="130000"/>
              </a:lnSpc>
            </a:pPr>
            <a:r>
              <a:rPr lang="ja-JP" altLang="en-US" sz="2200" dirty="0">
                <a:latin typeface="BIZ UDPゴシック" panose="020B0400000000000000" pitchFamily="50" charset="-128"/>
                <a:ea typeface="BIZ UDPゴシック" panose="020B0400000000000000" pitchFamily="50" charset="-128"/>
              </a:rPr>
              <a:t>スマホ用電子証明書はGP-SEというスマホ内の安全な場所に</a:t>
            </a:r>
            <a:endParaRPr lang="en-US" altLang="ja-JP" sz="2200" dirty="0">
              <a:latin typeface="BIZ UDPゴシック" panose="020B0400000000000000" pitchFamily="50" charset="-128"/>
              <a:ea typeface="BIZ UDPゴシック" panose="020B0400000000000000" pitchFamily="50" charset="-128"/>
            </a:endParaRPr>
          </a:p>
          <a:p>
            <a:pPr>
              <a:lnSpc>
                <a:spcPct val="130000"/>
              </a:lnSpc>
            </a:pPr>
            <a:r>
              <a:rPr lang="ja-JP" altLang="en-US" sz="2200" dirty="0">
                <a:latin typeface="BIZ UDPゴシック" panose="020B0400000000000000" pitchFamily="50" charset="-128"/>
                <a:ea typeface="BIZ UDPゴシック" panose="020B0400000000000000" pitchFamily="50" charset="-128"/>
              </a:rPr>
              <a:t>格納しています</a:t>
            </a:r>
          </a:p>
        </p:txBody>
      </p:sp>
      <p:sp>
        <p:nvSpPr>
          <p:cNvPr id="12" name="テキスト ボックス 11">
            <a:extLst>
              <a:ext uri="{FF2B5EF4-FFF2-40B4-BE49-F238E27FC236}">
                <a16:creationId xmlns:a16="http://schemas.microsoft.com/office/drawing/2014/main" id="{5507272C-EEF0-FFDC-B397-75D612F64DA4}"/>
              </a:ext>
            </a:extLst>
          </p:cNvPr>
          <p:cNvSpPr txBox="1"/>
          <p:nvPr/>
        </p:nvSpPr>
        <p:spPr>
          <a:xfrm>
            <a:off x="539552" y="2204864"/>
            <a:ext cx="8064895" cy="3139321"/>
          </a:xfrm>
          <a:prstGeom prst="rect">
            <a:avLst/>
          </a:prstGeom>
          <a:noFill/>
        </p:spPr>
        <p:txBody>
          <a:bodyPr wrap="square" lIns="91440" tIns="45720" rIns="91440" bIns="45720" anchor="t">
            <a:spAutoFit/>
          </a:bodyPr>
          <a:lstStyle/>
          <a:p>
            <a:r>
              <a:rPr lang="en-US" altLang="ja-JP" sz="2200" dirty="0">
                <a:latin typeface="BIZ UDPゴシック" panose="020B0400000000000000" pitchFamily="50" charset="-128"/>
                <a:ea typeface="BIZ UDPゴシック" panose="020B0400000000000000" pitchFamily="50" charset="-128"/>
              </a:rPr>
              <a:t>1.</a:t>
            </a:r>
            <a:r>
              <a:rPr lang="en-US" altLang="ja-JP" sz="2200" dirty="0">
                <a:latin typeface="BIZ UDPゴシック" panose="020B0400000000000000" pitchFamily="50" charset="-128"/>
                <a:ea typeface="+mn-lt"/>
              </a:rPr>
              <a:t>GP-SE</a:t>
            </a:r>
            <a:r>
              <a:rPr lang="ja-JP" altLang="en-US" sz="2200" dirty="0">
                <a:latin typeface="BIZ UDPゴシック" panose="020B0400000000000000" pitchFamily="50" charset="-128"/>
                <a:ea typeface="BIZ UDPゴシック" panose="020B0400000000000000" pitchFamily="50" charset="-128"/>
              </a:rPr>
              <a:t>とはスマホの中にある</a:t>
            </a:r>
            <a:r>
              <a:rPr lang="en-US" altLang="ja-JP" sz="2200" dirty="0">
                <a:latin typeface="BIZ UDPゴシック" panose="020B0400000000000000" pitchFamily="50" charset="-128"/>
                <a:ea typeface="BIZ UDPゴシック" panose="020B0400000000000000" pitchFamily="50" charset="-128"/>
              </a:rPr>
              <a:t>IC</a:t>
            </a:r>
            <a:r>
              <a:rPr lang="ja-JP" altLang="en-US" sz="2200" dirty="0">
                <a:latin typeface="BIZ UDPゴシック" panose="020B0400000000000000" pitchFamily="50" charset="-128"/>
                <a:ea typeface="BIZ UDPゴシック" panose="020B0400000000000000" pitchFamily="50" charset="-128"/>
              </a:rPr>
              <a:t>チップです</a:t>
            </a:r>
            <a:endParaRPr lang="ja-JP" sz="2200" dirty="0">
              <a:latin typeface="BIZ UDPゴシック" panose="020B0400000000000000" pitchFamily="50" charset="-128"/>
              <a:ea typeface="BIZ UDPゴシック" panose="020B0400000000000000" pitchFamily="50" charset="-128"/>
            </a:endParaRPr>
          </a:p>
          <a:p>
            <a:endParaRPr lang="en-US" altLang="ja-JP" sz="2200" dirty="0">
              <a:latin typeface="BIZ UDPゴシック" panose="020B0400000000000000" pitchFamily="50" charset="-128"/>
              <a:ea typeface="BIZ UDPゴシック" panose="020B0400000000000000" pitchFamily="50" charset="-128"/>
            </a:endParaRPr>
          </a:p>
          <a:p>
            <a:r>
              <a:rPr lang="en-US" altLang="ja-JP" sz="2200" dirty="0">
                <a:latin typeface="BIZ UDPゴシック" panose="020B0400000000000000" pitchFamily="50" charset="-128"/>
                <a:ea typeface="BIZ UDPゴシック" panose="020B0400000000000000" pitchFamily="50" charset="-128"/>
              </a:rPr>
              <a:t>2.GP-SE</a:t>
            </a:r>
            <a:r>
              <a:rPr lang="ja-JP" altLang="en-US" sz="2200" dirty="0" err="1">
                <a:latin typeface="BIZ UDPゴシック" panose="020B0400000000000000" pitchFamily="50" charset="-128"/>
                <a:ea typeface="BIZ UDPゴシック" panose="020B0400000000000000" pitchFamily="50" charset="-128"/>
              </a:rPr>
              <a:t>には</a:t>
            </a:r>
            <a:r>
              <a:rPr lang="ja-JP" altLang="en-US" sz="2200" dirty="0">
                <a:latin typeface="BIZ UDPゴシック" panose="020B0400000000000000" pitchFamily="50" charset="-128"/>
                <a:ea typeface="BIZ UDPゴシック" panose="020B0400000000000000" pitchFamily="50" charset="-128"/>
              </a:rPr>
              <a:t>必要最低限の情報のみ格納されています</a:t>
            </a:r>
          </a:p>
          <a:p>
            <a:endParaRPr lang="en-US" altLang="ja-JP" sz="2200" dirty="0">
              <a:latin typeface="BIZ UDPゴシック" panose="020B0400000000000000" pitchFamily="50" charset="-128"/>
              <a:ea typeface="BIZ UDPゴシック" panose="020B0400000000000000" pitchFamily="50" charset="-128"/>
              <a:cs typeface="Calibri"/>
            </a:endParaRPr>
          </a:p>
          <a:p>
            <a:r>
              <a:rPr lang="en-US" altLang="ja-JP" sz="2200" dirty="0">
                <a:latin typeface="BIZ UDPゴシック" panose="020B0400000000000000" pitchFamily="50" charset="-128"/>
                <a:ea typeface="BIZ UDPゴシック" panose="020B0400000000000000" pitchFamily="50" charset="-128"/>
                <a:cs typeface="Calibri"/>
              </a:rPr>
              <a:t>3.GP-SE</a:t>
            </a:r>
            <a:r>
              <a:rPr lang="ja-JP" altLang="en-US" sz="2200" dirty="0">
                <a:latin typeface="BIZ UDPゴシック" panose="020B0400000000000000" pitchFamily="50" charset="-128"/>
                <a:ea typeface="BIZ UDPゴシック" panose="020B0400000000000000" pitchFamily="50" charset="-128"/>
                <a:cs typeface="Calibri"/>
              </a:rPr>
              <a:t>に格納された情報は確認可能です</a:t>
            </a:r>
            <a:endParaRPr lang="en-US" altLang="ja-JP" sz="2200" dirty="0">
              <a:latin typeface="BIZ UDPゴシック" panose="020B0400000000000000" pitchFamily="50" charset="-128"/>
              <a:ea typeface="BIZ UDPゴシック" panose="020B0400000000000000" pitchFamily="50" charset="-128"/>
              <a:cs typeface="Calibri"/>
            </a:endParaRPr>
          </a:p>
          <a:p>
            <a:endParaRPr lang="en-US" altLang="ja-JP" sz="2200" dirty="0">
              <a:latin typeface="BIZ UDPゴシック" panose="020B0400000000000000" pitchFamily="50" charset="-128"/>
              <a:ea typeface="BIZ UDPゴシック" panose="020B0400000000000000" pitchFamily="50" charset="-128"/>
              <a:cs typeface="Calibri"/>
            </a:endParaRPr>
          </a:p>
          <a:p>
            <a:r>
              <a:rPr lang="en-US" altLang="ja-JP" sz="2200" dirty="0">
                <a:latin typeface="BIZ UDPゴシック" panose="020B0400000000000000" pitchFamily="50" charset="-128"/>
                <a:ea typeface="BIZ UDPゴシック" panose="020B0400000000000000" pitchFamily="50" charset="-128"/>
                <a:cs typeface="Calibri"/>
              </a:rPr>
              <a:t>4.</a:t>
            </a:r>
            <a:r>
              <a:rPr lang="ja-JP" altLang="en-US" sz="2200" dirty="0">
                <a:latin typeface="BIZ UDPゴシック" panose="020B0400000000000000" pitchFamily="50" charset="-128"/>
                <a:ea typeface="BIZ UDPゴシック" panose="020B0400000000000000" pitchFamily="50" charset="-128"/>
                <a:cs typeface="Calibri"/>
              </a:rPr>
              <a:t>記録された情報の盗取は困難です</a:t>
            </a:r>
            <a:endParaRPr lang="en-US" altLang="ja-JP" sz="2200" dirty="0">
              <a:latin typeface="BIZ UDPゴシック" panose="020B0400000000000000" pitchFamily="50" charset="-128"/>
              <a:ea typeface="BIZ UDPゴシック" panose="020B0400000000000000" pitchFamily="50" charset="-128"/>
              <a:cs typeface="Calibri"/>
            </a:endParaRPr>
          </a:p>
          <a:p>
            <a:endParaRPr lang="en-US" altLang="ja-JP" sz="2200" dirty="0">
              <a:latin typeface="BIZ UDPゴシック" panose="020B0400000000000000" pitchFamily="50" charset="-128"/>
              <a:ea typeface="BIZ UDPゴシック" panose="020B0400000000000000" pitchFamily="50" charset="-128"/>
              <a:cs typeface="Calibri"/>
            </a:endParaRPr>
          </a:p>
          <a:p>
            <a:r>
              <a:rPr lang="en-US" altLang="ja-JP" sz="2200" dirty="0">
                <a:latin typeface="BIZ UDPゴシック" panose="020B0400000000000000" pitchFamily="50" charset="-128"/>
                <a:ea typeface="BIZ UDPゴシック" panose="020B0400000000000000" pitchFamily="50" charset="-128"/>
                <a:cs typeface="Calibri"/>
              </a:rPr>
              <a:t>5.</a:t>
            </a:r>
            <a:r>
              <a:rPr lang="ja-JP" altLang="en-US" sz="2200" dirty="0">
                <a:latin typeface="BIZ UDPゴシック" panose="020B0400000000000000" pitchFamily="50" charset="-128"/>
                <a:ea typeface="BIZ UDPゴシック" panose="020B0400000000000000" pitchFamily="50" charset="-128"/>
                <a:cs typeface="Calibri"/>
              </a:rPr>
              <a:t>利用には暗証番号が必要です</a:t>
            </a:r>
            <a:endParaRPr lang="en-US" altLang="ja-JP" sz="2200" dirty="0">
              <a:latin typeface="BIZ UDPゴシック" panose="020B0400000000000000" pitchFamily="50" charset="-128"/>
              <a:ea typeface="BIZ UDPゴシック" panose="020B0400000000000000" pitchFamily="50" charset="-128"/>
              <a:cs typeface="Calibri"/>
            </a:endParaRPr>
          </a:p>
        </p:txBody>
      </p:sp>
      <p:sp>
        <p:nvSpPr>
          <p:cNvPr id="13" name="テキスト ボックス 12">
            <a:extLst>
              <a:ext uri="{FF2B5EF4-FFF2-40B4-BE49-F238E27FC236}">
                <a16:creationId xmlns:a16="http://schemas.microsoft.com/office/drawing/2014/main" id="{37F53B85-EDDD-D1E8-2C8C-E612032990AF}"/>
              </a:ext>
            </a:extLst>
          </p:cNvPr>
          <p:cNvSpPr txBox="1"/>
          <p:nvPr/>
        </p:nvSpPr>
        <p:spPr>
          <a:xfrm>
            <a:off x="539552" y="5662989"/>
            <a:ext cx="7209025" cy="755720"/>
          </a:xfrm>
          <a:prstGeom prst="rect">
            <a:avLst/>
          </a:prstGeom>
          <a:noFill/>
        </p:spPr>
        <p:txBody>
          <a:bodyPr wrap="none" rtlCol="0">
            <a:spAutoFit/>
          </a:bodyPr>
          <a:lstStyle/>
          <a:p>
            <a:pPr>
              <a:lnSpc>
                <a:spcPct val="130000"/>
              </a:lnSpc>
            </a:pPr>
            <a:r>
              <a:rPr kumimoji="1" lang="en-US" altLang="ja-JP" dirty="0">
                <a:solidFill>
                  <a:schemeClr val="accent1"/>
                </a:solidFill>
                <a:latin typeface="BIZ UDPゴシック" panose="020B0400000000000000" pitchFamily="50" charset="-128"/>
                <a:ea typeface="BIZ UDPゴシック" panose="020B0400000000000000" pitchFamily="50" charset="-128"/>
              </a:rPr>
              <a:t>※</a:t>
            </a:r>
            <a:r>
              <a:rPr kumimoji="1" lang="ja-JP" altLang="en-US" dirty="0">
                <a:solidFill>
                  <a:schemeClr val="accent1"/>
                </a:solidFill>
                <a:latin typeface="BIZ UDPゴシック" panose="020B0400000000000000" pitchFamily="50" charset="-128"/>
                <a:ea typeface="BIZ UDPゴシック" panose="020B0400000000000000" pitchFamily="50" charset="-128"/>
              </a:rPr>
              <a:t>マイナポータルアプリのメニューから</a:t>
            </a:r>
            <a:endParaRPr kumimoji="1" lang="en-US" altLang="ja-JP" dirty="0">
              <a:solidFill>
                <a:schemeClr val="accent1"/>
              </a:solidFill>
              <a:latin typeface="BIZ UDPゴシック" panose="020B0400000000000000" pitchFamily="50" charset="-128"/>
              <a:ea typeface="BIZ UDPゴシック" panose="020B0400000000000000" pitchFamily="50" charset="-128"/>
            </a:endParaRPr>
          </a:p>
          <a:p>
            <a:pPr>
              <a:lnSpc>
                <a:spcPct val="130000"/>
              </a:lnSpc>
            </a:pPr>
            <a:r>
              <a:rPr kumimoji="1" lang="ja-JP" altLang="en-US" dirty="0">
                <a:solidFill>
                  <a:schemeClr val="accent1"/>
                </a:solidFill>
                <a:latin typeface="BIZ UDPゴシック" panose="020B0400000000000000" pitchFamily="50" charset="-128"/>
                <a:ea typeface="BIZ UDPゴシック" panose="020B0400000000000000" pitchFamily="50" charset="-128"/>
              </a:rPr>
              <a:t>   「スマホ電子証明書の確認」を選択することで情報の確認が可能です</a:t>
            </a:r>
          </a:p>
        </p:txBody>
      </p:sp>
    </p:spTree>
    <p:extLst>
      <p:ext uri="{BB962C8B-B14F-4D97-AF65-F5344CB8AC3E}">
        <p14:creationId xmlns:p14="http://schemas.microsoft.com/office/powerpoint/2010/main" val="1650465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spAutoFit/>
      </a:bodyPr>
      <a:lstStyle>
        <a:defPPr algn="l">
          <a:defRPr kern="100" dirty="0" smtClean="0">
            <a:latin typeface="BIZ UDPゴシック" panose="020B0400000000000000" pitchFamily="50" charset="-128"/>
            <a:ea typeface="BIZ UDPゴシック" panose="020B0400000000000000" pitchFamily="50" charset="-128"/>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894bec-798d-4cf3-95d8-8ea6401a7b86" xsi:nil="true"/>
    <lcf76f155ced4ddcb4097134ff3c332f xmlns="079a4871-f4a2-4665-9954-203da50962a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630C360F03D9154893E8CD1E92A1C47E" ma:contentTypeVersion="12" ma:contentTypeDescription="新しいドキュメントを作成します。" ma:contentTypeScope="" ma:versionID="a7bc55e77245ee526a4c6de1d040215d">
  <xsd:schema xmlns:xsd="http://www.w3.org/2001/XMLSchema" xmlns:xs="http://www.w3.org/2001/XMLSchema" xmlns:p="http://schemas.microsoft.com/office/2006/metadata/properties" xmlns:ns2="079a4871-f4a2-4665-9954-203da50962a5" xmlns:ns3="2c894bec-798d-4cf3-95d8-8ea6401a7b86" targetNamespace="http://schemas.microsoft.com/office/2006/metadata/properties" ma:root="true" ma:fieldsID="e3bd04e3e020b843bab1d42e7f964934" ns2:_="" ns3:_="">
    <xsd:import namespace="079a4871-f4a2-4665-9954-203da50962a5"/>
    <xsd:import namespace="2c894bec-798d-4cf3-95d8-8ea6401a7b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a4871-f4a2-4665-9954-203da5096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4fc079cf-368d-4738-8e08-a0b0e68d1a9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c894bec-798d-4cf3-95d8-8ea6401a7b8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e2f2ba5-c93a-4102-ad8d-e1a5341c9bde}" ma:internalName="TaxCatchAll" ma:showField="CatchAllData" ma:web="2c894bec-798d-4cf3-95d8-8ea6401a7b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DF9E89BB-BD4E-420A-B282-DFBC2E5EEED0}">
  <ds:schemaRefs>
    <ds:schemaRef ds:uri="http://purl.org/dc/terms/"/>
    <ds:schemaRef ds:uri="http://schemas.microsoft.com/office/2006/metadata/properties"/>
    <ds:schemaRef ds:uri="079a4871-f4a2-4665-9954-203da50962a5"/>
    <ds:schemaRef ds:uri="http://schemas.microsoft.com/office/2006/documentManagement/types"/>
    <ds:schemaRef ds:uri="http://purl.org/dc/elements/1.1/"/>
    <ds:schemaRef ds:uri="http://purl.org/dc/dcmitype/"/>
    <ds:schemaRef ds:uri="2c894bec-798d-4cf3-95d8-8ea6401a7b86"/>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699A218-72C9-4966-8E67-6E44A1531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a4871-f4a2-4665-9954-203da50962a5"/>
    <ds:schemaRef ds:uri="2c894bec-798d-4cf3-95d8-8ea6401a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3045</Words>
  <Application>Microsoft Office PowerPoint</Application>
  <PresentationFormat>画面に合わせる (4:3)</PresentationFormat>
  <Paragraphs>533</Paragraphs>
  <Slides>45</Slides>
  <Notes>45</Notes>
  <HiddenSlides>0</HiddenSlides>
  <MMClips>0</MMClips>
  <ScaleCrop>false</ScaleCrop>
  <HeadingPairs>
    <vt:vector size="8" baseType="variant">
      <vt:variant>
        <vt:lpstr>使用されているフォント</vt:lpstr>
      </vt:variant>
      <vt:variant>
        <vt:i4>8</vt:i4>
      </vt:variant>
      <vt:variant>
        <vt:lpstr>テーマ</vt:lpstr>
      </vt:variant>
      <vt:variant>
        <vt:i4>3</vt:i4>
      </vt:variant>
      <vt:variant>
        <vt:lpstr>埋め込まれた OLE サーバー</vt:lpstr>
      </vt:variant>
      <vt:variant>
        <vt:i4>1</vt:i4>
      </vt:variant>
      <vt:variant>
        <vt:lpstr>スライド タイトル</vt:lpstr>
      </vt:variant>
      <vt:variant>
        <vt:i4>45</vt:i4>
      </vt:variant>
    </vt:vector>
  </HeadingPairs>
  <TitlesOfParts>
    <vt:vector size="57" baseType="lpstr">
      <vt:lpstr>BIZ UDPゴシック</vt:lpstr>
      <vt:lpstr>BIZ UDゴシック</vt:lpstr>
      <vt:lpstr>Yu Gothic</vt:lpstr>
      <vt:lpstr>Yu Gothic</vt:lpstr>
      <vt:lpstr>游ゴシック Light</vt:lpstr>
      <vt:lpstr>Arial</vt:lpstr>
      <vt:lpstr>Calibri</vt:lpstr>
      <vt:lpstr>Calibri Light</vt:lpstr>
      <vt:lpstr>ホワイト</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1-A</vt:lpstr>
      <vt:lpstr>1-B</vt:lpstr>
      <vt:lpstr>1-B</vt:lpstr>
      <vt:lpstr>1-C</vt:lpstr>
      <vt:lpstr>1-D</vt:lpstr>
      <vt:lpstr>1-E</vt:lpstr>
      <vt:lpstr>1-F</vt:lpstr>
      <vt:lpstr>PowerPoint プレゼンテーション</vt:lpstr>
      <vt:lpstr>申請開始前の確認事項</vt:lpstr>
      <vt:lpstr>申請開始前の確認事項</vt:lpstr>
      <vt:lpstr>マイナポータルアプリのインストール</vt:lpstr>
      <vt:lpstr>マイナポータルアプリのインストール</vt:lpstr>
      <vt:lpstr>マイナポータルアプリのインストール</vt:lpstr>
      <vt:lpstr>マイナポータルアプリのインストール</vt:lpstr>
      <vt:lpstr>マイナポータルアプリのインストール</vt:lpstr>
      <vt:lpstr>マイナポータルアプリのインストール</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スマホ用電子証明書を申請する</vt:lpstr>
      <vt:lpstr>スマホ用署名用電子証明書のパスワードの設定</vt:lpstr>
      <vt:lpstr>スマホ用署名用電子証明書のパスワードの設定</vt:lpstr>
      <vt:lpstr>スマホ用電子証明書の登録</vt:lpstr>
      <vt:lpstr>スマホ用電子証明書の登録</vt:lpstr>
      <vt:lpstr>機種変更した時の手続き</vt:lpstr>
      <vt:lpstr>機種変更した時の手続き</vt:lpstr>
      <vt:lpstr>機種変更した時の手続き</vt:lpstr>
      <vt:lpstr>機種変更した時の手続き</vt:lpstr>
      <vt:lpstr>機種変更した時の手続き</vt:lpstr>
      <vt:lpstr>機種変更した時の手続き</vt:lpstr>
      <vt:lpstr>機種変更した時の手続き</vt:lpstr>
      <vt:lpstr>2-G</vt:lpstr>
      <vt:lpstr>2-G</vt:lpstr>
      <vt:lpstr>スマホ用電子証明書の利用をやめる手続き</vt:lpstr>
      <vt:lpstr>スマホ用電子証明書の利用をやめる手続き</vt:lpstr>
      <vt:lpstr>スマホ用電子証明書の利用をやめる手続き</vt:lpstr>
      <vt:lpstr>スマホ用電子証明書の利用をやめる手続き</vt:lpstr>
      <vt:lpstr>PowerPoint プレゼンテーション</vt:lpstr>
      <vt:lpstr>３-A</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22</cp:revision>
  <dcterms:created xsi:type="dcterms:W3CDTF">2021-08-16T09:05:36Z</dcterms:created>
  <dcterms:modified xsi:type="dcterms:W3CDTF">2025-04-04T01:45:50Z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0x010100630C360F03D9154893E8CD1E92A1C47E</vt:lpwstr>
  </property>
  <property fmtid="{D5CDD505-2E9C-101B-9397-08002B2CF9AE}" pid="3" name="Order">
    <vt:lpwstr>29400.0000000000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