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ppt/notesSlides/notesSlide68.xml" ContentType="application/vnd.openxmlformats-officedocument.presentationml.notesSlide+xml"/>
  <Override PartName="/ppt/tags/tag68.xml" ContentType="application/vnd.openxmlformats-officedocument.presentationml.tags+xml"/>
  <Override PartName="/ppt/notesSlides/notesSlide69.xml" ContentType="application/vnd.openxmlformats-officedocument.presentationml.notesSlide+xml"/>
  <Override PartName="/ppt/tags/tag69.xml" ContentType="application/vnd.openxmlformats-officedocument.presentationml.tags+xml"/>
  <Override PartName="/ppt/notesSlides/notesSlide70.xml" ContentType="application/vnd.openxmlformats-officedocument.presentationml.notesSlide+xml"/>
  <Override PartName="/ppt/tags/tag70.xml" ContentType="application/vnd.openxmlformats-officedocument.presentationml.tags+xml"/>
  <Override PartName="/ppt/notesSlides/notesSlide71.xml" ContentType="application/vnd.openxmlformats-officedocument.presentationml.notesSlide+xml"/>
  <Override PartName="/ppt/tags/tag71.xml" ContentType="application/vnd.openxmlformats-officedocument.presentationml.tags+xml"/>
  <Override PartName="/ppt/notesSlides/notesSlide72.xml" ContentType="application/vnd.openxmlformats-officedocument.presentationml.notesSlide+xml"/>
  <Override PartName="/ppt/tags/tag72.xml" ContentType="application/vnd.openxmlformats-officedocument.presentationml.tags+xml"/>
  <Override PartName="/ppt/notesSlides/notesSlide73.xml" ContentType="application/vnd.openxmlformats-officedocument.presentationml.notesSlide+xml"/>
  <Override PartName="/ppt/tags/tag73.xml" ContentType="application/vnd.openxmlformats-officedocument.presentationml.tags+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9"/>
  </p:notesMasterIdLst>
  <p:sldIdLst>
    <p:sldId id="1029" r:id="rId5"/>
    <p:sldId id="1028" r:id="rId6"/>
    <p:sldId id="1038" r:id="rId7"/>
    <p:sldId id="1039" r:id="rId8"/>
    <p:sldId id="1043" r:id="rId9"/>
    <p:sldId id="1044" r:id="rId10"/>
    <p:sldId id="1140" r:id="rId11"/>
    <p:sldId id="1045" r:id="rId12"/>
    <p:sldId id="1046" r:id="rId13"/>
    <p:sldId id="1141" r:id="rId14"/>
    <p:sldId id="1047" r:id="rId15"/>
    <p:sldId id="1156" r:id="rId16"/>
    <p:sldId id="1157" r:id="rId17"/>
    <p:sldId id="1173" r:id="rId18"/>
    <p:sldId id="1174" r:id="rId19"/>
    <p:sldId id="1164" r:id="rId20"/>
    <p:sldId id="1165" r:id="rId21"/>
    <p:sldId id="1166" r:id="rId22"/>
    <p:sldId id="1158" r:id="rId23"/>
    <p:sldId id="1159" r:id="rId24"/>
    <p:sldId id="1160" r:id="rId25"/>
    <p:sldId id="1161" r:id="rId26"/>
    <p:sldId id="1162" r:id="rId27"/>
    <p:sldId id="1172" r:id="rId28"/>
    <p:sldId id="1169" r:id="rId29"/>
    <p:sldId id="1170" r:id="rId30"/>
    <p:sldId id="1171" r:id="rId31"/>
    <p:sldId id="1050" r:id="rId32"/>
    <p:sldId id="1143" r:id="rId33"/>
    <p:sldId id="1065" r:id="rId34"/>
    <p:sldId id="1066" r:id="rId35"/>
    <p:sldId id="1175" r:id="rId36"/>
    <p:sldId id="1176" r:id="rId37"/>
    <p:sldId id="1068" r:id="rId38"/>
    <p:sldId id="1069" r:id="rId39"/>
    <p:sldId id="1067" r:id="rId40"/>
    <p:sldId id="1082" r:id="rId41"/>
    <p:sldId id="1084" r:id="rId42"/>
    <p:sldId id="1179" r:id="rId43"/>
    <p:sldId id="1177" r:id="rId44"/>
    <p:sldId id="1085" r:id="rId45"/>
    <p:sldId id="1154" r:id="rId46"/>
    <p:sldId id="1153" r:id="rId47"/>
    <p:sldId id="1180" r:id="rId48"/>
    <p:sldId id="1090" r:id="rId49"/>
    <p:sldId id="1091" r:id="rId50"/>
    <p:sldId id="1182" r:id="rId51"/>
    <p:sldId id="1181" r:id="rId52"/>
    <p:sldId id="1185" r:id="rId53"/>
    <p:sldId id="1139" r:id="rId54"/>
    <p:sldId id="547" r:id="rId55"/>
    <p:sldId id="548" r:id="rId56"/>
    <p:sldId id="549" r:id="rId57"/>
    <p:sldId id="1113" r:id="rId58"/>
    <p:sldId id="1094" r:id="rId59"/>
    <p:sldId id="1155" r:id="rId60"/>
    <p:sldId id="1187" r:id="rId61"/>
    <p:sldId id="1188" r:id="rId62"/>
    <p:sldId id="1146" r:id="rId63"/>
    <p:sldId id="1147" r:id="rId64"/>
    <p:sldId id="1148" r:id="rId65"/>
    <p:sldId id="1111" r:id="rId66"/>
    <p:sldId id="1106" r:id="rId67"/>
    <p:sldId id="1117" r:id="rId68"/>
    <p:sldId id="1118" r:id="rId69"/>
    <p:sldId id="1119" r:id="rId70"/>
    <p:sldId id="1120" r:id="rId71"/>
    <p:sldId id="1149" r:id="rId72"/>
    <p:sldId id="1100" r:id="rId73"/>
    <p:sldId id="1102" r:id="rId74"/>
    <p:sldId id="1103" r:id="rId75"/>
    <p:sldId id="1104" r:id="rId76"/>
    <p:sldId id="1152" r:id="rId77"/>
    <p:sldId id="1097" r:id="rId78"/>
  </p:sldIdLst>
  <p:sldSz cx="9144000" cy="6858000" type="screen4x3"/>
  <p:notesSz cx="6737350" cy="9869488"/>
  <p:custDataLst>
    <p:tags r:id="rId8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5"/>
    <a:srgbClr val="F2EEE4"/>
    <a:srgbClr val="187F48"/>
    <a:srgbClr val="000000"/>
    <a:srgbClr val="9DC3E6"/>
    <a:srgbClr val="F5F4EC"/>
    <a:srgbClr val="FFFFFF"/>
    <a:srgbClr val="F8F7F7"/>
    <a:srgbClr val="F1EFE2"/>
    <a:srgbClr val="DDD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52060" autoAdjust="0"/>
  </p:normalViewPr>
  <p:slideViewPr>
    <p:cSldViewPr snapToGrid="0" snapToObjects="1">
      <p:cViewPr varScale="1">
        <p:scale>
          <a:sx n="31" d="100"/>
          <a:sy n="31" d="100"/>
        </p:scale>
        <p:origin x="2120" y="2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401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ノート プレースホルダー 6">
            <a:extLst>
              <a:ext uri="{FF2B5EF4-FFF2-40B4-BE49-F238E27FC236}">
                <a16:creationId xmlns:a16="http://schemas.microsoft.com/office/drawing/2014/main" id="{A409D29A-2D3B-2663-B279-66C218285F9D}"/>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3A3D6E5-0C23-B50E-EDE5-498969CA3D6E}"/>
              </a:ext>
            </a:extLst>
          </p:cNvPr>
          <p:cNvSpPr>
            <a:spLocks noGrp="1" noRot="1" noChangeAspect="1"/>
          </p:cNvSpPr>
          <p:nvPr>
            <p:ph type="sldImg"/>
          </p:nvPr>
        </p:nvSpPr>
        <p:spPr/>
      </p:sp>
    </p:spTree>
    <p:extLst>
      <p:ext uri="{BB962C8B-B14F-4D97-AF65-F5344CB8AC3E}">
        <p14:creationId xmlns:p14="http://schemas.microsoft.com/office/powerpoint/2010/main" val="107751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ノート プレースホルダー 6">
            <a:extLst>
              <a:ext uri="{FF2B5EF4-FFF2-40B4-BE49-F238E27FC236}">
                <a16:creationId xmlns:a16="http://schemas.microsoft.com/office/drawing/2014/main" id="{69CBE404-9CBD-5661-72AB-31F0E6B27C04}"/>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4D7CD208-586A-9AE0-E77F-55CF0E557E73}"/>
              </a:ext>
            </a:extLst>
          </p:cNvPr>
          <p:cNvSpPr>
            <a:spLocks noGrp="1" noRot="1" noChangeAspect="1"/>
          </p:cNvSpPr>
          <p:nvPr>
            <p:ph type="sldImg"/>
          </p:nvPr>
        </p:nvSpPr>
        <p:spPr/>
      </p:sp>
    </p:spTree>
    <p:extLst>
      <p:ext uri="{BB962C8B-B14F-4D97-AF65-F5344CB8AC3E}">
        <p14:creationId xmlns:p14="http://schemas.microsoft.com/office/powerpoint/2010/main" val="371574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3640CA6F-DB45-478F-F266-6AD27C67B0C2}"/>
              </a:ext>
            </a:extLst>
          </p:cNvPr>
          <p:cNvSpPr>
            <a:spLocks noGrp="1" noRot="1" noChangeAspect="1"/>
          </p:cNvSpPr>
          <p:nvPr>
            <p:ph type="sldImg"/>
          </p:nvPr>
        </p:nvSpPr>
        <p:spPr/>
      </p:sp>
    </p:spTree>
    <p:extLst>
      <p:ext uri="{BB962C8B-B14F-4D97-AF65-F5344CB8AC3E}">
        <p14:creationId xmlns:p14="http://schemas.microsoft.com/office/powerpoint/2010/main" val="194609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E593771-3819-D090-04B1-D954303C9A82}"/>
              </a:ext>
            </a:extLst>
          </p:cNvPr>
          <p:cNvSpPr>
            <a:spLocks noGrp="1" noRot="1" noChangeAspect="1"/>
          </p:cNvSpPr>
          <p:nvPr>
            <p:ph type="sldImg"/>
          </p:nvPr>
        </p:nvSpPr>
        <p:spPr/>
      </p:sp>
    </p:spTree>
    <p:extLst>
      <p:ext uri="{BB962C8B-B14F-4D97-AF65-F5344CB8AC3E}">
        <p14:creationId xmlns:p14="http://schemas.microsoft.com/office/powerpoint/2010/main" val="218351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C2DD6D7-000C-32F7-4A2D-B6D506923896}"/>
              </a:ext>
            </a:extLst>
          </p:cNvPr>
          <p:cNvSpPr>
            <a:spLocks noGrp="1" noRot="1" noChangeAspect="1"/>
          </p:cNvSpPr>
          <p:nvPr>
            <p:ph type="sldImg"/>
          </p:nvPr>
        </p:nvSpPr>
        <p:spPr/>
      </p:sp>
    </p:spTree>
    <p:extLst>
      <p:ext uri="{BB962C8B-B14F-4D97-AF65-F5344CB8AC3E}">
        <p14:creationId xmlns:p14="http://schemas.microsoft.com/office/powerpoint/2010/main" val="414556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604DAD43-4080-CB7A-5AE0-4ED090BF1283}"/>
              </a:ext>
            </a:extLst>
          </p:cNvPr>
          <p:cNvSpPr>
            <a:spLocks noGrp="1" noRot="1" noChangeAspect="1"/>
          </p:cNvSpPr>
          <p:nvPr>
            <p:ph type="sldImg"/>
          </p:nvPr>
        </p:nvSpPr>
        <p:spPr/>
      </p:sp>
    </p:spTree>
    <p:extLst>
      <p:ext uri="{BB962C8B-B14F-4D97-AF65-F5344CB8AC3E}">
        <p14:creationId xmlns:p14="http://schemas.microsoft.com/office/powerpoint/2010/main" val="63312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CA9228E9-C657-42FB-7907-5314BA059BC8}"/>
              </a:ext>
            </a:extLst>
          </p:cNvPr>
          <p:cNvSpPr>
            <a:spLocks noGrp="1" noRot="1" noChangeAspect="1"/>
          </p:cNvSpPr>
          <p:nvPr>
            <p:ph type="sldImg"/>
          </p:nvPr>
        </p:nvSpPr>
        <p:spPr/>
      </p:sp>
    </p:spTree>
    <p:extLst>
      <p:ext uri="{BB962C8B-B14F-4D97-AF65-F5344CB8AC3E}">
        <p14:creationId xmlns:p14="http://schemas.microsoft.com/office/powerpoint/2010/main" val="21484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1BAAB6CF-02B3-8CDA-B3CC-AE4E85D35FC2}"/>
              </a:ext>
            </a:extLst>
          </p:cNvPr>
          <p:cNvSpPr>
            <a:spLocks noGrp="1" noRot="1" noChangeAspect="1"/>
          </p:cNvSpPr>
          <p:nvPr>
            <p:ph type="sldImg"/>
          </p:nvPr>
        </p:nvSpPr>
        <p:spPr/>
      </p:sp>
    </p:spTree>
    <p:extLst>
      <p:ext uri="{BB962C8B-B14F-4D97-AF65-F5344CB8AC3E}">
        <p14:creationId xmlns:p14="http://schemas.microsoft.com/office/powerpoint/2010/main" val="261166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pPr lvl="0"/>
            <a:endParaRPr lang="ja-JP" altLang="en-US" dirty="0"/>
          </a:p>
        </p:txBody>
      </p:sp>
      <p:sp>
        <p:nvSpPr>
          <p:cNvPr id="7" name="スライド イメージ プレースホルダー 6">
            <a:extLst>
              <a:ext uri="{FF2B5EF4-FFF2-40B4-BE49-F238E27FC236}">
                <a16:creationId xmlns:a16="http://schemas.microsoft.com/office/drawing/2014/main" id="{F8657406-DC97-B6AB-8E96-0E91BC05137A}"/>
              </a:ext>
            </a:extLst>
          </p:cNvPr>
          <p:cNvSpPr>
            <a:spLocks noGrp="1" noRot="1" noChangeAspect="1"/>
          </p:cNvSpPr>
          <p:nvPr>
            <p:ph type="sldImg"/>
          </p:nvPr>
        </p:nvSpPr>
        <p:spPr/>
      </p:sp>
    </p:spTree>
    <p:extLst>
      <p:ext uri="{BB962C8B-B14F-4D97-AF65-F5344CB8AC3E}">
        <p14:creationId xmlns:p14="http://schemas.microsoft.com/office/powerpoint/2010/main" val="1847148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24B83761-5DF4-DF92-62E0-17A8D99E634B}"/>
              </a:ext>
            </a:extLst>
          </p:cNvPr>
          <p:cNvSpPr>
            <a:spLocks noGrp="1" noRot="1" noChangeAspect="1"/>
          </p:cNvSpPr>
          <p:nvPr>
            <p:ph type="sldImg"/>
          </p:nvPr>
        </p:nvSpPr>
        <p:spPr/>
      </p:sp>
    </p:spTree>
    <p:extLst>
      <p:ext uri="{BB962C8B-B14F-4D97-AF65-F5344CB8AC3E}">
        <p14:creationId xmlns:p14="http://schemas.microsoft.com/office/powerpoint/2010/main" val="297719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ノート プレースホルダー 6">
            <a:extLst>
              <a:ext uri="{FF2B5EF4-FFF2-40B4-BE49-F238E27FC236}">
                <a16:creationId xmlns:a16="http://schemas.microsoft.com/office/drawing/2014/main" id="{CF50D33A-B928-2A5C-A458-EA71E601928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48AF11E-53B1-CBA6-FCB4-78E593909491}"/>
              </a:ext>
            </a:extLst>
          </p:cNvPr>
          <p:cNvSpPr>
            <a:spLocks noGrp="1" noRot="1" noChangeAspect="1"/>
          </p:cNvSpPr>
          <p:nvPr>
            <p:ph type="sldImg"/>
          </p:nvPr>
        </p:nvSpPr>
        <p:spPr/>
      </p:sp>
    </p:spTree>
    <p:extLst>
      <p:ext uri="{BB962C8B-B14F-4D97-AF65-F5344CB8AC3E}">
        <p14:creationId xmlns:p14="http://schemas.microsoft.com/office/powerpoint/2010/main" val="240524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7" name="ノート プレースホルダー 6">
            <a:extLst>
              <a:ext uri="{FF2B5EF4-FFF2-40B4-BE49-F238E27FC236}">
                <a16:creationId xmlns:a16="http://schemas.microsoft.com/office/drawing/2014/main" id="{B5FD4C69-8E19-327E-A46A-188B8CEDD918}"/>
              </a:ext>
            </a:extLst>
          </p:cNvPr>
          <p:cNvSpPr>
            <a:spLocks noGrp="1"/>
          </p:cNvSpPr>
          <p:nvPr>
            <p:ph type="body" idx="1"/>
          </p:nvPr>
        </p:nvSpPr>
        <p:spPr/>
        <p:txBody>
          <a:bodyPr/>
          <a:lstStyle/>
          <a:p>
            <a:endParaRPr lang="ja-JP" altLang="en-US" dirty="0"/>
          </a:p>
        </p:txBody>
      </p:sp>
      <p:sp>
        <p:nvSpPr>
          <p:cNvPr id="6" name="スライド イメージ プレースホルダー 5">
            <a:extLst>
              <a:ext uri="{FF2B5EF4-FFF2-40B4-BE49-F238E27FC236}">
                <a16:creationId xmlns:a16="http://schemas.microsoft.com/office/drawing/2014/main" id="{BAE8D5B0-E278-AAB8-52C4-891C8C0CC48D}"/>
              </a:ext>
            </a:extLst>
          </p:cNvPr>
          <p:cNvSpPr>
            <a:spLocks noGrp="1" noRot="1" noChangeAspect="1"/>
          </p:cNvSpPr>
          <p:nvPr>
            <p:ph type="sldImg"/>
          </p:nvPr>
        </p:nvSpPr>
        <p:spPr/>
      </p:sp>
    </p:spTree>
    <p:extLst>
      <p:ext uri="{BB962C8B-B14F-4D97-AF65-F5344CB8AC3E}">
        <p14:creationId xmlns:p14="http://schemas.microsoft.com/office/powerpoint/2010/main" val="349089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651F18F-D3C9-196F-B98F-5A131D154FB7}"/>
              </a:ext>
            </a:extLst>
          </p:cNvPr>
          <p:cNvSpPr>
            <a:spLocks noGrp="1" noRot="1" noChangeAspect="1"/>
          </p:cNvSpPr>
          <p:nvPr>
            <p:ph type="sldImg"/>
          </p:nvPr>
        </p:nvSpPr>
        <p:spPr/>
      </p:sp>
    </p:spTree>
    <p:extLst>
      <p:ext uri="{BB962C8B-B14F-4D97-AF65-F5344CB8AC3E}">
        <p14:creationId xmlns:p14="http://schemas.microsoft.com/office/powerpoint/2010/main" val="2876020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FB3944D3-2F63-EA57-714A-9DE1F7D21647}"/>
              </a:ext>
            </a:extLst>
          </p:cNvPr>
          <p:cNvSpPr>
            <a:spLocks noGrp="1" noRot="1" noChangeAspect="1"/>
          </p:cNvSpPr>
          <p:nvPr>
            <p:ph type="sldImg"/>
          </p:nvPr>
        </p:nvSpPr>
        <p:spPr/>
      </p:sp>
    </p:spTree>
    <p:extLst>
      <p:ext uri="{BB962C8B-B14F-4D97-AF65-F5344CB8AC3E}">
        <p14:creationId xmlns:p14="http://schemas.microsoft.com/office/powerpoint/2010/main" val="393808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286B92BC-282A-2DB4-3AE2-A698D209AB40}"/>
              </a:ext>
            </a:extLst>
          </p:cNvPr>
          <p:cNvSpPr>
            <a:spLocks noGrp="1" noRot="1" noChangeAspect="1"/>
          </p:cNvSpPr>
          <p:nvPr>
            <p:ph type="sldImg"/>
          </p:nvPr>
        </p:nvSpPr>
        <p:spPr/>
      </p:sp>
    </p:spTree>
    <p:extLst>
      <p:ext uri="{BB962C8B-B14F-4D97-AF65-F5344CB8AC3E}">
        <p14:creationId xmlns:p14="http://schemas.microsoft.com/office/powerpoint/2010/main" val="5774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300BFA4-FEDB-70CE-2D9A-04A46128DDFD}"/>
              </a:ext>
            </a:extLst>
          </p:cNvPr>
          <p:cNvSpPr>
            <a:spLocks noGrp="1" noRot="1" noChangeAspect="1"/>
          </p:cNvSpPr>
          <p:nvPr>
            <p:ph type="sldImg"/>
          </p:nvPr>
        </p:nvSpPr>
        <p:spPr/>
      </p:sp>
    </p:spTree>
    <p:extLst>
      <p:ext uri="{BB962C8B-B14F-4D97-AF65-F5344CB8AC3E}">
        <p14:creationId xmlns:p14="http://schemas.microsoft.com/office/powerpoint/2010/main" val="159453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BADC495A-E11D-CD5F-7B96-05E70ACFC6CB}"/>
              </a:ext>
            </a:extLst>
          </p:cNvPr>
          <p:cNvSpPr>
            <a:spLocks noGrp="1" noRot="1" noChangeAspect="1"/>
          </p:cNvSpPr>
          <p:nvPr>
            <p:ph type="sldImg"/>
          </p:nvPr>
        </p:nvSpPr>
        <p:spPr/>
      </p:sp>
    </p:spTree>
    <p:extLst>
      <p:ext uri="{BB962C8B-B14F-4D97-AF65-F5344CB8AC3E}">
        <p14:creationId xmlns:p14="http://schemas.microsoft.com/office/powerpoint/2010/main" val="193561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ノート プレースホルダー 5">
            <a:extLst>
              <a:ext uri="{FF2B5EF4-FFF2-40B4-BE49-F238E27FC236}">
                <a16:creationId xmlns:a16="http://schemas.microsoft.com/office/drawing/2014/main" id="{57B4C67A-B4B0-010E-F387-5914BF0EB855}"/>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57383C25-23B5-06C7-74E5-C90873213790}"/>
              </a:ext>
            </a:extLst>
          </p:cNvPr>
          <p:cNvSpPr>
            <a:spLocks noGrp="1" noRot="1" noChangeAspect="1"/>
          </p:cNvSpPr>
          <p:nvPr>
            <p:ph type="sldImg"/>
          </p:nvPr>
        </p:nvSpPr>
        <p:spPr/>
      </p:sp>
    </p:spTree>
    <p:extLst>
      <p:ext uri="{BB962C8B-B14F-4D97-AF65-F5344CB8AC3E}">
        <p14:creationId xmlns:p14="http://schemas.microsoft.com/office/powerpoint/2010/main" val="51564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6" name="ノート プレースホルダー 5">
            <a:extLst>
              <a:ext uri="{FF2B5EF4-FFF2-40B4-BE49-F238E27FC236}">
                <a16:creationId xmlns:a16="http://schemas.microsoft.com/office/drawing/2014/main" id="{3D4F2D93-FD21-064C-7966-960190A20FEF}"/>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C67E28D0-F500-D148-7EDE-1CA1165AE585}"/>
              </a:ext>
            </a:extLst>
          </p:cNvPr>
          <p:cNvSpPr>
            <a:spLocks noGrp="1" noRot="1" noChangeAspect="1"/>
          </p:cNvSpPr>
          <p:nvPr>
            <p:ph type="sldImg"/>
          </p:nvPr>
        </p:nvSpPr>
        <p:spPr/>
      </p:sp>
    </p:spTree>
    <p:extLst>
      <p:ext uri="{BB962C8B-B14F-4D97-AF65-F5344CB8AC3E}">
        <p14:creationId xmlns:p14="http://schemas.microsoft.com/office/powerpoint/2010/main" val="2899245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ノート プレースホルダー 5">
            <a:extLst>
              <a:ext uri="{FF2B5EF4-FFF2-40B4-BE49-F238E27FC236}">
                <a16:creationId xmlns:a16="http://schemas.microsoft.com/office/drawing/2014/main" id="{89243852-7C27-D444-B360-1B22295CB6A9}"/>
              </a:ext>
            </a:extLst>
          </p:cNvPr>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02BE24F4-9587-E295-C0D8-A384096C8ADA}"/>
              </a:ext>
            </a:extLst>
          </p:cNvPr>
          <p:cNvSpPr>
            <a:spLocks noGrp="1" noRot="1" noChangeAspect="1"/>
          </p:cNvSpPr>
          <p:nvPr>
            <p:ph type="sldImg"/>
          </p:nvPr>
        </p:nvSpPr>
        <p:spPr/>
      </p:sp>
    </p:spTree>
    <p:extLst>
      <p:ext uri="{BB962C8B-B14F-4D97-AF65-F5344CB8AC3E}">
        <p14:creationId xmlns:p14="http://schemas.microsoft.com/office/powerpoint/2010/main" val="107066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7" name="ノート プレースホルダー 6">
            <a:extLst>
              <a:ext uri="{FF2B5EF4-FFF2-40B4-BE49-F238E27FC236}">
                <a16:creationId xmlns:a16="http://schemas.microsoft.com/office/drawing/2014/main" id="{86BA64C8-AFC6-580D-3FEC-AE31AA8148E3}"/>
              </a:ext>
            </a:extLst>
          </p:cNvPr>
          <p:cNvSpPr>
            <a:spLocks noGrp="1"/>
          </p:cNvSpPr>
          <p:nvPr>
            <p:ph type="body" idx="1"/>
          </p:nvPr>
        </p:nvSpPr>
        <p:spPr/>
        <p:txBody>
          <a:bodyPr/>
          <a:lstStyle/>
          <a:p>
            <a:endParaRPr lang="ja-JP" altLang="en-US" dirty="0"/>
          </a:p>
        </p:txBody>
      </p:sp>
      <p:sp>
        <p:nvSpPr>
          <p:cNvPr id="6" name="スライド イメージ プレースホルダー 5">
            <a:extLst>
              <a:ext uri="{FF2B5EF4-FFF2-40B4-BE49-F238E27FC236}">
                <a16:creationId xmlns:a16="http://schemas.microsoft.com/office/drawing/2014/main" id="{14D68B52-FFA2-4980-0DA4-409D0741E373}"/>
              </a:ext>
            </a:extLst>
          </p:cNvPr>
          <p:cNvSpPr>
            <a:spLocks noGrp="1" noRot="1" noChangeAspect="1"/>
          </p:cNvSpPr>
          <p:nvPr>
            <p:ph type="sldImg"/>
          </p:nvPr>
        </p:nvSpPr>
        <p:spPr/>
      </p:sp>
    </p:spTree>
    <p:extLst>
      <p:ext uri="{BB962C8B-B14F-4D97-AF65-F5344CB8AC3E}">
        <p14:creationId xmlns:p14="http://schemas.microsoft.com/office/powerpoint/2010/main" val="1277419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ノート プレースホルダー 6">
            <a:extLst>
              <a:ext uri="{FF2B5EF4-FFF2-40B4-BE49-F238E27FC236}">
                <a16:creationId xmlns:a16="http://schemas.microsoft.com/office/drawing/2014/main" id="{003FFED1-C1A9-630B-C7C9-6C303302513E}"/>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CBA2E3EB-C23C-4D7A-8710-F636A951E8BE}"/>
              </a:ext>
            </a:extLst>
          </p:cNvPr>
          <p:cNvSpPr>
            <a:spLocks noGrp="1" noRot="1" noChangeAspect="1"/>
          </p:cNvSpPr>
          <p:nvPr>
            <p:ph type="sldImg"/>
          </p:nvPr>
        </p:nvSpPr>
        <p:spPr/>
      </p:sp>
    </p:spTree>
    <p:extLst>
      <p:ext uri="{BB962C8B-B14F-4D97-AF65-F5344CB8AC3E}">
        <p14:creationId xmlns:p14="http://schemas.microsoft.com/office/powerpoint/2010/main" val="267704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7" name="ノート プレースホルダー 6">
            <a:extLst>
              <a:ext uri="{FF2B5EF4-FFF2-40B4-BE49-F238E27FC236}">
                <a16:creationId xmlns:a16="http://schemas.microsoft.com/office/drawing/2014/main" id="{6ACA0887-778F-04D7-EDBA-CCAF28510F46}"/>
              </a:ext>
            </a:extLst>
          </p:cNvPr>
          <p:cNvSpPr>
            <a:spLocks noGrp="1"/>
          </p:cNvSpPr>
          <p:nvPr>
            <p:ph type="body" idx="1"/>
          </p:nvPr>
        </p:nvSpPr>
        <p:spPr/>
        <p:txBody>
          <a:bodyPr/>
          <a:lstStyle/>
          <a:p>
            <a:endParaRPr lang="en-US" altLang="ja-JP" dirty="0"/>
          </a:p>
        </p:txBody>
      </p:sp>
      <p:sp>
        <p:nvSpPr>
          <p:cNvPr id="6" name="スライド イメージ プレースホルダー 5">
            <a:extLst>
              <a:ext uri="{FF2B5EF4-FFF2-40B4-BE49-F238E27FC236}">
                <a16:creationId xmlns:a16="http://schemas.microsoft.com/office/drawing/2014/main" id="{B572F59E-2173-3A56-633C-3DF27B7D46FD}"/>
              </a:ext>
            </a:extLst>
          </p:cNvPr>
          <p:cNvSpPr>
            <a:spLocks noGrp="1" noRot="1" noChangeAspect="1"/>
          </p:cNvSpPr>
          <p:nvPr>
            <p:ph type="sldImg"/>
          </p:nvPr>
        </p:nvSpPr>
        <p:spPr/>
      </p:sp>
    </p:spTree>
    <p:extLst>
      <p:ext uri="{BB962C8B-B14F-4D97-AF65-F5344CB8AC3E}">
        <p14:creationId xmlns:p14="http://schemas.microsoft.com/office/powerpoint/2010/main" val="215822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ノート プレースホルダー 6">
            <a:extLst>
              <a:ext uri="{FF2B5EF4-FFF2-40B4-BE49-F238E27FC236}">
                <a16:creationId xmlns:a16="http://schemas.microsoft.com/office/drawing/2014/main" id="{62719827-F413-F644-392C-5BC8389E47C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6E83CEC-582B-A952-6C2D-361D9401503E}"/>
              </a:ext>
            </a:extLst>
          </p:cNvPr>
          <p:cNvSpPr>
            <a:spLocks noGrp="1" noRot="1" noChangeAspect="1"/>
          </p:cNvSpPr>
          <p:nvPr>
            <p:ph type="sldImg"/>
          </p:nvPr>
        </p:nvSpPr>
        <p:spPr/>
      </p:sp>
    </p:spTree>
    <p:extLst>
      <p:ext uri="{BB962C8B-B14F-4D97-AF65-F5344CB8AC3E}">
        <p14:creationId xmlns:p14="http://schemas.microsoft.com/office/powerpoint/2010/main" val="3469180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453D8B4-C0F5-37ED-30B3-9D29C0EC637F}"/>
              </a:ext>
            </a:extLst>
          </p:cNvPr>
          <p:cNvSpPr>
            <a:spLocks noGrp="1" noRot="1" noChangeAspect="1"/>
          </p:cNvSpPr>
          <p:nvPr>
            <p:ph type="sldImg"/>
          </p:nvPr>
        </p:nvSpPr>
        <p:spPr/>
      </p:sp>
    </p:spTree>
    <p:extLst>
      <p:ext uri="{BB962C8B-B14F-4D97-AF65-F5344CB8AC3E}">
        <p14:creationId xmlns:p14="http://schemas.microsoft.com/office/powerpoint/2010/main" val="44208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42C05198-9904-7B6B-E0BD-D50FAF0EA851}"/>
              </a:ext>
            </a:extLst>
          </p:cNvPr>
          <p:cNvSpPr>
            <a:spLocks noGrp="1" noRot="1" noChangeAspect="1"/>
          </p:cNvSpPr>
          <p:nvPr>
            <p:ph type="sldImg"/>
          </p:nvPr>
        </p:nvSpPr>
        <p:spPr/>
      </p:sp>
    </p:spTree>
    <p:extLst>
      <p:ext uri="{BB962C8B-B14F-4D97-AF65-F5344CB8AC3E}">
        <p14:creationId xmlns:p14="http://schemas.microsoft.com/office/powerpoint/2010/main" val="249754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ノート プレースホルダー 6">
            <a:extLst>
              <a:ext uri="{FF2B5EF4-FFF2-40B4-BE49-F238E27FC236}">
                <a16:creationId xmlns:a16="http://schemas.microsoft.com/office/drawing/2014/main" id="{1EEBD029-0199-96D3-41D2-F3980EFCA3B8}"/>
              </a:ext>
            </a:extLst>
          </p:cNvPr>
          <p:cNvSpPr>
            <a:spLocks noGrp="1"/>
          </p:cNvSpPr>
          <p:nvPr>
            <p:ph type="body" idx="1"/>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C700AF1D-6F02-37F6-1783-4AB53E05CD9E}"/>
              </a:ext>
            </a:extLst>
          </p:cNvPr>
          <p:cNvSpPr>
            <a:spLocks noGrp="1" noRot="1" noChangeAspect="1"/>
          </p:cNvSpPr>
          <p:nvPr>
            <p:ph type="sldImg"/>
          </p:nvPr>
        </p:nvSpPr>
        <p:spPr/>
      </p:sp>
    </p:spTree>
    <p:extLst>
      <p:ext uri="{BB962C8B-B14F-4D97-AF65-F5344CB8AC3E}">
        <p14:creationId xmlns:p14="http://schemas.microsoft.com/office/powerpoint/2010/main" val="2149187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ノート プレースホルダー 6">
            <a:extLst>
              <a:ext uri="{FF2B5EF4-FFF2-40B4-BE49-F238E27FC236}">
                <a16:creationId xmlns:a16="http://schemas.microsoft.com/office/drawing/2014/main" id="{535E39F0-D75B-812E-F268-50E80EFFED19}"/>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3A0BA5F3-59FE-69CE-86E6-F6A11E2C2DBB}"/>
              </a:ext>
            </a:extLst>
          </p:cNvPr>
          <p:cNvSpPr>
            <a:spLocks noGrp="1" noRot="1" noChangeAspect="1"/>
          </p:cNvSpPr>
          <p:nvPr>
            <p:ph type="sldImg"/>
          </p:nvPr>
        </p:nvSpPr>
        <p:spPr/>
      </p:sp>
    </p:spTree>
    <p:extLst>
      <p:ext uri="{BB962C8B-B14F-4D97-AF65-F5344CB8AC3E}">
        <p14:creationId xmlns:p14="http://schemas.microsoft.com/office/powerpoint/2010/main" val="159976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ノート プレースホルダー 6">
            <a:extLst>
              <a:ext uri="{FF2B5EF4-FFF2-40B4-BE49-F238E27FC236}">
                <a16:creationId xmlns:a16="http://schemas.microsoft.com/office/drawing/2014/main" id="{C3C2A1F9-DECC-8EA7-83C1-B0EB9DE41B0E}"/>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83A74CA-EC40-9DFC-743B-F345D59FD887}"/>
              </a:ext>
            </a:extLst>
          </p:cNvPr>
          <p:cNvSpPr>
            <a:spLocks noGrp="1" noRot="1" noChangeAspect="1"/>
          </p:cNvSpPr>
          <p:nvPr>
            <p:ph type="sldImg"/>
          </p:nvPr>
        </p:nvSpPr>
        <p:spPr/>
      </p:sp>
    </p:spTree>
    <p:extLst>
      <p:ext uri="{BB962C8B-B14F-4D97-AF65-F5344CB8AC3E}">
        <p14:creationId xmlns:p14="http://schemas.microsoft.com/office/powerpoint/2010/main" val="948863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ノート プレースホルダー 6">
            <a:extLst>
              <a:ext uri="{FF2B5EF4-FFF2-40B4-BE49-F238E27FC236}">
                <a16:creationId xmlns:a16="http://schemas.microsoft.com/office/drawing/2014/main" id="{62EBF029-43CB-2F51-A367-2F8A981A885A}"/>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611444D8-2AF8-B896-E189-F8762153E326}"/>
              </a:ext>
            </a:extLst>
          </p:cNvPr>
          <p:cNvSpPr>
            <a:spLocks noGrp="1" noRot="1" noChangeAspect="1"/>
          </p:cNvSpPr>
          <p:nvPr>
            <p:ph type="sldImg"/>
          </p:nvPr>
        </p:nvSpPr>
        <p:spPr/>
      </p:sp>
    </p:spTree>
    <p:extLst>
      <p:ext uri="{BB962C8B-B14F-4D97-AF65-F5344CB8AC3E}">
        <p14:creationId xmlns:p14="http://schemas.microsoft.com/office/powerpoint/2010/main" val="798058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ノート プレースホルダー 6">
            <a:extLst>
              <a:ext uri="{FF2B5EF4-FFF2-40B4-BE49-F238E27FC236}">
                <a16:creationId xmlns:a16="http://schemas.microsoft.com/office/drawing/2014/main" id="{70FD9EA5-A318-872E-B157-A4244E0B258C}"/>
              </a:ext>
            </a:extLst>
          </p:cNvPr>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5EFA8BB1-41EC-3DCB-B3F3-831E104223B2}"/>
              </a:ext>
            </a:extLst>
          </p:cNvPr>
          <p:cNvSpPr>
            <a:spLocks noGrp="1" noRot="1" noChangeAspect="1"/>
          </p:cNvSpPr>
          <p:nvPr>
            <p:ph type="sldImg"/>
          </p:nvPr>
        </p:nvSpPr>
        <p:spPr/>
      </p:sp>
    </p:spTree>
    <p:extLst>
      <p:ext uri="{BB962C8B-B14F-4D97-AF65-F5344CB8AC3E}">
        <p14:creationId xmlns:p14="http://schemas.microsoft.com/office/powerpoint/2010/main" val="24699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AD01737-87AE-3BA8-7F6F-97AAEABF72E6}"/>
              </a:ext>
            </a:extLst>
          </p:cNvPr>
          <p:cNvSpPr>
            <a:spLocks noGrp="1" noRot="1" noChangeAspect="1"/>
          </p:cNvSpPr>
          <p:nvPr>
            <p:ph type="sldImg"/>
          </p:nvPr>
        </p:nvSpPr>
        <p:spPr/>
      </p:sp>
    </p:spTree>
    <p:extLst>
      <p:ext uri="{BB962C8B-B14F-4D97-AF65-F5344CB8AC3E}">
        <p14:creationId xmlns:p14="http://schemas.microsoft.com/office/powerpoint/2010/main" val="1920319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3C7421E-6A14-7C43-C9E9-B5C4F32A94C1}"/>
              </a:ext>
            </a:extLst>
          </p:cNvPr>
          <p:cNvSpPr>
            <a:spLocks noGrp="1" noRot="1" noChangeAspect="1"/>
          </p:cNvSpPr>
          <p:nvPr>
            <p:ph type="sldImg"/>
          </p:nvPr>
        </p:nvSpPr>
        <p:spPr/>
      </p:sp>
    </p:spTree>
    <p:extLst>
      <p:ext uri="{BB962C8B-B14F-4D97-AF65-F5344CB8AC3E}">
        <p14:creationId xmlns:p14="http://schemas.microsoft.com/office/powerpoint/2010/main" val="300328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7" name="ノート プレースホルダー 6">
            <a:extLst>
              <a:ext uri="{FF2B5EF4-FFF2-40B4-BE49-F238E27FC236}">
                <a16:creationId xmlns:a16="http://schemas.microsoft.com/office/drawing/2014/main" id="{3947D783-8ADB-40E7-596E-3E6261902149}"/>
              </a:ext>
            </a:extLst>
          </p:cNvPr>
          <p:cNvSpPr>
            <a:spLocks noGrp="1"/>
          </p:cNvSpPr>
          <p:nvPr>
            <p:ph type="body" idx="1"/>
          </p:nvPr>
        </p:nvSpPr>
        <p:spPr/>
        <p:txBody>
          <a:bodyPr/>
          <a:lstStyle/>
          <a:p>
            <a:endParaRPr lang="ja-JP" altLang="en-US" dirty="0"/>
          </a:p>
        </p:txBody>
      </p:sp>
      <p:sp>
        <p:nvSpPr>
          <p:cNvPr id="6" name="スライド イメージ プレースホルダー 5">
            <a:extLst>
              <a:ext uri="{FF2B5EF4-FFF2-40B4-BE49-F238E27FC236}">
                <a16:creationId xmlns:a16="http://schemas.microsoft.com/office/drawing/2014/main" id="{A78C38F1-4CC8-FFB1-4EE3-6D6E2EB685CC}"/>
              </a:ext>
            </a:extLst>
          </p:cNvPr>
          <p:cNvSpPr>
            <a:spLocks noGrp="1" noRot="1" noChangeAspect="1"/>
          </p:cNvSpPr>
          <p:nvPr>
            <p:ph type="sldImg"/>
          </p:nvPr>
        </p:nvSpPr>
        <p:spPr/>
      </p:sp>
    </p:spTree>
    <p:extLst>
      <p:ext uri="{BB962C8B-B14F-4D97-AF65-F5344CB8AC3E}">
        <p14:creationId xmlns:p14="http://schemas.microsoft.com/office/powerpoint/2010/main" val="2607822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ノート プレースホルダー 6">
            <a:extLst>
              <a:ext uri="{FF2B5EF4-FFF2-40B4-BE49-F238E27FC236}">
                <a16:creationId xmlns:a16="http://schemas.microsoft.com/office/drawing/2014/main" id="{B0B85F8C-6CE9-8A7F-BFC6-B70E92013CE9}"/>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80D496A3-D802-337F-D748-F20D24A5D678}"/>
              </a:ext>
            </a:extLst>
          </p:cNvPr>
          <p:cNvSpPr>
            <a:spLocks noGrp="1" noRot="1" noChangeAspect="1"/>
          </p:cNvSpPr>
          <p:nvPr>
            <p:ph type="sldImg"/>
          </p:nvPr>
        </p:nvSpPr>
        <p:spPr/>
      </p:sp>
    </p:spTree>
    <p:extLst>
      <p:ext uri="{BB962C8B-B14F-4D97-AF65-F5344CB8AC3E}">
        <p14:creationId xmlns:p14="http://schemas.microsoft.com/office/powerpoint/2010/main" val="1522052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ノート プレースホルダー 6">
            <a:extLst>
              <a:ext uri="{FF2B5EF4-FFF2-40B4-BE49-F238E27FC236}">
                <a16:creationId xmlns:a16="http://schemas.microsoft.com/office/drawing/2014/main" id="{CE9CDE7C-DD80-213A-9747-992E4089F523}"/>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802DA43-8AFC-FEAC-8E01-A8622DE3BED7}"/>
              </a:ext>
            </a:extLst>
          </p:cNvPr>
          <p:cNvSpPr>
            <a:spLocks noGrp="1" noRot="1" noChangeAspect="1"/>
          </p:cNvSpPr>
          <p:nvPr>
            <p:ph type="sldImg"/>
          </p:nvPr>
        </p:nvSpPr>
        <p:spPr/>
      </p:sp>
    </p:spTree>
    <p:extLst>
      <p:ext uri="{BB962C8B-B14F-4D97-AF65-F5344CB8AC3E}">
        <p14:creationId xmlns:p14="http://schemas.microsoft.com/office/powerpoint/2010/main" val="270171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8DD8B5C7-4047-98D1-6E4A-FDAB060568B2}"/>
              </a:ext>
            </a:extLst>
          </p:cNvPr>
          <p:cNvSpPr>
            <a:spLocks noGrp="1" noRot="1" noChangeAspect="1"/>
          </p:cNvSpPr>
          <p:nvPr>
            <p:ph type="sldImg"/>
          </p:nvPr>
        </p:nvSpPr>
        <p:spPr/>
      </p:sp>
    </p:spTree>
    <p:extLst>
      <p:ext uri="{BB962C8B-B14F-4D97-AF65-F5344CB8AC3E}">
        <p14:creationId xmlns:p14="http://schemas.microsoft.com/office/powerpoint/2010/main" val="3129225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731DAF2-6601-8161-591F-083C70BD24AA}"/>
              </a:ext>
            </a:extLst>
          </p:cNvPr>
          <p:cNvSpPr>
            <a:spLocks noGrp="1" noRot="1" noChangeAspect="1"/>
          </p:cNvSpPr>
          <p:nvPr>
            <p:ph type="sldImg"/>
          </p:nvPr>
        </p:nvSpPr>
        <p:spPr/>
      </p:sp>
    </p:spTree>
    <p:extLst>
      <p:ext uri="{BB962C8B-B14F-4D97-AF65-F5344CB8AC3E}">
        <p14:creationId xmlns:p14="http://schemas.microsoft.com/office/powerpoint/2010/main" val="3291963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ノート プレースホルダー 6">
            <a:extLst>
              <a:ext uri="{FF2B5EF4-FFF2-40B4-BE49-F238E27FC236}">
                <a16:creationId xmlns:a16="http://schemas.microsoft.com/office/drawing/2014/main" id="{62CD8F24-70B2-EBE5-50AC-FAEB58672C2D}"/>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D4D2F30-7245-1A22-0126-2F007A78355D}"/>
              </a:ext>
            </a:extLst>
          </p:cNvPr>
          <p:cNvSpPr>
            <a:spLocks noGrp="1" noRot="1" noChangeAspect="1"/>
          </p:cNvSpPr>
          <p:nvPr>
            <p:ph type="sldImg"/>
          </p:nvPr>
        </p:nvSpPr>
        <p:spPr/>
      </p:sp>
    </p:spTree>
    <p:extLst>
      <p:ext uri="{BB962C8B-B14F-4D97-AF65-F5344CB8AC3E}">
        <p14:creationId xmlns:p14="http://schemas.microsoft.com/office/powerpoint/2010/main" val="1510037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ノート プレースホルダー 6">
            <a:extLst>
              <a:ext uri="{FF2B5EF4-FFF2-40B4-BE49-F238E27FC236}">
                <a16:creationId xmlns:a16="http://schemas.microsoft.com/office/drawing/2014/main" id="{3C81F04C-EAA7-4D9E-86E3-83439440142B}"/>
              </a:ext>
            </a:extLst>
          </p:cNvPr>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2840E5CC-C6A5-5E82-87A8-C9193647DE6D}"/>
              </a:ext>
            </a:extLst>
          </p:cNvPr>
          <p:cNvSpPr>
            <a:spLocks noGrp="1" noRot="1" noChangeAspect="1"/>
          </p:cNvSpPr>
          <p:nvPr>
            <p:ph type="sldImg"/>
          </p:nvPr>
        </p:nvSpPr>
        <p:spPr/>
      </p:sp>
    </p:spTree>
    <p:extLst>
      <p:ext uri="{BB962C8B-B14F-4D97-AF65-F5344CB8AC3E}">
        <p14:creationId xmlns:p14="http://schemas.microsoft.com/office/powerpoint/2010/main" val="985635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B76E01A-C7D4-EB82-DD82-A288553AC44F}"/>
              </a:ext>
            </a:extLst>
          </p:cNvPr>
          <p:cNvSpPr>
            <a:spLocks noGrp="1" noRot="1" noChangeAspect="1"/>
          </p:cNvSpPr>
          <p:nvPr>
            <p:ph type="sldImg"/>
          </p:nvPr>
        </p:nvSpPr>
        <p:spPr/>
      </p:sp>
    </p:spTree>
    <p:extLst>
      <p:ext uri="{BB962C8B-B14F-4D97-AF65-F5344CB8AC3E}">
        <p14:creationId xmlns:p14="http://schemas.microsoft.com/office/powerpoint/2010/main" val="1000934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0E86F5C0-E42D-01C8-3A24-8BD46105A748}"/>
              </a:ext>
            </a:extLst>
          </p:cNvPr>
          <p:cNvSpPr>
            <a:spLocks noGrp="1" noRot="1" noChangeAspect="1"/>
          </p:cNvSpPr>
          <p:nvPr>
            <p:ph type="sldImg"/>
          </p:nvPr>
        </p:nvSpPr>
        <p:spPr/>
      </p:sp>
    </p:spTree>
    <p:extLst>
      <p:ext uri="{BB962C8B-B14F-4D97-AF65-F5344CB8AC3E}">
        <p14:creationId xmlns:p14="http://schemas.microsoft.com/office/powerpoint/2010/main" val="2923363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E97E04B-150A-D35C-FBF6-F8AEA336A0FE}"/>
              </a:ext>
            </a:extLst>
          </p:cNvPr>
          <p:cNvSpPr>
            <a:spLocks noGrp="1" noRot="1" noChangeAspect="1"/>
          </p:cNvSpPr>
          <p:nvPr>
            <p:ph type="sldImg"/>
          </p:nvPr>
        </p:nvSpPr>
        <p:spPr/>
      </p:sp>
    </p:spTree>
    <p:extLst>
      <p:ext uri="{BB962C8B-B14F-4D97-AF65-F5344CB8AC3E}">
        <p14:creationId xmlns:p14="http://schemas.microsoft.com/office/powerpoint/2010/main" val="1756126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ノート プレースホルダー 6">
            <a:extLst>
              <a:ext uri="{FF2B5EF4-FFF2-40B4-BE49-F238E27FC236}">
                <a16:creationId xmlns:a16="http://schemas.microsoft.com/office/drawing/2014/main" id="{68CCAAE0-6A2C-75F4-D676-C67E674629C1}"/>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F8C37C1F-4B3A-8249-7635-44FAEF9B10DB}"/>
              </a:ext>
            </a:extLst>
          </p:cNvPr>
          <p:cNvSpPr>
            <a:spLocks noGrp="1" noRot="1" noChangeAspect="1"/>
          </p:cNvSpPr>
          <p:nvPr>
            <p:ph type="sldImg"/>
          </p:nvPr>
        </p:nvSpPr>
        <p:spPr/>
      </p:sp>
    </p:spTree>
    <p:extLst>
      <p:ext uri="{BB962C8B-B14F-4D97-AF65-F5344CB8AC3E}">
        <p14:creationId xmlns:p14="http://schemas.microsoft.com/office/powerpoint/2010/main" val="348556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ノート プレースホルダー 6">
            <a:extLst>
              <a:ext uri="{FF2B5EF4-FFF2-40B4-BE49-F238E27FC236}">
                <a16:creationId xmlns:a16="http://schemas.microsoft.com/office/drawing/2014/main" id="{E55322F9-B54A-D21D-A55C-CC3EB86FD89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1457324-B9B4-5900-3062-87DC21CE0209}"/>
              </a:ext>
            </a:extLst>
          </p:cNvPr>
          <p:cNvSpPr>
            <a:spLocks noGrp="1" noRot="1" noChangeAspect="1"/>
          </p:cNvSpPr>
          <p:nvPr>
            <p:ph type="sldImg"/>
          </p:nvPr>
        </p:nvSpPr>
        <p:spPr/>
      </p:sp>
    </p:spTree>
    <p:extLst>
      <p:ext uri="{BB962C8B-B14F-4D97-AF65-F5344CB8AC3E}">
        <p14:creationId xmlns:p14="http://schemas.microsoft.com/office/powerpoint/2010/main" val="3440812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7" name="ノート プレースホルダー 6">
            <a:extLst>
              <a:ext uri="{FF2B5EF4-FFF2-40B4-BE49-F238E27FC236}">
                <a16:creationId xmlns:a16="http://schemas.microsoft.com/office/drawing/2014/main" id="{9F334810-0862-B096-0AC7-FD6494C40A8F}"/>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F5D166E2-F7A6-1C77-CF49-CB6BD38084F9}"/>
              </a:ext>
            </a:extLst>
          </p:cNvPr>
          <p:cNvSpPr>
            <a:spLocks noGrp="1" noRot="1" noChangeAspect="1"/>
          </p:cNvSpPr>
          <p:nvPr>
            <p:ph type="sldImg"/>
          </p:nvPr>
        </p:nvSpPr>
        <p:spPr/>
      </p:sp>
    </p:spTree>
    <p:extLst>
      <p:ext uri="{BB962C8B-B14F-4D97-AF65-F5344CB8AC3E}">
        <p14:creationId xmlns:p14="http://schemas.microsoft.com/office/powerpoint/2010/main" val="3823828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51</a:t>
            </a:fld>
            <a:endParaRPr lang="ja-JP" altLang="en-US"/>
          </a:p>
        </p:txBody>
      </p:sp>
      <p:sp>
        <p:nvSpPr>
          <p:cNvPr id="6" name="スライド イメージ プレースホルダー 5">
            <a:extLst>
              <a:ext uri="{FF2B5EF4-FFF2-40B4-BE49-F238E27FC236}">
                <a16:creationId xmlns:a16="http://schemas.microsoft.com/office/drawing/2014/main" id="{DE545BC8-32FE-E163-9B78-DECF74D896A7}"/>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52</a:t>
            </a:fld>
            <a:endParaRPr lang="ja-JP" altLang="en-US"/>
          </a:p>
        </p:txBody>
      </p:sp>
      <p:sp>
        <p:nvSpPr>
          <p:cNvPr id="6" name="スライド イメージ プレースホルダー 5">
            <a:extLst>
              <a:ext uri="{FF2B5EF4-FFF2-40B4-BE49-F238E27FC236}">
                <a16:creationId xmlns:a16="http://schemas.microsoft.com/office/drawing/2014/main" id="{5FC4EDAD-6DF1-B4A7-A761-DC69231DAFAD}"/>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53</a:t>
            </a:fld>
            <a:endParaRPr lang="ja-JP" altLang="en-US"/>
          </a:p>
        </p:txBody>
      </p:sp>
      <p:sp>
        <p:nvSpPr>
          <p:cNvPr id="6" name="スライド イメージ プレースホルダー 5">
            <a:extLst>
              <a:ext uri="{FF2B5EF4-FFF2-40B4-BE49-F238E27FC236}">
                <a16:creationId xmlns:a16="http://schemas.microsoft.com/office/drawing/2014/main" id="{EA29179F-E4E8-1C1F-206A-F517F2FE0EC1}"/>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ノート プレースホルダー 6">
            <a:extLst>
              <a:ext uri="{FF2B5EF4-FFF2-40B4-BE49-F238E27FC236}">
                <a16:creationId xmlns:a16="http://schemas.microsoft.com/office/drawing/2014/main" id="{589F842F-2557-9325-42F9-69F96E03FCF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5B181F44-D63D-7E8C-A9DB-1BC3479C9C8B}"/>
              </a:ext>
            </a:extLst>
          </p:cNvPr>
          <p:cNvSpPr>
            <a:spLocks noGrp="1" noRot="1" noChangeAspect="1"/>
          </p:cNvSpPr>
          <p:nvPr>
            <p:ph type="sldImg"/>
          </p:nvPr>
        </p:nvSpPr>
        <p:spPr/>
      </p:sp>
    </p:spTree>
    <p:extLst>
      <p:ext uri="{BB962C8B-B14F-4D97-AF65-F5344CB8AC3E}">
        <p14:creationId xmlns:p14="http://schemas.microsoft.com/office/powerpoint/2010/main" val="1010394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7" name="ノート プレースホルダー 6">
            <a:extLst>
              <a:ext uri="{FF2B5EF4-FFF2-40B4-BE49-F238E27FC236}">
                <a16:creationId xmlns:a16="http://schemas.microsoft.com/office/drawing/2014/main" id="{28F3B99A-7F6B-7E69-7F3F-8049AC239AEE}"/>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3ABC93ED-878D-78D4-95FC-94F3A9565495}"/>
              </a:ext>
            </a:extLst>
          </p:cNvPr>
          <p:cNvSpPr>
            <a:spLocks noGrp="1" noRot="1" noChangeAspect="1"/>
          </p:cNvSpPr>
          <p:nvPr>
            <p:ph type="sldImg"/>
          </p:nvPr>
        </p:nvSpPr>
        <p:spPr/>
      </p:sp>
    </p:spTree>
    <p:extLst>
      <p:ext uri="{BB962C8B-B14F-4D97-AF65-F5344CB8AC3E}">
        <p14:creationId xmlns:p14="http://schemas.microsoft.com/office/powerpoint/2010/main" val="786770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ノート プレースホルダー 6">
            <a:extLst>
              <a:ext uri="{FF2B5EF4-FFF2-40B4-BE49-F238E27FC236}">
                <a16:creationId xmlns:a16="http://schemas.microsoft.com/office/drawing/2014/main" id="{58C26F74-B8EB-70C9-53BE-DC73A8B8E069}"/>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58CFB1C-8DCA-96AC-E47F-65BBB0CCAB0C}"/>
              </a:ext>
            </a:extLst>
          </p:cNvPr>
          <p:cNvSpPr>
            <a:spLocks noGrp="1" noRot="1" noChangeAspect="1"/>
          </p:cNvSpPr>
          <p:nvPr>
            <p:ph type="sldImg"/>
          </p:nvPr>
        </p:nvSpPr>
        <p:spPr/>
      </p:sp>
    </p:spTree>
    <p:extLst>
      <p:ext uri="{BB962C8B-B14F-4D97-AF65-F5344CB8AC3E}">
        <p14:creationId xmlns:p14="http://schemas.microsoft.com/office/powerpoint/2010/main" val="2898287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B5F61A1-C6D8-EB42-1C20-E2C38186CDF7}"/>
              </a:ext>
            </a:extLst>
          </p:cNvPr>
          <p:cNvSpPr>
            <a:spLocks noGrp="1" noRot="1" noChangeAspect="1"/>
          </p:cNvSpPr>
          <p:nvPr>
            <p:ph type="sldImg"/>
          </p:nvPr>
        </p:nvSpPr>
        <p:spPr/>
      </p:sp>
    </p:spTree>
    <p:extLst>
      <p:ext uri="{BB962C8B-B14F-4D97-AF65-F5344CB8AC3E}">
        <p14:creationId xmlns:p14="http://schemas.microsoft.com/office/powerpoint/2010/main" val="21233173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ノート プレースホルダー 6">
            <a:extLst>
              <a:ext uri="{FF2B5EF4-FFF2-40B4-BE49-F238E27FC236}">
                <a16:creationId xmlns:a16="http://schemas.microsoft.com/office/drawing/2014/main" id="{DD0C48CE-1727-6019-9483-3EAFF48B9CEB}"/>
              </a:ext>
            </a:extLst>
          </p:cNvPr>
          <p:cNvSpPr>
            <a:spLocks noGrp="1"/>
          </p:cNvSpPr>
          <p:nvPr>
            <p:ph type="body" idx="1"/>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A46F40D9-0044-C020-BDA6-3E328D06B1DB}"/>
              </a:ext>
            </a:extLst>
          </p:cNvPr>
          <p:cNvSpPr>
            <a:spLocks noGrp="1" noRot="1" noChangeAspect="1"/>
          </p:cNvSpPr>
          <p:nvPr>
            <p:ph type="sldImg"/>
          </p:nvPr>
        </p:nvSpPr>
        <p:spPr/>
      </p:sp>
    </p:spTree>
    <p:extLst>
      <p:ext uri="{BB962C8B-B14F-4D97-AF65-F5344CB8AC3E}">
        <p14:creationId xmlns:p14="http://schemas.microsoft.com/office/powerpoint/2010/main" val="1511856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ノート プレースホルダー 6">
            <a:extLst>
              <a:ext uri="{FF2B5EF4-FFF2-40B4-BE49-F238E27FC236}">
                <a16:creationId xmlns:a16="http://schemas.microsoft.com/office/drawing/2014/main" id="{19E3A788-82F4-B7E1-EE94-E5EBE866EF97}"/>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E0F4961A-71DF-D206-5B83-669BD1431FCA}"/>
              </a:ext>
            </a:extLst>
          </p:cNvPr>
          <p:cNvSpPr>
            <a:spLocks noGrp="1" noRot="1" noChangeAspect="1"/>
          </p:cNvSpPr>
          <p:nvPr>
            <p:ph type="sldImg"/>
          </p:nvPr>
        </p:nvSpPr>
        <p:spPr/>
      </p:sp>
    </p:spTree>
    <p:extLst>
      <p:ext uri="{BB962C8B-B14F-4D97-AF65-F5344CB8AC3E}">
        <p14:creationId xmlns:p14="http://schemas.microsoft.com/office/powerpoint/2010/main" val="266336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ノート プレースホルダー 6">
            <a:extLst>
              <a:ext uri="{FF2B5EF4-FFF2-40B4-BE49-F238E27FC236}">
                <a16:creationId xmlns:a16="http://schemas.microsoft.com/office/drawing/2014/main" id="{C9A0F184-9A2A-A29B-78CC-B5E2AB0EFD29}"/>
              </a:ext>
            </a:extLst>
          </p:cNvPr>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76C74146-02D1-6846-AADD-EC635D95373F}"/>
              </a:ext>
            </a:extLst>
          </p:cNvPr>
          <p:cNvSpPr>
            <a:spLocks noGrp="1" noRot="1" noChangeAspect="1"/>
          </p:cNvSpPr>
          <p:nvPr>
            <p:ph type="sldImg"/>
          </p:nvPr>
        </p:nvSpPr>
        <p:spPr/>
      </p:sp>
    </p:spTree>
    <p:extLst>
      <p:ext uri="{BB962C8B-B14F-4D97-AF65-F5344CB8AC3E}">
        <p14:creationId xmlns:p14="http://schemas.microsoft.com/office/powerpoint/2010/main" val="4016309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ノート プレースホルダー 6">
            <a:extLst>
              <a:ext uri="{FF2B5EF4-FFF2-40B4-BE49-F238E27FC236}">
                <a16:creationId xmlns:a16="http://schemas.microsoft.com/office/drawing/2014/main" id="{D377F0FB-8EC9-D1D5-9C13-7A4B79DE4953}"/>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1D37066-5671-3712-22FA-93BAB87EBCF8}"/>
              </a:ext>
            </a:extLst>
          </p:cNvPr>
          <p:cNvSpPr>
            <a:spLocks noGrp="1" noRot="1" noChangeAspect="1"/>
          </p:cNvSpPr>
          <p:nvPr>
            <p:ph type="sldImg"/>
          </p:nvPr>
        </p:nvSpPr>
        <p:spPr/>
      </p:sp>
    </p:spTree>
    <p:extLst>
      <p:ext uri="{BB962C8B-B14F-4D97-AF65-F5344CB8AC3E}">
        <p14:creationId xmlns:p14="http://schemas.microsoft.com/office/powerpoint/2010/main" val="3727456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7" name="ノート プレースホルダー 6">
            <a:extLst>
              <a:ext uri="{FF2B5EF4-FFF2-40B4-BE49-F238E27FC236}">
                <a16:creationId xmlns:a16="http://schemas.microsoft.com/office/drawing/2014/main" id="{CD756CBC-AA32-50A3-B043-9DB9EFA73352}"/>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F119771A-74EE-42C9-B7A1-F1E3B7CB58F5}"/>
              </a:ext>
            </a:extLst>
          </p:cNvPr>
          <p:cNvSpPr>
            <a:spLocks noGrp="1" noRot="1" noChangeAspect="1"/>
          </p:cNvSpPr>
          <p:nvPr>
            <p:ph type="sldImg"/>
          </p:nvPr>
        </p:nvSpPr>
        <p:spPr/>
      </p:sp>
    </p:spTree>
    <p:extLst>
      <p:ext uri="{BB962C8B-B14F-4D97-AF65-F5344CB8AC3E}">
        <p14:creationId xmlns:p14="http://schemas.microsoft.com/office/powerpoint/2010/main" val="1416260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7" name="ノート プレースホルダー 6">
            <a:extLst>
              <a:ext uri="{FF2B5EF4-FFF2-40B4-BE49-F238E27FC236}">
                <a16:creationId xmlns:a16="http://schemas.microsoft.com/office/drawing/2014/main" id="{4D6C4333-0116-297A-CBA7-6AECC75B8317}"/>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46D458E3-0AE9-BEBC-5817-F45A1DD2524C}"/>
              </a:ext>
            </a:extLst>
          </p:cNvPr>
          <p:cNvSpPr>
            <a:spLocks noGrp="1" noRot="1" noChangeAspect="1"/>
          </p:cNvSpPr>
          <p:nvPr>
            <p:ph type="sldImg"/>
          </p:nvPr>
        </p:nvSpPr>
        <p:spPr/>
      </p:sp>
    </p:spTree>
    <p:extLst>
      <p:ext uri="{BB962C8B-B14F-4D97-AF65-F5344CB8AC3E}">
        <p14:creationId xmlns:p14="http://schemas.microsoft.com/office/powerpoint/2010/main" val="2489823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7" name="ノート プレースホルダー 6">
            <a:extLst>
              <a:ext uri="{FF2B5EF4-FFF2-40B4-BE49-F238E27FC236}">
                <a16:creationId xmlns:a16="http://schemas.microsoft.com/office/drawing/2014/main" id="{E5776850-31D9-D05A-3935-2EE369BA4F7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FC69E4EE-C028-E471-C7C4-021C148C83C7}"/>
              </a:ext>
            </a:extLst>
          </p:cNvPr>
          <p:cNvSpPr>
            <a:spLocks noGrp="1" noRot="1" noChangeAspect="1"/>
          </p:cNvSpPr>
          <p:nvPr>
            <p:ph type="sldImg"/>
          </p:nvPr>
        </p:nvSpPr>
        <p:spPr/>
      </p:sp>
    </p:spTree>
    <p:extLst>
      <p:ext uri="{BB962C8B-B14F-4D97-AF65-F5344CB8AC3E}">
        <p14:creationId xmlns:p14="http://schemas.microsoft.com/office/powerpoint/2010/main" val="287648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7" name="ノート プレースホルダー 6">
            <a:extLst>
              <a:ext uri="{FF2B5EF4-FFF2-40B4-BE49-F238E27FC236}">
                <a16:creationId xmlns:a16="http://schemas.microsoft.com/office/drawing/2014/main" id="{4783D9F5-C0AA-7E20-BCC3-BB25F8D16DB7}"/>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6FA8B51D-6898-A65E-5794-3AE1E84B0F0B}"/>
              </a:ext>
            </a:extLst>
          </p:cNvPr>
          <p:cNvSpPr>
            <a:spLocks noGrp="1" noRot="1" noChangeAspect="1"/>
          </p:cNvSpPr>
          <p:nvPr>
            <p:ph type="sldImg"/>
          </p:nvPr>
        </p:nvSpPr>
        <p:spPr/>
      </p:sp>
    </p:spTree>
    <p:extLst>
      <p:ext uri="{BB962C8B-B14F-4D97-AF65-F5344CB8AC3E}">
        <p14:creationId xmlns:p14="http://schemas.microsoft.com/office/powerpoint/2010/main" val="20270942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ノート プレースホルダー 6">
            <a:extLst>
              <a:ext uri="{FF2B5EF4-FFF2-40B4-BE49-F238E27FC236}">
                <a16:creationId xmlns:a16="http://schemas.microsoft.com/office/drawing/2014/main" id="{DFB86BA7-12B0-D08B-8FF2-0157DC6AC760}"/>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29D6807-6BF6-FC9B-57E4-A48AEC0A4EBA}"/>
              </a:ext>
            </a:extLst>
          </p:cNvPr>
          <p:cNvSpPr>
            <a:spLocks noGrp="1" noRot="1" noChangeAspect="1"/>
          </p:cNvSpPr>
          <p:nvPr>
            <p:ph type="sldImg"/>
          </p:nvPr>
        </p:nvSpPr>
        <p:spPr/>
      </p:sp>
    </p:spTree>
    <p:extLst>
      <p:ext uri="{BB962C8B-B14F-4D97-AF65-F5344CB8AC3E}">
        <p14:creationId xmlns:p14="http://schemas.microsoft.com/office/powerpoint/2010/main" val="11324923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7" name="ノート プレースホルダー 6">
            <a:extLst>
              <a:ext uri="{FF2B5EF4-FFF2-40B4-BE49-F238E27FC236}">
                <a16:creationId xmlns:a16="http://schemas.microsoft.com/office/drawing/2014/main" id="{6CCEF1CA-28C2-F3B3-413E-C8395EC798AF}"/>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FABECB1B-ED6F-1464-64A8-D88242373801}"/>
              </a:ext>
            </a:extLst>
          </p:cNvPr>
          <p:cNvSpPr>
            <a:spLocks noGrp="1" noRot="1" noChangeAspect="1"/>
          </p:cNvSpPr>
          <p:nvPr>
            <p:ph type="sldImg"/>
          </p:nvPr>
        </p:nvSpPr>
        <p:spPr/>
      </p:sp>
    </p:spTree>
    <p:extLst>
      <p:ext uri="{BB962C8B-B14F-4D97-AF65-F5344CB8AC3E}">
        <p14:creationId xmlns:p14="http://schemas.microsoft.com/office/powerpoint/2010/main" val="24250276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7" name="ノート プレースホルダー 6">
            <a:extLst>
              <a:ext uri="{FF2B5EF4-FFF2-40B4-BE49-F238E27FC236}">
                <a16:creationId xmlns:a16="http://schemas.microsoft.com/office/drawing/2014/main" id="{7DDEB3E1-66E2-F025-790D-4D92D14002B8}"/>
              </a:ext>
            </a:extLst>
          </p:cNvPr>
          <p:cNvSpPr>
            <a:spLocks noGrp="1"/>
          </p:cNvSpPr>
          <p:nvPr>
            <p:ph type="body" idx="1"/>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B1B1347F-F1DC-EE18-EA7B-6F6C5A07EC8F}"/>
              </a:ext>
            </a:extLst>
          </p:cNvPr>
          <p:cNvSpPr>
            <a:spLocks noGrp="1" noRot="1" noChangeAspect="1"/>
          </p:cNvSpPr>
          <p:nvPr>
            <p:ph type="sldImg"/>
          </p:nvPr>
        </p:nvSpPr>
        <p:spPr/>
      </p:sp>
    </p:spTree>
    <p:extLst>
      <p:ext uri="{BB962C8B-B14F-4D97-AF65-F5344CB8AC3E}">
        <p14:creationId xmlns:p14="http://schemas.microsoft.com/office/powerpoint/2010/main" val="37270587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7" name="ノート プレースホルダー 6">
            <a:extLst>
              <a:ext uri="{FF2B5EF4-FFF2-40B4-BE49-F238E27FC236}">
                <a16:creationId xmlns:a16="http://schemas.microsoft.com/office/drawing/2014/main" id="{3A05FFD6-B608-E069-C531-9263B9D49198}"/>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1710C56-B854-5970-E656-4806B28EE2DC}"/>
              </a:ext>
            </a:extLst>
          </p:cNvPr>
          <p:cNvSpPr>
            <a:spLocks noGrp="1" noRot="1" noChangeAspect="1"/>
          </p:cNvSpPr>
          <p:nvPr>
            <p:ph type="sldImg"/>
          </p:nvPr>
        </p:nvSpPr>
        <p:spPr/>
      </p:sp>
    </p:spTree>
    <p:extLst>
      <p:ext uri="{BB962C8B-B14F-4D97-AF65-F5344CB8AC3E}">
        <p14:creationId xmlns:p14="http://schemas.microsoft.com/office/powerpoint/2010/main" val="3996538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7" name="ノート プレースホルダー 6">
            <a:extLst>
              <a:ext uri="{FF2B5EF4-FFF2-40B4-BE49-F238E27FC236}">
                <a16:creationId xmlns:a16="http://schemas.microsoft.com/office/drawing/2014/main" id="{53ABF722-2418-52E4-02F4-8638A3C0618A}"/>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C6532BC-793A-0F67-99F2-B92C46344984}"/>
              </a:ext>
            </a:extLst>
          </p:cNvPr>
          <p:cNvSpPr>
            <a:spLocks noGrp="1" noRot="1" noChangeAspect="1"/>
          </p:cNvSpPr>
          <p:nvPr>
            <p:ph type="sldImg"/>
          </p:nvPr>
        </p:nvSpPr>
        <p:spPr/>
      </p:sp>
    </p:spTree>
    <p:extLst>
      <p:ext uri="{BB962C8B-B14F-4D97-AF65-F5344CB8AC3E}">
        <p14:creationId xmlns:p14="http://schemas.microsoft.com/office/powerpoint/2010/main" val="28492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ノート プレースホルダー 6">
            <a:extLst>
              <a:ext uri="{FF2B5EF4-FFF2-40B4-BE49-F238E27FC236}">
                <a16:creationId xmlns:a16="http://schemas.microsoft.com/office/drawing/2014/main" id="{FD57312B-E47F-B076-177F-70E45C24C27C}"/>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AEFD54C-7674-1B7C-E9D7-0127E9C1AF4B}"/>
              </a:ext>
            </a:extLst>
          </p:cNvPr>
          <p:cNvSpPr>
            <a:spLocks noGrp="1" noRot="1" noChangeAspect="1"/>
          </p:cNvSpPr>
          <p:nvPr>
            <p:ph type="sldImg"/>
          </p:nvPr>
        </p:nvSpPr>
        <p:spPr/>
      </p:sp>
    </p:spTree>
    <p:extLst>
      <p:ext uri="{BB962C8B-B14F-4D97-AF65-F5344CB8AC3E}">
        <p14:creationId xmlns:p14="http://schemas.microsoft.com/office/powerpoint/2010/main" val="17339240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7" name="ノート プレースホルダー 6">
            <a:extLst>
              <a:ext uri="{FF2B5EF4-FFF2-40B4-BE49-F238E27FC236}">
                <a16:creationId xmlns:a16="http://schemas.microsoft.com/office/drawing/2014/main" id="{A7B612E7-E3F5-A91B-E02E-713721B69DEB}"/>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BCD3880-E92D-0F2E-1E95-3C09F20A7702}"/>
              </a:ext>
            </a:extLst>
          </p:cNvPr>
          <p:cNvSpPr>
            <a:spLocks noGrp="1" noRot="1" noChangeAspect="1"/>
          </p:cNvSpPr>
          <p:nvPr>
            <p:ph type="sldImg"/>
          </p:nvPr>
        </p:nvSpPr>
        <p:spPr/>
      </p:sp>
    </p:spTree>
    <p:extLst>
      <p:ext uri="{BB962C8B-B14F-4D97-AF65-F5344CB8AC3E}">
        <p14:creationId xmlns:p14="http://schemas.microsoft.com/office/powerpoint/2010/main" val="1745084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7" name="ノート プレースホルダー 6">
            <a:extLst>
              <a:ext uri="{FF2B5EF4-FFF2-40B4-BE49-F238E27FC236}">
                <a16:creationId xmlns:a16="http://schemas.microsoft.com/office/drawing/2014/main" id="{9AB9F3D1-78B8-B66C-4006-FE4EA2436622}"/>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4D35C0F-E11E-80B6-35E2-885596EFD4E2}"/>
              </a:ext>
            </a:extLst>
          </p:cNvPr>
          <p:cNvSpPr>
            <a:spLocks noGrp="1" noRot="1" noChangeAspect="1"/>
          </p:cNvSpPr>
          <p:nvPr>
            <p:ph type="sldImg"/>
          </p:nvPr>
        </p:nvSpPr>
        <p:spPr/>
      </p:sp>
    </p:spTree>
    <p:extLst>
      <p:ext uri="{BB962C8B-B14F-4D97-AF65-F5344CB8AC3E}">
        <p14:creationId xmlns:p14="http://schemas.microsoft.com/office/powerpoint/2010/main" val="1445203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72</a:t>
            </a:fld>
            <a:endParaRPr lang="ja-JP" altLang="en-US" dirty="0"/>
          </a:p>
        </p:txBody>
      </p:sp>
      <p:sp>
        <p:nvSpPr>
          <p:cNvPr id="7" name="ノート プレースホルダー 6">
            <a:extLst>
              <a:ext uri="{FF2B5EF4-FFF2-40B4-BE49-F238E27FC236}">
                <a16:creationId xmlns:a16="http://schemas.microsoft.com/office/drawing/2014/main" id="{2891ED29-41C8-A4AB-C432-4EF24B3F5986}"/>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59BDE70D-0C02-87A1-4FC3-4C5A4E88CD9C}"/>
              </a:ext>
            </a:extLst>
          </p:cNvPr>
          <p:cNvSpPr>
            <a:spLocks noGrp="1" noRot="1" noChangeAspect="1"/>
          </p:cNvSpPr>
          <p:nvPr>
            <p:ph type="sldImg"/>
          </p:nvPr>
        </p:nvSpPr>
        <p:spPr/>
      </p:sp>
    </p:spTree>
    <p:extLst>
      <p:ext uri="{BB962C8B-B14F-4D97-AF65-F5344CB8AC3E}">
        <p14:creationId xmlns:p14="http://schemas.microsoft.com/office/powerpoint/2010/main" val="9086248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73</a:t>
            </a:fld>
            <a:endParaRPr lang="ja-JP" altLang="en-US" dirty="0"/>
          </a:p>
        </p:txBody>
      </p:sp>
      <p:sp>
        <p:nvSpPr>
          <p:cNvPr id="7" name="ノート プレースホルダー 6">
            <a:extLst>
              <a:ext uri="{FF2B5EF4-FFF2-40B4-BE49-F238E27FC236}">
                <a16:creationId xmlns:a16="http://schemas.microsoft.com/office/drawing/2014/main" id="{A932C1DD-6B91-C62E-63E2-1473ECE7E3D6}"/>
              </a:ext>
            </a:extLst>
          </p:cNvPr>
          <p:cNvSpPr>
            <a:spLocks noGrp="1"/>
          </p:cNvSpPr>
          <p:nvPr>
            <p:ph type="body" idx="1"/>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967D1558-243D-6A6E-B2DF-FBAAA3A78615}"/>
              </a:ext>
            </a:extLst>
          </p:cNvPr>
          <p:cNvSpPr>
            <a:spLocks noGrp="1" noRot="1" noChangeAspect="1"/>
          </p:cNvSpPr>
          <p:nvPr>
            <p:ph type="sldImg"/>
          </p:nvPr>
        </p:nvSpPr>
        <p:spPr/>
      </p:sp>
    </p:spTree>
    <p:extLst>
      <p:ext uri="{BB962C8B-B14F-4D97-AF65-F5344CB8AC3E}">
        <p14:creationId xmlns:p14="http://schemas.microsoft.com/office/powerpoint/2010/main" val="117636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74</a:t>
            </a:fld>
            <a:endParaRPr lang="ja-JP" altLang="en-US"/>
          </a:p>
        </p:txBody>
      </p:sp>
      <p:sp>
        <p:nvSpPr>
          <p:cNvPr id="7" name="ノート プレースホルダー 6">
            <a:extLst>
              <a:ext uri="{FF2B5EF4-FFF2-40B4-BE49-F238E27FC236}">
                <a16:creationId xmlns:a16="http://schemas.microsoft.com/office/drawing/2014/main" id="{A272A679-6877-CFF3-ADB8-4BFB5F1ED84B}"/>
              </a:ext>
            </a:extLst>
          </p:cNvPr>
          <p:cNvSpPr>
            <a:spLocks noGrp="1"/>
          </p:cNvSpPr>
          <p:nvPr>
            <p:ph type="body" idx="1"/>
          </p:nvPr>
        </p:nvSpPr>
        <p:spPr/>
        <p:txBody>
          <a:bodyPr/>
          <a:lstStyle/>
          <a:p>
            <a:endParaRPr lang="ja-JP" altLang="en-US" dirty="0"/>
          </a:p>
        </p:txBody>
      </p:sp>
      <p:sp>
        <p:nvSpPr>
          <p:cNvPr id="6" name="スライド イメージ プレースホルダー 5">
            <a:extLst>
              <a:ext uri="{FF2B5EF4-FFF2-40B4-BE49-F238E27FC236}">
                <a16:creationId xmlns:a16="http://schemas.microsoft.com/office/drawing/2014/main" id="{A833AC5C-96B5-2277-4383-0C8ECAF6D6D0}"/>
              </a:ext>
            </a:extLst>
          </p:cNvPr>
          <p:cNvSpPr>
            <a:spLocks noGrp="1" noRot="1" noChangeAspect="1"/>
          </p:cNvSpPr>
          <p:nvPr>
            <p:ph type="sldImg"/>
          </p:nvPr>
        </p:nvSpPr>
        <p:spPr/>
      </p:sp>
    </p:spTree>
    <p:extLst>
      <p:ext uri="{BB962C8B-B14F-4D97-AF65-F5344CB8AC3E}">
        <p14:creationId xmlns:p14="http://schemas.microsoft.com/office/powerpoint/2010/main" val="48364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ノート プレースホルダー 6">
            <a:extLst>
              <a:ext uri="{FF2B5EF4-FFF2-40B4-BE49-F238E27FC236}">
                <a16:creationId xmlns:a16="http://schemas.microsoft.com/office/drawing/2014/main" id="{CEC15F90-774F-34E0-70F9-211C7D72A3C3}"/>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CB3DB1A-C3BF-E4E1-FBA7-01E54E903AFB}"/>
              </a:ext>
            </a:extLst>
          </p:cNvPr>
          <p:cNvSpPr>
            <a:spLocks noGrp="1" noRot="1" noChangeAspect="1"/>
          </p:cNvSpPr>
          <p:nvPr>
            <p:ph type="sldImg"/>
          </p:nvPr>
        </p:nvSpPr>
        <p:spPr/>
      </p:sp>
    </p:spTree>
    <p:extLst>
      <p:ext uri="{BB962C8B-B14F-4D97-AF65-F5344CB8AC3E}">
        <p14:creationId xmlns:p14="http://schemas.microsoft.com/office/powerpoint/2010/main" val="337831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ノート プレースホルダー 6">
            <a:extLst>
              <a:ext uri="{FF2B5EF4-FFF2-40B4-BE49-F238E27FC236}">
                <a16:creationId xmlns:a16="http://schemas.microsoft.com/office/drawing/2014/main" id="{CED60CE0-BEFD-8C93-9AFE-C3191F819854}"/>
              </a:ext>
            </a:extLst>
          </p:cNvPr>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13AFA276-AA34-0A66-D13B-015857113040}"/>
              </a:ext>
            </a:extLst>
          </p:cNvPr>
          <p:cNvSpPr>
            <a:spLocks noGrp="1" noRot="1" noChangeAspect="1"/>
          </p:cNvSpPr>
          <p:nvPr>
            <p:ph type="sldImg"/>
          </p:nvPr>
        </p:nvSpPr>
        <p:spPr/>
      </p:sp>
    </p:spTree>
    <p:extLst>
      <p:ext uri="{BB962C8B-B14F-4D97-AF65-F5344CB8AC3E}">
        <p14:creationId xmlns:p14="http://schemas.microsoft.com/office/powerpoint/2010/main" val="198670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8.bin"/><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11.bin"/><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15.bin"/><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18.bin"/><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8.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emf"/><Relationship Id="rId10" Type="http://schemas.openxmlformats.org/officeDocument/2006/relationships/image" Target="../media/image37.png"/><Relationship Id="rId4" Type="http://schemas.openxmlformats.org/officeDocument/2006/relationships/oleObject" Target="../embeddings/oleObject19.bin"/><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30.xml"/><Relationship Id="rId7"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oleObject" Target="../embeddings/oleObject22.bin"/><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23.bin"/><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25.bin"/><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26.bin"/><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28.bin"/><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29.bin"/><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1.bin"/><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2.bin"/><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oleObject" Target="../embeddings/oleObject33.bin"/><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oleObject" Target="../embeddings/oleObject36.bin"/><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oleObject" Target="../embeddings/oleObject37.bin"/><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oleObject" Target="../embeddings/oleObject38.bin"/><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oleObject" Target="../embeddings/oleObject39.bin"/><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4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oleObject" Target="../embeddings/oleObject40.bin"/><Relationship Id="rId5" Type="http://schemas.openxmlformats.org/officeDocument/2006/relationships/image" Target="../media/image75.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50.xml"/><Relationship Id="rId7" Type="http://schemas.openxmlformats.org/officeDocument/2006/relationships/image" Target="../media/image80.jpeg"/><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5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oleObject" Target="../embeddings/oleObject42.bin"/><Relationship Id="rId5" Type="http://schemas.openxmlformats.org/officeDocument/2006/relationships/image" Target="../media/image83.jpe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oleObject" Target="../embeddings/oleObject43.bin"/><Relationship Id="rId5" Type="http://schemas.openxmlformats.org/officeDocument/2006/relationships/image" Target="../media/image86.jpeg"/><Relationship Id="rId4" Type="http://schemas.openxmlformats.org/officeDocument/2006/relationships/image" Target="../media/image8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oleObject" Target="../embeddings/oleObject44.bin"/><Relationship Id="rId5" Type="http://schemas.openxmlformats.org/officeDocument/2006/relationships/image" Target="../media/image88.png"/><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oleObject" Target="../embeddings/oleObject45.bin"/><Relationship Id="rId5" Type="http://schemas.openxmlformats.org/officeDocument/2006/relationships/image" Target="../media/image90.png"/><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oleObject" Target="../embeddings/oleObject46.bin"/><Relationship Id="rId5" Type="http://schemas.openxmlformats.org/officeDocument/2006/relationships/image" Target="../media/image90.png"/><Relationship Id="rId4" Type="http://schemas.openxmlformats.org/officeDocument/2006/relationships/image" Target="../media/image9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image" Target="../media/image92.png"/><Relationship Id="rId5" Type="http://schemas.openxmlformats.org/officeDocument/2006/relationships/image" Target="../media/image1.emf"/><Relationship Id="rId4" Type="http://schemas.openxmlformats.org/officeDocument/2006/relationships/oleObject" Target="../embeddings/oleObject4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94.png"/><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93.png"/><Relationship Id="rId5" Type="http://schemas.openxmlformats.org/officeDocument/2006/relationships/image" Target="../media/image1.emf"/><Relationship Id="rId4"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oleObject" Target="../embeddings/oleObject50.bin"/><Relationship Id="rId5" Type="http://schemas.openxmlformats.org/officeDocument/2006/relationships/image" Target="../media/image97.png"/><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oleObject" Target="../embeddings/oleObject51.bin"/><Relationship Id="rId5" Type="http://schemas.openxmlformats.org/officeDocument/2006/relationships/image" Target="../media/image99.png"/><Relationship Id="rId4" Type="http://schemas.openxmlformats.org/officeDocument/2006/relationships/image" Target="../media/image98.png"/></Relationships>
</file>

<file path=ppt/slides/_rels/slide6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6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oleObject" Target="../embeddings/oleObject52.bin"/><Relationship Id="rId5" Type="http://schemas.openxmlformats.org/officeDocument/2006/relationships/image" Target="../media/image101.png"/><Relationship Id="rId4" Type="http://schemas.openxmlformats.org/officeDocument/2006/relationships/image" Target="../media/image10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oleObject" Target="../embeddings/oleObject53.bin"/><Relationship Id="rId5" Type="http://schemas.openxmlformats.org/officeDocument/2006/relationships/image" Target="../media/image104.png"/><Relationship Id="rId4" Type="http://schemas.openxmlformats.org/officeDocument/2006/relationships/image" Target="../media/image10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oleObject" Target="../embeddings/oleObject54.bin"/><Relationship Id="rId5" Type="http://schemas.openxmlformats.org/officeDocument/2006/relationships/image" Target="../media/image106.png"/><Relationship Id="rId4" Type="http://schemas.openxmlformats.org/officeDocument/2006/relationships/image" Target="../media/image10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3.xml"/><Relationship Id="rId6" Type="http://schemas.openxmlformats.org/officeDocument/2006/relationships/oleObject" Target="../embeddings/oleObject55.bin"/><Relationship Id="rId5" Type="http://schemas.openxmlformats.org/officeDocument/2006/relationships/image" Target="../media/image108.png"/><Relationship Id="rId4" Type="http://schemas.openxmlformats.org/officeDocument/2006/relationships/image" Target="../media/image10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10.png"/><Relationship Id="rId2" Type="http://schemas.openxmlformats.org/officeDocument/2006/relationships/slideLayout" Target="../slideLayouts/slideLayout4.xml"/><Relationship Id="rId1" Type="http://schemas.openxmlformats.org/officeDocument/2006/relationships/tags" Target="../tags/tag64.x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image" Target="../media/image10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5.xml"/><Relationship Id="rId6" Type="http://schemas.openxmlformats.org/officeDocument/2006/relationships/oleObject" Target="../embeddings/oleObject57.bin"/><Relationship Id="rId5" Type="http://schemas.openxmlformats.org/officeDocument/2006/relationships/image" Target="../media/image112.png"/><Relationship Id="rId4" Type="http://schemas.openxmlformats.org/officeDocument/2006/relationships/image" Target="../media/image111.png"/></Relationships>
</file>

<file path=ppt/slides/_rels/slide67.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notesSlide" Target="../notesSlides/notesSlide6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oleObject" Target="../embeddings/oleObject58.bin"/><Relationship Id="rId5" Type="http://schemas.openxmlformats.org/officeDocument/2006/relationships/image" Target="../media/image114.jpeg"/><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oleObject" Target="../embeddings/oleObject59.bin"/><Relationship Id="rId5" Type="http://schemas.openxmlformats.org/officeDocument/2006/relationships/image" Target="../media/image117.png"/><Relationship Id="rId4" Type="http://schemas.openxmlformats.org/officeDocument/2006/relationships/image" Target="../media/image11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oleObject" Target="../embeddings/oleObject60.bin"/><Relationship Id="rId5" Type="http://schemas.openxmlformats.org/officeDocument/2006/relationships/image" Target="../media/image119.png"/><Relationship Id="rId4" Type="http://schemas.openxmlformats.org/officeDocument/2006/relationships/image" Target="../media/image1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9.xml"/><Relationship Id="rId6" Type="http://schemas.openxmlformats.org/officeDocument/2006/relationships/oleObject" Target="../embeddings/oleObject61.bin"/><Relationship Id="rId5" Type="http://schemas.openxmlformats.org/officeDocument/2006/relationships/image" Target="../media/image121.png"/><Relationship Id="rId4" Type="http://schemas.openxmlformats.org/officeDocument/2006/relationships/image" Target="../media/image12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0.xml"/><Relationship Id="rId6" Type="http://schemas.openxmlformats.org/officeDocument/2006/relationships/oleObject" Target="../embeddings/oleObject62.bin"/><Relationship Id="rId5" Type="http://schemas.openxmlformats.org/officeDocument/2006/relationships/image" Target="../media/image123.png"/><Relationship Id="rId4" Type="http://schemas.openxmlformats.org/officeDocument/2006/relationships/image" Target="../media/image12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1.xml"/><Relationship Id="rId6" Type="http://schemas.openxmlformats.org/officeDocument/2006/relationships/oleObject" Target="../embeddings/oleObject63.bin"/><Relationship Id="rId5" Type="http://schemas.openxmlformats.org/officeDocument/2006/relationships/image" Target="../media/image125.png"/><Relationship Id="rId4" Type="http://schemas.openxmlformats.org/officeDocument/2006/relationships/image" Target="../media/image12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2.xml"/><Relationship Id="rId6" Type="http://schemas.openxmlformats.org/officeDocument/2006/relationships/oleObject" Target="../embeddings/oleObject64.bin"/><Relationship Id="rId5" Type="http://schemas.openxmlformats.org/officeDocument/2006/relationships/image" Target="../media/image126.png"/><Relationship Id="rId4" Type="http://schemas.openxmlformats.org/officeDocument/2006/relationships/image" Target="../media/image124.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127.png"/><Relationship Id="rId5" Type="http://schemas.openxmlformats.org/officeDocument/2006/relationships/image" Target="../media/image1.emf"/><Relationship Id="rId4" Type="http://schemas.openxmlformats.org/officeDocument/2006/relationships/oleObject" Target="../embeddings/oleObject6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6.bin"/><Relationship Id="rId5" Type="http://schemas.openxmlformats.org/officeDocument/2006/relationships/image" Target="../media/image11.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3600" dirty="0">
                <a:solidFill>
                  <a:srgbClr val="4472C4"/>
                </a:solidFill>
                <a:latin typeface="BIZ UDPゴシック" panose="020B0400000000000000" pitchFamily="50" charset="-128"/>
                <a:ea typeface="BIZ UDPゴシック" panose="020B0400000000000000" pitchFamily="50" charset="-128"/>
              </a:rPr>
              <a:t>【</a:t>
            </a:r>
            <a:r>
              <a:rPr lang="ja-JP" altLang="en-US" sz="3600" dirty="0">
                <a:solidFill>
                  <a:srgbClr val="4472C4"/>
                </a:solidFill>
                <a:latin typeface="BIZ UDPゴシック" panose="020B0400000000000000" pitchFamily="50" charset="-128"/>
                <a:ea typeface="BIZ UDPゴシック" panose="020B0400000000000000" pitchFamily="50" charset="-128"/>
              </a:rPr>
              <a:t>自宅用</a:t>
            </a:r>
            <a:r>
              <a:rPr lang="en-US" altLang="ja-JP" sz="3600" dirty="0">
                <a:solidFill>
                  <a:srgbClr val="4472C4"/>
                </a:solidFill>
                <a:latin typeface="BIZ UDPゴシック" panose="020B0400000000000000" pitchFamily="50" charset="-128"/>
                <a:ea typeface="BIZ UDPゴシック" panose="020B0400000000000000" pitchFamily="50" charset="-128"/>
              </a:rPr>
              <a:t>】</a:t>
            </a:r>
          </a:p>
          <a:p>
            <a:pPr defTabSz="914305">
              <a:lnSpc>
                <a:spcPct val="120000"/>
              </a:lnSpc>
            </a:pPr>
            <a:r>
              <a:rPr lang="ja-JP" altLang="en-US" sz="3600" dirty="0">
                <a:solidFill>
                  <a:srgbClr val="4472C4"/>
                </a:solidFill>
                <a:latin typeface="BIZ UDPゴシック" panose="020B0400000000000000" pitchFamily="50" charset="-128"/>
                <a:ea typeface="BIZ UDPゴシック" panose="020B0400000000000000" pitchFamily="50" charset="-128"/>
              </a:rPr>
              <a:t>マイナンバーカードで確定申告書を作成し、</a:t>
            </a:r>
            <a:r>
              <a:rPr lang="en-US" altLang="ja-JP" sz="3600" dirty="0">
                <a:solidFill>
                  <a:srgbClr val="4472C4"/>
                </a:solidFill>
                <a:latin typeface="BIZ UDPゴシック" panose="020B0400000000000000" pitchFamily="50" charset="-128"/>
                <a:ea typeface="BIZ UDPゴシック" panose="020B0400000000000000" pitchFamily="50" charset="-128"/>
              </a:rPr>
              <a:t>e-Tax</a:t>
            </a:r>
            <a:r>
              <a:rPr lang="ja-JP" altLang="en-US" sz="3600" dirty="0">
                <a:solidFill>
                  <a:srgbClr val="4472C4"/>
                </a:solidFill>
                <a:latin typeface="BIZ UDPゴシック" panose="020B0400000000000000" pitchFamily="50" charset="-128"/>
                <a:ea typeface="BIZ UDPゴシック" panose="020B0400000000000000" pitchFamily="50" charset="-128"/>
              </a:rPr>
              <a:t>で送信</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6" name="図 5" descr="イータ君のイラスト">
            <a:extLst>
              <a:ext uri="{FF2B5EF4-FFF2-40B4-BE49-F238E27FC236}">
                <a16:creationId xmlns:a16="http://schemas.microsoft.com/office/drawing/2014/main" id="{6DBD40D3-02DC-7C5A-F855-A59D50543B52}"/>
              </a:ext>
            </a:extLst>
          </p:cNvPr>
          <p:cNvPicPr>
            <a:picLocks noChangeAspect="1"/>
          </p:cNvPicPr>
          <p:nvPr/>
        </p:nvPicPr>
        <p:blipFill rotWithShape="1">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340178" y="4759432"/>
            <a:ext cx="1284641" cy="1362357"/>
          </a:xfrm>
          <a:prstGeom prst="rect">
            <a:avLst/>
          </a:prstGeom>
        </p:spPr>
      </p:pic>
      <p:sp>
        <p:nvSpPr>
          <p:cNvPr id="3" name="テキスト ボックス 2">
            <a:extLst>
              <a:ext uri="{FF2B5EF4-FFF2-40B4-BE49-F238E27FC236}">
                <a16:creationId xmlns:a16="http://schemas.microsoft.com/office/drawing/2014/main" id="{36D4997B-65CF-024C-F100-9188613422E9}"/>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応用</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070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52874D9F-1FBD-F0C2-75AF-261E5248C3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8373" y="241310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画像のプレビュー">
            <a:extLst>
              <a:ext uri="{FF2B5EF4-FFF2-40B4-BE49-F238E27FC236}">
                <a16:creationId xmlns:a16="http://schemas.microsoft.com/office/drawing/2014/main" id="{01D5A791-A3DA-FDAC-07E7-D7E0B0C62C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6214" y="23994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作成する申告書</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の選択は</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所得税</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作成する年分を選択します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6B761EA9-17AE-06F4-E7B9-FB8A818EDB67}"/>
              </a:ext>
            </a:extLst>
          </p:cNvPr>
          <p:cNvSpPr/>
          <p:nvPr/>
        </p:nvSpPr>
        <p:spPr>
          <a:xfrm>
            <a:off x="1138192" y="5215742"/>
            <a:ext cx="2625044" cy="584775"/>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F032F41-1A85-107B-A432-F4D167FAF5B8}"/>
              </a:ext>
            </a:extLst>
          </p:cNvPr>
          <p:cNvSpPr/>
          <p:nvPr/>
        </p:nvSpPr>
        <p:spPr>
          <a:xfrm>
            <a:off x="5326703" y="4158973"/>
            <a:ext cx="2625044" cy="292582"/>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4639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836C0EC2-359E-5D3E-2277-F0CC1F8D84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004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E237E5C9-B40F-BCC7-ED78-0D8B991CF6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088"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526918" y="1512998"/>
            <a:ext cx="3663058"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の読み取りに</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関して「はい」を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4"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マイナンバーカードの所有に</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関して</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「はい」を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87111" y="4584910"/>
            <a:ext cx="1060304" cy="451113"/>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0218AFC-C305-6850-29D7-85F3FD0B3BDD}"/>
              </a:ext>
            </a:extLst>
          </p:cNvPr>
          <p:cNvSpPr/>
          <p:nvPr/>
        </p:nvSpPr>
        <p:spPr>
          <a:xfrm>
            <a:off x="5477914" y="4893889"/>
            <a:ext cx="1060304" cy="451113"/>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871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232A399-0D4B-65AB-0174-AFC4DACD94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0521"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画像のプレビュー">
            <a:extLst>
              <a:ext uri="{FF2B5EF4-FFF2-40B4-BE49-F238E27FC236}">
                <a16:creationId xmlns:a16="http://schemas.microsoft.com/office/drawing/2014/main" id="{D686DD4E-0499-EF9B-5C51-14BDEB5689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526"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連携する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または「連携しない」をダブルタップします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四角形: 角を丸くする 37">
            <a:extLst>
              <a:ext uri="{FF2B5EF4-FFF2-40B4-BE49-F238E27FC236}">
                <a16:creationId xmlns:a16="http://schemas.microsoft.com/office/drawing/2014/main" id="{57661DD5-7F41-E70B-6844-440F812104A2}"/>
              </a:ext>
            </a:extLst>
          </p:cNvPr>
          <p:cNvSpPr/>
          <p:nvPr/>
        </p:nvSpPr>
        <p:spPr>
          <a:xfrm>
            <a:off x="1273687" y="4271464"/>
            <a:ext cx="1969243" cy="469569"/>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455256"/>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323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画像のプレビュー">
            <a:extLst>
              <a:ext uri="{FF2B5EF4-FFF2-40B4-BE49-F238E27FC236}">
                <a16:creationId xmlns:a16="http://schemas.microsoft.com/office/drawing/2014/main" id="{AC265B85-5B67-A42F-315A-89D5DE433B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1779"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96B0729C-5FA3-1B85-2552-5035842263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185"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申告書作成前の確認画面を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4226958"/>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5663E998-3656-D217-682F-0148B24A6143}"/>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1777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36FD54B5-EAF1-1F0A-0FA3-96AC92F6F0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3223" y="241274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10" name="四角形: 角を丸くする 9">
            <a:extLst>
              <a:ext uri="{FF2B5EF4-FFF2-40B4-BE49-F238E27FC236}">
                <a16:creationId xmlns:a16="http://schemas.microsoft.com/office/drawing/2014/main" id="{60992D2D-9C96-285A-18CA-1DF529EBDD3A}"/>
              </a:ext>
            </a:extLst>
          </p:cNvPr>
          <p:cNvSpPr/>
          <p:nvPr/>
        </p:nvSpPr>
        <p:spPr>
          <a:xfrm>
            <a:off x="3220120" y="5081624"/>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68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画像のプレビュー">
            <a:extLst>
              <a:ext uri="{FF2B5EF4-FFF2-40B4-BE49-F238E27FC236}">
                <a16:creationId xmlns:a16="http://schemas.microsoft.com/office/drawing/2014/main" id="{2368282E-094C-5FA6-C897-2405ED54B7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0554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3502354" y="3782203"/>
            <a:ext cx="2112108" cy="373082"/>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87BDFB5-6B87-E3BC-163C-3420C5C32A62}"/>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BCD510-E794-C62E-B054-1C05043283E7}"/>
              </a:ext>
            </a:extLst>
          </p:cNvPr>
          <p:cNvSpPr txBox="1"/>
          <p:nvPr/>
        </p:nvSpPr>
        <p:spPr>
          <a:xfrm>
            <a:off x="5928974" y="2693955"/>
            <a:ext cx="2854039" cy="3636508"/>
          </a:xfrm>
          <a:prstGeom prst="rect">
            <a:avLst/>
          </a:prstGeom>
          <a:noFill/>
        </p:spPr>
        <p:txBody>
          <a:bodyPr wrap="square" rtlCol="0">
            <a:spAutoFit/>
          </a:bodyPr>
          <a:lstStyle/>
          <a:p>
            <a:pPr algn="just">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スマホ用電子証明書を搭載した</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トフォンであれば、</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マイナンバーカードの読み取りをする必要がありません</a:t>
            </a:r>
            <a:endParaRPr kumimoji="1" lang="en-US" altLang="ja-JP"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なお、</a:t>
            </a:r>
            <a:r>
              <a:rPr kumimoji="1" lang="ja-JP" altLang="en-US" dirty="0">
                <a:solidFill>
                  <a:schemeClr val="accent1"/>
                </a:solidFill>
                <a:latin typeface="BIZ UDPゴシック" panose="020B0400000000000000" pitchFamily="50" charset="-128"/>
                <a:ea typeface="BIZ UDPゴシック" panose="020B0400000000000000" pitchFamily="50" charset="-128"/>
              </a:rPr>
              <a:t>ご利用するためには</a:t>
            </a:r>
            <a:r>
              <a:rPr lang="ja-JP" altLang="en-US" dirty="0">
                <a:solidFill>
                  <a:schemeClr val="accent1"/>
                </a:solidFill>
                <a:latin typeface="BIZ UDPゴシック" panose="020B0400000000000000" pitchFamily="50" charset="-128"/>
                <a:ea typeface="BIZ UDPゴシック" panose="020B0400000000000000" pitchFamily="50" charset="-128"/>
              </a:rPr>
              <a:t>スマ</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ー</a:t>
            </a:r>
            <a:r>
              <a:rPr lang="ja-JP" altLang="en-US" dirty="0">
                <a:solidFill>
                  <a:schemeClr val="accent1"/>
                </a:solidFill>
                <a:latin typeface="BIZ UDPゴシック" panose="020B0400000000000000" pitchFamily="50" charset="-128"/>
                <a:ea typeface="BIZ UDPゴシック" panose="020B0400000000000000" pitchFamily="50" charset="-128"/>
              </a:rPr>
              <a:t>トフォン</a:t>
            </a:r>
            <a:r>
              <a:rPr kumimoji="1" lang="ja-JP" altLang="en-US" dirty="0">
                <a:solidFill>
                  <a:schemeClr val="accent1"/>
                </a:solidFill>
                <a:latin typeface="BIZ UDPゴシック" panose="020B0400000000000000" pitchFamily="50" charset="-128"/>
                <a:ea typeface="BIZ UDPゴシック" panose="020B0400000000000000" pitchFamily="50" charset="-128"/>
              </a:rPr>
              <a:t>でマイナポータルからスマホ用電子証明書の利用申請及び</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lvl="0">
              <a:lnSpc>
                <a:spcPct val="130000"/>
              </a:lnSpc>
              <a:defRPr/>
            </a:pPr>
            <a:r>
              <a:rPr kumimoji="1" lang="ja-JP" altLang="en-US" dirty="0">
                <a:solidFill>
                  <a:schemeClr val="accent1"/>
                </a:solidFill>
                <a:latin typeface="BIZ UDPゴシック" panose="020B0400000000000000" pitchFamily="50" charset="-128"/>
                <a:ea typeface="BIZ UDPゴシック" panose="020B0400000000000000" pitchFamily="50" charset="-128"/>
              </a:rPr>
              <a:t>登録をする必要があります</a:t>
            </a:r>
            <a:endParaRPr lang="en-US" altLang="ja-JP" spc="1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1B5988D-1A1A-F087-DF31-D717CA470A7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44DB1EE1-B034-B02E-FF83-8A9713C30B56}"/>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Tree>
    <p:extLst>
      <p:ext uri="{BB962C8B-B14F-4D97-AF65-F5344CB8AC3E}">
        <p14:creationId xmlns:p14="http://schemas.microsoft.com/office/powerpoint/2010/main" val="255950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43167"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D29DD8D3-0C16-374D-6424-B16601CE777A}"/>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14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 name="正方形/長方形 1">
            <a:extLst>
              <a:ext uri="{FF2B5EF4-FFF2-40B4-BE49-F238E27FC236}">
                <a16:creationId xmlns:a16="http://schemas.microsoft.com/office/drawing/2014/main" id="{6EA970D9-40DE-3321-AE41-51B5841279DE}"/>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191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画像のプレビュー">
            <a:extLst>
              <a:ext uri="{FF2B5EF4-FFF2-40B4-BE49-F238E27FC236}">
                <a16:creationId xmlns:a16="http://schemas.microsoft.com/office/drawing/2014/main" id="{226416D1-1079-5A9F-8173-B3CEE11BAF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343303"/>
            <a:ext cx="665692" cy="2791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2BC0E70-2280-6D99-E75C-EF4828520A93}"/>
              </a:ext>
            </a:extLst>
          </p:cNvPr>
          <p:cNvSpPr/>
          <p:nvPr/>
        </p:nvSpPr>
        <p:spPr>
          <a:xfrm>
            <a:off x="7103672" y="887189"/>
            <a:ext cx="2029083" cy="5847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連携しない場合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5388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画像のプレビュー">
            <a:extLst>
              <a:ext uri="{FF2B5EF4-FFF2-40B4-BE49-F238E27FC236}">
                <a16:creationId xmlns:a16="http://schemas.microsoft.com/office/drawing/2014/main" id="{8E8EFEC0-1775-9814-A9C0-2EFBBE23E7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1497" y="24076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画像のプレビュー">
            <a:extLst>
              <a:ext uri="{FF2B5EF4-FFF2-40B4-BE49-F238E27FC236}">
                <a16:creationId xmlns:a16="http://schemas.microsoft.com/office/drawing/2014/main" id="{50BBC656-EFC6-120F-819E-3CF37D630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4440" y="240115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マイナンバーカードでログイン</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23" name="サブタイトル 2">
            <a:extLst>
              <a:ext uri="{FF2B5EF4-FFF2-40B4-BE49-F238E27FC236}">
                <a16:creationId xmlns:a16="http://schemas.microsoft.com/office/drawing/2014/main" id="{A4341881-5417-34F8-26FB-539B4D9B038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32" name="テキスト ボックス 31">
            <a:extLst>
              <a:ext uri="{FF2B5EF4-FFF2-40B4-BE49-F238E27FC236}">
                <a16:creationId xmlns:a16="http://schemas.microsoft.com/office/drawing/2014/main" id="{D1106F69-F732-C09B-BE36-61C363CC2F58}"/>
              </a:ext>
            </a:extLst>
          </p:cNvPr>
          <p:cNvSpPr txBox="1"/>
          <p:nvPr/>
        </p:nvSpPr>
        <p:spPr>
          <a:xfrm>
            <a:off x="1412435" y="1512998"/>
            <a:ext cx="3376372"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1081A0B7-3A74-007F-E637-3A29872744D7}"/>
              </a:ext>
            </a:extLst>
          </p:cNvPr>
          <p:cNvSpPr/>
          <p:nvPr/>
        </p:nvSpPr>
        <p:spPr>
          <a:xfrm>
            <a:off x="5306942" y="5250542"/>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DBF7334-560C-6ADF-7AE2-283C0150A51B}"/>
              </a:ext>
            </a:extLst>
          </p:cNvPr>
          <p:cNvSpPr/>
          <p:nvPr/>
        </p:nvSpPr>
        <p:spPr>
          <a:xfrm>
            <a:off x="1111337" y="4879073"/>
            <a:ext cx="2695206" cy="469008"/>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2FAEFBF-A117-A795-E7A2-4662AA43C633}"/>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34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812419"/>
            <a:ext cx="6229226" cy="4220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スマホでの確定申告に必要なもの</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国税庁の確定申告書等作成コーナーに</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アクセスして作成開始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確定申告の申告準備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26</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xml</a:t>
            </a:r>
            <a:r>
              <a:rPr lang="ja-JP" altLang="en-US" dirty="0">
                <a:ln w="0"/>
                <a:solidFill>
                  <a:prstClr val="black"/>
                </a:solidFill>
                <a:latin typeface="BIZ UDPゴシック" panose="020B0400000000000000" pitchFamily="50" charset="-128"/>
                <a:ea typeface="BIZ UDPゴシック" panose="020B0400000000000000" pitchFamily="50" charset="-128"/>
              </a:rPr>
              <a:t>データの読込</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金額等の入力</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マイナンバーの入力</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47</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Adobe Acrobat Reader</a:t>
            </a:r>
            <a:r>
              <a:rPr lang="ja-JP" altLang="en-US" dirty="0">
                <a:ln w="0"/>
                <a:solidFill>
                  <a:prstClr val="black"/>
                </a:solidFill>
                <a:latin typeface="BIZ UDPゴシック" panose="020B0400000000000000" pitchFamily="50" charset="-128"/>
                <a:ea typeface="BIZ UDPゴシック" panose="020B0400000000000000" pitchFamily="50" charset="-128"/>
              </a:rPr>
              <a:t>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……………P48</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812418"/>
            <a:ext cx="675592" cy="4220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-F</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-G</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3-H</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467418"/>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95332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43167"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589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033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画像のプレビュー">
            <a:extLst>
              <a:ext uri="{FF2B5EF4-FFF2-40B4-BE49-F238E27FC236}">
                <a16:creationId xmlns:a16="http://schemas.microsoft.com/office/drawing/2014/main" id="{FB0E3531-B531-C475-4650-FA839BFE5E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「同意して次へ</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57722" y="4701957"/>
            <a:ext cx="2628340" cy="58477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EF96E42-A29C-FC12-00B6-5E13297E90C6}"/>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635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a:extLst>
              <a:ext uri="{FF2B5EF4-FFF2-40B4-BE49-F238E27FC236}">
                <a16:creationId xmlns:a16="http://schemas.microsoft.com/office/drawing/2014/main" id="{E21FF7E2-092D-9087-7CF6-FEB1A20ED8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47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6" name="Picture 2" descr="画像のプレビュー">
            <a:extLst>
              <a:ext uri="{FF2B5EF4-FFF2-40B4-BE49-F238E27FC236}">
                <a16:creationId xmlns:a16="http://schemas.microsoft.com/office/drawing/2014/main" id="{052D2DF9-8A86-9F79-70C5-7FB9568001D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5079" y="240820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395621"/>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⓴</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お手続きの流れへ</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572553" y="4168500"/>
            <a:ext cx="2125419" cy="53109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9" name="テキスト ボックス 8">
            <a:extLst>
              <a:ext uri="{FF2B5EF4-FFF2-40B4-BE49-F238E27FC236}">
                <a16:creationId xmlns:a16="http://schemas.microsoft.com/office/drawing/2014/main" id="{8EA1B6B3-EC17-9AA9-1565-438CA0F7AA46}"/>
              </a:ext>
            </a:extLst>
          </p:cNvPr>
          <p:cNvSpPr txBox="1"/>
          <p:nvPr/>
        </p:nvSpPr>
        <p:spPr>
          <a:xfrm>
            <a:off x="7879466" y="2394551"/>
            <a:ext cx="1264533" cy="3242747"/>
          </a:xfrm>
          <a:prstGeom prst="rect">
            <a:avLst/>
          </a:prstGeom>
          <a:noFill/>
        </p:spPr>
        <p:txBody>
          <a:bodyPr wrap="square" lIns="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すでに</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を利用したことが</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ある場合は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e-Tax</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へ</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ログイン」を</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1600" dirty="0">
                <a:solidFill>
                  <a:schemeClr val="accent1"/>
                </a:solidFill>
                <a:latin typeface="BIZ UDPゴシック" panose="020B0400000000000000" pitchFamily="50" charset="-128"/>
                <a:ea typeface="BIZ UDPゴシック" panose="020B0400000000000000" pitchFamily="50" charset="-128"/>
              </a:rPr>
              <a:t>ダブルタップ</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し、画面の指示に従ってください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3DF7631D-799E-E17C-4B01-7BACC27339F1}"/>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93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84B4CB9-C631-F6BF-67EE-CC5AC834A458}"/>
              </a:ext>
            </a:extLst>
          </p:cNvPr>
          <p:cNvGrpSpPr/>
          <p:nvPr/>
        </p:nvGrpSpPr>
        <p:grpSpPr>
          <a:xfrm>
            <a:off x="4894481" y="1599353"/>
            <a:ext cx="553833" cy="461665"/>
            <a:chOff x="121613" y="1895164"/>
            <a:chExt cx="553833" cy="461665"/>
          </a:xfrm>
        </p:grpSpPr>
        <p:sp>
          <p:nvSpPr>
            <p:cNvPr id="9" name="楕円 8">
              <a:extLst>
                <a:ext uri="{FF2B5EF4-FFF2-40B4-BE49-F238E27FC236}">
                  <a16:creationId xmlns:a16="http://schemas.microsoft.com/office/drawing/2014/main" id="{06159E3D-9A24-C4C7-0C12-F35E6DCE9E89}"/>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6743A49-77B8-47E1-B86F-1CCF2BE8DC1C}"/>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22</a:t>
              </a:r>
              <a:endParaRPr kumimoji="1" lang="ja-JP" altLang="en-US" sz="2400" dirty="0">
                <a:solidFill>
                  <a:schemeClr val="bg1"/>
                </a:solidFill>
              </a:endParaRPr>
            </a:p>
          </p:txBody>
        </p:sp>
      </p:grpSp>
      <p:grpSp>
        <p:nvGrpSpPr>
          <p:cNvPr id="5" name="グループ化 4">
            <a:extLst>
              <a:ext uri="{FF2B5EF4-FFF2-40B4-BE49-F238E27FC236}">
                <a16:creationId xmlns:a16="http://schemas.microsoft.com/office/drawing/2014/main" id="{D6C16125-9A50-88D1-05F1-AA82D1210CDB}"/>
              </a:ext>
            </a:extLst>
          </p:cNvPr>
          <p:cNvGrpSpPr/>
          <p:nvPr/>
        </p:nvGrpSpPr>
        <p:grpSpPr>
          <a:xfrm>
            <a:off x="915283" y="1600786"/>
            <a:ext cx="553833" cy="461665"/>
            <a:chOff x="121613" y="1895164"/>
            <a:chExt cx="553833" cy="461665"/>
          </a:xfrm>
        </p:grpSpPr>
        <p:sp>
          <p:nvSpPr>
            <p:cNvPr id="3" name="楕円 2">
              <a:extLst>
                <a:ext uri="{FF2B5EF4-FFF2-40B4-BE49-F238E27FC236}">
                  <a16:creationId xmlns:a16="http://schemas.microsoft.com/office/drawing/2014/main" id="{EF8A8CB6-AAC8-74F6-B064-C5101E027D27}"/>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DE392B3-78AB-0220-BA5B-7FBF6084059B}"/>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21</a:t>
              </a:r>
              <a:endParaRPr kumimoji="1" lang="ja-JP" altLang="en-US" sz="2400" dirty="0">
                <a:solidFill>
                  <a:schemeClr val="bg1"/>
                </a:solidFill>
              </a:endParaRPr>
            </a:p>
          </p:txBody>
        </p:sp>
      </p:grpSp>
      <p:pic>
        <p:nvPicPr>
          <p:cNvPr id="1030" name="Picture 6">
            <a:extLst>
              <a:ext uri="{FF2B5EF4-FFF2-40B4-BE49-F238E27FC236}">
                <a16:creationId xmlns:a16="http://schemas.microsoft.com/office/drawing/2014/main" id="{7BF2AACD-7E28-C438-689A-B22650DA7A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画像のプレビュー">
            <a:extLst>
              <a:ext uri="{FF2B5EF4-FFF2-40B4-BE49-F238E27FC236}">
                <a16:creationId xmlns:a16="http://schemas.microsoft.com/office/drawing/2014/main" id="{442023BF-9427-51DA-1DB3-1A587C3EC4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282" y="240459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82540" y="1512998"/>
            <a:ext cx="390584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「マイナンバーカード・スマホ用電子証明書の利用」をダブルタップします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477422" y="5407737"/>
            <a:ext cx="2377902" cy="57672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3A4A960B-F689-2D5C-8EDB-01E7A6575E4F}"/>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C0412FF2-89EC-3726-169C-95EBCF197877}"/>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7517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2149E2F-F4DD-0962-63F1-04A084C307BF}"/>
              </a:ext>
            </a:extLst>
          </p:cNvPr>
          <p:cNvGrpSpPr/>
          <p:nvPr/>
        </p:nvGrpSpPr>
        <p:grpSpPr>
          <a:xfrm>
            <a:off x="915283" y="1600786"/>
            <a:ext cx="553833" cy="461665"/>
            <a:chOff x="121613" y="1895164"/>
            <a:chExt cx="553833" cy="461665"/>
          </a:xfrm>
        </p:grpSpPr>
        <p:sp>
          <p:nvSpPr>
            <p:cNvPr id="3" name="楕円 2">
              <a:extLst>
                <a:ext uri="{FF2B5EF4-FFF2-40B4-BE49-F238E27FC236}">
                  <a16:creationId xmlns:a16="http://schemas.microsoft.com/office/drawing/2014/main" id="{B5E128E2-DD37-13B6-B73D-97D5EFC1F070}"/>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12873A3-CFFE-0706-41F8-9CD7C2D2A9C4}"/>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23</a:t>
              </a:r>
              <a:endParaRPr kumimoji="1" lang="ja-JP" altLang="en-US" sz="2400" dirty="0">
                <a:solidFill>
                  <a:schemeClr val="bg1"/>
                </a:solidFill>
              </a:endParaRPr>
            </a:p>
          </p:txBody>
        </p:sp>
      </p:gr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43167"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7" name="タイトル 1">
            <a:extLst>
              <a:ext uri="{FF2B5EF4-FFF2-40B4-BE49-F238E27FC236}">
                <a16:creationId xmlns:a16="http://schemas.microsoft.com/office/drawing/2014/main" id="{47E40F2D-959B-28B8-1362-4DE5EC3D0CF0}"/>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C489E373-45F7-0FDA-A1BA-2A4F9A538C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9" name="サブタイトル 2">
            <a:extLst>
              <a:ext uri="{FF2B5EF4-FFF2-40B4-BE49-F238E27FC236}">
                <a16:creationId xmlns:a16="http://schemas.microsoft.com/office/drawing/2014/main" id="{25C02557-3C43-1B75-0787-D9C74C68FA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0" name="正方形/長方形 9">
            <a:extLst>
              <a:ext uri="{FF2B5EF4-FFF2-40B4-BE49-F238E27FC236}">
                <a16:creationId xmlns:a16="http://schemas.microsoft.com/office/drawing/2014/main" id="{A1E105AA-6F50-794E-3B1C-01D755AD3D5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5022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C173AB93-5B12-1A93-06D2-7E73A39E2BE6}"/>
              </a:ext>
            </a:extLst>
          </p:cNvPr>
          <p:cNvGrpSpPr/>
          <p:nvPr/>
        </p:nvGrpSpPr>
        <p:grpSpPr>
          <a:xfrm>
            <a:off x="5119069" y="1599353"/>
            <a:ext cx="553833" cy="461665"/>
            <a:chOff x="121613" y="1895164"/>
            <a:chExt cx="553833" cy="461665"/>
          </a:xfrm>
        </p:grpSpPr>
        <p:sp>
          <p:nvSpPr>
            <p:cNvPr id="16" name="楕円 15">
              <a:extLst>
                <a:ext uri="{FF2B5EF4-FFF2-40B4-BE49-F238E27FC236}">
                  <a16:creationId xmlns:a16="http://schemas.microsoft.com/office/drawing/2014/main" id="{A7BBC0C5-3E6D-6FFA-E4CD-9625EC667DB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FC2ADD8-FCE6-68DF-0DAA-47AC3A6FC941}"/>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25</a:t>
              </a:r>
              <a:endParaRPr kumimoji="1" lang="ja-JP" altLang="en-US" sz="2400" dirty="0">
                <a:solidFill>
                  <a:schemeClr val="bg1"/>
                </a:solidFill>
              </a:endParaRPr>
            </a:p>
          </p:txBody>
        </p:sp>
      </p:grpSp>
      <p:grpSp>
        <p:nvGrpSpPr>
          <p:cNvPr id="2" name="グループ化 1">
            <a:extLst>
              <a:ext uri="{FF2B5EF4-FFF2-40B4-BE49-F238E27FC236}">
                <a16:creationId xmlns:a16="http://schemas.microsoft.com/office/drawing/2014/main" id="{79F13804-1B38-3C09-0308-602585D9151D}"/>
              </a:ext>
            </a:extLst>
          </p:cNvPr>
          <p:cNvGrpSpPr/>
          <p:nvPr/>
        </p:nvGrpSpPr>
        <p:grpSpPr>
          <a:xfrm>
            <a:off x="915283" y="1600786"/>
            <a:ext cx="553833" cy="461665"/>
            <a:chOff x="121613" y="1895164"/>
            <a:chExt cx="553833" cy="461665"/>
          </a:xfrm>
        </p:grpSpPr>
        <p:sp>
          <p:nvSpPr>
            <p:cNvPr id="5" name="楕円 4">
              <a:extLst>
                <a:ext uri="{FF2B5EF4-FFF2-40B4-BE49-F238E27FC236}">
                  <a16:creationId xmlns:a16="http://schemas.microsoft.com/office/drawing/2014/main" id="{44F65F13-E4E8-30A5-53E4-C8595FB8E6A4}"/>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E558D9F-7758-75BE-5E91-B3EFE868796A}"/>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24</a:t>
              </a:r>
              <a:endParaRPr kumimoji="1" lang="ja-JP" altLang="en-US" sz="2400" dirty="0">
                <a:solidFill>
                  <a:schemeClr val="bg1"/>
                </a:solidFill>
              </a:endParaRPr>
            </a:p>
          </p:txBody>
        </p:sp>
      </p:grpSp>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322221"/>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sz="1600" dirty="0">
                <a:solidFill>
                  <a:schemeClr val="accent1"/>
                </a:solidFill>
                <a:latin typeface="BIZ UDPゴシック" panose="020B0400000000000000" pitchFamily="50" charset="-128"/>
                <a:ea typeface="BIZ UDPゴシック" panose="020B0400000000000000" pitchFamily="50" charset="-128"/>
              </a:rPr>
              <a:t>ー</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sz="1600"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ADAC9B7C-F390-522B-9BCF-7205015D0542}"/>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8" name="タイトル 1">
            <a:extLst>
              <a:ext uri="{FF2B5EF4-FFF2-40B4-BE49-F238E27FC236}">
                <a16:creationId xmlns:a16="http://schemas.microsoft.com/office/drawing/2014/main" id="{B6091559-BBBE-9487-D35A-BD48656BC17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3CC8E5BC-E3AB-DBD7-3098-D1E00B0CAC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正方形/長方形 11">
            <a:extLst>
              <a:ext uri="{FF2B5EF4-FFF2-40B4-BE49-F238E27FC236}">
                <a16:creationId xmlns:a16="http://schemas.microsoft.com/office/drawing/2014/main" id="{CC7A6498-5864-0D37-1755-A16E04CED4D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92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EFD8234-8AB0-DEF1-4D15-1EA94636BDCC}"/>
              </a:ext>
            </a:extLst>
          </p:cNvPr>
          <p:cNvGrpSpPr/>
          <p:nvPr/>
        </p:nvGrpSpPr>
        <p:grpSpPr>
          <a:xfrm>
            <a:off x="2994343" y="1600786"/>
            <a:ext cx="553833" cy="461665"/>
            <a:chOff x="121613" y="1895164"/>
            <a:chExt cx="553833" cy="461665"/>
          </a:xfrm>
        </p:grpSpPr>
        <p:sp>
          <p:nvSpPr>
            <p:cNvPr id="5" name="楕円 4">
              <a:extLst>
                <a:ext uri="{FF2B5EF4-FFF2-40B4-BE49-F238E27FC236}">
                  <a16:creationId xmlns:a16="http://schemas.microsoft.com/office/drawing/2014/main" id="{1BE3CC9D-86E9-73A6-BC88-E2478F0E9722}"/>
                </a:ext>
              </a:extLst>
            </p:cNvPr>
            <p:cNvSpPr/>
            <p:nvPr/>
          </p:nvSpPr>
          <p:spPr>
            <a:xfrm>
              <a:off x="190905" y="1938778"/>
              <a:ext cx="396000" cy="396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4558B9-94C4-BCAE-C5BD-23874965DAD2}"/>
                </a:ext>
              </a:extLst>
            </p:cNvPr>
            <p:cNvSpPr txBox="1"/>
            <p:nvPr/>
          </p:nvSpPr>
          <p:spPr>
            <a:xfrm>
              <a:off x="121613" y="1895164"/>
              <a:ext cx="553833" cy="461665"/>
            </a:xfrm>
            <a:prstGeom prst="rect">
              <a:avLst/>
            </a:prstGeom>
            <a:noFill/>
          </p:spPr>
          <p:txBody>
            <a:bodyPr wrap="square" rtlCol="0">
              <a:spAutoFit/>
            </a:bodyPr>
            <a:lstStyle/>
            <a:p>
              <a:pPr algn="ctr"/>
              <a:r>
                <a:rPr kumimoji="1" lang="en-US" altLang="ja-JP" sz="2400" dirty="0">
                  <a:solidFill>
                    <a:schemeClr val="bg1"/>
                  </a:solidFill>
                </a:rPr>
                <a:t>26</a:t>
              </a:r>
              <a:endParaRPr kumimoji="1" lang="ja-JP" altLang="en-US" sz="2400" dirty="0">
                <a:solidFill>
                  <a:schemeClr val="bg1"/>
                </a:solidFill>
              </a:endParaRPr>
            </a:p>
          </p:txBody>
        </p:sp>
      </p:grpSp>
      <p:pic>
        <p:nvPicPr>
          <p:cNvPr id="14338" name="Picture 2" descr="画像のプレビュー">
            <a:extLst>
              <a:ext uri="{FF2B5EF4-FFF2-40B4-BE49-F238E27FC236}">
                <a16:creationId xmlns:a16="http://schemas.microsoft.com/office/drawing/2014/main" id="{226416D1-1079-5A9F-8173-B3CEE11BAF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392"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左上の「</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77F4A53-5D0A-9C21-5FF7-B71EF1BE49CA}"/>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A627C13E-1F4D-49E5-B3CE-ED1399063B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1" name="サブタイトル 2">
            <a:extLst>
              <a:ext uri="{FF2B5EF4-FFF2-40B4-BE49-F238E27FC236}">
                <a16:creationId xmlns:a16="http://schemas.microsoft.com/office/drawing/2014/main" id="{2F6B8A65-3EA3-8EE1-3BA1-5166B1B481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12" name="四角形: 角を丸くする 11">
            <a:extLst>
              <a:ext uri="{FF2B5EF4-FFF2-40B4-BE49-F238E27FC236}">
                <a16:creationId xmlns:a16="http://schemas.microsoft.com/office/drawing/2014/main" id="{1BEF2D98-7810-DD3A-0D7A-D49A4FEE098E}"/>
              </a:ext>
            </a:extLst>
          </p:cNvPr>
          <p:cNvSpPr/>
          <p:nvPr/>
        </p:nvSpPr>
        <p:spPr>
          <a:xfrm>
            <a:off x="3268355" y="2343303"/>
            <a:ext cx="665692" cy="2791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3CAB4F2-E521-DD23-1449-0C225C3FFA4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020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453192" y="6101919"/>
            <a:ext cx="8386008" cy="395621"/>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a:t>
            </a:r>
            <a:r>
              <a:rPr lang="en-US" altLang="ja-JP" sz="1800" dirty="0">
                <a:solidFill>
                  <a:schemeClr val="accent1"/>
                </a:solidFill>
                <a:latin typeface="BIZ UDPゴシック" panose="020B0400000000000000" pitchFamily="50" charset="-128"/>
                <a:ea typeface="BIZ UDPゴシック" panose="020B0400000000000000" pitchFamily="50" charset="-128"/>
              </a:rPr>
              <a:t>p71</a:t>
            </a:r>
            <a:r>
              <a:rPr lang="ja-JP" altLang="en-US" sz="1800" dirty="0">
                <a:solidFill>
                  <a:schemeClr val="accent1"/>
                </a:solidFill>
                <a:latin typeface="BIZ UDPゴシック" panose="020B0400000000000000" pitchFamily="50" charset="-128"/>
                <a:ea typeface="BIZ UDPゴシック" panose="020B0400000000000000" pitchFamily="50" charset="-128"/>
              </a:rPr>
              <a:t>参照）</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99323"/>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SimSun"/>
              <a:ea typeface="+mn-ea"/>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 name="グループ化 36" descr="パソコンの前にいる男性のイラスト">
            <a:extLst>
              <a:ext uri="{FF2B5EF4-FFF2-40B4-BE49-F238E27FC236}">
                <a16:creationId xmlns:a16="http://schemas.microsoft.com/office/drawing/2014/main" id="{DD727263-7808-81B2-C5F2-67C7A7955A81}"/>
              </a:ext>
            </a:extLst>
          </p:cNvPr>
          <p:cNvGrpSpPr/>
          <p:nvPr/>
        </p:nvGrpSpPr>
        <p:grpSpPr>
          <a:xfrm>
            <a:off x="4715458" y="4569608"/>
            <a:ext cx="886725" cy="1133088"/>
            <a:chOff x="4345357" y="4876361"/>
            <a:chExt cx="717927" cy="917392"/>
          </a:xfrm>
        </p:grpSpPr>
        <p:sp>
          <p:nvSpPr>
            <p:cNvPr id="38" name="object 441">
              <a:extLst>
                <a:ext uri="{FF2B5EF4-FFF2-40B4-BE49-F238E27FC236}">
                  <a16:creationId xmlns:a16="http://schemas.microsoft.com/office/drawing/2014/main" id="{815A4E16-47DE-D9C6-CA2A-7B080983FDC7}"/>
                </a:ext>
              </a:extLst>
            </p:cNvPr>
            <p:cNvSpPr/>
            <p:nvPr/>
          </p:nvSpPr>
          <p:spPr>
            <a:xfrm>
              <a:off x="4516873" y="5446407"/>
              <a:ext cx="239899" cy="2556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bject 442">
              <a:extLst>
                <a:ext uri="{FF2B5EF4-FFF2-40B4-BE49-F238E27FC236}">
                  <a16:creationId xmlns:a16="http://schemas.microsoft.com/office/drawing/2014/main" id="{0B632869-D550-B22C-649D-F29B4A471B60}"/>
                </a:ext>
              </a:extLst>
            </p:cNvPr>
            <p:cNvSpPr/>
            <p:nvPr/>
          </p:nvSpPr>
          <p:spPr>
            <a:xfrm>
              <a:off x="4601560" y="5255653"/>
              <a:ext cx="60537" cy="79153"/>
            </a:xfrm>
            <a:custGeom>
              <a:avLst/>
              <a:gdLst/>
              <a:ahLst/>
              <a:cxnLst/>
              <a:rect l="l" t="t" r="r" b="b"/>
              <a:pathLst>
                <a:path w="45085" h="59054">
                  <a:moveTo>
                    <a:pt x="44627" y="58673"/>
                  </a:moveTo>
                  <a:lnTo>
                    <a:pt x="0" y="58673"/>
                  </a:lnTo>
                  <a:lnTo>
                    <a:pt x="0" y="0"/>
                  </a:lnTo>
                  <a:lnTo>
                    <a:pt x="44627" y="0"/>
                  </a:lnTo>
                  <a:lnTo>
                    <a:pt x="44627" y="58673"/>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bject 443">
              <a:extLst>
                <a:ext uri="{FF2B5EF4-FFF2-40B4-BE49-F238E27FC236}">
                  <a16:creationId xmlns:a16="http://schemas.microsoft.com/office/drawing/2014/main" id="{9A3BD816-8704-CC34-1505-19F82D28C48D}"/>
                </a:ext>
              </a:extLst>
            </p:cNvPr>
            <p:cNvSpPr/>
            <p:nvPr/>
          </p:nvSpPr>
          <p:spPr>
            <a:xfrm>
              <a:off x="4490183" y="4915825"/>
              <a:ext cx="300131" cy="348101"/>
            </a:xfrm>
            <a:custGeom>
              <a:avLst/>
              <a:gdLst/>
              <a:ahLst/>
              <a:cxnLst/>
              <a:rect l="l" t="t" r="r" b="b"/>
              <a:pathLst>
                <a:path w="223520" h="259715">
                  <a:moveTo>
                    <a:pt x="121856" y="0"/>
                  </a:moveTo>
                  <a:lnTo>
                    <a:pt x="78430" y="4104"/>
                  </a:lnTo>
                  <a:lnTo>
                    <a:pt x="21181" y="50783"/>
                  </a:lnTo>
                  <a:lnTo>
                    <a:pt x="6338" y="88899"/>
                  </a:lnTo>
                  <a:lnTo>
                    <a:pt x="0" y="133896"/>
                  </a:lnTo>
                  <a:lnTo>
                    <a:pt x="3249" y="180138"/>
                  </a:lnTo>
                  <a:lnTo>
                    <a:pt x="19824" y="217854"/>
                  </a:lnTo>
                  <a:lnTo>
                    <a:pt x="52935" y="244976"/>
                  </a:lnTo>
                  <a:lnTo>
                    <a:pt x="105790" y="259435"/>
                  </a:lnTo>
                  <a:lnTo>
                    <a:pt x="157140" y="254704"/>
                  </a:lnTo>
                  <a:lnTo>
                    <a:pt x="192952" y="230298"/>
                  </a:lnTo>
                  <a:lnTo>
                    <a:pt x="214470" y="191705"/>
                  </a:lnTo>
                  <a:lnTo>
                    <a:pt x="222935" y="144411"/>
                  </a:lnTo>
                  <a:lnTo>
                    <a:pt x="220699" y="87543"/>
                  </a:lnTo>
                  <a:lnTo>
                    <a:pt x="205595" y="43202"/>
                  </a:lnTo>
                  <a:lnTo>
                    <a:pt x="173892" y="13363"/>
                  </a:lnTo>
                  <a:lnTo>
                    <a:pt x="121856"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bject 444">
              <a:extLst>
                <a:ext uri="{FF2B5EF4-FFF2-40B4-BE49-F238E27FC236}">
                  <a16:creationId xmlns:a16="http://schemas.microsoft.com/office/drawing/2014/main" id="{43B54C21-354C-5426-B06B-E79C8CA28DDB}"/>
                </a:ext>
              </a:extLst>
            </p:cNvPr>
            <p:cNvSpPr/>
            <p:nvPr/>
          </p:nvSpPr>
          <p:spPr>
            <a:xfrm>
              <a:off x="4669036" y="5088237"/>
              <a:ext cx="24727" cy="65535"/>
            </a:xfrm>
            <a:custGeom>
              <a:avLst/>
              <a:gdLst/>
              <a:ahLst/>
              <a:cxnLst/>
              <a:rect l="l" t="t" r="r" b="b"/>
              <a:pathLst>
                <a:path w="18414" h="48895">
                  <a:moveTo>
                    <a:pt x="8978" y="0"/>
                  </a:moveTo>
                  <a:lnTo>
                    <a:pt x="18300" y="45313"/>
                  </a:lnTo>
                  <a:lnTo>
                    <a:pt x="0" y="48653"/>
                  </a:lnTo>
                </a:path>
              </a:pathLst>
            </a:custGeom>
            <a:ln w="3809">
              <a:solidFill>
                <a:srgbClr val="CA7B53"/>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bject 445">
              <a:extLst>
                <a:ext uri="{FF2B5EF4-FFF2-40B4-BE49-F238E27FC236}">
                  <a16:creationId xmlns:a16="http://schemas.microsoft.com/office/drawing/2014/main" id="{38ED24F1-7664-F0A1-A725-43E6E34716B2}"/>
                </a:ext>
              </a:extLst>
            </p:cNvPr>
            <p:cNvSpPr/>
            <p:nvPr/>
          </p:nvSpPr>
          <p:spPr>
            <a:xfrm>
              <a:off x="4611573" y="5195274"/>
              <a:ext cx="103170" cy="26384"/>
            </a:xfrm>
            <a:custGeom>
              <a:avLst/>
              <a:gdLst/>
              <a:ahLst/>
              <a:cxnLst/>
              <a:rect l="l" t="t" r="r" b="b"/>
              <a:pathLst>
                <a:path w="76835" h="19684">
                  <a:moveTo>
                    <a:pt x="0" y="0"/>
                  </a:moveTo>
                  <a:lnTo>
                    <a:pt x="7013" y="10395"/>
                  </a:lnTo>
                  <a:lnTo>
                    <a:pt x="13436" y="15871"/>
                  </a:lnTo>
                  <a:lnTo>
                    <a:pt x="22945" y="18237"/>
                  </a:lnTo>
                  <a:lnTo>
                    <a:pt x="39217" y="19303"/>
                  </a:lnTo>
                  <a:lnTo>
                    <a:pt x="56824" y="17417"/>
                  </a:lnTo>
                  <a:lnTo>
                    <a:pt x="68305" y="11953"/>
                  </a:lnTo>
                  <a:lnTo>
                    <a:pt x="74545" y="6238"/>
                  </a:lnTo>
                  <a:lnTo>
                    <a:pt x="76428" y="3594"/>
                  </a:lnTo>
                </a:path>
              </a:pathLst>
            </a:custGeom>
            <a:ln w="3810">
              <a:solidFill>
                <a:srgbClr val="CD577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bject 446">
              <a:extLst>
                <a:ext uri="{FF2B5EF4-FFF2-40B4-BE49-F238E27FC236}">
                  <a16:creationId xmlns:a16="http://schemas.microsoft.com/office/drawing/2014/main" id="{E544BD8D-2790-76D9-0CE5-2990182145FE}"/>
                </a:ext>
              </a:extLst>
            </p:cNvPr>
            <p:cNvSpPr/>
            <p:nvPr/>
          </p:nvSpPr>
          <p:spPr>
            <a:xfrm>
              <a:off x="4605725" y="5070189"/>
              <a:ext cx="28137" cy="33193"/>
            </a:xfrm>
            <a:custGeom>
              <a:avLst/>
              <a:gdLst/>
              <a:ahLst/>
              <a:cxnLst/>
              <a:rect l="l" t="t" r="r" b="b"/>
              <a:pathLst>
                <a:path w="20954" h="24765">
                  <a:moveTo>
                    <a:pt x="5372" y="0"/>
                  </a:moveTo>
                  <a:lnTo>
                    <a:pt x="609" y="5079"/>
                  </a:lnTo>
                  <a:lnTo>
                    <a:pt x="0" y="18173"/>
                  </a:lnTo>
                  <a:lnTo>
                    <a:pt x="4254" y="23698"/>
                  </a:lnTo>
                  <a:lnTo>
                    <a:pt x="15379" y="24218"/>
                  </a:lnTo>
                  <a:lnTo>
                    <a:pt x="20142" y="19138"/>
                  </a:lnTo>
                  <a:lnTo>
                    <a:pt x="20751" y="6032"/>
                  </a:lnTo>
                  <a:lnTo>
                    <a:pt x="16497" y="520"/>
                  </a:lnTo>
                  <a:lnTo>
                    <a:pt x="5372"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bject 447">
              <a:extLst>
                <a:ext uri="{FF2B5EF4-FFF2-40B4-BE49-F238E27FC236}">
                  <a16:creationId xmlns:a16="http://schemas.microsoft.com/office/drawing/2014/main" id="{D74EEA00-6D0C-C436-5337-E4A569E23FCD}"/>
                </a:ext>
              </a:extLst>
            </p:cNvPr>
            <p:cNvSpPr/>
            <p:nvPr/>
          </p:nvSpPr>
          <p:spPr>
            <a:xfrm>
              <a:off x="4702463" y="5074744"/>
              <a:ext cx="28137" cy="33193"/>
            </a:xfrm>
            <a:custGeom>
              <a:avLst/>
              <a:gdLst/>
              <a:ahLst/>
              <a:cxnLst/>
              <a:rect l="l" t="t" r="r" b="b"/>
              <a:pathLst>
                <a:path w="20954" h="24765">
                  <a:moveTo>
                    <a:pt x="5384" y="0"/>
                  </a:moveTo>
                  <a:lnTo>
                    <a:pt x="622" y="5092"/>
                  </a:lnTo>
                  <a:lnTo>
                    <a:pt x="0" y="18173"/>
                  </a:lnTo>
                  <a:lnTo>
                    <a:pt x="4267" y="23698"/>
                  </a:lnTo>
                  <a:lnTo>
                    <a:pt x="15392" y="24231"/>
                  </a:lnTo>
                  <a:lnTo>
                    <a:pt x="20154" y="19138"/>
                  </a:lnTo>
                  <a:lnTo>
                    <a:pt x="20764" y="6032"/>
                  </a:lnTo>
                  <a:lnTo>
                    <a:pt x="16509" y="520"/>
                  </a:lnTo>
                  <a:lnTo>
                    <a:pt x="5384" y="0"/>
                  </a:lnTo>
                  <a:close/>
                </a:path>
              </a:pathLst>
            </a:custGeom>
            <a:solidFill>
              <a:srgbClr val="0501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bject 448">
              <a:extLst>
                <a:ext uri="{FF2B5EF4-FFF2-40B4-BE49-F238E27FC236}">
                  <a16:creationId xmlns:a16="http://schemas.microsoft.com/office/drawing/2014/main" id="{BB9FDF8B-C554-A020-BF3D-4AB92784B736}"/>
                </a:ext>
              </a:extLst>
            </p:cNvPr>
            <p:cNvSpPr/>
            <p:nvPr/>
          </p:nvSpPr>
          <p:spPr>
            <a:xfrm>
              <a:off x="4554960" y="5099309"/>
              <a:ext cx="59685" cy="59577"/>
            </a:xfrm>
            <a:custGeom>
              <a:avLst/>
              <a:gdLst/>
              <a:ahLst/>
              <a:cxnLst/>
              <a:rect l="l" t="t" r="r" b="b"/>
              <a:pathLst>
                <a:path w="44450" h="44450">
                  <a:moveTo>
                    <a:pt x="23266" y="0"/>
                  </a:moveTo>
                  <a:lnTo>
                    <a:pt x="14535" y="1336"/>
                  </a:lnTo>
                  <a:lnTo>
                    <a:pt x="7246" y="5765"/>
                  </a:lnTo>
                  <a:lnTo>
                    <a:pt x="2151" y="12605"/>
                  </a:lnTo>
                  <a:lnTo>
                    <a:pt x="0" y="21170"/>
                  </a:lnTo>
                  <a:lnTo>
                    <a:pt x="1341" y="29906"/>
                  </a:lnTo>
                  <a:lnTo>
                    <a:pt x="5770" y="37195"/>
                  </a:lnTo>
                  <a:lnTo>
                    <a:pt x="12606" y="42287"/>
                  </a:lnTo>
                  <a:lnTo>
                    <a:pt x="21170" y="44437"/>
                  </a:lnTo>
                  <a:lnTo>
                    <a:pt x="29901" y="43102"/>
                  </a:lnTo>
                  <a:lnTo>
                    <a:pt x="37190" y="38676"/>
                  </a:lnTo>
                  <a:lnTo>
                    <a:pt x="42286" y="31837"/>
                  </a:lnTo>
                  <a:lnTo>
                    <a:pt x="44437" y="23266"/>
                  </a:lnTo>
                  <a:lnTo>
                    <a:pt x="43101" y="14537"/>
                  </a:lnTo>
                  <a:lnTo>
                    <a:pt x="38671" y="7251"/>
                  </a:lnTo>
                  <a:lnTo>
                    <a:pt x="31832" y="2156"/>
                  </a:lnTo>
                  <a:lnTo>
                    <a:pt x="23266"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object 449">
              <a:extLst>
                <a:ext uri="{FF2B5EF4-FFF2-40B4-BE49-F238E27FC236}">
                  <a16:creationId xmlns:a16="http://schemas.microsoft.com/office/drawing/2014/main" id="{C0E1B2BE-4D64-7A72-B975-A10A4264E023}"/>
                </a:ext>
              </a:extLst>
            </p:cNvPr>
            <p:cNvSpPr/>
            <p:nvPr/>
          </p:nvSpPr>
          <p:spPr>
            <a:xfrm>
              <a:off x="4717246" y="5106957"/>
              <a:ext cx="59685" cy="59577"/>
            </a:xfrm>
            <a:custGeom>
              <a:avLst/>
              <a:gdLst/>
              <a:ahLst/>
              <a:cxnLst/>
              <a:rect l="l" t="t" r="r" b="b"/>
              <a:pathLst>
                <a:path w="44450" h="44450">
                  <a:moveTo>
                    <a:pt x="23279" y="0"/>
                  </a:moveTo>
                  <a:lnTo>
                    <a:pt x="14542" y="1334"/>
                  </a:lnTo>
                  <a:lnTo>
                    <a:pt x="7253" y="5761"/>
                  </a:lnTo>
                  <a:lnTo>
                    <a:pt x="2156" y="12599"/>
                  </a:lnTo>
                  <a:lnTo>
                    <a:pt x="0" y="21170"/>
                  </a:lnTo>
                  <a:lnTo>
                    <a:pt x="1341" y="29899"/>
                  </a:lnTo>
                  <a:lnTo>
                    <a:pt x="5770" y="37185"/>
                  </a:lnTo>
                  <a:lnTo>
                    <a:pt x="12606" y="42280"/>
                  </a:lnTo>
                  <a:lnTo>
                    <a:pt x="21170" y="44437"/>
                  </a:lnTo>
                  <a:lnTo>
                    <a:pt x="29907" y="43101"/>
                  </a:lnTo>
                  <a:lnTo>
                    <a:pt x="37196" y="38671"/>
                  </a:lnTo>
                  <a:lnTo>
                    <a:pt x="42293" y="31832"/>
                  </a:lnTo>
                  <a:lnTo>
                    <a:pt x="44450" y="23266"/>
                  </a:lnTo>
                  <a:lnTo>
                    <a:pt x="43108" y="14530"/>
                  </a:lnTo>
                  <a:lnTo>
                    <a:pt x="38679" y="7242"/>
                  </a:lnTo>
                  <a:lnTo>
                    <a:pt x="31843" y="2149"/>
                  </a:lnTo>
                  <a:lnTo>
                    <a:pt x="23279" y="0"/>
                  </a:lnTo>
                  <a:close/>
                </a:path>
              </a:pathLst>
            </a:custGeom>
            <a:solidFill>
              <a:srgbClr val="F68F7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object 450">
              <a:extLst>
                <a:ext uri="{FF2B5EF4-FFF2-40B4-BE49-F238E27FC236}">
                  <a16:creationId xmlns:a16="http://schemas.microsoft.com/office/drawing/2014/main" id="{F36387DA-7678-BC82-207A-0F56D53F5FBF}"/>
                </a:ext>
              </a:extLst>
            </p:cNvPr>
            <p:cNvSpPr/>
            <p:nvPr/>
          </p:nvSpPr>
          <p:spPr>
            <a:xfrm>
              <a:off x="4483974" y="4876361"/>
              <a:ext cx="320594" cy="226394"/>
            </a:xfrm>
            <a:custGeom>
              <a:avLst/>
              <a:gdLst/>
              <a:ahLst/>
              <a:cxnLst/>
              <a:rect l="l" t="t" r="r" b="b"/>
              <a:pathLst>
                <a:path w="238760" h="168909">
                  <a:moveTo>
                    <a:pt x="229321" y="59183"/>
                  </a:moveTo>
                  <a:lnTo>
                    <a:pt x="182557" y="59183"/>
                  </a:lnTo>
                  <a:lnTo>
                    <a:pt x="191185" y="93709"/>
                  </a:lnTo>
                  <a:lnTo>
                    <a:pt x="207703" y="120285"/>
                  </a:lnTo>
                  <a:lnTo>
                    <a:pt x="222837" y="143508"/>
                  </a:lnTo>
                  <a:lnTo>
                    <a:pt x="227807" y="168733"/>
                  </a:lnTo>
                  <a:lnTo>
                    <a:pt x="232498" y="153253"/>
                  </a:lnTo>
                  <a:lnTo>
                    <a:pt x="234674" y="142471"/>
                  </a:lnTo>
                  <a:lnTo>
                    <a:pt x="236837" y="124600"/>
                  </a:lnTo>
                  <a:lnTo>
                    <a:pt x="238563" y="101520"/>
                  </a:lnTo>
                  <a:lnTo>
                    <a:pt x="235769" y="71005"/>
                  </a:lnTo>
                  <a:lnTo>
                    <a:pt x="229321" y="59183"/>
                  </a:lnTo>
                  <a:close/>
                </a:path>
                <a:path w="238760" h="168909">
                  <a:moveTo>
                    <a:pt x="125450" y="0"/>
                  </a:moveTo>
                  <a:lnTo>
                    <a:pt x="79973" y="6195"/>
                  </a:lnTo>
                  <a:lnTo>
                    <a:pt x="38853" y="26459"/>
                  </a:lnTo>
                  <a:lnTo>
                    <a:pt x="12720" y="60389"/>
                  </a:lnTo>
                  <a:lnTo>
                    <a:pt x="0" y="121462"/>
                  </a:lnTo>
                  <a:lnTo>
                    <a:pt x="1403" y="140101"/>
                  </a:lnTo>
                  <a:lnTo>
                    <a:pt x="4262" y="150940"/>
                  </a:lnTo>
                  <a:lnTo>
                    <a:pt x="24670" y="120285"/>
                  </a:lnTo>
                  <a:lnTo>
                    <a:pt x="57018" y="105012"/>
                  </a:lnTo>
                  <a:lnTo>
                    <a:pt x="96023" y="93371"/>
                  </a:lnTo>
                  <a:lnTo>
                    <a:pt x="136405" y="73610"/>
                  </a:lnTo>
                  <a:lnTo>
                    <a:pt x="169393" y="73610"/>
                  </a:lnTo>
                  <a:lnTo>
                    <a:pt x="173843" y="69175"/>
                  </a:lnTo>
                  <a:lnTo>
                    <a:pt x="182557" y="59183"/>
                  </a:lnTo>
                  <a:lnTo>
                    <a:pt x="229321" y="59183"/>
                  </a:lnTo>
                  <a:lnTo>
                    <a:pt x="221037" y="43992"/>
                  </a:lnTo>
                  <a:lnTo>
                    <a:pt x="186951" y="31421"/>
                  </a:lnTo>
                  <a:lnTo>
                    <a:pt x="164653" y="8274"/>
                  </a:lnTo>
                  <a:lnTo>
                    <a:pt x="125450" y="0"/>
                  </a:lnTo>
                  <a:close/>
                </a:path>
                <a:path w="238760" h="168909">
                  <a:moveTo>
                    <a:pt x="169393" y="73610"/>
                  </a:moveTo>
                  <a:lnTo>
                    <a:pt x="136405" y="73610"/>
                  </a:lnTo>
                  <a:lnTo>
                    <a:pt x="136894" y="75540"/>
                  </a:lnTo>
                  <a:lnTo>
                    <a:pt x="137390" y="81022"/>
                  </a:lnTo>
                  <a:lnTo>
                    <a:pt x="136438" y="89592"/>
                  </a:lnTo>
                  <a:lnTo>
                    <a:pt x="132583" y="100788"/>
                  </a:lnTo>
                  <a:lnTo>
                    <a:pt x="147247" y="92974"/>
                  </a:lnTo>
                  <a:lnTo>
                    <a:pt x="161537" y="81438"/>
                  </a:lnTo>
                  <a:lnTo>
                    <a:pt x="169393" y="73610"/>
                  </a:lnTo>
                  <a:close/>
                </a:path>
              </a:pathLst>
            </a:custGeom>
            <a:solidFill>
              <a:srgbClr val="86604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bject 452">
              <a:extLst>
                <a:ext uri="{FF2B5EF4-FFF2-40B4-BE49-F238E27FC236}">
                  <a16:creationId xmlns:a16="http://schemas.microsoft.com/office/drawing/2014/main" id="{C0FBE764-CDBD-8965-8B6B-9983E93607FD}"/>
                </a:ext>
              </a:extLst>
            </p:cNvPr>
            <p:cNvSpPr/>
            <p:nvPr/>
          </p:nvSpPr>
          <p:spPr>
            <a:xfrm>
              <a:off x="4509711" y="4941722"/>
              <a:ext cx="111697" cy="64684"/>
            </a:xfrm>
            <a:custGeom>
              <a:avLst/>
              <a:gdLst/>
              <a:ahLst/>
              <a:cxnLst/>
              <a:rect l="l" t="t" r="r" b="b"/>
              <a:pathLst>
                <a:path w="83185" h="48259">
                  <a:moveTo>
                    <a:pt x="83159" y="0"/>
                  </a:moveTo>
                  <a:lnTo>
                    <a:pt x="60018" y="4123"/>
                  </a:lnTo>
                  <a:lnTo>
                    <a:pt x="38998" y="13250"/>
                  </a:lnTo>
                  <a:lnTo>
                    <a:pt x="19269" y="27662"/>
                  </a:lnTo>
                  <a:lnTo>
                    <a:pt x="0" y="47637"/>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bject 453">
              <a:extLst>
                <a:ext uri="{FF2B5EF4-FFF2-40B4-BE49-F238E27FC236}">
                  <a16:creationId xmlns:a16="http://schemas.microsoft.com/office/drawing/2014/main" id="{EDF99C85-3C30-CCBC-457A-2F371476E52C}"/>
                </a:ext>
              </a:extLst>
            </p:cNvPr>
            <p:cNvSpPr/>
            <p:nvPr/>
          </p:nvSpPr>
          <p:spPr>
            <a:xfrm>
              <a:off x="4754566" y="4948004"/>
              <a:ext cx="41780" cy="105537"/>
            </a:xfrm>
            <a:custGeom>
              <a:avLst/>
              <a:gdLst/>
              <a:ahLst/>
              <a:cxnLst/>
              <a:rect l="l" t="t" r="r" b="b"/>
              <a:pathLst>
                <a:path w="31114" h="78740">
                  <a:moveTo>
                    <a:pt x="0" y="0"/>
                  </a:moveTo>
                  <a:lnTo>
                    <a:pt x="13119" y="14689"/>
                  </a:lnTo>
                  <a:lnTo>
                    <a:pt x="23725" y="34656"/>
                  </a:lnTo>
                  <a:lnTo>
                    <a:pt x="30094" y="56841"/>
                  </a:lnTo>
                  <a:lnTo>
                    <a:pt x="30505" y="78181"/>
                  </a:lnTo>
                </a:path>
              </a:pathLst>
            </a:custGeom>
            <a:ln w="3810">
              <a:solidFill>
                <a:srgbClr val="65473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bject 454">
              <a:extLst>
                <a:ext uri="{FF2B5EF4-FFF2-40B4-BE49-F238E27FC236}">
                  <a16:creationId xmlns:a16="http://schemas.microsoft.com/office/drawing/2014/main" id="{09BD8B96-CEE5-8BFF-44B3-280020F267F0}"/>
                </a:ext>
              </a:extLst>
            </p:cNvPr>
            <p:cNvSpPr/>
            <p:nvPr/>
          </p:nvSpPr>
          <p:spPr>
            <a:xfrm>
              <a:off x="4466629" y="5078128"/>
              <a:ext cx="46896" cy="46811"/>
            </a:xfrm>
            <a:custGeom>
              <a:avLst/>
              <a:gdLst/>
              <a:ahLst/>
              <a:cxnLst/>
              <a:rect l="l" t="t" r="r" b="b"/>
              <a:pathLst>
                <a:path w="34925" h="34925">
                  <a:moveTo>
                    <a:pt x="8801" y="0"/>
                  </a:moveTo>
                  <a:lnTo>
                    <a:pt x="876" y="7213"/>
                  </a:lnTo>
                  <a:lnTo>
                    <a:pt x="0" y="25869"/>
                  </a:lnTo>
                  <a:lnTo>
                    <a:pt x="7200" y="33782"/>
                  </a:lnTo>
                  <a:lnTo>
                    <a:pt x="25869" y="34671"/>
                  </a:lnTo>
                  <a:lnTo>
                    <a:pt x="33781" y="27457"/>
                  </a:lnTo>
                  <a:lnTo>
                    <a:pt x="34670" y="8813"/>
                  </a:lnTo>
                  <a:lnTo>
                    <a:pt x="27457" y="889"/>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bject 455">
              <a:extLst>
                <a:ext uri="{FF2B5EF4-FFF2-40B4-BE49-F238E27FC236}">
                  <a16:creationId xmlns:a16="http://schemas.microsoft.com/office/drawing/2014/main" id="{0FC53E6B-C1CC-1DEE-9AED-F545B7C3BFB5}"/>
                </a:ext>
              </a:extLst>
            </p:cNvPr>
            <p:cNvSpPr/>
            <p:nvPr/>
          </p:nvSpPr>
          <p:spPr>
            <a:xfrm>
              <a:off x="4765970" y="5092222"/>
              <a:ext cx="46896" cy="46811"/>
            </a:xfrm>
            <a:custGeom>
              <a:avLst/>
              <a:gdLst/>
              <a:ahLst/>
              <a:cxnLst/>
              <a:rect l="l" t="t" r="r" b="b"/>
              <a:pathLst>
                <a:path w="34925" h="34925">
                  <a:moveTo>
                    <a:pt x="8801" y="0"/>
                  </a:moveTo>
                  <a:lnTo>
                    <a:pt x="876" y="7213"/>
                  </a:lnTo>
                  <a:lnTo>
                    <a:pt x="0" y="25869"/>
                  </a:lnTo>
                  <a:lnTo>
                    <a:pt x="7213" y="33781"/>
                  </a:lnTo>
                  <a:lnTo>
                    <a:pt x="25869" y="34670"/>
                  </a:lnTo>
                  <a:lnTo>
                    <a:pt x="33781" y="27457"/>
                  </a:lnTo>
                  <a:lnTo>
                    <a:pt x="34670" y="8813"/>
                  </a:lnTo>
                  <a:lnTo>
                    <a:pt x="27457" y="888"/>
                  </a:lnTo>
                  <a:lnTo>
                    <a:pt x="8801" y="0"/>
                  </a:lnTo>
                  <a:close/>
                </a:path>
              </a:pathLst>
            </a:custGeom>
            <a:solidFill>
              <a:srgbClr val="FBBE9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object 456">
              <a:extLst>
                <a:ext uri="{FF2B5EF4-FFF2-40B4-BE49-F238E27FC236}">
                  <a16:creationId xmlns:a16="http://schemas.microsoft.com/office/drawing/2014/main" id="{684D7A89-8A7C-08B8-FE99-55890D2BC07F}"/>
                </a:ext>
              </a:extLst>
            </p:cNvPr>
            <p:cNvSpPr/>
            <p:nvPr/>
          </p:nvSpPr>
          <p:spPr>
            <a:xfrm>
              <a:off x="4711396" y="5301379"/>
              <a:ext cx="78442" cy="263842"/>
            </a:xfrm>
            <a:custGeom>
              <a:avLst/>
              <a:gdLst/>
              <a:ahLst/>
              <a:cxnLst/>
              <a:rect l="l" t="t" r="r" b="b"/>
              <a:pathLst>
                <a:path w="58420" h="196850">
                  <a:moveTo>
                    <a:pt x="20472" y="0"/>
                  </a:moveTo>
                  <a:lnTo>
                    <a:pt x="0" y="82727"/>
                  </a:lnTo>
                  <a:lnTo>
                    <a:pt x="9029" y="194551"/>
                  </a:lnTo>
                  <a:lnTo>
                    <a:pt x="57810" y="196608"/>
                  </a:lnTo>
                  <a:lnTo>
                    <a:pt x="54532" y="166454"/>
                  </a:lnTo>
                  <a:lnTo>
                    <a:pt x="45956" y="99814"/>
                  </a:lnTo>
                  <a:lnTo>
                    <a:pt x="33973" y="32418"/>
                  </a:lnTo>
                  <a:lnTo>
                    <a:pt x="20472"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bject 457">
              <a:extLst>
                <a:ext uri="{FF2B5EF4-FFF2-40B4-BE49-F238E27FC236}">
                  <a16:creationId xmlns:a16="http://schemas.microsoft.com/office/drawing/2014/main" id="{C12FFC1A-ED96-F30E-69D7-F35D66BB1403}"/>
                </a:ext>
              </a:extLst>
            </p:cNvPr>
            <p:cNvSpPr/>
            <p:nvPr/>
          </p:nvSpPr>
          <p:spPr>
            <a:xfrm>
              <a:off x="4515735" y="5286978"/>
              <a:ext cx="224246" cy="411934"/>
            </a:xfrm>
            <a:custGeom>
              <a:avLst/>
              <a:gdLst/>
              <a:ahLst/>
              <a:cxnLst/>
              <a:rect l="l" t="t" r="r" b="b"/>
              <a:pathLst>
                <a:path w="167004" h="307340">
                  <a:moveTo>
                    <a:pt x="61937" y="0"/>
                  </a:moveTo>
                  <a:lnTo>
                    <a:pt x="0" y="10744"/>
                  </a:lnTo>
                  <a:lnTo>
                    <a:pt x="14427" y="93472"/>
                  </a:lnTo>
                  <a:lnTo>
                    <a:pt x="25895" y="306870"/>
                  </a:lnTo>
                  <a:lnTo>
                    <a:pt x="138277" y="306870"/>
                  </a:lnTo>
                  <a:lnTo>
                    <a:pt x="152628" y="96354"/>
                  </a:lnTo>
                  <a:lnTo>
                    <a:pt x="163687" y="28829"/>
                  </a:lnTo>
                  <a:lnTo>
                    <a:pt x="94678" y="28829"/>
                  </a:lnTo>
                  <a:lnTo>
                    <a:pt x="61937" y="0"/>
                  </a:lnTo>
                  <a:close/>
                </a:path>
                <a:path w="167004" h="307340">
                  <a:moveTo>
                    <a:pt x="110007" y="0"/>
                  </a:moveTo>
                  <a:lnTo>
                    <a:pt x="94678" y="28829"/>
                  </a:lnTo>
                  <a:lnTo>
                    <a:pt x="163687" y="28829"/>
                  </a:lnTo>
                  <a:lnTo>
                    <a:pt x="166649" y="10744"/>
                  </a:lnTo>
                  <a:lnTo>
                    <a:pt x="110007"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bject 458">
              <a:extLst>
                <a:ext uri="{FF2B5EF4-FFF2-40B4-BE49-F238E27FC236}">
                  <a16:creationId xmlns:a16="http://schemas.microsoft.com/office/drawing/2014/main" id="{94A8A34E-BE18-86E3-06D9-2681D608BB35}"/>
                </a:ext>
              </a:extLst>
            </p:cNvPr>
            <p:cNvSpPr/>
            <p:nvPr/>
          </p:nvSpPr>
          <p:spPr>
            <a:xfrm>
              <a:off x="4580214" y="5294965"/>
              <a:ext cx="101465" cy="56173"/>
            </a:xfrm>
            <a:custGeom>
              <a:avLst/>
              <a:gdLst/>
              <a:ahLst/>
              <a:cxnLst/>
              <a:rect l="l" t="t" r="r" b="b"/>
              <a:pathLst>
                <a:path w="75564" h="41909">
                  <a:moveTo>
                    <a:pt x="0" y="0"/>
                  </a:moveTo>
                  <a:lnTo>
                    <a:pt x="28143" y="41668"/>
                  </a:lnTo>
                  <a:lnTo>
                    <a:pt x="46659" y="24777"/>
                  </a:lnTo>
                  <a:lnTo>
                    <a:pt x="68199" y="38811"/>
                  </a:lnTo>
                  <a:lnTo>
                    <a:pt x="75565" y="0"/>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bject 459">
              <a:extLst>
                <a:ext uri="{FF2B5EF4-FFF2-40B4-BE49-F238E27FC236}">
                  <a16:creationId xmlns:a16="http://schemas.microsoft.com/office/drawing/2014/main" id="{2FC506A0-1EBD-0D7A-0749-5BB4012A6905}"/>
                </a:ext>
              </a:extLst>
            </p:cNvPr>
            <p:cNvSpPr/>
            <p:nvPr/>
          </p:nvSpPr>
          <p:spPr>
            <a:xfrm>
              <a:off x="4641253" y="5337188"/>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bject 460">
              <a:extLst>
                <a:ext uri="{FF2B5EF4-FFF2-40B4-BE49-F238E27FC236}">
                  <a16:creationId xmlns:a16="http://schemas.microsoft.com/office/drawing/2014/main" id="{11223BDF-93CB-541B-7F1C-3C6120F7ECA9}"/>
                </a:ext>
              </a:extLst>
            </p:cNvPr>
            <p:cNvSpPr/>
            <p:nvPr/>
          </p:nvSpPr>
          <p:spPr>
            <a:xfrm>
              <a:off x="4641253" y="5399009"/>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bject 461">
              <a:extLst>
                <a:ext uri="{FF2B5EF4-FFF2-40B4-BE49-F238E27FC236}">
                  <a16:creationId xmlns:a16="http://schemas.microsoft.com/office/drawing/2014/main" id="{A3289C6D-43D0-0290-37BC-7D992B217B06}"/>
                </a:ext>
              </a:extLst>
            </p:cNvPr>
            <p:cNvSpPr/>
            <p:nvPr/>
          </p:nvSpPr>
          <p:spPr>
            <a:xfrm>
              <a:off x="4641253" y="5460831"/>
              <a:ext cx="9379" cy="8511"/>
            </a:xfrm>
            <a:custGeom>
              <a:avLst/>
              <a:gdLst/>
              <a:ahLst/>
              <a:cxnLst/>
              <a:rect l="l" t="t" r="r" b="b"/>
              <a:pathLst>
                <a:path w="6985" h="6350">
                  <a:moveTo>
                    <a:pt x="5041" y="0"/>
                  </a:moveTo>
                  <a:lnTo>
                    <a:pt x="1447" y="0"/>
                  </a:lnTo>
                  <a:lnTo>
                    <a:pt x="0" y="1371"/>
                  </a:lnTo>
                  <a:lnTo>
                    <a:pt x="0" y="4775"/>
                  </a:lnTo>
                  <a:lnTo>
                    <a:pt x="1447" y="6159"/>
                  </a:lnTo>
                  <a:lnTo>
                    <a:pt x="5041" y="6159"/>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object 462">
              <a:extLst>
                <a:ext uri="{FF2B5EF4-FFF2-40B4-BE49-F238E27FC236}">
                  <a16:creationId xmlns:a16="http://schemas.microsoft.com/office/drawing/2014/main" id="{31FD9735-3170-21D8-1103-DA6B40707ADA}"/>
                </a:ext>
              </a:extLst>
            </p:cNvPr>
            <p:cNvSpPr/>
            <p:nvPr/>
          </p:nvSpPr>
          <p:spPr>
            <a:xfrm>
              <a:off x="4641253" y="5522653"/>
              <a:ext cx="9379" cy="8511"/>
            </a:xfrm>
            <a:custGeom>
              <a:avLst/>
              <a:gdLst/>
              <a:ahLst/>
              <a:cxnLst/>
              <a:rect l="l" t="t" r="r" b="b"/>
              <a:pathLst>
                <a:path w="6985" h="6350">
                  <a:moveTo>
                    <a:pt x="5041" y="0"/>
                  </a:moveTo>
                  <a:lnTo>
                    <a:pt x="1447" y="0"/>
                  </a:lnTo>
                  <a:lnTo>
                    <a:pt x="0" y="1384"/>
                  </a:lnTo>
                  <a:lnTo>
                    <a:pt x="0" y="4787"/>
                  </a:lnTo>
                  <a:lnTo>
                    <a:pt x="1447" y="6159"/>
                  </a:lnTo>
                  <a:lnTo>
                    <a:pt x="5041" y="6159"/>
                  </a:lnTo>
                  <a:lnTo>
                    <a:pt x="6489" y="4787"/>
                  </a:lnTo>
                  <a:lnTo>
                    <a:pt x="6489" y="1384"/>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bject 463">
              <a:extLst>
                <a:ext uri="{FF2B5EF4-FFF2-40B4-BE49-F238E27FC236}">
                  <a16:creationId xmlns:a16="http://schemas.microsoft.com/office/drawing/2014/main" id="{50F6C762-A303-55C4-97F8-F5346879995E}"/>
                </a:ext>
              </a:extLst>
            </p:cNvPr>
            <p:cNvSpPr/>
            <p:nvPr/>
          </p:nvSpPr>
          <p:spPr>
            <a:xfrm>
              <a:off x="4641253" y="5584491"/>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object 464">
              <a:extLst>
                <a:ext uri="{FF2B5EF4-FFF2-40B4-BE49-F238E27FC236}">
                  <a16:creationId xmlns:a16="http://schemas.microsoft.com/office/drawing/2014/main" id="{D5CB959A-2712-5937-BFB6-1FCFF1FC9768}"/>
                </a:ext>
              </a:extLst>
            </p:cNvPr>
            <p:cNvSpPr/>
            <p:nvPr/>
          </p:nvSpPr>
          <p:spPr>
            <a:xfrm>
              <a:off x="4641253" y="5646313"/>
              <a:ext cx="9379" cy="8511"/>
            </a:xfrm>
            <a:custGeom>
              <a:avLst/>
              <a:gdLst/>
              <a:ahLst/>
              <a:cxnLst/>
              <a:rect l="l" t="t" r="r" b="b"/>
              <a:pathLst>
                <a:path w="6985" h="6350">
                  <a:moveTo>
                    <a:pt x="5041" y="0"/>
                  </a:moveTo>
                  <a:lnTo>
                    <a:pt x="1447" y="0"/>
                  </a:lnTo>
                  <a:lnTo>
                    <a:pt x="0" y="1371"/>
                  </a:lnTo>
                  <a:lnTo>
                    <a:pt x="0" y="4775"/>
                  </a:lnTo>
                  <a:lnTo>
                    <a:pt x="1447" y="6146"/>
                  </a:lnTo>
                  <a:lnTo>
                    <a:pt x="5041" y="6146"/>
                  </a:lnTo>
                  <a:lnTo>
                    <a:pt x="6489" y="4775"/>
                  </a:lnTo>
                  <a:lnTo>
                    <a:pt x="6489" y="1371"/>
                  </a:lnTo>
                  <a:lnTo>
                    <a:pt x="504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object 465">
              <a:extLst>
                <a:ext uri="{FF2B5EF4-FFF2-40B4-BE49-F238E27FC236}">
                  <a16:creationId xmlns:a16="http://schemas.microsoft.com/office/drawing/2014/main" id="{6FC40B13-C6AA-EC4E-52B3-1973A7CD76EA}"/>
                </a:ext>
              </a:extLst>
            </p:cNvPr>
            <p:cNvSpPr/>
            <p:nvPr/>
          </p:nvSpPr>
          <p:spPr>
            <a:xfrm>
              <a:off x="4739504" y="5395101"/>
              <a:ext cx="0" cy="154050"/>
            </a:xfrm>
            <a:custGeom>
              <a:avLst/>
              <a:gdLst/>
              <a:ahLst/>
              <a:cxnLst/>
              <a:rect l="l" t="t" r="r" b="b"/>
              <a:pathLst>
                <a:path h="114934">
                  <a:moveTo>
                    <a:pt x="0" y="0"/>
                  </a:moveTo>
                  <a:lnTo>
                    <a:pt x="0" y="114769"/>
                  </a:lnTo>
                </a:path>
              </a:pathLst>
            </a:custGeom>
            <a:ln w="3810">
              <a:solidFill>
                <a:srgbClr val="5A8F5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object 466">
              <a:extLst>
                <a:ext uri="{FF2B5EF4-FFF2-40B4-BE49-F238E27FC236}">
                  <a16:creationId xmlns:a16="http://schemas.microsoft.com/office/drawing/2014/main" id="{E47E8942-5224-F87A-7736-CABC8842F4C8}"/>
                </a:ext>
              </a:extLst>
            </p:cNvPr>
            <p:cNvSpPr/>
            <p:nvPr/>
          </p:nvSpPr>
          <p:spPr>
            <a:xfrm>
              <a:off x="4345357" y="5649918"/>
              <a:ext cx="717927" cy="143835"/>
            </a:xfrm>
            <a:custGeom>
              <a:avLst/>
              <a:gdLst/>
              <a:ahLst/>
              <a:cxnLst/>
              <a:rect l="l" t="t" r="r" b="b"/>
              <a:pathLst>
                <a:path w="534670" h="107315">
                  <a:moveTo>
                    <a:pt x="534111" y="106819"/>
                  </a:moveTo>
                  <a:lnTo>
                    <a:pt x="0" y="106819"/>
                  </a:lnTo>
                  <a:lnTo>
                    <a:pt x="0" y="0"/>
                  </a:lnTo>
                  <a:lnTo>
                    <a:pt x="534111" y="0"/>
                  </a:lnTo>
                  <a:lnTo>
                    <a:pt x="534111" y="106819"/>
                  </a:lnTo>
                  <a:close/>
                </a:path>
              </a:pathLst>
            </a:custGeom>
            <a:solidFill>
              <a:srgbClr val="D8B68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object 467">
              <a:extLst>
                <a:ext uri="{FF2B5EF4-FFF2-40B4-BE49-F238E27FC236}">
                  <a16:creationId xmlns:a16="http://schemas.microsoft.com/office/drawing/2014/main" id="{7024AA3E-BB99-8A17-10B1-6F41CE5C3891}"/>
                </a:ext>
              </a:extLst>
            </p:cNvPr>
            <p:cNvSpPr/>
            <p:nvPr/>
          </p:nvSpPr>
          <p:spPr>
            <a:xfrm>
              <a:off x="4537560" y="5654053"/>
              <a:ext cx="278815" cy="34894"/>
            </a:xfrm>
            <a:custGeom>
              <a:avLst/>
              <a:gdLst/>
              <a:ahLst/>
              <a:cxnLst/>
              <a:rect l="l" t="t" r="r" b="b"/>
              <a:pathLst>
                <a:path w="207645" h="26034">
                  <a:moveTo>
                    <a:pt x="0" y="0"/>
                  </a:moveTo>
                  <a:lnTo>
                    <a:pt x="0" y="3937"/>
                  </a:lnTo>
                  <a:lnTo>
                    <a:pt x="11036" y="25412"/>
                  </a:lnTo>
                  <a:lnTo>
                    <a:pt x="207645" y="25412"/>
                  </a:lnTo>
                  <a:lnTo>
                    <a:pt x="207645" y="20180"/>
                  </a:lnTo>
                  <a:lnTo>
                    <a:pt x="196608" y="6540"/>
                  </a:lnTo>
                  <a:lnTo>
                    <a:pt x="0" y="0"/>
                  </a:lnTo>
                  <a:close/>
                </a:path>
              </a:pathLst>
            </a:custGeom>
            <a:solidFill>
              <a:srgbClr val="A3A4A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object 468">
              <a:extLst>
                <a:ext uri="{FF2B5EF4-FFF2-40B4-BE49-F238E27FC236}">
                  <a16:creationId xmlns:a16="http://schemas.microsoft.com/office/drawing/2014/main" id="{54C24972-7F0B-D96A-EB8D-C32F8E3E2964}"/>
                </a:ext>
              </a:extLst>
            </p:cNvPr>
            <p:cNvSpPr/>
            <p:nvPr/>
          </p:nvSpPr>
          <p:spPr>
            <a:xfrm>
              <a:off x="4537560" y="5667577"/>
              <a:ext cx="278815" cy="0"/>
            </a:xfrm>
            <a:custGeom>
              <a:avLst/>
              <a:gdLst/>
              <a:ahLst/>
              <a:cxnLst/>
              <a:rect l="l" t="t" r="r" b="b"/>
              <a:pathLst>
                <a:path w="207645">
                  <a:moveTo>
                    <a:pt x="0" y="0"/>
                  </a:moveTo>
                  <a:lnTo>
                    <a:pt x="207645" y="0"/>
                  </a:lnTo>
                </a:path>
              </a:pathLst>
            </a:custGeom>
            <a:ln w="20180">
              <a:solidFill>
                <a:srgbClr val="D3D3D4"/>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object 469">
              <a:extLst>
                <a:ext uri="{FF2B5EF4-FFF2-40B4-BE49-F238E27FC236}">
                  <a16:creationId xmlns:a16="http://schemas.microsoft.com/office/drawing/2014/main" id="{D7FE99BD-0E33-FC05-903A-D678DBE3716F}"/>
                </a:ext>
              </a:extLst>
            </p:cNvPr>
            <p:cNvSpPr/>
            <p:nvPr/>
          </p:nvSpPr>
          <p:spPr>
            <a:xfrm>
              <a:off x="478485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object 470">
              <a:extLst>
                <a:ext uri="{FF2B5EF4-FFF2-40B4-BE49-F238E27FC236}">
                  <a16:creationId xmlns:a16="http://schemas.microsoft.com/office/drawing/2014/main" id="{E6D7A9BD-5126-DC60-750C-EC0385E63C15}"/>
                </a:ext>
              </a:extLst>
            </p:cNvPr>
            <p:cNvSpPr/>
            <p:nvPr/>
          </p:nvSpPr>
          <p:spPr>
            <a:xfrm>
              <a:off x="476995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object 471">
              <a:extLst>
                <a:ext uri="{FF2B5EF4-FFF2-40B4-BE49-F238E27FC236}">
                  <a16:creationId xmlns:a16="http://schemas.microsoft.com/office/drawing/2014/main" id="{1AB305B7-ED28-9535-FED5-6A97C507D283}"/>
                </a:ext>
              </a:extLst>
            </p:cNvPr>
            <p:cNvSpPr/>
            <p:nvPr/>
          </p:nvSpPr>
          <p:spPr>
            <a:xfrm>
              <a:off x="475503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object 472">
              <a:extLst>
                <a:ext uri="{FF2B5EF4-FFF2-40B4-BE49-F238E27FC236}">
                  <a16:creationId xmlns:a16="http://schemas.microsoft.com/office/drawing/2014/main" id="{C151DA9A-EE7C-0552-42B7-B370E09D7109}"/>
                </a:ext>
              </a:extLst>
            </p:cNvPr>
            <p:cNvSpPr/>
            <p:nvPr/>
          </p:nvSpPr>
          <p:spPr>
            <a:xfrm>
              <a:off x="474013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bject 473">
              <a:extLst>
                <a:ext uri="{FF2B5EF4-FFF2-40B4-BE49-F238E27FC236}">
                  <a16:creationId xmlns:a16="http://schemas.microsoft.com/office/drawing/2014/main" id="{21A3A869-DC3D-320E-56EC-21B86257637D}"/>
                </a:ext>
              </a:extLst>
            </p:cNvPr>
            <p:cNvSpPr/>
            <p:nvPr/>
          </p:nvSpPr>
          <p:spPr>
            <a:xfrm>
              <a:off x="472522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object 474">
              <a:extLst>
                <a:ext uri="{FF2B5EF4-FFF2-40B4-BE49-F238E27FC236}">
                  <a16:creationId xmlns:a16="http://schemas.microsoft.com/office/drawing/2014/main" id="{4E8729E9-34FE-A7E1-929A-4291DC0BFB09}"/>
                </a:ext>
              </a:extLst>
            </p:cNvPr>
            <p:cNvSpPr/>
            <p:nvPr/>
          </p:nvSpPr>
          <p:spPr>
            <a:xfrm>
              <a:off x="4710315"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bject 475">
              <a:extLst>
                <a:ext uri="{FF2B5EF4-FFF2-40B4-BE49-F238E27FC236}">
                  <a16:creationId xmlns:a16="http://schemas.microsoft.com/office/drawing/2014/main" id="{06C21B46-F445-5B67-39B1-BC59E5055612}"/>
                </a:ext>
              </a:extLst>
            </p:cNvPr>
            <p:cNvSpPr/>
            <p:nvPr/>
          </p:nvSpPr>
          <p:spPr>
            <a:xfrm>
              <a:off x="469541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object 476">
              <a:extLst>
                <a:ext uri="{FF2B5EF4-FFF2-40B4-BE49-F238E27FC236}">
                  <a16:creationId xmlns:a16="http://schemas.microsoft.com/office/drawing/2014/main" id="{560ACFED-4FD6-6863-F1A6-2A66A18E9517}"/>
                </a:ext>
              </a:extLst>
            </p:cNvPr>
            <p:cNvSpPr/>
            <p:nvPr/>
          </p:nvSpPr>
          <p:spPr>
            <a:xfrm>
              <a:off x="4680497"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bject 477">
              <a:extLst>
                <a:ext uri="{FF2B5EF4-FFF2-40B4-BE49-F238E27FC236}">
                  <a16:creationId xmlns:a16="http://schemas.microsoft.com/office/drawing/2014/main" id="{16ACB430-5A33-5C7C-78E5-5E338F9883C0}"/>
                </a:ext>
              </a:extLst>
            </p:cNvPr>
            <p:cNvSpPr/>
            <p:nvPr/>
          </p:nvSpPr>
          <p:spPr>
            <a:xfrm>
              <a:off x="466559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bject 478">
              <a:extLst>
                <a:ext uri="{FF2B5EF4-FFF2-40B4-BE49-F238E27FC236}">
                  <a16:creationId xmlns:a16="http://schemas.microsoft.com/office/drawing/2014/main" id="{B2D6C426-C672-1666-C520-3A780DED98C8}"/>
                </a:ext>
              </a:extLst>
            </p:cNvPr>
            <p:cNvSpPr/>
            <p:nvPr/>
          </p:nvSpPr>
          <p:spPr>
            <a:xfrm>
              <a:off x="4650680"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object 479">
              <a:extLst>
                <a:ext uri="{FF2B5EF4-FFF2-40B4-BE49-F238E27FC236}">
                  <a16:creationId xmlns:a16="http://schemas.microsoft.com/office/drawing/2014/main" id="{34242EB7-FA32-0DA1-A807-3CC04A6A013B}"/>
                </a:ext>
              </a:extLst>
            </p:cNvPr>
            <p:cNvSpPr/>
            <p:nvPr/>
          </p:nvSpPr>
          <p:spPr>
            <a:xfrm>
              <a:off x="463577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object 480">
              <a:extLst>
                <a:ext uri="{FF2B5EF4-FFF2-40B4-BE49-F238E27FC236}">
                  <a16:creationId xmlns:a16="http://schemas.microsoft.com/office/drawing/2014/main" id="{D7B60931-AB64-545B-D116-CE901E74022F}"/>
                </a:ext>
              </a:extLst>
            </p:cNvPr>
            <p:cNvSpPr/>
            <p:nvPr/>
          </p:nvSpPr>
          <p:spPr>
            <a:xfrm>
              <a:off x="4620870"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bject 481">
              <a:extLst>
                <a:ext uri="{FF2B5EF4-FFF2-40B4-BE49-F238E27FC236}">
                  <a16:creationId xmlns:a16="http://schemas.microsoft.com/office/drawing/2014/main" id="{A544C6C9-A57E-7AE0-396E-765987B39F3C}"/>
                </a:ext>
              </a:extLst>
            </p:cNvPr>
            <p:cNvSpPr/>
            <p:nvPr/>
          </p:nvSpPr>
          <p:spPr>
            <a:xfrm>
              <a:off x="4605958"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object 482">
              <a:extLst>
                <a:ext uri="{FF2B5EF4-FFF2-40B4-BE49-F238E27FC236}">
                  <a16:creationId xmlns:a16="http://schemas.microsoft.com/office/drawing/2014/main" id="{5DE82103-3C60-C2BB-F648-370C888B4D44}"/>
                </a:ext>
              </a:extLst>
            </p:cNvPr>
            <p:cNvSpPr/>
            <p:nvPr/>
          </p:nvSpPr>
          <p:spPr>
            <a:xfrm>
              <a:off x="4591053"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bject 483">
              <a:extLst>
                <a:ext uri="{FF2B5EF4-FFF2-40B4-BE49-F238E27FC236}">
                  <a16:creationId xmlns:a16="http://schemas.microsoft.com/office/drawing/2014/main" id="{CD6B00EA-BC70-11FC-FF6F-4285C03B3C5E}"/>
                </a:ext>
              </a:extLst>
            </p:cNvPr>
            <p:cNvSpPr/>
            <p:nvPr/>
          </p:nvSpPr>
          <p:spPr>
            <a:xfrm>
              <a:off x="4576141"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object 484">
              <a:extLst>
                <a:ext uri="{FF2B5EF4-FFF2-40B4-BE49-F238E27FC236}">
                  <a16:creationId xmlns:a16="http://schemas.microsoft.com/office/drawing/2014/main" id="{D05197C3-F39E-494E-A0E6-7FCE9AF8A1F8}"/>
                </a:ext>
              </a:extLst>
            </p:cNvPr>
            <p:cNvSpPr/>
            <p:nvPr/>
          </p:nvSpPr>
          <p:spPr>
            <a:xfrm>
              <a:off x="4561236" y="5658338"/>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bject 485">
              <a:extLst>
                <a:ext uri="{FF2B5EF4-FFF2-40B4-BE49-F238E27FC236}">
                  <a16:creationId xmlns:a16="http://schemas.microsoft.com/office/drawing/2014/main" id="{F5C48043-240C-1B86-54E0-B922141EB75F}"/>
                </a:ext>
              </a:extLst>
            </p:cNvPr>
            <p:cNvSpPr/>
            <p:nvPr/>
          </p:nvSpPr>
          <p:spPr>
            <a:xfrm>
              <a:off x="4546331" y="5658338"/>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object 486">
              <a:extLst>
                <a:ext uri="{FF2B5EF4-FFF2-40B4-BE49-F238E27FC236}">
                  <a16:creationId xmlns:a16="http://schemas.microsoft.com/office/drawing/2014/main" id="{7044A18E-A66D-FF41-5A84-45565E91A0E2}"/>
                </a:ext>
              </a:extLst>
            </p:cNvPr>
            <p:cNvSpPr/>
            <p:nvPr/>
          </p:nvSpPr>
          <p:spPr>
            <a:xfrm>
              <a:off x="478744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object 487">
              <a:extLst>
                <a:ext uri="{FF2B5EF4-FFF2-40B4-BE49-F238E27FC236}">
                  <a16:creationId xmlns:a16="http://schemas.microsoft.com/office/drawing/2014/main" id="{36D989E7-195D-6A78-CE92-EAF940DC395E}"/>
                </a:ext>
              </a:extLst>
            </p:cNvPr>
            <p:cNvSpPr/>
            <p:nvPr/>
          </p:nvSpPr>
          <p:spPr>
            <a:xfrm>
              <a:off x="477253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object 488">
              <a:extLst>
                <a:ext uri="{FF2B5EF4-FFF2-40B4-BE49-F238E27FC236}">
                  <a16:creationId xmlns:a16="http://schemas.microsoft.com/office/drawing/2014/main" id="{584CF368-B522-6994-E7E2-DDE50803BCCE}"/>
                </a:ext>
              </a:extLst>
            </p:cNvPr>
            <p:cNvSpPr/>
            <p:nvPr/>
          </p:nvSpPr>
          <p:spPr>
            <a:xfrm>
              <a:off x="4757627"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object 489">
              <a:extLst>
                <a:ext uri="{FF2B5EF4-FFF2-40B4-BE49-F238E27FC236}">
                  <a16:creationId xmlns:a16="http://schemas.microsoft.com/office/drawing/2014/main" id="{5F12BFBE-3B13-4BC7-21AE-850C3323620A}"/>
                </a:ext>
              </a:extLst>
            </p:cNvPr>
            <p:cNvSpPr/>
            <p:nvPr/>
          </p:nvSpPr>
          <p:spPr>
            <a:xfrm>
              <a:off x="474271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object 490">
              <a:extLst>
                <a:ext uri="{FF2B5EF4-FFF2-40B4-BE49-F238E27FC236}">
                  <a16:creationId xmlns:a16="http://schemas.microsoft.com/office/drawing/2014/main" id="{738C5163-1A4F-0960-BADD-D74EF9B08B12}"/>
                </a:ext>
              </a:extLst>
            </p:cNvPr>
            <p:cNvSpPr/>
            <p:nvPr/>
          </p:nvSpPr>
          <p:spPr>
            <a:xfrm>
              <a:off x="472780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object 491">
              <a:extLst>
                <a:ext uri="{FF2B5EF4-FFF2-40B4-BE49-F238E27FC236}">
                  <a16:creationId xmlns:a16="http://schemas.microsoft.com/office/drawing/2014/main" id="{E18989C2-85E5-F773-4F57-A0861FC1883A}"/>
                </a:ext>
              </a:extLst>
            </p:cNvPr>
            <p:cNvSpPr/>
            <p:nvPr/>
          </p:nvSpPr>
          <p:spPr>
            <a:xfrm>
              <a:off x="471290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object 492">
              <a:extLst>
                <a:ext uri="{FF2B5EF4-FFF2-40B4-BE49-F238E27FC236}">
                  <a16:creationId xmlns:a16="http://schemas.microsoft.com/office/drawing/2014/main" id="{859FE11A-3D53-E495-C22B-61ACA1D9EEA1}"/>
                </a:ext>
              </a:extLst>
            </p:cNvPr>
            <p:cNvSpPr/>
            <p:nvPr/>
          </p:nvSpPr>
          <p:spPr>
            <a:xfrm>
              <a:off x="469799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object 493">
              <a:extLst>
                <a:ext uri="{FF2B5EF4-FFF2-40B4-BE49-F238E27FC236}">
                  <a16:creationId xmlns:a16="http://schemas.microsoft.com/office/drawing/2014/main" id="{1752FAC8-A38E-DE59-F9C9-BC981986346C}"/>
                </a:ext>
              </a:extLst>
            </p:cNvPr>
            <p:cNvSpPr/>
            <p:nvPr/>
          </p:nvSpPr>
          <p:spPr>
            <a:xfrm>
              <a:off x="468308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object 494">
              <a:extLst>
                <a:ext uri="{FF2B5EF4-FFF2-40B4-BE49-F238E27FC236}">
                  <a16:creationId xmlns:a16="http://schemas.microsoft.com/office/drawing/2014/main" id="{58DC0031-1DB2-9583-5671-E9D039FD9F08}"/>
                </a:ext>
              </a:extLst>
            </p:cNvPr>
            <p:cNvSpPr/>
            <p:nvPr/>
          </p:nvSpPr>
          <p:spPr>
            <a:xfrm>
              <a:off x="466817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object 495">
              <a:extLst>
                <a:ext uri="{FF2B5EF4-FFF2-40B4-BE49-F238E27FC236}">
                  <a16:creationId xmlns:a16="http://schemas.microsoft.com/office/drawing/2014/main" id="{397536C5-4FB9-6E82-CA06-297FE6172073}"/>
                </a:ext>
              </a:extLst>
            </p:cNvPr>
            <p:cNvSpPr/>
            <p:nvPr/>
          </p:nvSpPr>
          <p:spPr>
            <a:xfrm>
              <a:off x="4653269"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object 496">
              <a:extLst>
                <a:ext uri="{FF2B5EF4-FFF2-40B4-BE49-F238E27FC236}">
                  <a16:creationId xmlns:a16="http://schemas.microsoft.com/office/drawing/2014/main" id="{B6829910-81CB-5EC1-E353-1A7E03E372FD}"/>
                </a:ext>
              </a:extLst>
            </p:cNvPr>
            <p:cNvSpPr/>
            <p:nvPr/>
          </p:nvSpPr>
          <p:spPr>
            <a:xfrm>
              <a:off x="4638365"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object 497">
              <a:extLst>
                <a:ext uri="{FF2B5EF4-FFF2-40B4-BE49-F238E27FC236}">
                  <a16:creationId xmlns:a16="http://schemas.microsoft.com/office/drawing/2014/main" id="{BD503248-769C-67EC-F88D-503F87AB0992}"/>
                </a:ext>
              </a:extLst>
            </p:cNvPr>
            <p:cNvSpPr/>
            <p:nvPr/>
          </p:nvSpPr>
          <p:spPr>
            <a:xfrm>
              <a:off x="462345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object 498">
              <a:extLst>
                <a:ext uri="{FF2B5EF4-FFF2-40B4-BE49-F238E27FC236}">
                  <a16:creationId xmlns:a16="http://schemas.microsoft.com/office/drawing/2014/main" id="{CA137348-4D28-312C-CAC2-9709A148CE95}"/>
                </a:ext>
              </a:extLst>
            </p:cNvPr>
            <p:cNvSpPr/>
            <p:nvPr/>
          </p:nvSpPr>
          <p:spPr>
            <a:xfrm>
              <a:off x="4608548"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object 499">
              <a:extLst>
                <a:ext uri="{FF2B5EF4-FFF2-40B4-BE49-F238E27FC236}">
                  <a16:creationId xmlns:a16="http://schemas.microsoft.com/office/drawing/2014/main" id="{C1ED5173-3168-037E-6D3B-24365582DAC3}"/>
                </a:ext>
              </a:extLst>
            </p:cNvPr>
            <p:cNvSpPr/>
            <p:nvPr/>
          </p:nvSpPr>
          <p:spPr>
            <a:xfrm>
              <a:off x="4593635" y="5663058"/>
              <a:ext cx="12790" cy="3404"/>
            </a:xfrm>
            <a:custGeom>
              <a:avLst/>
              <a:gdLst/>
              <a:ahLst/>
              <a:cxnLst/>
              <a:rect l="l" t="t" r="r" b="b"/>
              <a:pathLst>
                <a:path w="9525" h="2540">
                  <a:moveTo>
                    <a:pt x="7848" y="0"/>
                  </a:moveTo>
                  <a:lnTo>
                    <a:pt x="0" y="0"/>
                  </a:lnTo>
                  <a:lnTo>
                    <a:pt x="1257" y="2286"/>
                  </a:lnTo>
                  <a:lnTo>
                    <a:pt x="9093" y="2286"/>
                  </a:lnTo>
                  <a:lnTo>
                    <a:pt x="7848"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object 500">
              <a:extLst>
                <a:ext uri="{FF2B5EF4-FFF2-40B4-BE49-F238E27FC236}">
                  <a16:creationId xmlns:a16="http://schemas.microsoft.com/office/drawing/2014/main" id="{9770FA8D-4F0B-D0CC-48DE-ED7C4735A779}"/>
                </a:ext>
              </a:extLst>
            </p:cNvPr>
            <p:cNvSpPr/>
            <p:nvPr/>
          </p:nvSpPr>
          <p:spPr>
            <a:xfrm>
              <a:off x="4578730"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object 501">
              <a:extLst>
                <a:ext uri="{FF2B5EF4-FFF2-40B4-BE49-F238E27FC236}">
                  <a16:creationId xmlns:a16="http://schemas.microsoft.com/office/drawing/2014/main" id="{DE0407D7-2A91-F402-2A45-642BDED3EAFA}"/>
                </a:ext>
              </a:extLst>
            </p:cNvPr>
            <p:cNvSpPr/>
            <p:nvPr/>
          </p:nvSpPr>
          <p:spPr>
            <a:xfrm>
              <a:off x="4563824" y="5663058"/>
              <a:ext cx="12790" cy="3404"/>
            </a:xfrm>
            <a:custGeom>
              <a:avLst/>
              <a:gdLst/>
              <a:ahLst/>
              <a:cxnLst/>
              <a:rect l="l" t="t" r="r" b="b"/>
              <a:pathLst>
                <a:path w="9525" h="2540">
                  <a:moveTo>
                    <a:pt x="7835" y="0"/>
                  </a:moveTo>
                  <a:lnTo>
                    <a:pt x="0" y="0"/>
                  </a:lnTo>
                  <a:lnTo>
                    <a:pt x="1244"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object 502">
              <a:extLst>
                <a:ext uri="{FF2B5EF4-FFF2-40B4-BE49-F238E27FC236}">
                  <a16:creationId xmlns:a16="http://schemas.microsoft.com/office/drawing/2014/main" id="{26611BAF-8058-2F56-CDB1-61E9E2379F65}"/>
                </a:ext>
              </a:extLst>
            </p:cNvPr>
            <p:cNvSpPr/>
            <p:nvPr/>
          </p:nvSpPr>
          <p:spPr>
            <a:xfrm>
              <a:off x="4548912" y="5663058"/>
              <a:ext cx="12790" cy="3404"/>
            </a:xfrm>
            <a:custGeom>
              <a:avLst/>
              <a:gdLst/>
              <a:ahLst/>
              <a:cxnLst/>
              <a:rect l="l" t="t" r="r" b="b"/>
              <a:pathLst>
                <a:path w="9525" h="2540">
                  <a:moveTo>
                    <a:pt x="7835" y="0"/>
                  </a:moveTo>
                  <a:lnTo>
                    <a:pt x="0" y="0"/>
                  </a:lnTo>
                  <a:lnTo>
                    <a:pt x="1257" y="2286"/>
                  </a:lnTo>
                  <a:lnTo>
                    <a:pt x="9093" y="2286"/>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object 503">
              <a:extLst>
                <a:ext uri="{FF2B5EF4-FFF2-40B4-BE49-F238E27FC236}">
                  <a16:creationId xmlns:a16="http://schemas.microsoft.com/office/drawing/2014/main" id="{1FF97401-1A80-57B9-26B8-3067DFA39223}"/>
                </a:ext>
              </a:extLst>
            </p:cNvPr>
            <p:cNvSpPr/>
            <p:nvPr/>
          </p:nvSpPr>
          <p:spPr>
            <a:xfrm>
              <a:off x="479002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object 504">
              <a:extLst>
                <a:ext uri="{FF2B5EF4-FFF2-40B4-BE49-F238E27FC236}">
                  <a16:creationId xmlns:a16="http://schemas.microsoft.com/office/drawing/2014/main" id="{7C24B616-41B6-F3E2-F2B1-0A95A6DCF8EF}"/>
                </a:ext>
              </a:extLst>
            </p:cNvPr>
            <p:cNvSpPr/>
            <p:nvPr/>
          </p:nvSpPr>
          <p:spPr>
            <a:xfrm>
              <a:off x="477512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object 505">
              <a:extLst>
                <a:ext uri="{FF2B5EF4-FFF2-40B4-BE49-F238E27FC236}">
                  <a16:creationId xmlns:a16="http://schemas.microsoft.com/office/drawing/2014/main" id="{C860D200-4A33-09C8-F181-9341C2C54A2C}"/>
                </a:ext>
              </a:extLst>
            </p:cNvPr>
            <p:cNvSpPr/>
            <p:nvPr/>
          </p:nvSpPr>
          <p:spPr>
            <a:xfrm>
              <a:off x="476021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object 506">
              <a:extLst>
                <a:ext uri="{FF2B5EF4-FFF2-40B4-BE49-F238E27FC236}">
                  <a16:creationId xmlns:a16="http://schemas.microsoft.com/office/drawing/2014/main" id="{FC13A1CB-FE69-B9F7-4DB0-1E18119F6997}"/>
                </a:ext>
              </a:extLst>
            </p:cNvPr>
            <p:cNvSpPr/>
            <p:nvPr/>
          </p:nvSpPr>
          <p:spPr>
            <a:xfrm>
              <a:off x="4745303"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object 507">
              <a:extLst>
                <a:ext uri="{FF2B5EF4-FFF2-40B4-BE49-F238E27FC236}">
                  <a16:creationId xmlns:a16="http://schemas.microsoft.com/office/drawing/2014/main" id="{26ABB073-193C-FCF4-CD71-5BA00344DB2A}"/>
                </a:ext>
              </a:extLst>
            </p:cNvPr>
            <p:cNvSpPr/>
            <p:nvPr/>
          </p:nvSpPr>
          <p:spPr>
            <a:xfrm>
              <a:off x="473039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object 508">
              <a:extLst>
                <a:ext uri="{FF2B5EF4-FFF2-40B4-BE49-F238E27FC236}">
                  <a16:creationId xmlns:a16="http://schemas.microsoft.com/office/drawing/2014/main" id="{731FC998-C34F-DD24-C7DE-FB76E0886329}"/>
                </a:ext>
              </a:extLst>
            </p:cNvPr>
            <p:cNvSpPr/>
            <p:nvPr/>
          </p:nvSpPr>
          <p:spPr>
            <a:xfrm>
              <a:off x="471548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object 509">
              <a:extLst>
                <a:ext uri="{FF2B5EF4-FFF2-40B4-BE49-F238E27FC236}">
                  <a16:creationId xmlns:a16="http://schemas.microsoft.com/office/drawing/2014/main" id="{EAAD4B3A-5488-1388-6CB8-2F9B4ED62D4E}"/>
                </a:ext>
              </a:extLst>
            </p:cNvPr>
            <p:cNvSpPr/>
            <p:nvPr/>
          </p:nvSpPr>
          <p:spPr>
            <a:xfrm>
              <a:off x="470058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bject 510">
              <a:extLst>
                <a:ext uri="{FF2B5EF4-FFF2-40B4-BE49-F238E27FC236}">
                  <a16:creationId xmlns:a16="http://schemas.microsoft.com/office/drawing/2014/main" id="{432BF0EE-AA3F-EFD6-27F3-00FC10049375}"/>
                </a:ext>
              </a:extLst>
            </p:cNvPr>
            <p:cNvSpPr/>
            <p:nvPr/>
          </p:nvSpPr>
          <p:spPr>
            <a:xfrm>
              <a:off x="468567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object 511">
              <a:extLst>
                <a:ext uri="{FF2B5EF4-FFF2-40B4-BE49-F238E27FC236}">
                  <a16:creationId xmlns:a16="http://schemas.microsoft.com/office/drawing/2014/main" id="{A3EB83DA-07FC-6C51-77C3-4546299FE107}"/>
                </a:ext>
              </a:extLst>
            </p:cNvPr>
            <p:cNvSpPr/>
            <p:nvPr/>
          </p:nvSpPr>
          <p:spPr>
            <a:xfrm>
              <a:off x="467076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object 512">
              <a:extLst>
                <a:ext uri="{FF2B5EF4-FFF2-40B4-BE49-F238E27FC236}">
                  <a16:creationId xmlns:a16="http://schemas.microsoft.com/office/drawing/2014/main" id="{7DD942A3-5BA7-6E7F-CA95-4132DFDD23F6}"/>
                </a:ext>
              </a:extLst>
            </p:cNvPr>
            <p:cNvSpPr/>
            <p:nvPr/>
          </p:nvSpPr>
          <p:spPr>
            <a:xfrm>
              <a:off x="4655860"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object 513">
              <a:extLst>
                <a:ext uri="{FF2B5EF4-FFF2-40B4-BE49-F238E27FC236}">
                  <a16:creationId xmlns:a16="http://schemas.microsoft.com/office/drawing/2014/main" id="{11F04442-B94C-400C-6970-593F7B02D0E7}"/>
                </a:ext>
              </a:extLst>
            </p:cNvPr>
            <p:cNvSpPr/>
            <p:nvPr/>
          </p:nvSpPr>
          <p:spPr>
            <a:xfrm>
              <a:off x="464094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object 514">
              <a:extLst>
                <a:ext uri="{FF2B5EF4-FFF2-40B4-BE49-F238E27FC236}">
                  <a16:creationId xmlns:a16="http://schemas.microsoft.com/office/drawing/2014/main" id="{5192F188-6161-0F24-106C-266AB874FF64}"/>
                </a:ext>
              </a:extLst>
            </p:cNvPr>
            <p:cNvSpPr/>
            <p:nvPr/>
          </p:nvSpPr>
          <p:spPr>
            <a:xfrm>
              <a:off x="462604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object 515">
              <a:extLst>
                <a:ext uri="{FF2B5EF4-FFF2-40B4-BE49-F238E27FC236}">
                  <a16:creationId xmlns:a16="http://schemas.microsoft.com/office/drawing/2014/main" id="{8D59E9B7-5BF2-0CB3-A999-AE4204688155}"/>
                </a:ext>
              </a:extLst>
            </p:cNvPr>
            <p:cNvSpPr/>
            <p:nvPr/>
          </p:nvSpPr>
          <p:spPr>
            <a:xfrm>
              <a:off x="4611136"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object 516">
              <a:extLst>
                <a:ext uri="{FF2B5EF4-FFF2-40B4-BE49-F238E27FC236}">
                  <a16:creationId xmlns:a16="http://schemas.microsoft.com/office/drawing/2014/main" id="{691B66DE-E069-620A-72D0-78C36810C4B3}"/>
                </a:ext>
              </a:extLst>
            </p:cNvPr>
            <p:cNvSpPr/>
            <p:nvPr/>
          </p:nvSpPr>
          <p:spPr>
            <a:xfrm>
              <a:off x="4596224"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object 517">
              <a:extLst>
                <a:ext uri="{FF2B5EF4-FFF2-40B4-BE49-F238E27FC236}">
                  <a16:creationId xmlns:a16="http://schemas.microsoft.com/office/drawing/2014/main" id="{A52934E0-BED3-72BE-758F-2FD021B4602D}"/>
                </a:ext>
              </a:extLst>
            </p:cNvPr>
            <p:cNvSpPr/>
            <p:nvPr/>
          </p:nvSpPr>
          <p:spPr>
            <a:xfrm>
              <a:off x="4581319" y="5667781"/>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object 518">
              <a:extLst>
                <a:ext uri="{FF2B5EF4-FFF2-40B4-BE49-F238E27FC236}">
                  <a16:creationId xmlns:a16="http://schemas.microsoft.com/office/drawing/2014/main" id="{AA22CD4A-0499-6D41-1D62-FBF9091A9961}"/>
                </a:ext>
              </a:extLst>
            </p:cNvPr>
            <p:cNvSpPr/>
            <p:nvPr/>
          </p:nvSpPr>
          <p:spPr>
            <a:xfrm>
              <a:off x="4566407"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object 519">
              <a:extLst>
                <a:ext uri="{FF2B5EF4-FFF2-40B4-BE49-F238E27FC236}">
                  <a16:creationId xmlns:a16="http://schemas.microsoft.com/office/drawing/2014/main" id="{B4C60647-357A-F848-C4FA-5C3749E4D068}"/>
                </a:ext>
              </a:extLst>
            </p:cNvPr>
            <p:cNvSpPr/>
            <p:nvPr/>
          </p:nvSpPr>
          <p:spPr>
            <a:xfrm>
              <a:off x="4551502" y="5667781"/>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object 520">
              <a:extLst>
                <a:ext uri="{FF2B5EF4-FFF2-40B4-BE49-F238E27FC236}">
                  <a16:creationId xmlns:a16="http://schemas.microsoft.com/office/drawing/2014/main" id="{87C02C24-7342-0750-9171-4180CC912381}"/>
                </a:ext>
              </a:extLst>
            </p:cNvPr>
            <p:cNvSpPr/>
            <p:nvPr/>
          </p:nvSpPr>
          <p:spPr>
            <a:xfrm>
              <a:off x="479261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object 521">
              <a:extLst>
                <a:ext uri="{FF2B5EF4-FFF2-40B4-BE49-F238E27FC236}">
                  <a16:creationId xmlns:a16="http://schemas.microsoft.com/office/drawing/2014/main" id="{B1E3328C-7B17-E052-7232-6421CADBE5B1}"/>
                </a:ext>
              </a:extLst>
            </p:cNvPr>
            <p:cNvSpPr/>
            <p:nvPr/>
          </p:nvSpPr>
          <p:spPr>
            <a:xfrm>
              <a:off x="477771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object 522">
              <a:extLst>
                <a:ext uri="{FF2B5EF4-FFF2-40B4-BE49-F238E27FC236}">
                  <a16:creationId xmlns:a16="http://schemas.microsoft.com/office/drawing/2014/main" id="{29BB9C28-A7BF-5E12-2850-D26773B824F5}"/>
                </a:ext>
              </a:extLst>
            </p:cNvPr>
            <p:cNvSpPr/>
            <p:nvPr/>
          </p:nvSpPr>
          <p:spPr>
            <a:xfrm>
              <a:off x="476279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object 523">
              <a:extLst>
                <a:ext uri="{FF2B5EF4-FFF2-40B4-BE49-F238E27FC236}">
                  <a16:creationId xmlns:a16="http://schemas.microsoft.com/office/drawing/2014/main" id="{FA76CCEF-18A6-B518-5603-890B218FF935}"/>
                </a:ext>
              </a:extLst>
            </p:cNvPr>
            <p:cNvSpPr/>
            <p:nvPr/>
          </p:nvSpPr>
          <p:spPr>
            <a:xfrm>
              <a:off x="474789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object 524">
              <a:extLst>
                <a:ext uri="{FF2B5EF4-FFF2-40B4-BE49-F238E27FC236}">
                  <a16:creationId xmlns:a16="http://schemas.microsoft.com/office/drawing/2014/main" id="{38003F85-23E7-FE52-29BE-D4CA7873BD70}"/>
                </a:ext>
              </a:extLst>
            </p:cNvPr>
            <p:cNvSpPr/>
            <p:nvPr/>
          </p:nvSpPr>
          <p:spPr>
            <a:xfrm>
              <a:off x="473298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object 525">
              <a:extLst>
                <a:ext uri="{FF2B5EF4-FFF2-40B4-BE49-F238E27FC236}">
                  <a16:creationId xmlns:a16="http://schemas.microsoft.com/office/drawing/2014/main" id="{FB34652A-231F-8F05-EF8C-F3A29176FF9A}"/>
                </a:ext>
              </a:extLst>
            </p:cNvPr>
            <p:cNvSpPr/>
            <p:nvPr/>
          </p:nvSpPr>
          <p:spPr>
            <a:xfrm>
              <a:off x="4718075"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object 526">
              <a:extLst>
                <a:ext uri="{FF2B5EF4-FFF2-40B4-BE49-F238E27FC236}">
                  <a16:creationId xmlns:a16="http://schemas.microsoft.com/office/drawing/2014/main" id="{C7C66BDB-CBEA-4D26-8F14-80079A3E365B}"/>
                </a:ext>
              </a:extLst>
            </p:cNvPr>
            <p:cNvSpPr/>
            <p:nvPr/>
          </p:nvSpPr>
          <p:spPr>
            <a:xfrm>
              <a:off x="470317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object 527">
              <a:extLst>
                <a:ext uri="{FF2B5EF4-FFF2-40B4-BE49-F238E27FC236}">
                  <a16:creationId xmlns:a16="http://schemas.microsoft.com/office/drawing/2014/main" id="{186DA2C1-98D5-F652-CF21-7EC9707F57A1}"/>
                </a:ext>
              </a:extLst>
            </p:cNvPr>
            <p:cNvSpPr/>
            <p:nvPr/>
          </p:nvSpPr>
          <p:spPr>
            <a:xfrm>
              <a:off x="4688259"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object 528">
              <a:extLst>
                <a:ext uri="{FF2B5EF4-FFF2-40B4-BE49-F238E27FC236}">
                  <a16:creationId xmlns:a16="http://schemas.microsoft.com/office/drawing/2014/main" id="{EB0C0762-0B2D-01FA-7080-CD3D3B97689E}"/>
                </a:ext>
              </a:extLst>
            </p:cNvPr>
            <p:cNvSpPr/>
            <p:nvPr/>
          </p:nvSpPr>
          <p:spPr>
            <a:xfrm>
              <a:off x="467335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object 529">
              <a:extLst>
                <a:ext uri="{FF2B5EF4-FFF2-40B4-BE49-F238E27FC236}">
                  <a16:creationId xmlns:a16="http://schemas.microsoft.com/office/drawing/2014/main" id="{D9A3B007-7FAB-537F-A00C-BF64AFAA3AB0}"/>
                </a:ext>
              </a:extLst>
            </p:cNvPr>
            <p:cNvSpPr/>
            <p:nvPr/>
          </p:nvSpPr>
          <p:spPr>
            <a:xfrm>
              <a:off x="4658442"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object 530">
              <a:extLst>
                <a:ext uri="{FF2B5EF4-FFF2-40B4-BE49-F238E27FC236}">
                  <a16:creationId xmlns:a16="http://schemas.microsoft.com/office/drawing/2014/main" id="{78AA4EF0-0F8B-9D7E-62E4-7D930BE69E5F}"/>
                </a:ext>
              </a:extLst>
            </p:cNvPr>
            <p:cNvSpPr/>
            <p:nvPr/>
          </p:nvSpPr>
          <p:spPr>
            <a:xfrm>
              <a:off x="4643536"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object 531">
              <a:extLst>
                <a:ext uri="{FF2B5EF4-FFF2-40B4-BE49-F238E27FC236}">
                  <a16:creationId xmlns:a16="http://schemas.microsoft.com/office/drawing/2014/main" id="{B7C3590D-24A6-377B-7ADB-E8123D27AE14}"/>
                </a:ext>
              </a:extLst>
            </p:cNvPr>
            <p:cNvSpPr/>
            <p:nvPr/>
          </p:nvSpPr>
          <p:spPr>
            <a:xfrm>
              <a:off x="462863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object 532">
              <a:extLst>
                <a:ext uri="{FF2B5EF4-FFF2-40B4-BE49-F238E27FC236}">
                  <a16:creationId xmlns:a16="http://schemas.microsoft.com/office/drawing/2014/main" id="{C283556C-24B5-B1DA-0EDF-A3934D03BCBD}"/>
                </a:ext>
              </a:extLst>
            </p:cNvPr>
            <p:cNvSpPr/>
            <p:nvPr/>
          </p:nvSpPr>
          <p:spPr>
            <a:xfrm>
              <a:off x="4613718"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object 533">
              <a:extLst>
                <a:ext uri="{FF2B5EF4-FFF2-40B4-BE49-F238E27FC236}">
                  <a16:creationId xmlns:a16="http://schemas.microsoft.com/office/drawing/2014/main" id="{4316EF77-A2EC-2B1A-1009-85138D4E01AC}"/>
                </a:ext>
              </a:extLst>
            </p:cNvPr>
            <p:cNvSpPr/>
            <p:nvPr/>
          </p:nvSpPr>
          <p:spPr>
            <a:xfrm>
              <a:off x="4598814"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object 534">
              <a:extLst>
                <a:ext uri="{FF2B5EF4-FFF2-40B4-BE49-F238E27FC236}">
                  <a16:creationId xmlns:a16="http://schemas.microsoft.com/office/drawing/2014/main" id="{65F58934-65B9-8008-0E4F-4861D62782B2}"/>
                </a:ext>
              </a:extLst>
            </p:cNvPr>
            <p:cNvSpPr/>
            <p:nvPr/>
          </p:nvSpPr>
          <p:spPr>
            <a:xfrm>
              <a:off x="4583901"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object 535">
              <a:extLst>
                <a:ext uri="{FF2B5EF4-FFF2-40B4-BE49-F238E27FC236}">
                  <a16:creationId xmlns:a16="http://schemas.microsoft.com/office/drawing/2014/main" id="{521DDEC0-147D-183E-2ED5-4CB7D99FB713}"/>
                </a:ext>
              </a:extLst>
            </p:cNvPr>
            <p:cNvSpPr/>
            <p:nvPr/>
          </p:nvSpPr>
          <p:spPr>
            <a:xfrm>
              <a:off x="4568997" y="5672500"/>
              <a:ext cx="12790" cy="3404"/>
            </a:xfrm>
            <a:custGeom>
              <a:avLst/>
              <a:gdLst/>
              <a:ahLst/>
              <a:cxnLst/>
              <a:rect l="l" t="t" r="r" b="b"/>
              <a:pathLst>
                <a:path w="9525" h="2540">
                  <a:moveTo>
                    <a:pt x="7835" y="0"/>
                  </a:moveTo>
                  <a:lnTo>
                    <a:pt x="0" y="0"/>
                  </a:lnTo>
                  <a:lnTo>
                    <a:pt x="1257"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object 536">
              <a:extLst>
                <a:ext uri="{FF2B5EF4-FFF2-40B4-BE49-F238E27FC236}">
                  <a16:creationId xmlns:a16="http://schemas.microsoft.com/office/drawing/2014/main" id="{A375E1ED-B6D3-E079-F686-76D2F38A5202}"/>
                </a:ext>
              </a:extLst>
            </p:cNvPr>
            <p:cNvSpPr/>
            <p:nvPr/>
          </p:nvSpPr>
          <p:spPr>
            <a:xfrm>
              <a:off x="4554091" y="5672500"/>
              <a:ext cx="12790" cy="3404"/>
            </a:xfrm>
            <a:custGeom>
              <a:avLst/>
              <a:gdLst/>
              <a:ahLst/>
              <a:cxnLst/>
              <a:rect l="l" t="t" r="r" b="b"/>
              <a:pathLst>
                <a:path w="9525" h="2540">
                  <a:moveTo>
                    <a:pt x="7835" y="0"/>
                  </a:moveTo>
                  <a:lnTo>
                    <a:pt x="0" y="0"/>
                  </a:lnTo>
                  <a:lnTo>
                    <a:pt x="1244" y="2285"/>
                  </a:lnTo>
                  <a:lnTo>
                    <a:pt x="9093" y="2285"/>
                  </a:lnTo>
                  <a:lnTo>
                    <a:pt x="7835"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object 537">
              <a:extLst>
                <a:ext uri="{FF2B5EF4-FFF2-40B4-BE49-F238E27FC236}">
                  <a16:creationId xmlns:a16="http://schemas.microsoft.com/office/drawing/2014/main" id="{D57CA3A5-549E-1382-8F2E-75E66639A2D6}"/>
                </a:ext>
              </a:extLst>
            </p:cNvPr>
            <p:cNvSpPr/>
            <p:nvPr/>
          </p:nvSpPr>
          <p:spPr>
            <a:xfrm>
              <a:off x="4472549" y="5301379"/>
              <a:ext cx="185024" cy="370230"/>
            </a:xfrm>
            <a:custGeom>
              <a:avLst/>
              <a:gdLst/>
              <a:ahLst/>
              <a:cxnLst/>
              <a:rect l="l" t="t" r="r" b="b"/>
              <a:pathLst>
                <a:path w="137795" h="276225">
                  <a:moveTo>
                    <a:pt x="30909" y="0"/>
                  </a:moveTo>
                  <a:lnTo>
                    <a:pt x="19315" y="25876"/>
                  </a:lnTo>
                  <a:lnTo>
                    <a:pt x="8991" y="81907"/>
                  </a:lnTo>
                  <a:lnTo>
                    <a:pt x="1899" y="148270"/>
                  </a:lnTo>
                  <a:lnTo>
                    <a:pt x="0" y="205143"/>
                  </a:lnTo>
                  <a:lnTo>
                    <a:pt x="5255" y="232702"/>
                  </a:lnTo>
                  <a:lnTo>
                    <a:pt x="33651" y="245494"/>
                  </a:lnTo>
                  <a:lnTo>
                    <a:pt x="74935" y="259583"/>
                  </a:lnTo>
                  <a:lnTo>
                    <a:pt x="112145" y="270969"/>
                  </a:lnTo>
                  <a:lnTo>
                    <a:pt x="128318" y="275653"/>
                  </a:lnTo>
                  <a:lnTo>
                    <a:pt x="137208" y="247040"/>
                  </a:lnTo>
                  <a:lnTo>
                    <a:pt x="42161" y="203365"/>
                  </a:lnTo>
                  <a:lnTo>
                    <a:pt x="58798" y="61252"/>
                  </a:lnTo>
                  <a:lnTo>
                    <a:pt x="58463" y="40737"/>
                  </a:lnTo>
                  <a:lnTo>
                    <a:pt x="56712" y="19700"/>
                  </a:lnTo>
                  <a:lnTo>
                    <a:pt x="49033" y="4127"/>
                  </a:lnTo>
                  <a:lnTo>
                    <a:pt x="30909" y="0"/>
                  </a:lnTo>
                  <a:close/>
                </a:path>
              </a:pathLst>
            </a:custGeom>
            <a:solidFill>
              <a:srgbClr val="6AC06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object 538">
              <a:extLst>
                <a:ext uri="{FF2B5EF4-FFF2-40B4-BE49-F238E27FC236}">
                  <a16:creationId xmlns:a16="http://schemas.microsoft.com/office/drawing/2014/main" id="{1B99E966-EC99-C4F2-328B-5B7CB3CAA62B}"/>
                </a:ext>
              </a:extLst>
            </p:cNvPr>
            <p:cNvSpPr/>
            <p:nvPr/>
          </p:nvSpPr>
          <p:spPr>
            <a:xfrm>
              <a:off x="4526612" y="5402981"/>
              <a:ext cx="132739" cy="27041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object 539">
              <a:extLst>
                <a:ext uri="{FF2B5EF4-FFF2-40B4-BE49-F238E27FC236}">
                  <a16:creationId xmlns:a16="http://schemas.microsoft.com/office/drawing/2014/main" id="{D325303F-BB09-B829-946A-46D3863BA5DD}"/>
                </a:ext>
              </a:extLst>
            </p:cNvPr>
            <p:cNvSpPr/>
            <p:nvPr/>
          </p:nvSpPr>
          <p:spPr>
            <a:xfrm>
              <a:off x="4569788"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7F808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object 540">
              <a:extLst>
                <a:ext uri="{FF2B5EF4-FFF2-40B4-BE49-F238E27FC236}">
                  <a16:creationId xmlns:a16="http://schemas.microsoft.com/office/drawing/2014/main" id="{391ADEBB-7CC8-B497-FD67-D83EE3D43D95}"/>
                </a:ext>
              </a:extLst>
            </p:cNvPr>
            <p:cNvSpPr/>
            <p:nvPr/>
          </p:nvSpPr>
          <p:spPr>
            <a:xfrm>
              <a:off x="4577183" y="5464519"/>
              <a:ext cx="367490" cy="255331"/>
            </a:xfrm>
            <a:custGeom>
              <a:avLst/>
              <a:gdLst/>
              <a:ahLst/>
              <a:cxnLst/>
              <a:rect l="l" t="t" r="r" b="b"/>
              <a:pathLst>
                <a:path w="273685" h="190500">
                  <a:moveTo>
                    <a:pt x="271462" y="0"/>
                  </a:moveTo>
                  <a:lnTo>
                    <a:pt x="2082" y="0"/>
                  </a:lnTo>
                  <a:lnTo>
                    <a:pt x="0" y="2082"/>
                  </a:lnTo>
                  <a:lnTo>
                    <a:pt x="0" y="188391"/>
                  </a:lnTo>
                  <a:lnTo>
                    <a:pt x="2082" y="190474"/>
                  </a:lnTo>
                  <a:lnTo>
                    <a:pt x="271462" y="190474"/>
                  </a:lnTo>
                  <a:lnTo>
                    <a:pt x="273558" y="188391"/>
                  </a:lnTo>
                  <a:lnTo>
                    <a:pt x="273558" y="2082"/>
                  </a:lnTo>
                  <a:lnTo>
                    <a:pt x="271462" y="0"/>
                  </a:lnTo>
                  <a:close/>
                </a:path>
              </a:pathLst>
            </a:custGeom>
            <a:solidFill>
              <a:srgbClr val="D3D3D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object 541">
              <a:extLst>
                <a:ext uri="{FF2B5EF4-FFF2-40B4-BE49-F238E27FC236}">
                  <a16:creationId xmlns:a16="http://schemas.microsoft.com/office/drawing/2014/main" id="{EEEF3B2F-09F2-1F6B-DC59-6C1D37C05473}"/>
                </a:ext>
              </a:extLst>
            </p:cNvPr>
            <p:cNvSpPr/>
            <p:nvPr/>
          </p:nvSpPr>
          <p:spPr>
            <a:xfrm>
              <a:off x="4577538" y="5464519"/>
              <a:ext cx="255213" cy="29782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3901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SimSun"/>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10"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11" cstate="email">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68635"/>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Yu Gothic UI"/>
                  <a:ea typeface="+mn-ea"/>
                  <a:cs typeface="Yu Gothic UI"/>
                </a:rPr>
                <a:t>税務</a:t>
              </a:r>
              <a:r>
                <a:rPr kumimoji="0" sz="1000" b="1" i="0" u="none" strike="noStrike" kern="1200" cap="none" spc="15" normalizeH="0" baseline="0" noProof="0" dirty="0">
                  <a:ln>
                    <a:noFill/>
                  </a:ln>
                  <a:solidFill>
                    <a:srgbClr val="45707A"/>
                  </a:solidFill>
                  <a:effectLst/>
                  <a:uLnTx/>
                  <a:uFillTx/>
                  <a:latin typeface="Yu Gothic UI"/>
                  <a:ea typeface="+mn-ea"/>
                  <a:cs typeface="Yu Gothic UI"/>
                </a:rPr>
                <a:t>署</a:t>
              </a:r>
              <a:r>
                <a:rPr kumimoji="0" sz="550" b="1" i="0" u="none" strike="noStrike" kern="1200" cap="none" spc="-40" normalizeH="0" baseline="0" noProof="0" dirty="0">
                  <a:ln>
                    <a:noFill/>
                  </a:ln>
                  <a:solidFill>
                    <a:srgbClr val="45707A"/>
                  </a:solidFill>
                  <a:effectLst/>
                  <a:uLnTx/>
                  <a:uFillTx/>
                  <a:latin typeface="Yu Gothic UI"/>
                  <a:ea typeface="+mn-ea"/>
                  <a:cs typeface="Yu Gothic UI"/>
                </a:rPr>
                <a:t> </a:t>
              </a:r>
              <a:endParaRPr kumimoji="0" sz="550" b="0" i="0" u="none" strike="noStrike" kern="1200" cap="none" spc="0" normalizeH="0" baseline="0" noProof="0" dirty="0">
                <a:ln>
                  <a:noFill/>
                </a:ln>
                <a:solidFill>
                  <a:prstClr val="black"/>
                </a:solidFill>
                <a:effectLst/>
                <a:uLnTx/>
                <a:uFillTx/>
                <a:latin typeface="Yu Gothic UI"/>
                <a:ea typeface="+mn-ea"/>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17C34ED-9233-CE33-41D6-0FB41CA13E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607" y="2412718"/>
            <a:ext cx="2432515" cy="431024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登録情報を確認します</a:t>
            </a:r>
          </a:p>
        </p:txBody>
      </p:sp>
      <p:sp>
        <p:nvSpPr>
          <p:cNvPr id="4" name="テキスト ボックス 3">
            <a:extLst>
              <a:ext uri="{FF2B5EF4-FFF2-40B4-BE49-F238E27FC236}">
                <a16:creationId xmlns:a16="http://schemas.microsoft.com/office/drawing/2014/main" id="{4C8D12A9-BFF6-01E7-F3C6-C4737160CDEF}"/>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A23CB59A-88FE-048F-AB59-6C4E6A16C778}"/>
              </a:ext>
            </a:extLst>
          </p:cNvPr>
          <p:cNvSpPr txBox="1"/>
          <p:nvPr/>
        </p:nvSpPr>
        <p:spPr>
          <a:xfrm>
            <a:off x="3485787" y="1512998"/>
            <a:ext cx="39417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登録情報画面で登録内容を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0" name="四角形: 角を丸くする 9">
            <a:extLst>
              <a:ext uri="{FF2B5EF4-FFF2-40B4-BE49-F238E27FC236}">
                <a16:creationId xmlns:a16="http://schemas.microsoft.com/office/drawing/2014/main" id="{E8D7AA5B-D931-31B9-6909-CBB929259DB8}"/>
              </a:ext>
            </a:extLst>
          </p:cNvPr>
          <p:cNvSpPr/>
          <p:nvPr/>
        </p:nvSpPr>
        <p:spPr>
          <a:xfrm>
            <a:off x="3257830" y="6189440"/>
            <a:ext cx="2628340" cy="51414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6DADE7-B88F-24D8-09BA-68DBA50D74B0}"/>
              </a:ext>
            </a:extLst>
          </p:cNvPr>
          <p:cNvSpPr txBox="1"/>
          <p:nvPr/>
        </p:nvSpPr>
        <p:spPr>
          <a:xfrm>
            <a:off x="5857234" y="4187069"/>
            <a:ext cx="2179419" cy="1002134"/>
          </a:xfrm>
          <a:prstGeom prst="rect">
            <a:avLst/>
          </a:prstGeom>
          <a:noFill/>
        </p:spPr>
        <p:txBody>
          <a:bodyPr wrap="square" lIns="36000" rIns="3600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本資料では本人情報の項目は一部しか表示しておりません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52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F3686BF-02E0-C806-C75B-1E41407E9042}"/>
              </a:ext>
            </a:extLst>
          </p:cNvPr>
          <p:cNvSpPr/>
          <p:nvPr/>
        </p:nvSpPr>
        <p:spPr>
          <a:xfrm>
            <a:off x="2547256" y="2998159"/>
            <a:ext cx="6229226" cy="142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申告書データの送信</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申告書データを印刷して保存</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申告書の保存データの修正・再開</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66</a:t>
            </a:r>
          </a:p>
        </p:txBody>
      </p:sp>
      <p:sp>
        <p:nvSpPr>
          <p:cNvPr id="9" name="正方形/長方形 8">
            <a:extLst>
              <a:ext uri="{FF2B5EF4-FFF2-40B4-BE49-F238E27FC236}">
                <a16:creationId xmlns:a16="http://schemas.microsoft.com/office/drawing/2014/main" id="{9738EA88-4DE0-C1D8-2FE8-5D9781EA8C34}"/>
              </a:ext>
            </a:extLst>
          </p:cNvPr>
          <p:cNvSpPr/>
          <p:nvPr/>
        </p:nvSpPr>
        <p:spPr>
          <a:xfrm>
            <a:off x="1871664" y="2998160"/>
            <a:ext cx="675592" cy="142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-I</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-J</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３</a:t>
            </a:r>
            <a:r>
              <a:rPr lang="en-US" altLang="ja-JP" dirty="0">
                <a:ln w="0"/>
                <a:solidFill>
                  <a:schemeClr val="tx1"/>
                </a:solidFill>
                <a:latin typeface="BIZ UDPゴシック" panose="020B0400000000000000" pitchFamily="50" charset="-128"/>
                <a:ea typeface="BIZ UDPゴシック" panose="020B0400000000000000" pitchFamily="50" charset="-128"/>
              </a:rPr>
              <a:t>-K </a:t>
            </a:r>
          </a:p>
        </p:txBody>
      </p:sp>
      <p:sp>
        <p:nvSpPr>
          <p:cNvPr id="11" name="テキスト ボックス 10">
            <a:extLst>
              <a:ext uri="{FF2B5EF4-FFF2-40B4-BE49-F238E27FC236}">
                <a16:creationId xmlns:a16="http://schemas.microsoft.com/office/drawing/2014/main" id="{FD24F3E5-F74E-F02F-1699-33B8594E25AE}"/>
              </a:ext>
            </a:extLst>
          </p:cNvPr>
          <p:cNvSpPr txBox="1"/>
          <p:nvPr/>
        </p:nvSpPr>
        <p:spPr>
          <a:xfrm>
            <a:off x="1818414" y="1741696"/>
            <a:ext cx="6839282" cy="98487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p>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	確定申告書を作成し、</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で送信しましょう</a:t>
            </a:r>
          </a:p>
        </p:txBody>
      </p:sp>
    </p:spTree>
    <p:extLst>
      <p:ext uri="{BB962C8B-B14F-4D97-AF65-F5344CB8AC3E}">
        <p14:creationId xmlns:p14="http://schemas.microsoft.com/office/powerpoint/2010/main" val="130898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DE459F0-FFE0-61CB-380F-FE4578131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1154" y="2401288"/>
            <a:ext cx="2432515" cy="4322439"/>
          </a:xfrm>
          <a:prstGeom prst="rect">
            <a:avLst/>
          </a:prstGeom>
          <a:ln>
            <a:solidFill>
              <a:schemeClr val="tx1"/>
            </a:solidFill>
          </a:ln>
        </p:spPr>
      </p:pic>
      <p:pic>
        <p:nvPicPr>
          <p:cNvPr id="2" name="図 1">
            <a:extLst>
              <a:ext uri="{FF2B5EF4-FFF2-40B4-BE49-F238E27FC236}">
                <a16:creationId xmlns:a16="http://schemas.microsoft.com/office/drawing/2014/main" id="{D4DFE9D1-CB26-9B9F-7117-417D75F0C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2253" y="2412718"/>
            <a:ext cx="2432515" cy="4310246"/>
          </a:xfrm>
          <a:prstGeom prst="rect">
            <a:avLst/>
          </a:prstGeom>
          <a:ln>
            <a:solidFill>
              <a:schemeClr val="tx1"/>
            </a:solidFill>
          </a:ln>
        </p:spPr>
      </p:pic>
      <p:pic>
        <p:nvPicPr>
          <p:cNvPr id="22" name="図 21">
            <a:extLst>
              <a:ext uri="{FF2B5EF4-FFF2-40B4-BE49-F238E27FC236}">
                <a16:creationId xmlns:a16="http://schemas.microsoft.com/office/drawing/2014/main" id="{C5D869F7-D654-5364-2141-1E91CEE1E2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3680" y="6080345"/>
            <a:ext cx="2400558" cy="58477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修正がある場合は</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訂正</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622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修正内容を入力して、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変更する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［参考］住所等の情報の訂正がある場合のみ</a:t>
            </a:r>
          </a:p>
        </p:txBody>
      </p:sp>
      <p:sp>
        <p:nvSpPr>
          <p:cNvPr id="19" name="四角形: 角を丸くする 18">
            <a:extLst>
              <a:ext uri="{FF2B5EF4-FFF2-40B4-BE49-F238E27FC236}">
                <a16:creationId xmlns:a16="http://schemas.microsoft.com/office/drawing/2014/main" id="{65831177-EEF1-06EA-4399-BF1A59F86DF5}"/>
              </a:ext>
            </a:extLst>
          </p:cNvPr>
          <p:cNvSpPr/>
          <p:nvPr/>
        </p:nvSpPr>
        <p:spPr>
          <a:xfrm>
            <a:off x="1295819" y="5647174"/>
            <a:ext cx="950501"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CD3D684D-D4D7-6B2E-466E-CE445A7F85CF}"/>
              </a:ext>
            </a:extLst>
          </p:cNvPr>
          <p:cNvSpPr/>
          <p:nvPr/>
        </p:nvSpPr>
        <p:spPr>
          <a:xfrm>
            <a:off x="5246220" y="6174329"/>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6BA75EA-D7A5-FE22-3548-B6BD16481172}"/>
              </a:ext>
            </a:extLst>
          </p:cNvPr>
          <p:cNvSpPr txBox="1"/>
          <p:nvPr/>
        </p:nvSpPr>
        <p:spPr>
          <a:xfrm>
            <a:off x="7817638" y="2382893"/>
            <a:ext cx="1276030" cy="1642309"/>
          </a:xfrm>
          <a:prstGeom prst="rect">
            <a:avLst/>
          </a:prstGeom>
          <a:noFill/>
        </p:spPr>
        <p:txBody>
          <a:bodyPr wrap="square" lIns="36000" rIns="0" rtlCol="0">
            <a:spAutoFit/>
          </a:bodyPr>
          <a:lstStyle/>
          <a:p>
            <a:pPr>
              <a:lnSpc>
                <a:spcPct val="130000"/>
              </a:lnSpc>
              <a:buClr>
                <a:srgbClr val="4472C4"/>
              </a:buClr>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本資料では修正内容の項目は一部しか表示しておりません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956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B1CA04C-8FAA-C848-6A75-ADFF3C1DE0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7732" y="2406591"/>
            <a:ext cx="2430000" cy="4320001"/>
          </a:xfrm>
          <a:prstGeom prst="rect">
            <a:avLst/>
          </a:prstGeom>
          <a:ln>
            <a:solidFill>
              <a:schemeClr val="tx1"/>
            </a:solidFill>
          </a:ln>
        </p:spPr>
      </p:pic>
      <p:pic>
        <p:nvPicPr>
          <p:cNvPr id="2048" name="図 2047">
            <a:extLst>
              <a:ext uri="{FF2B5EF4-FFF2-40B4-BE49-F238E27FC236}">
                <a16:creationId xmlns:a16="http://schemas.microsoft.com/office/drawing/2014/main" id="{1DDC1938-8213-879B-BE73-9E5073CC28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193" y="2381291"/>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取得情報の選択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は</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6281217"/>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BC96ADE-CD08-BF40-F7E2-C1B802272876}"/>
              </a:ext>
            </a:extLst>
          </p:cNvPr>
          <p:cNvSpPr/>
          <p:nvPr/>
        </p:nvSpPr>
        <p:spPr>
          <a:xfrm>
            <a:off x="1288841" y="5062286"/>
            <a:ext cx="99489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049" name="テキスト ボックス 2048">
            <a:extLst>
              <a:ext uri="{FF2B5EF4-FFF2-40B4-BE49-F238E27FC236}">
                <a16:creationId xmlns:a16="http://schemas.microsoft.com/office/drawing/2014/main" id="{CF827165-30C6-6BB2-92EB-1EA42C3E9A47}"/>
              </a:ext>
            </a:extLst>
          </p:cNvPr>
          <p:cNvSpPr txBox="1"/>
          <p:nvPr/>
        </p:nvSpPr>
        <p:spPr>
          <a:xfrm>
            <a:off x="3676186" y="4956999"/>
            <a:ext cx="1612469" cy="1322221"/>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本資料では</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ご家族の情報も同時に取得する</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rPr>
              <a:t>形で説明します</a:t>
            </a:r>
            <a:endParaRPr kumimoji="1" lang="en-US" altLang="ja-JP" sz="1600" dirty="0">
              <a:solidFill>
                <a:schemeClr val="accent1"/>
              </a:solidFill>
              <a:latin typeface="BIZ UDPゴシック" panose="020B0400000000000000" pitchFamily="50" charset="-128"/>
              <a:ea typeface="BIZ UDPゴシック" panose="020B0400000000000000" pitchFamily="50" charset="-128"/>
              <a:cs typeface="Calibri" panose="020F0502020204030204" pitchFamily="34" charset="0"/>
            </a:endParaRPr>
          </a:p>
        </p:txBody>
      </p:sp>
      <p:sp>
        <p:nvSpPr>
          <p:cNvPr id="2051" name="四角形: 角を丸くする 2050">
            <a:extLst>
              <a:ext uri="{FF2B5EF4-FFF2-40B4-BE49-F238E27FC236}">
                <a16:creationId xmlns:a16="http://schemas.microsoft.com/office/drawing/2014/main" id="{BB7ADE08-7346-4D6E-C263-7D90D14DD208}"/>
              </a:ext>
            </a:extLst>
          </p:cNvPr>
          <p:cNvSpPr/>
          <p:nvPr/>
        </p:nvSpPr>
        <p:spPr>
          <a:xfrm>
            <a:off x="1286077" y="6011334"/>
            <a:ext cx="99489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8441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画像のプレビュー">
            <a:extLst>
              <a:ext uri="{FF2B5EF4-FFF2-40B4-BE49-F238E27FC236}">
                <a16:creationId xmlns:a16="http://schemas.microsoft.com/office/drawing/2014/main" id="{5F33F6CF-90F3-62EA-1E1E-EBE80B9BEE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0310"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0EF7DF2F-390E-CB4F-217F-F56BA14048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5145" y="240713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66305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利用規約を確認してチェックを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5" name="四角形: 角を丸くする 4">
            <a:extLst>
              <a:ext uri="{FF2B5EF4-FFF2-40B4-BE49-F238E27FC236}">
                <a16:creationId xmlns:a16="http://schemas.microsoft.com/office/drawing/2014/main" id="{BDBAF71A-9D9A-CAF6-BAEC-F382D7F75F68}"/>
              </a:ext>
            </a:extLst>
          </p:cNvPr>
          <p:cNvSpPr/>
          <p:nvPr/>
        </p:nvSpPr>
        <p:spPr>
          <a:xfrm>
            <a:off x="5321721" y="5252517"/>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916FF857-82CD-FAF3-62F0-16716FEA0C8C}"/>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B1D58185-7EEE-4CE7-4B22-FD9854C40C8A}"/>
              </a:ext>
            </a:extLst>
          </p:cNvPr>
          <p:cNvSpPr/>
          <p:nvPr/>
        </p:nvSpPr>
        <p:spPr>
          <a:xfrm>
            <a:off x="5321721" y="4743210"/>
            <a:ext cx="2616478" cy="42274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0893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画像のプレビュー">
            <a:extLst>
              <a:ext uri="{FF2B5EF4-FFF2-40B4-BE49-F238E27FC236}">
                <a16:creationId xmlns:a16="http://schemas.microsoft.com/office/drawing/2014/main" id="{29D7FA31-BD05-8D37-A7BF-BC1D8F7A27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00"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3" name="正方形/長方形 2">
            <a:extLst>
              <a:ext uri="{FF2B5EF4-FFF2-40B4-BE49-F238E27FC236}">
                <a16:creationId xmlns:a16="http://schemas.microsoft.com/office/drawing/2014/main" id="{441BB5B0-69DB-2028-4427-99C5FED27FE2}"/>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3993B4F-4891-C2D2-6C80-CCF8C54C0DD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C54AF7B7-5529-7B0F-89D8-5FAB95005C53}"/>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1" name="四角形: 角を丸くする 10">
            <a:extLst>
              <a:ext uri="{FF2B5EF4-FFF2-40B4-BE49-F238E27FC236}">
                <a16:creationId xmlns:a16="http://schemas.microsoft.com/office/drawing/2014/main" id="{F93A2EB9-C8E5-37A0-AF6D-CA9342E0B765}"/>
              </a:ext>
            </a:extLst>
          </p:cNvPr>
          <p:cNvSpPr/>
          <p:nvPr/>
        </p:nvSpPr>
        <p:spPr>
          <a:xfrm>
            <a:off x="3263761" y="4207047"/>
            <a:ext cx="2616478" cy="44430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1877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23345EAF-1A3C-F296-EDE2-366E8CD9AB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5111" y="2389097"/>
            <a:ext cx="2430000" cy="4337496"/>
          </a:xfrm>
          <a:prstGeom prst="rect">
            <a:avLst/>
          </a:prstGeom>
          <a:ln>
            <a:solidFill>
              <a:schemeClr val="tx1"/>
            </a:solidFill>
          </a:ln>
        </p:spPr>
      </p:pic>
      <p:pic>
        <p:nvPicPr>
          <p:cNvPr id="18" name="図 17">
            <a:extLst>
              <a:ext uri="{FF2B5EF4-FFF2-40B4-BE49-F238E27FC236}">
                <a16:creationId xmlns:a16="http://schemas.microsoft.com/office/drawing/2014/main" id="{CC624803-27F4-E767-C69D-A649B19D8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7389" y="2389097"/>
            <a:ext cx="2430000" cy="435499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26966" cy="755720"/>
          </a:xfrm>
          <a:prstGeom prst="rect">
            <a:avLst/>
          </a:prstGeom>
          <a:noFill/>
        </p:spPr>
        <p:txBody>
          <a:bodyPr wrap="square" lIns="91440" tIns="45720" rIns="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取得したいご家族をチェックし「証明書の取得へ」をダブルタップします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4851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控除証明書の取得画面が表示されるので</a:t>
            </a:r>
            <a:r>
              <a:rPr lang="ja-JP" altLang="en-US" dirty="0">
                <a:solidFill>
                  <a:prstClr val="black"/>
                </a:solidFill>
                <a:latin typeface="BIZ UDPゴシック" panose="020B0400000000000000" pitchFamily="50" charset="-128"/>
                <a:ea typeface="BIZ UDPゴシック" panose="020B0400000000000000" pitchFamily="50" charset="-128"/>
              </a:rPr>
              <a:t>、内容を確認します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3DD844D4-4557-F536-C400-CB620321933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11" name="四角形: 角を丸くする 10">
            <a:extLst>
              <a:ext uri="{FF2B5EF4-FFF2-40B4-BE49-F238E27FC236}">
                <a16:creationId xmlns:a16="http://schemas.microsoft.com/office/drawing/2014/main" id="{456EF1CF-9853-33F3-AD1C-C3DF590DE944}"/>
              </a:ext>
            </a:extLst>
          </p:cNvPr>
          <p:cNvSpPr/>
          <p:nvPr/>
        </p:nvSpPr>
        <p:spPr>
          <a:xfrm>
            <a:off x="1272134" y="5204149"/>
            <a:ext cx="311003" cy="29368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F30297B5-D3C4-FA8A-DF49-0BA5BC952B69}"/>
              </a:ext>
            </a:extLst>
          </p:cNvPr>
          <p:cNvSpPr/>
          <p:nvPr/>
        </p:nvSpPr>
        <p:spPr>
          <a:xfrm>
            <a:off x="2571750" y="6269084"/>
            <a:ext cx="1152789" cy="28798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CE0457A-C71F-A574-D0DE-016FBE393530}"/>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693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BB65842-B3FB-95B2-9FF7-45111AE790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726" y="2400968"/>
            <a:ext cx="2430000" cy="4330432"/>
          </a:xfrm>
          <a:prstGeom prst="rect">
            <a:avLst/>
          </a:prstGeom>
          <a:ln>
            <a:solidFill>
              <a:schemeClr val="tx1"/>
            </a:solidFill>
          </a:ln>
        </p:spPr>
      </p:pic>
      <p:pic>
        <p:nvPicPr>
          <p:cNvPr id="11" name="図 10">
            <a:extLst>
              <a:ext uri="{FF2B5EF4-FFF2-40B4-BE49-F238E27FC236}">
                <a16:creationId xmlns:a16="http://schemas.microsoft.com/office/drawing/2014/main" id="{DF22D8E8-274B-8A6A-D602-B807FEDD51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9128" y="2400968"/>
            <a:ext cx="2430000" cy="433043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680938"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203889" y="1512998"/>
            <a:ext cx="40579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「上記</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留意事項を確認した」をチェック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 name="サブタイトル 2">
            <a:extLst>
              <a:ext uri="{FF2B5EF4-FFF2-40B4-BE49-F238E27FC236}">
                <a16:creationId xmlns:a16="http://schemas.microsoft.com/office/drawing/2014/main" id="{CF6E2D16-0947-6AB4-CBD8-8CE785A8B4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テキスト ボックス 3">
            <a:extLst>
              <a:ext uri="{FF2B5EF4-FFF2-40B4-BE49-F238E27FC236}">
                <a16:creationId xmlns:a16="http://schemas.microsoft.com/office/drawing/2014/main" id="{447EB6D3-9E3A-BFE7-F978-989273D6C2D8}"/>
              </a:ext>
            </a:extLst>
          </p:cNvPr>
          <p:cNvSpPr txBox="1"/>
          <p:nvPr/>
        </p:nvSpPr>
        <p:spPr>
          <a:xfrm>
            <a:off x="5607128" y="1512998"/>
            <a:ext cx="352562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取得情報</a:t>
            </a:r>
            <a:r>
              <a:rPr lang="ja-JP" altLang="en-US" dirty="0">
                <a:solidFill>
                  <a:prstClr val="black"/>
                </a:solidFill>
                <a:latin typeface="BIZ UDPゴシック" panose="020B0400000000000000" pitchFamily="50" charset="-128"/>
                <a:ea typeface="BIZ UDPゴシック" panose="020B0400000000000000" pitchFamily="50" charset="-128"/>
              </a:rPr>
              <a:t>一覧の</a:t>
            </a:r>
            <a:r>
              <a:rPr lang="ja-JP" altLang="en-US" sz="1800" dirty="0">
                <a:solidFill>
                  <a:prstClr val="black"/>
                </a:solidFill>
                <a:latin typeface="BIZ UDPゴシック" panose="020B0400000000000000" pitchFamily="50" charset="-128"/>
                <a:ea typeface="BIZ UDPゴシック" panose="020B0400000000000000" pitchFamily="50" charset="-128"/>
              </a:rPr>
              <a:t>画面を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5" name="四角形: 角を丸くする 4">
            <a:extLst>
              <a:ext uri="{FF2B5EF4-FFF2-40B4-BE49-F238E27FC236}">
                <a16:creationId xmlns:a16="http://schemas.microsoft.com/office/drawing/2014/main" id="{7D3F5878-E44A-5427-6722-2B85C3879BF2}"/>
              </a:ext>
            </a:extLst>
          </p:cNvPr>
          <p:cNvSpPr/>
          <p:nvPr/>
        </p:nvSpPr>
        <p:spPr>
          <a:xfrm>
            <a:off x="3006044" y="6364485"/>
            <a:ext cx="694459" cy="33550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C9DCD9E-E43A-DC1A-E0B6-7892B179B551}"/>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D10B4629-6B07-7B05-40D8-A09B4085DAC8}"/>
              </a:ext>
            </a:extLst>
          </p:cNvPr>
          <p:cNvSpPr/>
          <p:nvPr/>
        </p:nvSpPr>
        <p:spPr>
          <a:xfrm>
            <a:off x="1648097" y="5496094"/>
            <a:ext cx="283574" cy="28518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矢印: 下 17">
            <a:extLst>
              <a:ext uri="{FF2B5EF4-FFF2-40B4-BE49-F238E27FC236}">
                <a16:creationId xmlns:a16="http://schemas.microsoft.com/office/drawing/2014/main" id="{1960B758-5EA5-A962-2BB0-461789E4970A}"/>
              </a:ext>
            </a:extLst>
          </p:cNvPr>
          <p:cNvSpPr/>
          <p:nvPr/>
        </p:nvSpPr>
        <p:spPr>
          <a:xfrm rot="10800000">
            <a:off x="6332854" y="3565097"/>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02715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BBE8F2A-3027-AA4A-4A16-C34960E3A3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確定申告の申告準備</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3-D</a:t>
            </a:r>
          </a:p>
        </p:txBody>
      </p:sp>
      <p:sp>
        <p:nvSpPr>
          <p:cNvPr id="26" name="テキスト ボックス 25">
            <a:extLst>
              <a:ext uri="{FF2B5EF4-FFF2-40B4-BE49-F238E27FC236}">
                <a16:creationId xmlns:a16="http://schemas.microsoft.com/office/drawing/2014/main" id="{BC5C1E89-F24E-46B4-D021-94261186015E}"/>
              </a:ext>
            </a:extLst>
          </p:cNvPr>
          <p:cNvSpPr txBox="1"/>
          <p:nvPr/>
        </p:nvSpPr>
        <p:spPr>
          <a:xfrm>
            <a:off x="5779453" y="3429000"/>
            <a:ext cx="335760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マイナポータル連携により取得</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した情報の一覧が表示されます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金額等を確認し、正しい情報であることを確認の上、利用してください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C313461B-8FC9-04CA-08AE-FA28CA72C9F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マイナポータル連携をします</a:t>
            </a:r>
          </a:p>
        </p:txBody>
      </p:sp>
      <p:sp>
        <p:nvSpPr>
          <p:cNvPr id="4" name="四角形: 角を丸くする 3">
            <a:extLst>
              <a:ext uri="{FF2B5EF4-FFF2-40B4-BE49-F238E27FC236}">
                <a16:creationId xmlns:a16="http://schemas.microsoft.com/office/drawing/2014/main" id="{E18D31C4-0E3D-1CD0-0869-5C75B8B372ED}"/>
              </a:ext>
            </a:extLst>
          </p:cNvPr>
          <p:cNvSpPr/>
          <p:nvPr/>
        </p:nvSpPr>
        <p:spPr>
          <a:xfrm>
            <a:off x="3397489" y="5530847"/>
            <a:ext cx="2351820" cy="41826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423908E2-E4C3-DF73-CCB3-8FEF7269FFFE}"/>
              </a:ext>
            </a:extLst>
          </p:cNvPr>
          <p:cNvSpPr/>
          <p:nvPr/>
        </p:nvSpPr>
        <p:spPr>
          <a:xfrm>
            <a:off x="7103672" y="887189"/>
            <a:ext cx="2029083" cy="58477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マイナポータルと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連携する場合のみ</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1280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CB92F6B0-8387-74DF-33F1-C0E88C1907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6808" y="2406591"/>
            <a:ext cx="2430000" cy="4328353"/>
          </a:xfrm>
          <a:prstGeom prst="rect">
            <a:avLst/>
          </a:prstGeom>
          <a:ln>
            <a:solidFill>
              <a:schemeClr val="tx1"/>
            </a:solidFill>
          </a:ln>
        </p:spPr>
      </p:pic>
      <p:pic>
        <p:nvPicPr>
          <p:cNvPr id="24" name="図 23">
            <a:extLst>
              <a:ext uri="{FF2B5EF4-FFF2-40B4-BE49-F238E27FC236}">
                <a16:creationId xmlns:a16="http://schemas.microsoft.com/office/drawing/2014/main" id="{33494ED2-B20C-F03A-FD5F-F604E4FE1C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1220"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プラスマーク　　　をダブルタップしファイルを選択します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0071"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xml</a:t>
            </a:r>
            <a:r>
              <a:rPr lang="ja-JP" altLang="en-US" dirty="0"/>
              <a:t>データの読込</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xml</a:t>
            </a:r>
            <a:r>
              <a:rPr lang="ja-JP" altLang="en-US" sz="2200" dirty="0">
                <a:latin typeface="BIZ UDPゴシック" panose="020B0400000000000000" pitchFamily="50" charset="-128"/>
                <a:ea typeface="BIZ UDPゴシック" panose="020B0400000000000000" pitchFamily="50" charset="-128"/>
              </a:rPr>
              <a:t>データの読込を行います</a:t>
            </a:r>
          </a:p>
        </p:txBody>
      </p:sp>
      <p:pic>
        <p:nvPicPr>
          <p:cNvPr id="6" name="図 5" descr="「確定申告書等作成コーナー」でxmlデータを読込する画面の画像">
            <a:extLst>
              <a:ext uri="{FF2B5EF4-FFF2-40B4-BE49-F238E27FC236}">
                <a16:creationId xmlns:a16="http://schemas.microsoft.com/office/drawing/2014/main" id="{44DECCB6-B734-F782-C571-9ED3ACF2F7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3281" y="1556611"/>
            <a:ext cx="360000" cy="36000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ln w="6350">
            <a:noFill/>
          </a:ln>
        </p:spPr>
      </p:pic>
      <p:sp>
        <p:nvSpPr>
          <p:cNvPr id="11" name="テキスト ボックス 10">
            <a:extLst>
              <a:ext uri="{FF2B5EF4-FFF2-40B4-BE49-F238E27FC236}">
                <a16:creationId xmlns:a16="http://schemas.microsoft.com/office/drawing/2014/main" id="{1247D001-0D2D-E078-EB09-84FFBEB3CE01}"/>
              </a:ext>
            </a:extLst>
          </p:cNvPr>
          <p:cNvSpPr txBox="1"/>
          <p:nvPr/>
        </p:nvSpPr>
        <p:spPr>
          <a:xfrm>
            <a:off x="3652245" y="4665038"/>
            <a:ext cx="1880537"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拡張子が「</a:t>
            </a:r>
            <a:r>
              <a:rPr lang="en-US" altLang="ja-JP" sz="1600" dirty="0">
                <a:solidFill>
                  <a:schemeClr val="accent1"/>
                </a:solidFill>
                <a:latin typeface="BIZ UDPゴシック" panose="020B0400000000000000" pitchFamily="50" charset="-128"/>
                <a:ea typeface="BIZ UDPゴシック" panose="020B0400000000000000" pitchFamily="50" charset="-128"/>
              </a:rPr>
              <a:t>.xml</a:t>
            </a:r>
            <a:r>
              <a:rPr lang="ja-JP" altLang="en-US" sz="1600" dirty="0">
                <a:solidFill>
                  <a:schemeClr val="accent1"/>
                </a:solidFill>
                <a:latin typeface="BIZ UDPゴシック" panose="020B0400000000000000" pitchFamily="50" charset="-128"/>
                <a:ea typeface="BIZ UDPゴシック" panose="020B0400000000000000" pitchFamily="50" charset="-128"/>
              </a:rPr>
              <a:t>」のデータをお持ちでない方は、そのまま「次へ」ボタンをダブルタップしてください</a:t>
            </a:r>
          </a:p>
        </p:txBody>
      </p:sp>
      <p:sp>
        <p:nvSpPr>
          <p:cNvPr id="17" name="四角形: 角を丸くする 16">
            <a:extLst>
              <a:ext uri="{FF2B5EF4-FFF2-40B4-BE49-F238E27FC236}">
                <a16:creationId xmlns:a16="http://schemas.microsoft.com/office/drawing/2014/main" id="{69AAD39A-19E0-D3F9-9DCC-C7938244EC59}"/>
              </a:ext>
            </a:extLst>
          </p:cNvPr>
          <p:cNvSpPr/>
          <p:nvPr/>
        </p:nvSpPr>
        <p:spPr>
          <a:xfrm>
            <a:off x="5641193" y="5814508"/>
            <a:ext cx="2351820" cy="41826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076522C5-73DF-C077-1394-2EF6D448C0B7}"/>
              </a:ext>
            </a:extLst>
          </p:cNvPr>
          <p:cNvSpPr/>
          <p:nvPr/>
        </p:nvSpPr>
        <p:spPr>
          <a:xfrm>
            <a:off x="3101956" y="5889175"/>
            <a:ext cx="438209" cy="41826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4157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173526EE-6A32-57B1-C32E-18F2536847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
          <a:stretch/>
        </p:blipFill>
        <p:spPr>
          <a:xfrm>
            <a:off x="5351538" y="2412062"/>
            <a:ext cx="2430000" cy="4315168"/>
          </a:xfrm>
          <a:prstGeom prst="rect">
            <a:avLst/>
          </a:prstGeom>
          <a:ln>
            <a:solidFill>
              <a:schemeClr val="tx1"/>
            </a:solidFill>
          </a:ln>
        </p:spPr>
      </p:pic>
      <p:pic>
        <p:nvPicPr>
          <p:cNvPr id="30" name="図 29">
            <a:extLst>
              <a:ext uri="{FF2B5EF4-FFF2-40B4-BE49-F238E27FC236}">
                <a16:creationId xmlns:a16="http://schemas.microsoft.com/office/drawing/2014/main" id="{2AF94E7C-D0AF-29FE-5E93-5EFE91EA1C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a:stretch/>
        </p:blipFill>
        <p:spPr>
          <a:xfrm>
            <a:off x="1120635" y="2413235"/>
            <a:ext cx="2430000" cy="431516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241799"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申告者本人の生年月日を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986179" y="3265896"/>
            <a:ext cx="2686189" cy="7557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C040758-1C8D-F16E-798E-913A8A18D7FA}"/>
              </a:ext>
            </a:extLst>
          </p:cNvPr>
          <p:cNvSpPr txBox="1"/>
          <p:nvPr/>
        </p:nvSpPr>
        <p:spPr>
          <a:xfrm>
            <a:off x="3543188" y="4798388"/>
            <a:ext cx="1797455" cy="100213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「給与所得」のみ表示しております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382266" y="2790322"/>
            <a:ext cx="263315" cy="163308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94C0AD0D-3C5A-6D41-FBD2-7FF122C2BEA1}"/>
              </a:ext>
            </a:extLst>
          </p:cNvPr>
          <p:cNvSpPr/>
          <p:nvPr/>
        </p:nvSpPr>
        <p:spPr>
          <a:xfrm>
            <a:off x="5382266" y="5597235"/>
            <a:ext cx="263315" cy="84475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021A382-B00F-5108-6F75-BEB4B023D1CA}"/>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865380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pic>
        <p:nvPicPr>
          <p:cNvPr id="3" name="図 2">
            <a:extLst>
              <a:ext uri="{FF2B5EF4-FFF2-40B4-BE49-F238E27FC236}">
                <a16:creationId xmlns:a16="http://schemas.microsoft.com/office/drawing/2014/main" id="{7FF8BDE6-F90E-14FA-DD97-F1AD47AF41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7402" y="2406592"/>
            <a:ext cx="2430000" cy="4325400"/>
          </a:xfrm>
          <a:prstGeom prst="rect">
            <a:avLst/>
          </a:prstGeom>
          <a:ln>
            <a:solidFill>
              <a:schemeClr val="tx1"/>
            </a:solidFill>
          </a:ln>
        </p:spPr>
      </p:pic>
      <p:sp>
        <p:nvSpPr>
          <p:cNvPr id="5" name="テキスト ボックス 4">
            <a:extLst>
              <a:ext uri="{FF2B5EF4-FFF2-40B4-BE49-F238E27FC236}">
                <a16:creationId xmlns:a16="http://schemas.microsoft.com/office/drawing/2014/main" id="{E0221CC5-E28D-8DB6-99B3-809A17A04A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1A0C2F8D-2ECA-6CB9-37DC-D4D7ADE2B008}"/>
              </a:ext>
            </a:extLst>
          </p:cNvPr>
          <p:cNvSpPr txBox="1"/>
          <p:nvPr/>
        </p:nvSpPr>
        <p:spPr>
          <a:xfrm>
            <a:off x="3485787" y="1512998"/>
            <a:ext cx="3496038"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申告する所得を全て選択した後、</a:t>
            </a:r>
            <a:endParaRPr lang="ja-JP" altLang="en-US"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pic>
        <p:nvPicPr>
          <p:cNvPr id="2" name="図 1">
            <a:extLst>
              <a:ext uri="{FF2B5EF4-FFF2-40B4-BE49-F238E27FC236}">
                <a16:creationId xmlns:a16="http://schemas.microsoft.com/office/drawing/2014/main" id="{F20550F9-A372-BF6A-5D5F-5E213F63E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6"/>
          <a:stretch/>
        </p:blipFill>
        <p:spPr>
          <a:xfrm>
            <a:off x="3367402" y="2406592"/>
            <a:ext cx="2430000" cy="43254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88292914-DF62-AFED-243B-C353AEBBC8BC}"/>
              </a:ext>
            </a:extLst>
          </p:cNvPr>
          <p:cNvSpPr/>
          <p:nvPr/>
        </p:nvSpPr>
        <p:spPr>
          <a:xfrm>
            <a:off x="3399497" y="3127947"/>
            <a:ext cx="263315" cy="54235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A0AB2AA0-5648-718E-63FA-366B585FA8FF}"/>
              </a:ext>
            </a:extLst>
          </p:cNvPr>
          <p:cNvSpPr/>
          <p:nvPr/>
        </p:nvSpPr>
        <p:spPr>
          <a:xfrm>
            <a:off x="3399497" y="4232847"/>
            <a:ext cx="263315" cy="134668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CE4DBEE9-6417-2755-0409-C2C5A599A063}"/>
              </a:ext>
            </a:extLst>
          </p:cNvPr>
          <p:cNvSpPr/>
          <p:nvPr/>
        </p:nvSpPr>
        <p:spPr>
          <a:xfrm>
            <a:off x="3427613" y="6312276"/>
            <a:ext cx="2309509" cy="41234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964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実際に確定申告書を作成する際に必要なものを準備しましょう。</a:t>
            </a: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｢2-A </a:t>
            </a:r>
            <a:r>
              <a:rPr lang="ja-JP" altLang="en-US" sz="2000" b="0" dirty="0">
                <a:latin typeface="BIZ UDPゴシック" panose="020B0400000000000000" pitchFamily="50" charset="-128"/>
                <a:ea typeface="BIZ UDPゴシック" panose="020B0400000000000000" pitchFamily="50" charset="-128"/>
              </a:rPr>
              <a:t>マイナンバーカードを使ったスマホでの確定申告に</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必要なもの（事前準備）</a:t>
            </a:r>
            <a:r>
              <a:rPr lang="en-US" altLang="ja-JP" sz="2000" b="0" dirty="0">
                <a:latin typeface="BIZ UDPゴシック" panose="020B0400000000000000" pitchFamily="50" charset="-128"/>
                <a:ea typeface="BIZ UDPゴシック" panose="020B0400000000000000" pitchFamily="50" charset="-128"/>
              </a:rPr>
              <a:t>9</a:t>
            </a:r>
            <a:r>
              <a:rPr lang="ja-JP" altLang="en-US" sz="2000" b="0" dirty="0">
                <a:latin typeface="BIZ UDPゴシック" panose="020B0400000000000000" pitchFamily="50" charset="-128"/>
                <a:ea typeface="BIZ UDPゴシック" panose="020B0400000000000000" pitchFamily="50" charset="-128"/>
              </a:rPr>
              <a:t>ページ</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で用意したものに加えて、</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収入金額など申告内容を入力するために必要な書類を用意します。</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●収入の入力に必要な書類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給与の源泉徴収票、公的年金等の源泉徴収票 など</a:t>
            </a: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●控除の入力に必要な書類</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（例）	医療費控除（医療費の領収証）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社会保険料控除（国民年金保険料（税）の領収証）</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生命保険料控除（生命保険料控除証明書）など</a:t>
            </a:r>
          </a:p>
          <a:p>
            <a:pPr>
              <a:lnSpc>
                <a:spcPct val="130000"/>
              </a:lnSpc>
              <a:spcBef>
                <a:spcPts val="0"/>
              </a:spcBef>
            </a:pPr>
            <a:endParaRPr lang="ja-JP" altLang="en-US" sz="20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75EF6774-570A-D1DF-1EE2-EDBDE1B82AF1}"/>
              </a:ext>
            </a:extLst>
          </p:cNvPr>
          <p:cNvSpPr txBox="1">
            <a:spLocks/>
          </p:cNvSpPr>
          <p:nvPr/>
        </p:nvSpPr>
        <p:spPr>
          <a:xfrm>
            <a:off x="1392691" y="397712"/>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マイナンバーカードを使ったスマホでの</a:t>
            </a:r>
            <a:br>
              <a:rPr lang="ja-JP" altLang="en-US" dirty="0"/>
            </a:br>
            <a:r>
              <a:rPr lang="ja-JP" altLang="en-US" dirty="0"/>
              <a:t>確定申告に必要なもの</a:t>
            </a: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279092" y="5084480"/>
            <a:ext cx="8585812"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何を用意すればわからない場合は、講習会用の教材［</a:t>
            </a:r>
            <a:r>
              <a:rPr lang="en-US" altLang="ja-JP" sz="1600" dirty="0">
                <a:solidFill>
                  <a:schemeClr val="accent1"/>
                </a:solidFill>
                <a:latin typeface="BIZ UDPゴシック" panose="020B0400000000000000" pitchFamily="50" charset="-128"/>
                <a:ea typeface="BIZ UDPゴシック" panose="020B0400000000000000" pitchFamily="50" charset="-128"/>
              </a:rPr>
              <a:t>2-G</a:t>
            </a: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a:solidFill>
                  <a:schemeClr val="accent1"/>
                </a:solidFill>
                <a:latin typeface="BIZ UDPゴシック" panose="020B0400000000000000" pitchFamily="50" charset="-128"/>
                <a:ea typeface="BIZ UDPゴシック" panose="020B0400000000000000" pitchFamily="50" charset="-128"/>
              </a:rPr>
              <a:t>40</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ページから調べてみましょう</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マイナポータル経由で控除証明書などのデータを一括取得し、申告書の該当項目へ自動入力することができる「マイナポータル連携」もご利用いただけます（講習会用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[2-E]24</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マイナポータル連携を利用するためには、事前準備が必要です（講習会用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参考</a:t>
            </a:r>
            <a:r>
              <a:rPr lang="en-US" altLang="ja-JP" sz="1600" dirty="0">
                <a:solidFill>
                  <a:schemeClr val="accent1"/>
                </a:solidFill>
                <a:latin typeface="BIZ UDPゴシック" panose="020B0400000000000000" pitchFamily="50" charset="-128"/>
                <a:ea typeface="BIZ UDPゴシック" panose="020B0400000000000000" pitchFamily="50" charset="-128"/>
              </a:rPr>
              <a:t>]42</a:t>
            </a:r>
            <a:r>
              <a:rPr lang="ja-JP" altLang="en-US" sz="1600" dirty="0">
                <a:solidFill>
                  <a:schemeClr val="accent1"/>
                </a:solidFill>
                <a:latin typeface="BIZ UDPゴシック" panose="020B0400000000000000" pitchFamily="50" charset="-128"/>
                <a:ea typeface="BIZ UDPゴシック" panose="020B0400000000000000" pitchFamily="50" charset="-128"/>
              </a:rPr>
              <a:t>ページ参照）</a:t>
            </a:r>
          </a:p>
        </p:txBody>
      </p:sp>
    </p:spTree>
    <p:extLst>
      <p:ext uri="{BB962C8B-B14F-4D97-AF65-F5344CB8AC3E}">
        <p14:creationId xmlns:p14="http://schemas.microsoft.com/office/powerpoint/2010/main" val="10157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95778B-673E-A830-892F-7411CF8B6E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3484" y="2409572"/>
            <a:ext cx="2430000" cy="4320201"/>
          </a:xfrm>
          <a:prstGeom prst="rect">
            <a:avLst/>
          </a:prstGeom>
          <a:ln>
            <a:solidFill>
              <a:schemeClr val="tx1"/>
            </a:solidFill>
          </a:ln>
        </p:spPr>
      </p:pic>
      <p:pic>
        <p:nvPicPr>
          <p:cNvPr id="5" name="図 4">
            <a:extLst>
              <a:ext uri="{FF2B5EF4-FFF2-40B4-BE49-F238E27FC236}">
                <a16:creationId xmlns:a16="http://schemas.microsoft.com/office/drawing/2014/main" id="{9295FC05-0910-C977-0F3A-415D550F0D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1692" y="2412062"/>
            <a:ext cx="2430000" cy="4317711"/>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入力する収入のボタンをダブルタップして金額等を入力します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収入・所得金額を入力をします</a:t>
            </a:r>
          </a:p>
        </p:txBody>
      </p:sp>
      <p:sp>
        <p:nvSpPr>
          <p:cNvPr id="4" name="四角形: 角を丸くする 3">
            <a:extLst>
              <a:ext uri="{FF2B5EF4-FFF2-40B4-BE49-F238E27FC236}">
                <a16:creationId xmlns:a16="http://schemas.microsoft.com/office/drawing/2014/main" id="{DA76AAC9-59BD-C747-2238-30B8A667A773}"/>
              </a:ext>
            </a:extLst>
          </p:cNvPr>
          <p:cNvSpPr/>
          <p:nvPr/>
        </p:nvSpPr>
        <p:spPr>
          <a:xfrm>
            <a:off x="1284006" y="4045277"/>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図 18" descr="「確定申告書等作成コーナー」で金額の入力がないことを確認する画面の画像">
            <a:extLst>
              <a:ext uri="{FF2B5EF4-FFF2-40B4-BE49-F238E27FC236}">
                <a16:creationId xmlns:a16="http://schemas.microsoft.com/office/drawing/2014/main" id="{694FFE4C-FC58-BE5C-8443-03F8CA0701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7415" y="4981559"/>
            <a:ext cx="1145838" cy="907419"/>
          </a:xfrm>
          <a:prstGeom prst="rect">
            <a:avLst/>
          </a:prstGeom>
          <a:ln w="9525">
            <a:solidFill>
              <a:schemeClr val="tx1">
                <a:lumMod val="50000"/>
                <a:lumOff val="50000"/>
              </a:schemeClr>
            </a:solidFill>
          </a:ln>
        </p:spPr>
      </p:pic>
      <p:sp>
        <p:nvSpPr>
          <p:cNvPr id="22" name="テキスト ボックス 21">
            <a:extLst>
              <a:ext uri="{FF2B5EF4-FFF2-40B4-BE49-F238E27FC236}">
                <a16:creationId xmlns:a16="http://schemas.microsoft.com/office/drawing/2014/main" id="{BC3F1567-5E6C-01BA-DDAB-0123CC0C9ED8}"/>
              </a:ext>
            </a:extLst>
          </p:cNvPr>
          <p:cNvSpPr txBox="1"/>
          <p:nvPr/>
        </p:nvSpPr>
        <p:spPr>
          <a:xfrm>
            <a:off x="7870235" y="3263429"/>
            <a:ext cx="1262520" cy="1642309"/>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金額の入力がない場合は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確認</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画面が表示されます</a:t>
            </a:r>
          </a:p>
        </p:txBody>
      </p:sp>
      <p:sp>
        <p:nvSpPr>
          <p:cNvPr id="10" name="四角形: 角を丸くする 9">
            <a:extLst>
              <a:ext uri="{FF2B5EF4-FFF2-40B4-BE49-F238E27FC236}">
                <a16:creationId xmlns:a16="http://schemas.microsoft.com/office/drawing/2014/main" id="{3182B1A7-8412-FE33-1D76-C68B35BA2C75}"/>
              </a:ext>
            </a:extLst>
          </p:cNvPr>
          <p:cNvSpPr/>
          <p:nvPr/>
        </p:nvSpPr>
        <p:spPr>
          <a:xfrm>
            <a:off x="5471296" y="5281864"/>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D3EB83B1-3389-3F4E-C758-63303B888B6A}"/>
              </a:ext>
            </a:extLst>
          </p:cNvPr>
          <p:cNvSpPr/>
          <p:nvPr/>
        </p:nvSpPr>
        <p:spPr>
          <a:xfrm>
            <a:off x="7880935" y="4878055"/>
            <a:ext cx="1241120" cy="1094103"/>
          </a:xfrm>
          <a:prstGeom prst="roundRect">
            <a:avLst>
              <a:gd name="adj" fmla="val 807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8DB77A8-89EE-0810-B31E-DB22A5881B81}"/>
              </a:ext>
            </a:extLst>
          </p:cNvPr>
          <p:cNvSpPr/>
          <p:nvPr/>
        </p:nvSpPr>
        <p:spPr>
          <a:xfrm>
            <a:off x="1288293" y="5672903"/>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663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3D7C05C-C2E4-985D-C4FD-A7C68DD1C7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4300" y="2409879"/>
            <a:ext cx="2430000" cy="4316342"/>
          </a:xfrm>
          <a:prstGeom prst="rect">
            <a:avLst/>
          </a:prstGeom>
          <a:ln>
            <a:solidFill>
              <a:schemeClr val="tx1"/>
            </a:solidFill>
          </a:ln>
        </p:spPr>
      </p:pic>
      <p:pic>
        <p:nvPicPr>
          <p:cNvPr id="4" name="図 3">
            <a:extLst>
              <a:ext uri="{FF2B5EF4-FFF2-40B4-BE49-F238E27FC236}">
                <a16:creationId xmlns:a16="http://schemas.microsoft.com/office/drawing/2014/main" id="{51BA4522-57B5-DEB6-A499-188CA325EB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93"/>
          <a:stretch/>
        </p:blipFill>
        <p:spPr>
          <a:xfrm>
            <a:off x="1241517" y="2413540"/>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支出に関する控除を選択して金額を入力します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11" name="四角形: 角を丸くする 10">
            <a:extLst>
              <a:ext uri="{FF2B5EF4-FFF2-40B4-BE49-F238E27FC236}">
                <a16:creationId xmlns:a16="http://schemas.microsoft.com/office/drawing/2014/main" id="{25C3A8CD-B8BC-BD1F-0753-D058F5C293AB}"/>
              </a:ext>
            </a:extLst>
          </p:cNvPr>
          <p:cNvSpPr/>
          <p:nvPr/>
        </p:nvSpPr>
        <p:spPr>
          <a:xfrm>
            <a:off x="5521630" y="5262311"/>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116670C-D894-555B-F07E-19C2A3F9E054}"/>
              </a:ext>
            </a:extLst>
          </p:cNvPr>
          <p:cNvSpPr/>
          <p:nvPr/>
        </p:nvSpPr>
        <p:spPr>
          <a:xfrm>
            <a:off x="1284006" y="4129499"/>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2A1C32A2-9DD4-027E-B8A1-46E53A19AECC}"/>
              </a:ext>
            </a:extLst>
          </p:cNvPr>
          <p:cNvSpPr/>
          <p:nvPr/>
        </p:nvSpPr>
        <p:spPr>
          <a:xfrm>
            <a:off x="1288293" y="6021824"/>
            <a:ext cx="2309701"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7190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E124F5-8C72-00B7-B469-9E825271E7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5102" y="2409879"/>
            <a:ext cx="2430000" cy="4321514"/>
          </a:xfrm>
          <a:prstGeom prst="rect">
            <a:avLst/>
          </a:prstGeom>
          <a:ln>
            <a:solidFill>
              <a:schemeClr val="tx1"/>
            </a:solidFill>
          </a:ln>
        </p:spPr>
      </p:pic>
      <p:pic>
        <p:nvPicPr>
          <p:cNvPr id="24" name="図 23">
            <a:extLst>
              <a:ext uri="{FF2B5EF4-FFF2-40B4-BE49-F238E27FC236}">
                <a16:creationId xmlns:a16="http://schemas.microsoft.com/office/drawing/2014/main" id="{691B8C83-5B7D-5BC9-D34C-F46A59E8B6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888" y="2415051"/>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cxnSp>
        <p:nvCxnSpPr>
          <p:cNvPr id="14" name="直線矢印コネクタ 13">
            <a:extLst>
              <a:ext uri="{FF2B5EF4-FFF2-40B4-BE49-F238E27FC236}">
                <a16:creationId xmlns:a16="http://schemas.microsoft.com/office/drawing/2014/main" id="{0612B6E8-F5F1-2EEC-0527-1A53B282B95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76273A5-4258-423C-9411-771188F973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43446F07-8435-5318-767D-92B2206DD249}"/>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親族に関する控除を選択して金額を入力します</a:t>
            </a:r>
          </a:p>
        </p:txBody>
      </p:sp>
      <p:sp>
        <p:nvSpPr>
          <p:cNvPr id="18" name="テキスト ボックス 17">
            <a:extLst>
              <a:ext uri="{FF2B5EF4-FFF2-40B4-BE49-F238E27FC236}">
                <a16:creationId xmlns:a16="http://schemas.microsoft.com/office/drawing/2014/main" id="{AF1B28E2-8A2D-A4BC-4319-1E56F3CCADC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50131DBE-A71F-7EA3-F9F7-59931BA1F595}"/>
              </a:ext>
            </a:extLst>
          </p:cNvPr>
          <p:cNvSpPr txBox="1"/>
          <p:nvPr/>
        </p:nvSpPr>
        <p:spPr>
          <a:xfrm>
            <a:off x="5607129" y="1512998"/>
            <a:ext cx="3192520" cy="755720"/>
          </a:xfrm>
          <a:prstGeom prst="rect">
            <a:avLst/>
          </a:prstGeom>
          <a:noFill/>
        </p:spPr>
        <p:txBody>
          <a:bodyPr wrap="square" lIns="91440" tIns="45720" rIns="91440" bIns="45720" rtlCol="0" anchor="t">
            <a:spAutoFit/>
          </a:bodyPr>
          <a:lstStyle>
            <a:defPPr>
              <a:defRPr lang="ja-JP"/>
            </a:defPPr>
            <a:lvl1pPr>
              <a:lnSpc>
                <a:spcPct val="130000"/>
              </a:lnSpc>
              <a:defRPr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nSpc>
                <a:spcPct val="130000"/>
              </a:lnSpc>
            </a:pPr>
            <a:r>
              <a:rPr lang="ja-JP" altLang="en-US" dirty="0"/>
              <a:t>本人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に関する控除を選択して金額を入力します</a:t>
            </a:r>
          </a:p>
        </p:txBody>
      </p:sp>
      <p:sp>
        <p:nvSpPr>
          <p:cNvPr id="22" name="四角形: 角を丸くする 21">
            <a:extLst>
              <a:ext uri="{FF2B5EF4-FFF2-40B4-BE49-F238E27FC236}">
                <a16:creationId xmlns:a16="http://schemas.microsoft.com/office/drawing/2014/main" id="{69817DD4-8CB4-674C-15F7-51600C995C2F}"/>
              </a:ext>
            </a:extLst>
          </p:cNvPr>
          <p:cNvSpPr/>
          <p:nvPr/>
        </p:nvSpPr>
        <p:spPr>
          <a:xfrm>
            <a:off x="1271974" y="3840739"/>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F9C4E1B1-A777-8097-3641-06ABCFC6B01B}"/>
              </a:ext>
            </a:extLst>
          </p:cNvPr>
          <p:cNvSpPr/>
          <p:nvPr/>
        </p:nvSpPr>
        <p:spPr>
          <a:xfrm>
            <a:off x="1276261" y="5841349"/>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B90E3E49-B5F7-9A25-40E0-3BF0E2CB56BA}"/>
              </a:ext>
            </a:extLst>
          </p:cNvPr>
          <p:cNvSpPr/>
          <p:nvPr/>
        </p:nvSpPr>
        <p:spPr>
          <a:xfrm>
            <a:off x="5469747" y="3378045"/>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EFF95E35-DB12-6BA9-78E2-9724D84BC885}"/>
              </a:ext>
            </a:extLst>
          </p:cNvPr>
          <p:cNvSpPr/>
          <p:nvPr/>
        </p:nvSpPr>
        <p:spPr>
          <a:xfrm>
            <a:off x="5474034" y="4801140"/>
            <a:ext cx="2357676" cy="7634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6742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91C9E8-C514-5E04-1F47-DD3C07B6D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7145" y="2403749"/>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7" y="1512998"/>
            <a:ext cx="31797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その他の控除を選択して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金額を入力します</a:t>
            </a:r>
          </a:p>
        </p:txBody>
      </p:sp>
      <p:sp>
        <p:nvSpPr>
          <p:cNvPr id="25" name="四角形: 角を丸くする 24">
            <a:extLst>
              <a:ext uri="{FF2B5EF4-FFF2-40B4-BE49-F238E27FC236}">
                <a16:creationId xmlns:a16="http://schemas.microsoft.com/office/drawing/2014/main" id="{B66AB6CC-AB46-D590-38A8-174D525E6D7A}"/>
              </a:ext>
            </a:extLst>
          </p:cNvPr>
          <p:cNvSpPr/>
          <p:nvPr/>
        </p:nvSpPr>
        <p:spPr>
          <a:xfrm>
            <a:off x="3333081" y="4658214"/>
            <a:ext cx="2430000" cy="66272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1808A76D-2505-3B1E-8D5F-F49298189457}"/>
              </a:ext>
            </a:extLst>
          </p:cNvPr>
          <p:cNvSpPr/>
          <p:nvPr/>
        </p:nvSpPr>
        <p:spPr>
          <a:xfrm>
            <a:off x="3357000" y="6435961"/>
            <a:ext cx="2430000"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5096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F2C009F-A62D-E6DE-47BA-0B16DB9FD7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742" y="2404242"/>
            <a:ext cx="2432515"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控除の入力をします</a:t>
            </a:r>
          </a:p>
        </p:txBody>
      </p:sp>
      <p:sp>
        <p:nvSpPr>
          <p:cNvPr id="3" name="テキスト ボックス 2">
            <a:extLst>
              <a:ext uri="{FF2B5EF4-FFF2-40B4-BE49-F238E27FC236}">
                <a16:creationId xmlns:a16="http://schemas.microsoft.com/office/drawing/2014/main" id="{04E85CF0-DF39-C88E-85F6-C59372A224EE}"/>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37BFDBC-9DAB-69C0-D313-46908C354629}"/>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8" name="テキスト ボックス 17">
            <a:extLst>
              <a:ext uri="{FF2B5EF4-FFF2-40B4-BE49-F238E27FC236}">
                <a16:creationId xmlns:a16="http://schemas.microsoft.com/office/drawing/2014/main" id="{B8B0E22A-ED09-E5E5-40F5-C34F13DB2208}"/>
              </a:ext>
            </a:extLst>
          </p:cNvPr>
          <p:cNvSpPr txBox="1"/>
          <p:nvPr/>
        </p:nvSpPr>
        <p:spPr>
          <a:xfrm>
            <a:off x="6441748" y="2952428"/>
            <a:ext cx="2179910" cy="682046"/>
          </a:xfrm>
          <a:prstGeom prst="rect">
            <a:avLst/>
          </a:prstGeom>
          <a:noFill/>
        </p:spPr>
        <p:txBody>
          <a:bodyPr wrap="square" lIns="72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データがない場合はエラーが出ます</a:t>
            </a:r>
          </a:p>
        </p:txBody>
      </p:sp>
      <p:pic>
        <p:nvPicPr>
          <p:cNvPr id="23" name="図 22">
            <a:extLst>
              <a:ext uri="{FF2B5EF4-FFF2-40B4-BE49-F238E27FC236}">
                <a16:creationId xmlns:a16="http://schemas.microsoft.com/office/drawing/2014/main" id="{641110D0-6239-0E43-97C1-893E6D16AA3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48300" y="3931042"/>
            <a:ext cx="2590107" cy="854906"/>
          </a:xfrm>
          <a:prstGeom prst="rect">
            <a:avLst/>
          </a:prstGeom>
          <a:ln w="6350">
            <a:solidFill>
              <a:schemeClr val="tx1"/>
            </a:solidFill>
          </a:ln>
        </p:spPr>
      </p:pic>
      <p:sp>
        <p:nvSpPr>
          <p:cNvPr id="25" name="四角形: 角を丸くする 24">
            <a:extLst>
              <a:ext uri="{FF2B5EF4-FFF2-40B4-BE49-F238E27FC236}">
                <a16:creationId xmlns:a16="http://schemas.microsoft.com/office/drawing/2014/main" id="{B66AB6CC-AB46-D590-38A8-174D525E6D7A}"/>
              </a:ext>
            </a:extLst>
          </p:cNvPr>
          <p:cNvSpPr/>
          <p:nvPr/>
        </p:nvSpPr>
        <p:spPr>
          <a:xfrm>
            <a:off x="3434656" y="6270450"/>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D55455E9-F4F9-896E-F36E-A995B738E034}"/>
              </a:ext>
            </a:extLst>
          </p:cNvPr>
          <p:cNvSpPr/>
          <p:nvPr/>
        </p:nvSpPr>
        <p:spPr>
          <a:xfrm>
            <a:off x="6093736" y="3826537"/>
            <a:ext cx="2886295" cy="1093892"/>
          </a:xfrm>
          <a:prstGeom prst="roundRect">
            <a:avLst>
              <a:gd name="adj" fmla="val 807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403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2178395-2354-F89D-0777-C82826A2D7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949" y="2402537"/>
            <a:ext cx="2430000" cy="4325867"/>
          </a:xfrm>
          <a:prstGeom prst="rect">
            <a:avLst/>
          </a:prstGeom>
          <a:ln>
            <a:solidFill>
              <a:schemeClr val="tx1"/>
            </a:solidFill>
          </a:ln>
        </p:spPr>
      </p:pic>
      <p:pic>
        <p:nvPicPr>
          <p:cNvPr id="5" name="図 4">
            <a:extLst>
              <a:ext uri="{FF2B5EF4-FFF2-40B4-BE49-F238E27FC236}">
                <a16:creationId xmlns:a16="http://schemas.microsoft.com/office/drawing/2014/main" id="{2CBCD99C-4B69-E759-8ADA-841781A06C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4744" y="2402537"/>
            <a:ext cx="2430000" cy="432586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納付する金額または</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還付される金額を確認します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916716"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430666" y="1512998"/>
            <a:ext cx="3889798"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「電子交付」または「書面交付」を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選択し、</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計算結果の確認をします</a:t>
            </a:r>
          </a:p>
        </p:txBody>
      </p:sp>
      <p:sp>
        <p:nvSpPr>
          <p:cNvPr id="4" name="四角形: 角を丸くする 3">
            <a:extLst>
              <a:ext uri="{FF2B5EF4-FFF2-40B4-BE49-F238E27FC236}">
                <a16:creationId xmlns:a16="http://schemas.microsoft.com/office/drawing/2014/main" id="{1E8DF2A2-7306-5C1D-E3AE-1D0BBE48A4B4}"/>
              </a:ext>
            </a:extLst>
          </p:cNvPr>
          <p:cNvSpPr/>
          <p:nvPr/>
        </p:nvSpPr>
        <p:spPr>
          <a:xfrm>
            <a:off x="5521630" y="6213846"/>
            <a:ext cx="2268947"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FF3956AC-A954-5385-E878-E00AE1F38EFA}"/>
              </a:ext>
            </a:extLst>
          </p:cNvPr>
          <p:cNvSpPr/>
          <p:nvPr/>
        </p:nvSpPr>
        <p:spPr>
          <a:xfrm>
            <a:off x="1264394" y="3616492"/>
            <a:ext cx="1045669" cy="58252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FF5F49B-664E-8E76-BE7B-4F964EA2344A}"/>
              </a:ext>
            </a:extLst>
          </p:cNvPr>
          <p:cNvSpPr/>
          <p:nvPr/>
        </p:nvSpPr>
        <p:spPr>
          <a:xfrm>
            <a:off x="5438949" y="4693857"/>
            <a:ext cx="2092819" cy="51431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5466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B3C0A71-26A1-6011-A894-213339C491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444044" y="2408184"/>
            <a:ext cx="2430000" cy="4316339"/>
          </a:xfrm>
          <a:prstGeom prst="rect">
            <a:avLst/>
          </a:prstGeom>
          <a:ln>
            <a:solidFill>
              <a:schemeClr val="tx1"/>
            </a:solidFill>
          </a:ln>
        </p:spPr>
      </p:pic>
      <p:pic>
        <p:nvPicPr>
          <p:cNvPr id="10" name="図 9">
            <a:extLst>
              <a:ext uri="{FF2B5EF4-FFF2-40B4-BE49-F238E27FC236}">
                <a16:creationId xmlns:a16="http://schemas.microsoft.com/office/drawing/2014/main" id="{D13B885F-7ED8-97E2-CD68-8D66600379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5" r="-733"/>
          <a:stretch/>
        </p:blipFill>
        <p:spPr>
          <a:xfrm>
            <a:off x="1251763" y="2408184"/>
            <a:ext cx="2430000" cy="431634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392182"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915133" y="1512998"/>
            <a:ext cx="43948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提出要件を確認し、該当する場合はチェックを入れ「入力する」をダブルタップします</a:t>
            </a:r>
            <a:endParaRPr lang="en-US" altLang="zh-TW"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zh-TW"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財産債務調書</a:t>
            </a:r>
            <a:r>
              <a:rPr lang="ja-JP" altLang="en-US" sz="2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の作成をします</a:t>
            </a:r>
            <a:endParaRPr lang="ja-JP" altLang="en-US" sz="2200" dirty="0">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340440" y="4703720"/>
            <a:ext cx="2274952"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02625" y="4069341"/>
            <a:ext cx="2293840" cy="442501"/>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2AE4183-CFA2-C9CB-8D34-BEE414E400D4}"/>
              </a:ext>
            </a:extLst>
          </p:cNvPr>
          <p:cNvSpPr/>
          <p:nvPr/>
        </p:nvSpPr>
        <p:spPr>
          <a:xfrm>
            <a:off x="1336032" y="5440484"/>
            <a:ext cx="2274952"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3472B2E-6058-2CA4-ECBA-8CAE7E04F276}"/>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735DE803-E892-E1C6-6466-E2675C32D1C8}"/>
              </a:ext>
            </a:extLst>
          </p:cNvPr>
          <p:cNvSpPr txBox="1"/>
          <p:nvPr/>
        </p:nvSpPr>
        <p:spPr>
          <a:xfrm>
            <a:off x="5607129" y="1512998"/>
            <a:ext cx="368074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「財産・債務を入力する」をダブルタップし、内容を入力します</a:t>
            </a:r>
          </a:p>
        </p:txBody>
      </p:sp>
      <p:cxnSp>
        <p:nvCxnSpPr>
          <p:cNvPr id="32" name="直線矢印コネクタ 31">
            <a:extLst>
              <a:ext uri="{FF2B5EF4-FFF2-40B4-BE49-F238E27FC236}">
                <a16:creationId xmlns:a16="http://schemas.microsoft.com/office/drawing/2014/main" id="{D1896C53-5A68-E7D4-CFEE-A2F1330B668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296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AA5BAB-26A4-BBDB-E307-62F14E906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7"/>
          <a:stretch/>
        </p:blipFill>
        <p:spPr>
          <a:xfrm>
            <a:off x="5438258" y="2408183"/>
            <a:ext cx="2430000" cy="4318523"/>
          </a:xfrm>
          <a:prstGeom prst="rect">
            <a:avLst/>
          </a:prstGeom>
          <a:ln>
            <a:solidFill>
              <a:schemeClr val="tx1"/>
            </a:solidFill>
          </a:ln>
        </p:spPr>
      </p:pic>
      <p:pic>
        <p:nvPicPr>
          <p:cNvPr id="2" name="図 1">
            <a:extLst>
              <a:ext uri="{FF2B5EF4-FFF2-40B4-BE49-F238E27FC236}">
                <a16:creationId xmlns:a16="http://schemas.microsoft.com/office/drawing/2014/main" id="{85FA9759-B5A4-0656-4C00-B1971A66E9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7"/>
          <a:stretch/>
        </p:blipFill>
        <p:spPr>
          <a:xfrm>
            <a:off x="1247783" y="2408183"/>
            <a:ext cx="2430000" cy="43163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731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住民税に関する事項を確認し、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該当する場合はチェックを入れます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68074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住民税に関する事項の選択・入力をします</a:t>
            </a: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1267400" y="3727974"/>
            <a:ext cx="320758" cy="353399"/>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4B3E8D5-C02B-FE3E-133A-4C5A52F548EA}"/>
              </a:ext>
            </a:extLst>
          </p:cNvPr>
          <p:cNvSpPr/>
          <p:nvPr/>
        </p:nvSpPr>
        <p:spPr>
          <a:xfrm>
            <a:off x="1267400" y="5767687"/>
            <a:ext cx="320758" cy="353399"/>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839B96B-3915-F8D8-DBBE-0B573647BA2D}"/>
              </a:ext>
            </a:extLst>
          </p:cNvPr>
          <p:cNvSpPr txBox="1"/>
          <p:nvPr/>
        </p:nvSpPr>
        <p:spPr>
          <a:xfrm>
            <a:off x="3747936" y="4186992"/>
            <a:ext cx="1603578"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下までスクロールして項目を確認します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本資料で表示している部分以外の項目も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
        <p:nvSpPr>
          <p:cNvPr id="4" name="四角形: 角を丸くする 3">
            <a:extLst>
              <a:ext uri="{FF2B5EF4-FFF2-40B4-BE49-F238E27FC236}">
                <a16:creationId xmlns:a16="http://schemas.microsoft.com/office/drawing/2014/main" id="{EBFBF95A-F863-4DAF-7632-A648A9116A09}"/>
              </a:ext>
            </a:extLst>
          </p:cNvPr>
          <p:cNvSpPr/>
          <p:nvPr/>
        </p:nvSpPr>
        <p:spPr>
          <a:xfrm>
            <a:off x="5514977" y="6235355"/>
            <a:ext cx="2293519" cy="542177"/>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CAD9776-85CC-D0AB-00C4-7B145AFCF917}"/>
              </a:ext>
            </a:extLst>
          </p:cNvPr>
          <p:cNvSpPr/>
          <p:nvPr/>
        </p:nvSpPr>
        <p:spPr>
          <a:xfrm>
            <a:off x="5446750" y="2471738"/>
            <a:ext cx="320758" cy="353399"/>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2A7D512-3446-39A4-4FC5-A39688DB77B5}"/>
              </a:ext>
            </a:extLst>
          </p:cNvPr>
          <p:cNvSpPr/>
          <p:nvPr/>
        </p:nvSpPr>
        <p:spPr>
          <a:xfrm>
            <a:off x="5514977" y="3671094"/>
            <a:ext cx="2293519" cy="4320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2657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80562019-C8AE-E055-B411-01DE6E06EA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5408284" y="2407116"/>
            <a:ext cx="2430000" cy="4316342"/>
          </a:xfrm>
          <a:prstGeom prst="rect">
            <a:avLst/>
          </a:prstGeom>
          <a:ln>
            <a:solidFill>
              <a:schemeClr val="tx1"/>
            </a:solidFill>
          </a:ln>
        </p:spPr>
      </p:pic>
      <p:pic>
        <p:nvPicPr>
          <p:cNvPr id="28" name="図 27">
            <a:extLst>
              <a:ext uri="{FF2B5EF4-FFF2-40B4-BE49-F238E27FC236}">
                <a16:creationId xmlns:a16="http://schemas.microsoft.com/office/drawing/2014/main" id="{0BCD28F0-57EB-88B5-F24B-DA967EEE4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2700" y="2407116"/>
            <a:ext cx="2438611"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氏名・電話番号を入力します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住所を入力します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68796" y="3970687"/>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486133" y="4199152"/>
            <a:ext cx="2328087"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59815" y="4872028"/>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68795" y="5778292"/>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486132" y="5291779"/>
            <a:ext cx="2328087" cy="9071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486133" y="3324257"/>
            <a:ext cx="760795" cy="541488"/>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B87F6EB7-2116-CD71-98B0-D9883FD925BB}"/>
              </a:ext>
            </a:extLst>
          </p:cNvPr>
          <p:cNvSpPr txBox="1"/>
          <p:nvPr/>
        </p:nvSpPr>
        <p:spPr>
          <a:xfrm>
            <a:off x="7886173" y="2886745"/>
            <a:ext cx="1257828" cy="3242747"/>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下までスクロールして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本資料で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表示している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部分以外の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項目も</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あります</a:t>
            </a:r>
          </a:p>
        </p:txBody>
      </p:sp>
    </p:spTree>
    <p:extLst>
      <p:ext uri="{BB962C8B-B14F-4D97-AF65-F5344CB8AC3E}">
        <p14:creationId xmlns:p14="http://schemas.microsoft.com/office/powerpoint/2010/main" val="1012975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54F7AF-0A00-EE88-847E-7CE74362DB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0156" y="2403003"/>
            <a:ext cx="2430000" cy="4326552"/>
          </a:xfrm>
          <a:prstGeom prst="rect">
            <a:avLst/>
          </a:prstGeom>
          <a:ln>
            <a:solidFill>
              <a:schemeClr val="tx1"/>
            </a:solidFill>
          </a:ln>
        </p:spPr>
      </p:pic>
      <p:pic>
        <p:nvPicPr>
          <p:cNvPr id="33" name="図 32">
            <a:extLst>
              <a:ext uri="{FF2B5EF4-FFF2-40B4-BE49-F238E27FC236}">
                <a16:creationId xmlns:a16="http://schemas.microsoft.com/office/drawing/2014/main" id="{80562019-C8AE-E055-B411-01DE6E06EA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
          <a:stretch/>
        </p:blipFill>
        <p:spPr>
          <a:xfrm>
            <a:off x="5441840" y="2407116"/>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その他の項目を入力します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67154" y="1512998"/>
            <a:ext cx="3192520" cy="1115818"/>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入力後、「次へ」を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br>
              <a:rPr lang="ja-JP" altLang="en-US" sz="1800" dirty="0">
                <a:solidFill>
                  <a:prstClr val="black"/>
                </a:solidFill>
                <a:latin typeface="BIZ UDPゴシック" panose="020B0400000000000000" pitchFamily="50" charset="-128"/>
                <a:ea typeface="BIZ UDPゴシック" panose="020B0400000000000000" pitchFamily="50" charset="-128"/>
              </a:rPr>
            </a:b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金額等の入力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氏名・住所・その他の項目を入力します</a:t>
            </a:r>
          </a:p>
        </p:txBody>
      </p:sp>
      <p:sp>
        <p:nvSpPr>
          <p:cNvPr id="22" name="四角形: 角を丸くする 21">
            <a:extLst>
              <a:ext uri="{FF2B5EF4-FFF2-40B4-BE49-F238E27FC236}">
                <a16:creationId xmlns:a16="http://schemas.microsoft.com/office/drawing/2014/main" id="{5166526F-FCD9-E0C7-0A36-441184AF3277}"/>
              </a:ext>
            </a:extLst>
          </p:cNvPr>
          <p:cNvSpPr/>
          <p:nvPr/>
        </p:nvSpPr>
        <p:spPr>
          <a:xfrm>
            <a:off x="1292860" y="3381143"/>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49FA8C6-F8D1-8D62-D304-E755E107E120}"/>
              </a:ext>
            </a:extLst>
          </p:cNvPr>
          <p:cNvSpPr/>
          <p:nvPr/>
        </p:nvSpPr>
        <p:spPr>
          <a:xfrm>
            <a:off x="5519689" y="4199152"/>
            <a:ext cx="2328087"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EEA70D87-ED13-9CC0-E23D-C05539ACA756}"/>
              </a:ext>
            </a:extLst>
          </p:cNvPr>
          <p:cNvSpPr/>
          <p:nvPr/>
        </p:nvSpPr>
        <p:spPr>
          <a:xfrm>
            <a:off x="1295911" y="4378729"/>
            <a:ext cx="2328647" cy="52912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9760048E-E5F0-D94A-C850-771EC211992F}"/>
              </a:ext>
            </a:extLst>
          </p:cNvPr>
          <p:cNvSpPr/>
          <p:nvPr/>
        </p:nvSpPr>
        <p:spPr>
          <a:xfrm>
            <a:off x="1292859" y="5657974"/>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C3B65683-44AD-2D41-6F1C-FFD58B1406F3}"/>
              </a:ext>
            </a:extLst>
          </p:cNvPr>
          <p:cNvSpPr/>
          <p:nvPr/>
        </p:nvSpPr>
        <p:spPr>
          <a:xfrm>
            <a:off x="5519688" y="5291779"/>
            <a:ext cx="2328087" cy="907100"/>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8B53F4A9-57F5-5971-EBC2-0B13E5291204}"/>
              </a:ext>
            </a:extLst>
          </p:cNvPr>
          <p:cNvSpPr/>
          <p:nvPr/>
        </p:nvSpPr>
        <p:spPr>
          <a:xfrm>
            <a:off x="5519689" y="3324257"/>
            <a:ext cx="760795" cy="541488"/>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84C443E-B55E-9957-1D27-8A7B5E59F55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33309" y="2407115"/>
            <a:ext cx="2430000" cy="4322439"/>
          </a:xfrm>
          <a:prstGeom prst="rect">
            <a:avLst/>
          </a:prstGeom>
          <a:ln>
            <a:solidFill>
              <a:schemeClr val="tx1"/>
            </a:solidFill>
          </a:ln>
        </p:spPr>
      </p:pic>
      <p:sp>
        <p:nvSpPr>
          <p:cNvPr id="4" name="四角形: 角を丸くする 3">
            <a:extLst>
              <a:ext uri="{FF2B5EF4-FFF2-40B4-BE49-F238E27FC236}">
                <a16:creationId xmlns:a16="http://schemas.microsoft.com/office/drawing/2014/main" id="{79B7A49E-0979-B44C-7CC8-6AF82F09C9E6}"/>
              </a:ext>
            </a:extLst>
          </p:cNvPr>
          <p:cNvSpPr/>
          <p:nvPr/>
        </p:nvSpPr>
        <p:spPr>
          <a:xfrm>
            <a:off x="1295911" y="6351979"/>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6347BA94-EEFA-A326-D726-825CF330ECC9}"/>
              </a:ext>
            </a:extLst>
          </p:cNvPr>
          <p:cNvSpPr/>
          <p:nvPr/>
        </p:nvSpPr>
        <p:spPr>
          <a:xfrm>
            <a:off x="5473846" y="6316910"/>
            <a:ext cx="2328647" cy="45668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306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763EF43D-96E7-AB48-AD88-5C10BE5B81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609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6A44450D-BC41-6398-D46D-B23180A1AD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133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1115818"/>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検索ボックス内を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a:p>
            <a:pPr>
              <a:lnSpc>
                <a:spcPct val="130000"/>
              </a:lnSpc>
            </a:pP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947603" y="6173037"/>
            <a:ext cx="443824" cy="50191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39A18E70-8401-8186-9526-7F5163FFB71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96320" y="1555983"/>
            <a:ext cx="388416" cy="388416"/>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41" name="四角形: 角を丸くする 40">
            <a:extLst>
              <a:ext uri="{FF2B5EF4-FFF2-40B4-BE49-F238E27FC236}">
                <a16:creationId xmlns:a16="http://schemas.microsoft.com/office/drawing/2014/main" id="{BD43084A-690C-BC85-2802-1B488D3C1FBC}"/>
              </a:ext>
            </a:extLst>
          </p:cNvPr>
          <p:cNvSpPr/>
          <p:nvPr/>
        </p:nvSpPr>
        <p:spPr>
          <a:xfrm>
            <a:off x="5512937" y="6063635"/>
            <a:ext cx="2287337"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3" name="サブタイトル 2">
            <a:extLst>
              <a:ext uri="{FF2B5EF4-FFF2-40B4-BE49-F238E27FC236}">
                <a16:creationId xmlns:a16="http://schemas.microsoft.com/office/drawing/2014/main" id="{D00E1AC5-196B-7FA9-A0B7-E0367A69382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pic>
        <p:nvPicPr>
          <p:cNvPr id="3" name="図 2" descr="確定申告書等作成コーナーのQRコード&#10;">
            <a:extLst>
              <a:ext uri="{FF2B5EF4-FFF2-40B4-BE49-F238E27FC236}">
                <a16:creationId xmlns:a16="http://schemas.microsoft.com/office/drawing/2014/main" id="{1AFA7397-96F8-27D9-16D9-553AC1650A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77108" y="4358427"/>
            <a:ext cx="995138" cy="1051980"/>
          </a:xfrm>
          <a:prstGeom prst="rect">
            <a:avLst/>
          </a:prstGeom>
          <a:ln>
            <a:noFill/>
          </a:ln>
        </p:spPr>
      </p:pic>
      <p:sp>
        <p:nvSpPr>
          <p:cNvPr id="4" name="テキスト ボックス 3">
            <a:extLst>
              <a:ext uri="{FF2B5EF4-FFF2-40B4-BE49-F238E27FC236}">
                <a16:creationId xmlns:a16="http://schemas.microsoft.com/office/drawing/2014/main" id="{5F32FEE5-4116-84D7-F2FA-B771A5B8703D}"/>
              </a:ext>
            </a:extLst>
          </p:cNvPr>
          <p:cNvSpPr txBox="1"/>
          <p:nvPr/>
        </p:nvSpPr>
        <p:spPr>
          <a:xfrm>
            <a:off x="3678182" y="5349600"/>
            <a:ext cx="1767916"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コードからアクセスすると❶～❺をスキップできます</a:t>
            </a:r>
          </a:p>
        </p:txBody>
      </p:sp>
    </p:spTree>
    <p:extLst>
      <p:ext uri="{BB962C8B-B14F-4D97-AF65-F5344CB8AC3E}">
        <p14:creationId xmlns:p14="http://schemas.microsoft.com/office/powerpoint/2010/main" val="302996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D093C0-5FE3-94C3-2903-F50434571B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844" y="2408184"/>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マイナンバーの入力</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3-G</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マイナンバーの入力をします</a:t>
            </a:r>
          </a:p>
        </p:txBody>
      </p:sp>
      <p:pic>
        <p:nvPicPr>
          <p:cNvPr id="28" name="図 27" descr="マイナンバーカードを持つマイナちゃんのイラスト">
            <a:extLst>
              <a:ext uri="{FF2B5EF4-FFF2-40B4-BE49-F238E27FC236}">
                <a16:creationId xmlns:a16="http://schemas.microsoft.com/office/drawing/2014/main" id="{57DA7191-86A5-A92E-C243-91D352AD413A}"/>
              </a:ext>
            </a:extLst>
          </p:cNvPr>
          <p:cNvPicPr>
            <a:picLocks noChangeAspect="1"/>
          </p:cNvPicPr>
          <p:nvPr/>
        </p:nvPicPr>
        <p:blipFill rotWithShape="1">
          <a:blip r:embed="rId7" cstate="email">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1671216" y="4239217"/>
            <a:ext cx="1133597" cy="1398907"/>
          </a:xfrm>
          <a:prstGeom prst="rect">
            <a:avLst/>
          </a:prstGeom>
        </p:spPr>
      </p:pic>
      <p:sp>
        <p:nvSpPr>
          <p:cNvPr id="37" name="テキスト ボックス 36">
            <a:extLst>
              <a:ext uri="{FF2B5EF4-FFF2-40B4-BE49-F238E27FC236}">
                <a16:creationId xmlns:a16="http://schemas.microsoft.com/office/drawing/2014/main" id="{17505AA1-23B8-C376-988F-3B26AA639C70}"/>
              </a:ext>
            </a:extLst>
          </p:cNvPr>
          <p:cNvSpPr txBox="1"/>
          <p:nvPr/>
        </p:nvSpPr>
        <p:spPr>
          <a:xfrm>
            <a:off x="1539519"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8" name="テキスト ボックス 37">
            <a:extLst>
              <a:ext uri="{FF2B5EF4-FFF2-40B4-BE49-F238E27FC236}">
                <a16:creationId xmlns:a16="http://schemas.microsoft.com/office/drawing/2014/main" id="{84B92E4C-93E1-2079-DDE3-738F6BD8E05A}"/>
              </a:ext>
            </a:extLst>
          </p:cNvPr>
          <p:cNvSpPr txBox="1"/>
          <p:nvPr/>
        </p:nvSpPr>
        <p:spPr>
          <a:xfrm>
            <a:off x="2062468" y="1512998"/>
            <a:ext cx="570191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マイナンバーカード裏の右上にある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ケタの数字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（マイナンバー）を入力して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pic>
        <p:nvPicPr>
          <p:cNvPr id="7" name="図 6">
            <a:extLst>
              <a:ext uri="{FF2B5EF4-FFF2-40B4-BE49-F238E27FC236}">
                <a16:creationId xmlns:a16="http://schemas.microsoft.com/office/drawing/2014/main" id="{A90F02C1-8255-EB63-0643-1EE3B09A49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721" y="2454514"/>
            <a:ext cx="2497092" cy="1577639"/>
          </a:xfrm>
          <a:prstGeom prst="rect">
            <a:avLst/>
          </a:prstGeom>
        </p:spPr>
      </p:pic>
      <p:sp>
        <p:nvSpPr>
          <p:cNvPr id="14" name="四角形: 角を丸くする 13">
            <a:extLst>
              <a:ext uri="{FF2B5EF4-FFF2-40B4-BE49-F238E27FC236}">
                <a16:creationId xmlns:a16="http://schemas.microsoft.com/office/drawing/2014/main" id="{FF83302E-AEFA-6BC2-61EC-5C053F58DD73}"/>
              </a:ext>
            </a:extLst>
          </p:cNvPr>
          <p:cNvSpPr/>
          <p:nvPr/>
        </p:nvSpPr>
        <p:spPr>
          <a:xfrm>
            <a:off x="3254745" y="4825292"/>
            <a:ext cx="2658574" cy="495646"/>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9E2F1A6-6921-6E5C-F9DC-E94C59F9D828}"/>
              </a:ext>
            </a:extLst>
          </p:cNvPr>
          <p:cNvSpPr/>
          <p:nvPr/>
        </p:nvSpPr>
        <p:spPr>
          <a:xfrm>
            <a:off x="3254745" y="5757670"/>
            <a:ext cx="2658574" cy="426353"/>
          </a:xfrm>
          <a:prstGeom prst="roundRect">
            <a:avLst>
              <a:gd name="adj" fmla="val 10606"/>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3891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8292AD-6880-9E6C-74B1-049AD452F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0746" y="2253634"/>
            <a:ext cx="2442786" cy="4320000"/>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8422" y="225363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27855" y="4709702"/>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169490"/>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をダブルタップします</a:t>
            </a:r>
          </a:p>
        </p:txBody>
      </p:sp>
      <p:sp>
        <p:nvSpPr>
          <p:cNvPr id="10" name="サブタイトル 2">
            <a:extLst>
              <a:ext uri="{FF2B5EF4-FFF2-40B4-BE49-F238E27FC236}">
                <a16:creationId xmlns:a16="http://schemas.microsoft.com/office/drawing/2014/main" id="{C7E1AA37-A40F-18CE-2084-CB7DC447D200}"/>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8" name="タイトル 1">
            <a:extLst>
              <a:ext uri="{FF2B5EF4-FFF2-40B4-BE49-F238E27FC236}">
                <a16:creationId xmlns:a16="http://schemas.microsoft.com/office/drawing/2014/main" id="{BF427D04-D8B3-2ABD-8885-9090933BE0C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9" name="タイトル 1">
            <a:extLst>
              <a:ext uri="{FF2B5EF4-FFF2-40B4-BE49-F238E27FC236}">
                <a16:creationId xmlns:a16="http://schemas.microsoft.com/office/drawing/2014/main" id="{822CFB42-CCC2-F047-95A2-F4BEDE92A1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Tree>
    <p:extLst>
      <p:ext uri="{BB962C8B-B14F-4D97-AF65-F5344CB8AC3E}">
        <p14:creationId xmlns:p14="http://schemas.microsoft.com/office/powerpoint/2010/main" val="29134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002F99E-C8DE-4067-ADAB-F295072733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2950" y="2265873"/>
            <a:ext cx="2442786" cy="4320000"/>
          </a:xfrm>
          <a:prstGeom prst="rect">
            <a:avLst/>
          </a:prstGeom>
        </p:spPr>
      </p:pic>
      <p:pic>
        <p:nvPicPr>
          <p:cNvPr id="5122" name="Picture 2" descr="画像のプレビュー">
            <a:extLst>
              <a:ext uri="{FF2B5EF4-FFF2-40B4-BE49-F238E27FC236}">
                <a16:creationId xmlns:a16="http://schemas.microsoft.com/office/drawing/2014/main" id="{8E7946A7-A3D1-B8EF-4BEF-FD65E98E44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0911" y="226055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あどび</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71420" y="5871857"/>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ダブルタップして検索します</a:t>
            </a:r>
          </a:p>
        </p:txBody>
      </p:sp>
      <p:sp>
        <p:nvSpPr>
          <p:cNvPr id="9" name="サブタイトル 2">
            <a:extLst>
              <a:ext uri="{FF2B5EF4-FFF2-40B4-BE49-F238E27FC236}">
                <a16:creationId xmlns:a16="http://schemas.microsoft.com/office/drawing/2014/main" id="{D6272CD1-52B0-1B1D-9CF8-3499B91DE585}"/>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16" name="タイトル 1">
            <a:extLst>
              <a:ext uri="{FF2B5EF4-FFF2-40B4-BE49-F238E27FC236}">
                <a16:creationId xmlns:a16="http://schemas.microsoft.com/office/drawing/2014/main" id="{97DCEA91-6FC2-6BBF-BEB2-822B8DD9D05C}"/>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17" name="タイトル 1">
            <a:extLst>
              <a:ext uri="{FF2B5EF4-FFF2-40B4-BE49-F238E27FC236}">
                <a16:creationId xmlns:a16="http://schemas.microsoft.com/office/drawing/2014/main" id="{EABBE4B7-484A-2BED-933A-1941BA81A94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Tree>
    <p:extLst>
      <p:ext uri="{BB962C8B-B14F-4D97-AF65-F5344CB8AC3E}">
        <p14:creationId xmlns:p14="http://schemas.microsoft.com/office/powerpoint/2010/main" val="368067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 name="図 21503">
            <a:extLst>
              <a:ext uri="{FF2B5EF4-FFF2-40B4-BE49-F238E27FC236}">
                <a16:creationId xmlns:a16="http://schemas.microsoft.com/office/drawing/2014/main" id="{A6455E37-2139-451C-EAAD-DBB89489FF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05" y="2237372"/>
            <a:ext cx="2426418" cy="4316342"/>
          </a:xfrm>
          <a:prstGeom prst="rect">
            <a:avLst/>
          </a:prstGeom>
          <a:ln>
            <a:solidFill>
              <a:schemeClr val="tx1"/>
            </a:solidFill>
          </a:ln>
        </p:spPr>
      </p:pic>
      <p:pic>
        <p:nvPicPr>
          <p:cNvPr id="30" name="図 29">
            <a:extLst>
              <a:ext uri="{FF2B5EF4-FFF2-40B4-BE49-F238E27FC236}">
                <a16:creationId xmlns:a16="http://schemas.microsoft.com/office/drawing/2014/main" id="{7A8E520D-B4AA-047B-69EE-4BBECF0F5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1277" y="2218612"/>
            <a:ext cx="2456901" cy="4346825"/>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「入手」をダブルタップします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43725" y="2806688"/>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5" name="サブタイトル 2">
            <a:extLst>
              <a:ext uri="{FF2B5EF4-FFF2-40B4-BE49-F238E27FC236}">
                <a16:creationId xmlns:a16="http://schemas.microsoft.com/office/drawing/2014/main" id="{C9EEE990-BC00-A0EA-1B44-A5AECEA2D77B}"/>
              </a:ext>
            </a:extLst>
          </p:cNvPr>
          <p:cNvSpPr txBox="1">
            <a:spLocks/>
          </p:cNvSpPr>
          <p:nvPr/>
        </p:nvSpPr>
        <p:spPr>
          <a:xfrm>
            <a:off x="284326" y="1099580"/>
            <a:ext cx="924244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帳票を表示・印刷するために</a:t>
            </a:r>
            <a:r>
              <a:rPr lang="en-US" altLang="ja-JP" sz="1800" dirty="0">
                <a:latin typeface="BIZ UDPゴシック" panose="020B0400000000000000" pitchFamily="50" charset="-128"/>
                <a:ea typeface="BIZ UDPゴシック" panose="020B0400000000000000" pitchFamily="50" charset="-128"/>
              </a:rPr>
              <a:t>Adobe Acrobat Reader</a:t>
            </a:r>
            <a:r>
              <a:rPr lang="ja-JP" altLang="en-US" sz="18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0426560D-E120-22C2-E799-E89D0F42AFD5}"/>
              </a:ext>
            </a:extLst>
          </p:cNvPr>
          <p:cNvSpPr>
            <a:spLocks noGrp="1"/>
          </p:cNvSpPr>
          <p:nvPr>
            <p:ph type="ctrTitle"/>
          </p:nvPr>
        </p:nvSpPr>
        <p:spPr>
          <a:xfrm>
            <a:off x="1392691" y="220736"/>
            <a:ext cx="7576708" cy="486326"/>
          </a:xfrm>
        </p:spPr>
        <p:txBody>
          <a:bodyPr vert="horz">
            <a:noAutofit/>
          </a:bodyPr>
          <a:lstStyle/>
          <a:p>
            <a:r>
              <a:rPr lang="en-US" altLang="ja-JP" dirty="0"/>
              <a:t>Adobe Acrobat Reader</a:t>
            </a:r>
            <a:r>
              <a:rPr lang="ja-JP" altLang="en-US" dirty="0"/>
              <a:t>のインストール</a:t>
            </a:r>
          </a:p>
        </p:txBody>
      </p:sp>
      <p:sp>
        <p:nvSpPr>
          <p:cNvPr id="20" name="タイトル 1">
            <a:extLst>
              <a:ext uri="{FF2B5EF4-FFF2-40B4-BE49-F238E27FC236}">
                <a16:creationId xmlns:a16="http://schemas.microsoft.com/office/drawing/2014/main" id="{878B2EBF-969E-3E20-82A8-67775A67EC0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3-H</a:t>
            </a:r>
          </a:p>
        </p:txBody>
      </p:sp>
    </p:spTree>
    <p:extLst>
      <p:ext uri="{BB962C8B-B14F-4D97-AF65-F5344CB8AC3E}">
        <p14:creationId xmlns:p14="http://schemas.microsoft.com/office/powerpoint/2010/main" val="2252927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28B027-F6BC-4211-3441-C1F3D11D9B91}"/>
              </a:ext>
            </a:extLst>
          </p:cNvPr>
          <p:cNvPicPr>
            <a:picLocks noChangeAspect="1"/>
          </p:cNvPicPr>
          <p:nvPr/>
        </p:nvPicPr>
        <p:blipFill rotWithShape="1">
          <a:blip r:embed="rId4"/>
          <a:srcRect b="30154"/>
          <a:stretch/>
        </p:blipFill>
        <p:spPr>
          <a:xfrm>
            <a:off x="1240164" y="2402143"/>
            <a:ext cx="2430000" cy="4318264"/>
          </a:xfrm>
          <a:prstGeom prst="rect">
            <a:avLst/>
          </a:prstGeom>
          <a:ln>
            <a:solidFill>
              <a:schemeClr val="tx1"/>
            </a:solidFill>
          </a:ln>
        </p:spPr>
      </p:pic>
      <p:pic>
        <p:nvPicPr>
          <p:cNvPr id="23" name="図 22">
            <a:extLst>
              <a:ext uri="{FF2B5EF4-FFF2-40B4-BE49-F238E27FC236}">
                <a16:creationId xmlns:a16="http://schemas.microsoft.com/office/drawing/2014/main" id="{60F3D3FD-F8AC-B347-9427-95F89BFED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9448"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帳票</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（複数枚あり）を確認します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24" name="サブタイトル 2">
            <a:extLst>
              <a:ext uri="{FF2B5EF4-FFF2-40B4-BE49-F238E27FC236}">
                <a16:creationId xmlns:a16="http://schemas.microsoft.com/office/drawing/2014/main" id="{A706ECDC-0E00-097C-C54A-CCB01A62AB1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38" name="正方形/長方形 37">
            <a:extLst>
              <a:ext uri="{FF2B5EF4-FFF2-40B4-BE49-F238E27FC236}">
                <a16:creationId xmlns:a16="http://schemas.microsoft.com/office/drawing/2014/main" id="{688773F1-033C-7251-5342-8B0BD3CD871B}"/>
              </a:ext>
            </a:extLst>
          </p:cNvPr>
          <p:cNvSpPr/>
          <p:nvPr/>
        </p:nvSpPr>
        <p:spPr>
          <a:xfrm>
            <a:off x="5603941" y="4918361"/>
            <a:ext cx="43296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2F013D3-3CF9-031B-9B4B-F70D5832F4C1}"/>
              </a:ext>
            </a:extLst>
          </p:cNvPr>
          <p:cNvSpPr/>
          <p:nvPr/>
        </p:nvSpPr>
        <p:spPr>
          <a:xfrm>
            <a:off x="1128954" y="6059946"/>
            <a:ext cx="2631154" cy="4092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0122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B24056AC-0A19-5DFB-30A3-21025C607F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9"/>
          <a:stretch/>
        </p:blipFill>
        <p:spPr>
          <a:xfrm>
            <a:off x="5413430" y="2397968"/>
            <a:ext cx="2430000" cy="4333073"/>
          </a:xfrm>
          <a:prstGeom prst="rect">
            <a:avLst/>
          </a:prstGeom>
          <a:ln>
            <a:solidFill>
              <a:schemeClr val="tx1"/>
            </a:solidFill>
          </a:ln>
        </p:spPr>
      </p:pic>
      <p:pic>
        <p:nvPicPr>
          <p:cNvPr id="19" name="図 18">
            <a:extLst>
              <a:ext uri="{FF2B5EF4-FFF2-40B4-BE49-F238E27FC236}">
                <a16:creationId xmlns:a16="http://schemas.microsoft.com/office/drawing/2014/main" id="{60D1DE82-FDA6-2EAA-A5A2-AF3845D496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2356" y="239796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440308"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963258" y="1512998"/>
            <a:ext cx="43948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画面右下のタブマークをダブルタップし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申告書のタブ</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閉じ、元の画面を開きます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送信前の申告内容を確認します</a:t>
            </a:r>
          </a:p>
        </p:txBody>
      </p:sp>
      <p:sp>
        <p:nvSpPr>
          <p:cNvPr id="47" name="テキスト ボックス 46">
            <a:extLst>
              <a:ext uri="{FF2B5EF4-FFF2-40B4-BE49-F238E27FC236}">
                <a16:creationId xmlns:a16="http://schemas.microsoft.com/office/drawing/2014/main" id="{B74BC36C-F5EB-EEB8-0A6C-4E52E629AFC2}"/>
              </a:ext>
            </a:extLst>
          </p:cNvPr>
          <p:cNvSpPr txBox="1"/>
          <p:nvPr/>
        </p:nvSpPr>
        <p:spPr>
          <a:xfrm>
            <a:off x="7891247" y="4188632"/>
            <a:ext cx="1280626"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保存方法は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作成した申告書のデータを保存する方法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を参照してください</a:t>
            </a:r>
          </a:p>
        </p:txBody>
      </p:sp>
      <p:sp>
        <p:nvSpPr>
          <p:cNvPr id="48" name="テキスト ボックス 47">
            <a:extLst>
              <a:ext uri="{FF2B5EF4-FFF2-40B4-BE49-F238E27FC236}">
                <a16:creationId xmlns:a16="http://schemas.microsoft.com/office/drawing/2014/main" id="{429079B2-880C-DC36-BC84-625B703BB316}"/>
              </a:ext>
            </a:extLst>
          </p:cNvPr>
          <p:cNvSpPr txBox="1"/>
          <p:nvPr/>
        </p:nvSpPr>
        <p:spPr>
          <a:xfrm>
            <a:off x="3612826" y="4271765"/>
            <a:ext cx="1859865"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ここまで作成データを保存する場合は、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データを保存して中断</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をダブルタップします</a:t>
            </a:r>
          </a:p>
        </p:txBody>
      </p:sp>
      <p:sp>
        <p:nvSpPr>
          <p:cNvPr id="3" name="四角形: 角を丸くする 2">
            <a:extLst>
              <a:ext uri="{FF2B5EF4-FFF2-40B4-BE49-F238E27FC236}">
                <a16:creationId xmlns:a16="http://schemas.microsoft.com/office/drawing/2014/main" id="{C142016D-3F60-DC3D-B9A0-ED7DCB0BB720}"/>
              </a:ext>
            </a:extLst>
          </p:cNvPr>
          <p:cNvSpPr/>
          <p:nvPr/>
        </p:nvSpPr>
        <p:spPr>
          <a:xfrm>
            <a:off x="3212055" y="6280471"/>
            <a:ext cx="492145" cy="4092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EBEAA-C888-E5BF-FE98-00155BBE391E}"/>
              </a:ext>
            </a:extLst>
          </p:cNvPr>
          <p:cNvSpPr/>
          <p:nvPr/>
        </p:nvSpPr>
        <p:spPr>
          <a:xfrm>
            <a:off x="5472690" y="6227044"/>
            <a:ext cx="2299709" cy="49731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8528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404024"/>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BIZ UDPゴシック" panose="020B0400000000000000" pitchFamily="50" charset="-128"/>
                <a:ea typeface="BIZ UDPゴシック" panose="020B0400000000000000" pitchFamily="50" charset="-128"/>
              </a:rPr>
              <a:t>申告書の送信には</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段階あります</a:t>
            </a:r>
          </a:p>
        </p:txBody>
      </p:sp>
      <p:sp>
        <p:nvSpPr>
          <p:cNvPr id="24" name="テキスト ボックス 23">
            <a:extLst>
              <a:ext uri="{FF2B5EF4-FFF2-40B4-BE49-F238E27FC236}">
                <a16:creationId xmlns:a16="http://schemas.microsoft.com/office/drawing/2014/main" id="{156ABEAA-86B4-8809-F21C-B0901D1D72AE}"/>
              </a:ext>
            </a:extLst>
          </p:cNvPr>
          <p:cNvSpPr txBox="1"/>
          <p:nvPr/>
        </p:nvSpPr>
        <p:spPr>
          <a:xfrm>
            <a:off x="658257" y="1970918"/>
            <a:ext cx="7304643" cy="4104137"/>
          </a:xfrm>
          <a:prstGeom prst="rect">
            <a:avLst/>
          </a:prstGeom>
          <a:noFill/>
        </p:spPr>
        <p:txBody>
          <a:bodyPr wrap="square" rtlCol="0">
            <a:spAutoFit/>
          </a:bodyPr>
          <a:lstStyle/>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１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申告書データを送信する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3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２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送信結果を確認する</a:t>
            </a:r>
          </a:p>
          <a:p>
            <a:pPr>
              <a:lnSpc>
                <a:spcPct val="130000"/>
              </a:lnSpc>
            </a:pPr>
            <a:endParaRPr lang="en-US" altLang="ja-JP" sz="3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STEP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３ </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送信票兼送付書等を印刷する</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ご自宅のプリンタまたは</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コンビニエンスストア等でも</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印刷いただけます</a:t>
            </a:r>
          </a:p>
        </p:txBody>
      </p:sp>
      <p:pic>
        <p:nvPicPr>
          <p:cNvPr id="2" name="図 1" descr="申告書の印刷画面の画像">
            <a:extLst>
              <a:ext uri="{FF2B5EF4-FFF2-40B4-BE49-F238E27FC236}">
                <a16:creationId xmlns:a16="http://schemas.microsoft.com/office/drawing/2014/main" id="{B095BC04-2341-6E98-E841-72743BD04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9206" y="2024796"/>
            <a:ext cx="4427207" cy="4071747"/>
          </a:xfrm>
          <a:prstGeom prst="rect">
            <a:avLst/>
          </a:prstGeom>
          <a:ln w="9525">
            <a:solidFill>
              <a:schemeClr val="tx1">
                <a:lumMod val="50000"/>
                <a:lumOff val="50000"/>
              </a:schemeClr>
            </a:solidFill>
          </a:ln>
        </p:spPr>
      </p:pic>
      <p:sp>
        <p:nvSpPr>
          <p:cNvPr id="4" name="Slide Number Placeholder 5">
            <a:extLst>
              <a:ext uri="{FF2B5EF4-FFF2-40B4-BE49-F238E27FC236}">
                <a16:creationId xmlns:a16="http://schemas.microsoft.com/office/drawing/2014/main" id="{8E2458E1-CAEF-358C-116C-C8C0C157A90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Tree>
    <p:extLst>
      <p:ext uri="{BB962C8B-B14F-4D97-AF65-F5344CB8AC3E}">
        <p14:creationId xmlns:p14="http://schemas.microsoft.com/office/powerpoint/2010/main" val="422206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 name="テキスト ボックス 1">
            <a:extLst>
              <a:ext uri="{FF2B5EF4-FFF2-40B4-BE49-F238E27FC236}">
                <a16:creationId xmlns:a16="http://schemas.microsoft.com/office/drawing/2014/main" id="{5CFC4AFD-0E2D-9533-2E34-62DD6CC2677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9AFD6824-192B-7001-4FA6-11061A2D0A2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D1C74118-7413-40C8-00AA-AAFF32D4FC98}"/>
              </a:ext>
            </a:extLst>
          </p:cNvPr>
          <p:cNvSpPr txBox="1"/>
          <p:nvPr/>
        </p:nvSpPr>
        <p:spPr>
          <a:xfrm>
            <a:off x="5607129" y="1517918"/>
            <a:ext cx="3252545"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「送信を実行する</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8" name="テキスト ボックス 17">
            <a:extLst>
              <a:ext uri="{FF2B5EF4-FFF2-40B4-BE49-F238E27FC236}">
                <a16:creationId xmlns:a16="http://schemas.microsoft.com/office/drawing/2014/main" id="{6E28B6EA-1846-C343-91B8-BE59CD38E82E}"/>
              </a:ext>
            </a:extLst>
          </p:cNvPr>
          <p:cNvSpPr txBox="1"/>
          <p:nvPr/>
        </p:nvSpPr>
        <p:spPr>
          <a:xfrm>
            <a:off x="1427933" y="1512998"/>
            <a:ext cx="3382217" cy="1115818"/>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cxnSp>
        <p:nvCxnSpPr>
          <p:cNvPr id="22" name="直線矢印コネクタ 21">
            <a:extLst>
              <a:ext uri="{FF2B5EF4-FFF2-40B4-BE49-F238E27FC236}">
                <a16:creationId xmlns:a16="http://schemas.microsoft.com/office/drawing/2014/main" id="{16F05F87-802A-0C6D-F238-599ECB7D2D8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EC3BFE-896E-3088-21F5-7056630E29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58" y="2945076"/>
            <a:ext cx="2250250" cy="2272593"/>
          </a:xfrm>
          <a:prstGeom prst="rect">
            <a:avLst/>
          </a:prstGeom>
          <a:ln>
            <a:solidFill>
              <a:schemeClr val="tx1"/>
            </a:solidFill>
          </a:ln>
        </p:spPr>
      </p:pic>
      <p:pic>
        <p:nvPicPr>
          <p:cNvPr id="14" name="図 13">
            <a:extLst>
              <a:ext uri="{FF2B5EF4-FFF2-40B4-BE49-F238E27FC236}">
                <a16:creationId xmlns:a16="http://schemas.microsoft.com/office/drawing/2014/main" id="{575408CF-4DE1-7B13-31CA-78C2B0924D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6085" y="2904045"/>
            <a:ext cx="2246400" cy="2351613"/>
          </a:xfrm>
          <a:prstGeom prst="rect">
            <a:avLst/>
          </a:prstGeom>
          <a:ln>
            <a:solidFill>
              <a:schemeClr val="tx1"/>
            </a:solidFill>
          </a:ln>
          <a:effectLst>
            <a:outerShdw blurRad="50800" dist="38100" dir="2700000" algn="tl" rotWithShape="0">
              <a:prstClr val="black">
                <a:alpha val="40000"/>
              </a:prstClr>
            </a:outerShdw>
          </a:effectLst>
        </p:spPr>
      </p:pic>
      <p:sp>
        <p:nvSpPr>
          <p:cNvPr id="23" name="四角形: 角を丸くする 22">
            <a:extLst>
              <a:ext uri="{FF2B5EF4-FFF2-40B4-BE49-F238E27FC236}">
                <a16:creationId xmlns:a16="http://schemas.microsoft.com/office/drawing/2014/main" id="{AB249A8A-9161-F3BA-EE77-00E2D0C74F29}"/>
              </a:ext>
            </a:extLst>
          </p:cNvPr>
          <p:cNvSpPr/>
          <p:nvPr/>
        </p:nvSpPr>
        <p:spPr>
          <a:xfrm>
            <a:off x="1093655" y="4744131"/>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3D56864D-75BC-9A65-1145-DAE8ECA47316}"/>
              </a:ext>
            </a:extLst>
          </p:cNvPr>
          <p:cNvSpPr/>
          <p:nvPr/>
        </p:nvSpPr>
        <p:spPr>
          <a:xfrm>
            <a:off x="5392457" y="4165769"/>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2091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C8030E-A826-BF43-AF7F-870263E3E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113" y="2922640"/>
            <a:ext cx="2457773" cy="28357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１ 申告書データを送信します</a:t>
            </a:r>
          </a:p>
        </p:txBody>
      </p:sp>
      <p:sp>
        <p:nvSpPr>
          <p:cNvPr id="25" name="テキスト ボックス 24">
            <a:extLst>
              <a:ext uri="{FF2B5EF4-FFF2-40B4-BE49-F238E27FC236}">
                <a16:creationId xmlns:a16="http://schemas.microsoft.com/office/drawing/2014/main" id="{1739009E-C241-27C2-044E-8C3BCDDEC29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47731B-2896-7C17-9E7B-2366C200246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送信完了画面が表示されます</a:t>
            </a:r>
          </a:p>
        </p:txBody>
      </p:sp>
    </p:spTree>
    <p:extLst>
      <p:ext uri="{BB962C8B-B14F-4D97-AF65-F5344CB8AC3E}">
        <p14:creationId xmlns:p14="http://schemas.microsoft.com/office/powerpoint/2010/main" val="83853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37B64E6C-2705-0C5F-73E2-D815DC1F2536}"/>
              </a:ext>
            </a:extLst>
          </p:cNvPr>
          <p:cNvPicPr>
            <a:picLocks noChangeAspect="1"/>
          </p:cNvPicPr>
          <p:nvPr/>
        </p:nvPicPr>
        <p:blipFill>
          <a:blip r:embed="rId4"/>
          <a:stretch>
            <a:fillRect/>
          </a:stretch>
        </p:blipFill>
        <p:spPr>
          <a:xfrm>
            <a:off x="5405439" y="2405843"/>
            <a:ext cx="2432515" cy="4310246"/>
          </a:xfrm>
          <a:prstGeom prst="rect">
            <a:avLst/>
          </a:prstGeom>
          <a:ln>
            <a:solidFill>
              <a:schemeClr val="tx1"/>
            </a:solidFill>
          </a:ln>
        </p:spPr>
      </p:pic>
      <p:pic>
        <p:nvPicPr>
          <p:cNvPr id="16" name="図 15">
            <a:extLst>
              <a:ext uri="{FF2B5EF4-FFF2-40B4-BE49-F238E27FC236}">
                <a16:creationId xmlns:a16="http://schemas.microsoft.com/office/drawing/2014/main" id="{8FB2221F-C41A-AA05-01BD-46F30F13E2C2}"/>
              </a:ext>
            </a:extLst>
          </p:cNvPr>
          <p:cNvPicPr>
            <a:picLocks noChangeAspect="1"/>
          </p:cNvPicPr>
          <p:nvPr/>
        </p:nvPicPr>
        <p:blipFill>
          <a:blip r:embed="rId5"/>
          <a:stretch>
            <a:fillRect/>
          </a:stretch>
        </p:blipFill>
        <p:spPr>
          <a:xfrm>
            <a:off x="1241520" y="2403924"/>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3-I</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２ 送信結果を確認します</a:t>
            </a:r>
          </a:p>
        </p:txBody>
      </p:sp>
      <p:cxnSp>
        <p:nvCxnSpPr>
          <p:cNvPr id="3" name="直線矢印コネクタ 2">
            <a:extLst>
              <a:ext uri="{FF2B5EF4-FFF2-40B4-BE49-F238E27FC236}">
                <a16:creationId xmlns:a16="http://schemas.microsoft.com/office/drawing/2014/main" id="{52B6BB58-C857-7F0B-3C56-39EE2CC89F6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E555D04-DF00-770A-83B6-11018248198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FC84F06-1346-EE29-C458-B69E1B69D0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2312542D-A274-2ECF-DD7C-A5704ACD95CA}"/>
              </a:ext>
            </a:extLst>
          </p:cNvPr>
          <p:cNvSpPr txBox="1"/>
          <p:nvPr/>
        </p:nvSpPr>
        <p:spPr>
          <a:xfrm>
            <a:off x="5607129" y="1517918"/>
            <a:ext cx="2774871" cy="755720"/>
          </a:xfrm>
          <a:prstGeom prst="rect">
            <a:avLst/>
          </a:prstGeom>
          <a:noFill/>
        </p:spPr>
        <p:txBody>
          <a:bodyPr wrap="square" rtlCol="0" anchor="t" anchorCtr="0">
            <a:spAutoFit/>
          </a:bodyPr>
          <a:lstStyle/>
          <a:p>
            <a:pPr>
              <a:lnSpc>
                <a:spcPct val="130000"/>
              </a:lnSpc>
            </a:pP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35" name="テキスト ボックス 34">
            <a:extLst>
              <a:ext uri="{FF2B5EF4-FFF2-40B4-BE49-F238E27FC236}">
                <a16:creationId xmlns:a16="http://schemas.microsoft.com/office/drawing/2014/main" id="{40116809-0E75-DA62-363D-A9B3DE0ABFB3}"/>
              </a:ext>
            </a:extLst>
          </p:cNvPr>
          <p:cNvSpPr txBox="1"/>
          <p:nvPr/>
        </p:nvSpPr>
        <p:spPr>
          <a:xfrm>
            <a:off x="1427933" y="1512998"/>
            <a:ext cx="338221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画面を下から上にスクロールし送信結果を確認します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矢印: 下 35">
            <a:extLst>
              <a:ext uri="{FF2B5EF4-FFF2-40B4-BE49-F238E27FC236}">
                <a16:creationId xmlns:a16="http://schemas.microsoft.com/office/drawing/2014/main" id="{972FF674-8824-CB74-982C-F8FEFE95CA5C}"/>
              </a:ext>
            </a:extLst>
          </p:cNvPr>
          <p:cNvSpPr/>
          <p:nvPr/>
        </p:nvSpPr>
        <p:spPr>
          <a:xfrm rot="10800000">
            <a:off x="2103707" y="3459144"/>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FD896C3F-A0EA-04C8-E983-3427CA399760}"/>
              </a:ext>
            </a:extLst>
          </p:cNvPr>
          <p:cNvSpPr/>
          <p:nvPr/>
        </p:nvSpPr>
        <p:spPr>
          <a:xfrm>
            <a:off x="5299251" y="6223331"/>
            <a:ext cx="2653655" cy="482479"/>
          </a:xfrm>
          <a:prstGeom prst="roundRect">
            <a:avLst>
              <a:gd name="adj" fmla="val 738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619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画像のプレビュー">
            <a:extLst>
              <a:ext uri="{FF2B5EF4-FFF2-40B4-BE49-F238E27FC236}">
                <a16:creationId xmlns:a16="http://schemas.microsoft.com/office/drawing/2014/main" id="{CA55B055-58F5-A6C6-B3CF-CCBF2D3E48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609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画像のプレビュー">
            <a:extLst>
              <a:ext uri="{FF2B5EF4-FFF2-40B4-BE49-F238E27FC236}">
                <a16:creationId xmlns:a16="http://schemas.microsoft.com/office/drawing/2014/main" id="{D0B61F59-1F5F-FDC4-08FC-08B9D403C4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8757" y="240659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798057"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確定申告</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333013" y="4716379"/>
            <a:ext cx="2228893" cy="32345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画面右下の「開く」をダブルタップします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04B175C-B407-EF82-B89F-6D7C92A50DA9}"/>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サブタイトル 2">
            <a:extLst>
              <a:ext uri="{FF2B5EF4-FFF2-40B4-BE49-F238E27FC236}">
                <a16:creationId xmlns:a16="http://schemas.microsoft.com/office/drawing/2014/main" id="{13B9D952-1CC3-65CB-FCEA-722FBCD2BCF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sp>
        <p:nvSpPr>
          <p:cNvPr id="42" name="四角形: 角を丸くする 41">
            <a:extLst>
              <a:ext uri="{FF2B5EF4-FFF2-40B4-BE49-F238E27FC236}">
                <a16:creationId xmlns:a16="http://schemas.microsoft.com/office/drawing/2014/main" id="{9E80A113-BB85-C8B2-62CD-32128E83EF0B}"/>
              </a:ext>
            </a:extLst>
          </p:cNvPr>
          <p:cNvSpPr/>
          <p:nvPr/>
        </p:nvSpPr>
        <p:spPr>
          <a:xfrm>
            <a:off x="7368362" y="6027727"/>
            <a:ext cx="506735" cy="69886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313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C72C249-F265-D81D-9FC2-4BA676ACF4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370" y="2412907"/>
            <a:ext cx="2426418" cy="4340728"/>
          </a:xfrm>
          <a:prstGeom prst="rect">
            <a:avLst/>
          </a:prstGeom>
          <a:ln>
            <a:solidFill>
              <a:schemeClr val="tx1"/>
            </a:solidFill>
          </a:ln>
        </p:spPr>
      </p:pic>
      <p:pic>
        <p:nvPicPr>
          <p:cNvPr id="19" name="図 18">
            <a:extLst>
              <a:ext uri="{FF2B5EF4-FFF2-40B4-BE49-F238E27FC236}">
                <a16:creationId xmlns:a16="http://schemas.microsoft.com/office/drawing/2014/main" id="{1A5D1117-0BC1-E57A-A8C3-308A25B512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283" y="2410416"/>
            <a:ext cx="2430000" cy="432853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3" y="1512998"/>
            <a:ext cx="273258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申請書等を表示する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142935" y="6016253"/>
            <a:ext cx="2603909" cy="45083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46" name="テキスト ボックス 45">
            <a:extLst>
              <a:ext uri="{FF2B5EF4-FFF2-40B4-BE49-F238E27FC236}">
                <a16:creationId xmlns:a16="http://schemas.microsoft.com/office/drawing/2014/main" id="{C729E0E4-F06B-7620-D400-95A443CEFA5B}"/>
              </a:ext>
            </a:extLst>
          </p:cNvPr>
          <p:cNvSpPr txBox="1"/>
          <p:nvPr/>
        </p:nvSpPr>
        <p:spPr>
          <a:xfrm>
            <a:off x="7954404" y="3237010"/>
            <a:ext cx="1189596"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帳票は複数枚あります</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帳票の内容を確認します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2365312"/>
            <a:ext cx="2603909" cy="4065209"/>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163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1339851-6142-1FE4-AB79-BB9873978A53}"/>
              </a:ext>
            </a:extLst>
          </p:cNvPr>
          <p:cNvPicPr>
            <a:picLocks noChangeAspect="1"/>
          </p:cNvPicPr>
          <p:nvPr/>
        </p:nvPicPr>
        <p:blipFill>
          <a:blip r:embed="rId4"/>
          <a:stretch>
            <a:fillRect/>
          </a:stretch>
        </p:blipFill>
        <p:spPr>
          <a:xfrm>
            <a:off x="1248063" y="2388094"/>
            <a:ext cx="2426418" cy="4340728"/>
          </a:xfrm>
          <a:prstGeom prst="rect">
            <a:avLst/>
          </a:prstGeom>
          <a:ln>
            <a:solidFill>
              <a:schemeClr val="tx1"/>
            </a:solidFill>
          </a:ln>
        </p:spPr>
      </p:pic>
      <p:pic>
        <p:nvPicPr>
          <p:cNvPr id="16" name="図 15">
            <a:extLst>
              <a:ext uri="{FF2B5EF4-FFF2-40B4-BE49-F238E27FC236}">
                <a16:creationId xmlns:a16="http://schemas.microsoft.com/office/drawing/2014/main" id="{AC5C6ACB-9537-71CB-5FEC-3233A38536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7096" y="2412480"/>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申告書データを印刷して保存</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5349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シェアボタン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2213356" y="6341004"/>
            <a:ext cx="464797" cy="45083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sp>
        <p:nvSpPr>
          <p:cNvPr id="48" name="テキスト ボックス 47">
            <a:extLst>
              <a:ext uri="{FF2B5EF4-FFF2-40B4-BE49-F238E27FC236}">
                <a16:creationId xmlns:a16="http://schemas.microsoft.com/office/drawing/2014/main" id="{F4933986-1E76-58F4-104E-987427627E68}"/>
              </a:ext>
            </a:extLst>
          </p:cNvPr>
          <p:cNvSpPr txBox="1"/>
          <p:nvPr/>
        </p:nvSpPr>
        <p:spPr>
          <a:xfrm>
            <a:off x="5607129" y="1517918"/>
            <a:ext cx="2774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プリント</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45" name="四角形: 角を丸くする 44">
            <a:extLst>
              <a:ext uri="{FF2B5EF4-FFF2-40B4-BE49-F238E27FC236}">
                <a16:creationId xmlns:a16="http://schemas.microsoft.com/office/drawing/2014/main" id="{1998A97A-4B6F-80A8-70C6-3C8463854011}"/>
              </a:ext>
            </a:extLst>
          </p:cNvPr>
          <p:cNvSpPr/>
          <p:nvPr/>
        </p:nvSpPr>
        <p:spPr>
          <a:xfrm>
            <a:off x="5293832" y="5566411"/>
            <a:ext cx="2603909" cy="395622"/>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0" name="図 9" descr="帳票PDFの画面の画像&#10;">
            <a:extLst>
              <a:ext uri="{FF2B5EF4-FFF2-40B4-BE49-F238E27FC236}">
                <a16:creationId xmlns:a16="http://schemas.microsoft.com/office/drawing/2014/main" id="{C36FE338-BB27-60CC-0631-D18302B299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30997" y="1565994"/>
            <a:ext cx="284156" cy="307352"/>
          </a:xfrm>
          <a:prstGeom prst="rect">
            <a:avLst/>
          </a:prstGeom>
          <a:ln w="9525">
            <a:noFill/>
          </a:ln>
        </p:spPr>
      </p:pic>
    </p:spTree>
    <p:extLst>
      <p:ext uri="{BB962C8B-B14F-4D97-AF65-F5344CB8AC3E}">
        <p14:creationId xmlns:p14="http://schemas.microsoft.com/office/powerpoint/2010/main" val="2139154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85AE8010-8C80-74E8-7BBA-CEA468388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076" y="2428723"/>
            <a:ext cx="2432515" cy="4316342"/>
          </a:xfrm>
          <a:prstGeom prst="rect">
            <a:avLst/>
          </a:prstGeom>
          <a:ln>
            <a:solidFill>
              <a:schemeClr val="tx1"/>
            </a:solidFill>
          </a:ln>
        </p:spPr>
      </p:pic>
      <p:pic>
        <p:nvPicPr>
          <p:cNvPr id="4" name="図 3">
            <a:extLst>
              <a:ext uri="{FF2B5EF4-FFF2-40B4-BE49-F238E27FC236}">
                <a16:creationId xmlns:a16="http://schemas.microsoft.com/office/drawing/2014/main" id="{3326C95F-61CC-8E33-F2B7-8728666AF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3601" y="2412675"/>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印刷オプションを設定し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「プリント」をダブルタップします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ブック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や</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など任意の保存先を選択して保存します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STEP</a:t>
            </a:r>
            <a:r>
              <a:rPr lang="ja-JP" altLang="en-US" sz="2200" dirty="0">
                <a:latin typeface="BIZ UDPゴシック" panose="020B0400000000000000" pitchFamily="50" charset="-128"/>
                <a:ea typeface="BIZ UDPゴシック" panose="020B0400000000000000" pitchFamily="50" charset="-128"/>
              </a:rPr>
              <a:t>３ 送信票兼送付書等を印刷します</a:t>
            </a:r>
          </a:p>
        </p:txBody>
      </p:sp>
      <p:sp>
        <p:nvSpPr>
          <p:cNvPr id="2" name="四角形: 角を丸くする 1">
            <a:extLst>
              <a:ext uri="{FF2B5EF4-FFF2-40B4-BE49-F238E27FC236}">
                <a16:creationId xmlns:a16="http://schemas.microsoft.com/office/drawing/2014/main" id="{11A826B1-E736-F76B-E1EB-34BE31BD2892}"/>
              </a:ext>
            </a:extLst>
          </p:cNvPr>
          <p:cNvSpPr/>
          <p:nvPr/>
        </p:nvSpPr>
        <p:spPr>
          <a:xfrm>
            <a:off x="1154856" y="3021948"/>
            <a:ext cx="2603909" cy="1927237"/>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D5D2BDCE-6B48-A08A-6A1B-A553A80B6871}"/>
              </a:ext>
            </a:extLst>
          </p:cNvPr>
          <p:cNvSpPr/>
          <p:nvPr/>
        </p:nvSpPr>
        <p:spPr>
          <a:xfrm>
            <a:off x="3040380" y="2742226"/>
            <a:ext cx="630932" cy="181486"/>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2C1FA4E-5462-C469-9C3C-0BF2431191D7}"/>
              </a:ext>
            </a:extLst>
          </p:cNvPr>
          <p:cNvSpPr/>
          <p:nvPr/>
        </p:nvSpPr>
        <p:spPr>
          <a:xfrm>
            <a:off x="6564155" y="3174349"/>
            <a:ext cx="499586" cy="620412"/>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454757D1-8324-A3D9-A8F9-467AE0D27AF0}"/>
              </a:ext>
            </a:extLst>
          </p:cNvPr>
          <p:cNvSpPr/>
          <p:nvPr/>
        </p:nvSpPr>
        <p:spPr>
          <a:xfrm>
            <a:off x="5315330" y="4276688"/>
            <a:ext cx="2603909" cy="483540"/>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9167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5E39FFD-5B4A-B522-1293-FFA8DF2F84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4185" y="2406593"/>
            <a:ext cx="2430000" cy="4294992"/>
          </a:xfrm>
          <a:prstGeom prst="rect">
            <a:avLst/>
          </a:prstGeom>
          <a:ln>
            <a:solidFill>
              <a:schemeClr val="tx1"/>
            </a:solidFill>
          </a:ln>
        </p:spPr>
      </p:pic>
      <p:pic>
        <p:nvPicPr>
          <p:cNvPr id="4" name="図 3">
            <a:extLst>
              <a:ext uri="{FF2B5EF4-FFF2-40B4-BE49-F238E27FC236}">
                <a16:creationId xmlns:a16="http://schemas.microsoft.com/office/drawing/2014/main" id="{7D6F0197-5630-7920-038E-8D11054858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8384" y="2385242"/>
            <a:ext cx="2430000"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52999"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入力データの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ダウンロードページへ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入力データをダウンロードする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9C60CF53-94B0-322D-16C2-2858CA19761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5" name="四角形: 角を丸くする 4">
            <a:extLst>
              <a:ext uri="{FF2B5EF4-FFF2-40B4-BE49-F238E27FC236}">
                <a16:creationId xmlns:a16="http://schemas.microsoft.com/office/drawing/2014/main" id="{80A3444A-1EA6-1906-2826-8F2F79E796BF}"/>
              </a:ext>
            </a:extLst>
          </p:cNvPr>
          <p:cNvSpPr/>
          <p:nvPr/>
        </p:nvSpPr>
        <p:spPr>
          <a:xfrm>
            <a:off x="1161429" y="5349060"/>
            <a:ext cx="2603909" cy="58477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743576FF-C92E-C253-895B-57BD5ADC3D1E}"/>
              </a:ext>
            </a:extLst>
          </p:cNvPr>
          <p:cNvSpPr/>
          <p:nvPr/>
        </p:nvSpPr>
        <p:spPr>
          <a:xfrm>
            <a:off x="5368046" y="5646388"/>
            <a:ext cx="2603909" cy="483540"/>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680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DDEBE8DE-CC5D-2864-453D-A9CC2AC973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817" y="2397074"/>
            <a:ext cx="2432515" cy="4328535"/>
          </a:xfrm>
          <a:prstGeom prst="rect">
            <a:avLst/>
          </a:prstGeom>
          <a:ln>
            <a:solidFill>
              <a:schemeClr val="tx1"/>
            </a:solidFill>
          </a:ln>
        </p:spPr>
      </p:pic>
      <p:pic>
        <p:nvPicPr>
          <p:cNvPr id="30" name="図 29">
            <a:extLst>
              <a:ext uri="{FF2B5EF4-FFF2-40B4-BE49-F238E27FC236}">
                <a16:creationId xmlns:a16="http://schemas.microsoft.com/office/drawing/2014/main" id="{2E45BB6C-3566-DA70-EA1D-6AF60DFA31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3628" y="2427556"/>
            <a:ext cx="2432515" cy="4298053"/>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88146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ダイヤログボックスの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2"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ファイルを確認するには</a:t>
            </a:r>
            <a:r>
              <a:rPr lang="ja-JP" altLang="en-US" dirty="0">
                <a:solidFill>
                  <a:prstClr val="black"/>
                </a:solidFill>
                <a:latin typeface="BIZ UDPゴシック" panose="020B0400000000000000" pitchFamily="50" charset="-128"/>
                <a:ea typeface="BIZ UDPゴシック" panose="020B0400000000000000" pitchFamily="50" charset="-128"/>
              </a:rPr>
              <a:t>下矢印</a:t>
            </a:r>
            <a:r>
              <a:rPr lang="ja-JP" altLang="en-US" sz="1800" dirty="0">
                <a:solidFill>
                  <a:prstClr val="black"/>
                </a:solidFill>
                <a:latin typeface="BIZ UDPゴシック" panose="020B0400000000000000" pitchFamily="50" charset="-128"/>
                <a:ea typeface="BIZ UDPゴシック" panose="020B0400000000000000" pitchFamily="50" charset="-128"/>
              </a:rPr>
              <a:t>のマークをダブルタップします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EBA0F34A-04FA-797B-A880-CE2A9AF8D4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22" name="四角形: 角を丸くする 21">
            <a:extLst>
              <a:ext uri="{FF2B5EF4-FFF2-40B4-BE49-F238E27FC236}">
                <a16:creationId xmlns:a16="http://schemas.microsoft.com/office/drawing/2014/main" id="{FCDF75B0-E182-8F07-B971-6E795F795764}"/>
              </a:ext>
            </a:extLst>
          </p:cNvPr>
          <p:cNvSpPr/>
          <p:nvPr/>
        </p:nvSpPr>
        <p:spPr>
          <a:xfrm>
            <a:off x="5675710" y="6014833"/>
            <a:ext cx="423156" cy="357597"/>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07F3DAD-E0ED-DE53-5191-7234C805327A}"/>
              </a:ext>
            </a:extLst>
          </p:cNvPr>
          <p:cNvSpPr/>
          <p:nvPr/>
        </p:nvSpPr>
        <p:spPr>
          <a:xfrm>
            <a:off x="2766060" y="3187230"/>
            <a:ext cx="727333" cy="241770"/>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8678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E25F0D8-0407-D6D8-987F-C7803AC3B8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3178" y="3817321"/>
            <a:ext cx="2564450" cy="50683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1115818"/>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虫眼鏡</a:t>
            </a:r>
            <a:r>
              <a:rPr lang="ja-JP" altLang="en-US" dirty="0">
                <a:solidFill>
                  <a:prstClr val="black"/>
                </a:solidFill>
                <a:latin typeface="BIZ UDPゴシック" panose="020B0400000000000000" pitchFamily="50" charset="-128"/>
                <a:ea typeface="BIZ UDPゴシック" panose="020B0400000000000000" pitchFamily="50" charset="-128"/>
              </a:rPr>
              <a:t>のマーク</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をダブルタップすると</a:t>
            </a:r>
            <a:r>
              <a:rPr lang="ja-JP" altLang="en-US" dirty="0">
                <a:solidFill>
                  <a:prstClr val="black"/>
                </a:solidFill>
                <a:latin typeface="BIZ UDPゴシック" panose="020B0400000000000000" pitchFamily="50" charset="-128"/>
                <a:ea typeface="BIZ UDPゴシック" panose="020B0400000000000000" pitchFamily="50" charset="-128"/>
              </a:rPr>
              <a:t>ダウンロード</a:t>
            </a:r>
            <a:r>
              <a:rPr lang="ja-JP" altLang="en-US" sz="1800" dirty="0">
                <a:solidFill>
                  <a:prstClr val="black"/>
                </a:solidFill>
                <a:latin typeface="BIZ UDPゴシック" panose="020B0400000000000000" pitchFamily="50" charset="-128"/>
                <a:ea typeface="BIZ UDPゴシック" panose="020B0400000000000000" pitchFamily="50" charset="-128"/>
              </a:rPr>
              <a:t>先のフォルダが表示されます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24" name="サブタイトル 2">
            <a:extLst>
              <a:ext uri="{FF2B5EF4-FFF2-40B4-BE49-F238E27FC236}">
                <a16:creationId xmlns:a16="http://schemas.microsoft.com/office/drawing/2014/main" id="{05926094-8DE7-1830-454B-CF49D7638D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5" name="四角形: 角を丸くする 44">
            <a:extLst>
              <a:ext uri="{FF2B5EF4-FFF2-40B4-BE49-F238E27FC236}">
                <a16:creationId xmlns:a16="http://schemas.microsoft.com/office/drawing/2014/main" id="{C6515EF9-5F19-FBE6-6792-459DAD97EDB6}"/>
              </a:ext>
            </a:extLst>
          </p:cNvPr>
          <p:cNvSpPr/>
          <p:nvPr/>
        </p:nvSpPr>
        <p:spPr>
          <a:xfrm>
            <a:off x="7849258" y="3955754"/>
            <a:ext cx="307839" cy="210364"/>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567A14C-8819-7057-4B33-858589D8F3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26824" y="3077599"/>
            <a:ext cx="2430000" cy="1986281"/>
          </a:xfrm>
          <a:prstGeom prst="rect">
            <a:avLst/>
          </a:prstGeom>
          <a:ln>
            <a:solidFill>
              <a:schemeClr val="tx1"/>
            </a:solidFill>
          </a:ln>
        </p:spPr>
      </p:pic>
      <p:sp>
        <p:nvSpPr>
          <p:cNvPr id="3" name="四角形: 角を丸くする 2">
            <a:extLst>
              <a:ext uri="{FF2B5EF4-FFF2-40B4-BE49-F238E27FC236}">
                <a16:creationId xmlns:a16="http://schemas.microsoft.com/office/drawing/2014/main" id="{3B8B8945-FF02-80D8-DD2D-5E039EB5A92E}"/>
              </a:ext>
            </a:extLst>
          </p:cNvPr>
          <p:cNvSpPr/>
          <p:nvPr/>
        </p:nvSpPr>
        <p:spPr>
          <a:xfrm>
            <a:off x="1126824" y="3210531"/>
            <a:ext cx="2233578" cy="359888"/>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3571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9994CE6-1359-A4E4-2CFB-331BC0FEB7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9561" y="2401880"/>
            <a:ext cx="2430000" cy="4330007"/>
          </a:xfrm>
          <a:prstGeom prst="rect">
            <a:avLst/>
          </a:prstGeom>
          <a:ln>
            <a:solidFill>
              <a:schemeClr val="tx1"/>
            </a:solidFill>
          </a:ln>
        </p:spPr>
      </p:pic>
      <p:pic>
        <p:nvPicPr>
          <p:cNvPr id="16" name="図 15">
            <a:extLst>
              <a:ext uri="{FF2B5EF4-FFF2-40B4-BE49-F238E27FC236}">
                <a16:creationId xmlns:a16="http://schemas.microsoft.com/office/drawing/2014/main" id="{AD329277-DB96-B820-FC8F-CFFECB14AE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5093" y="2401881"/>
            <a:ext cx="2430000"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戻る」をダブルタップします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終了</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作成した申告書のデータを保存します</a:t>
            </a:r>
          </a:p>
        </p:txBody>
      </p:sp>
      <p:sp>
        <p:nvSpPr>
          <p:cNvPr id="4" name="四角形: 角を丸くする 3">
            <a:extLst>
              <a:ext uri="{FF2B5EF4-FFF2-40B4-BE49-F238E27FC236}">
                <a16:creationId xmlns:a16="http://schemas.microsoft.com/office/drawing/2014/main" id="{57B9908A-D5FE-EF02-F6A2-3580FAC39B98}"/>
              </a:ext>
            </a:extLst>
          </p:cNvPr>
          <p:cNvSpPr/>
          <p:nvPr/>
        </p:nvSpPr>
        <p:spPr>
          <a:xfrm>
            <a:off x="1111249" y="6170638"/>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F55776A-8D21-452A-5256-8CF173F8D2E5}"/>
              </a:ext>
            </a:extLst>
          </p:cNvPr>
          <p:cNvSpPr/>
          <p:nvPr/>
        </p:nvSpPr>
        <p:spPr>
          <a:xfrm>
            <a:off x="5327728" y="6209127"/>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4107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図 28684">
            <a:extLst>
              <a:ext uri="{FF2B5EF4-FFF2-40B4-BE49-F238E27FC236}">
                <a16:creationId xmlns:a16="http://schemas.microsoft.com/office/drawing/2014/main" id="{AB1C0052-E8F5-DB7D-E5E4-8F5FA8791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3025" y="2406960"/>
            <a:ext cx="2426418" cy="4316342"/>
          </a:xfrm>
          <a:prstGeom prst="rect">
            <a:avLst/>
          </a:prstGeom>
          <a:ln>
            <a:solidFill>
              <a:schemeClr val="tx1"/>
            </a:solidFill>
          </a:ln>
        </p:spPr>
      </p:pic>
      <p:pic>
        <p:nvPicPr>
          <p:cNvPr id="28674" name="Picture 2" descr="画像のプレビュー">
            <a:extLst>
              <a:ext uri="{FF2B5EF4-FFF2-40B4-BE49-F238E27FC236}">
                <a16:creationId xmlns:a16="http://schemas.microsoft.com/office/drawing/2014/main" id="{298AC9E7-F5C9-1BAC-2BF2-DFAD0EB4E1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231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ファイルアプリ 　　 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7921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2" name="四角形: 角を丸くする 1">
            <a:extLst>
              <a:ext uri="{FF2B5EF4-FFF2-40B4-BE49-F238E27FC236}">
                <a16:creationId xmlns:a16="http://schemas.microsoft.com/office/drawing/2014/main" id="{1DA075F5-64A2-DE8C-5435-43B53AE8A51B}"/>
              </a:ext>
            </a:extLst>
          </p:cNvPr>
          <p:cNvSpPr/>
          <p:nvPr/>
        </p:nvSpPr>
        <p:spPr>
          <a:xfrm>
            <a:off x="1896955" y="2550174"/>
            <a:ext cx="551836" cy="574026"/>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6" name="図 5" descr="画像のプレビュー">
            <a:extLst>
              <a:ext uri="{FF2B5EF4-FFF2-40B4-BE49-F238E27FC236}">
                <a16:creationId xmlns:a16="http://schemas.microsoft.com/office/drawing/2014/main" id="{770656DF-C563-9123-B69A-6DA47404A2C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85867" y="1555411"/>
            <a:ext cx="360000" cy="360000"/>
          </a:xfrm>
          <a:custGeom>
            <a:avLst/>
            <a:gdLst>
              <a:gd name="connsiteX0" fmla="*/ 80716 w 360000"/>
              <a:gd name="connsiteY0" fmla="*/ 0 h 360000"/>
              <a:gd name="connsiteX1" fmla="*/ 279284 w 360000"/>
              <a:gd name="connsiteY1" fmla="*/ 0 h 360000"/>
              <a:gd name="connsiteX2" fmla="*/ 360000 w 360000"/>
              <a:gd name="connsiteY2" fmla="*/ 80716 h 360000"/>
              <a:gd name="connsiteX3" fmla="*/ 360000 w 360000"/>
              <a:gd name="connsiteY3" fmla="*/ 279284 h 360000"/>
              <a:gd name="connsiteX4" fmla="*/ 279284 w 360000"/>
              <a:gd name="connsiteY4" fmla="*/ 360000 h 360000"/>
              <a:gd name="connsiteX5" fmla="*/ 80716 w 360000"/>
              <a:gd name="connsiteY5" fmla="*/ 360000 h 360000"/>
              <a:gd name="connsiteX6" fmla="*/ 0 w 360000"/>
              <a:gd name="connsiteY6" fmla="*/ 279284 h 360000"/>
              <a:gd name="connsiteX7" fmla="*/ 0 w 360000"/>
              <a:gd name="connsiteY7" fmla="*/ 80716 h 360000"/>
              <a:gd name="connsiteX8" fmla="*/ 80716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80716" y="0"/>
                </a:moveTo>
                <a:lnTo>
                  <a:pt x="279284" y="0"/>
                </a:lnTo>
                <a:cubicBezTo>
                  <a:pt x="323862" y="0"/>
                  <a:pt x="360000" y="36138"/>
                  <a:pt x="360000" y="80716"/>
                </a:cubicBezTo>
                <a:lnTo>
                  <a:pt x="360000" y="279284"/>
                </a:lnTo>
                <a:cubicBezTo>
                  <a:pt x="360000" y="323862"/>
                  <a:pt x="323862" y="360000"/>
                  <a:pt x="279284" y="360000"/>
                </a:cubicBezTo>
                <a:lnTo>
                  <a:pt x="80716" y="360000"/>
                </a:lnTo>
                <a:cubicBezTo>
                  <a:pt x="36138" y="360000"/>
                  <a:pt x="0" y="323862"/>
                  <a:pt x="0" y="279284"/>
                </a:cubicBezTo>
                <a:lnTo>
                  <a:pt x="0" y="80716"/>
                </a:lnTo>
                <a:cubicBezTo>
                  <a:pt x="0" y="36138"/>
                  <a:pt x="36138" y="0"/>
                  <a:pt x="80716"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28672" name="四角形: 角を丸くする 28671">
            <a:extLst>
              <a:ext uri="{FF2B5EF4-FFF2-40B4-BE49-F238E27FC236}">
                <a16:creationId xmlns:a16="http://schemas.microsoft.com/office/drawing/2014/main" id="{05F98FD1-BB02-3703-29A7-F6561E12F411}"/>
              </a:ext>
            </a:extLst>
          </p:cNvPr>
          <p:cNvSpPr/>
          <p:nvPr/>
        </p:nvSpPr>
        <p:spPr>
          <a:xfrm>
            <a:off x="7204668" y="6338302"/>
            <a:ext cx="501927"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259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F2BA6D2-496B-43CE-767B-A2F0916D0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8447" y="2410250"/>
            <a:ext cx="2426418" cy="4316342"/>
          </a:xfrm>
          <a:prstGeom prst="rect">
            <a:avLst/>
          </a:prstGeom>
          <a:ln>
            <a:solidFill>
              <a:schemeClr val="tx1"/>
            </a:solidFill>
          </a:ln>
        </p:spPr>
      </p:pic>
      <p:pic>
        <p:nvPicPr>
          <p:cNvPr id="2" name="図 1">
            <a:extLst>
              <a:ext uri="{FF2B5EF4-FFF2-40B4-BE49-F238E27FC236}">
                <a16:creationId xmlns:a16="http://schemas.microsoft.com/office/drawing/2014/main" id="{BC965A60-2750-E6E7-826A-0A692E848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0994" y="2406592"/>
            <a:ext cx="2426418"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75951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申告書データが保存されています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申告書データを印刷して保存</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3-J</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ダウンロードしたファイルの保存場所を確認します</a:t>
            </a:r>
          </a:p>
        </p:txBody>
      </p:sp>
      <p:sp>
        <p:nvSpPr>
          <p:cNvPr id="3" name="四角形: 角を丸くする 2">
            <a:extLst>
              <a:ext uri="{FF2B5EF4-FFF2-40B4-BE49-F238E27FC236}">
                <a16:creationId xmlns:a16="http://schemas.microsoft.com/office/drawing/2014/main" id="{055E4F85-138C-F7C4-9F4F-23046028B04A}"/>
              </a:ext>
            </a:extLst>
          </p:cNvPr>
          <p:cNvSpPr/>
          <p:nvPr/>
        </p:nvSpPr>
        <p:spPr>
          <a:xfrm>
            <a:off x="1116752" y="4869279"/>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9644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F7BA9C92-4F8C-680C-7163-579D9CA3695B}"/>
              </a:ext>
            </a:extLst>
          </p:cNvPr>
          <p:cNvPicPr>
            <a:picLocks noChangeAspect="1"/>
          </p:cNvPicPr>
          <p:nvPr/>
        </p:nvPicPr>
        <p:blipFill>
          <a:blip r:embed="rId4"/>
          <a:stretch>
            <a:fillRect/>
          </a:stretch>
        </p:blipFill>
        <p:spPr>
          <a:xfrm>
            <a:off x="5443313" y="2406591"/>
            <a:ext cx="2430000" cy="4322160"/>
          </a:xfrm>
          <a:prstGeom prst="rect">
            <a:avLst/>
          </a:prstGeom>
          <a:ln>
            <a:solidFill>
              <a:schemeClr val="tx1"/>
            </a:solidFill>
          </a:ln>
        </p:spPr>
      </p:pic>
      <p:pic>
        <p:nvPicPr>
          <p:cNvPr id="16" name="図 15">
            <a:extLst>
              <a:ext uri="{FF2B5EF4-FFF2-40B4-BE49-F238E27FC236}">
                <a16:creationId xmlns:a16="http://schemas.microsoft.com/office/drawing/2014/main" id="{3289BED1-A7F5-F4DB-D027-3F019BC2A887}"/>
              </a:ext>
            </a:extLst>
          </p:cNvPr>
          <p:cNvPicPr>
            <a:picLocks noChangeAspect="1"/>
          </p:cNvPicPr>
          <p:nvPr/>
        </p:nvPicPr>
        <p:blipFill rotWithShape="1">
          <a:blip r:embed="rId5"/>
          <a:srcRect t="11848" b="6159"/>
          <a:stretch/>
        </p:blipFill>
        <p:spPr>
          <a:xfrm>
            <a:off x="1230845" y="2406592"/>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4" name="サブタイトル 2">
            <a:extLst>
              <a:ext uri="{FF2B5EF4-FFF2-40B4-BE49-F238E27FC236}">
                <a16:creationId xmlns:a16="http://schemas.microsoft.com/office/drawing/2014/main" id="{E166F576-D4FF-DE40-7B0A-2C72F5E3252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5" name="テキスト ボックス 4">
            <a:extLst>
              <a:ext uri="{FF2B5EF4-FFF2-40B4-BE49-F238E27FC236}">
                <a16:creationId xmlns:a16="http://schemas.microsoft.com/office/drawing/2014/main" id="{A7234C45-0701-65FD-7BC8-7CDDB7FB9FBD}"/>
              </a:ext>
            </a:extLst>
          </p:cNvPr>
          <p:cNvSpPr txBox="1"/>
          <p:nvPr/>
        </p:nvSpPr>
        <p:spPr>
          <a:xfrm>
            <a:off x="1427933"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トップページの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6" name="テキスト ボックス 5">
            <a:extLst>
              <a:ext uri="{FF2B5EF4-FFF2-40B4-BE49-F238E27FC236}">
                <a16:creationId xmlns:a16="http://schemas.microsoft.com/office/drawing/2014/main" id="{1109CDC3-5D07-0EC6-D02F-3C45E818EE83}"/>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7" name="四角形: 角を丸くする 6">
            <a:extLst>
              <a:ext uri="{FF2B5EF4-FFF2-40B4-BE49-F238E27FC236}">
                <a16:creationId xmlns:a16="http://schemas.microsoft.com/office/drawing/2014/main" id="{56EC43FA-5AFD-0B5C-FA99-61DACAD24B52}"/>
              </a:ext>
            </a:extLst>
          </p:cNvPr>
          <p:cNvSpPr/>
          <p:nvPr/>
        </p:nvSpPr>
        <p:spPr>
          <a:xfrm>
            <a:off x="1116752" y="4832251"/>
            <a:ext cx="2673941" cy="56714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D792C95-A584-22E0-CFCC-36207C639E71}"/>
              </a:ext>
            </a:extLst>
          </p:cNvPr>
          <p:cNvSpPr/>
          <p:nvPr/>
        </p:nvSpPr>
        <p:spPr>
          <a:xfrm>
            <a:off x="5332302" y="3257731"/>
            <a:ext cx="2673941" cy="56714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31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3B6778AF-C811-298D-A3BC-4BC77CF16F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7699"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458A9FAC-0842-079E-FD06-17B0EDD761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4869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「共通トップ 国税庁 確定申告書等作成コーナー」を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2"/>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0" name="四角形: 角を丸くする 9">
            <a:extLst>
              <a:ext uri="{FF2B5EF4-FFF2-40B4-BE49-F238E27FC236}">
                <a16:creationId xmlns:a16="http://schemas.microsoft.com/office/drawing/2014/main" id="{6079EC19-BBD9-760E-05DE-0D2CB0A551A3}"/>
              </a:ext>
            </a:extLst>
          </p:cNvPr>
          <p:cNvSpPr/>
          <p:nvPr/>
        </p:nvSpPr>
        <p:spPr>
          <a:xfrm>
            <a:off x="1138880" y="2586933"/>
            <a:ext cx="2625044" cy="2038229"/>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36C79CD0-435F-F1C4-8706-869411EA8AE3}"/>
              </a:ext>
            </a:extLst>
          </p:cNvPr>
          <p:cNvSpPr txBox="1"/>
          <p:nvPr/>
        </p:nvSpPr>
        <p:spPr>
          <a:xfrm>
            <a:off x="5607129" y="1512998"/>
            <a:ext cx="277132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国税庁の確定申告作成コーナー</a:t>
            </a:r>
            <a:r>
              <a:rPr lang="ja-JP" altLang="en-US" sz="1800" dirty="0">
                <a:solidFill>
                  <a:prstClr val="black"/>
                </a:solidFill>
                <a:latin typeface="BIZ UDPゴシック" panose="020B0400000000000000" pitchFamily="50" charset="-128"/>
                <a:ea typeface="BIZ UDPゴシック" panose="020B0400000000000000" pitchFamily="50" charset="-128"/>
              </a:rPr>
              <a:t>が表示されます</a:t>
            </a:r>
          </a:p>
        </p:txBody>
      </p:sp>
      <p:sp>
        <p:nvSpPr>
          <p:cNvPr id="2" name="サブタイトル 2">
            <a:extLst>
              <a:ext uri="{FF2B5EF4-FFF2-40B4-BE49-F238E27FC236}">
                <a16:creationId xmlns:a16="http://schemas.microsoft.com/office/drawing/2014/main" id="{69B0EA7F-0394-9848-15B5-C96F55CDC27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確定申告書等作成コーナーにアクセスしましょう</a:t>
            </a:r>
          </a:p>
        </p:txBody>
      </p:sp>
      <p:cxnSp>
        <p:nvCxnSpPr>
          <p:cNvPr id="6" name="直線矢印コネクタ 5">
            <a:extLst>
              <a:ext uri="{FF2B5EF4-FFF2-40B4-BE49-F238E27FC236}">
                <a16:creationId xmlns:a16="http://schemas.microsoft.com/office/drawing/2014/main" id="{269A5823-6006-5408-78C5-76C8C715CD36}"/>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9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自動的に生成された説明">
            <a:extLst>
              <a:ext uri="{FF2B5EF4-FFF2-40B4-BE49-F238E27FC236}">
                <a16:creationId xmlns:a16="http://schemas.microsoft.com/office/drawing/2014/main" id="{E1F6656C-1A01-9D2D-3362-264175D8FF29}"/>
              </a:ext>
            </a:extLst>
          </p:cNvPr>
          <p:cNvPicPr>
            <a:picLocks noChangeAspect="1"/>
          </p:cNvPicPr>
          <p:nvPr/>
        </p:nvPicPr>
        <p:blipFill>
          <a:blip r:embed="rId4"/>
          <a:stretch>
            <a:fillRect/>
          </a:stretch>
        </p:blipFill>
        <p:spPr>
          <a:xfrm>
            <a:off x="5470262" y="2410401"/>
            <a:ext cx="2430000" cy="4322160"/>
          </a:xfrm>
          <a:prstGeom prst="rect">
            <a:avLst/>
          </a:prstGeom>
          <a:ln>
            <a:solidFill>
              <a:schemeClr val="tx1"/>
            </a:solidFill>
          </a:ln>
        </p:spPr>
      </p:pic>
      <p:pic>
        <p:nvPicPr>
          <p:cNvPr id="6" name="図 5" descr="テキスト, 手紙&#10;&#10;自動的に生成された説明">
            <a:extLst>
              <a:ext uri="{FF2B5EF4-FFF2-40B4-BE49-F238E27FC236}">
                <a16:creationId xmlns:a16="http://schemas.microsoft.com/office/drawing/2014/main" id="{13B05522-C5DE-8350-AFC0-C073465D8EE0}"/>
              </a:ext>
            </a:extLst>
          </p:cNvPr>
          <p:cNvPicPr>
            <a:picLocks noChangeAspect="1"/>
          </p:cNvPicPr>
          <p:nvPr/>
        </p:nvPicPr>
        <p:blipFill>
          <a:blip r:embed="rId5"/>
          <a:stretch>
            <a:fillRect/>
          </a:stretch>
        </p:blipFill>
        <p:spPr>
          <a:xfrm>
            <a:off x="1242495" y="2410401"/>
            <a:ext cx="2430000" cy="432216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42878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保存データの選択</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ファイルを選択</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EC2A683A-5BCB-D18A-3D69-E3E5170BCC3C}"/>
              </a:ext>
            </a:extLst>
          </p:cNvPr>
          <p:cNvSpPr/>
          <p:nvPr/>
        </p:nvSpPr>
        <p:spPr>
          <a:xfrm>
            <a:off x="1291536" y="4557282"/>
            <a:ext cx="1051281" cy="482413"/>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5DDB0641-5146-6B89-97C1-93F4FD3C30BC}"/>
              </a:ext>
            </a:extLst>
          </p:cNvPr>
          <p:cNvSpPr/>
          <p:nvPr/>
        </p:nvSpPr>
        <p:spPr>
          <a:xfrm>
            <a:off x="5602982" y="5308815"/>
            <a:ext cx="1670515" cy="299467"/>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3882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136DA93-865D-18D1-C29B-6C32F29A552B}"/>
              </a:ext>
            </a:extLst>
          </p:cNvPr>
          <p:cNvPicPr>
            <a:picLocks noChangeAspect="1"/>
          </p:cNvPicPr>
          <p:nvPr/>
        </p:nvPicPr>
        <p:blipFill>
          <a:blip r:embed="rId4"/>
          <a:stretch>
            <a:fillRect/>
          </a:stretch>
        </p:blipFill>
        <p:spPr>
          <a:xfrm>
            <a:off x="5446192" y="2400907"/>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FF896FEA-7591-B3E9-D0A6-E2E3EF79EA73}"/>
              </a:ext>
            </a:extLst>
          </p:cNvPr>
          <p:cNvPicPr>
            <a:picLocks noChangeAspect="1"/>
          </p:cNvPicPr>
          <p:nvPr/>
        </p:nvPicPr>
        <p:blipFill>
          <a:blip r:embed="rId5"/>
          <a:stretch>
            <a:fillRect/>
          </a:stretch>
        </p:blipFill>
        <p:spPr>
          <a:xfrm>
            <a:off x="1238525" y="2400495"/>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ブラウズタブを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54673"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「ダウンロード」を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3" name="四角形: 角を丸くする 2">
            <a:extLst>
              <a:ext uri="{FF2B5EF4-FFF2-40B4-BE49-F238E27FC236}">
                <a16:creationId xmlns:a16="http://schemas.microsoft.com/office/drawing/2014/main" id="{735B5F5C-CB73-BA34-F9D1-9AEB4BEDA6DB}"/>
              </a:ext>
            </a:extLst>
          </p:cNvPr>
          <p:cNvSpPr/>
          <p:nvPr/>
        </p:nvSpPr>
        <p:spPr>
          <a:xfrm>
            <a:off x="2937148" y="6317523"/>
            <a:ext cx="648020" cy="482413"/>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094779E8-3A6D-1AFA-1DBE-CE67DA39AF37}"/>
              </a:ext>
            </a:extLst>
          </p:cNvPr>
          <p:cNvSpPr/>
          <p:nvPr/>
        </p:nvSpPr>
        <p:spPr>
          <a:xfrm>
            <a:off x="5325205" y="5593179"/>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2005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4DBD499-2CDB-F690-4A89-37F3715A35AE}"/>
              </a:ext>
            </a:extLst>
          </p:cNvPr>
          <p:cNvPicPr>
            <a:picLocks noChangeAspect="1"/>
          </p:cNvPicPr>
          <p:nvPr/>
        </p:nvPicPr>
        <p:blipFill>
          <a:blip r:embed="rId4"/>
          <a:stretch>
            <a:fillRect/>
          </a:stretch>
        </p:blipFill>
        <p:spPr>
          <a:xfrm>
            <a:off x="5419614" y="2411076"/>
            <a:ext cx="2426418" cy="4322439"/>
          </a:xfrm>
          <a:prstGeom prst="rect">
            <a:avLst/>
          </a:prstGeom>
          <a:ln>
            <a:solidFill>
              <a:schemeClr val="tx1"/>
            </a:solidFill>
          </a:ln>
        </p:spPr>
      </p:pic>
      <p:pic>
        <p:nvPicPr>
          <p:cNvPr id="22" name="図 21">
            <a:extLst>
              <a:ext uri="{FF2B5EF4-FFF2-40B4-BE49-F238E27FC236}">
                <a16:creationId xmlns:a16="http://schemas.microsoft.com/office/drawing/2014/main" id="{8327DB3D-B7AB-1C09-8229-6C5F737D3FF4}"/>
              </a:ext>
            </a:extLst>
          </p:cNvPr>
          <p:cNvPicPr>
            <a:picLocks noChangeAspect="1"/>
          </p:cNvPicPr>
          <p:nvPr/>
        </p:nvPicPr>
        <p:blipFill>
          <a:blip r:embed="rId5"/>
          <a:stretch>
            <a:fillRect/>
          </a:stretch>
        </p:blipFill>
        <p:spPr>
          <a:xfrm>
            <a:off x="1243948" y="2410797"/>
            <a:ext cx="2426418"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42641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ファイルを選択します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2384837"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選択されたファイルを確認します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4" name="四角形: 角を丸くする 3">
            <a:extLst>
              <a:ext uri="{FF2B5EF4-FFF2-40B4-BE49-F238E27FC236}">
                <a16:creationId xmlns:a16="http://schemas.microsoft.com/office/drawing/2014/main" id="{902FC100-9102-99C6-7F72-2AA3951563AC}"/>
              </a:ext>
            </a:extLst>
          </p:cNvPr>
          <p:cNvSpPr/>
          <p:nvPr/>
        </p:nvSpPr>
        <p:spPr>
          <a:xfrm>
            <a:off x="1121882" y="3080484"/>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6988D7C-C730-0BCB-FAE2-B1EAFE4C8BDB}"/>
              </a:ext>
            </a:extLst>
          </p:cNvPr>
          <p:cNvSpPr/>
          <p:nvPr/>
        </p:nvSpPr>
        <p:spPr>
          <a:xfrm>
            <a:off x="5318025" y="4987145"/>
            <a:ext cx="2673941" cy="466625"/>
          </a:xfrm>
          <a:prstGeom prst="roundRect">
            <a:avLst>
              <a:gd name="adj" fmla="val 456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6212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9DEF2C-B3AF-4AB8-5931-1630B072A963}"/>
              </a:ext>
            </a:extLst>
          </p:cNvPr>
          <p:cNvPicPr>
            <a:picLocks noChangeAspect="1"/>
          </p:cNvPicPr>
          <p:nvPr/>
        </p:nvPicPr>
        <p:blipFill>
          <a:blip r:embed="rId4"/>
          <a:stretch>
            <a:fillRect/>
          </a:stretch>
        </p:blipFill>
        <p:spPr>
          <a:xfrm>
            <a:off x="1250681" y="2416458"/>
            <a:ext cx="2426418" cy="4322439"/>
          </a:xfrm>
          <a:prstGeom prst="rect">
            <a:avLst/>
          </a:prstGeom>
          <a:ln>
            <a:solidFill>
              <a:schemeClr val="tx1"/>
            </a:solidFill>
          </a:ln>
        </p:spPr>
      </p:pic>
      <p:pic>
        <p:nvPicPr>
          <p:cNvPr id="2" name="図 1">
            <a:extLst>
              <a:ext uri="{FF2B5EF4-FFF2-40B4-BE49-F238E27FC236}">
                <a16:creationId xmlns:a16="http://schemas.microsoft.com/office/drawing/2014/main" id="{94945B7A-DD8B-64DD-1E08-15ED1D564443}"/>
              </a:ext>
            </a:extLst>
          </p:cNvPr>
          <p:cNvPicPr>
            <a:picLocks noChangeAspect="1"/>
          </p:cNvPicPr>
          <p:nvPr/>
        </p:nvPicPr>
        <p:blipFill rotWithShape="1">
          <a:blip r:embed="rId5"/>
          <a:srcRect t="11750" b="6140"/>
          <a:stretch/>
        </p:blipFill>
        <p:spPr>
          <a:xfrm>
            <a:off x="5457459" y="2406592"/>
            <a:ext cx="2430000" cy="431999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25887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保存データ読込</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2647387"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作成再開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申告書の保存データの修正・再開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3-K</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申告書の保存データの修正・再開の方法です</a:t>
            </a:r>
          </a:p>
        </p:txBody>
      </p:sp>
      <p:sp>
        <p:nvSpPr>
          <p:cNvPr id="6" name="四角形: 角を丸くする 5">
            <a:extLst>
              <a:ext uri="{FF2B5EF4-FFF2-40B4-BE49-F238E27FC236}">
                <a16:creationId xmlns:a16="http://schemas.microsoft.com/office/drawing/2014/main" id="{B46561C9-CB7F-2411-6A2E-3F7ECB41D1FA}"/>
              </a:ext>
            </a:extLst>
          </p:cNvPr>
          <p:cNvSpPr/>
          <p:nvPr/>
        </p:nvSpPr>
        <p:spPr>
          <a:xfrm>
            <a:off x="1145370" y="5545679"/>
            <a:ext cx="2652627" cy="59779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A74522A-0DD3-96AC-81E2-FB689273249D}"/>
              </a:ext>
            </a:extLst>
          </p:cNvPr>
          <p:cNvSpPr/>
          <p:nvPr/>
        </p:nvSpPr>
        <p:spPr>
          <a:xfrm>
            <a:off x="5347075" y="5013379"/>
            <a:ext cx="2652627" cy="59779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8457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C054CD-BC06-1269-FA1A-0F04F9370C41}"/>
              </a:ext>
            </a:extLst>
          </p:cNvPr>
          <p:cNvSpPr txBox="1"/>
          <p:nvPr/>
        </p:nvSpPr>
        <p:spPr>
          <a:xfrm>
            <a:off x="848916" y="2998430"/>
            <a:ext cx="6453962" cy="1475917"/>
          </a:xfrm>
          <a:prstGeom prst="rect">
            <a:avLst/>
          </a:prstGeom>
          <a:noFill/>
        </p:spPr>
        <p:txBody>
          <a:bodyPr wrap="square" rtlCol="0" anchor="t" anchorCtr="0">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国税庁トップ（</a:t>
            </a:r>
            <a:r>
              <a:rPr lang="en-US" altLang="ja-JP" sz="180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9" name="字幕 14">
            <a:extLst>
              <a:ext uri="{FF2B5EF4-FFF2-40B4-BE49-F238E27FC236}">
                <a16:creationId xmlns:a16="http://schemas.microsoft.com/office/drawing/2014/main" id="{1075EAF4-D04D-4523-DAAE-8847500ABCE5}"/>
              </a:ext>
            </a:extLst>
          </p:cNvPr>
          <p:cNvSpPr txBox="1">
            <a:spLocks/>
          </p:cNvSpPr>
          <p:nvPr/>
        </p:nvSpPr>
        <p:spPr>
          <a:xfrm>
            <a:off x="453192" y="46141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pic>
        <p:nvPicPr>
          <p:cNvPr id="12" name="図 11">
            <a:extLst>
              <a:ext uri="{FF2B5EF4-FFF2-40B4-BE49-F238E27FC236}">
                <a16:creationId xmlns:a16="http://schemas.microsoft.com/office/drawing/2014/main" id="{94D54530-20A1-2453-DF5F-6542BAB089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2703" y="5072124"/>
            <a:ext cx="6858594" cy="1499746"/>
          </a:xfrm>
          <a:prstGeom prst="rect">
            <a:avLst/>
          </a:prstGeom>
        </p:spPr>
      </p:pic>
    </p:spTree>
    <p:extLst>
      <p:ext uri="{BB962C8B-B14F-4D97-AF65-F5344CB8AC3E}">
        <p14:creationId xmlns:p14="http://schemas.microsoft.com/office/powerpoint/2010/main" val="41001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画像のプレビュー">
            <a:extLst>
              <a:ext uri="{FF2B5EF4-FFF2-40B4-BE49-F238E27FC236}">
                <a16:creationId xmlns:a16="http://schemas.microsoft.com/office/drawing/2014/main" id="{EF871ECE-40E4-6B9E-3B0A-55C9ADEF3B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5597"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画像のプレビュー">
            <a:extLst>
              <a:ext uri="{FF2B5EF4-FFF2-40B4-BE49-F238E27FC236}">
                <a16:creationId xmlns:a16="http://schemas.microsoft.com/office/drawing/2014/main" id="{600C5828-EE7E-AC74-B94D-6CC4D309DE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3458" y="241655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確定申告書等作成コーナーを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作成開始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12" name="サブタイトル 2">
            <a:extLst>
              <a:ext uri="{FF2B5EF4-FFF2-40B4-BE49-F238E27FC236}">
                <a16:creationId xmlns:a16="http://schemas.microsoft.com/office/drawing/2014/main" id="{E1316CFD-9F44-B261-1829-B62789357A8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9" name="矢印: 下 28">
            <a:extLst>
              <a:ext uri="{FF2B5EF4-FFF2-40B4-BE49-F238E27FC236}">
                <a16:creationId xmlns:a16="http://schemas.microsoft.com/office/drawing/2014/main" id="{D09139CB-BE44-B7CB-FDBD-D5C2D7381042}"/>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E42B2918-994F-A6CC-C060-E6F0B1A113C1}"/>
              </a:ext>
            </a:extLst>
          </p:cNvPr>
          <p:cNvSpPr/>
          <p:nvPr/>
        </p:nvSpPr>
        <p:spPr>
          <a:xfrm>
            <a:off x="5351678" y="5009200"/>
            <a:ext cx="2625044" cy="584775"/>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578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画像のプレビュー">
            <a:extLst>
              <a:ext uri="{FF2B5EF4-FFF2-40B4-BE49-F238E27FC236}">
                <a16:creationId xmlns:a16="http://schemas.microsoft.com/office/drawing/2014/main" id="{1CF03641-5999-D3A4-8987-985AD3766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3389"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画像のプレビュー">
            <a:extLst>
              <a:ext uri="{FF2B5EF4-FFF2-40B4-BE49-F238E27FC236}">
                <a16:creationId xmlns:a16="http://schemas.microsoft.com/office/drawing/2014/main" id="{1017D58A-221B-EF50-36B1-7A092ECA18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182"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471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作成</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のステップについての画面を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内容を確認し、「次へ」をダブルタップします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397713"/>
            <a:ext cx="7576708" cy="486326"/>
          </a:xfrm>
        </p:spPr>
        <p:txBody>
          <a:bodyPr vert="horz">
            <a:noAutofit/>
          </a:bodyPr>
          <a:lstStyle/>
          <a:p>
            <a:r>
              <a:rPr lang="ja-JP" altLang="en-US" dirty="0"/>
              <a:t>国税庁の確定申告書等作成コーナーに</a:t>
            </a:r>
            <a:br>
              <a:rPr lang="ja-JP" altLang="en-US" dirty="0"/>
            </a:br>
            <a:r>
              <a:rPr lang="ja-JP" altLang="en-US" dirty="0"/>
              <a:t>アクセスして作成開始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3-B</a:t>
            </a:r>
          </a:p>
        </p:txBody>
      </p:sp>
      <p:sp>
        <p:nvSpPr>
          <p:cNvPr id="30" name="正方形/長方形 29">
            <a:extLst>
              <a:ext uri="{FF2B5EF4-FFF2-40B4-BE49-F238E27FC236}">
                <a16:creationId xmlns:a16="http://schemas.microsoft.com/office/drawing/2014/main" id="{CEAB6F09-2B1F-3AAF-8CE1-86E65573869A}"/>
              </a:ext>
            </a:extLst>
          </p:cNvPr>
          <p:cNvSpPr/>
          <p:nvPr/>
        </p:nvSpPr>
        <p:spPr>
          <a:xfrm>
            <a:off x="28420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46" name="正方形/長方形 45">
            <a:extLst>
              <a:ext uri="{FF2B5EF4-FFF2-40B4-BE49-F238E27FC236}">
                <a16:creationId xmlns:a16="http://schemas.microsoft.com/office/drawing/2014/main" id="{E9810703-EBF4-AC57-3FF2-FA292DFEE123}"/>
              </a:ext>
            </a:extLst>
          </p:cNvPr>
          <p:cNvSpPr/>
          <p:nvPr/>
        </p:nvSpPr>
        <p:spPr>
          <a:xfrm>
            <a:off x="6454495" y="5951384"/>
            <a:ext cx="184730" cy="461665"/>
          </a:xfrm>
          <a:prstGeom prst="rect">
            <a:avLst/>
          </a:prstGeom>
        </p:spPr>
        <p:txBody>
          <a:bodyPr wrap="none">
            <a:spAutoFit/>
          </a:bodyPr>
          <a:lstStyle/>
          <a:p>
            <a:pPr algn="ctr"/>
            <a:endParaRPr lang="en-US" altLang="ja-JP" sz="2400" b="1" dirty="0">
              <a:solidFill>
                <a:srgbClr val="009650"/>
              </a:solidFill>
              <a:latin typeface="Meiryo" charset="-128"/>
              <a:ea typeface="Meiryo" charset="-128"/>
              <a:cs typeface="Meiryo" charset="-128"/>
            </a:endParaRPr>
          </a:p>
        </p:txBody>
      </p:sp>
      <p:sp>
        <p:nvSpPr>
          <p:cNvPr id="23" name="サブタイトル 2">
            <a:extLst>
              <a:ext uri="{FF2B5EF4-FFF2-40B4-BE49-F238E27FC236}">
                <a16:creationId xmlns:a16="http://schemas.microsoft.com/office/drawing/2014/main" id="{FC432B3E-17DE-1908-14AC-33D920F8121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確定申告を開始しましょう</a:t>
            </a:r>
          </a:p>
        </p:txBody>
      </p:sp>
      <p:sp>
        <p:nvSpPr>
          <p:cNvPr id="25" name="矢印: 下 24">
            <a:extLst>
              <a:ext uri="{FF2B5EF4-FFF2-40B4-BE49-F238E27FC236}">
                <a16:creationId xmlns:a16="http://schemas.microsoft.com/office/drawing/2014/main" id="{F4F73E93-7F49-8F2E-51FA-218516623E2D}"/>
              </a:ext>
            </a:extLst>
          </p:cNvPr>
          <p:cNvSpPr/>
          <p:nvPr/>
        </p:nvSpPr>
        <p:spPr>
          <a:xfrm rot="10800000">
            <a:off x="2129226" y="3429000"/>
            <a:ext cx="641744" cy="1931860"/>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6A96880F-F24E-6746-544C-1E1CA9C816F6}"/>
              </a:ext>
            </a:extLst>
          </p:cNvPr>
          <p:cNvSpPr/>
          <p:nvPr/>
        </p:nvSpPr>
        <p:spPr>
          <a:xfrm>
            <a:off x="5351678" y="5500682"/>
            <a:ext cx="2625044" cy="584775"/>
          </a:xfrm>
          <a:prstGeom prst="roundRect">
            <a:avLst>
              <a:gd name="adj" fmla="val 754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2445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0A6F782-8FDC-4B7E-B9AE-7CD21459F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3924</Words>
  <Application>Microsoft Office PowerPoint</Application>
  <PresentationFormat>画面に合わせる (4:3)</PresentationFormat>
  <Paragraphs>847</Paragraphs>
  <Slides>74</Slides>
  <Notes>74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84" baseType="lpstr">
      <vt:lpstr>BIZ UDPゴシック</vt:lpstr>
      <vt:lpstr>SimSun</vt:lpstr>
      <vt:lpstr>Yu Gothic UI</vt:lpstr>
      <vt:lpstr>Meiryo</vt:lpstr>
      <vt:lpstr>游ゴシック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3-A</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国税庁の確定申告書等作成コーナーに アクセスして作成開始</vt:lpstr>
      <vt:lpstr>3-C</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確定申告の申告準備</vt:lpstr>
      <vt:lpstr>xmlデータの読込</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金額等の入力</vt:lpstr>
      <vt:lpstr>マイナンバーの入力</vt:lpstr>
      <vt:lpstr>Adobe Acrobat Readerのインストール</vt:lpstr>
      <vt:lpstr>Adobe Acrobat Readerのインストール</vt:lpstr>
      <vt:lpstr>Adobe Acrobat Readerのインストール</vt:lpstr>
      <vt:lpstr>申告書データの送信</vt:lpstr>
      <vt:lpstr>申告書データの送信</vt:lpstr>
      <vt:lpstr>申告書データの送信</vt:lpstr>
      <vt:lpstr>申告書データの送信</vt:lpstr>
      <vt:lpstr>申告書データの送信</vt:lpstr>
      <vt:lpstr>申告書データの送信</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申告書データを印刷して保存</vt:lpstr>
      <vt:lpstr>申告書の保存データの修正・再開</vt:lpstr>
      <vt:lpstr>申告書の保存データの修正・再開</vt:lpstr>
      <vt:lpstr>申告書の保存データの修正・再開</vt:lpstr>
      <vt:lpstr>申告書の保存データの修正・再開</vt:lpstr>
      <vt:lpstr>申告書の保存データの修正・再開</vt:lpstr>
      <vt:lpstr>（参考）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