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47.xml" ContentType="application/vnd.openxmlformats-officedocument.presentationml.tags+xml"/>
  <Override PartName="/ppt/notesSlides/notesSlide49.xml" ContentType="application/vnd.openxmlformats-officedocument.presentationml.notesSlide+xml"/>
  <Override PartName="/ppt/tags/tag48.xml" ContentType="application/vnd.openxmlformats-officedocument.presentationml.tags+xml"/>
  <Override PartName="/ppt/notesSlides/notesSlide50.xml" ContentType="application/vnd.openxmlformats-officedocument.presentationml.notesSlide+xml"/>
  <Override PartName="/ppt/tags/tag49.xml" ContentType="application/vnd.openxmlformats-officedocument.presentationml.tags+xml"/>
  <Override PartName="/ppt/notesSlides/notesSlide51.xml" ContentType="application/vnd.openxmlformats-officedocument.presentationml.notesSlide+xml"/>
  <Override PartName="/ppt/tags/tag50.xml" ContentType="application/vnd.openxmlformats-officedocument.presentationml.tags+xml"/>
  <Override PartName="/ppt/notesSlides/notesSlide52.xml" ContentType="application/vnd.openxmlformats-officedocument.presentationml.notesSlide+xml"/>
  <Override PartName="/ppt/tags/tag51.xml" ContentType="application/vnd.openxmlformats-officedocument.presentationml.tags+xml"/>
  <Override PartName="/ppt/notesSlides/notesSlide53.xml" ContentType="application/vnd.openxmlformats-officedocument.presentationml.notesSlide+xml"/>
  <Override PartName="/ppt/tags/tag52.xml" ContentType="application/vnd.openxmlformats-officedocument.presentationml.tags+xml"/>
  <Override PartName="/ppt/notesSlides/notesSlide54.xml" ContentType="application/vnd.openxmlformats-officedocument.presentationml.notesSlide+xml"/>
  <Override PartName="/ppt/tags/tag53.xml" ContentType="application/vnd.openxmlformats-officedocument.presentationml.tags+xml"/>
  <Override PartName="/ppt/notesSlides/notesSlide55.xml" ContentType="application/vnd.openxmlformats-officedocument.presentationml.notesSlide+xml"/>
  <Override PartName="/ppt/tags/tag54.xml" ContentType="application/vnd.openxmlformats-officedocument.presentationml.tags+xml"/>
  <Override PartName="/ppt/notesSlides/notesSlide56.xml" ContentType="application/vnd.openxmlformats-officedocument.presentationml.notesSlide+xml"/>
  <Override PartName="/ppt/tags/tag55.xml" ContentType="application/vnd.openxmlformats-officedocument.presentationml.tags+xml"/>
  <Override PartName="/ppt/notesSlides/notesSlide57.xml" ContentType="application/vnd.openxmlformats-officedocument.presentationml.notesSlide+xml"/>
  <Override PartName="/ppt/tags/tag56.xml" ContentType="application/vnd.openxmlformats-officedocument.presentationml.tags+xml"/>
  <Override PartName="/ppt/notesSlides/notesSlide58.xml" ContentType="application/vnd.openxmlformats-officedocument.presentationml.notesSlide+xml"/>
  <Override PartName="/ppt/tags/tag57.xml" ContentType="application/vnd.openxmlformats-officedocument.presentationml.tags+xml"/>
  <Override PartName="/ppt/notesSlides/notesSlide59.xml" ContentType="application/vnd.openxmlformats-officedocument.presentationml.notesSlide+xml"/>
  <Override PartName="/ppt/tags/tag58.xml" ContentType="application/vnd.openxmlformats-officedocument.presentationml.tags+xml"/>
  <Override PartName="/ppt/notesSlides/notesSlide60.xml" ContentType="application/vnd.openxmlformats-officedocument.presentationml.notesSlide+xml"/>
  <Override PartName="/ppt/tags/tag59.xml" ContentType="application/vnd.openxmlformats-officedocument.presentationml.tags+xml"/>
  <Override PartName="/ppt/notesSlides/notesSlide61.xml" ContentType="application/vnd.openxmlformats-officedocument.presentationml.notesSlide+xml"/>
  <Override PartName="/ppt/tags/tag60.xml" ContentType="application/vnd.openxmlformats-officedocument.presentationml.tags+xml"/>
  <Override PartName="/ppt/notesSlides/notesSlide62.xml" ContentType="application/vnd.openxmlformats-officedocument.presentationml.notesSlide+xml"/>
  <Override PartName="/ppt/tags/tag61.xml" ContentType="application/vnd.openxmlformats-officedocument.presentationml.tags+xml"/>
  <Override PartName="/ppt/notesSlides/notesSlide63.xml" ContentType="application/vnd.openxmlformats-officedocument.presentationml.notesSlide+xml"/>
  <Override PartName="/ppt/tags/tag62.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63.xml" ContentType="application/vnd.openxmlformats-officedocument.presentationml.tags+xml"/>
  <Override PartName="/ppt/notesSlides/notesSlide66.xml" ContentType="application/vnd.openxmlformats-officedocument.presentationml.notesSlide+xml"/>
  <Override PartName="/ppt/tags/tag64.xml" ContentType="application/vnd.openxmlformats-officedocument.presentationml.tags+xml"/>
  <Override PartName="/ppt/notesSlides/notesSlide6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72"/>
  </p:notesMasterIdLst>
  <p:sldIdLst>
    <p:sldId id="1128" r:id="rId5"/>
    <p:sldId id="676" r:id="rId6"/>
    <p:sldId id="1029" r:id="rId7"/>
    <p:sldId id="1131" r:id="rId8"/>
    <p:sldId id="1042" r:id="rId9"/>
    <p:sldId id="1132" r:id="rId10"/>
    <p:sldId id="1052" r:id="rId11"/>
    <p:sldId id="1133" r:id="rId12"/>
    <p:sldId id="1054" r:id="rId13"/>
    <p:sldId id="1056" r:id="rId14"/>
    <p:sldId id="1057" r:id="rId15"/>
    <p:sldId id="1058" r:id="rId16"/>
    <p:sldId id="1135" r:id="rId17"/>
    <p:sldId id="1059" r:id="rId18"/>
    <p:sldId id="1087" r:id="rId19"/>
    <p:sldId id="1061" r:id="rId20"/>
    <p:sldId id="1062" r:id="rId21"/>
    <p:sldId id="1063" r:id="rId22"/>
    <p:sldId id="1064" r:id="rId23"/>
    <p:sldId id="1065" r:id="rId24"/>
    <p:sldId id="1066" r:id="rId25"/>
    <p:sldId id="1067" r:id="rId26"/>
    <p:sldId id="1068" r:id="rId27"/>
    <p:sldId id="1069" r:id="rId28"/>
    <p:sldId id="1070" r:id="rId29"/>
    <p:sldId id="1071" r:id="rId30"/>
    <p:sldId id="1073" r:id="rId31"/>
    <p:sldId id="1074" r:id="rId32"/>
    <p:sldId id="1075" r:id="rId33"/>
    <p:sldId id="1076" r:id="rId34"/>
    <p:sldId id="1077" r:id="rId35"/>
    <p:sldId id="1078" r:id="rId36"/>
    <p:sldId id="1134" r:id="rId37"/>
    <p:sldId id="1130" r:id="rId38"/>
    <p:sldId id="1080" r:id="rId39"/>
    <p:sldId id="1082" r:id="rId40"/>
    <p:sldId id="1081" r:id="rId41"/>
    <p:sldId id="1083" r:id="rId42"/>
    <p:sldId id="1136" r:id="rId43"/>
    <p:sldId id="1137" r:id="rId44"/>
    <p:sldId id="1138" r:id="rId45"/>
    <p:sldId id="1084" r:id="rId46"/>
    <p:sldId id="1139" r:id="rId47"/>
    <p:sldId id="1085" r:id="rId48"/>
    <p:sldId id="1086" r:id="rId49"/>
    <p:sldId id="1060" r:id="rId50"/>
    <p:sldId id="1089" r:id="rId51"/>
    <p:sldId id="1030" r:id="rId52"/>
    <p:sldId id="1112" r:id="rId53"/>
    <p:sldId id="1113" r:id="rId54"/>
    <p:sldId id="1114" r:id="rId55"/>
    <p:sldId id="1115" r:id="rId56"/>
    <p:sldId id="1116" r:id="rId57"/>
    <p:sldId id="1117" r:id="rId58"/>
    <p:sldId id="1118" r:id="rId59"/>
    <p:sldId id="1119" r:id="rId60"/>
    <p:sldId id="1120" r:id="rId61"/>
    <p:sldId id="1121" r:id="rId62"/>
    <p:sldId id="1106" r:id="rId63"/>
    <p:sldId id="1107" r:id="rId64"/>
    <p:sldId id="1108" r:id="rId65"/>
    <p:sldId id="1109" r:id="rId66"/>
    <p:sldId id="1110" r:id="rId67"/>
    <p:sldId id="1111" r:id="rId68"/>
    <p:sldId id="1032" r:id="rId69"/>
    <p:sldId id="1122" r:id="rId70"/>
    <p:sldId id="1140" r:id="rId71"/>
  </p:sldIdLst>
  <p:sldSz cx="9144000" cy="6858000" type="screen4x3"/>
  <p:notesSz cx="6737350" cy="9869488"/>
  <p:custDataLst>
    <p:tags r:id="rId7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6EC9EA"/>
    <a:srgbClr val="7030A0"/>
    <a:srgbClr val="131313"/>
    <a:srgbClr val="EEEEF1"/>
    <a:srgbClr val="ED7D31"/>
    <a:srgbClr val="0B57CF"/>
    <a:srgbClr val="1A1A1D"/>
    <a:srgbClr val="3233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82973" autoAdjust="0"/>
  </p:normalViewPr>
  <p:slideViewPr>
    <p:cSldViewPr snapToGrid="0" snapToObjects="1">
      <p:cViewPr varScale="1">
        <p:scale>
          <a:sx n="90" d="100"/>
          <a:sy n="90" d="100"/>
        </p:scale>
        <p:origin x="1776" y="84"/>
      </p:cViewPr>
      <p:guideLst/>
    </p:cSldViewPr>
  </p:slideViewPr>
  <p:outlineViewPr>
    <p:cViewPr>
      <p:scale>
        <a:sx n="33" d="100"/>
        <a:sy n="33" d="100"/>
      </p:scale>
      <p:origin x="0" y="-14970"/>
    </p:cViewPr>
  </p:outlineViewPr>
  <p:notesTextViewPr>
    <p:cViewPr>
      <p:scale>
        <a:sx n="75" d="100"/>
        <a:sy n="75" d="100"/>
      </p:scale>
      <p:origin x="0" y="0"/>
    </p:cViewPr>
  </p:notesTextViewPr>
  <p:sorterViewPr>
    <p:cViewPr varScale="1">
      <p:scale>
        <a:sx n="100" d="100"/>
        <a:sy n="100" d="100"/>
      </p:scale>
      <p:origin x="0" y="0"/>
    </p:cViewPr>
  </p:sorterViewPr>
  <p:notesViewPr>
    <p:cSldViewPr snapToGrid="0" snapToObjects="1" showGuides="1">
      <p:cViewPr varScale="1">
        <p:scale>
          <a:sx n="44" d="100"/>
          <a:sy n="44" d="100"/>
        </p:scale>
        <p:origin x="2792" y="40"/>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9519" cy="495188"/>
          </a:xfrm>
          <a:prstGeom prst="rect">
            <a:avLst/>
          </a:prstGeom>
        </p:spPr>
        <p:txBody>
          <a:bodyPr vert="horz" lIns="90318" tIns="45159" rIns="90318" bIns="45159"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5" y="2"/>
            <a:ext cx="2919519" cy="495188"/>
          </a:xfrm>
          <a:prstGeom prst="rect">
            <a:avLst/>
          </a:prstGeom>
        </p:spPr>
        <p:txBody>
          <a:bodyPr vert="horz" lIns="90318" tIns="45159" rIns="90318" bIns="45159"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2025/4/4</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18" tIns="45159" rIns="90318" bIns="45159" rtlCol="0" anchor="ctr"/>
          <a:lstStyle/>
          <a:p>
            <a:endParaRPr lang="ja-JP" altLang="en-US" dirty="0"/>
          </a:p>
        </p:txBody>
      </p:sp>
      <p:sp>
        <p:nvSpPr>
          <p:cNvPr id="5" name="ノート プレースホルダー 4"/>
          <p:cNvSpPr>
            <a:spLocks noGrp="1"/>
          </p:cNvSpPr>
          <p:nvPr>
            <p:ph type="body" sz="quarter" idx="3"/>
          </p:nvPr>
        </p:nvSpPr>
        <p:spPr>
          <a:xfrm>
            <a:off x="384380" y="4614210"/>
            <a:ext cx="5968590" cy="4760092"/>
          </a:xfrm>
          <a:prstGeom prst="rect">
            <a:avLst/>
          </a:prstGeom>
        </p:spPr>
        <p:txBody>
          <a:bodyPr vert="horz" lIns="90318" tIns="45159" rIns="90318" bIns="4515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374304"/>
            <a:ext cx="2919519" cy="495187"/>
          </a:xfrm>
          <a:prstGeom prst="rect">
            <a:avLst/>
          </a:prstGeom>
        </p:spPr>
        <p:txBody>
          <a:bodyPr vert="horz" lIns="90318" tIns="45159" rIns="90318" bIns="45159"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5" y="9374304"/>
            <a:ext cx="2919519" cy="495187"/>
          </a:xfrm>
          <a:prstGeom prst="rect">
            <a:avLst/>
          </a:prstGeom>
        </p:spPr>
        <p:txBody>
          <a:bodyPr vert="horz" lIns="90318" tIns="45159" rIns="90318" bIns="45159"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5" name="スライド イメージ プレースホルダー 4">
            <a:extLst>
              <a:ext uri="{FF2B5EF4-FFF2-40B4-BE49-F238E27FC236}">
                <a16:creationId xmlns:a16="http://schemas.microsoft.com/office/drawing/2014/main" id="{8D664541-C261-0180-D65F-3CD7D785C74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B0FD856A-D02C-E310-719F-B1ED8EB268C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F582F5D8-7875-4D65-2D8D-87319D0ECF5E}"/>
              </a:ext>
            </a:extLst>
          </p:cNvPr>
          <p:cNvSpPr>
            <a:spLocks noGrp="1" noRot="1" noChangeAspect="1"/>
          </p:cNvSpPr>
          <p:nvPr>
            <p:ph type="sldImg"/>
          </p:nvPr>
        </p:nvSpPr>
        <p:spPr/>
      </p:sp>
    </p:spTree>
    <p:extLst>
      <p:ext uri="{BB962C8B-B14F-4D97-AF65-F5344CB8AC3E}">
        <p14:creationId xmlns:p14="http://schemas.microsoft.com/office/powerpoint/2010/main" val="73253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33795FB7-8494-3A96-D6B9-63B00A3751F2}"/>
              </a:ext>
            </a:extLst>
          </p:cNvPr>
          <p:cNvSpPr>
            <a:spLocks noGrp="1" noRot="1" noChangeAspect="1"/>
          </p:cNvSpPr>
          <p:nvPr>
            <p:ph type="sldImg"/>
          </p:nvPr>
        </p:nvSpPr>
        <p:spPr/>
      </p:sp>
    </p:spTree>
    <p:extLst>
      <p:ext uri="{BB962C8B-B14F-4D97-AF65-F5344CB8AC3E}">
        <p14:creationId xmlns:p14="http://schemas.microsoft.com/office/powerpoint/2010/main" val="1358573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57A87D2-6DCE-D916-0909-D5BF86323214}"/>
              </a:ext>
            </a:extLst>
          </p:cNvPr>
          <p:cNvSpPr>
            <a:spLocks noGrp="1" noRot="1" noChangeAspect="1"/>
          </p:cNvSpPr>
          <p:nvPr>
            <p:ph type="sldImg"/>
          </p:nvPr>
        </p:nvSpPr>
        <p:spPr/>
      </p:sp>
    </p:spTree>
    <p:extLst>
      <p:ext uri="{BB962C8B-B14F-4D97-AF65-F5344CB8AC3E}">
        <p14:creationId xmlns:p14="http://schemas.microsoft.com/office/powerpoint/2010/main" val="3343809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57A87D2-6DCE-D916-0909-D5BF86323214}"/>
              </a:ext>
            </a:extLst>
          </p:cNvPr>
          <p:cNvSpPr>
            <a:spLocks noGrp="1" noRot="1" noChangeAspect="1"/>
          </p:cNvSpPr>
          <p:nvPr>
            <p:ph type="sldImg"/>
          </p:nvPr>
        </p:nvSpPr>
        <p:spPr/>
      </p:sp>
    </p:spTree>
    <p:extLst>
      <p:ext uri="{BB962C8B-B14F-4D97-AF65-F5344CB8AC3E}">
        <p14:creationId xmlns:p14="http://schemas.microsoft.com/office/powerpoint/2010/main" val="1762771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4153F79-0C38-A2A4-4F32-86D92B228672}"/>
              </a:ext>
            </a:extLst>
          </p:cNvPr>
          <p:cNvSpPr>
            <a:spLocks noGrp="1" noRot="1" noChangeAspect="1"/>
          </p:cNvSpPr>
          <p:nvPr>
            <p:ph type="sldImg"/>
          </p:nvPr>
        </p:nvSpPr>
        <p:spPr/>
      </p:sp>
    </p:spTree>
    <p:extLst>
      <p:ext uri="{BB962C8B-B14F-4D97-AF65-F5344CB8AC3E}">
        <p14:creationId xmlns:p14="http://schemas.microsoft.com/office/powerpoint/2010/main" val="2108586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FC691158-C049-90E4-AC49-97970E3F5BD6}"/>
              </a:ext>
            </a:extLst>
          </p:cNvPr>
          <p:cNvSpPr>
            <a:spLocks noGrp="1" noRot="1" noChangeAspect="1"/>
          </p:cNvSpPr>
          <p:nvPr>
            <p:ph type="sldImg"/>
          </p:nvPr>
        </p:nvSpPr>
        <p:spPr/>
      </p:sp>
    </p:spTree>
    <p:extLst>
      <p:ext uri="{BB962C8B-B14F-4D97-AF65-F5344CB8AC3E}">
        <p14:creationId xmlns:p14="http://schemas.microsoft.com/office/powerpoint/2010/main" val="3633814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1908837-B7E4-B25C-95E0-728EA3C1A6AA}"/>
              </a:ext>
            </a:extLst>
          </p:cNvPr>
          <p:cNvSpPr>
            <a:spLocks noGrp="1" noRot="1" noChangeAspect="1"/>
          </p:cNvSpPr>
          <p:nvPr>
            <p:ph type="sldImg"/>
          </p:nvPr>
        </p:nvSpPr>
        <p:spPr/>
      </p:sp>
    </p:spTree>
    <p:extLst>
      <p:ext uri="{BB962C8B-B14F-4D97-AF65-F5344CB8AC3E}">
        <p14:creationId xmlns:p14="http://schemas.microsoft.com/office/powerpoint/2010/main" val="848423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494E73F-042F-10ED-74E6-8318D5000D57}"/>
              </a:ext>
            </a:extLst>
          </p:cNvPr>
          <p:cNvSpPr>
            <a:spLocks noGrp="1" noRot="1" noChangeAspect="1"/>
          </p:cNvSpPr>
          <p:nvPr>
            <p:ph type="sldImg"/>
          </p:nvPr>
        </p:nvSpPr>
        <p:spPr/>
      </p:sp>
    </p:spTree>
    <p:extLst>
      <p:ext uri="{BB962C8B-B14F-4D97-AF65-F5344CB8AC3E}">
        <p14:creationId xmlns:p14="http://schemas.microsoft.com/office/powerpoint/2010/main" val="3320001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8C17D9E-089E-4832-5462-BCBF2449D08E}"/>
              </a:ext>
            </a:extLst>
          </p:cNvPr>
          <p:cNvSpPr>
            <a:spLocks noGrp="1" noRot="1" noChangeAspect="1"/>
          </p:cNvSpPr>
          <p:nvPr>
            <p:ph type="sldImg"/>
          </p:nvPr>
        </p:nvSpPr>
        <p:spPr/>
      </p:sp>
    </p:spTree>
    <p:extLst>
      <p:ext uri="{BB962C8B-B14F-4D97-AF65-F5344CB8AC3E}">
        <p14:creationId xmlns:p14="http://schemas.microsoft.com/office/powerpoint/2010/main" val="2877154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F21B7E19-A006-90BA-11C8-ADDA4A7EC584}"/>
              </a:ext>
            </a:extLst>
          </p:cNvPr>
          <p:cNvSpPr>
            <a:spLocks noGrp="1" noRot="1" noChangeAspect="1"/>
          </p:cNvSpPr>
          <p:nvPr>
            <p:ph type="sldImg"/>
          </p:nvPr>
        </p:nvSpPr>
        <p:spPr/>
      </p:sp>
    </p:spTree>
    <p:extLst>
      <p:ext uri="{BB962C8B-B14F-4D97-AF65-F5344CB8AC3E}">
        <p14:creationId xmlns:p14="http://schemas.microsoft.com/office/powerpoint/2010/main" val="114196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0729F589-7155-2B7A-8BFE-248423F0BAE7}"/>
              </a:ext>
            </a:extLst>
          </p:cNvPr>
          <p:cNvSpPr>
            <a:spLocks noGrp="1" noRot="1" noChangeAspect="1"/>
          </p:cNvSpPr>
          <p:nvPr>
            <p:ph type="sldImg"/>
          </p:nvPr>
        </p:nvSpPr>
        <p:spPr/>
      </p:sp>
    </p:spTree>
    <p:extLst>
      <p:ext uri="{BB962C8B-B14F-4D97-AF65-F5344CB8AC3E}">
        <p14:creationId xmlns:p14="http://schemas.microsoft.com/office/powerpoint/2010/main" val="390872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7A2AD53-18E4-ECE2-F769-9AAAE15DC6A7}"/>
              </a:ext>
            </a:extLst>
          </p:cNvPr>
          <p:cNvSpPr>
            <a:spLocks noGrp="1" noRot="1" noChangeAspect="1"/>
          </p:cNvSpPr>
          <p:nvPr>
            <p:ph type="sldImg"/>
          </p:nvPr>
        </p:nvSpPr>
        <p:spPr/>
      </p:sp>
    </p:spTree>
    <p:extLst>
      <p:ext uri="{BB962C8B-B14F-4D97-AF65-F5344CB8AC3E}">
        <p14:creationId xmlns:p14="http://schemas.microsoft.com/office/powerpoint/2010/main" val="300108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F616626-9C44-2754-4CCB-B983C4B1C3B8}"/>
              </a:ext>
            </a:extLst>
          </p:cNvPr>
          <p:cNvSpPr>
            <a:spLocks noGrp="1" noRot="1" noChangeAspect="1"/>
          </p:cNvSpPr>
          <p:nvPr>
            <p:ph type="sldImg"/>
          </p:nvPr>
        </p:nvSpPr>
        <p:spPr/>
      </p:sp>
    </p:spTree>
    <p:extLst>
      <p:ext uri="{BB962C8B-B14F-4D97-AF65-F5344CB8AC3E}">
        <p14:creationId xmlns:p14="http://schemas.microsoft.com/office/powerpoint/2010/main" val="1225773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39EF644-2254-E71A-465A-BAA67AAB8691}"/>
              </a:ext>
            </a:extLst>
          </p:cNvPr>
          <p:cNvSpPr>
            <a:spLocks noGrp="1" noRot="1" noChangeAspect="1"/>
          </p:cNvSpPr>
          <p:nvPr>
            <p:ph type="sldImg"/>
          </p:nvPr>
        </p:nvSpPr>
        <p:spPr/>
      </p:sp>
    </p:spTree>
    <p:extLst>
      <p:ext uri="{BB962C8B-B14F-4D97-AF65-F5344CB8AC3E}">
        <p14:creationId xmlns:p14="http://schemas.microsoft.com/office/powerpoint/2010/main" val="2505007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32820CE-5C4A-233B-D58D-4F76C4E85926}"/>
              </a:ext>
            </a:extLst>
          </p:cNvPr>
          <p:cNvSpPr>
            <a:spLocks noGrp="1" noRot="1" noChangeAspect="1"/>
          </p:cNvSpPr>
          <p:nvPr>
            <p:ph type="sldImg"/>
          </p:nvPr>
        </p:nvSpPr>
        <p:spPr/>
      </p:sp>
    </p:spTree>
    <p:extLst>
      <p:ext uri="{BB962C8B-B14F-4D97-AF65-F5344CB8AC3E}">
        <p14:creationId xmlns:p14="http://schemas.microsoft.com/office/powerpoint/2010/main" val="3121986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1FBE2EF-33FE-4800-545E-9E3B56F8CA4D}"/>
              </a:ext>
            </a:extLst>
          </p:cNvPr>
          <p:cNvSpPr>
            <a:spLocks noGrp="1" noRot="1" noChangeAspect="1"/>
          </p:cNvSpPr>
          <p:nvPr>
            <p:ph type="sldImg"/>
          </p:nvPr>
        </p:nvSpPr>
        <p:spPr/>
      </p:sp>
    </p:spTree>
    <p:extLst>
      <p:ext uri="{BB962C8B-B14F-4D97-AF65-F5344CB8AC3E}">
        <p14:creationId xmlns:p14="http://schemas.microsoft.com/office/powerpoint/2010/main" val="4171335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10D171F-4A80-553D-6E25-C843A2B6A32B}"/>
              </a:ext>
            </a:extLst>
          </p:cNvPr>
          <p:cNvSpPr>
            <a:spLocks noGrp="1" noRot="1" noChangeAspect="1"/>
          </p:cNvSpPr>
          <p:nvPr>
            <p:ph type="sldImg"/>
          </p:nvPr>
        </p:nvSpPr>
        <p:spPr/>
      </p:sp>
    </p:spTree>
    <p:extLst>
      <p:ext uri="{BB962C8B-B14F-4D97-AF65-F5344CB8AC3E}">
        <p14:creationId xmlns:p14="http://schemas.microsoft.com/office/powerpoint/2010/main" val="3014693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5D01F74-5F66-7E44-17E0-F1874DDF8270}"/>
              </a:ext>
            </a:extLst>
          </p:cNvPr>
          <p:cNvSpPr>
            <a:spLocks noGrp="1" noRot="1" noChangeAspect="1"/>
          </p:cNvSpPr>
          <p:nvPr>
            <p:ph type="sldImg"/>
          </p:nvPr>
        </p:nvSpPr>
        <p:spPr/>
      </p:sp>
    </p:spTree>
    <p:extLst>
      <p:ext uri="{BB962C8B-B14F-4D97-AF65-F5344CB8AC3E}">
        <p14:creationId xmlns:p14="http://schemas.microsoft.com/office/powerpoint/2010/main" val="1374556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BA70EFD0-C3E1-E831-8DA4-11D894DBA555}"/>
              </a:ext>
            </a:extLst>
          </p:cNvPr>
          <p:cNvSpPr>
            <a:spLocks noGrp="1" noRot="1" noChangeAspect="1"/>
          </p:cNvSpPr>
          <p:nvPr>
            <p:ph type="sldImg"/>
          </p:nvPr>
        </p:nvSpPr>
        <p:spPr/>
      </p:sp>
    </p:spTree>
    <p:extLst>
      <p:ext uri="{BB962C8B-B14F-4D97-AF65-F5344CB8AC3E}">
        <p14:creationId xmlns:p14="http://schemas.microsoft.com/office/powerpoint/2010/main" val="516870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99D97EC-5B8F-FB6B-E044-B5A372CBDE6F}"/>
              </a:ext>
            </a:extLst>
          </p:cNvPr>
          <p:cNvSpPr>
            <a:spLocks noGrp="1" noRot="1" noChangeAspect="1"/>
          </p:cNvSpPr>
          <p:nvPr>
            <p:ph type="sldImg"/>
          </p:nvPr>
        </p:nvSpPr>
        <p:spPr/>
      </p:sp>
    </p:spTree>
    <p:extLst>
      <p:ext uri="{BB962C8B-B14F-4D97-AF65-F5344CB8AC3E}">
        <p14:creationId xmlns:p14="http://schemas.microsoft.com/office/powerpoint/2010/main" val="3582964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FDF3A937-B346-5013-FD65-9AF1F948A326}"/>
              </a:ext>
            </a:extLst>
          </p:cNvPr>
          <p:cNvSpPr>
            <a:spLocks noGrp="1" noRot="1" noChangeAspect="1"/>
          </p:cNvSpPr>
          <p:nvPr>
            <p:ph type="sldImg"/>
          </p:nvPr>
        </p:nvSpPr>
        <p:spPr/>
      </p:sp>
    </p:spTree>
    <p:extLst>
      <p:ext uri="{BB962C8B-B14F-4D97-AF65-F5344CB8AC3E}">
        <p14:creationId xmlns:p14="http://schemas.microsoft.com/office/powerpoint/2010/main" val="350013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2A992CF9-3B07-15EB-89DA-B73005B0F443}"/>
              </a:ext>
            </a:extLst>
          </p:cNvPr>
          <p:cNvSpPr>
            <a:spLocks noGrp="1" noRot="1" noChangeAspect="1"/>
          </p:cNvSpPr>
          <p:nvPr>
            <p:ph type="sldImg"/>
          </p:nvPr>
        </p:nvSpPr>
        <p:spPr/>
      </p:sp>
    </p:spTree>
    <p:extLst>
      <p:ext uri="{BB962C8B-B14F-4D97-AF65-F5344CB8AC3E}">
        <p14:creationId xmlns:p14="http://schemas.microsoft.com/office/powerpoint/2010/main" val="2213435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F1C239D1-4B72-0D43-FD17-89BB16FE73AC}"/>
              </a:ext>
            </a:extLst>
          </p:cNvPr>
          <p:cNvSpPr>
            <a:spLocks noGrp="1" noRot="1" noChangeAspect="1"/>
          </p:cNvSpPr>
          <p:nvPr>
            <p:ph type="sldImg"/>
          </p:nvPr>
        </p:nvSpPr>
        <p:spPr/>
      </p:sp>
    </p:spTree>
    <p:extLst>
      <p:ext uri="{BB962C8B-B14F-4D97-AF65-F5344CB8AC3E}">
        <p14:creationId xmlns:p14="http://schemas.microsoft.com/office/powerpoint/2010/main" val="671914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52FEE9F6-2611-42FF-338C-502843A01841}"/>
              </a:ext>
            </a:extLst>
          </p:cNvPr>
          <p:cNvSpPr>
            <a:spLocks noGrp="1" noRot="1" noChangeAspect="1"/>
          </p:cNvSpPr>
          <p:nvPr>
            <p:ph type="sldImg"/>
          </p:nvPr>
        </p:nvSpPr>
        <p:spPr/>
      </p:sp>
    </p:spTree>
    <p:extLst>
      <p:ext uri="{BB962C8B-B14F-4D97-AF65-F5344CB8AC3E}">
        <p14:creationId xmlns:p14="http://schemas.microsoft.com/office/powerpoint/2010/main" val="3377145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97B5CA2-D67A-6EA5-9794-97B5FF07015F}"/>
              </a:ext>
            </a:extLst>
          </p:cNvPr>
          <p:cNvSpPr>
            <a:spLocks noGrp="1" noRot="1" noChangeAspect="1"/>
          </p:cNvSpPr>
          <p:nvPr>
            <p:ph type="sldImg"/>
          </p:nvPr>
        </p:nvSpPr>
        <p:spPr/>
      </p:sp>
    </p:spTree>
    <p:extLst>
      <p:ext uri="{BB962C8B-B14F-4D97-AF65-F5344CB8AC3E}">
        <p14:creationId xmlns:p14="http://schemas.microsoft.com/office/powerpoint/2010/main" val="995445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192900E-B659-C956-A0B8-B31811F064A0}"/>
              </a:ext>
            </a:extLst>
          </p:cNvPr>
          <p:cNvSpPr>
            <a:spLocks noGrp="1" noRot="1" noChangeAspect="1"/>
          </p:cNvSpPr>
          <p:nvPr>
            <p:ph type="sldImg"/>
          </p:nvPr>
        </p:nvSpPr>
        <p:spPr/>
      </p:sp>
    </p:spTree>
    <p:extLst>
      <p:ext uri="{BB962C8B-B14F-4D97-AF65-F5344CB8AC3E}">
        <p14:creationId xmlns:p14="http://schemas.microsoft.com/office/powerpoint/2010/main" val="2722904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192900E-B659-C956-A0B8-B31811F064A0}"/>
              </a:ext>
            </a:extLst>
          </p:cNvPr>
          <p:cNvSpPr>
            <a:spLocks noGrp="1" noRot="1" noChangeAspect="1"/>
          </p:cNvSpPr>
          <p:nvPr>
            <p:ph type="sldImg"/>
          </p:nvPr>
        </p:nvSpPr>
        <p:spPr/>
      </p:sp>
    </p:spTree>
    <p:extLst>
      <p:ext uri="{BB962C8B-B14F-4D97-AF65-F5344CB8AC3E}">
        <p14:creationId xmlns:p14="http://schemas.microsoft.com/office/powerpoint/2010/main" val="27292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192900E-B659-C956-A0B8-B31811F064A0}"/>
              </a:ext>
            </a:extLst>
          </p:cNvPr>
          <p:cNvSpPr>
            <a:spLocks noGrp="1" noRot="1" noChangeAspect="1"/>
          </p:cNvSpPr>
          <p:nvPr>
            <p:ph type="sldImg"/>
          </p:nvPr>
        </p:nvSpPr>
        <p:spPr/>
      </p:sp>
    </p:spTree>
    <p:extLst>
      <p:ext uri="{BB962C8B-B14F-4D97-AF65-F5344CB8AC3E}">
        <p14:creationId xmlns:p14="http://schemas.microsoft.com/office/powerpoint/2010/main" val="374569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8B915E72-E9DC-267C-DF64-D518960F8FD1}"/>
              </a:ext>
            </a:extLst>
          </p:cNvPr>
          <p:cNvSpPr>
            <a:spLocks noGrp="1" noRot="1" noChangeAspect="1"/>
          </p:cNvSpPr>
          <p:nvPr>
            <p:ph type="sldImg"/>
          </p:nvPr>
        </p:nvSpPr>
        <p:spPr/>
      </p:sp>
    </p:spTree>
    <p:extLst>
      <p:ext uri="{BB962C8B-B14F-4D97-AF65-F5344CB8AC3E}">
        <p14:creationId xmlns:p14="http://schemas.microsoft.com/office/powerpoint/2010/main" val="3812005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E11F901-8F3F-B0DA-B82F-A9D5F2151B7C}"/>
              </a:ext>
            </a:extLst>
          </p:cNvPr>
          <p:cNvSpPr>
            <a:spLocks noGrp="1" noRot="1" noChangeAspect="1"/>
          </p:cNvSpPr>
          <p:nvPr>
            <p:ph type="sldImg"/>
          </p:nvPr>
        </p:nvSpPr>
        <p:spPr/>
      </p:sp>
    </p:spTree>
    <p:extLst>
      <p:ext uri="{BB962C8B-B14F-4D97-AF65-F5344CB8AC3E}">
        <p14:creationId xmlns:p14="http://schemas.microsoft.com/office/powerpoint/2010/main" val="1254779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9" name="スライド イメージ プレースホルダー 8">
            <a:extLst>
              <a:ext uri="{FF2B5EF4-FFF2-40B4-BE49-F238E27FC236}">
                <a16:creationId xmlns:a16="http://schemas.microsoft.com/office/drawing/2014/main" id="{1F20EB1C-7CA6-BE94-EAA3-22671272AC23}"/>
              </a:ext>
            </a:extLst>
          </p:cNvPr>
          <p:cNvSpPr>
            <a:spLocks noGrp="1" noRot="1" noChangeAspect="1"/>
          </p:cNvSpPr>
          <p:nvPr>
            <p:ph type="sldImg"/>
          </p:nvPr>
        </p:nvSpPr>
        <p:spPr/>
      </p:sp>
    </p:spTree>
    <p:extLst>
      <p:ext uri="{BB962C8B-B14F-4D97-AF65-F5344CB8AC3E}">
        <p14:creationId xmlns:p14="http://schemas.microsoft.com/office/powerpoint/2010/main" val="3395386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9" name="スライド イメージ プレースホルダー 8">
            <a:extLst>
              <a:ext uri="{FF2B5EF4-FFF2-40B4-BE49-F238E27FC236}">
                <a16:creationId xmlns:a16="http://schemas.microsoft.com/office/drawing/2014/main" id="{1F20EB1C-7CA6-BE94-EAA3-22671272AC23}"/>
              </a:ext>
            </a:extLst>
          </p:cNvPr>
          <p:cNvSpPr>
            <a:spLocks noGrp="1" noRot="1" noChangeAspect="1"/>
          </p:cNvSpPr>
          <p:nvPr>
            <p:ph type="sldImg"/>
          </p:nvPr>
        </p:nvSpPr>
        <p:spPr/>
      </p:sp>
    </p:spTree>
    <p:extLst>
      <p:ext uri="{BB962C8B-B14F-4D97-AF65-F5344CB8AC3E}">
        <p14:creationId xmlns:p14="http://schemas.microsoft.com/office/powerpoint/2010/main" val="333236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CC2BAC9D-B91F-CE3D-B989-A38B10E3E3F5}"/>
              </a:ext>
            </a:extLst>
          </p:cNvPr>
          <p:cNvSpPr>
            <a:spLocks noGrp="1" noRot="1" noChangeAspect="1"/>
          </p:cNvSpPr>
          <p:nvPr>
            <p:ph type="sldImg"/>
          </p:nvPr>
        </p:nvSpPr>
        <p:spPr/>
      </p:sp>
    </p:spTree>
    <p:extLst>
      <p:ext uri="{BB962C8B-B14F-4D97-AF65-F5344CB8AC3E}">
        <p14:creationId xmlns:p14="http://schemas.microsoft.com/office/powerpoint/2010/main" val="10017949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9" name="スライド イメージ プレースホルダー 8">
            <a:extLst>
              <a:ext uri="{FF2B5EF4-FFF2-40B4-BE49-F238E27FC236}">
                <a16:creationId xmlns:a16="http://schemas.microsoft.com/office/drawing/2014/main" id="{1F20EB1C-7CA6-BE94-EAA3-22671272AC23}"/>
              </a:ext>
            </a:extLst>
          </p:cNvPr>
          <p:cNvSpPr>
            <a:spLocks noGrp="1" noRot="1" noChangeAspect="1"/>
          </p:cNvSpPr>
          <p:nvPr>
            <p:ph type="sldImg"/>
          </p:nvPr>
        </p:nvSpPr>
        <p:spPr/>
      </p:sp>
    </p:spTree>
    <p:extLst>
      <p:ext uri="{BB962C8B-B14F-4D97-AF65-F5344CB8AC3E}">
        <p14:creationId xmlns:p14="http://schemas.microsoft.com/office/powerpoint/2010/main" val="21016325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9" name="スライド イメージ プレースホルダー 8">
            <a:extLst>
              <a:ext uri="{FF2B5EF4-FFF2-40B4-BE49-F238E27FC236}">
                <a16:creationId xmlns:a16="http://schemas.microsoft.com/office/drawing/2014/main" id="{1F20EB1C-7CA6-BE94-EAA3-22671272AC23}"/>
              </a:ext>
            </a:extLst>
          </p:cNvPr>
          <p:cNvSpPr>
            <a:spLocks noGrp="1" noRot="1" noChangeAspect="1"/>
          </p:cNvSpPr>
          <p:nvPr>
            <p:ph type="sldImg"/>
          </p:nvPr>
        </p:nvSpPr>
        <p:spPr/>
      </p:sp>
    </p:spTree>
    <p:extLst>
      <p:ext uri="{BB962C8B-B14F-4D97-AF65-F5344CB8AC3E}">
        <p14:creationId xmlns:p14="http://schemas.microsoft.com/office/powerpoint/2010/main" val="26343470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FE10894-DA65-6EF5-158A-3A21F013DBC8}"/>
              </a:ext>
            </a:extLst>
          </p:cNvPr>
          <p:cNvSpPr>
            <a:spLocks noGrp="1" noRot="1" noChangeAspect="1"/>
          </p:cNvSpPr>
          <p:nvPr>
            <p:ph type="sldImg"/>
          </p:nvPr>
        </p:nvSpPr>
        <p:spPr/>
      </p:sp>
    </p:spTree>
    <p:extLst>
      <p:ext uri="{BB962C8B-B14F-4D97-AF65-F5344CB8AC3E}">
        <p14:creationId xmlns:p14="http://schemas.microsoft.com/office/powerpoint/2010/main" val="1925698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FE10894-DA65-6EF5-158A-3A21F013DBC8}"/>
              </a:ext>
            </a:extLst>
          </p:cNvPr>
          <p:cNvSpPr>
            <a:spLocks noGrp="1" noRot="1" noChangeAspect="1"/>
          </p:cNvSpPr>
          <p:nvPr>
            <p:ph type="sldImg"/>
          </p:nvPr>
        </p:nvSpPr>
        <p:spPr/>
      </p:sp>
    </p:spTree>
    <p:extLst>
      <p:ext uri="{BB962C8B-B14F-4D97-AF65-F5344CB8AC3E}">
        <p14:creationId xmlns:p14="http://schemas.microsoft.com/office/powerpoint/2010/main" val="558282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32BB78D-2A6C-E536-7420-290EBB39AAC9}"/>
              </a:ext>
            </a:extLst>
          </p:cNvPr>
          <p:cNvSpPr>
            <a:spLocks noGrp="1" noRot="1" noChangeAspect="1"/>
          </p:cNvSpPr>
          <p:nvPr>
            <p:ph type="sldImg"/>
          </p:nvPr>
        </p:nvSpPr>
        <p:spPr/>
      </p:sp>
    </p:spTree>
    <p:extLst>
      <p:ext uri="{BB962C8B-B14F-4D97-AF65-F5344CB8AC3E}">
        <p14:creationId xmlns:p14="http://schemas.microsoft.com/office/powerpoint/2010/main" val="2863073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9957265-0D36-55ED-8533-6B5A5836802A}"/>
              </a:ext>
            </a:extLst>
          </p:cNvPr>
          <p:cNvSpPr>
            <a:spLocks noGrp="1" noRot="1" noChangeAspect="1"/>
          </p:cNvSpPr>
          <p:nvPr>
            <p:ph type="sldImg"/>
          </p:nvPr>
        </p:nvSpPr>
        <p:spPr/>
      </p:sp>
    </p:spTree>
    <p:extLst>
      <p:ext uri="{BB962C8B-B14F-4D97-AF65-F5344CB8AC3E}">
        <p14:creationId xmlns:p14="http://schemas.microsoft.com/office/powerpoint/2010/main" val="36961243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EF6979F-389B-DBE0-CF18-B10191047C84}"/>
              </a:ext>
            </a:extLst>
          </p:cNvPr>
          <p:cNvSpPr>
            <a:spLocks noGrp="1" noRot="1" noChangeAspect="1"/>
          </p:cNvSpPr>
          <p:nvPr>
            <p:ph type="sldImg"/>
          </p:nvPr>
        </p:nvSpPr>
        <p:spPr/>
      </p:sp>
    </p:spTree>
    <p:extLst>
      <p:ext uri="{BB962C8B-B14F-4D97-AF65-F5344CB8AC3E}">
        <p14:creationId xmlns:p14="http://schemas.microsoft.com/office/powerpoint/2010/main" val="16783057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2B76D4A-FD83-EB87-3823-F0183D5D9306}"/>
              </a:ext>
            </a:extLst>
          </p:cNvPr>
          <p:cNvSpPr>
            <a:spLocks noGrp="1" noRot="1" noChangeAspect="1"/>
          </p:cNvSpPr>
          <p:nvPr>
            <p:ph type="sldImg"/>
          </p:nvPr>
        </p:nvSpPr>
        <p:spPr/>
      </p:sp>
    </p:spTree>
    <p:extLst>
      <p:ext uri="{BB962C8B-B14F-4D97-AF65-F5344CB8AC3E}">
        <p14:creationId xmlns:p14="http://schemas.microsoft.com/office/powerpoint/2010/main" val="35816457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dirty="0"/>
          </a:p>
        </p:txBody>
      </p:sp>
      <p:sp>
        <p:nvSpPr>
          <p:cNvPr id="7" name="スライド イメージ プレースホルダー 6">
            <a:extLst>
              <a:ext uri="{FF2B5EF4-FFF2-40B4-BE49-F238E27FC236}">
                <a16:creationId xmlns:a16="http://schemas.microsoft.com/office/drawing/2014/main" id="{69501DB3-5763-20D3-F8DF-DCAAE7D418DD}"/>
              </a:ext>
            </a:extLst>
          </p:cNvPr>
          <p:cNvSpPr>
            <a:spLocks noGrp="1" noRot="1" noChangeAspect="1"/>
          </p:cNvSpPr>
          <p:nvPr>
            <p:ph type="sldImg"/>
          </p:nvPr>
        </p:nvSpPr>
        <p:spPr/>
      </p:sp>
    </p:spTree>
    <p:extLst>
      <p:ext uri="{BB962C8B-B14F-4D97-AF65-F5344CB8AC3E}">
        <p14:creationId xmlns:p14="http://schemas.microsoft.com/office/powerpoint/2010/main" val="3423093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D0848D6-1B71-CE76-13CE-8B085EF88F16}"/>
              </a:ext>
            </a:extLst>
          </p:cNvPr>
          <p:cNvSpPr>
            <a:spLocks noGrp="1" noRot="1" noChangeAspect="1"/>
          </p:cNvSpPr>
          <p:nvPr>
            <p:ph type="sldImg"/>
          </p:nvPr>
        </p:nvSpPr>
        <p:spPr/>
      </p:sp>
    </p:spTree>
    <p:extLst>
      <p:ext uri="{BB962C8B-B14F-4D97-AF65-F5344CB8AC3E}">
        <p14:creationId xmlns:p14="http://schemas.microsoft.com/office/powerpoint/2010/main" val="242579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CC2BAC9D-B91F-CE3D-B989-A38B10E3E3F5}"/>
              </a:ext>
            </a:extLst>
          </p:cNvPr>
          <p:cNvSpPr>
            <a:spLocks noGrp="1" noRot="1" noChangeAspect="1"/>
          </p:cNvSpPr>
          <p:nvPr>
            <p:ph type="sldImg"/>
          </p:nvPr>
        </p:nvSpPr>
        <p:spPr/>
      </p:sp>
    </p:spTree>
    <p:extLst>
      <p:ext uri="{BB962C8B-B14F-4D97-AF65-F5344CB8AC3E}">
        <p14:creationId xmlns:p14="http://schemas.microsoft.com/office/powerpoint/2010/main" val="4613336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1A1BCE4-32A8-E3C5-BDEF-026FD866CF65}"/>
              </a:ext>
            </a:extLst>
          </p:cNvPr>
          <p:cNvSpPr>
            <a:spLocks noGrp="1" noRot="1" noChangeAspect="1"/>
          </p:cNvSpPr>
          <p:nvPr>
            <p:ph type="sldImg"/>
          </p:nvPr>
        </p:nvSpPr>
        <p:spPr/>
      </p:sp>
    </p:spTree>
    <p:extLst>
      <p:ext uri="{BB962C8B-B14F-4D97-AF65-F5344CB8AC3E}">
        <p14:creationId xmlns:p14="http://schemas.microsoft.com/office/powerpoint/2010/main" val="24669525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477808E-F67D-16D7-3EF0-CCC3CF70DD1F}"/>
              </a:ext>
            </a:extLst>
          </p:cNvPr>
          <p:cNvSpPr>
            <a:spLocks noGrp="1" noRot="1" noChangeAspect="1"/>
          </p:cNvSpPr>
          <p:nvPr>
            <p:ph type="sldImg"/>
          </p:nvPr>
        </p:nvSpPr>
        <p:spPr/>
      </p:sp>
    </p:spTree>
    <p:extLst>
      <p:ext uri="{BB962C8B-B14F-4D97-AF65-F5344CB8AC3E}">
        <p14:creationId xmlns:p14="http://schemas.microsoft.com/office/powerpoint/2010/main" val="1729236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F8CE94B-F278-AF18-86D8-BA19B5A3163B}"/>
              </a:ext>
            </a:extLst>
          </p:cNvPr>
          <p:cNvSpPr>
            <a:spLocks noGrp="1" noRot="1" noChangeAspect="1"/>
          </p:cNvSpPr>
          <p:nvPr>
            <p:ph type="sldImg"/>
          </p:nvPr>
        </p:nvSpPr>
        <p:spPr/>
      </p:sp>
    </p:spTree>
    <p:extLst>
      <p:ext uri="{BB962C8B-B14F-4D97-AF65-F5344CB8AC3E}">
        <p14:creationId xmlns:p14="http://schemas.microsoft.com/office/powerpoint/2010/main" val="19736739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F4FBF847-0F87-E343-238B-6F74A1EA555C}"/>
              </a:ext>
            </a:extLst>
          </p:cNvPr>
          <p:cNvSpPr>
            <a:spLocks noGrp="1" noRot="1" noChangeAspect="1"/>
          </p:cNvSpPr>
          <p:nvPr>
            <p:ph type="sldImg"/>
          </p:nvPr>
        </p:nvSpPr>
        <p:spPr/>
      </p:sp>
    </p:spTree>
    <p:extLst>
      <p:ext uri="{BB962C8B-B14F-4D97-AF65-F5344CB8AC3E}">
        <p14:creationId xmlns:p14="http://schemas.microsoft.com/office/powerpoint/2010/main" val="10946777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55EE60C-A675-84EA-1213-A531F518FA68}"/>
              </a:ext>
            </a:extLst>
          </p:cNvPr>
          <p:cNvSpPr>
            <a:spLocks noGrp="1" noRot="1" noChangeAspect="1"/>
          </p:cNvSpPr>
          <p:nvPr>
            <p:ph type="sldImg"/>
          </p:nvPr>
        </p:nvSpPr>
        <p:spPr/>
      </p:sp>
    </p:spTree>
    <p:extLst>
      <p:ext uri="{BB962C8B-B14F-4D97-AF65-F5344CB8AC3E}">
        <p14:creationId xmlns:p14="http://schemas.microsoft.com/office/powerpoint/2010/main" val="29690207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5EFC224-B77E-A8D4-0324-42304973C20E}"/>
              </a:ext>
            </a:extLst>
          </p:cNvPr>
          <p:cNvSpPr>
            <a:spLocks noGrp="1" noRot="1" noChangeAspect="1"/>
          </p:cNvSpPr>
          <p:nvPr>
            <p:ph type="sldImg"/>
          </p:nvPr>
        </p:nvSpPr>
        <p:spPr/>
      </p:sp>
    </p:spTree>
    <p:extLst>
      <p:ext uri="{BB962C8B-B14F-4D97-AF65-F5344CB8AC3E}">
        <p14:creationId xmlns:p14="http://schemas.microsoft.com/office/powerpoint/2010/main" val="15667548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0FCCF31-CE7C-3F77-5222-B9B5E401C0F0}"/>
              </a:ext>
            </a:extLst>
          </p:cNvPr>
          <p:cNvSpPr>
            <a:spLocks noGrp="1" noRot="1" noChangeAspect="1"/>
          </p:cNvSpPr>
          <p:nvPr>
            <p:ph type="sldImg"/>
          </p:nvPr>
        </p:nvSpPr>
        <p:spPr/>
      </p:sp>
    </p:spTree>
    <p:extLst>
      <p:ext uri="{BB962C8B-B14F-4D97-AF65-F5344CB8AC3E}">
        <p14:creationId xmlns:p14="http://schemas.microsoft.com/office/powerpoint/2010/main" val="8373077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CD7B122-D827-4270-4FD7-C4892EA4BEFC}"/>
              </a:ext>
            </a:extLst>
          </p:cNvPr>
          <p:cNvSpPr>
            <a:spLocks noGrp="1" noRot="1" noChangeAspect="1"/>
          </p:cNvSpPr>
          <p:nvPr>
            <p:ph type="sldImg"/>
          </p:nvPr>
        </p:nvSpPr>
        <p:spPr/>
      </p:sp>
    </p:spTree>
    <p:extLst>
      <p:ext uri="{BB962C8B-B14F-4D97-AF65-F5344CB8AC3E}">
        <p14:creationId xmlns:p14="http://schemas.microsoft.com/office/powerpoint/2010/main" val="42555819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F6B28DCE-80C8-3020-5387-C86DFDD13B4E}"/>
              </a:ext>
            </a:extLst>
          </p:cNvPr>
          <p:cNvSpPr>
            <a:spLocks noGrp="1" noRot="1" noChangeAspect="1"/>
          </p:cNvSpPr>
          <p:nvPr>
            <p:ph type="sldImg"/>
          </p:nvPr>
        </p:nvSpPr>
        <p:spPr/>
      </p:sp>
    </p:spTree>
    <p:extLst>
      <p:ext uri="{BB962C8B-B14F-4D97-AF65-F5344CB8AC3E}">
        <p14:creationId xmlns:p14="http://schemas.microsoft.com/office/powerpoint/2010/main" val="14939246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D31D0FB-E799-6A80-D6F7-7AD15602B90C}"/>
              </a:ext>
            </a:extLst>
          </p:cNvPr>
          <p:cNvSpPr>
            <a:spLocks noGrp="1" noRot="1" noChangeAspect="1"/>
          </p:cNvSpPr>
          <p:nvPr>
            <p:ph type="sldImg"/>
          </p:nvPr>
        </p:nvSpPr>
        <p:spPr/>
      </p:sp>
    </p:spTree>
    <p:extLst>
      <p:ext uri="{BB962C8B-B14F-4D97-AF65-F5344CB8AC3E}">
        <p14:creationId xmlns:p14="http://schemas.microsoft.com/office/powerpoint/2010/main" val="4016425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ED8B973-D804-4C9D-BFFA-D35E02B3C8E2}"/>
              </a:ext>
            </a:extLst>
          </p:cNvPr>
          <p:cNvSpPr>
            <a:spLocks noGrp="1" noRot="1" noChangeAspect="1"/>
          </p:cNvSpPr>
          <p:nvPr>
            <p:ph type="sldImg"/>
          </p:nvPr>
        </p:nvSpPr>
        <p:spPr/>
      </p:sp>
    </p:spTree>
    <p:extLst>
      <p:ext uri="{BB962C8B-B14F-4D97-AF65-F5344CB8AC3E}">
        <p14:creationId xmlns:p14="http://schemas.microsoft.com/office/powerpoint/2010/main" val="37175206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9421C1D-D69D-C08F-1ED3-3AF734C676B8}"/>
              </a:ext>
            </a:extLst>
          </p:cNvPr>
          <p:cNvSpPr>
            <a:spLocks noGrp="1" noRot="1" noChangeAspect="1"/>
          </p:cNvSpPr>
          <p:nvPr>
            <p:ph type="sldImg"/>
          </p:nvPr>
        </p:nvSpPr>
        <p:spPr/>
      </p:sp>
    </p:spTree>
    <p:extLst>
      <p:ext uri="{BB962C8B-B14F-4D97-AF65-F5344CB8AC3E}">
        <p14:creationId xmlns:p14="http://schemas.microsoft.com/office/powerpoint/2010/main" val="30308833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C115C2F-9392-6E55-D26C-B8B6D7137327}"/>
              </a:ext>
            </a:extLst>
          </p:cNvPr>
          <p:cNvSpPr>
            <a:spLocks noGrp="1" noRot="1" noChangeAspect="1"/>
          </p:cNvSpPr>
          <p:nvPr>
            <p:ph type="sldImg"/>
          </p:nvPr>
        </p:nvSpPr>
        <p:spPr/>
      </p:sp>
    </p:spTree>
    <p:extLst>
      <p:ext uri="{BB962C8B-B14F-4D97-AF65-F5344CB8AC3E}">
        <p14:creationId xmlns:p14="http://schemas.microsoft.com/office/powerpoint/2010/main" val="7196729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89485AC-9613-9864-670B-F87215827E56}"/>
              </a:ext>
            </a:extLst>
          </p:cNvPr>
          <p:cNvSpPr>
            <a:spLocks noGrp="1" noRot="1" noChangeAspect="1"/>
          </p:cNvSpPr>
          <p:nvPr>
            <p:ph type="sldImg"/>
          </p:nvPr>
        </p:nvSpPr>
        <p:spPr/>
      </p:sp>
    </p:spTree>
    <p:extLst>
      <p:ext uri="{BB962C8B-B14F-4D97-AF65-F5344CB8AC3E}">
        <p14:creationId xmlns:p14="http://schemas.microsoft.com/office/powerpoint/2010/main" val="22482964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468A6DD-3B71-B96D-64A8-589866B1C378}"/>
              </a:ext>
            </a:extLst>
          </p:cNvPr>
          <p:cNvSpPr>
            <a:spLocks noGrp="1" noRot="1" noChangeAspect="1"/>
          </p:cNvSpPr>
          <p:nvPr>
            <p:ph type="sldImg"/>
          </p:nvPr>
        </p:nvSpPr>
        <p:spPr/>
      </p:sp>
    </p:spTree>
    <p:extLst>
      <p:ext uri="{BB962C8B-B14F-4D97-AF65-F5344CB8AC3E}">
        <p14:creationId xmlns:p14="http://schemas.microsoft.com/office/powerpoint/2010/main" val="36831598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C34E286F-4CAA-567A-C2B8-8091269C3D96}"/>
              </a:ext>
            </a:extLst>
          </p:cNvPr>
          <p:cNvSpPr>
            <a:spLocks noGrp="1" noRot="1" noChangeAspect="1"/>
          </p:cNvSpPr>
          <p:nvPr>
            <p:ph type="sldImg"/>
          </p:nvPr>
        </p:nvSpPr>
        <p:spPr/>
      </p:sp>
    </p:spTree>
    <p:extLst>
      <p:ext uri="{BB962C8B-B14F-4D97-AF65-F5344CB8AC3E}">
        <p14:creationId xmlns:p14="http://schemas.microsoft.com/office/powerpoint/2010/main" val="3256641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65</a:t>
            </a:fld>
            <a:endParaRPr lang="ja-JP" altLang="en-US" dirty="0"/>
          </a:p>
        </p:txBody>
      </p:sp>
      <p:sp>
        <p:nvSpPr>
          <p:cNvPr id="7" name="スライド イメージ プレースホルダー 6">
            <a:extLst>
              <a:ext uri="{FF2B5EF4-FFF2-40B4-BE49-F238E27FC236}">
                <a16:creationId xmlns:a16="http://schemas.microsoft.com/office/drawing/2014/main" id="{5FFC34BC-FC48-7EA7-3223-0E255736C5BC}"/>
              </a:ext>
            </a:extLst>
          </p:cNvPr>
          <p:cNvSpPr>
            <a:spLocks noGrp="1" noRot="1" noChangeAspect="1"/>
          </p:cNvSpPr>
          <p:nvPr>
            <p:ph type="sldImg"/>
          </p:nvPr>
        </p:nvSpPr>
        <p:spPr/>
      </p:sp>
    </p:spTree>
    <p:extLst>
      <p:ext uri="{BB962C8B-B14F-4D97-AF65-F5344CB8AC3E}">
        <p14:creationId xmlns:p14="http://schemas.microsoft.com/office/powerpoint/2010/main" val="39813444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47AB57D-C1FD-83D7-4BD4-F7287F3BA6AE}"/>
              </a:ext>
            </a:extLst>
          </p:cNvPr>
          <p:cNvSpPr>
            <a:spLocks noGrp="1" noRot="1" noChangeAspect="1"/>
          </p:cNvSpPr>
          <p:nvPr>
            <p:ph type="sldImg"/>
          </p:nvPr>
        </p:nvSpPr>
        <p:spPr/>
      </p:sp>
    </p:spTree>
    <p:extLst>
      <p:ext uri="{BB962C8B-B14F-4D97-AF65-F5344CB8AC3E}">
        <p14:creationId xmlns:p14="http://schemas.microsoft.com/office/powerpoint/2010/main" val="7685951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67</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4596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58C8FBE4-EC1C-D1E4-28E3-F0A02B3161A6}"/>
              </a:ext>
            </a:extLst>
          </p:cNvPr>
          <p:cNvSpPr>
            <a:spLocks noGrp="1" noRot="1" noChangeAspect="1"/>
          </p:cNvSpPr>
          <p:nvPr>
            <p:ph type="sldImg"/>
          </p:nvPr>
        </p:nvSpPr>
        <p:spPr/>
      </p:sp>
    </p:spTree>
    <p:extLst>
      <p:ext uri="{BB962C8B-B14F-4D97-AF65-F5344CB8AC3E}">
        <p14:creationId xmlns:p14="http://schemas.microsoft.com/office/powerpoint/2010/main" val="3102080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58C8FBE4-EC1C-D1E4-28E3-F0A02B3161A6}"/>
              </a:ext>
            </a:extLst>
          </p:cNvPr>
          <p:cNvSpPr>
            <a:spLocks noGrp="1" noRot="1" noChangeAspect="1"/>
          </p:cNvSpPr>
          <p:nvPr>
            <p:ph type="sldImg"/>
          </p:nvPr>
        </p:nvSpPr>
        <p:spPr/>
      </p:sp>
    </p:spTree>
    <p:extLst>
      <p:ext uri="{BB962C8B-B14F-4D97-AF65-F5344CB8AC3E}">
        <p14:creationId xmlns:p14="http://schemas.microsoft.com/office/powerpoint/2010/main" val="1546013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441B3FA-7FC0-DAED-330C-360BC7EAB045}"/>
              </a:ext>
            </a:extLst>
          </p:cNvPr>
          <p:cNvSpPr>
            <a:spLocks noGrp="1" noRot="1" noChangeAspect="1"/>
          </p:cNvSpPr>
          <p:nvPr>
            <p:ph type="sldImg"/>
          </p:nvPr>
        </p:nvSpPr>
        <p:spPr/>
      </p:sp>
    </p:spTree>
    <p:extLst>
      <p:ext uri="{BB962C8B-B14F-4D97-AF65-F5344CB8AC3E}">
        <p14:creationId xmlns:p14="http://schemas.microsoft.com/office/powerpoint/2010/main" val="226966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oleObject" Target="../embeddings/oleObject9.bin"/><Relationship Id="rId5" Type="http://schemas.openxmlformats.org/officeDocument/2006/relationships/image" Target="../media/image16.tmp"/><Relationship Id="rId4" Type="http://schemas.openxmlformats.org/officeDocument/2006/relationships/image" Target="../media/image15.tm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oleObject" Target="../embeddings/oleObject10.bin"/><Relationship Id="rId5" Type="http://schemas.openxmlformats.org/officeDocument/2006/relationships/image" Target="../media/image18.tmp"/><Relationship Id="rId4" Type="http://schemas.openxmlformats.org/officeDocument/2006/relationships/image" Target="../media/image17.tm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tmp"/><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19.tm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oleObject" Target="../embeddings/oleObject12.bin"/><Relationship Id="rId5" Type="http://schemas.openxmlformats.org/officeDocument/2006/relationships/image" Target="../media/image21.tmp"/><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oleObject" Target="../embeddings/oleObject14.bin"/><Relationship Id="rId5" Type="http://schemas.openxmlformats.org/officeDocument/2006/relationships/image" Target="../media/image24.tmp"/><Relationship Id="rId4" Type="http://schemas.openxmlformats.org/officeDocument/2006/relationships/image" Target="../media/image23.tmp"/></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oleObject" Target="../embeddings/oleObject15.bin"/><Relationship Id="rId5" Type="http://schemas.openxmlformats.org/officeDocument/2006/relationships/image" Target="../media/image27.tmp"/><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oleObject" Target="../embeddings/oleObject16.bin"/><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oleObject" Target="../embeddings/oleObject17.bin"/><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oleObject" Target="../embeddings/oleObject19.bin"/><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oleObject" Target="../embeddings/oleObject21.bin"/><Relationship Id="rId5" Type="http://schemas.openxmlformats.org/officeDocument/2006/relationships/image" Target="../media/image37.tmp"/><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oleObject" Target="../embeddings/oleObject22.bin"/><Relationship Id="rId5" Type="http://schemas.openxmlformats.org/officeDocument/2006/relationships/image" Target="../media/image39.tmp"/><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notesSlide" Target="../notesSlides/notesSlide2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oleObject" Target="../embeddings/oleObject25.bin"/><Relationship Id="rId5" Type="http://schemas.openxmlformats.org/officeDocument/2006/relationships/image" Target="../media/image43.tmp"/><Relationship Id="rId4" Type="http://schemas.openxmlformats.org/officeDocument/2006/relationships/image" Target="../media/image42.tmp"/></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oleObject" Target="../embeddings/oleObject26.bin"/><Relationship Id="rId5" Type="http://schemas.openxmlformats.org/officeDocument/2006/relationships/image" Target="../media/image46.jpeg"/><Relationship Id="rId4" Type="http://schemas.openxmlformats.org/officeDocument/2006/relationships/image" Target="../media/image45.tmp"/></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oleObject" Target="../embeddings/oleObject27.bin"/><Relationship Id="rId5" Type="http://schemas.openxmlformats.org/officeDocument/2006/relationships/image" Target="../media/image48.tmp"/><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oleObject" Target="../embeddings/oleObject28.bin"/><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oleObject" Target="../embeddings/oleObject29.bin"/><Relationship Id="rId5" Type="http://schemas.openxmlformats.org/officeDocument/2006/relationships/image" Target="../media/image52.tmp"/><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oleObject" Target="../embeddings/oleObject30.bin"/><Relationship Id="rId5" Type="http://schemas.openxmlformats.org/officeDocument/2006/relationships/image" Target="../media/image54.tmp"/><Relationship Id="rId4" Type="http://schemas.openxmlformats.org/officeDocument/2006/relationships/image" Target="../media/image53.tmp"/></Relationships>
</file>

<file path=ppt/slides/_rels/slide33.xml.rels><?xml version="1.0" encoding="UTF-8" standalone="yes"?>
<Relationships xmlns="http://schemas.openxmlformats.org/package/2006/relationships"><Relationship Id="rId8" Type="http://schemas.openxmlformats.org/officeDocument/2006/relationships/image" Target="../media/image56.tmp"/><Relationship Id="rId3" Type="http://schemas.openxmlformats.org/officeDocument/2006/relationships/notesSlide" Target="../notesSlides/notesSlide33.xml"/><Relationship Id="rId7" Type="http://schemas.openxmlformats.org/officeDocument/2006/relationships/image" Target="../media/image53.tmp"/><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image" Target="../media/image57.tmp"/></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image" Target="../media/image59.tmp"/></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image" Target="../media/image60.tmp"/></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oleObject" Target="../embeddings/oleObject37.bin"/><Relationship Id="rId5" Type="http://schemas.openxmlformats.org/officeDocument/2006/relationships/image" Target="../media/image63.jpeg"/><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oleObject" Target="../embeddings/oleObject38.bin"/><Relationship Id="rId5" Type="http://schemas.openxmlformats.org/officeDocument/2006/relationships/image" Target="../media/image65.png"/><Relationship Id="rId4" Type="http://schemas.openxmlformats.org/officeDocument/2006/relationships/image" Target="../media/image64.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oleObject" Target="../embeddings/oleObject39.bin"/><Relationship Id="rId5" Type="http://schemas.openxmlformats.org/officeDocument/2006/relationships/image" Target="../media/image67.png"/><Relationship Id="rId4" Type="http://schemas.openxmlformats.org/officeDocument/2006/relationships/image" Target="../media/image66.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image" Target="../media/image68.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image" Target="../media/image69.tmp"/></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image" Target="../media/image70.tmp"/></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4.x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image" Target="../media/image71.tmp"/></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72.tmp"/></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46.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73.tm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76.tmp"/><Relationship Id="rId3" Type="http://schemas.openxmlformats.org/officeDocument/2006/relationships/notesSlide" Target="../notesSlides/notesSlide49.xml"/><Relationship Id="rId7" Type="http://schemas.openxmlformats.org/officeDocument/2006/relationships/image" Target="../media/image75.png"/><Relationship Id="rId2" Type="http://schemas.openxmlformats.org/officeDocument/2006/relationships/slideLayout" Target="../slideLayouts/slideLayout4.xml"/><Relationship Id="rId1" Type="http://schemas.openxmlformats.org/officeDocument/2006/relationships/tags" Target="../tags/tag47.xml"/><Relationship Id="rId6" Type="http://schemas.openxmlformats.org/officeDocument/2006/relationships/image" Target="../media/image74.png"/><Relationship Id="rId5" Type="http://schemas.openxmlformats.org/officeDocument/2006/relationships/image" Target="../media/image1.emf"/><Relationship Id="rId4" Type="http://schemas.openxmlformats.org/officeDocument/2006/relationships/oleObject" Target="../embeddings/oleObject4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78.tmp"/><Relationship Id="rId2" Type="http://schemas.openxmlformats.org/officeDocument/2006/relationships/slideLayout" Target="../slideLayouts/slideLayout4.xml"/><Relationship Id="rId1" Type="http://schemas.openxmlformats.org/officeDocument/2006/relationships/tags" Target="../tags/tag48.x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image" Target="../media/image77.tmp"/></Relationships>
</file>

<file path=ppt/slides/_rels/slide51.xml.rels><?xml version="1.0" encoding="UTF-8" standalone="yes"?>
<Relationships xmlns="http://schemas.openxmlformats.org/package/2006/relationships"><Relationship Id="rId8" Type="http://schemas.openxmlformats.org/officeDocument/2006/relationships/image" Target="../media/image76.tmp"/><Relationship Id="rId3" Type="http://schemas.openxmlformats.org/officeDocument/2006/relationships/notesSlide" Target="../notesSlides/notesSlide51.xml"/><Relationship Id="rId7" Type="http://schemas.openxmlformats.org/officeDocument/2006/relationships/image" Target="../media/image75.png"/><Relationship Id="rId2" Type="http://schemas.openxmlformats.org/officeDocument/2006/relationships/slideLayout" Target="../slideLayouts/slideLayout4.xml"/><Relationship Id="rId1" Type="http://schemas.openxmlformats.org/officeDocument/2006/relationships/tags" Target="../tags/tag49.x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50.x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image" Target="../media/image79.tmp"/></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51.x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image" Target="../media/image80.tmp"/></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52.x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image" Target="../media/image81.tmp"/></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3.xml"/><Relationship Id="rId6" Type="http://schemas.openxmlformats.org/officeDocument/2006/relationships/oleObject" Target="../embeddings/oleObject49.bin"/><Relationship Id="rId5" Type="http://schemas.openxmlformats.org/officeDocument/2006/relationships/image" Target="../media/image83.tmp"/><Relationship Id="rId4" Type="http://schemas.openxmlformats.org/officeDocument/2006/relationships/image" Target="../media/image82.tmp"/></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54.x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image" Target="../media/image84.tmp"/></Relationships>
</file>

<file path=ppt/slides/_rels/slide57.xml.rels><?xml version="1.0" encoding="UTF-8" standalone="yes"?>
<Relationships xmlns="http://schemas.openxmlformats.org/package/2006/relationships"><Relationship Id="rId8" Type="http://schemas.openxmlformats.org/officeDocument/2006/relationships/image" Target="../media/image82.tmp"/><Relationship Id="rId3" Type="http://schemas.openxmlformats.org/officeDocument/2006/relationships/notesSlide" Target="../notesSlides/notesSlide5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5.xml"/><Relationship Id="rId6" Type="http://schemas.openxmlformats.org/officeDocument/2006/relationships/oleObject" Target="../embeddings/oleObject49.bin"/><Relationship Id="rId5" Type="http://schemas.openxmlformats.org/officeDocument/2006/relationships/image" Target="../media/image83.tmp"/><Relationship Id="rId4" Type="http://schemas.openxmlformats.org/officeDocument/2006/relationships/image" Target="../media/image85.tmp"/></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56.x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image" Target="../media/image86.tmp"/></Relationships>
</file>

<file path=ppt/slides/_rels/slide59.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notesSlide" Target="../notesSlides/notesSlide5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7.xml"/><Relationship Id="rId6" Type="http://schemas.openxmlformats.org/officeDocument/2006/relationships/oleObject" Target="../embeddings/oleObject50.bin"/><Relationship Id="rId5" Type="http://schemas.openxmlformats.org/officeDocument/2006/relationships/image" Target="../media/image88.tmp"/><Relationship Id="rId4" Type="http://schemas.openxmlformats.org/officeDocument/2006/relationships/image" Target="../media/image87.tm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oleObject" Target="../embeddings/oleObject4.bin"/><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8.xml"/><Relationship Id="rId6" Type="http://schemas.openxmlformats.org/officeDocument/2006/relationships/oleObject" Target="../embeddings/oleObject51.bin"/><Relationship Id="rId5" Type="http://schemas.openxmlformats.org/officeDocument/2006/relationships/image" Target="../media/image91.tmp"/><Relationship Id="rId4" Type="http://schemas.openxmlformats.org/officeDocument/2006/relationships/image" Target="../media/image90.tmp"/></Relationships>
</file>

<file path=ppt/slides/_rels/slide61.xml.rels><?xml version="1.0" encoding="UTF-8" standalone="yes"?>
<Relationships xmlns="http://schemas.openxmlformats.org/package/2006/relationships"><Relationship Id="rId8" Type="http://schemas.openxmlformats.org/officeDocument/2006/relationships/image" Target="../media/image94.tmp"/><Relationship Id="rId3" Type="http://schemas.openxmlformats.org/officeDocument/2006/relationships/notesSlide" Target="../notesSlides/notesSlide6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9.xml"/><Relationship Id="rId6" Type="http://schemas.openxmlformats.org/officeDocument/2006/relationships/oleObject" Target="../embeddings/oleObject52.bin"/><Relationship Id="rId5" Type="http://schemas.openxmlformats.org/officeDocument/2006/relationships/image" Target="../media/image93.tmp"/><Relationship Id="rId4" Type="http://schemas.openxmlformats.org/officeDocument/2006/relationships/image" Target="../media/image92.tmp"/></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60.xml"/><Relationship Id="rId6" Type="http://schemas.openxmlformats.org/officeDocument/2006/relationships/image" Target="../media/image1.emf"/><Relationship Id="rId5" Type="http://schemas.openxmlformats.org/officeDocument/2006/relationships/oleObject" Target="../embeddings/oleObject53.bin"/><Relationship Id="rId4" Type="http://schemas.openxmlformats.org/officeDocument/2006/relationships/image" Target="../media/image95.tmp"/></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61.x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image" Target="../media/image96.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2.xml"/><Relationship Id="rId6" Type="http://schemas.openxmlformats.org/officeDocument/2006/relationships/oleObject" Target="../embeddings/oleObject49.bin"/><Relationship Id="rId5" Type="http://schemas.openxmlformats.org/officeDocument/2006/relationships/image" Target="../media/image98.tmp"/><Relationship Id="rId4" Type="http://schemas.openxmlformats.org/officeDocument/2006/relationships/image" Target="../media/image97.tmp"/></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image" Target="../media/image99.png"/><Relationship Id="rId2" Type="http://schemas.openxmlformats.org/officeDocument/2006/relationships/slideLayout" Target="../slideLayouts/slideLayout4.xml"/><Relationship Id="rId1" Type="http://schemas.openxmlformats.org/officeDocument/2006/relationships/tags" Target="../tags/tag63.xml"/><Relationship Id="rId6" Type="http://schemas.openxmlformats.org/officeDocument/2006/relationships/hyperlink" Target="mailto:support@yometel.jp" TargetMode="External"/><Relationship Id="rId5" Type="http://schemas.openxmlformats.org/officeDocument/2006/relationships/image" Target="../media/image1.emf"/><Relationship Id="rId4" Type="http://schemas.openxmlformats.org/officeDocument/2006/relationships/oleObject" Target="../embeddings/oleObject55.bin"/></Relationships>
</file>

<file path=ppt/slides/_rels/slide6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67.xml"/><Relationship Id="rId7" Type="http://schemas.openxmlformats.org/officeDocument/2006/relationships/diagramLayout" Target="../diagrams/layout1.xml"/><Relationship Id="rId2" Type="http://schemas.openxmlformats.org/officeDocument/2006/relationships/slideLayout" Target="../slideLayouts/slideLayout4.xml"/><Relationship Id="rId1" Type="http://schemas.openxmlformats.org/officeDocument/2006/relationships/tags" Target="../tags/tag64.x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56.bin"/><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oleObject" Target="../embeddings/oleObject6.bin"/><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oleObject" Target="../embeddings/oleObject7.bin"/><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D81D4D6-5110-4FDB-A422-D38F27C69A93}"/>
              </a:ext>
            </a:extLst>
          </p:cNvPr>
          <p:cNvSpPr txBox="1"/>
          <p:nvPr/>
        </p:nvSpPr>
        <p:spPr>
          <a:xfrm>
            <a:off x="7544393" y="6384107"/>
            <a:ext cx="1042593"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kumimoji="1"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a:t>
            </a:r>
            <a:r>
              <a:rPr lang="en-US" altLang="ja-JP" sz="1200" b="1" dirty="0">
                <a:latin typeface="BIZ UDPゴシック" panose="020B0400000000000000" pitchFamily="50" charset="-128"/>
                <a:ea typeface="BIZ UDPゴシック" panose="020B0400000000000000" pitchFamily="50" charset="-128"/>
                <a:cs typeface="Meiryo" charset="-128"/>
              </a:rPr>
              <a:t>4</a:t>
            </a:r>
            <a:r>
              <a:rPr kumimoji="1" lang="ja-JP" altLang="en-US" sz="1200" b="1" dirty="0">
                <a:latin typeface="BIZ UDPゴシック" panose="020B0400000000000000" pitchFamily="50" charset="-128"/>
                <a:ea typeface="BIZ UDPゴシック" panose="020B0400000000000000" pitchFamily="50" charset="-128"/>
                <a:cs typeface="Meiryo" charset="-128"/>
              </a:rPr>
              <a:t>月</a:t>
            </a:r>
          </a:p>
        </p:txBody>
      </p:sp>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a:t>
            </a:r>
            <a:r>
              <a:rPr lang="ja-JP" altLang="en-US" sz="4799" dirty="0">
                <a:solidFill>
                  <a:srgbClr val="4472C4"/>
                </a:solidFill>
                <a:latin typeface="BIZ UDPゴシック" panose="020B0400000000000000" pitchFamily="50" charset="-128"/>
                <a:ea typeface="BIZ UDPゴシック" panose="020B0400000000000000" pitchFamily="50" charset="-128"/>
              </a:rPr>
              <a:t>自宅用</a:t>
            </a:r>
            <a:r>
              <a:rPr lang="en-US" altLang="ja-JP" sz="4799" dirty="0">
                <a:solidFill>
                  <a:srgbClr val="4472C4"/>
                </a:solidFill>
                <a:latin typeface="BIZ UDPゴシック" panose="020B0400000000000000" pitchFamily="50" charset="-128"/>
                <a:ea typeface="BIZ UDPゴシック" panose="020B0400000000000000" pitchFamily="50" charset="-128"/>
              </a:rPr>
              <a:t>】</a:t>
            </a:r>
          </a:p>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文字表示電話サービス</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algn="ct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a:t>
            </a:r>
            <a:r>
              <a:rPr lang="ja-JP" altLang="en-US" sz="4799" dirty="0">
                <a:solidFill>
                  <a:srgbClr val="4472C4"/>
                </a:solidFill>
                <a:latin typeface="BIZ UDPゴシック" panose="020B0400000000000000" pitchFamily="50" charset="-128"/>
                <a:ea typeface="BIZ UDPゴシック" panose="020B0400000000000000" pitchFamily="50" charset="-128"/>
              </a:rPr>
              <a:t>ヨメテル</a:t>
            </a:r>
            <a:r>
              <a:rPr lang="en-US" altLang="ja-JP" sz="4799" dirty="0">
                <a:solidFill>
                  <a:srgbClr val="4472C4"/>
                </a:solidFill>
                <a:latin typeface="BIZ UDPゴシック" panose="020B0400000000000000" pitchFamily="50" charset="-128"/>
                <a:ea typeface="BIZ UDPゴシック" panose="020B0400000000000000" pitchFamily="50" charset="-128"/>
              </a:rPr>
              <a:t>)</a:t>
            </a:r>
            <a:r>
              <a:rPr lang="ja-JP" altLang="en-US" sz="4799" dirty="0">
                <a:solidFill>
                  <a:srgbClr val="4472C4"/>
                </a:solidFill>
                <a:latin typeface="BIZ UDPゴシック" panose="020B0400000000000000" pitchFamily="50" charset="-128"/>
                <a:ea typeface="BIZ UDPゴシック" panose="020B0400000000000000" pitchFamily="50" charset="-128"/>
              </a:rPr>
              <a:t>を使ってみよう</a:t>
            </a:r>
          </a:p>
        </p:txBody>
      </p:sp>
      <p:pic>
        <p:nvPicPr>
          <p:cNvPr id="6" name="図 5">
            <a:extLst>
              <a:ext uri="{FF2B5EF4-FFF2-40B4-BE49-F238E27FC236}">
                <a16:creationId xmlns:a16="http://schemas.microsoft.com/office/drawing/2014/main" id="{B68CBB17-6336-4895-AA48-13796BF2037B}"/>
              </a:ext>
            </a:extLst>
          </p:cNvPr>
          <p:cNvPicPr>
            <a:picLocks noChangeAspect="1"/>
          </p:cNvPicPr>
          <p:nvPr/>
        </p:nvPicPr>
        <p:blipFill>
          <a:blip r:embed="rId3"/>
          <a:stretch>
            <a:fillRect/>
          </a:stretch>
        </p:blipFill>
        <p:spPr>
          <a:xfrm>
            <a:off x="663052" y="5264904"/>
            <a:ext cx="3859481" cy="1007058"/>
          </a:xfrm>
          <a:prstGeom prst="rect">
            <a:avLst/>
          </a:prstGeom>
        </p:spPr>
      </p:pic>
    </p:spTree>
    <p:extLst>
      <p:ext uri="{BB962C8B-B14F-4D97-AF65-F5344CB8AC3E}">
        <p14:creationId xmlns:p14="http://schemas.microsoft.com/office/powerpoint/2010/main" val="2235875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画像のプレビュー">
            <a:extLst>
              <a:ext uri="{FF2B5EF4-FFF2-40B4-BE49-F238E27FC236}">
                <a16:creationId xmlns:a16="http://schemas.microsoft.com/office/drawing/2014/main" id="{7D3C26F3-4878-1989-56BD-D56488C42E3D}"/>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390635" y="2337792"/>
            <a:ext cx="2340000" cy="43742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本人確認のため「カメラの利用」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または「画像の選択」を選択します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6" name="タイトル 1">
            <a:extLst>
              <a:ext uri="{FF2B5EF4-FFF2-40B4-BE49-F238E27FC236}">
                <a16:creationId xmlns:a16="http://schemas.microsoft.com/office/drawing/2014/main" id="{051BF870-70FA-1E34-B208-AF40BD2D327F}"/>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B64AE8F0-3829-5279-E05D-D110EE46C63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sp>
        <p:nvSpPr>
          <p:cNvPr id="8" name="字幕 14">
            <a:extLst>
              <a:ext uri="{FF2B5EF4-FFF2-40B4-BE49-F238E27FC236}">
                <a16:creationId xmlns:a16="http://schemas.microsoft.com/office/drawing/2014/main" id="{2CE27233-4E64-34FB-09DF-3BB0E7F367B6}"/>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6ABCB2A6-2B2C-DDAF-C84A-F8A4A7964A94}"/>
              </a:ext>
            </a:extLst>
          </p:cNvPr>
          <p:cNvSpPr/>
          <p:nvPr/>
        </p:nvSpPr>
        <p:spPr>
          <a:xfrm>
            <a:off x="3358151" y="3221868"/>
            <a:ext cx="2400568" cy="327273"/>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62F53A33-320E-DB90-CB6A-60109F5CC2BC}"/>
              </a:ext>
            </a:extLst>
          </p:cNvPr>
          <p:cNvSpPr/>
          <p:nvPr/>
        </p:nvSpPr>
        <p:spPr>
          <a:xfrm>
            <a:off x="3363272" y="4820958"/>
            <a:ext cx="2400568" cy="327273"/>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3253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テキスト, 手紙&#10;&#10;自動的に生成された説明">
            <a:extLst>
              <a:ext uri="{FF2B5EF4-FFF2-40B4-BE49-F238E27FC236}">
                <a16:creationId xmlns:a16="http://schemas.microsoft.com/office/drawing/2014/main" id="{AB39D9A7-CB08-603B-BF64-2D6F9EEBBBD3}"/>
              </a:ext>
            </a:extLst>
          </p:cNvPr>
          <p:cNvPicPr>
            <a:picLocks noChangeAspect="1"/>
          </p:cNvPicPr>
          <p:nvPr/>
        </p:nvPicPr>
        <p:blipFill>
          <a:blip r:embed="rId4"/>
          <a:stretch>
            <a:fillRect/>
          </a:stretch>
        </p:blipFill>
        <p:spPr>
          <a:xfrm>
            <a:off x="5508455" y="2239430"/>
            <a:ext cx="2293073" cy="4428000"/>
          </a:xfrm>
          <a:prstGeom prst="rect">
            <a:avLst/>
          </a:prstGeom>
        </p:spPr>
      </p:pic>
      <p:pic>
        <p:nvPicPr>
          <p:cNvPr id="18" name="図 17" descr="テキスト, 手紙&#10;&#10;自動的に生成された説明">
            <a:extLst>
              <a:ext uri="{FF2B5EF4-FFF2-40B4-BE49-F238E27FC236}">
                <a16:creationId xmlns:a16="http://schemas.microsoft.com/office/drawing/2014/main" id="{B6DE9C7A-76D0-6827-E2E5-6CBE8F080AEE}"/>
              </a:ext>
            </a:extLst>
          </p:cNvPr>
          <p:cNvPicPr>
            <a:picLocks noChangeAspect="1"/>
          </p:cNvPicPr>
          <p:nvPr/>
        </p:nvPicPr>
        <p:blipFill>
          <a:blip r:embed="rId5"/>
          <a:stretch>
            <a:fillRect/>
          </a:stretch>
        </p:blipFill>
        <p:spPr>
          <a:xfrm>
            <a:off x="1227891" y="2224648"/>
            <a:ext cx="2327254" cy="4446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本人確認書類を選択し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315942"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利用規約を確認し、「同意して次へ進む」を押します</a:t>
            </a:r>
          </a:p>
        </p:txBody>
      </p:sp>
      <p:sp>
        <p:nvSpPr>
          <p:cNvPr id="12" name="四角形: 角を丸くする 11">
            <a:extLst>
              <a:ext uri="{FF2B5EF4-FFF2-40B4-BE49-F238E27FC236}">
                <a16:creationId xmlns:a16="http://schemas.microsoft.com/office/drawing/2014/main" id="{EA934D31-095D-C09B-4A50-C222FCF2BD34}"/>
              </a:ext>
            </a:extLst>
          </p:cNvPr>
          <p:cNvSpPr/>
          <p:nvPr/>
        </p:nvSpPr>
        <p:spPr>
          <a:xfrm>
            <a:off x="1045178" y="6117680"/>
            <a:ext cx="2693702"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A5E33AF5-942D-012A-9385-8F102E3016AA}"/>
              </a:ext>
            </a:extLst>
          </p:cNvPr>
          <p:cNvSpPr/>
          <p:nvPr/>
        </p:nvSpPr>
        <p:spPr>
          <a:xfrm>
            <a:off x="5289036" y="6117680"/>
            <a:ext cx="2693702"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EC28C7B2-93A5-65A2-5638-ED976D22B2C4}"/>
              </a:ext>
            </a:extLst>
          </p:cNvPr>
          <p:cNvSpPr/>
          <p:nvPr/>
        </p:nvSpPr>
        <p:spPr>
          <a:xfrm>
            <a:off x="1324319" y="3004850"/>
            <a:ext cx="301281" cy="58163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05542709-A4CC-2A0B-01AA-624FEEF3B785}"/>
              </a:ext>
            </a:extLst>
          </p:cNvPr>
          <p:cNvSpPr txBox="1"/>
          <p:nvPr/>
        </p:nvSpPr>
        <p:spPr>
          <a:xfrm>
            <a:off x="7840796" y="3764368"/>
            <a:ext cx="1268330" cy="2282484"/>
          </a:xfrm>
          <a:prstGeom prst="rect">
            <a:avLst/>
          </a:prstGeom>
          <a:noFill/>
        </p:spPr>
        <p:txBody>
          <a:bodyPr wrap="square" lIns="36000" rIns="3600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利用規約をスクロールし、確認いただくと「同意して次へ進む」を押すことができます</a:t>
            </a:r>
          </a:p>
        </p:txBody>
      </p:sp>
      <p:sp>
        <p:nvSpPr>
          <p:cNvPr id="25" name="テキスト ボックス 24">
            <a:extLst>
              <a:ext uri="{FF2B5EF4-FFF2-40B4-BE49-F238E27FC236}">
                <a16:creationId xmlns:a16="http://schemas.microsoft.com/office/drawing/2014/main" id="{20434487-5199-630F-81D7-7A429EB4C5CC}"/>
              </a:ext>
            </a:extLst>
          </p:cNvPr>
          <p:cNvSpPr txBox="1"/>
          <p:nvPr/>
        </p:nvSpPr>
        <p:spPr>
          <a:xfrm>
            <a:off x="5913120" y="890827"/>
            <a:ext cx="3230880" cy="288000"/>
          </a:xfrm>
          <a:prstGeom prst="rect">
            <a:avLst/>
          </a:prstGeom>
          <a:solidFill>
            <a:schemeClr val="accent4">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①「カメラの利用」を選択した場合</a:t>
            </a:r>
          </a:p>
        </p:txBody>
      </p:sp>
      <p:sp>
        <p:nvSpPr>
          <p:cNvPr id="26" name="字幕 14">
            <a:extLst>
              <a:ext uri="{FF2B5EF4-FFF2-40B4-BE49-F238E27FC236}">
                <a16:creationId xmlns:a16="http://schemas.microsoft.com/office/drawing/2014/main" id="{F9D47A19-5412-FBBB-E37A-DCA23045BC80}"/>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42906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ADAFEA8-1824-B902-1824-F2C47EF30E93}"/>
              </a:ext>
            </a:extLst>
          </p:cNvPr>
          <p:cNvPicPr>
            <a:picLocks noChangeAspect="1"/>
          </p:cNvPicPr>
          <p:nvPr/>
        </p:nvPicPr>
        <p:blipFill>
          <a:blip r:embed="rId4"/>
          <a:stretch>
            <a:fillRect/>
          </a:stretch>
        </p:blipFill>
        <p:spPr>
          <a:xfrm>
            <a:off x="5602276" y="2224646"/>
            <a:ext cx="2232504" cy="4411081"/>
          </a:xfrm>
          <a:prstGeom prst="rect">
            <a:avLst/>
          </a:prstGeom>
        </p:spPr>
      </p:pic>
      <p:pic>
        <p:nvPicPr>
          <p:cNvPr id="14" name="図 13" descr="グラフィカル ユーザー インターフェイス&#10;&#10;自動的に生成された説明">
            <a:extLst>
              <a:ext uri="{FF2B5EF4-FFF2-40B4-BE49-F238E27FC236}">
                <a16:creationId xmlns:a16="http://schemas.microsoft.com/office/drawing/2014/main" id="{C012AF4F-2423-A209-23D0-1752C8B1B90D}"/>
              </a:ext>
            </a:extLst>
          </p:cNvPr>
          <p:cNvPicPr>
            <a:picLocks noChangeAspect="1"/>
          </p:cNvPicPr>
          <p:nvPr/>
        </p:nvPicPr>
        <p:blipFill>
          <a:blip r:embed="rId5"/>
          <a:stretch>
            <a:fillRect/>
          </a:stretch>
        </p:blipFill>
        <p:spPr>
          <a:xfrm>
            <a:off x="1272045" y="2224647"/>
            <a:ext cx="2256142"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カードの顔写真がある面を</a:t>
            </a:r>
          </a:p>
          <a:p>
            <a:pPr>
              <a:lnSpc>
                <a:spcPct val="130000"/>
              </a:lnSpc>
            </a:pPr>
            <a:r>
              <a:rPr lang="ja-JP" altLang="en-US" dirty="0">
                <a:latin typeface="BIZ UDPゴシック" panose="020B0400000000000000" pitchFamily="50" charset="-128"/>
                <a:ea typeface="BIZ UDPゴシック" panose="020B0400000000000000" pitchFamily="50" charset="-128"/>
              </a:rPr>
              <a:t>取り込みます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315942"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チェック項目を確認し、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OK</a:t>
            </a:r>
            <a:r>
              <a:rPr lang="ja-JP" altLang="en-US" dirty="0">
                <a:latin typeface="BIZ UDPゴシック" panose="020B0400000000000000" pitchFamily="50" charset="-128"/>
                <a:ea typeface="BIZ UDPゴシック" panose="020B0400000000000000" pitchFamily="50" charset="-128"/>
              </a:rPr>
              <a:t>」を押します</a:t>
            </a:r>
            <a:endParaRPr lang="en-US" altLang="ja-JP"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31909767-B9EB-D8C2-1357-FDB59A9985CD}"/>
              </a:ext>
            </a:extLst>
          </p:cNvPr>
          <p:cNvSpPr txBox="1"/>
          <p:nvPr/>
        </p:nvSpPr>
        <p:spPr>
          <a:xfrm>
            <a:off x="5913120" y="890827"/>
            <a:ext cx="3230880" cy="288000"/>
          </a:xfrm>
          <a:prstGeom prst="rect">
            <a:avLst/>
          </a:prstGeom>
          <a:solidFill>
            <a:schemeClr val="accent4">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①「カメラの利用」を選択した場合</a:t>
            </a:r>
          </a:p>
        </p:txBody>
      </p:sp>
      <p:sp>
        <p:nvSpPr>
          <p:cNvPr id="26" name="字幕 14">
            <a:extLst>
              <a:ext uri="{FF2B5EF4-FFF2-40B4-BE49-F238E27FC236}">
                <a16:creationId xmlns:a16="http://schemas.microsoft.com/office/drawing/2014/main" id="{B326BEB4-020A-5B12-4757-A05C82016034}"/>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8440420D-A216-501E-5C47-2841C0ED79B6}"/>
              </a:ext>
            </a:extLst>
          </p:cNvPr>
          <p:cNvSpPr/>
          <p:nvPr/>
        </p:nvSpPr>
        <p:spPr>
          <a:xfrm>
            <a:off x="5363178" y="5942316"/>
            <a:ext cx="2693702"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865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グラフィカル ユーザー インターフェイス&#10;&#10;自動的に生成された説明">
            <a:extLst>
              <a:ext uri="{FF2B5EF4-FFF2-40B4-BE49-F238E27FC236}">
                <a16:creationId xmlns:a16="http://schemas.microsoft.com/office/drawing/2014/main" id="{7E9C5E06-AF27-CD26-5E88-BF00D15B6922}"/>
              </a:ext>
            </a:extLst>
          </p:cNvPr>
          <p:cNvPicPr>
            <a:picLocks noChangeAspect="1"/>
          </p:cNvPicPr>
          <p:nvPr/>
        </p:nvPicPr>
        <p:blipFill>
          <a:blip r:embed="rId4"/>
          <a:stretch>
            <a:fillRect/>
          </a:stretch>
        </p:blipFill>
        <p:spPr>
          <a:xfrm>
            <a:off x="1260604" y="2234808"/>
            <a:ext cx="2286269"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カード上部の厚みと顔写真が</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ある面を取り込みます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5" name="テキスト ボックス 24">
            <a:extLst>
              <a:ext uri="{FF2B5EF4-FFF2-40B4-BE49-F238E27FC236}">
                <a16:creationId xmlns:a16="http://schemas.microsoft.com/office/drawing/2014/main" id="{31909767-B9EB-D8C2-1357-FDB59A9985CD}"/>
              </a:ext>
            </a:extLst>
          </p:cNvPr>
          <p:cNvSpPr txBox="1"/>
          <p:nvPr/>
        </p:nvSpPr>
        <p:spPr>
          <a:xfrm>
            <a:off x="5913120" y="890827"/>
            <a:ext cx="3230880" cy="288000"/>
          </a:xfrm>
          <a:prstGeom prst="rect">
            <a:avLst/>
          </a:prstGeom>
          <a:solidFill>
            <a:schemeClr val="accent4">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①「カメラの利用」を選択した場合</a:t>
            </a:r>
          </a:p>
        </p:txBody>
      </p:sp>
      <p:sp>
        <p:nvSpPr>
          <p:cNvPr id="26" name="字幕 14">
            <a:extLst>
              <a:ext uri="{FF2B5EF4-FFF2-40B4-BE49-F238E27FC236}">
                <a16:creationId xmlns:a16="http://schemas.microsoft.com/office/drawing/2014/main" id="{B326BEB4-020A-5B12-4757-A05C82016034}"/>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pic>
        <p:nvPicPr>
          <p:cNvPr id="3" name="図 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90EF2424-9C54-3B1E-0495-A0FF576D2499}"/>
              </a:ext>
            </a:extLst>
          </p:cNvPr>
          <p:cNvPicPr>
            <a:picLocks noChangeAspect="1"/>
          </p:cNvPicPr>
          <p:nvPr/>
        </p:nvPicPr>
        <p:blipFill>
          <a:blip r:embed="rId7"/>
          <a:stretch>
            <a:fillRect/>
          </a:stretch>
        </p:blipFill>
        <p:spPr>
          <a:xfrm>
            <a:off x="5602276" y="2224646"/>
            <a:ext cx="2232504" cy="4411081"/>
          </a:xfrm>
          <a:prstGeom prst="rect">
            <a:avLst/>
          </a:prstGeom>
        </p:spPr>
      </p:pic>
      <p:sp>
        <p:nvSpPr>
          <p:cNvPr id="4" name="テキスト ボックス 3">
            <a:extLst>
              <a:ext uri="{FF2B5EF4-FFF2-40B4-BE49-F238E27FC236}">
                <a16:creationId xmlns:a16="http://schemas.microsoft.com/office/drawing/2014/main" id="{A29581C8-50EF-A487-596B-C550E25F5F94}"/>
              </a:ext>
            </a:extLst>
          </p:cNvPr>
          <p:cNvSpPr txBox="1"/>
          <p:nvPr/>
        </p:nvSpPr>
        <p:spPr>
          <a:xfrm>
            <a:off x="5607129" y="1489248"/>
            <a:ext cx="3315942"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チェック項目を確認し、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OK</a:t>
            </a:r>
            <a:r>
              <a:rPr lang="ja-JP" altLang="en-US" dirty="0">
                <a:latin typeface="BIZ UDPゴシック" panose="020B0400000000000000" pitchFamily="50" charset="-128"/>
                <a:ea typeface="BIZ UDPゴシック" panose="020B0400000000000000" pitchFamily="50" charset="-128"/>
              </a:rPr>
              <a:t>」を押します</a:t>
            </a:r>
            <a:endParaRPr lang="en-US" altLang="ja-JP" dirty="0">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665B2333-960A-541A-6729-DB1001140FCF}"/>
              </a:ext>
            </a:extLst>
          </p:cNvPr>
          <p:cNvSpPr/>
          <p:nvPr/>
        </p:nvSpPr>
        <p:spPr>
          <a:xfrm>
            <a:off x="5363178" y="5942316"/>
            <a:ext cx="2693702"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8910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画像のプレビュー">
            <a:extLst>
              <a:ext uri="{FF2B5EF4-FFF2-40B4-BE49-F238E27FC236}">
                <a16:creationId xmlns:a16="http://schemas.microsoft.com/office/drawing/2014/main" id="{B4E3B5EC-DC01-1C5E-8269-F6717C38531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52555" y="2244968"/>
            <a:ext cx="2340000" cy="43956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図 11" descr="アイコン&#10;&#10;自動的に生成された説明">
            <a:extLst>
              <a:ext uri="{FF2B5EF4-FFF2-40B4-BE49-F238E27FC236}">
                <a16:creationId xmlns:a16="http://schemas.microsoft.com/office/drawing/2014/main" id="{05D61A0E-39E4-24B3-1B1F-C60A7B4E38F2}"/>
              </a:ext>
            </a:extLst>
          </p:cNvPr>
          <p:cNvPicPr>
            <a:picLocks noChangeAspect="1"/>
          </p:cNvPicPr>
          <p:nvPr/>
        </p:nvPicPr>
        <p:blipFill>
          <a:blip r:embed="rId5"/>
          <a:stretch>
            <a:fillRect/>
          </a:stretch>
        </p:blipFill>
        <p:spPr>
          <a:xfrm>
            <a:off x="1269975" y="2248397"/>
            <a:ext cx="2233477"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顔写真を撮影します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9870CA98-D142-5751-5C43-AE8C8B74C3D4}"/>
              </a:ext>
            </a:extLst>
          </p:cNvPr>
          <p:cNvSpPr txBox="1"/>
          <p:nvPr/>
        </p:nvSpPr>
        <p:spPr>
          <a:xfrm>
            <a:off x="4897003" y="1489248"/>
            <a:ext cx="3973047"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（認証に失敗した場合）「次へ」を押し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再度登録をお試しください</a:t>
            </a:r>
          </a:p>
        </p:txBody>
      </p:sp>
      <p:sp>
        <p:nvSpPr>
          <p:cNvPr id="21" name="四角形: 角を丸くする 20">
            <a:extLst>
              <a:ext uri="{FF2B5EF4-FFF2-40B4-BE49-F238E27FC236}">
                <a16:creationId xmlns:a16="http://schemas.microsoft.com/office/drawing/2014/main" id="{F62C9093-A1B5-19CA-9DD4-3C0D0CAA4A78}"/>
              </a:ext>
            </a:extLst>
          </p:cNvPr>
          <p:cNvSpPr/>
          <p:nvPr/>
        </p:nvSpPr>
        <p:spPr>
          <a:xfrm>
            <a:off x="5363178" y="6210789"/>
            <a:ext cx="2693702" cy="476153"/>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527E4352-A5AD-9BEC-D79E-8853A4FE9C41}"/>
              </a:ext>
            </a:extLst>
          </p:cNvPr>
          <p:cNvSpPr txBox="1"/>
          <p:nvPr/>
        </p:nvSpPr>
        <p:spPr>
          <a:xfrm>
            <a:off x="5913120" y="890827"/>
            <a:ext cx="3230880" cy="288000"/>
          </a:xfrm>
          <a:prstGeom prst="rect">
            <a:avLst/>
          </a:prstGeom>
          <a:solidFill>
            <a:schemeClr val="accent4">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①「カメラの利用」を選択した場合</a:t>
            </a:r>
          </a:p>
        </p:txBody>
      </p:sp>
      <p:sp>
        <p:nvSpPr>
          <p:cNvPr id="25" name="字幕 14">
            <a:extLst>
              <a:ext uri="{FF2B5EF4-FFF2-40B4-BE49-F238E27FC236}">
                <a16:creationId xmlns:a16="http://schemas.microsoft.com/office/drawing/2014/main" id="{87A2DB2C-FEE3-FBDF-3186-203D4D60F1E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6769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0F12D999-6CA7-4AF0-F002-7E885821120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449608" y="2268717"/>
            <a:ext cx="2340000" cy="44672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EA934D31-095D-C09B-4A50-C222FCF2BD34}"/>
              </a:ext>
            </a:extLst>
          </p:cNvPr>
          <p:cNvSpPr/>
          <p:nvPr/>
        </p:nvSpPr>
        <p:spPr>
          <a:xfrm>
            <a:off x="3254630" y="6298194"/>
            <a:ext cx="2693702"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テキスト ボックス 21">
            <a:extLst>
              <a:ext uri="{FF2B5EF4-FFF2-40B4-BE49-F238E27FC236}">
                <a16:creationId xmlns:a16="http://schemas.microsoft.com/office/drawing/2014/main" id="{0604E1DB-7186-B5E2-70A1-898D8DC58F9B}"/>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本人確認書類を選択し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26" name="テキスト ボックス 25">
            <a:extLst>
              <a:ext uri="{FF2B5EF4-FFF2-40B4-BE49-F238E27FC236}">
                <a16:creationId xmlns:a16="http://schemas.microsoft.com/office/drawing/2014/main" id="{F9DCAFB7-4BBE-BDA3-AAF3-F778E4D699C5}"/>
              </a:ext>
            </a:extLst>
          </p:cNvPr>
          <p:cNvSpPr txBox="1"/>
          <p:nvPr/>
        </p:nvSpPr>
        <p:spPr>
          <a:xfrm>
            <a:off x="5894843" y="3029403"/>
            <a:ext cx="3068320" cy="2282484"/>
          </a:xfrm>
          <a:prstGeom prst="rect">
            <a:avLst/>
          </a:prstGeom>
          <a:noFill/>
        </p:spPr>
        <p:txBody>
          <a:bodyPr wrap="square" lIns="36000" rIns="3600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選択した本人確認書類によってこの後のページが分岐します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マイナンバーカード→</a:t>
            </a:r>
            <a:r>
              <a:rPr lang="en-US" altLang="ja-JP" sz="1600" dirty="0">
                <a:solidFill>
                  <a:schemeClr val="accent1"/>
                </a:solidFill>
                <a:latin typeface="BIZ UDPゴシック" panose="020B0400000000000000" pitchFamily="50" charset="-128"/>
                <a:ea typeface="BIZ UDPゴシック" panose="020B0400000000000000" pitchFamily="50" charset="-128"/>
              </a:rPr>
              <a:t>p14</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運転免許証→</a:t>
            </a:r>
            <a:r>
              <a:rPr lang="en-US" altLang="ja-JP" sz="1600" dirty="0">
                <a:solidFill>
                  <a:schemeClr val="accent1"/>
                </a:solidFill>
                <a:latin typeface="BIZ UDPゴシック" panose="020B0400000000000000" pitchFamily="50" charset="-128"/>
                <a:ea typeface="BIZ UDPゴシック" panose="020B0400000000000000" pitchFamily="50" charset="-128"/>
              </a:rPr>
              <a:t>p15</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各種健康保険被保険者証</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資格確認書→</a:t>
            </a:r>
            <a:r>
              <a:rPr lang="en-US" altLang="ja-JP" sz="1600" dirty="0">
                <a:solidFill>
                  <a:schemeClr val="accent1"/>
                </a:solidFill>
                <a:latin typeface="BIZ UDPゴシック" panose="020B0400000000000000" pitchFamily="50" charset="-128"/>
                <a:ea typeface="BIZ UDPゴシック" panose="020B0400000000000000" pitchFamily="50" charset="-128"/>
              </a:rPr>
              <a:t>p16</a:t>
            </a:r>
            <a:endParaRPr lang="ja-JP" altLang="en-US" sz="1600" dirty="0">
              <a:solidFill>
                <a:schemeClr val="accent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464F00D9-DDD2-16EE-27D2-662F5CC6710B}"/>
              </a:ext>
            </a:extLst>
          </p:cNvPr>
          <p:cNvSpPr txBox="1"/>
          <p:nvPr/>
        </p:nvSpPr>
        <p:spPr>
          <a:xfrm>
            <a:off x="6085840" y="895007"/>
            <a:ext cx="3058160" cy="288000"/>
          </a:xfrm>
          <a:prstGeom prst="rect">
            <a:avLst/>
          </a:prstGeom>
          <a:solidFill>
            <a:schemeClr val="accent2">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②「画像の選択」を選択した場合</a:t>
            </a:r>
          </a:p>
        </p:txBody>
      </p:sp>
      <p:sp>
        <p:nvSpPr>
          <p:cNvPr id="3" name="字幕 14">
            <a:extLst>
              <a:ext uri="{FF2B5EF4-FFF2-40B4-BE49-F238E27FC236}">
                <a16:creationId xmlns:a16="http://schemas.microsoft.com/office/drawing/2014/main" id="{8581A13A-5F54-B9A0-0991-2F3C05292E45}"/>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71E64126-0915-C326-DFF2-E9778E3360BD}"/>
              </a:ext>
            </a:extLst>
          </p:cNvPr>
          <p:cNvSpPr/>
          <p:nvPr/>
        </p:nvSpPr>
        <p:spPr>
          <a:xfrm>
            <a:off x="3562342" y="3189445"/>
            <a:ext cx="248617" cy="868988"/>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1516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グラフィカル ユーザー インターフェイス, テキスト&#10;&#10;自動的に生成された説明">
            <a:extLst>
              <a:ext uri="{FF2B5EF4-FFF2-40B4-BE49-F238E27FC236}">
                <a16:creationId xmlns:a16="http://schemas.microsoft.com/office/drawing/2014/main" id="{3B5A4188-99CE-65E8-C18F-46F506EDCDA0}"/>
              </a:ext>
            </a:extLst>
          </p:cNvPr>
          <p:cNvPicPr>
            <a:picLocks noChangeAspect="1"/>
          </p:cNvPicPr>
          <p:nvPr/>
        </p:nvPicPr>
        <p:blipFill>
          <a:blip r:embed="rId4"/>
          <a:stretch>
            <a:fillRect/>
          </a:stretch>
        </p:blipFill>
        <p:spPr>
          <a:xfrm>
            <a:off x="5600439" y="2248005"/>
            <a:ext cx="2239971" cy="4428000"/>
          </a:xfrm>
          <a:prstGeom prst="rect">
            <a:avLst/>
          </a:prstGeom>
        </p:spPr>
      </p:pic>
      <p:pic>
        <p:nvPicPr>
          <p:cNvPr id="4" name="図 3" descr="グラフィカル ユーザー インターフェイス, アプリケーション, Word&#10;&#10;自動的に生成された説明">
            <a:extLst>
              <a:ext uri="{FF2B5EF4-FFF2-40B4-BE49-F238E27FC236}">
                <a16:creationId xmlns:a16="http://schemas.microsoft.com/office/drawing/2014/main" id="{4E290A15-81BD-C8FA-2EEF-2C336DC9FB77}"/>
              </a:ext>
            </a:extLst>
          </p:cNvPr>
          <p:cNvPicPr>
            <a:picLocks noChangeAspect="1"/>
          </p:cNvPicPr>
          <p:nvPr/>
        </p:nvPicPr>
        <p:blipFill>
          <a:blip r:embed="rId5"/>
          <a:stretch>
            <a:fillRect/>
          </a:stretch>
        </p:blipFill>
        <p:spPr>
          <a:xfrm>
            <a:off x="1258419" y="2232999"/>
            <a:ext cx="2289557" cy="4446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「画像の選択」を押します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「カメラで撮影する」か「写真ライブラリから選択する」を押します</a:t>
            </a:r>
          </a:p>
        </p:txBody>
      </p:sp>
      <p:sp>
        <p:nvSpPr>
          <p:cNvPr id="16" name="四角形: 角を丸くする 15">
            <a:extLst>
              <a:ext uri="{FF2B5EF4-FFF2-40B4-BE49-F238E27FC236}">
                <a16:creationId xmlns:a16="http://schemas.microsoft.com/office/drawing/2014/main" id="{A5E33AF5-942D-012A-9385-8F102E3016AA}"/>
              </a:ext>
            </a:extLst>
          </p:cNvPr>
          <p:cNvSpPr/>
          <p:nvPr/>
        </p:nvSpPr>
        <p:spPr>
          <a:xfrm>
            <a:off x="5667149" y="4265838"/>
            <a:ext cx="2094618" cy="755719"/>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6521CE3-E150-3397-4849-4C441D92707F}"/>
              </a:ext>
            </a:extLst>
          </p:cNvPr>
          <p:cNvSpPr txBox="1"/>
          <p:nvPr/>
        </p:nvSpPr>
        <p:spPr>
          <a:xfrm>
            <a:off x="6085840" y="895007"/>
            <a:ext cx="3058160" cy="288000"/>
          </a:xfrm>
          <a:prstGeom prst="rect">
            <a:avLst/>
          </a:prstGeom>
          <a:solidFill>
            <a:schemeClr val="accent2">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②「画像の選択」を選択した場合</a:t>
            </a:r>
          </a:p>
        </p:txBody>
      </p:sp>
      <p:sp>
        <p:nvSpPr>
          <p:cNvPr id="15" name="テキスト ボックス 14">
            <a:extLst>
              <a:ext uri="{FF2B5EF4-FFF2-40B4-BE49-F238E27FC236}">
                <a16:creationId xmlns:a16="http://schemas.microsoft.com/office/drawing/2014/main" id="{FCE5176E-029D-43C7-700E-48D07B26A2D2}"/>
              </a:ext>
            </a:extLst>
          </p:cNvPr>
          <p:cNvSpPr txBox="1"/>
          <p:nvPr/>
        </p:nvSpPr>
        <p:spPr>
          <a:xfrm>
            <a:off x="6085840" y="1161874"/>
            <a:ext cx="3058160" cy="252000"/>
          </a:xfrm>
          <a:prstGeom prst="rect">
            <a:avLst/>
          </a:prstGeom>
          <a:solidFill>
            <a:schemeClr val="accent1">
              <a:lumMod val="20000"/>
              <a:lumOff val="80000"/>
            </a:schemeClr>
          </a:solidFill>
        </p:spPr>
        <p:txBody>
          <a:bodyPr wrap="square" rtlCol="0" anchor="ctr">
            <a:spAutoFit/>
          </a:bodyPr>
          <a:lstStyle/>
          <a:p>
            <a:pPr algn="ctr">
              <a:lnSpc>
                <a:spcPct val="130000"/>
              </a:lnSpc>
            </a:pPr>
            <a:r>
              <a:rPr lang="ja-JP" altLang="en-US" sz="1600" dirty="0">
                <a:latin typeface="BIZ UDPゴシック" panose="020B0400000000000000" pitchFamily="50" charset="-128"/>
                <a:ea typeface="BIZ UDPゴシック" panose="020B0400000000000000" pitchFamily="50" charset="-128"/>
              </a:rPr>
              <a:t>マイナンバーカード</a:t>
            </a:r>
          </a:p>
        </p:txBody>
      </p:sp>
      <p:sp>
        <p:nvSpPr>
          <p:cNvPr id="22" name="字幕 14">
            <a:extLst>
              <a:ext uri="{FF2B5EF4-FFF2-40B4-BE49-F238E27FC236}">
                <a16:creationId xmlns:a16="http://schemas.microsoft.com/office/drawing/2014/main" id="{D470BC05-A3DF-5875-1E01-4E64AE88DB7F}"/>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81B6D207-E111-1B30-2F07-D27A6771A795}"/>
              </a:ext>
            </a:extLst>
          </p:cNvPr>
          <p:cNvSpPr/>
          <p:nvPr/>
        </p:nvSpPr>
        <p:spPr>
          <a:xfrm>
            <a:off x="1647825" y="4081373"/>
            <a:ext cx="1501775" cy="322352"/>
          </a:xfrm>
          <a:prstGeom prst="rect">
            <a:avLst/>
          </a:prstGeom>
          <a:solidFill>
            <a:schemeClr val="bg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0767DCBB-4210-D044-5D99-D0171D6CB25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05933" y="4103176"/>
            <a:ext cx="1385558" cy="234295"/>
          </a:xfrm>
          <a:prstGeom prst="rect">
            <a:avLst/>
          </a:prstGeom>
        </p:spPr>
      </p:pic>
      <p:sp>
        <p:nvSpPr>
          <p:cNvPr id="14" name="四角形: 角を丸くする 13">
            <a:extLst>
              <a:ext uri="{FF2B5EF4-FFF2-40B4-BE49-F238E27FC236}">
                <a16:creationId xmlns:a16="http://schemas.microsoft.com/office/drawing/2014/main" id="{15CCAD58-4D11-1276-43C8-3ECCFA37195D}"/>
              </a:ext>
            </a:extLst>
          </p:cNvPr>
          <p:cNvSpPr/>
          <p:nvPr/>
        </p:nvSpPr>
        <p:spPr>
          <a:xfrm>
            <a:off x="1207738" y="4078916"/>
            <a:ext cx="2365472" cy="291363"/>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7C74EFF-C401-155C-E191-352C8B5FC3FB}"/>
              </a:ext>
            </a:extLst>
          </p:cNvPr>
          <p:cNvSpPr txBox="1"/>
          <p:nvPr/>
        </p:nvSpPr>
        <p:spPr>
          <a:xfrm>
            <a:off x="7889831" y="3428704"/>
            <a:ext cx="1235239" cy="2602572"/>
          </a:xfrm>
          <a:prstGeom prst="rect">
            <a:avLst/>
          </a:prstGeom>
          <a:noFill/>
        </p:spPr>
        <p:txBody>
          <a:bodyPr wrap="square" lIns="36000" rIns="3600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こちらの「カメラで撮影する」は①「カメラの利用」とは別になりますのでご注意ください</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59111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テキスト&#10;&#10;AI-generated content may be incorrect.">
            <a:extLst>
              <a:ext uri="{FF2B5EF4-FFF2-40B4-BE49-F238E27FC236}">
                <a16:creationId xmlns:a16="http://schemas.microsoft.com/office/drawing/2014/main" id="{9D722906-4344-424D-3376-9197F1F08D32}"/>
              </a:ext>
            </a:extLst>
          </p:cNvPr>
          <p:cNvPicPr>
            <a:picLocks noChangeAspect="1"/>
          </p:cNvPicPr>
          <p:nvPr/>
        </p:nvPicPr>
        <p:blipFill rotWithShape="1">
          <a:blip r:embed="rId4"/>
          <a:srcRect t="5274" b="5414"/>
          <a:stretch/>
        </p:blipFill>
        <p:spPr>
          <a:xfrm>
            <a:off x="5582270" y="2222839"/>
            <a:ext cx="2268000" cy="4383585"/>
          </a:xfrm>
          <a:prstGeom prst="rect">
            <a:avLst/>
          </a:prstGeom>
          <a:ln>
            <a:solidFill>
              <a:schemeClr val="tx1"/>
            </a:solidFill>
          </a:ln>
        </p:spPr>
      </p:pic>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07444031-D74F-2EEA-C1F5-EDAD06259E1E}"/>
              </a:ext>
            </a:extLst>
          </p:cNvPr>
          <p:cNvPicPr>
            <a:picLocks noChangeAspect="1"/>
          </p:cNvPicPr>
          <p:nvPr/>
        </p:nvPicPr>
        <p:blipFill>
          <a:blip r:embed="rId5"/>
          <a:stretch>
            <a:fillRect/>
          </a:stretch>
        </p:blipFill>
        <p:spPr>
          <a:xfrm>
            <a:off x="1255187" y="2222839"/>
            <a:ext cx="2271159" cy="4464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「画像の選択」を押します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「カメラで撮影する」か「写真ライブラリから選択する」を押します</a:t>
            </a:r>
          </a:p>
        </p:txBody>
      </p:sp>
      <p:sp>
        <p:nvSpPr>
          <p:cNvPr id="16" name="四角形: 角を丸くする 15">
            <a:extLst>
              <a:ext uri="{FF2B5EF4-FFF2-40B4-BE49-F238E27FC236}">
                <a16:creationId xmlns:a16="http://schemas.microsoft.com/office/drawing/2014/main" id="{A5E33AF5-942D-012A-9385-8F102E3016AA}"/>
              </a:ext>
            </a:extLst>
          </p:cNvPr>
          <p:cNvSpPr/>
          <p:nvPr/>
        </p:nvSpPr>
        <p:spPr>
          <a:xfrm>
            <a:off x="5475634" y="4203208"/>
            <a:ext cx="2503446" cy="755719"/>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6521CE3-E150-3397-4849-4C441D92707F}"/>
              </a:ext>
            </a:extLst>
          </p:cNvPr>
          <p:cNvSpPr txBox="1"/>
          <p:nvPr/>
        </p:nvSpPr>
        <p:spPr>
          <a:xfrm>
            <a:off x="6085840" y="895007"/>
            <a:ext cx="3058160" cy="288000"/>
          </a:xfrm>
          <a:prstGeom prst="rect">
            <a:avLst/>
          </a:prstGeom>
          <a:solidFill>
            <a:schemeClr val="accent2">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②「画像の選択」を選択した場合</a:t>
            </a:r>
          </a:p>
        </p:txBody>
      </p:sp>
      <p:sp>
        <p:nvSpPr>
          <p:cNvPr id="15" name="テキスト ボックス 14">
            <a:extLst>
              <a:ext uri="{FF2B5EF4-FFF2-40B4-BE49-F238E27FC236}">
                <a16:creationId xmlns:a16="http://schemas.microsoft.com/office/drawing/2014/main" id="{FCE5176E-029D-43C7-700E-48D07B26A2D2}"/>
              </a:ext>
            </a:extLst>
          </p:cNvPr>
          <p:cNvSpPr txBox="1"/>
          <p:nvPr/>
        </p:nvSpPr>
        <p:spPr>
          <a:xfrm>
            <a:off x="6085840" y="1167855"/>
            <a:ext cx="3058160" cy="252000"/>
          </a:xfrm>
          <a:prstGeom prst="rect">
            <a:avLst/>
          </a:prstGeom>
          <a:solidFill>
            <a:schemeClr val="accent6">
              <a:lumMod val="20000"/>
              <a:lumOff val="80000"/>
            </a:schemeClr>
          </a:solidFill>
        </p:spPr>
        <p:txBody>
          <a:bodyPr wrap="square" rtlCol="0" anchor="ctr">
            <a:spAutoFit/>
          </a:bodyPr>
          <a:lstStyle/>
          <a:p>
            <a:pPr algn="ctr">
              <a:lnSpc>
                <a:spcPct val="130000"/>
              </a:lnSpc>
            </a:pPr>
            <a:r>
              <a:rPr lang="ja-JP" altLang="en-US" sz="1600" dirty="0">
                <a:latin typeface="BIZ UDPゴシック" panose="020B0400000000000000" pitchFamily="50" charset="-128"/>
                <a:ea typeface="BIZ UDPゴシック" panose="020B0400000000000000" pitchFamily="50" charset="-128"/>
              </a:rPr>
              <a:t>運転免許証</a:t>
            </a:r>
          </a:p>
        </p:txBody>
      </p:sp>
      <p:sp>
        <p:nvSpPr>
          <p:cNvPr id="22" name="字幕 14">
            <a:extLst>
              <a:ext uri="{FF2B5EF4-FFF2-40B4-BE49-F238E27FC236}">
                <a16:creationId xmlns:a16="http://schemas.microsoft.com/office/drawing/2014/main" id="{C3020FF6-D205-F7A8-9EE1-8B76D8F62216}"/>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034866A8-7BB2-DD0C-D6C4-C4352AA2412B}"/>
              </a:ext>
            </a:extLst>
          </p:cNvPr>
          <p:cNvSpPr/>
          <p:nvPr/>
        </p:nvSpPr>
        <p:spPr>
          <a:xfrm>
            <a:off x="1600200" y="4068673"/>
            <a:ext cx="1581150" cy="350927"/>
          </a:xfrm>
          <a:prstGeom prst="rect">
            <a:avLst/>
          </a:prstGeom>
          <a:solidFill>
            <a:schemeClr val="bg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D63101D-F2F5-A237-1183-E127CEE0A703}"/>
              </a:ext>
            </a:extLst>
          </p:cNvPr>
          <p:cNvSpPr/>
          <p:nvPr/>
        </p:nvSpPr>
        <p:spPr>
          <a:xfrm>
            <a:off x="1562100" y="5459323"/>
            <a:ext cx="1581150" cy="350927"/>
          </a:xfrm>
          <a:prstGeom prst="rect">
            <a:avLst/>
          </a:prstGeom>
          <a:solidFill>
            <a:schemeClr val="bg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2DBC6902-D9CE-84BD-4464-466CBF4387A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97987" y="4081373"/>
            <a:ext cx="1385558" cy="234295"/>
          </a:xfrm>
          <a:prstGeom prst="rect">
            <a:avLst/>
          </a:prstGeom>
        </p:spPr>
      </p:pic>
      <p:pic>
        <p:nvPicPr>
          <p:cNvPr id="14" name="図 13">
            <a:extLst>
              <a:ext uri="{FF2B5EF4-FFF2-40B4-BE49-F238E27FC236}">
                <a16:creationId xmlns:a16="http://schemas.microsoft.com/office/drawing/2014/main" id="{58F0918B-873A-B93E-31C9-C803BA3BD39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03417" y="5493222"/>
            <a:ext cx="1385558" cy="234295"/>
          </a:xfrm>
          <a:prstGeom prst="rect">
            <a:avLst/>
          </a:prstGeom>
        </p:spPr>
      </p:pic>
      <p:sp>
        <p:nvSpPr>
          <p:cNvPr id="23" name="四角形: 角を丸くする 22">
            <a:extLst>
              <a:ext uri="{FF2B5EF4-FFF2-40B4-BE49-F238E27FC236}">
                <a16:creationId xmlns:a16="http://schemas.microsoft.com/office/drawing/2014/main" id="{507A4511-5F78-3F01-09C9-043880AF3F14}"/>
              </a:ext>
            </a:extLst>
          </p:cNvPr>
          <p:cNvSpPr/>
          <p:nvPr/>
        </p:nvSpPr>
        <p:spPr>
          <a:xfrm>
            <a:off x="1197140" y="4058887"/>
            <a:ext cx="2365472" cy="291363"/>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C6C6B8D6-0D1D-9FB1-E4C9-9F99E655517C}"/>
              </a:ext>
            </a:extLst>
          </p:cNvPr>
          <p:cNvSpPr/>
          <p:nvPr/>
        </p:nvSpPr>
        <p:spPr>
          <a:xfrm>
            <a:off x="1197140" y="5470054"/>
            <a:ext cx="2365472" cy="291363"/>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6303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画像のプレビュー">
            <a:extLst>
              <a:ext uri="{FF2B5EF4-FFF2-40B4-BE49-F238E27FC236}">
                <a16:creationId xmlns:a16="http://schemas.microsoft.com/office/drawing/2014/main" id="{1B836E66-A790-4296-A16D-FF02E4A9571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607671" y="2235660"/>
            <a:ext cx="2340000" cy="44403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2" name="Picture 2" descr="画像のプレビュー">
            <a:extLst>
              <a:ext uri="{FF2B5EF4-FFF2-40B4-BE49-F238E27FC236}">
                <a16:creationId xmlns:a16="http://schemas.microsoft.com/office/drawing/2014/main" id="{A8AE22F9-B65C-29B3-5D3F-E551A99E665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259623" y="2235659"/>
            <a:ext cx="2340000" cy="44403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「画像の選択」を押します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「カメラで撮影する」か「写真ライブラリから選択する」を押します</a:t>
            </a:r>
          </a:p>
        </p:txBody>
      </p:sp>
      <p:sp>
        <p:nvSpPr>
          <p:cNvPr id="16" name="四角形: 角を丸くする 15">
            <a:extLst>
              <a:ext uri="{FF2B5EF4-FFF2-40B4-BE49-F238E27FC236}">
                <a16:creationId xmlns:a16="http://schemas.microsoft.com/office/drawing/2014/main" id="{A5E33AF5-942D-012A-9385-8F102E3016AA}"/>
              </a:ext>
            </a:extLst>
          </p:cNvPr>
          <p:cNvSpPr/>
          <p:nvPr/>
        </p:nvSpPr>
        <p:spPr>
          <a:xfrm>
            <a:off x="5488160" y="4265838"/>
            <a:ext cx="2541024" cy="75572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6521CE3-E150-3397-4849-4C441D92707F}"/>
              </a:ext>
            </a:extLst>
          </p:cNvPr>
          <p:cNvSpPr txBox="1"/>
          <p:nvPr/>
        </p:nvSpPr>
        <p:spPr>
          <a:xfrm>
            <a:off x="6085840" y="895007"/>
            <a:ext cx="3058160" cy="288000"/>
          </a:xfrm>
          <a:prstGeom prst="rect">
            <a:avLst/>
          </a:prstGeom>
          <a:solidFill>
            <a:schemeClr val="accent2">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②「画像の選択」を選択した場合</a:t>
            </a:r>
          </a:p>
        </p:txBody>
      </p:sp>
      <p:sp>
        <p:nvSpPr>
          <p:cNvPr id="15" name="テキスト ボックス 14">
            <a:extLst>
              <a:ext uri="{FF2B5EF4-FFF2-40B4-BE49-F238E27FC236}">
                <a16:creationId xmlns:a16="http://schemas.microsoft.com/office/drawing/2014/main" id="{FCE5176E-029D-43C7-700E-48D07B26A2D2}"/>
              </a:ext>
            </a:extLst>
          </p:cNvPr>
          <p:cNvSpPr txBox="1"/>
          <p:nvPr/>
        </p:nvSpPr>
        <p:spPr>
          <a:xfrm>
            <a:off x="5593984" y="1176103"/>
            <a:ext cx="3564000" cy="288000"/>
          </a:xfrm>
          <a:prstGeom prst="rect">
            <a:avLst/>
          </a:prstGeom>
          <a:solidFill>
            <a:srgbClr val="7030A0">
              <a:alpha val="40000"/>
            </a:srgbClr>
          </a:solidFill>
        </p:spPr>
        <p:txBody>
          <a:bodyPr wrap="square" rtlCol="0" anchor="ctr">
            <a:spAutoFit/>
          </a:bodyPr>
          <a:lstStyle/>
          <a:p>
            <a:pPr algn="ctr">
              <a:lnSpc>
                <a:spcPct val="130000"/>
              </a:lnSpc>
            </a:pPr>
            <a:r>
              <a:rPr lang="zh-TW" altLang="en-US" sz="1600" dirty="0">
                <a:latin typeface="BIZ UDPゴシック" panose="020B0400000000000000" pitchFamily="50" charset="-128"/>
                <a:ea typeface="BIZ UDPゴシック" panose="020B0400000000000000" pitchFamily="50" charset="-128"/>
              </a:rPr>
              <a:t>各種健康保険被保険者証</a:t>
            </a:r>
            <a:r>
              <a:rPr lang="en-US" altLang="zh-TW" sz="1600" dirty="0">
                <a:latin typeface="BIZ UDPゴシック" panose="020B0400000000000000" pitchFamily="50" charset="-128"/>
                <a:ea typeface="BIZ UDPゴシック" panose="020B0400000000000000" pitchFamily="50" charset="-128"/>
              </a:rPr>
              <a:t>/</a:t>
            </a:r>
            <a:r>
              <a:rPr lang="zh-TW" altLang="en-US" sz="1600" dirty="0">
                <a:latin typeface="BIZ UDPゴシック" panose="020B0400000000000000" pitchFamily="50" charset="-128"/>
                <a:ea typeface="BIZ UDPゴシック" panose="020B0400000000000000" pitchFamily="50" charset="-128"/>
              </a:rPr>
              <a:t>資格確認書</a:t>
            </a:r>
            <a:endParaRPr lang="ja-JP" altLang="en-US" sz="1600" dirty="0">
              <a:latin typeface="BIZ UDPゴシック" panose="020B0400000000000000" pitchFamily="50" charset="-128"/>
              <a:ea typeface="BIZ UDPゴシック" panose="020B0400000000000000" pitchFamily="50" charset="-128"/>
            </a:endParaRPr>
          </a:p>
        </p:txBody>
      </p:sp>
      <p:sp>
        <p:nvSpPr>
          <p:cNvPr id="22" name="字幕 14">
            <a:extLst>
              <a:ext uri="{FF2B5EF4-FFF2-40B4-BE49-F238E27FC236}">
                <a16:creationId xmlns:a16="http://schemas.microsoft.com/office/drawing/2014/main" id="{4EF51546-1DA1-54AA-9638-E37EE4702802}"/>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本人確認をしましょう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6C1B9BCB-DB90-7D8A-E642-5383583F0EE4}"/>
              </a:ext>
            </a:extLst>
          </p:cNvPr>
          <p:cNvSpPr/>
          <p:nvPr/>
        </p:nvSpPr>
        <p:spPr>
          <a:xfrm>
            <a:off x="1247244" y="5089362"/>
            <a:ext cx="2365472" cy="291363"/>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69836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5D5D489-ACDA-4C93-51A9-B7D16D70A61C}"/>
              </a:ext>
            </a:extLst>
          </p:cNvPr>
          <p:cNvPicPr>
            <a:picLocks noChangeAspect="1"/>
          </p:cNvPicPr>
          <p:nvPr/>
        </p:nvPicPr>
        <p:blipFill>
          <a:blip r:embed="rId4"/>
          <a:stretch>
            <a:fillRect/>
          </a:stretch>
        </p:blipFill>
        <p:spPr>
          <a:xfrm>
            <a:off x="5594409" y="2244968"/>
            <a:ext cx="2266950" cy="4467225"/>
          </a:xfrm>
          <a:prstGeom prst="rect">
            <a:avLst/>
          </a:prstGeom>
        </p:spPr>
      </p:pic>
      <p:pic>
        <p:nvPicPr>
          <p:cNvPr id="30" name="図 29">
            <a:extLst>
              <a:ext uri="{FF2B5EF4-FFF2-40B4-BE49-F238E27FC236}">
                <a16:creationId xmlns:a16="http://schemas.microsoft.com/office/drawing/2014/main" id="{1C72BE4D-A924-3412-234D-7DC603AE8C78}"/>
              </a:ext>
            </a:extLst>
          </p:cNvPr>
          <p:cNvPicPr>
            <a:picLocks noChangeAspect="1"/>
          </p:cNvPicPr>
          <p:nvPr/>
        </p:nvPicPr>
        <p:blipFill>
          <a:blip r:embed="rId5"/>
          <a:stretch>
            <a:fillRect/>
          </a:stretch>
        </p:blipFill>
        <p:spPr>
          <a:xfrm>
            <a:off x="1270448" y="2236243"/>
            <a:ext cx="2274005" cy="4462659"/>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撮影または選択した画像が</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表示されます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画像に問題がなければ</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「保存」を押します</a:t>
            </a:r>
          </a:p>
        </p:txBody>
      </p:sp>
      <p:sp>
        <p:nvSpPr>
          <p:cNvPr id="12" name="テキスト ボックス 11">
            <a:extLst>
              <a:ext uri="{FF2B5EF4-FFF2-40B4-BE49-F238E27FC236}">
                <a16:creationId xmlns:a16="http://schemas.microsoft.com/office/drawing/2014/main" id="{F7A05D69-AB43-6051-870A-F1DDCC30F0FF}"/>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3" name="字幕 14">
            <a:extLst>
              <a:ext uri="{FF2B5EF4-FFF2-40B4-BE49-F238E27FC236}">
                <a16:creationId xmlns:a16="http://schemas.microsoft.com/office/drawing/2014/main" id="{E33A503C-6A29-45DE-0936-006987E6399B}"/>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取り込んだ画像を確認をしましょう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E366D5A4-0105-715A-57DF-F5EC671C51F5}"/>
              </a:ext>
            </a:extLst>
          </p:cNvPr>
          <p:cNvSpPr/>
          <p:nvPr/>
        </p:nvSpPr>
        <p:spPr>
          <a:xfrm>
            <a:off x="6552177" y="6299650"/>
            <a:ext cx="351613" cy="320499"/>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1888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12" name="グループ化 11">
            <a:extLst>
              <a:ext uri="{FF2B5EF4-FFF2-40B4-BE49-F238E27FC236}">
                <a16:creationId xmlns:a16="http://schemas.microsoft.com/office/drawing/2014/main" id="{0C598851-852C-3DF9-1208-459A9F304BB5}"/>
              </a:ext>
            </a:extLst>
          </p:cNvPr>
          <p:cNvGrpSpPr/>
          <p:nvPr/>
        </p:nvGrpSpPr>
        <p:grpSpPr>
          <a:xfrm>
            <a:off x="1866039" y="1408249"/>
            <a:ext cx="6958068" cy="1046860"/>
            <a:chOff x="1818414" y="1252441"/>
            <a:chExt cx="6958068" cy="1046860"/>
          </a:xfrm>
        </p:grpSpPr>
        <p:sp>
          <p:nvSpPr>
            <p:cNvPr id="13" name="正方形/長方形 12">
              <a:extLst>
                <a:ext uri="{FF2B5EF4-FFF2-40B4-BE49-F238E27FC236}">
                  <a16:creationId xmlns:a16="http://schemas.microsoft.com/office/drawing/2014/main" id="{2A0624ED-3760-2E1A-FD5C-17740303AD11}"/>
                </a:ext>
              </a:extLst>
            </p:cNvPr>
            <p:cNvSpPr/>
            <p:nvPr/>
          </p:nvSpPr>
          <p:spPr>
            <a:xfrm>
              <a:off x="2547256" y="1714097"/>
              <a:ext cx="6229226" cy="585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利用登録の流れ</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B616B447-7060-3D34-CACB-B857174A7938}"/>
                </a:ext>
              </a:extLst>
            </p:cNvPr>
            <p:cNvSpPr/>
            <p:nvPr/>
          </p:nvSpPr>
          <p:spPr>
            <a:xfrm>
              <a:off x="1871664" y="1714097"/>
              <a:ext cx="675592" cy="585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p:txBody>
        </p:sp>
        <p:sp>
          <p:nvSpPr>
            <p:cNvPr id="15" name="テキスト ボックス 14">
              <a:extLst>
                <a:ext uri="{FF2B5EF4-FFF2-40B4-BE49-F238E27FC236}">
                  <a16:creationId xmlns:a16="http://schemas.microsoft.com/office/drawing/2014/main" id="{22DAA0A5-0EA1-BAD1-44A8-18F3781B9463}"/>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1</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．利用登録の流れ</a:t>
              </a:r>
            </a:p>
          </p:txBody>
        </p:sp>
      </p:grpSp>
      <p:grpSp>
        <p:nvGrpSpPr>
          <p:cNvPr id="16" name="グループ化 15">
            <a:extLst>
              <a:ext uri="{FF2B5EF4-FFF2-40B4-BE49-F238E27FC236}">
                <a16:creationId xmlns:a16="http://schemas.microsoft.com/office/drawing/2014/main" id="{2447E196-3CCB-2D8F-34B8-551155FC5E53}"/>
              </a:ext>
            </a:extLst>
          </p:cNvPr>
          <p:cNvGrpSpPr/>
          <p:nvPr/>
        </p:nvGrpSpPr>
        <p:grpSpPr>
          <a:xfrm>
            <a:off x="1866039" y="2690448"/>
            <a:ext cx="6958068" cy="1393456"/>
            <a:chOff x="1818414" y="1252441"/>
            <a:chExt cx="6958068" cy="1393456"/>
          </a:xfrm>
        </p:grpSpPr>
        <p:sp>
          <p:nvSpPr>
            <p:cNvPr id="17" name="正方形/長方形 16">
              <a:extLst>
                <a:ext uri="{FF2B5EF4-FFF2-40B4-BE49-F238E27FC236}">
                  <a16:creationId xmlns:a16="http://schemas.microsoft.com/office/drawing/2014/main" id="{6FD4A876-CD03-B564-ADBF-B9F1FAD2A3D9}"/>
                </a:ext>
              </a:extLst>
            </p:cNvPr>
            <p:cNvSpPr/>
            <p:nvPr/>
          </p:nvSpPr>
          <p:spPr>
            <a:xfrm>
              <a:off x="2547256" y="1714096"/>
              <a:ext cx="6229226" cy="931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連絡先の登録方法</a:t>
              </a:r>
              <a:r>
                <a:rPr lang="en-US" altLang="ja-JP" dirty="0">
                  <a:ln w="0"/>
                  <a:solidFill>
                    <a:prstClr val="black"/>
                  </a:solidFill>
                  <a:latin typeface="BIZ UDPゴシック" panose="020B0400000000000000" pitchFamily="50" charset="-128"/>
                  <a:ea typeface="BIZ UDPゴシック" panose="020B0400000000000000" pitchFamily="50" charset="-128"/>
                </a:rPr>
                <a:t>………………………………………P47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緊急通報について</a:t>
              </a:r>
              <a:r>
                <a:rPr lang="en-US" altLang="ja-JP" dirty="0">
                  <a:ln w="0"/>
                  <a:solidFill>
                    <a:prstClr val="black"/>
                  </a:solidFill>
                  <a:latin typeface="BIZ UDPゴシック" panose="020B0400000000000000" pitchFamily="50" charset="-128"/>
                  <a:ea typeface="BIZ UDPゴシック" panose="020B0400000000000000" pitchFamily="50" charset="-128"/>
                </a:rPr>
                <a:t>………………………………………P57</a:t>
              </a:r>
            </a:p>
          </p:txBody>
        </p:sp>
        <p:sp>
          <p:nvSpPr>
            <p:cNvPr id="18" name="正方形/長方形 17">
              <a:extLst>
                <a:ext uri="{FF2B5EF4-FFF2-40B4-BE49-F238E27FC236}">
                  <a16:creationId xmlns:a16="http://schemas.microsoft.com/office/drawing/2014/main" id="{4DE32746-7C2A-4FAC-0CCB-BBDF237C423C}"/>
                </a:ext>
              </a:extLst>
            </p:cNvPr>
            <p:cNvSpPr/>
            <p:nvPr/>
          </p:nvSpPr>
          <p:spPr>
            <a:xfrm>
              <a:off x="1871664" y="1714096"/>
              <a:ext cx="675592" cy="919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2-A</a:t>
              </a: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p:txBody>
        </p:sp>
        <p:sp>
          <p:nvSpPr>
            <p:cNvPr id="19" name="テキスト ボックス 18">
              <a:extLst>
                <a:ext uri="{FF2B5EF4-FFF2-40B4-BE49-F238E27FC236}">
                  <a16:creationId xmlns:a16="http://schemas.microsoft.com/office/drawing/2014/main" id="{77986B3D-D995-5CB6-606F-8726181BEF5D}"/>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２</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連絡先の登録方法・緊急通報</a:t>
              </a:r>
            </a:p>
          </p:txBody>
        </p:sp>
      </p:grpSp>
      <p:grpSp>
        <p:nvGrpSpPr>
          <p:cNvPr id="6" name="グループ化 5">
            <a:extLst>
              <a:ext uri="{FF2B5EF4-FFF2-40B4-BE49-F238E27FC236}">
                <a16:creationId xmlns:a16="http://schemas.microsoft.com/office/drawing/2014/main" id="{FC8D754F-48AC-587D-51EA-5A8C9FA825FE}"/>
              </a:ext>
            </a:extLst>
          </p:cNvPr>
          <p:cNvGrpSpPr/>
          <p:nvPr/>
        </p:nvGrpSpPr>
        <p:grpSpPr>
          <a:xfrm>
            <a:off x="1866039" y="4319244"/>
            <a:ext cx="6958068" cy="1046860"/>
            <a:chOff x="1818414" y="1252441"/>
            <a:chExt cx="6958068" cy="1046860"/>
          </a:xfrm>
        </p:grpSpPr>
        <p:sp>
          <p:nvSpPr>
            <p:cNvPr id="7" name="正方形/長方形 6">
              <a:extLst>
                <a:ext uri="{FF2B5EF4-FFF2-40B4-BE49-F238E27FC236}">
                  <a16:creationId xmlns:a16="http://schemas.microsoft.com/office/drawing/2014/main" id="{D0468691-E081-B967-E90A-081033962426}"/>
                </a:ext>
              </a:extLst>
            </p:cNvPr>
            <p:cNvSpPr/>
            <p:nvPr/>
          </p:nvSpPr>
          <p:spPr>
            <a:xfrm>
              <a:off x="2547256" y="1714097"/>
              <a:ext cx="6229226" cy="585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サービス提供・お問合せ先</a:t>
              </a:r>
              <a:r>
                <a:rPr lang="en-US" altLang="ja-JP" dirty="0">
                  <a:ln w="0"/>
                  <a:solidFill>
                    <a:prstClr val="black"/>
                  </a:solidFill>
                  <a:latin typeface="BIZ UDPゴシック" panose="020B0400000000000000" pitchFamily="50" charset="-128"/>
                  <a:ea typeface="BIZ UDPゴシック" panose="020B0400000000000000" pitchFamily="50" charset="-128"/>
                </a:rPr>
                <a:t>……………………………P64</a:t>
              </a:r>
            </a:p>
          </p:txBody>
        </p:sp>
        <p:sp>
          <p:nvSpPr>
            <p:cNvPr id="8" name="正方形/長方形 7">
              <a:extLst>
                <a:ext uri="{FF2B5EF4-FFF2-40B4-BE49-F238E27FC236}">
                  <a16:creationId xmlns:a16="http://schemas.microsoft.com/office/drawing/2014/main" id="{A6EEDADA-0789-4EB7-E680-7617499C889B}"/>
                </a:ext>
              </a:extLst>
            </p:cNvPr>
            <p:cNvSpPr/>
            <p:nvPr/>
          </p:nvSpPr>
          <p:spPr>
            <a:xfrm>
              <a:off x="1871664" y="1714097"/>
              <a:ext cx="675592" cy="585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a:t>
              </a:r>
            </a:p>
          </p:txBody>
        </p:sp>
        <p:sp>
          <p:nvSpPr>
            <p:cNvPr id="9" name="テキスト ボックス 8">
              <a:extLst>
                <a:ext uri="{FF2B5EF4-FFF2-40B4-BE49-F238E27FC236}">
                  <a16:creationId xmlns:a16="http://schemas.microsoft.com/office/drawing/2014/main" id="{1EC920C6-8359-43FB-420F-9CA065F031B5}"/>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3</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．サービス提供・お問合せ先</a:t>
              </a:r>
            </a:p>
          </p:txBody>
        </p:sp>
      </p:grpSp>
    </p:spTree>
    <p:extLst>
      <p:ext uri="{BB962C8B-B14F-4D97-AF65-F5344CB8AC3E}">
        <p14:creationId xmlns:p14="http://schemas.microsoft.com/office/powerpoint/2010/main" val="344528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3E1EB4A-4EC6-38C9-9364-ADAF4A88B4C7}"/>
              </a:ext>
            </a:extLst>
          </p:cNvPr>
          <p:cNvPicPr>
            <a:picLocks noChangeAspect="1"/>
          </p:cNvPicPr>
          <p:nvPr/>
        </p:nvPicPr>
        <p:blipFill>
          <a:blip r:embed="rId4"/>
          <a:stretch>
            <a:fillRect/>
          </a:stretch>
        </p:blipFill>
        <p:spPr>
          <a:xfrm>
            <a:off x="3409950" y="2248153"/>
            <a:ext cx="2324100" cy="45339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テキスト ボックス 21">
            <a:extLst>
              <a:ext uri="{FF2B5EF4-FFF2-40B4-BE49-F238E27FC236}">
                <a16:creationId xmlns:a16="http://schemas.microsoft.com/office/drawing/2014/main" id="{0604E1DB-7186-B5E2-70A1-898D8DC58F9B}"/>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画像編集が必要であれば編集し、</a:t>
            </a:r>
          </a:p>
          <a:p>
            <a:pPr>
              <a:lnSpc>
                <a:spcPct val="130000"/>
              </a:lnSpc>
            </a:pPr>
            <a:r>
              <a:rPr lang="ja-JP" altLang="en-US" dirty="0">
                <a:latin typeface="BIZ UDPゴシック" panose="020B0400000000000000" pitchFamily="50" charset="-128"/>
                <a:ea typeface="BIZ UDPゴシック" panose="020B0400000000000000" pitchFamily="50" charset="-128"/>
              </a:rPr>
              <a:t>右上の✓を押します</a:t>
            </a:r>
          </a:p>
        </p:txBody>
      </p:sp>
      <p:sp>
        <p:nvSpPr>
          <p:cNvPr id="3" name="テキスト ボックス 2">
            <a:extLst>
              <a:ext uri="{FF2B5EF4-FFF2-40B4-BE49-F238E27FC236}">
                <a16:creationId xmlns:a16="http://schemas.microsoft.com/office/drawing/2014/main" id="{F081B443-1A1B-F6FB-3D34-3368F5F7B14D}"/>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4" name="字幕 14">
            <a:extLst>
              <a:ext uri="{FF2B5EF4-FFF2-40B4-BE49-F238E27FC236}">
                <a16:creationId xmlns:a16="http://schemas.microsoft.com/office/drawing/2014/main" id="{FE82DC18-3331-1C13-3FB0-9DB3A1BF2D2D}"/>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取り込んだ画像を確認をしましょう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882461E5-050B-C17D-7C6E-1AB3E4F9C43F}"/>
              </a:ext>
            </a:extLst>
          </p:cNvPr>
          <p:cNvSpPr/>
          <p:nvPr/>
        </p:nvSpPr>
        <p:spPr>
          <a:xfrm>
            <a:off x="5402064" y="2275292"/>
            <a:ext cx="351613" cy="326942"/>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4905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4619C40B-EDEB-226F-2BEE-DD99EA5E6557}"/>
              </a:ext>
            </a:extLst>
          </p:cNvPr>
          <p:cNvPicPr>
            <a:picLocks noChangeAspect="1"/>
          </p:cNvPicPr>
          <p:nvPr/>
        </p:nvPicPr>
        <p:blipFill>
          <a:blip r:embed="rId4"/>
          <a:stretch>
            <a:fillRect/>
          </a:stretch>
        </p:blipFill>
        <p:spPr>
          <a:xfrm>
            <a:off x="5607129" y="2244968"/>
            <a:ext cx="2352675" cy="4533900"/>
          </a:xfrm>
          <a:prstGeom prst="rect">
            <a:avLst/>
          </a:prstGeom>
        </p:spPr>
      </p:pic>
      <p:pic>
        <p:nvPicPr>
          <p:cNvPr id="31" name="図 30">
            <a:extLst>
              <a:ext uri="{FF2B5EF4-FFF2-40B4-BE49-F238E27FC236}">
                <a16:creationId xmlns:a16="http://schemas.microsoft.com/office/drawing/2014/main" id="{20B6935F-BD06-D977-8320-86F06CF52945}"/>
              </a:ext>
            </a:extLst>
          </p:cNvPr>
          <p:cNvPicPr>
            <a:picLocks noChangeAspect="1"/>
          </p:cNvPicPr>
          <p:nvPr/>
        </p:nvPicPr>
        <p:blipFill>
          <a:blip r:embed="rId5"/>
          <a:stretch>
            <a:fillRect/>
          </a:stretch>
        </p:blipFill>
        <p:spPr>
          <a:xfrm>
            <a:off x="1248429" y="2101207"/>
            <a:ext cx="2304488" cy="4676037"/>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撮影または選択した画像が</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表示されます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画像に問題がなければ</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「写真を使用」を押します</a:t>
            </a:r>
          </a:p>
        </p:txBody>
      </p:sp>
      <p:sp>
        <p:nvSpPr>
          <p:cNvPr id="3" name="テキスト ボックス 2">
            <a:extLst>
              <a:ext uri="{FF2B5EF4-FFF2-40B4-BE49-F238E27FC236}">
                <a16:creationId xmlns:a16="http://schemas.microsoft.com/office/drawing/2014/main" id="{BB0881AB-F484-8D97-AE18-F031BA654C39}"/>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4" name="字幕 14">
            <a:extLst>
              <a:ext uri="{FF2B5EF4-FFF2-40B4-BE49-F238E27FC236}">
                <a16:creationId xmlns:a16="http://schemas.microsoft.com/office/drawing/2014/main" id="{DB9E8E4B-980C-E8C2-669D-8D8F20FE33A5}"/>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取り込んだ画像を確認をしましょう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64E0078F-84BF-3B2E-8955-EDFB509C90D6}"/>
              </a:ext>
            </a:extLst>
          </p:cNvPr>
          <p:cNvSpPr/>
          <p:nvPr/>
        </p:nvSpPr>
        <p:spPr>
          <a:xfrm>
            <a:off x="7224941" y="6301157"/>
            <a:ext cx="685194" cy="2702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9890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7A6C336-484F-35EA-C920-45131BA2F786}"/>
              </a:ext>
            </a:extLst>
          </p:cNvPr>
          <p:cNvPicPr>
            <a:picLocks noChangeAspect="1"/>
          </p:cNvPicPr>
          <p:nvPr/>
        </p:nvPicPr>
        <p:blipFill>
          <a:blip r:embed="rId4"/>
          <a:stretch>
            <a:fillRect/>
          </a:stretch>
        </p:blipFill>
        <p:spPr>
          <a:xfrm>
            <a:off x="3435343" y="2268718"/>
            <a:ext cx="2352675" cy="45339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テキスト ボックス 21">
            <a:extLst>
              <a:ext uri="{FF2B5EF4-FFF2-40B4-BE49-F238E27FC236}">
                <a16:creationId xmlns:a16="http://schemas.microsoft.com/office/drawing/2014/main" id="{0604E1DB-7186-B5E2-70A1-898D8DC58F9B}"/>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画像編集が必要であれば編集し、</a:t>
            </a:r>
          </a:p>
          <a:p>
            <a:pPr>
              <a:lnSpc>
                <a:spcPct val="130000"/>
              </a:lnSpc>
            </a:pPr>
            <a:r>
              <a:rPr lang="ja-JP" altLang="en-US" dirty="0">
                <a:latin typeface="BIZ UDPゴシック" panose="020B0400000000000000" pitchFamily="50" charset="-128"/>
                <a:ea typeface="BIZ UDPゴシック" panose="020B0400000000000000" pitchFamily="50" charset="-128"/>
              </a:rPr>
              <a:t>右下の「選択」を押します</a:t>
            </a: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3" name="字幕 14">
            <a:extLst>
              <a:ext uri="{FF2B5EF4-FFF2-40B4-BE49-F238E27FC236}">
                <a16:creationId xmlns:a16="http://schemas.microsoft.com/office/drawing/2014/main" id="{3A3054BB-6006-6661-E61D-6BEE0776853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取り込んだ画像を確認をしましょう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EE3BB660-DCF5-A26E-FF27-17BF4AD1098E}"/>
              </a:ext>
            </a:extLst>
          </p:cNvPr>
          <p:cNvSpPr/>
          <p:nvPr/>
        </p:nvSpPr>
        <p:spPr>
          <a:xfrm>
            <a:off x="5427463" y="6399786"/>
            <a:ext cx="351613" cy="326942"/>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8726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画像のプレビュー">
            <a:extLst>
              <a:ext uri="{FF2B5EF4-FFF2-40B4-BE49-F238E27FC236}">
                <a16:creationId xmlns:a16="http://schemas.microsoft.com/office/drawing/2014/main" id="{990A326A-2F57-0E68-B700-3771CDEC7448}"/>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604243" y="2241096"/>
            <a:ext cx="2340000" cy="43746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図 11" descr="グラフィカル ユーザー インターフェイス&#10;&#10;自動的に生成された説明">
            <a:extLst>
              <a:ext uri="{FF2B5EF4-FFF2-40B4-BE49-F238E27FC236}">
                <a16:creationId xmlns:a16="http://schemas.microsoft.com/office/drawing/2014/main" id="{5436FDA8-405F-0F0D-E3A2-BCED767C105E}"/>
              </a:ext>
            </a:extLst>
          </p:cNvPr>
          <p:cNvPicPr>
            <a:picLocks noChangeAspect="1"/>
          </p:cNvPicPr>
          <p:nvPr/>
        </p:nvPicPr>
        <p:blipFill>
          <a:blip r:embed="rId5"/>
          <a:stretch>
            <a:fillRect/>
          </a:stretch>
        </p:blipFill>
        <p:spPr>
          <a:xfrm>
            <a:off x="1249181" y="2259709"/>
            <a:ext cx="2277093" cy="4392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表示された画像を確認し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自身の姓名を入力し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14" name="四角形: 角を丸くする 13">
            <a:extLst>
              <a:ext uri="{FF2B5EF4-FFF2-40B4-BE49-F238E27FC236}">
                <a16:creationId xmlns:a16="http://schemas.microsoft.com/office/drawing/2014/main" id="{8056966F-33BB-7D40-56B9-B6B12D64EB44}"/>
              </a:ext>
            </a:extLst>
          </p:cNvPr>
          <p:cNvSpPr/>
          <p:nvPr/>
        </p:nvSpPr>
        <p:spPr>
          <a:xfrm>
            <a:off x="1196959" y="6057900"/>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B3B1C036-7877-675D-362A-63F64F5BDD20}"/>
              </a:ext>
            </a:extLst>
          </p:cNvPr>
          <p:cNvSpPr/>
          <p:nvPr/>
        </p:nvSpPr>
        <p:spPr>
          <a:xfrm>
            <a:off x="5568602" y="6233264"/>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字幕 14">
            <a:extLst>
              <a:ext uri="{FF2B5EF4-FFF2-40B4-BE49-F238E27FC236}">
                <a16:creationId xmlns:a16="http://schemas.microsoft.com/office/drawing/2014/main" id="{3EFD9AE1-EBFC-4AAB-61BB-03EFD46E02F4}"/>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75D7EDD0-6F73-D5D7-92C5-62D0DFF47E05}"/>
              </a:ext>
            </a:extLst>
          </p:cNvPr>
          <p:cNvSpPr/>
          <p:nvPr/>
        </p:nvSpPr>
        <p:spPr>
          <a:xfrm>
            <a:off x="5658372" y="2984430"/>
            <a:ext cx="2173817" cy="1236841"/>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7496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D40ED1F5-D541-9A52-A9C1-67F6B3546477}"/>
              </a:ext>
            </a:extLst>
          </p:cNvPr>
          <p:cNvPicPr>
            <a:picLocks noChangeAspect="1"/>
          </p:cNvPicPr>
          <p:nvPr/>
        </p:nvPicPr>
        <p:blipFill>
          <a:blip r:embed="rId4"/>
          <a:stretch>
            <a:fillRect/>
          </a:stretch>
        </p:blipFill>
        <p:spPr>
          <a:xfrm>
            <a:off x="5609159" y="2266327"/>
            <a:ext cx="2263664" cy="4392000"/>
          </a:xfrm>
          <a:prstGeom prst="rect">
            <a:avLst/>
          </a:prstGeom>
        </p:spPr>
      </p:pic>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2741051E-B98F-667C-2231-417A8326CCC0}"/>
              </a:ext>
            </a:extLst>
          </p:cNvPr>
          <p:cNvPicPr>
            <a:picLocks noChangeAspect="1"/>
          </p:cNvPicPr>
          <p:nvPr/>
        </p:nvPicPr>
        <p:blipFill>
          <a:blip r:embed="rId5"/>
          <a:stretch>
            <a:fillRect/>
          </a:stretch>
        </p:blipFill>
        <p:spPr>
          <a:xfrm>
            <a:off x="1271177" y="2264012"/>
            <a:ext cx="2279310"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郵便番号を入力し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「住所検索」を押します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住所を入力し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21" name="四角形: 角を丸くする 20">
            <a:extLst>
              <a:ext uri="{FF2B5EF4-FFF2-40B4-BE49-F238E27FC236}">
                <a16:creationId xmlns:a16="http://schemas.microsoft.com/office/drawing/2014/main" id="{B3B1C036-7877-675D-362A-63F64F5BDD20}"/>
              </a:ext>
            </a:extLst>
          </p:cNvPr>
          <p:cNvSpPr/>
          <p:nvPr/>
        </p:nvSpPr>
        <p:spPr>
          <a:xfrm>
            <a:off x="5543550" y="6142596"/>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F35F62A3-8EEF-4733-D203-447F487621A3}"/>
              </a:ext>
            </a:extLst>
          </p:cNvPr>
          <p:cNvSpPr/>
          <p:nvPr/>
        </p:nvSpPr>
        <p:spPr>
          <a:xfrm>
            <a:off x="1412435" y="3201356"/>
            <a:ext cx="1133057" cy="215288"/>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132B0DBA-3520-32C4-180A-0140BDD2ADB3}"/>
              </a:ext>
            </a:extLst>
          </p:cNvPr>
          <p:cNvSpPr/>
          <p:nvPr/>
        </p:nvSpPr>
        <p:spPr>
          <a:xfrm>
            <a:off x="5716705" y="3549564"/>
            <a:ext cx="2043338" cy="2593032"/>
          </a:xfrm>
          <a:prstGeom prst="roundRect">
            <a:avLst>
              <a:gd name="adj" fmla="val 2758"/>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字幕 14">
            <a:extLst>
              <a:ext uri="{FF2B5EF4-FFF2-40B4-BE49-F238E27FC236}">
                <a16:creationId xmlns:a16="http://schemas.microsoft.com/office/drawing/2014/main" id="{8CBB13AB-86F7-E09D-DA47-CD1B35CE1882}"/>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045E3434-69A7-0B2E-159D-162A24A7881A}"/>
              </a:ext>
            </a:extLst>
          </p:cNvPr>
          <p:cNvSpPr/>
          <p:nvPr/>
        </p:nvSpPr>
        <p:spPr>
          <a:xfrm>
            <a:off x="2687400" y="3185496"/>
            <a:ext cx="582031" cy="22911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C757AF5-82E8-C7BD-2639-BC2A21785E33}"/>
              </a:ext>
            </a:extLst>
          </p:cNvPr>
          <p:cNvSpPr/>
          <p:nvPr/>
        </p:nvSpPr>
        <p:spPr>
          <a:xfrm>
            <a:off x="2695775" y="3201358"/>
            <a:ext cx="581438" cy="215288"/>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1781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FFF2699-A5B9-3E3C-441C-0FBF3C9E93E1}"/>
              </a:ext>
            </a:extLst>
          </p:cNvPr>
          <p:cNvPicPr>
            <a:picLocks noChangeAspect="1"/>
          </p:cNvPicPr>
          <p:nvPr/>
        </p:nvPicPr>
        <p:blipFill>
          <a:blip r:embed="rId4"/>
          <a:stretch>
            <a:fillRect/>
          </a:stretch>
        </p:blipFill>
        <p:spPr>
          <a:xfrm>
            <a:off x="3420714" y="2270304"/>
            <a:ext cx="2352675" cy="45339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テキスト ボックス 21">
            <a:extLst>
              <a:ext uri="{FF2B5EF4-FFF2-40B4-BE49-F238E27FC236}">
                <a16:creationId xmlns:a16="http://schemas.microsoft.com/office/drawing/2014/main" id="{0604E1DB-7186-B5E2-70A1-898D8DC58F9B}"/>
              </a:ext>
            </a:extLst>
          </p:cNvPr>
          <p:cNvSpPr txBox="1"/>
          <p:nvPr/>
        </p:nvSpPr>
        <p:spPr>
          <a:xfrm>
            <a:off x="3485787" y="1512998"/>
            <a:ext cx="3854127"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生年月日を設定し「確認」を押します</a:t>
            </a:r>
          </a:p>
        </p:txBody>
      </p:sp>
      <p:sp>
        <p:nvSpPr>
          <p:cNvPr id="3" name="テキスト ボックス 2">
            <a:extLst>
              <a:ext uri="{FF2B5EF4-FFF2-40B4-BE49-F238E27FC236}">
                <a16:creationId xmlns:a16="http://schemas.microsoft.com/office/drawing/2014/main" id="{F081B443-1A1B-F6FB-3D34-3368F5F7B14D}"/>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8" name="四角形: 角を丸くする 7">
            <a:extLst>
              <a:ext uri="{FF2B5EF4-FFF2-40B4-BE49-F238E27FC236}">
                <a16:creationId xmlns:a16="http://schemas.microsoft.com/office/drawing/2014/main" id="{1AB5F823-FB36-B5FA-AA8A-682E5372AAD3}"/>
              </a:ext>
            </a:extLst>
          </p:cNvPr>
          <p:cNvSpPr/>
          <p:nvPr/>
        </p:nvSpPr>
        <p:spPr>
          <a:xfrm>
            <a:off x="5149296" y="4968542"/>
            <a:ext cx="332866" cy="215288"/>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字幕 14">
            <a:extLst>
              <a:ext uri="{FF2B5EF4-FFF2-40B4-BE49-F238E27FC236}">
                <a16:creationId xmlns:a16="http://schemas.microsoft.com/office/drawing/2014/main" id="{7C3587E1-A9E6-8021-2D62-3B43ABFF8804}"/>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07B17CD0-A534-EEEF-AF73-81416B570A8F}"/>
              </a:ext>
            </a:extLst>
          </p:cNvPr>
          <p:cNvSpPr/>
          <p:nvPr/>
        </p:nvSpPr>
        <p:spPr>
          <a:xfrm>
            <a:off x="4031985" y="4299674"/>
            <a:ext cx="1045550" cy="215288"/>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53129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E19D937-6C6F-FA0B-9492-C0996D9106FD}"/>
              </a:ext>
            </a:extLst>
          </p:cNvPr>
          <p:cNvPicPr>
            <a:picLocks noChangeAspect="1"/>
          </p:cNvPicPr>
          <p:nvPr/>
        </p:nvPicPr>
        <p:blipFill>
          <a:blip r:embed="rId4"/>
          <a:stretch>
            <a:fillRect/>
          </a:stretch>
        </p:blipFill>
        <p:spPr>
          <a:xfrm>
            <a:off x="3471860" y="2286000"/>
            <a:ext cx="2352675" cy="45339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4" name="四角形: 角を丸くする 3">
            <a:extLst>
              <a:ext uri="{FF2B5EF4-FFF2-40B4-BE49-F238E27FC236}">
                <a16:creationId xmlns:a16="http://schemas.microsoft.com/office/drawing/2014/main" id="{E8289AB1-6073-EA4B-DA69-658FE6CB4D4B}"/>
              </a:ext>
            </a:extLst>
          </p:cNvPr>
          <p:cNvSpPr/>
          <p:nvPr/>
        </p:nvSpPr>
        <p:spPr>
          <a:xfrm>
            <a:off x="4430276" y="5944556"/>
            <a:ext cx="332866" cy="215288"/>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8E91707-F293-4325-0536-C741EF701B6A}"/>
              </a:ext>
            </a:extLst>
          </p:cNvPr>
          <p:cNvSpPr txBox="1"/>
          <p:nvPr/>
        </p:nvSpPr>
        <p:spPr>
          <a:xfrm>
            <a:off x="3485787" y="1512998"/>
            <a:ext cx="3854127"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生年月日を設定し「確認」を押します</a:t>
            </a:r>
          </a:p>
        </p:txBody>
      </p:sp>
      <p:sp>
        <p:nvSpPr>
          <p:cNvPr id="8" name="字幕 14">
            <a:extLst>
              <a:ext uri="{FF2B5EF4-FFF2-40B4-BE49-F238E27FC236}">
                <a16:creationId xmlns:a16="http://schemas.microsoft.com/office/drawing/2014/main" id="{D1630675-D14E-DCC0-BB90-A61E765A016B}"/>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4A1A0DB1-37D3-1C75-DA37-EA8175B7710D}"/>
              </a:ext>
            </a:extLst>
          </p:cNvPr>
          <p:cNvSpPr/>
          <p:nvPr/>
        </p:nvSpPr>
        <p:spPr>
          <a:xfrm>
            <a:off x="3905413" y="5239340"/>
            <a:ext cx="1264061" cy="17792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1911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グラフィカル ユーザー インターフェイス, テキスト, アプリケーション, メール&#10;&#10;自動的に生成された説明">
            <a:extLst>
              <a:ext uri="{FF2B5EF4-FFF2-40B4-BE49-F238E27FC236}">
                <a16:creationId xmlns:a16="http://schemas.microsoft.com/office/drawing/2014/main" id="{90F73FBD-9C15-DBD0-F235-7B30D1382AA5}"/>
              </a:ext>
            </a:extLst>
          </p:cNvPr>
          <p:cNvPicPr>
            <a:picLocks noChangeAspect="1"/>
          </p:cNvPicPr>
          <p:nvPr/>
        </p:nvPicPr>
        <p:blipFill>
          <a:blip r:embed="rId4"/>
          <a:stretch>
            <a:fillRect/>
          </a:stretch>
        </p:blipFill>
        <p:spPr>
          <a:xfrm>
            <a:off x="5557756" y="2273313"/>
            <a:ext cx="2237921" cy="4392000"/>
          </a:xfrm>
          <a:prstGeom prst="rect">
            <a:avLst/>
          </a:prstGeom>
        </p:spPr>
      </p:pic>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96489E81-34B4-A222-69AF-58D1156E8413}"/>
              </a:ext>
            </a:extLst>
          </p:cNvPr>
          <p:cNvPicPr>
            <a:picLocks noChangeAspect="1"/>
          </p:cNvPicPr>
          <p:nvPr/>
        </p:nvPicPr>
        <p:blipFill>
          <a:blip r:embed="rId5"/>
          <a:stretch>
            <a:fillRect/>
          </a:stretch>
        </p:blipFill>
        <p:spPr>
          <a:xfrm>
            <a:off x="1259692" y="2261987"/>
            <a:ext cx="2302561"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生年月日を確認し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性別を選択し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21" name="四角形: 角を丸くする 20">
            <a:extLst>
              <a:ext uri="{FF2B5EF4-FFF2-40B4-BE49-F238E27FC236}">
                <a16:creationId xmlns:a16="http://schemas.microsoft.com/office/drawing/2014/main" id="{B3B1C036-7877-675D-362A-63F64F5BDD20}"/>
              </a:ext>
            </a:extLst>
          </p:cNvPr>
          <p:cNvSpPr/>
          <p:nvPr/>
        </p:nvSpPr>
        <p:spPr>
          <a:xfrm>
            <a:off x="5481765" y="6130239"/>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F35F62A3-8EEF-4733-D203-447F487621A3}"/>
              </a:ext>
            </a:extLst>
          </p:cNvPr>
          <p:cNvSpPr/>
          <p:nvPr/>
        </p:nvSpPr>
        <p:spPr>
          <a:xfrm>
            <a:off x="1383957" y="6154952"/>
            <a:ext cx="2051221" cy="430576"/>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132B0DBA-3520-32C4-180A-0140BDD2ADB3}"/>
              </a:ext>
            </a:extLst>
          </p:cNvPr>
          <p:cNvSpPr/>
          <p:nvPr/>
        </p:nvSpPr>
        <p:spPr>
          <a:xfrm>
            <a:off x="5654920" y="3137756"/>
            <a:ext cx="2043338" cy="531809"/>
          </a:xfrm>
          <a:prstGeom prst="roundRect">
            <a:avLst>
              <a:gd name="adj" fmla="val 2758"/>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C6E04E45-F979-EFDA-45C0-FE2AB4EEDB7A}"/>
              </a:ext>
            </a:extLst>
          </p:cNvPr>
          <p:cNvSpPr txBox="1"/>
          <p:nvPr/>
        </p:nvSpPr>
        <p:spPr>
          <a:xfrm>
            <a:off x="7772400" y="3325128"/>
            <a:ext cx="1346886" cy="2196114"/>
          </a:xfrm>
          <a:prstGeom prst="rect">
            <a:avLst/>
          </a:prstGeom>
          <a:noFill/>
        </p:spPr>
        <p:txBody>
          <a:bodyPr wrap="square"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緊急連絡先・ご自身の携帯電話番号の入力は任意となります</a:t>
            </a:r>
          </a:p>
        </p:txBody>
      </p:sp>
      <p:sp>
        <p:nvSpPr>
          <p:cNvPr id="4" name="テキスト ボックス 3">
            <a:extLst>
              <a:ext uri="{FF2B5EF4-FFF2-40B4-BE49-F238E27FC236}">
                <a16:creationId xmlns:a16="http://schemas.microsoft.com/office/drawing/2014/main" id="{77448583-F123-1CF2-15C6-349BC65DA5AD}"/>
              </a:ext>
            </a:extLst>
          </p:cNvPr>
          <p:cNvSpPr txBox="1"/>
          <p:nvPr/>
        </p:nvSpPr>
        <p:spPr>
          <a:xfrm>
            <a:off x="3526887" y="5299797"/>
            <a:ext cx="2080241" cy="1475917"/>
          </a:xfrm>
          <a:prstGeom prst="rect">
            <a:avLst/>
          </a:prstGeom>
          <a:noFill/>
        </p:spPr>
        <p:txBody>
          <a:bodyPr wrap="square"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利用者が未成年の場合、法定代理人の登録が必要となります　→</a:t>
            </a:r>
            <a:r>
              <a:rPr lang="en-US" altLang="ja-JP" dirty="0">
                <a:solidFill>
                  <a:schemeClr val="accent1"/>
                </a:solidFill>
                <a:latin typeface="BIZ UDPゴシック" panose="020B0400000000000000" pitchFamily="50" charset="-128"/>
                <a:ea typeface="BIZ UDPゴシック" panose="020B0400000000000000" pitchFamily="50" charset="-128"/>
              </a:rPr>
              <a:t>p26</a:t>
            </a:r>
            <a:endParaRPr lang="ja-JP" altLang="en-US" dirty="0">
              <a:solidFill>
                <a:schemeClr val="accent1"/>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1D352C2B-A380-F452-9CB5-4F937589EDF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9170F9D3-DEB6-2958-EF54-445883FEFE19}"/>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2" name="Picture 2" descr="画像のプレビュー">
            <a:extLst>
              <a:ext uri="{FF2B5EF4-FFF2-40B4-BE49-F238E27FC236}">
                <a16:creationId xmlns:a16="http://schemas.microsoft.com/office/drawing/2014/main" id="{F0EE1625-DFF1-31E1-E811-FEFFC27D45D4}"/>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3649428" y="4264541"/>
            <a:ext cx="1824446" cy="10410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487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9729A52A-DF13-5944-6D6B-9ED823F231A3}"/>
              </a:ext>
            </a:extLst>
          </p:cNvPr>
          <p:cNvPicPr>
            <a:picLocks noChangeAspect="1"/>
          </p:cNvPicPr>
          <p:nvPr/>
        </p:nvPicPr>
        <p:blipFill>
          <a:blip r:embed="rId4"/>
          <a:stretch>
            <a:fillRect/>
          </a:stretch>
        </p:blipFill>
        <p:spPr>
          <a:xfrm>
            <a:off x="5505162" y="2285066"/>
            <a:ext cx="2211946" cy="4391989"/>
          </a:xfrm>
          <a:prstGeom prst="rect">
            <a:avLst/>
          </a:prstGeom>
        </p:spPr>
      </p:pic>
      <p:pic>
        <p:nvPicPr>
          <p:cNvPr id="11266" name="Picture 2" descr="画像のプレビュー">
            <a:extLst>
              <a:ext uri="{FF2B5EF4-FFF2-40B4-BE49-F238E27FC236}">
                <a16:creationId xmlns:a16="http://schemas.microsoft.com/office/drawing/2014/main" id="{C51B18C7-1C2B-8BC8-4926-B7E6346F4EF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234978" y="2244969"/>
            <a:ext cx="2237919" cy="43919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生年月日を確認し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性別を選択し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21" name="四角形: 角を丸くする 20">
            <a:extLst>
              <a:ext uri="{FF2B5EF4-FFF2-40B4-BE49-F238E27FC236}">
                <a16:creationId xmlns:a16="http://schemas.microsoft.com/office/drawing/2014/main" id="{B3B1C036-7877-675D-362A-63F64F5BDD20}"/>
              </a:ext>
            </a:extLst>
          </p:cNvPr>
          <p:cNvSpPr/>
          <p:nvPr/>
        </p:nvSpPr>
        <p:spPr>
          <a:xfrm>
            <a:off x="5407623" y="6130239"/>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F35F62A3-8EEF-4733-D203-447F487621A3}"/>
              </a:ext>
            </a:extLst>
          </p:cNvPr>
          <p:cNvSpPr/>
          <p:nvPr/>
        </p:nvSpPr>
        <p:spPr>
          <a:xfrm>
            <a:off x="1271223" y="6167477"/>
            <a:ext cx="2140503" cy="557043"/>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132B0DBA-3520-32C4-180A-0140BDD2ADB3}"/>
              </a:ext>
            </a:extLst>
          </p:cNvPr>
          <p:cNvSpPr/>
          <p:nvPr/>
        </p:nvSpPr>
        <p:spPr>
          <a:xfrm>
            <a:off x="5580778" y="3137756"/>
            <a:ext cx="2043338" cy="531809"/>
          </a:xfrm>
          <a:prstGeom prst="roundRect">
            <a:avLst>
              <a:gd name="adj" fmla="val 2758"/>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C6E04E45-F979-EFDA-45C0-FE2AB4EEDB7A}"/>
              </a:ext>
            </a:extLst>
          </p:cNvPr>
          <p:cNvSpPr txBox="1"/>
          <p:nvPr/>
        </p:nvSpPr>
        <p:spPr>
          <a:xfrm>
            <a:off x="7735329" y="3325128"/>
            <a:ext cx="1346886" cy="2196114"/>
          </a:xfrm>
          <a:prstGeom prst="rect">
            <a:avLst/>
          </a:prstGeom>
          <a:noFill/>
        </p:spPr>
        <p:txBody>
          <a:bodyPr wrap="square"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緊急連絡先・ご自身の携帯電話番号の入力は任意となります</a:t>
            </a:r>
          </a:p>
        </p:txBody>
      </p:sp>
      <p:sp>
        <p:nvSpPr>
          <p:cNvPr id="9" name="テキスト ボックス 8">
            <a:extLst>
              <a:ext uri="{FF2B5EF4-FFF2-40B4-BE49-F238E27FC236}">
                <a16:creationId xmlns:a16="http://schemas.microsoft.com/office/drawing/2014/main" id="{F2B55797-DC2B-CA2B-AC49-6A62BC7723DF}"/>
              </a:ext>
            </a:extLst>
          </p:cNvPr>
          <p:cNvSpPr txBox="1"/>
          <p:nvPr/>
        </p:nvSpPr>
        <p:spPr>
          <a:xfrm>
            <a:off x="6870358" y="896262"/>
            <a:ext cx="2273642" cy="252000"/>
          </a:xfrm>
          <a:prstGeom prst="rect">
            <a:avLst/>
          </a:prstGeom>
          <a:solidFill>
            <a:schemeClr val="tx2">
              <a:lumMod val="40000"/>
              <a:lumOff val="60000"/>
            </a:schemeClr>
          </a:solidFill>
        </p:spPr>
        <p:txBody>
          <a:bodyPr wrap="square" rtlCol="0" anchor="ctr">
            <a:spAutoFit/>
          </a:bodyPr>
          <a:lstStyle/>
          <a:p>
            <a:pPr algn="ctr">
              <a:lnSpc>
                <a:spcPct val="130000"/>
              </a:lnSpc>
            </a:pPr>
            <a:r>
              <a:rPr lang="ja-JP" altLang="en-US" sz="1600" dirty="0">
                <a:latin typeface="BIZ UDPゴシック" panose="020B0400000000000000" pitchFamily="50" charset="-128"/>
                <a:ea typeface="BIZ UDPゴシック" panose="020B0400000000000000" pitchFamily="50" charset="-128"/>
              </a:rPr>
              <a:t>利用者が未成年の場合</a:t>
            </a:r>
          </a:p>
        </p:txBody>
      </p:sp>
      <p:sp>
        <p:nvSpPr>
          <p:cNvPr id="4" name="字幕 14">
            <a:extLst>
              <a:ext uri="{FF2B5EF4-FFF2-40B4-BE49-F238E27FC236}">
                <a16:creationId xmlns:a16="http://schemas.microsoft.com/office/drawing/2014/main" id="{28145D9B-F638-C4D0-386C-A4E9E84FA69B}"/>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（利用者が未成年の場合）法定代理人の情報を登録をしましょう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D9D48C50-6B68-FD4A-2A56-0F2B9D7EF5E0}"/>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BA4DCA65-7AC0-1B3E-FD88-F0C4A19BED7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2858581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画像のプレビュー">
            <a:extLst>
              <a:ext uri="{FF2B5EF4-FFF2-40B4-BE49-F238E27FC236}">
                <a16:creationId xmlns:a16="http://schemas.microsoft.com/office/drawing/2014/main" id="{8E0C1FFF-2FAE-7ECC-C234-AE992C3C823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613799" y="2264078"/>
            <a:ext cx="2340000" cy="43998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3" name="図 32" descr="図形&#10;&#10;中程度の精度で自動的に生成された説明">
            <a:extLst>
              <a:ext uri="{FF2B5EF4-FFF2-40B4-BE49-F238E27FC236}">
                <a16:creationId xmlns:a16="http://schemas.microsoft.com/office/drawing/2014/main" id="{2AB7ABDF-804F-0095-555A-D4D330BA1FC0}"/>
              </a:ext>
            </a:extLst>
          </p:cNvPr>
          <p:cNvPicPr>
            <a:picLocks noChangeAspect="1"/>
          </p:cNvPicPr>
          <p:nvPr/>
        </p:nvPicPr>
        <p:blipFill>
          <a:blip r:embed="rId5"/>
          <a:stretch>
            <a:fillRect/>
          </a:stretch>
        </p:blipFill>
        <p:spPr>
          <a:xfrm>
            <a:off x="1239567" y="2266961"/>
            <a:ext cx="2340000"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法定代理人の登録をします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法定代理人の姓名を入力し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21" name="四角形: 角を丸くする 20">
            <a:extLst>
              <a:ext uri="{FF2B5EF4-FFF2-40B4-BE49-F238E27FC236}">
                <a16:creationId xmlns:a16="http://schemas.microsoft.com/office/drawing/2014/main" id="{B3B1C036-7877-675D-362A-63F64F5BDD20}"/>
              </a:ext>
            </a:extLst>
          </p:cNvPr>
          <p:cNvSpPr/>
          <p:nvPr/>
        </p:nvSpPr>
        <p:spPr>
          <a:xfrm>
            <a:off x="5593654" y="6268025"/>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F35F62A3-8EEF-4733-D203-447F487621A3}"/>
              </a:ext>
            </a:extLst>
          </p:cNvPr>
          <p:cNvSpPr/>
          <p:nvPr/>
        </p:nvSpPr>
        <p:spPr>
          <a:xfrm>
            <a:off x="1383957" y="6154952"/>
            <a:ext cx="2051221" cy="430576"/>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2B55797-DC2B-CA2B-AC49-6A62BC7723DF}"/>
              </a:ext>
            </a:extLst>
          </p:cNvPr>
          <p:cNvSpPr txBox="1"/>
          <p:nvPr/>
        </p:nvSpPr>
        <p:spPr>
          <a:xfrm>
            <a:off x="6870358" y="896262"/>
            <a:ext cx="2273642" cy="252000"/>
          </a:xfrm>
          <a:prstGeom prst="rect">
            <a:avLst/>
          </a:prstGeom>
          <a:solidFill>
            <a:schemeClr val="tx2">
              <a:lumMod val="40000"/>
              <a:lumOff val="60000"/>
            </a:schemeClr>
          </a:solidFill>
        </p:spPr>
        <p:txBody>
          <a:bodyPr wrap="square" rtlCol="0" anchor="ctr">
            <a:spAutoFit/>
          </a:bodyPr>
          <a:lstStyle/>
          <a:p>
            <a:pPr algn="ctr">
              <a:lnSpc>
                <a:spcPct val="130000"/>
              </a:lnSpc>
            </a:pPr>
            <a:r>
              <a:rPr lang="ja-JP" altLang="en-US" sz="1600" dirty="0">
                <a:latin typeface="BIZ UDPゴシック" panose="020B0400000000000000" pitchFamily="50" charset="-128"/>
                <a:ea typeface="BIZ UDPゴシック" panose="020B0400000000000000" pitchFamily="50" charset="-128"/>
              </a:rPr>
              <a:t>利用者が未成年の場合</a:t>
            </a:r>
          </a:p>
        </p:txBody>
      </p:sp>
      <p:sp>
        <p:nvSpPr>
          <p:cNvPr id="4" name="字幕 14">
            <a:extLst>
              <a:ext uri="{FF2B5EF4-FFF2-40B4-BE49-F238E27FC236}">
                <a16:creationId xmlns:a16="http://schemas.microsoft.com/office/drawing/2014/main" id="{E5335580-8A6E-AE15-AC5A-B2129CBB8BAB}"/>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（利用者が未成年の場合）法定代理人の情報を登録をしましょう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EC893DB-7AFF-C36E-FCCC-921E3762ABD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37E1607A-4450-AE02-B327-C48C7E9A918E}"/>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58C500C4-277A-23E2-9A5D-CF2C0E307B25}"/>
              </a:ext>
            </a:extLst>
          </p:cNvPr>
          <p:cNvSpPr/>
          <p:nvPr/>
        </p:nvSpPr>
        <p:spPr>
          <a:xfrm>
            <a:off x="5687622" y="2943975"/>
            <a:ext cx="2165621" cy="1364978"/>
          </a:xfrm>
          <a:prstGeom prst="roundRect">
            <a:avLst>
              <a:gd name="adj" fmla="val 10243"/>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985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利用登録の流れ</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2568746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541C924C-867C-86B8-671C-121B11372F8D}"/>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628495" y="2256192"/>
            <a:ext cx="2304000" cy="435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65B4B9D6-F069-BE8D-4E51-9A54F28648C3}"/>
              </a:ext>
            </a:extLst>
          </p:cNvPr>
          <p:cNvPicPr>
            <a:picLocks noChangeAspect="1"/>
          </p:cNvPicPr>
          <p:nvPr/>
        </p:nvPicPr>
        <p:blipFill>
          <a:blip r:embed="rId5"/>
          <a:stretch>
            <a:fillRect/>
          </a:stretch>
        </p:blipFill>
        <p:spPr>
          <a:xfrm>
            <a:off x="1305721" y="2261902"/>
            <a:ext cx="2219325" cy="45339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生年月日を設定し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「確認」を押します</a:t>
            </a: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法定代理人の電話番号を入力し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21" name="四角形: 角を丸くする 20">
            <a:extLst>
              <a:ext uri="{FF2B5EF4-FFF2-40B4-BE49-F238E27FC236}">
                <a16:creationId xmlns:a16="http://schemas.microsoft.com/office/drawing/2014/main" id="{B3B1C036-7877-675D-362A-63F64F5BDD20}"/>
              </a:ext>
            </a:extLst>
          </p:cNvPr>
          <p:cNvSpPr/>
          <p:nvPr/>
        </p:nvSpPr>
        <p:spPr>
          <a:xfrm>
            <a:off x="5593654" y="6193376"/>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F35F62A3-8EEF-4733-D203-447F487621A3}"/>
              </a:ext>
            </a:extLst>
          </p:cNvPr>
          <p:cNvSpPr/>
          <p:nvPr/>
        </p:nvSpPr>
        <p:spPr>
          <a:xfrm>
            <a:off x="2974519" y="4852963"/>
            <a:ext cx="324736" cy="26273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2B55797-DC2B-CA2B-AC49-6A62BC7723DF}"/>
              </a:ext>
            </a:extLst>
          </p:cNvPr>
          <p:cNvSpPr txBox="1"/>
          <p:nvPr/>
        </p:nvSpPr>
        <p:spPr>
          <a:xfrm>
            <a:off x="6870358" y="896262"/>
            <a:ext cx="2273642" cy="252000"/>
          </a:xfrm>
          <a:prstGeom prst="rect">
            <a:avLst/>
          </a:prstGeom>
          <a:solidFill>
            <a:schemeClr val="tx2">
              <a:lumMod val="40000"/>
              <a:lumOff val="60000"/>
            </a:schemeClr>
          </a:solidFill>
        </p:spPr>
        <p:txBody>
          <a:bodyPr wrap="square" rtlCol="0" anchor="ctr">
            <a:spAutoFit/>
          </a:bodyPr>
          <a:lstStyle/>
          <a:p>
            <a:pPr algn="ctr">
              <a:lnSpc>
                <a:spcPct val="130000"/>
              </a:lnSpc>
            </a:pPr>
            <a:r>
              <a:rPr lang="ja-JP" altLang="en-US" sz="1600" dirty="0">
                <a:latin typeface="BIZ UDPゴシック" panose="020B0400000000000000" pitchFamily="50" charset="-128"/>
                <a:ea typeface="BIZ UDPゴシック" panose="020B0400000000000000" pitchFamily="50" charset="-128"/>
              </a:rPr>
              <a:t>利用者が未成年の場合</a:t>
            </a:r>
          </a:p>
        </p:txBody>
      </p:sp>
      <p:sp>
        <p:nvSpPr>
          <p:cNvPr id="4" name="字幕 14">
            <a:extLst>
              <a:ext uri="{FF2B5EF4-FFF2-40B4-BE49-F238E27FC236}">
                <a16:creationId xmlns:a16="http://schemas.microsoft.com/office/drawing/2014/main" id="{4E1BA277-F33A-F5F9-78F3-7686D2B74D6C}"/>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（利用者が未成年の場合）法定代理人の情報を登録をしましょう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58D1B076-CF75-889B-AE26-2FC1D48E9A52}"/>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4" name="テキスト ボックス 23">
            <a:extLst>
              <a:ext uri="{FF2B5EF4-FFF2-40B4-BE49-F238E27FC236}">
                <a16:creationId xmlns:a16="http://schemas.microsoft.com/office/drawing/2014/main" id="{D9DA93BC-496E-C3EE-56E2-1018F502473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四角形: 角を丸くする 12">
            <a:extLst>
              <a:ext uri="{FF2B5EF4-FFF2-40B4-BE49-F238E27FC236}">
                <a16:creationId xmlns:a16="http://schemas.microsoft.com/office/drawing/2014/main" id="{A7EDD0EF-3C13-1482-3359-C19AEC54ABEF}"/>
              </a:ext>
            </a:extLst>
          </p:cNvPr>
          <p:cNvSpPr/>
          <p:nvPr/>
        </p:nvSpPr>
        <p:spPr>
          <a:xfrm>
            <a:off x="1918074" y="4241252"/>
            <a:ext cx="1023049" cy="19739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56943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画像のプレビュー">
            <a:extLst>
              <a:ext uri="{FF2B5EF4-FFF2-40B4-BE49-F238E27FC236}">
                <a16:creationId xmlns:a16="http://schemas.microsoft.com/office/drawing/2014/main" id="{BEB93AD1-98E0-C954-02B7-09B5503DF7D6}"/>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78221" y="2278257"/>
            <a:ext cx="2304000" cy="43487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図 1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1600596E-AA26-E248-DCAD-BECC776E846F}"/>
              </a:ext>
            </a:extLst>
          </p:cNvPr>
          <p:cNvPicPr>
            <a:picLocks noChangeAspect="1"/>
          </p:cNvPicPr>
          <p:nvPr/>
        </p:nvPicPr>
        <p:blipFill>
          <a:blip r:embed="rId5"/>
          <a:stretch>
            <a:fillRect/>
          </a:stretch>
        </p:blipFill>
        <p:spPr>
          <a:xfrm>
            <a:off x="1300893" y="2278256"/>
            <a:ext cx="2203549" cy="4356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利用者と法定代理人の住所は「同じである」か「異なる」を押します</a:t>
            </a: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本人確認書類を選択し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21" name="四角形: 角を丸くする 20">
            <a:extLst>
              <a:ext uri="{FF2B5EF4-FFF2-40B4-BE49-F238E27FC236}">
                <a16:creationId xmlns:a16="http://schemas.microsoft.com/office/drawing/2014/main" id="{B3B1C036-7877-675D-362A-63F64F5BDD20}"/>
              </a:ext>
            </a:extLst>
          </p:cNvPr>
          <p:cNvSpPr/>
          <p:nvPr/>
        </p:nvSpPr>
        <p:spPr>
          <a:xfrm>
            <a:off x="5543550" y="6181019"/>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F35F62A3-8EEF-4733-D203-447F487621A3}"/>
              </a:ext>
            </a:extLst>
          </p:cNvPr>
          <p:cNvSpPr/>
          <p:nvPr/>
        </p:nvSpPr>
        <p:spPr>
          <a:xfrm>
            <a:off x="1208126" y="3332317"/>
            <a:ext cx="2389081" cy="943119"/>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2B55797-DC2B-CA2B-AC49-6A62BC7723DF}"/>
              </a:ext>
            </a:extLst>
          </p:cNvPr>
          <p:cNvSpPr txBox="1"/>
          <p:nvPr/>
        </p:nvSpPr>
        <p:spPr>
          <a:xfrm>
            <a:off x="6870358" y="896262"/>
            <a:ext cx="2273642" cy="252000"/>
          </a:xfrm>
          <a:prstGeom prst="rect">
            <a:avLst/>
          </a:prstGeom>
          <a:solidFill>
            <a:schemeClr val="tx2">
              <a:lumMod val="40000"/>
              <a:lumOff val="60000"/>
            </a:schemeClr>
          </a:solidFill>
        </p:spPr>
        <p:txBody>
          <a:bodyPr wrap="square" rtlCol="0" anchor="ctr">
            <a:spAutoFit/>
          </a:bodyPr>
          <a:lstStyle/>
          <a:p>
            <a:pPr algn="ctr">
              <a:lnSpc>
                <a:spcPct val="130000"/>
              </a:lnSpc>
            </a:pPr>
            <a:r>
              <a:rPr lang="ja-JP" altLang="en-US" sz="1600" dirty="0">
                <a:latin typeface="BIZ UDPゴシック" panose="020B0400000000000000" pitchFamily="50" charset="-128"/>
                <a:ea typeface="BIZ UDPゴシック" panose="020B0400000000000000" pitchFamily="50" charset="-128"/>
              </a:rPr>
              <a:t>利用者が未成年の場合</a:t>
            </a:r>
          </a:p>
        </p:txBody>
      </p:sp>
      <p:sp>
        <p:nvSpPr>
          <p:cNvPr id="29" name="四角形: 角を丸くする 28">
            <a:extLst>
              <a:ext uri="{FF2B5EF4-FFF2-40B4-BE49-F238E27FC236}">
                <a16:creationId xmlns:a16="http://schemas.microsoft.com/office/drawing/2014/main" id="{CED56ABC-A562-8A14-B21A-EC5487A5212F}"/>
              </a:ext>
            </a:extLst>
          </p:cNvPr>
          <p:cNvSpPr/>
          <p:nvPr/>
        </p:nvSpPr>
        <p:spPr>
          <a:xfrm>
            <a:off x="5686033" y="3114829"/>
            <a:ext cx="257229" cy="90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字幕 14">
            <a:extLst>
              <a:ext uri="{FF2B5EF4-FFF2-40B4-BE49-F238E27FC236}">
                <a16:creationId xmlns:a16="http://schemas.microsoft.com/office/drawing/2014/main" id="{F9778BBA-D827-9F1E-BEBB-A30D08893F24}"/>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（利用者が未成年の場合）法定代理人の情報を登録をしましょう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239CBD2-FBCE-4163-27B2-13EF30DBE3A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⓬</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B83EFE45-44D9-2AAF-36D6-4973D30DB0C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⓭</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テキスト ボックス 2">
            <a:extLst>
              <a:ext uri="{FF2B5EF4-FFF2-40B4-BE49-F238E27FC236}">
                <a16:creationId xmlns:a16="http://schemas.microsoft.com/office/drawing/2014/main" id="{1D384233-93EC-16AC-C7AE-C505E86AC1A5}"/>
              </a:ext>
            </a:extLst>
          </p:cNvPr>
          <p:cNvSpPr txBox="1"/>
          <p:nvPr/>
        </p:nvSpPr>
        <p:spPr>
          <a:xfrm>
            <a:off x="7887255" y="2353865"/>
            <a:ext cx="1261779" cy="3969228"/>
          </a:xfrm>
          <a:prstGeom prst="rect">
            <a:avLst/>
          </a:prstGeom>
          <a:noFill/>
        </p:spPr>
        <p:txBody>
          <a:bodyPr wrap="square" lIns="36000" rIns="36000" rtlCol="0" anchor="ctr">
            <a:spAutoFit/>
          </a:bodyPr>
          <a:lstStyle/>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選択した本人確認書類によってこの後のページが分岐します</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マイナンバーカード→</a:t>
            </a:r>
            <a:r>
              <a:rPr lang="en-US" altLang="ja-JP" sz="1400" dirty="0">
                <a:solidFill>
                  <a:schemeClr val="accent1"/>
                </a:solidFill>
                <a:latin typeface="BIZ UDPゴシック" panose="020B0400000000000000" pitchFamily="50" charset="-128"/>
                <a:ea typeface="BIZ UDPゴシック" panose="020B0400000000000000" pitchFamily="50" charset="-128"/>
              </a:rPr>
              <a:t>p14</a:t>
            </a: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運転免許証→</a:t>
            </a:r>
            <a:r>
              <a:rPr lang="en-US" altLang="ja-JP" sz="1400" dirty="0">
                <a:solidFill>
                  <a:schemeClr val="accent1"/>
                </a:solidFill>
                <a:latin typeface="BIZ UDPゴシック" panose="020B0400000000000000" pitchFamily="50" charset="-128"/>
                <a:ea typeface="BIZ UDPゴシック" panose="020B0400000000000000" pitchFamily="50" charset="-128"/>
              </a:rPr>
              <a:t>p15</a:t>
            </a: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各種健康保険被保険者証</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資格確認書→</a:t>
            </a:r>
            <a:r>
              <a:rPr lang="en-US" altLang="ja-JP" sz="1400" dirty="0">
                <a:solidFill>
                  <a:schemeClr val="accent1"/>
                </a:solidFill>
                <a:latin typeface="BIZ UDPゴシック" panose="020B0400000000000000" pitchFamily="50" charset="-128"/>
                <a:ea typeface="BIZ UDPゴシック" panose="020B0400000000000000" pitchFamily="50" charset="-128"/>
              </a:rPr>
              <a:t>p16</a:t>
            </a:r>
            <a:endParaRPr lang="ja-JP" altLang="en-US" sz="14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24236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descr="グラフィカル ユーザー インターフェイス, テキスト, アプリケーション&#10;&#10;自動的に生成された説明">
            <a:extLst>
              <a:ext uri="{FF2B5EF4-FFF2-40B4-BE49-F238E27FC236}">
                <a16:creationId xmlns:a16="http://schemas.microsoft.com/office/drawing/2014/main" id="{46AB8D3F-2880-DB54-C61B-63C61DEB6FD5}"/>
              </a:ext>
            </a:extLst>
          </p:cNvPr>
          <p:cNvPicPr>
            <a:picLocks noChangeAspect="1"/>
          </p:cNvPicPr>
          <p:nvPr/>
        </p:nvPicPr>
        <p:blipFill>
          <a:blip r:embed="rId4"/>
          <a:stretch>
            <a:fillRect/>
          </a:stretch>
        </p:blipFill>
        <p:spPr>
          <a:xfrm>
            <a:off x="5620821" y="2283629"/>
            <a:ext cx="2203699" cy="4356000"/>
          </a:xfrm>
          <a:prstGeom prst="rect">
            <a:avLst/>
          </a:prstGeom>
        </p:spPr>
      </p:pic>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1E9962FB-1C79-4299-B975-92F01F8EDB38}"/>
              </a:ext>
            </a:extLst>
          </p:cNvPr>
          <p:cNvPicPr>
            <a:picLocks noChangeAspect="1"/>
          </p:cNvPicPr>
          <p:nvPr/>
        </p:nvPicPr>
        <p:blipFill>
          <a:blip r:embed="rId5"/>
          <a:stretch>
            <a:fillRect/>
          </a:stretch>
        </p:blipFill>
        <p:spPr>
          <a:xfrm>
            <a:off x="1300541" y="2258391"/>
            <a:ext cx="2200322" cy="4356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同意書の登録をしましょう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「画像の選択」を押します</a:t>
            </a: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表示された画像を確認し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21" name="四角形: 角を丸くする 20">
            <a:extLst>
              <a:ext uri="{FF2B5EF4-FFF2-40B4-BE49-F238E27FC236}">
                <a16:creationId xmlns:a16="http://schemas.microsoft.com/office/drawing/2014/main" id="{B3B1C036-7877-675D-362A-63F64F5BDD20}"/>
              </a:ext>
            </a:extLst>
          </p:cNvPr>
          <p:cNvSpPr/>
          <p:nvPr/>
        </p:nvSpPr>
        <p:spPr>
          <a:xfrm>
            <a:off x="5543550" y="6080811"/>
            <a:ext cx="2365472" cy="43057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F35F62A3-8EEF-4733-D203-447F487621A3}"/>
              </a:ext>
            </a:extLst>
          </p:cNvPr>
          <p:cNvSpPr/>
          <p:nvPr/>
        </p:nvSpPr>
        <p:spPr>
          <a:xfrm>
            <a:off x="1594123" y="4164227"/>
            <a:ext cx="1569208" cy="338136"/>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CDA0CFA1-3F99-112F-3B5C-EA026EF33DAA}"/>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⓮</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DFF5DE42-596E-C344-5736-21C76F34C9E0}"/>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⓯</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テキスト ボックス 2">
            <a:extLst>
              <a:ext uri="{FF2B5EF4-FFF2-40B4-BE49-F238E27FC236}">
                <a16:creationId xmlns:a16="http://schemas.microsoft.com/office/drawing/2014/main" id="{98E7D771-D32F-BEB6-3D3E-74C8D06B8887}"/>
              </a:ext>
            </a:extLst>
          </p:cNvPr>
          <p:cNvSpPr txBox="1"/>
          <p:nvPr/>
        </p:nvSpPr>
        <p:spPr>
          <a:xfrm>
            <a:off x="3500412" y="2194864"/>
            <a:ext cx="2122492" cy="1836015"/>
          </a:xfrm>
          <a:prstGeom prst="rect">
            <a:avLst/>
          </a:prstGeom>
          <a:noFill/>
        </p:spPr>
        <p:txBody>
          <a:bodyPr wrap="square"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事前にウェブサイトから同意書を</a:t>
            </a: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ダウンロードし、</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必要事項を</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記入ください</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5DBA210D-B338-A864-409A-1F4A5F9E1508}"/>
              </a:ext>
            </a:extLst>
          </p:cNvPr>
          <p:cNvSpPr txBox="1"/>
          <p:nvPr/>
        </p:nvSpPr>
        <p:spPr>
          <a:xfrm>
            <a:off x="6870358" y="896262"/>
            <a:ext cx="2273642" cy="252000"/>
          </a:xfrm>
          <a:prstGeom prst="rect">
            <a:avLst/>
          </a:prstGeom>
          <a:solidFill>
            <a:schemeClr val="tx2">
              <a:lumMod val="40000"/>
              <a:lumOff val="60000"/>
            </a:schemeClr>
          </a:solidFill>
        </p:spPr>
        <p:txBody>
          <a:bodyPr wrap="square" rtlCol="0" anchor="ctr">
            <a:spAutoFit/>
          </a:bodyPr>
          <a:lstStyle/>
          <a:p>
            <a:pPr algn="ctr">
              <a:lnSpc>
                <a:spcPct val="130000"/>
              </a:lnSpc>
            </a:pPr>
            <a:r>
              <a:rPr lang="ja-JP" altLang="en-US" sz="1600" dirty="0">
                <a:latin typeface="BIZ UDPゴシック" panose="020B0400000000000000" pitchFamily="50" charset="-128"/>
                <a:ea typeface="BIZ UDPゴシック" panose="020B0400000000000000" pitchFamily="50" charset="-128"/>
              </a:rPr>
              <a:t>利用者が未成年の場合</a:t>
            </a:r>
          </a:p>
        </p:txBody>
      </p:sp>
      <p:sp>
        <p:nvSpPr>
          <p:cNvPr id="9" name="テキスト ボックス 8">
            <a:extLst>
              <a:ext uri="{FF2B5EF4-FFF2-40B4-BE49-F238E27FC236}">
                <a16:creationId xmlns:a16="http://schemas.microsoft.com/office/drawing/2014/main" id="{94F0599A-6449-FB84-1842-E3128B106CB7}"/>
              </a:ext>
            </a:extLst>
          </p:cNvPr>
          <p:cNvSpPr txBox="1"/>
          <p:nvPr/>
        </p:nvSpPr>
        <p:spPr>
          <a:xfrm>
            <a:off x="7887255" y="3194094"/>
            <a:ext cx="1261779" cy="2288768"/>
          </a:xfrm>
          <a:prstGeom prst="rect">
            <a:avLst/>
          </a:prstGeom>
          <a:noFill/>
        </p:spPr>
        <p:txBody>
          <a:bodyPr wrap="square" lIns="36000" rIns="36000" rtlCol="0" anchor="ctr">
            <a:spAutoFit/>
          </a:bodyPr>
          <a:lstStyle/>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画像の登録方法は、以下を参照してください</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Android</a:t>
            </a: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a:t>
            </a:r>
            <a:r>
              <a:rPr lang="en-US" altLang="ja-JP" sz="1400" dirty="0">
                <a:solidFill>
                  <a:schemeClr val="accent1"/>
                </a:solidFill>
                <a:latin typeface="BIZ UDPゴシック" panose="020B0400000000000000" pitchFamily="50" charset="-128"/>
                <a:ea typeface="BIZ UDPゴシック" panose="020B0400000000000000" pitchFamily="50" charset="-128"/>
              </a:rPr>
              <a:t>p17</a:t>
            </a:r>
          </a:p>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iPhone</a:t>
            </a: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a:t>
            </a:r>
            <a:r>
              <a:rPr lang="en-US" altLang="ja-JP" sz="1400" dirty="0">
                <a:solidFill>
                  <a:schemeClr val="accent1"/>
                </a:solidFill>
                <a:latin typeface="BIZ UDPゴシック" panose="020B0400000000000000" pitchFamily="50" charset="-128"/>
                <a:ea typeface="BIZ UDPゴシック" panose="020B0400000000000000" pitchFamily="50" charset="-128"/>
              </a:rPr>
              <a:t>p19</a:t>
            </a:r>
            <a:endParaRPr lang="ja-JP" altLang="en-US" sz="14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950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7F2585EA-E649-2539-BD39-9B451CACBC95}"/>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242248" y="2179532"/>
            <a:ext cx="2304000" cy="44726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F5169CD4-7023-A57C-71D2-8C1AE76D5FBB}"/>
              </a:ext>
            </a:extLst>
          </p:cNvPr>
          <p:cNvPicPr>
            <a:picLocks noChangeAspect="1"/>
          </p:cNvPicPr>
          <p:nvPr/>
        </p:nvPicPr>
        <p:blipFill>
          <a:blip r:embed="rId7"/>
          <a:stretch>
            <a:fillRect/>
          </a:stretch>
        </p:blipFill>
        <p:spPr>
          <a:xfrm>
            <a:off x="5620821" y="2283629"/>
            <a:ext cx="2203699" cy="4356000"/>
          </a:xfrm>
          <a:prstGeom prst="rect">
            <a:avLst/>
          </a:prstGeom>
        </p:spPr>
      </p:pic>
      <p:cxnSp>
        <p:nvCxnSpPr>
          <p:cNvPr id="9" name="直線矢印コネクタ 8">
            <a:extLst>
              <a:ext uri="{FF2B5EF4-FFF2-40B4-BE49-F238E27FC236}">
                <a16:creationId xmlns:a16="http://schemas.microsoft.com/office/drawing/2014/main" id="{90B89A27-E0D4-9E6E-9991-54520A110ED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1C875848-9171-6BCC-561B-371AFB9CF43A}"/>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12" name="テキスト ボックス 11">
            <a:extLst>
              <a:ext uri="{FF2B5EF4-FFF2-40B4-BE49-F238E27FC236}">
                <a16:creationId xmlns:a16="http://schemas.microsoft.com/office/drawing/2014/main" id="{4D81194E-831D-9BF1-A097-C9808743B537}"/>
              </a:ext>
            </a:extLst>
          </p:cNvPr>
          <p:cNvSpPr txBox="1"/>
          <p:nvPr/>
        </p:nvSpPr>
        <p:spPr>
          <a:xfrm>
            <a:off x="5607129" y="1489248"/>
            <a:ext cx="3484568"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料金プランを選択します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E3149BFD-075B-83CB-3720-222FEB209620}"/>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35C527B2-74FB-75B5-F11B-7E4DA4820AAF}"/>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3" name="図 2" descr="テキスト&#10;&#10;自動的に生成された説明">
            <a:extLst>
              <a:ext uri="{FF2B5EF4-FFF2-40B4-BE49-F238E27FC236}">
                <a16:creationId xmlns:a16="http://schemas.microsoft.com/office/drawing/2014/main" id="{382445BD-7A6B-FC91-C850-CA2B76A403CE}"/>
              </a:ext>
            </a:extLst>
          </p:cNvPr>
          <p:cNvPicPr>
            <a:picLocks noChangeAspect="1"/>
          </p:cNvPicPr>
          <p:nvPr/>
        </p:nvPicPr>
        <p:blipFill>
          <a:blip r:embed="rId8"/>
          <a:stretch>
            <a:fillRect/>
          </a:stretch>
        </p:blipFill>
        <p:spPr>
          <a:xfrm>
            <a:off x="5607129" y="2153566"/>
            <a:ext cx="2266259" cy="4565650"/>
          </a:xfrm>
          <a:prstGeom prst="rect">
            <a:avLst/>
          </a:prstGeom>
        </p:spPr>
      </p:pic>
      <p:sp>
        <p:nvSpPr>
          <p:cNvPr id="10" name="四角形: 角を丸くする 9">
            <a:extLst>
              <a:ext uri="{FF2B5EF4-FFF2-40B4-BE49-F238E27FC236}">
                <a16:creationId xmlns:a16="http://schemas.microsoft.com/office/drawing/2014/main" id="{A0602924-DB84-E241-171F-6FAC365946D5}"/>
              </a:ext>
            </a:extLst>
          </p:cNvPr>
          <p:cNvSpPr/>
          <p:nvPr/>
        </p:nvSpPr>
        <p:spPr>
          <a:xfrm>
            <a:off x="5566087" y="2588809"/>
            <a:ext cx="2360706" cy="395621"/>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710F6EC0-7F58-C612-66F0-EDD91437DE39}"/>
              </a:ext>
            </a:extLst>
          </p:cNvPr>
          <p:cNvSpPr/>
          <p:nvPr/>
        </p:nvSpPr>
        <p:spPr>
          <a:xfrm>
            <a:off x="5570039" y="4148400"/>
            <a:ext cx="2360706" cy="395621"/>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9E3DB8C-3E13-18E9-270E-6F8FBDEE6393}"/>
              </a:ext>
            </a:extLst>
          </p:cNvPr>
          <p:cNvSpPr/>
          <p:nvPr/>
        </p:nvSpPr>
        <p:spPr>
          <a:xfrm>
            <a:off x="1319480" y="6102379"/>
            <a:ext cx="2125178" cy="395621"/>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0442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10;&#10;自動的に生成された説明">
            <a:extLst>
              <a:ext uri="{FF2B5EF4-FFF2-40B4-BE49-F238E27FC236}">
                <a16:creationId xmlns:a16="http://schemas.microsoft.com/office/drawing/2014/main" id="{0FBAEBB9-B8A7-BB10-4DBA-44BFCA5BE699}"/>
              </a:ext>
            </a:extLst>
          </p:cNvPr>
          <p:cNvPicPr>
            <a:picLocks noChangeAspect="1"/>
          </p:cNvPicPr>
          <p:nvPr/>
        </p:nvPicPr>
        <p:blipFill>
          <a:blip r:embed="rId4"/>
          <a:stretch>
            <a:fillRect/>
          </a:stretch>
        </p:blipFill>
        <p:spPr>
          <a:xfrm>
            <a:off x="3434068" y="2292335"/>
            <a:ext cx="2275856" cy="4421665"/>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a:extLst>
              <a:ext uri="{FF2B5EF4-FFF2-40B4-BE49-F238E27FC236}">
                <a16:creationId xmlns:a16="http://schemas.microsoft.com/office/drawing/2014/main" id="{C8E91707-F293-4325-0536-C741EF701B6A}"/>
              </a:ext>
            </a:extLst>
          </p:cNvPr>
          <p:cNvSpPr txBox="1"/>
          <p:nvPr/>
        </p:nvSpPr>
        <p:spPr>
          <a:xfrm>
            <a:off x="3485787" y="1512998"/>
            <a:ext cx="3854127"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支払い方法を選択します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11559EF-741E-E93A-7F1C-24E1197BD13B}"/>
              </a:ext>
            </a:extLst>
          </p:cNvPr>
          <p:cNvSpPr txBox="1"/>
          <p:nvPr/>
        </p:nvSpPr>
        <p:spPr>
          <a:xfrm>
            <a:off x="5847068" y="2606628"/>
            <a:ext cx="2700032" cy="3636508"/>
          </a:xfrm>
          <a:prstGeom prst="rect">
            <a:avLst/>
          </a:prstGeom>
          <a:noFill/>
        </p:spPr>
        <p:txBody>
          <a:bodyPr wrap="square"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支払い方法によって以降のページが分岐します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クレジットカード→</a:t>
            </a:r>
            <a:r>
              <a:rPr lang="en-US" altLang="ja-JP" dirty="0">
                <a:solidFill>
                  <a:schemeClr val="accent1"/>
                </a:solidFill>
                <a:latin typeface="BIZ UDPゴシック" panose="020B0400000000000000" pitchFamily="50" charset="-128"/>
                <a:ea typeface="BIZ UDPゴシック" panose="020B0400000000000000" pitchFamily="50" charset="-128"/>
              </a:rPr>
              <a:t>p33</a:t>
            </a:r>
          </a:p>
          <a:p>
            <a:pPr>
              <a:lnSpc>
                <a:spcPct val="130000"/>
              </a:lnSpc>
            </a:pP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キャリア決済→</a:t>
            </a:r>
            <a:r>
              <a:rPr lang="en-US" altLang="ja-JP" dirty="0">
                <a:solidFill>
                  <a:schemeClr val="accent1"/>
                </a:solidFill>
                <a:latin typeface="BIZ UDPゴシック" panose="020B0400000000000000" pitchFamily="50" charset="-128"/>
                <a:ea typeface="BIZ UDPゴシック" panose="020B0400000000000000" pitchFamily="50" charset="-128"/>
              </a:rPr>
              <a:t>p34</a:t>
            </a:r>
          </a:p>
          <a:p>
            <a:pPr>
              <a:lnSpc>
                <a:spcPct val="130000"/>
              </a:lnSpc>
            </a:pP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払込票→</a:t>
            </a:r>
            <a:r>
              <a:rPr lang="en-US" altLang="ja-JP" dirty="0">
                <a:solidFill>
                  <a:schemeClr val="accent1"/>
                </a:solidFill>
                <a:latin typeface="BIZ UDPゴシック" panose="020B0400000000000000" pitchFamily="50" charset="-128"/>
                <a:ea typeface="BIZ UDPゴシック" panose="020B0400000000000000" pitchFamily="50" charset="-128"/>
              </a:rPr>
              <a:t>p35</a:t>
            </a:r>
          </a:p>
          <a:p>
            <a:pPr>
              <a:lnSpc>
                <a:spcPct val="130000"/>
              </a:lnSpc>
            </a:pP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口座振替→</a:t>
            </a:r>
            <a:r>
              <a:rPr lang="en-US" altLang="ja-JP" dirty="0">
                <a:solidFill>
                  <a:schemeClr val="accent1"/>
                </a:solidFill>
                <a:latin typeface="BIZ UDPゴシック" panose="020B0400000000000000" pitchFamily="50" charset="-128"/>
                <a:ea typeface="BIZ UDPゴシック" panose="020B0400000000000000" pitchFamily="50" charset="-128"/>
              </a:rPr>
              <a:t>p36</a:t>
            </a:r>
            <a:endParaRPr lang="ja-JP" altLang="en-US" dirty="0">
              <a:solidFill>
                <a:schemeClr val="accent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57EFCB52-3714-9F75-40C7-E38AE186BD54}"/>
              </a:ext>
            </a:extLst>
          </p:cNvPr>
          <p:cNvSpPr/>
          <p:nvPr/>
        </p:nvSpPr>
        <p:spPr>
          <a:xfrm>
            <a:off x="3394131" y="3124145"/>
            <a:ext cx="2360706" cy="395621"/>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E1EDEBBF-3157-56CA-43AA-4647A0B12219}"/>
              </a:ext>
            </a:extLst>
          </p:cNvPr>
          <p:cNvSpPr/>
          <p:nvPr/>
        </p:nvSpPr>
        <p:spPr>
          <a:xfrm>
            <a:off x="3391643" y="3991604"/>
            <a:ext cx="2360706" cy="395621"/>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BEBF6F5C-D549-F07C-D499-FEBC06D97BE4}"/>
              </a:ext>
            </a:extLst>
          </p:cNvPr>
          <p:cNvSpPr/>
          <p:nvPr/>
        </p:nvSpPr>
        <p:spPr>
          <a:xfrm>
            <a:off x="3394131" y="4891018"/>
            <a:ext cx="2360706" cy="395621"/>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0EBEE184-CED9-D6F5-B813-CE805ED2D055}"/>
              </a:ext>
            </a:extLst>
          </p:cNvPr>
          <p:cNvSpPr/>
          <p:nvPr/>
        </p:nvSpPr>
        <p:spPr>
          <a:xfrm>
            <a:off x="3391643" y="5793815"/>
            <a:ext cx="2360706" cy="395621"/>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13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2931C31F-B7F5-824D-2D16-4A9ACC615AA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469309" y="2268718"/>
            <a:ext cx="2268000" cy="442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34233"/>
            <a:ext cx="2602881" cy="369332"/>
          </a:xfrm>
          <a:prstGeom prst="rect">
            <a:avLst/>
          </a:prstGeom>
          <a:solidFill>
            <a:schemeClr val="accent4">
              <a:lumMod val="20000"/>
              <a:lumOff val="8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dirty="0"/>
              <a:t>クレジットカードの場合</a:t>
            </a:r>
          </a:p>
        </p:txBody>
      </p:sp>
      <p:sp>
        <p:nvSpPr>
          <p:cNvPr id="4" name="四角形: 角を丸くする 3">
            <a:extLst>
              <a:ext uri="{FF2B5EF4-FFF2-40B4-BE49-F238E27FC236}">
                <a16:creationId xmlns:a16="http://schemas.microsoft.com/office/drawing/2014/main" id="{E8289AB1-6073-EA4B-DA69-658FE6CB4D4B}"/>
              </a:ext>
            </a:extLst>
          </p:cNvPr>
          <p:cNvSpPr/>
          <p:nvPr/>
        </p:nvSpPr>
        <p:spPr>
          <a:xfrm>
            <a:off x="3578414" y="3428999"/>
            <a:ext cx="2031891" cy="2508338"/>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8E91707-F293-4325-0536-C741EF701B6A}"/>
              </a:ext>
            </a:extLst>
          </p:cNvPr>
          <p:cNvSpPr txBox="1"/>
          <p:nvPr/>
        </p:nvSpPr>
        <p:spPr>
          <a:xfrm>
            <a:off x="3485787" y="1512998"/>
            <a:ext cx="3854127"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クレジットカード情報を入力し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67AC0D50-6226-EAFB-103A-3CE72F1264FF}"/>
              </a:ext>
            </a:extLst>
          </p:cNvPr>
          <p:cNvSpPr txBox="1"/>
          <p:nvPr/>
        </p:nvSpPr>
        <p:spPr>
          <a:xfrm>
            <a:off x="6040395" y="3806237"/>
            <a:ext cx="2599037" cy="1475917"/>
          </a:xfrm>
          <a:prstGeom prst="rect">
            <a:avLst/>
          </a:prstGeom>
          <a:noFill/>
        </p:spPr>
        <p:txBody>
          <a:bodyPr wrap="square"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「次へ」を押すと外部サイトに遷移しますので、以降サイトの指示に</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従って登録を進めます</a:t>
            </a:r>
          </a:p>
        </p:txBody>
      </p:sp>
      <p:sp>
        <p:nvSpPr>
          <p:cNvPr id="14" name="四角形: 角を丸くする 13">
            <a:extLst>
              <a:ext uri="{FF2B5EF4-FFF2-40B4-BE49-F238E27FC236}">
                <a16:creationId xmlns:a16="http://schemas.microsoft.com/office/drawing/2014/main" id="{50ACAAE2-823A-3E84-E0CD-F827713A4F87}"/>
              </a:ext>
            </a:extLst>
          </p:cNvPr>
          <p:cNvSpPr/>
          <p:nvPr/>
        </p:nvSpPr>
        <p:spPr>
          <a:xfrm>
            <a:off x="3302422" y="6192176"/>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3856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1ABEDEB-F233-9C2B-0AAB-BCA881F0F78E}"/>
              </a:ext>
            </a:extLst>
          </p:cNvPr>
          <p:cNvPicPr>
            <a:picLocks noChangeAspect="1"/>
          </p:cNvPicPr>
          <p:nvPr/>
        </p:nvPicPr>
        <p:blipFill>
          <a:blip r:embed="rId4"/>
          <a:stretch>
            <a:fillRect/>
          </a:stretch>
        </p:blipFill>
        <p:spPr>
          <a:xfrm>
            <a:off x="3477060" y="2273642"/>
            <a:ext cx="2272433"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510526"/>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34233"/>
            <a:ext cx="2602881" cy="369332"/>
          </a:xfrm>
          <a:prstGeom prst="rect">
            <a:avLst/>
          </a:prstGeom>
          <a:solidFill>
            <a:schemeClr val="accent2">
              <a:lumMod val="20000"/>
              <a:lumOff val="8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dirty="0"/>
              <a:t>キャリア決済の場合</a:t>
            </a:r>
          </a:p>
        </p:txBody>
      </p:sp>
      <p:sp>
        <p:nvSpPr>
          <p:cNvPr id="5" name="テキスト ボックス 4">
            <a:extLst>
              <a:ext uri="{FF2B5EF4-FFF2-40B4-BE49-F238E27FC236}">
                <a16:creationId xmlns:a16="http://schemas.microsoft.com/office/drawing/2014/main" id="{C8E91707-F293-4325-0536-C741EF701B6A}"/>
              </a:ext>
            </a:extLst>
          </p:cNvPr>
          <p:cNvSpPr txBox="1"/>
          <p:nvPr/>
        </p:nvSpPr>
        <p:spPr>
          <a:xfrm>
            <a:off x="3485787" y="1512998"/>
            <a:ext cx="3854127"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希望のキャリア決済を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選択します</a:t>
            </a: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67AC0D50-6226-EAFB-103A-3CE72F1264FF}"/>
              </a:ext>
            </a:extLst>
          </p:cNvPr>
          <p:cNvSpPr txBox="1"/>
          <p:nvPr/>
        </p:nvSpPr>
        <p:spPr>
          <a:xfrm>
            <a:off x="6040395" y="3806237"/>
            <a:ext cx="2686501" cy="1475917"/>
          </a:xfrm>
          <a:prstGeom prst="rect">
            <a:avLst/>
          </a:prstGeom>
          <a:noFill/>
        </p:spPr>
        <p:txBody>
          <a:bodyPr wrap="square"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選択後、各キャリアの決済画面へ遷移しますので、以降サイトの指示に</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従って登録を進めます</a:t>
            </a:r>
          </a:p>
        </p:txBody>
      </p:sp>
      <p:sp>
        <p:nvSpPr>
          <p:cNvPr id="14" name="四角形: 角を丸くする 13">
            <a:extLst>
              <a:ext uri="{FF2B5EF4-FFF2-40B4-BE49-F238E27FC236}">
                <a16:creationId xmlns:a16="http://schemas.microsoft.com/office/drawing/2014/main" id="{50ACAAE2-823A-3E84-E0CD-F827713A4F87}"/>
              </a:ext>
            </a:extLst>
          </p:cNvPr>
          <p:cNvSpPr/>
          <p:nvPr/>
        </p:nvSpPr>
        <p:spPr>
          <a:xfrm>
            <a:off x="3297191" y="3108962"/>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432B26B8-22AF-33DC-63E1-BA4DA4A6D1CC}"/>
              </a:ext>
            </a:extLst>
          </p:cNvPr>
          <p:cNvSpPr/>
          <p:nvPr/>
        </p:nvSpPr>
        <p:spPr>
          <a:xfrm>
            <a:off x="3297191" y="4154449"/>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B05CF303-6EA0-7597-6DA8-59FE96ECCC64}"/>
              </a:ext>
            </a:extLst>
          </p:cNvPr>
          <p:cNvSpPr/>
          <p:nvPr/>
        </p:nvSpPr>
        <p:spPr>
          <a:xfrm>
            <a:off x="3295907" y="5205520"/>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9612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グラフィカル ユーザー インターフェイス, アプリケーション&#10;&#10;自動的に生成された説明">
            <a:extLst>
              <a:ext uri="{FF2B5EF4-FFF2-40B4-BE49-F238E27FC236}">
                <a16:creationId xmlns:a16="http://schemas.microsoft.com/office/drawing/2014/main" id="{5BD7CFC3-29CD-9E2D-B636-5D71B3116D38}"/>
              </a:ext>
            </a:extLst>
          </p:cNvPr>
          <p:cNvPicPr>
            <a:picLocks noChangeAspect="1"/>
          </p:cNvPicPr>
          <p:nvPr/>
        </p:nvPicPr>
        <p:blipFill>
          <a:blip r:embed="rId4"/>
          <a:stretch>
            <a:fillRect/>
          </a:stretch>
        </p:blipFill>
        <p:spPr>
          <a:xfrm>
            <a:off x="3501774" y="2285108"/>
            <a:ext cx="2233477"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34233"/>
            <a:ext cx="2602881" cy="369332"/>
          </a:xfrm>
          <a:prstGeom prst="rect">
            <a:avLst/>
          </a:prstGeom>
          <a:solidFill>
            <a:schemeClr val="accent3">
              <a:lumMod val="20000"/>
              <a:lumOff val="8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dirty="0"/>
              <a:t>払込票の場合</a:t>
            </a:r>
          </a:p>
        </p:txBody>
      </p:sp>
      <p:sp>
        <p:nvSpPr>
          <p:cNvPr id="5" name="テキスト ボックス 4">
            <a:extLst>
              <a:ext uri="{FF2B5EF4-FFF2-40B4-BE49-F238E27FC236}">
                <a16:creationId xmlns:a16="http://schemas.microsoft.com/office/drawing/2014/main" id="{C8E91707-F293-4325-0536-C741EF701B6A}"/>
              </a:ext>
            </a:extLst>
          </p:cNvPr>
          <p:cNvSpPr txBox="1"/>
          <p:nvPr/>
        </p:nvSpPr>
        <p:spPr>
          <a:xfrm>
            <a:off x="3485787" y="1512998"/>
            <a:ext cx="3854127"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登録完了画面が表示されますので</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E4B22589-1909-7834-3A82-8026779F5AF0}"/>
              </a:ext>
            </a:extLst>
          </p:cNvPr>
          <p:cNvSpPr/>
          <p:nvPr/>
        </p:nvSpPr>
        <p:spPr>
          <a:xfrm>
            <a:off x="3295907" y="6206421"/>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5536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66730EC6-45B5-3796-842A-F9C9A4CF6C24}"/>
              </a:ext>
            </a:extLst>
          </p:cNvPr>
          <p:cNvPicPr>
            <a:picLocks noChangeAspect="1"/>
          </p:cNvPicPr>
          <p:nvPr/>
        </p:nvPicPr>
        <p:blipFill>
          <a:blip r:embed="rId4"/>
          <a:stretch>
            <a:fillRect/>
          </a:stretch>
        </p:blipFill>
        <p:spPr>
          <a:xfrm>
            <a:off x="3485383" y="2293432"/>
            <a:ext cx="2247900" cy="45339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34233"/>
            <a:ext cx="2602881" cy="369332"/>
          </a:xfrm>
          <a:prstGeom prst="rect">
            <a:avLst/>
          </a:prstGeom>
          <a:solidFill>
            <a:schemeClr val="accent6">
              <a:lumMod val="20000"/>
              <a:lumOff val="8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dirty="0"/>
              <a:t>口座振替の場合</a:t>
            </a:r>
          </a:p>
        </p:txBody>
      </p:sp>
      <p:sp>
        <p:nvSpPr>
          <p:cNvPr id="5" name="テキスト ボックス 4">
            <a:extLst>
              <a:ext uri="{FF2B5EF4-FFF2-40B4-BE49-F238E27FC236}">
                <a16:creationId xmlns:a16="http://schemas.microsoft.com/office/drawing/2014/main" id="{C8E91707-F293-4325-0536-C741EF701B6A}"/>
              </a:ext>
            </a:extLst>
          </p:cNvPr>
          <p:cNvSpPr txBox="1"/>
          <p:nvPr/>
        </p:nvSpPr>
        <p:spPr>
          <a:xfrm>
            <a:off x="3485787" y="1512998"/>
            <a:ext cx="4237186"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「口座振替」選択後、口座入力画面へ</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遷移しますので口座情報を入力します</a:t>
            </a: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9A479068-FB01-F12A-AEE9-3245ADCE9E60}"/>
              </a:ext>
            </a:extLst>
          </p:cNvPr>
          <p:cNvSpPr/>
          <p:nvPr/>
        </p:nvSpPr>
        <p:spPr>
          <a:xfrm>
            <a:off x="3305532" y="5734909"/>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01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テキスト, 手紙&#10;&#10;自動的に生成された説明">
            <a:extLst>
              <a:ext uri="{FF2B5EF4-FFF2-40B4-BE49-F238E27FC236}">
                <a16:creationId xmlns:a16="http://schemas.microsoft.com/office/drawing/2014/main" id="{9F0CDB73-29C8-1557-8F46-63176B523D7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38115" y="2268719"/>
            <a:ext cx="2242800" cy="4403460"/>
          </a:xfrm>
          <a:prstGeom prst="rect">
            <a:avLst/>
          </a:prstGeom>
          <a:ln>
            <a:solidFill>
              <a:schemeClr val="tx1"/>
            </a:solidFill>
          </a:ln>
        </p:spPr>
      </p:pic>
      <p:pic>
        <p:nvPicPr>
          <p:cNvPr id="21" name="図 20" descr="グラフィカル ユーザー インターフェイス&#10;&#10;低い精度で自動的に生成された説明">
            <a:extLst>
              <a:ext uri="{FF2B5EF4-FFF2-40B4-BE49-F238E27FC236}">
                <a16:creationId xmlns:a16="http://schemas.microsoft.com/office/drawing/2014/main" id="{84920A13-ECE6-7406-83B5-2585762634C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63085" y="2268718"/>
            <a:ext cx="2242873" cy="440346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34233"/>
            <a:ext cx="2602881" cy="369332"/>
          </a:xfrm>
          <a:prstGeom prst="rect">
            <a:avLst/>
          </a:prstGeom>
          <a:solidFill>
            <a:schemeClr val="accent6">
              <a:lumMod val="20000"/>
              <a:lumOff val="8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dirty="0"/>
              <a:t>口座振替の場合</a:t>
            </a: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A0D0FC8-50CB-0C93-6F41-F6C69A6C5297}"/>
              </a:ext>
            </a:extLst>
          </p:cNvPr>
          <p:cNvSpPr txBox="1"/>
          <p:nvPr/>
        </p:nvSpPr>
        <p:spPr>
          <a:xfrm>
            <a:off x="5607129" y="1512998"/>
            <a:ext cx="3119767"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「同意して次へ」を押します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783BF8E-A2CB-AA5D-1D63-4546DCE6E6E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cxnSp>
        <p:nvCxnSpPr>
          <p:cNvPr id="12" name="直線矢印コネクタ 11">
            <a:extLst>
              <a:ext uri="{FF2B5EF4-FFF2-40B4-BE49-F238E27FC236}">
                <a16:creationId xmlns:a16="http://schemas.microsoft.com/office/drawing/2014/main" id="{838ABCEA-8049-B6A2-5545-0D8061BC0158}"/>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8576AFA8-6138-D578-68A0-4D381E2C84E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D63DB4B8-3FBB-21D4-721A-C210C2752CCF}"/>
              </a:ext>
            </a:extLst>
          </p:cNvPr>
          <p:cNvSpPr txBox="1"/>
          <p:nvPr/>
        </p:nvSpPr>
        <p:spPr>
          <a:xfrm>
            <a:off x="1412435" y="1512998"/>
            <a:ext cx="320835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ご利用の金融機関を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選択します</a:t>
            </a:r>
          </a:p>
        </p:txBody>
      </p:sp>
      <p:sp>
        <p:nvSpPr>
          <p:cNvPr id="22" name="四角形: 角を丸くする 21">
            <a:extLst>
              <a:ext uri="{FF2B5EF4-FFF2-40B4-BE49-F238E27FC236}">
                <a16:creationId xmlns:a16="http://schemas.microsoft.com/office/drawing/2014/main" id="{7BB24352-AE87-A8B5-0B0E-46CCAFF40F54}"/>
              </a:ext>
            </a:extLst>
          </p:cNvPr>
          <p:cNvSpPr/>
          <p:nvPr/>
        </p:nvSpPr>
        <p:spPr>
          <a:xfrm>
            <a:off x="1312593" y="4130598"/>
            <a:ext cx="2336214" cy="2602663"/>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36C68F39-0A64-7CDB-96DB-3D97713EF71A}"/>
              </a:ext>
            </a:extLst>
          </p:cNvPr>
          <p:cNvSpPr/>
          <p:nvPr/>
        </p:nvSpPr>
        <p:spPr>
          <a:xfrm>
            <a:off x="7028121" y="5688419"/>
            <a:ext cx="795508" cy="25263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881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画像のプレビュー">
            <a:extLst>
              <a:ext uri="{FF2B5EF4-FFF2-40B4-BE49-F238E27FC236}">
                <a16:creationId xmlns:a16="http://schemas.microsoft.com/office/drawing/2014/main" id="{98A0036A-353A-79C2-C3E1-BB228AC14AA6}"/>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44639" y="2249533"/>
            <a:ext cx="2332800" cy="44117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1B150BDB-6602-EC4F-987F-BF67513DE792}"/>
              </a:ext>
            </a:extLst>
          </p:cNvPr>
          <p:cNvPicPr>
            <a:picLocks noChangeAspect="1"/>
          </p:cNvPicPr>
          <p:nvPr/>
        </p:nvPicPr>
        <p:blipFill>
          <a:blip r:embed="rId5"/>
          <a:stretch>
            <a:fillRect/>
          </a:stretch>
        </p:blipFill>
        <p:spPr>
          <a:xfrm>
            <a:off x="1204001" y="2248875"/>
            <a:ext cx="2333625" cy="4429125"/>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ヨメテルの新規登録をしましょう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「新規登録」を押します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315942" cy="395621"/>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次へ</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
        <p:nvSpPr>
          <p:cNvPr id="23" name="四角形: 角を丸くする 22">
            <a:extLst>
              <a:ext uri="{FF2B5EF4-FFF2-40B4-BE49-F238E27FC236}">
                <a16:creationId xmlns:a16="http://schemas.microsoft.com/office/drawing/2014/main" id="{D1023310-C519-DE72-A593-64D0EE45B514}"/>
              </a:ext>
            </a:extLst>
          </p:cNvPr>
          <p:cNvSpPr/>
          <p:nvPr/>
        </p:nvSpPr>
        <p:spPr>
          <a:xfrm>
            <a:off x="5363178" y="6228048"/>
            <a:ext cx="2693702" cy="4249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72DF9EB9-E24E-2F0C-52FF-52AC823903CB}"/>
              </a:ext>
            </a:extLst>
          </p:cNvPr>
          <p:cNvSpPr/>
          <p:nvPr/>
        </p:nvSpPr>
        <p:spPr>
          <a:xfrm>
            <a:off x="1037566" y="5286734"/>
            <a:ext cx="2693702" cy="367236"/>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5037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グラフィカル ユーザー インターフェイス, テキスト&#10;&#10;自動的に生成された説明">
            <a:extLst>
              <a:ext uri="{FF2B5EF4-FFF2-40B4-BE49-F238E27FC236}">
                <a16:creationId xmlns:a16="http://schemas.microsoft.com/office/drawing/2014/main" id="{8EE3722B-524D-5E9C-F2F9-C6425B546D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41700" y="2266555"/>
            <a:ext cx="2242800" cy="4407790"/>
          </a:xfrm>
          <a:prstGeom prst="rect">
            <a:avLst/>
          </a:prstGeom>
          <a:ln>
            <a:solidFill>
              <a:schemeClr val="tx1"/>
            </a:solidFill>
          </a:ln>
        </p:spPr>
      </p:pic>
      <p:pic>
        <p:nvPicPr>
          <p:cNvPr id="18" name="図 17">
            <a:extLst>
              <a:ext uri="{FF2B5EF4-FFF2-40B4-BE49-F238E27FC236}">
                <a16:creationId xmlns:a16="http://schemas.microsoft.com/office/drawing/2014/main" id="{EB503F70-8F3A-3B53-04C0-6043A419EACB}"/>
              </a:ext>
            </a:extLst>
          </p:cNvPr>
          <p:cNvPicPr>
            <a:picLocks noChangeAspect="1"/>
          </p:cNvPicPr>
          <p:nvPr/>
        </p:nvPicPr>
        <p:blipFill>
          <a:blip r:embed="rId5"/>
          <a:stretch>
            <a:fillRect/>
          </a:stretch>
        </p:blipFill>
        <p:spPr>
          <a:xfrm>
            <a:off x="1365253" y="2266554"/>
            <a:ext cx="2243522" cy="440779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34233"/>
            <a:ext cx="2602881" cy="369332"/>
          </a:xfrm>
          <a:prstGeom prst="rect">
            <a:avLst/>
          </a:prstGeom>
          <a:solidFill>
            <a:schemeClr val="accent6">
              <a:lumMod val="20000"/>
              <a:lumOff val="8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dirty="0"/>
              <a:t>口座振替の場合</a:t>
            </a: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A0D0FC8-50CB-0C93-6F41-F6C69A6C5297}"/>
              </a:ext>
            </a:extLst>
          </p:cNvPr>
          <p:cNvSpPr txBox="1"/>
          <p:nvPr/>
        </p:nvSpPr>
        <p:spPr>
          <a:xfrm>
            <a:off x="5607129" y="1512998"/>
            <a:ext cx="3119767"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「次に進む」を押します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783BF8E-A2CB-AA5D-1D63-4546DCE6E6E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cxnSp>
        <p:nvCxnSpPr>
          <p:cNvPr id="12" name="直線矢印コネクタ 11">
            <a:extLst>
              <a:ext uri="{FF2B5EF4-FFF2-40B4-BE49-F238E27FC236}">
                <a16:creationId xmlns:a16="http://schemas.microsoft.com/office/drawing/2014/main" id="{838ABCEA-8049-B6A2-5545-0D8061BC0158}"/>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8576AFA8-6138-D578-68A0-4D381E2C84E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D63DB4B8-3FBB-21D4-721A-C210C2752CCF}"/>
              </a:ext>
            </a:extLst>
          </p:cNvPr>
          <p:cNvSpPr txBox="1"/>
          <p:nvPr/>
        </p:nvSpPr>
        <p:spPr>
          <a:xfrm>
            <a:off x="1412435" y="1512998"/>
            <a:ext cx="3208356"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店舗名を検索します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2" name="四角形: 角を丸くする 21">
            <a:extLst>
              <a:ext uri="{FF2B5EF4-FFF2-40B4-BE49-F238E27FC236}">
                <a16:creationId xmlns:a16="http://schemas.microsoft.com/office/drawing/2014/main" id="{7BB24352-AE87-A8B5-0B0E-46CCAFF40F54}"/>
              </a:ext>
            </a:extLst>
          </p:cNvPr>
          <p:cNvSpPr/>
          <p:nvPr/>
        </p:nvSpPr>
        <p:spPr>
          <a:xfrm>
            <a:off x="1312988" y="4294844"/>
            <a:ext cx="2337256" cy="2395885"/>
          </a:xfrm>
          <a:prstGeom prst="roundRect">
            <a:avLst>
              <a:gd name="adj" fmla="val 5443"/>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36C68F39-0A64-7CDB-96DB-3D97713EF71A}"/>
              </a:ext>
            </a:extLst>
          </p:cNvPr>
          <p:cNvSpPr/>
          <p:nvPr/>
        </p:nvSpPr>
        <p:spPr>
          <a:xfrm>
            <a:off x="5675709" y="3334129"/>
            <a:ext cx="1979733" cy="440428"/>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93742FE-53E3-32ED-425A-4F0E67ADD90B}"/>
              </a:ext>
            </a:extLst>
          </p:cNvPr>
          <p:cNvSpPr txBox="1"/>
          <p:nvPr/>
        </p:nvSpPr>
        <p:spPr>
          <a:xfrm>
            <a:off x="3619408" y="2224860"/>
            <a:ext cx="1956885" cy="1728615"/>
          </a:xfrm>
          <a:prstGeom prst="rect">
            <a:avLst/>
          </a:prstGeom>
          <a:noFill/>
        </p:spPr>
        <p:txBody>
          <a:bodyPr wrap="square" lIns="0" tIns="45720" rIns="0" bIns="45720" rtlCol="0" anchor="t">
            <a:spAutoFit/>
          </a:bodyPr>
          <a:lstStyle/>
          <a:p>
            <a:pPr>
              <a:lnSpc>
                <a:spcPct val="130000"/>
              </a:lnSpc>
            </a:pPr>
            <a:r>
              <a:rPr lang="en-US" altLang="ja-JP"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選択する金融機関によって画面遷移が</a:t>
            </a:r>
            <a:endParaRPr lang="en-US" altLang="ja-JP"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変わります</a:t>
            </a:r>
            <a:endParaRPr lang="en-US" altLang="ja-JP"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信用金庫→生年月日</a:t>
            </a:r>
            <a:br>
              <a:rPr lang="ja-JP" altLang="en-US"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ゆうちょ銀行→口座名義</a:t>
            </a:r>
            <a:br>
              <a:rPr lang="ja-JP" altLang="en-US"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その他→先頭文字検索</a:t>
            </a:r>
          </a:p>
        </p:txBody>
      </p:sp>
    </p:spTree>
    <p:extLst>
      <p:ext uri="{BB962C8B-B14F-4D97-AF65-F5344CB8AC3E}">
        <p14:creationId xmlns:p14="http://schemas.microsoft.com/office/powerpoint/2010/main" val="4112034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descr="グラフィカル ユーザー インターフェイス, アプリケーション&#10;&#10;自動的に生成された説明">
            <a:extLst>
              <a:ext uri="{FF2B5EF4-FFF2-40B4-BE49-F238E27FC236}">
                <a16:creationId xmlns:a16="http://schemas.microsoft.com/office/drawing/2014/main" id="{83FE4E84-4DC1-1D11-A8AC-3CEB7AF11B5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38057" y="2266553"/>
            <a:ext cx="2242800" cy="4407791"/>
          </a:xfrm>
          <a:prstGeom prst="rect">
            <a:avLst/>
          </a:prstGeom>
          <a:ln>
            <a:solidFill>
              <a:schemeClr val="tx1"/>
            </a:solidFill>
          </a:ln>
        </p:spPr>
      </p:pic>
      <p:pic>
        <p:nvPicPr>
          <p:cNvPr id="33" name="図 32">
            <a:extLst>
              <a:ext uri="{FF2B5EF4-FFF2-40B4-BE49-F238E27FC236}">
                <a16:creationId xmlns:a16="http://schemas.microsoft.com/office/drawing/2014/main" id="{209FFD0A-B59E-8DC7-D3EC-45D248AE2597}"/>
              </a:ext>
            </a:extLst>
          </p:cNvPr>
          <p:cNvPicPr>
            <a:picLocks noChangeAspect="1"/>
          </p:cNvPicPr>
          <p:nvPr/>
        </p:nvPicPr>
        <p:blipFill>
          <a:blip r:embed="rId5"/>
          <a:stretch>
            <a:fillRect/>
          </a:stretch>
        </p:blipFill>
        <p:spPr>
          <a:xfrm>
            <a:off x="1363143" y="2266554"/>
            <a:ext cx="2243522" cy="440779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902F750-9CB6-DE7C-5D35-E7B0F1EA7C20}"/>
              </a:ext>
            </a:extLst>
          </p:cNvPr>
          <p:cNvSpPr txBox="1"/>
          <p:nvPr/>
        </p:nvSpPr>
        <p:spPr>
          <a:xfrm>
            <a:off x="6522189" y="934233"/>
            <a:ext cx="2602881" cy="369332"/>
          </a:xfrm>
          <a:prstGeom prst="rect">
            <a:avLst/>
          </a:prstGeom>
          <a:solidFill>
            <a:schemeClr val="accent6">
              <a:lumMod val="20000"/>
              <a:lumOff val="8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dirty="0"/>
              <a:t>口座振替の場合</a:t>
            </a:r>
          </a:p>
        </p:txBody>
      </p:sp>
      <p:sp>
        <p:nvSpPr>
          <p:cNvPr id="8" name="字幕 14">
            <a:extLst>
              <a:ext uri="{FF2B5EF4-FFF2-40B4-BE49-F238E27FC236}">
                <a16:creationId xmlns:a16="http://schemas.microsoft.com/office/drawing/2014/main" id="{CD01D8EE-4039-7A1A-7499-470897BDC9B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A0D0FC8-50CB-0C93-6F41-F6C69A6C5297}"/>
              </a:ext>
            </a:extLst>
          </p:cNvPr>
          <p:cNvSpPr txBox="1"/>
          <p:nvPr/>
        </p:nvSpPr>
        <p:spPr>
          <a:xfrm>
            <a:off x="5607129" y="1512998"/>
            <a:ext cx="3119767"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預金項目、口座番号、</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口座名義を入力します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F783BF8E-A2CB-AA5D-1D63-4546DCE6E6E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cxnSp>
        <p:nvCxnSpPr>
          <p:cNvPr id="12" name="直線矢印コネクタ 11">
            <a:extLst>
              <a:ext uri="{FF2B5EF4-FFF2-40B4-BE49-F238E27FC236}">
                <a16:creationId xmlns:a16="http://schemas.microsoft.com/office/drawing/2014/main" id="{838ABCEA-8049-B6A2-5545-0D8061BC0158}"/>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8576AFA8-6138-D578-68A0-4D381E2C84E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D63DB4B8-3FBB-21D4-721A-C210C2752CCF}"/>
              </a:ext>
            </a:extLst>
          </p:cNvPr>
          <p:cNvSpPr txBox="1"/>
          <p:nvPr/>
        </p:nvSpPr>
        <p:spPr>
          <a:xfrm>
            <a:off x="1412435" y="1512998"/>
            <a:ext cx="3208356"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2" name="四角形: 角を丸くする 21">
            <a:extLst>
              <a:ext uri="{FF2B5EF4-FFF2-40B4-BE49-F238E27FC236}">
                <a16:creationId xmlns:a16="http://schemas.microsoft.com/office/drawing/2014/main" id="{7BB24352-AE87-A8B5-0B0E-46CCAFF40F54}"/>
              </a:ext>
            </a:extLst>
          </p:cNvPr>
          <p:cNvSpPr/>
          <p:nvPr/>
        </p:nvSpPr>
        <p:spPr>
          <a:xfrm>
            <a:off x="5330127" y="3298969"/>
            <a:ext cx="2599037" cy="2407768"/>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下 33">
            <a:extLst>
              <a:ext uri="{FF2B5EF4-FFF2-40B4-BE49-F238E27FC236}">
                <a16:creationId xmlns:a16="http://schemas.microsoft.com/office/drawing/2014/main" id="{795DD007-40D4-5CE3-70E1-85CE36A642BB}"/>
              </a:ext>
            </a:extLst>
          </p:cNvPr>
          <p:cNvSpPr/>
          <p:nvPr/>
        </p:nvSpPr>
        <p:spPr>
          <a:xfrm rot="10800000">
            <a:off x="2151371" y="3572654"/>
            <a:ext cx="622998" cy="2181417"/>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3307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10;&#10;自動的に生成された説明">
            <a:extLst>
              <a:ext uri="{FF2B5EF4-FFF2-40B4-BE49-F238E27FC236}">
                <a16:creationId xmlns:a16="http://schemas.microsoft.com/office/drawing/2014/main" id="{8FBA2171-7E71-DA7E-CD76-C63E95D8B23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50596" y="2281075"/>
            <a:ext cx="2242800" cy="44280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E5A7338-F9F0-A68D-B2AD-DE69AF68EE88}"/>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6D7604B0-8EFD-F245-E38E-04997B47AA15}"/>
              </a:ext>
            </a:extLst>
          </p:cNvPr>
          <p:cNvSpPr txBox="1"/>
          <p:nvPr/>
        </p:nvSpPr>
        <p:spPr>
          <a:xfrm>
            <a:off x="3485787" y="1512998"/>
            <a:ext cx="4237186"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「金融機関サイトへ」を押します</a:t>
            </a:r>
            <a:endParaRPr lang="en-US" altLang="ja-JP"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006E891D-0CB6-B59B-D33C-9B7EB7A1E9C1}"/>
              </a:ext>
            </a:extLst>
          </p:cNvPr>
          <p:cNvSpPr/>
          <p:nvPr/>
        </p:nvSpPr>
        <p:spPr>
          <a:xfrm>
            <a:off x="3262856" y="6009455"/>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78AB383-63A5-5531-F04F-A4FE29BC3E17}"/>
              </a:ext>
            </a:extLst>
          </p:cNvPr>
          <p:cNvSpPr txBox="1"/>
          <p:nvPr/>
        </p:nvSpPr>
        <p:spPr>
          <a:xfrm>
            <a:off x="6522189" y="934233"/>
            <a:ext cx="2602881" cy="369332"/>
          </a:xfrm>
          <a:prstGeom prst="rect">
            <a:avLst/>
          </a:prstGeom>
          <a:solidFill>
            <a:schemeClr val="accent6">
              <a:lumMod val="20000"/>
              <a:lumOff val="8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dirty="0"/>
              <a:t>口座振替の場合</a:t>
            </a:r>
          </a:p>
        </p:txBody>
      </p:sp>
      <p:sp>
        <p:nvSpPr>
          <p:cNvPr id="4" name="字幕 14">
            <a:extLst>
              <a:ext uri="{FF2B5EF4-FFF2-40B4-BE49-F238E27FC236}">
                <a16:creationId xmlns:a16="http://schemas.microsoft.com/office/drawing/2014/main" id="{60760671-F0E5-89D4-4959-549C60C7AD1F}"/>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料金プランを選択しましょう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C164852C-3087-81EF-207F-A92A7B892B8C}"/>
              </a:ext>
            </a:extLst>
          </p:cNvPr>
          <p:cNvSpPr txBox="1"/>
          <p:nvPr/>
        </p:nvSpPr>
        <p:spPr>
          <a:xfrm>
            <a:off x="5860791" y="3994793"/>
            <a:ext cx="3031235" cy="1475917"/>
          </a:xfrm>
          <a:prstGeom prst="rect">
            <a:avLst/>
          </a:prstGeom>
          <a:noFill/>
        </p:spPr>
        <p:txBody>
          <a:bodyPr wrap="square" lIns="91440" tIns="45720" rIns="91440" bIns="45720" rtlCol="0" anchor="t">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以降の操作は選択した</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金融機関ごとに異なるので、遷移先のページの指示に従って登録を進めます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81412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図形 が含まれている画像&#10;&#10;自動的に生成された説明">
            <a:extLst>
              <a:ext uri="{FF2B5EF4-FFF2-40B4-BE49-F238E27FC236}">
                <a16:creationId xmlns:a16="http://schemas.microsoft.com/office/drawing/2014/main" id="{4F96B9F0-99D3-34C5-939E-6E696E708F6F}"/>
              </a:ext>
            </a:extLst>
          </p:cNvPr>
          <p:cNvPicPr>
            <a:picLocks noChangeAspect="1"/>
          </p:cNvPicPr>
          <p:nvPr/>
        </p:nvPicPr>
        <p:blipFill>
          <a:blip r:embed="rId4"/>
          <a:stretch>
            <a:fillRect/>
          </a:stretch>
        </p:blipFill>
        <p:spPr>
          <a:xfrm>
            <a:off x="3467043" y="2281075"/>
            <a:ext cx="2266096"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位置情報の設定をしましょう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E5A7338-F9F0-A68D-B2AD-DE69AF68EE88}"/>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6D7604B0-8EFD-F245-E38E-04997B47AA15}"/>
              </a:ext>
            </a:extLst>
          </p:cNvPr>
          <p:cNvSpPr txBox="1"/>
          <p:nvPr/>
        </p:nvSpPr>
        <p:spPr>
          <a:xfrm>
            <a:off x="3485787" y="1512998"/>
            <a:ext cx="4237186"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endParaRPr lang="en-US" altLang="ja-JP"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006E891D-0CB6-B59B-D33C-9B7EB7A1E9C1}"/>
              </a:ext>
            </a:extLst>
          </p:cNvPr>
          <p:cNvSpPr/>
          <p:nvPr/>
        </p:nvSpPr>
        <p:spPr>
          <a:xfrm>
            <a:off x="3295907" y="6218778"/>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6671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10;&#10;自動的に生成された説明">
            <a:extLst>
              <a:ext uri="{FF2B5EF4-FFF2-40B4-BE49-F238E27FC236}">
                <a16:creationId xmlns:a16="http://schemas.microsoft.com/office/drawing/2014/main" id="{5DA15D09-757C-089F-0BFC-F4BFBECFD0C8}"/>
              </a:ext>
            </a:extLst>
          </p:cNvPr>
          <p:cNvPicPr>
            <a:picLocks noChangeAspect="1"/>
          </p:cNvPicPr>
          <p:nvPr/>
        </p:nvPicPr>
        <p:blipFill>
          <a:blip r:embed="rId4"/>
          <a:stretch>
            <a:fillRect/>
          </a:stretch>
        </p:blipFill>
        <p:spPr>
          <a:xfrm>
            <a:off x="3470218" y="2295718"/>
            <a:ext cx="2256265"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位置情報の設定をしましょう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E5A7338-F9F0-A68D-B2AD-DE69AF68EE88}"/>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6D7604B0-8EFD-F245-E38E-04997B47AA15}"/>
              </a:ext>
            </a:extLst>
          </p:cNvPr>
          <p:cNvSpPr txBox="1"/>
          <p:nvPr/>
        </p:nvSpPr>
        <p:spPr>
          <a:xfrm>
            <a:off x="3485787" y="1512998"/>
            <a:ext cx="4237186"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「アプリの使用時のみ」を押します</a:t>
            </a:r>
            <a:endParaRPr lang="en-US" altLang="ja-JP"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006E891D-0CB6-B59B-D33C-9B7EB7A1E9C1}"/>
              </a:ext>
            </a:extLst>
          </p:cNvPr>
          <p:cNvSpPr/>
          <p:nvPr/>
        </p:nvSpPr>
        <p:spPr>
          <a:xfrm>
            <a:off x="3638679" y="4848897"/>
            <a:ext cx="1932781"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37F847E-FB80-2A26-6341-85BD0680F243}"/>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7" name="テキスト ボックス 6">
            <a:extLst>
              <a:ext uri="{FF2B5EF4-FFF2-40B4-BE49-F238E27FC236}">
                <a16:creationId xmlns:a16="http://schemas.microsoft.com/office/drawing/2014/main" id="{AE9D1E63-1A57-F15F-81A8-FD899A6549DF}"/>
              </a:ext>
            </a:extLst>
          </p:cNvPr>
          <p:cNvSpPr txBox="1"/>
          <p:nvPr/>
        </p:nvSpPr>
        <p:spPr>
          <a:xfrm>
            <a:off x="5769015" y="4246945"/>
            <a:ext cx="3327894" cy="2196114"/>
          </a:xfrm>
          <a:prstGeom prst="rect">
            <a:avLst/>
          </a:prstGeom>
          <a:noFill/>
        </p:spPr>
        <p:txBody>
          <a:bodyPr wrap="square" lIns="0" rIns="0"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位置情報を許可しなかった</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場合、緊急通報時に住所を</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入力していただく必要が</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あります</a:t>
            </a: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操作方法は</a:t>
            </a:r>
            <a:r>
              <a:rPr lang="en-US" altLang="ja-JP" dirty="0">
                <a:solidFill>
                  <a:schemeClr val="accent1"/>
                </a:solidFill>
                <a:latin typeface="BIZ UDPゴシック" panose="020B0400000000000000" pitchFamily="50" charset="-128"/>
                <a:ea typeface="BIZ UDPゴシック" panose="020B0400000000000000" pitchFamily="50" charset="-128"/>
              </a:rPr>
              <a:t>p57</a:t>
            </a:r>
            <a:r>
              <a:rPr lang="ja-JP" altLang="en-US" dirty="0">
                <a:solidFill>
                  <a:schemeClr val="accent1"/>
                </a:solidFill>
                <a:latin typeface="BIZ UDPゴシック" panose="020B0400000000000000" pitchFamily="50" charset="-128"/>
                <a:ea typeface="BIZ UDPゴシック" panose="020B0400000000000000" pitchFamily="50" charset="-128"/>
              </a:rPr>
              <a:t>「緊急通報」より</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ご確認ください</a:t>
            </a:r>
          </a:p>
        </p:txBody>
      </p:sp>
    </p:spTree>
    <p:extLst>
      <p:ext uri="{BB962C8B-B14F-4D97-AF65-F5344CB8AC3E}">
        <p14:creationId xmlns:p14="http://schemas.microsoft.com/office/powerpoint/2010/main" val="3866180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74853895-4152-EB7F-E204-8B37D27B8440}"/>
              </a:ext>
            </a:extLst>
          </p:cNvPr>
          <p:cNvPicPr>
            <a:picLocks noChangeAspect="1"/>
          </p:cNvPicPr>
          <p:nvPr/>
        </p:nvPicPr>
        <p:blipFill>
          <a:blip r:embed="rId4"/>
          <a:stretch>
            <a:fillRect/>
          </a:stretch>
        </p:blipFill>
        <p:spPr>
          <a:xfrm>
            <a:off x="3473393" y="2292541"/>
            <a:ext cx="2246463"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位置情報の設定をしましょう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E5A7338-F9F0-A68D-B2AD-DE69AF68EE88}"/>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四角形: 角を丸くする 26">
            <a:extLst>
              <a:ext uri="{FF2B5EF4-FFF2-40B4-BE49-F238E27FC236}">
                <a16:creationId xmlns:a16="http://schemas.microsoft.com/office/drawing/2014/main" id="{006E891D-0CB6-B59B-D33C-9B7EB7A1E9C1}"/>
              </a:ext>
            </a:extLst>
          </p:cNvPr>
          <p:cNvSpPr/>
          <p:nvPr/>
        </p:nvSpPr>
        <p:spPr>
          <a:xfrm>
            <a:off x="3295907" y="5156092"/>
            <a:ext cx="2599037"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CD16FF1-3F2E-20B2-14C7-AF89F365F3D3}"/>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7" name="テキスト ボックス 6">
            <a:extLst>
              <a:ext uri="{FF2B5EF4-FFF2-40B4-BE49-F238E27FC236}">
                <a16:creationId xmlns:a16="http://schemas.microsoft.com/office/drawing/2014/main" id="{8599436D-6566-B101-DCC8-634FD912777F}"/>
              </a:ext>
            </a:extLst>
          </p:cNvPr>
          <p:cNvSpPr txBox="1"/>
          <p:nvPr/>
        </p:nvSpPr>
        <p:spPr>
          <a:xfrm>
            <a:off x="3485787" y="1512998"/>
            <a:ext cx="4237186"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「アプリの使用中は許可」を押します</a:t>
            </a:r>
            <a:endParaRPr lang="en-US" altLang="ja-JP"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2E720D9-C98D-2DAA-74D9-5E1090655FEC}"/>
              </a:ext>
            </a:extLst>
          </p:cNvPr>
          <p:cNvSpPr txBox="1"/>
          <p:nvPr/>
        </p:nvSpPr>
        <p:spPr>
          <a:xfrm>
            <a:off x="6078571" y="4246945"/>
            <a:ext cx="2975806" cy="2196114"/>
          </a:xfrm>
          <a:prstGeom prst="rect">
            <a:avLst/>
          </a:prstGeom>
          <a:noFill/>
        </p:spPr>
        <p:txBody>
          <a:bodyPr wrap="square" lIns="0" rIns="0"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位置情報を許可しなかった</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場合、緊急通報時に住所を</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入力していただく必要が</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あります</a:t>
            </a: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操作方法は「緊急通報」より</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ご確認ください</a:t>
            </a:r>
          </a:p>
        </p:txBody>
      </p:sp>
    </p:spTree>
    <p:extLst>
      <p:ext uri="{BB962C8B-B14F-4D97-AF65-F5344CB8AC3E}">
        <p14:creationId xmlns:p14="http://schemas.microsoft.com/office/powerpoint/2010/main" val="4266483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手紙&#10;&#10;自動的に生成された説明">
            <a:extLst>
              <a:ext uri="{FF2B5EF4-FFF2-40B4-BE49-F238E27FC236}">
                <a16:creationId xmlns:a16="http://schemas.microsoft.com/office/drawing/2014/main" id="{5304923E-5E7D-BB42-09A6-B8AD91AC776E}"/>
              </a:ext>
            </a:extLst>
          </p:cNvPr>
          <p:cNvPicPr>
            <a:picLocks noChangeAspect="1"/>
          </p:cNvPicPr>
          <p:nvPr/>
        </p:nvPicPr>
        <p:blipFill>
          <a:blip r:embed="rId4"/>
          <a:stretch>
            <a:fillRect/>
          </a:stretch>
        </p:blipFill>
        <p:spPr>
          <a:xfrm>
            <a:off x="3464701" y="2296836"/>
            <a:ext cx="2277954" cy="4464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テキスト ボックス 21">
            <a:extLst>
              <a:ext uri="{FF2B5EF4-FFF2-40B4-BE49-F238E27FC236}">
                <a16:creationId xmlns:a16="http://schemas.microsoft.com/office/drawing/2014/main" id="{0604E1DB-7186-B5E2-70A1-898D8DC58F9B}"/>
              </a:ext>
            </a:extLst>
          </p:cNvPr>
          <p:cNvSpPr txBox="1"/>
          <p:nvPr/>
        </p:nvSpPr>
        <p:spPr>
          <a:xfrm>
            <a:off x="3485787" y="1512998"/>
            <a:ext cx="4471964"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登録完了画面が表示され、ヨメテル用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電話番号と初期パスワードが発行されます</a:t>
            </a:r>
          </a:p>
        </p:txBody>
      </p:sp>
      <p:sp>
        <p:nvSpPr>
          <p:cNvPr id="32" name="テキスト ボックス 31">
            <a:extLst>
              <a:ext uri="{FF2B5EF4-FFF2-40B4-BE49-F238E27FC236}">
                <a16:creationId xmlns:a16="http://schemas.microsoft.com/office/drawing/2014/main" id="{7B5350CE-BD98-6DA2-8D19-BCE2CF987E40}"/>
              </a:ext>
            </a:extLst>
          </p:cNvPr>
          <p:cNvSpPr txBox="1"/>
          <p:nvPr/>
        </p:nvSpPr>
        <p:spPr>
          <a:xfrm>
            <a:off x="5913120" y="898230"/>
            <a:ext cx="3230880" cy="612000"/>
          </a:xfrm>
          <a:prstGeom prst="rect">
            <a:avLst/>
          </a:prstGeom>
          <a:solidFill>
            <a:schemeClr val="accent4">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本人確認時</a:t>
            </a: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r>
              <a:rPr lang="ja-JP" altLang="en-US" sz="1600" dirty="0">
                <a:latin typeface="BIZ UDPゴシック" panose="020B0400000000000000" pitchFamily="50" charset="-128"/>
                <a:ea typeface="BIZ UDPゴシック" panose="020B0400000000000000" pitchFamily="50" charset="-128"/>
              </a:rPr>
              <a:t>①「カメラの利用」を選択した場合</a:t>
            </a:r>
          </a:p>
        </p:txBody>
      </p:sp>
      <p:sp>
        <p:nvSpPr>
          <p:cNvPr id="3" name="字幕 14">
            <a:extLst>
              <a:ext uri="{FF2B5EF4-FFF2-40B4-BE49-F238E27FC236}">
                <a16:creationId xmlns:a16="http://schemas.microsoft.com/office/drawing/2014/main" id="{545D2D3B-DBA9-7311-32E1-6D708D92951A}"/>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位置情報の設定をしましょう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A8491E5-9BFF-1139-28D5-EAD90A42DC30}"/>
              </a:ext>
            </a:extLst>
          </p:cNvPr>
          <p:cNvSpPr txBox="1"/>
          <p:nvPr/>
        </p:nvSpPr>
        <p:spPr>
          <a:xfrm>
            <a:off x="5856144" y="4528836"/>
            <a:ext cx="3065429" cy="755720"/>
          </a:xfrm>
          <a:prstGeom prst="rect">
            <a:avLst/>
          </a:prstGeom>
          <a:noFill/>
        </p:spPr>
        <p:txBody>
          <a:bodyPr wrap="square" lIns="0" rIns="0"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ログイン画面に戻るを押し、 ログイン後利用可能になります</a:t>
            </a:r>
          </a:p>
        </p:txBody>
      </p:sp>
    </p:spTree>
    <p:extLst>
      <p:ext uri="{BB962C8B-B14F-4D97-AF65-F5344CB8AC3E}">
        <p14:creationId xmlns:p14="http://schemas.microsoft.com/office/powerpoint/2010/main" val="2440817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手紙&#10;&#10;自動的に生成された説明">
            <a:extLst>
              <a:ext uri="{FF2B5EF4-FFF2-40B4-BE49-F238E27FC236}">
                <a16:creationId xmlns:a16="http://schemas.microsoft.com/office/drawing/2014/main" id="{0A8479B3-EBE7-AD72-D031-62521A0BC56C}"/>
              </a:ext>
            </a:extLst>
          </p:cNvPr>
          <p:cNvPicPr>
            <a:picLocks noChangeAspect="1"/>
          </p:cNvPicPr>
          <p:nvPr/>
        </p:nvPicPr>
        <p:blipFill>
          <a:blip r:embed="rId4"/>
          <a:stretch>
            <a:fillRect/>
          </a:stretch>
        </p:blipFill>
        <p:spPr>
          <a:xfrm>
            <a:off x="3452345" y="2281074"/>
            <a:ext cx="2281018" cy="4464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テキスト ボックス 21">
            <a:extLst>
              <a:ext uri="{FF2B5EF4-FFF2-40B4-BE49-F238E27FC236}">
                <a16:creationId xmlns:a16="http://schemas.microsoft.com/office/drawing/2014/main" id="{0604E1DB-7186-B5E2-70A1-898D8DC58F9B}"/>
              </a:ext>
            </a:extLst>
          </p:cNvPr>
          <p:cNvSpPr txBox="1"/>
          <p:nvPr/>
        </p:nvSpPr>
        <p:spPr>
          <a:xfrm>
            <a:off x="3485787" y="1512998"/>
            <a:ext cx="4249543"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登録完了画面が表示されます</a:t>
            </a:r>
          </a:p>
        </p:txBody>
      </p:sp>
      <p:sp>
        <p:nvSpPr>
          <p:cNvPr id="5" name="テキスト ボックス 4">
            <a:extLst>
              <a:ext uri="{FF2B5EF4-FFF2-40B4-BE49-F238E27FC236}">
                <a16:creationId xmlns:a16="http://schemas.microsoft.com/office/drawing/2014/main" id="{BC4CBEB3-6E23-EBEC-41BC-FDAEFFC60D24}"/>
              </a:ext>
            </a:extLst>
          </p:cNvPr>
          <p:cNvSpPr txBox="1"/>
          <p:nvPr/>
        </p:nvSpPr>
        <p:spPr>
          <a:xfrm>
            <a:off x="6085840" y="902410"/>
            <a:ext cx="3058160" cy="612000"/>
          </a:xfrm>
          <a:prstGeom prst="rect">
            <a:avLst/>
          </a:prstGeom>
          <a:solidFill>
            <a:schemeClr val="accent2">
              <a:lumMod val="60000"/>
              <a:lumOff val="40000"/>
            </a:schemeClr>
          </a:solidFill>
        </p:spPr>
        <p:txBody>
          <a:bodyPr wrap="square" rtlCol="0" anchor="ctr">
            <a:spAutoFit/>
          </a:bodyPr>
          <a:lstStyle/>
          <a:p>
            <a:pPr>
              <a:lnSpc>
                <a:spcPct val="130000"/>
              </a:lnSpc>
            </a:pPr>
            <a:r>
              <a:rPr lang="ja-JP" altLang="en-US" sz="1600" dirty="0">
                <a:latin typeface="BIZ UDPゴシック" panose="020B0400000000000000" pitchFamily="50" charset="-128"/>
                <a:ea typeface="BIZ UDPゴシック" panose="020B0400000000000000" pitchFamily="50" charset="-128"/>
              </a:rPr>
              <a:t>本人確認時</a:t>
            </a: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r>
              <a:rPr lang="ja-JP" altLang="en-US" sz="1600" dirty="0">
                <a:latin typeface="BIZ UDPゴシック" panose="020B0400000000000000" pitchFamily="50" charset="-128"/>
                <a:ea typeface="BIZ UDPゴシック" panose="020B0400000000000000" pitchFamily="50" charset="-128"/>
              </a:rPr>
              <a:t>②「画像の選択」を選択した場合</a:t>
            </a:r>
          </a:p>
        </p:txBody>
      </p:sp>
      <p:sp>
        <p:nvSpPr>
          <p:cNvPr id="3" name="字幕 14">
            <a:extLst>
              <a:ext uri="{FF2B5EF4-FFF2-40B4-BE49-F238E27FC236}">
                <a16:creationId xmlns:a16="http://schemas.microsoft.com/office/drawing/2014/main" id="{A7834634-818E-E779-4559-92E5A234834B}"/>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位置情報の設定をしましょう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0F7F430-D5D3-5BDE-8B54-0A2C5BFF4C4C}"/>
              </a:ext>
            </a:extLst>
          </p:cNvPr>
          <p:cNvSpPr txBox="1"/>
          <p:nvPr/>
        </p:nvSpPr>
        <p:spPr>
          <a:xfrm>
            <a:off x="5856144" y="3988688"/>
            <a:ext cx="3065429" cy="1836015"/>
          </a:xfrm>
          <a:prstGeom prst="rect">
            <a:avLst/>
          </a:prstGeom>
          <a:noFill/>
        </p:spPr>
        <p:txBody>
          <a:bodyPr wrap="square" lIns="0" rIns="0" rtlCol="0" anchor="ctr">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審査に</a:t>
            </a:r>
            <a:r>
              <a:rPr lang="en-US" altLang="ja-JP" dirty="0">
                <a:solidFill>
                  <a:schemeClr val="accent1"/>
                </a:solidFill>
                <a:latin typeface="BIZ UDPゴシック" panose="020B0400000000000000" pitchFamily="50" charset="-128"/>
                <a:ea typeface="BIZ UDPゴシック" panose="020B0400000000000000" pitchFamily="50" charset="-128"/>
              </a:rPr>
              <a:t>10</a:t>
            </a:r>
            <a:r>
              <a:rPr lang="ja-JP" altLang="en-US" dirty="0">
                <a:solidFill>
                  <a:schemeClr val="accent1"/>
                </a:solidFill>
                <a:latin typeface="BIZ UDPゴシック" panose="020B0400000000000000" pitchFamily="50" charset="-128"/>
                <a:ea typeface="BIZ UDPゴシック" panose="020B0400000000000000" pitchFamily="50" charset="-128"/>
              </a:rPr>
              <a:t>日ほど、お時間をいただきます</a:t>
            </a: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審査完了後、ヨメテル用電話</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番号と初期パスワードが記載された書類が送付されます</a:t>
            </a:r>
          </a:p>
        </p:txBody>
      </p:sp>
    </p:spTree>
    <p:extLst>
      <p:ext uri="{BB962C8B-B14F-4D97-AF65-F5344CB8AC3E}">
        <p14:creationId xmlns:p14="http://schemas.microsoft.com/office/powerpoint/2010/main" val="2887079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連絡先の登録方法・</a:t>
            </a:r>
            <a:b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b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緊急通報</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2</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46</a:t>
            </a:r>
          </a:p>
        </p:txBody>
      </p:sp>
    </p:spTree>
    <p:extLst>
      <p:ext uri="{BB962C8B-B14F-4D97-AF65-F5344CB8AC3E}">
        <p14:creationId xmlns:p14="http://schemas.microsoft.com/office/powerpoint/2010/main" val="2439999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連絡先を登録してみましょう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「新しい連絡先を作成する」を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cxnSp>
        <p:nvCxnSpPr>
          <p:cNvPr id="14" name="直線矢印コネクタ 13">
            <a:extLst>
              <a:ext uri="{FF2B5EF4-FFF2-40B4-BE49-F238E27FC236}">
                <a16:creationId xmlns:a16="http://schemas.microsoft.com/office/drawing/2014/main" id="{D901991F-88BA-6E54-3BD4-191FF8BCCB8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2092D417-BA79-9E95-9347-D74892C0C4F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pic>
        <p:nvPicPr>
          <p:cNvPr id="3" name="図 2">
            <a:extLst>
              <a:ext uri="{FF2B5EF4-FFF2-40B4-BE49-F238E27FC236}">
                <a16:creationId xmlns:a16="http://schemas.microsoft.com/office/drawing/2014/main" id="{BCC7B69B-9354-AB62-BFB3-1D850D009E72}"/>
              </a:ext>
            </a:extLst>
          </p:cNvPr>
          <p:cNvPicPr>
            <a:picLocks noChangeAspect="1"/>
          </p:cNvPicPr>
          <p:nvPr/>
        </p:nvPicPr>
        <p:blipFill>
          <a:blip r:embed="rId6"/>
          <a:stretch>
            <a:fillRect/>
          </a:stretch>
        </p:blipFill>
        <p:spPr>
          <a:xfrm>
            <a:off x="1362973" y="2259969"/>
            <a:ext cx="4267570" cy="4462659"/>
          </a:xfrm>
          <a:prstGeom prst="rect">
            <a:avLst/>
          </a:prstGeom>
        </p:spPr>
      </p:pic>
      <p:sp>
        <p:nvSpPr>
          <p:cNvPr id="7" name="テキスト ボックス 6">
            <a:extLst>
              <a:ext uri="{FF2B5EF4-FFF2-40B4-BE49-F238E27FC236}">
                <a16:creationId xmlns:a16="http://schemas.microsoft.com/office/drawing/2014/main" id="{6ACC556C-DF2F-17F8-72FE-FFBA770F4B8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6E0E830A-0DFD-2C9C-25CC-CEC48EAF09C5}"/>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連絡先ボタン　　　を押します</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7" name="図 16" descr="テキスト&#10;&#10;自動的に生成された説明">
            <a:extLst>
              <a:ext uri="{FF2B5EF4-FFF2-40B4-BE49-F238E27FC236}">
                <a16:creationId xmlns:a16="http://schemas.microsoft.com/office/drawing/2014/main" id="{39D84C98-FC32-2D28-AF3C-709D5B5DB0F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874948" y="1539929"/>
            <a:ext cx="397444" cy="387604"/>
          </a:xfrm>
          <a:prstGeom prst="rect">
            <a:avLst/>
          </a:prstGeom>
        </p:spPr>
      </p:pic>
      <p:pic>
        <p:nvPicPr>
          <p:cNvPr id="18" name="図 17" descr="グラフィカル ユーザー インターフェイス, テキスト, アプリケーション&#10;&#10;自動的に生成された説明">
            <a:extLst>
              <a:ext uri="{FF2B5EF4-FFF2-40B4-BE49-F238E27FC236}">
                <a16:creationId xmlns:a16="http://schemas.microsoft.com/office/drawing/2014/main" id="{DB183A3C-5ED8-E7F8-E3BF-B7AC4821CC01}"/>
              </a:ext>
            </a:extLst>
          </p:cNvPr>
          <p:cNvPicPr>
            <a:picLocks noChangeAspect="1"/>
          </p:cNvPicPr>
          <p:nvPr/>
        </p:nvPicPr>
        <p:blipFill>
          <a:blip r:embed="rId8"/>
          <a:stretch>
            <a:fillRect/>
          </a:stretch>
        </p:blipFill>
        <p:spPr>
          <a:xfrm>
            <a:off x="5848999" y="2259438"/>
            <a:ext cx="2234503" cy="4428000"/>
          </a:xfrm>
          <a:prstGeom prst="rect">
            <a:avLst/>
          </a:prstGeom>
        </p:spPr>
      </p:pic>
      <p:sp>
        <p:nvSpPr>
          <p:cNvPr id="21" name="四角形: 角を丸くする 20">
            <a:extLst>
              <a:ext uri="{FF2B5EF4-FFF2-40B4-BE49-F238E27FC236}">
                <a16:creationId xmlns:a16="http://schemas.microsoft.com/office/drawing/2014/main" id="{E16E3075-6570-B918-C691-8FD988F6C534}"/>
              </a:ext>
            </a:extLst>
          </p:cNvPr>
          <p:cNvSpPr/>
          <p:nvPr/>
        </p:nvSpPr>
        <p:spPr>
          <a:xfrm>
            <a:off x="5956995" y="3085329"/>
            <a:ext cx="2031857" cy="375569"/>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93740BD7-3C9B-8E11-4D00-182150904C26}"/>
              </a:ext>
            </a:extLst>
          </p:cNvPr>
          <p:cNvCxnSpPr>
            <a:cxnSpLocks/>
          </p:cNvCxnSpPr>
          <p:nvPr/>
        </p:nvCxnSpPr>
        <p:spPr>
          <a:xfrm>
            <a:off x="4503256" y="42337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76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9527BC-BB61-96EC-5231-2FB6CDB69F2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60024" y="2248875"/>
            <a:ext cx="2340000" cy="44124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1643090-0F00-18F9-36B6-49A841E0D64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178283" y="2248875"/>
            <a:ext cx="2340000" cy="44124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ヨメテルの新規登録をしましょう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内容を確認し、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チェックを入れます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315942"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「登録の前に」を確認してチェックを入れ、</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次へ</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
        <p:nvSpPr>
          <p:cNvPr id="12" name="四角形: 角を丸くする 11">
            <a:extLst>
              <a:ext uri="{FF2B5EF4-FFF2-40B4-BE49-F238E27FC236}">
                <a16:creationId xmlns:a16="http://schemas.microsoft.com/office/drawing/2014/main" id="{72DF9EB9-E24E-2F0C-52FF-52AC823903CB}"/>
              </a:ext>
            </a:extLst>
          </p:cNvPr>
          <p:cNvSpPr/>
          <p:nvPr/>
        </p:nvSpPr>
        <p:spPr>
          <a:xfrm>
            <a:off x="1231499" y="3885229"/>
            <a:ext cx="396885" cy="367236"/>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7BE61332-76CE-2E9A-99BD-A53D22C61F67}"/>
              </a:ext>
            </a:extLst>
          </p:cNvPr>
          <p:cNvSpPr/>
          <p:nvPr/>
        </p:nvSpPr>
        <p:spPr>
          <a:xfrm>
            <a:off x="5363178" y="6240574"/>
            <a:ext cx="2693702" cy="4249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0834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テキスト, アプリケーション&#10;&#10;自動的に生成された説明">
            <a:extLst>
              <a:ext uri="{FF2B5EF4-FFF2-40B4-BE49-F238E27FC236}">
                <a16:creationId xmlns:a16="http://schemas.microsoft.com/office/drawing/2014/main" id="{773D4992-0BC5-70E7-01C2-0820906F34BF}"/>
              </a:ext>
            </a:extLst>
          </p:cNvPr>
          <p:cNvPicPr>
            <a:picLocks noChangeAspect="1"/>
          </p:cNvPicPr>
          <p:nvPr/>
        </p:nvPicPr>
        <p:blipFill>
          <a:blip r:embed="rId4"/>
          <a:stretch>
            <a:fillRect/>
          </a:stretch>
        </p:blipFill>
        <p:spPr>
          <a:xfrm>
            <a:off x="5630814" y="2258085"/>
            <a:ext cx="2272605"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連絡先を登録してみましょう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連絡先の登録が完了します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cxnSp>
        <p:nvCxnSpPr>
          <p:cNvPr id="14" name="直線矢印コネクタ 13">
            <a:extLst>
              <a:ext uri="{FF2B5EF4-FFF2-40B4-BE49-F238E27FC236}">
                <a16:creationId xmlns:a16="http://schemas.microsoft.com/office/drawing/2014/main" id="{D901991F-88BA-6E54-3BD4-191FF8BCCB8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2092D417-BA79-9E95-9347-D74892C0C4F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7" name="テキスト ボックス 6">
            <a:extLst>
              <a:ext uri="{FF2B5EF4-FFF2-40B4-BE49-F238E27FC236}">
                <a16:creationId xmlns:a16="http://schemas.microsoft.com/office/drawing/2014/main" id="{6ACC556C-DF2F-17F8-72FE-FFBA770F4B8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6E0E830A-0DFD-2C9C-25CC-CEC48EAF09C5}"/>
              </a:ext>
            </a:extLst>
          </p:cNvPr>
          <p:cNvSpPr txBox="1"/>
          <p:nvPr/>
        </p:nvSpPr>
        <p:spPr>
          <a:xfrm>
            <a:off x="1412435" y="1512998"/>
            <a:ext cx="320835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名前、カナ、電話番号を入力し、保存を押します</a:t>
            </a:r>
          </a:p>
        </p:txBody>
      </p:sp>
      <p:pic>
        <p:nvPicPr>
          <p:cNvPr id="8" name="図 7" descr="グラフィカル ユーザー インターフェイス, アプリケーション&#10;&#10;自動的に生成された説明">
            <a:extLst>
              <a:ext uri="{FF2B5EF4-FFF2-40B4-BE49-F238E27FC236}">
                <a16:creationId xmlns:a16="http://schemas.microsoft.com/office/drawing/2014/main" id="{865DBA64-7281-EBB9-4E54-397E5A648A6F}"/>
              </a:ext>
            </a:extLst>
          </p:cNvPr>
          <p:cNvPicPr>
            <a:picLocks noChangeAspect="1"/>
          </p:cNvPicPr>
          <p:nvPr/>
        </p:nvPicPr>
        <p:blipFill>
          <a:blip r:embed="rId7"/>
          <a:stretch>
            <a:fillRect/>
          </a:stretch>
        </p:blipFill>
        <p:spPr>
          <a:xfrm>
            <a:off x="1328859" y="2244177"/>
            <a:ext cx="2278927" cy="4428000"/>
          </a:xfrm>
          <a:prstGeom prst="rect">
            <a:avLst/>
          </a:prstGeom>
        </p:spPr>
      </p:pic>
    </p:spTree>
    <p:extLst>
      <p:ext uri="{BB962C8B-B14F-4D97-AF65-F5344CB8AC3E}">
        <p14:creationId xmlns:p14="http://schemas.microsoft.com/office/powerpoint/2010/main" val="1531461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CC7B69B-9354-AB62-BFB3-1D850D009E72}"/>
              </a:ext>
            </a:extLst>
          </p:cNvPr>
          <p:cNvPicPr>
            <a:picLocks noChangeAspect="1"/>
          </p:cNvPicPr>
          <p:nvPr/>
        </p:nvPicPr>
        <p:blipFill>
          <a:blip r:embed="rId4"/>
          <a:stretch>
            <a:fillRect/>
          </a:stretch>
        </p:blipFill>
        <p:spPr>
          <a:xfrm>
            <a:off x="1362973" y="2259969"/>
            <a:ext cx="4267570" cy="4462659"/>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連絡先をインポート</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電話帳を反映</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して登録してみましょう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「連絡先インポート」を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cxnSp>
        <p:nvCxnSpPr>
          <p:cNvPr id="14" name="直線矢印コネクタ 13">
            <a:extLst>
              <a:ext uri="{FF2B5EF4-FFF2-40B4-BE49-F238E27FC236}">
                <a16:creationId xmlns:a16="http://schemas.microsoft.com/office/drawing/2014/main" id="{D901991F-88BA-6E54-3BD4-191FF8BCCB8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2092D417-BA79-9E95-9347-D74892C0C4F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7" name="テキスト ボックス 6">
            <a:extLst>
              <a:ext uri="{FF2B5EF4-FFF2-40B4-BE49-F238E27FC236}">
                <a16:creationId xmlns:a16="http://schemas.microsoft.com/office/drawing/2014/main" id="{6ACC556C-DF2F-17F8-72FE-FFBA770F4B8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6E0E830A-0DFD-2C9C-25CC-CEC48EAF09C5}"/>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連絡先ボタン　　　を押します</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7" name="図 16" descr="テキスト&#10;&#10;自動的に生成された説明">
            <a:extLst>
              <a:ext uri="{FF2B5EF4-FFF2-40B4-BE49-F238E27FC236}">
                <a16:creationId xmlns:a16="http://schemas.microsoft.com/office/drawing/2014/main" id="{39D84C98-FC32-2D28-AF3C-709D5B5DB0F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874948" y="1539929"/>
            <a:ext cx="397444" cy="387604"/>
          </a:xfrm>
          <a:prstGeom prst="rect">
            <a:avLst/>
          </a:prstGeom>
        </p:spPr>
      </p:pic>
      <p:pic>
        <p:nvPicPr>
          <p:cNvPr id="18" name="図 17" descr="グラフィカル ユーザー インターフェイス, テキスト, アプリケーション&#10;&#10;自動的に生成された説明">
            <a:extLst>
              <a:ext uri="{FF2B5EF4-FFF2-40B4-BE49-F238E27FC236}">
                <a16:creationId xmlns:a16="http://schemas.microsoft.com/office/drawing/2014/main" id="{DB183A3C-5ED8-E7F8-E3BF-B7AC4821CC01}"/>
              </a:ext>
            </a:extLst>
          </p:cNvPr>
          <p:cNvPicPr>
            <a:picLocks noChangeAspect="1"/>
          </p:cNvPicPr>
          <p:nvPr/>
        </p:nvPicPr>
        <p:blipFill>
          <a:blip r:embed="rId8"/>
          <a:stretch>
            <a:fillRect/>
          </a:stretch>
        </p:blipFill>
        <p:spPr>
          <a:xfrm>
            <a:off x="5641174" y="2259438"/>
            <a:ext cx="2234503" cy="4428000"/>
          </a:xfrm>
          <a:prstGeom prst="rect">
            <a:avLst/>
          </a:prstGeom>
        </p:spPr>
      </p:pic>
      <p:sp>
        <p:nvSpPr>
          <p:cNvPr id="21" name="四角形: 角を丸くする 20">
            <a:extLst>
              <a:ext uri="{FF2B5EF4-FFF2-40B4-BE49-F238E27FC236}">
                <a16:creationId xmlns:a16="http://schemas.microsoft.com/office/drawing/2014/main" id="{E16E3075-6570-B918-C691-8FD988F6C534}"/>
              </a:ext>
            </a:extLst>
          </p:cNvPr>
          <p:cNvSpPr/>
          <p:nvPr/>
        </p:nvSpPr>
        <p:spPr>
          <a:xfrm>
            <a:off x="5749170" y="3468107"/>
            <a:ext cx="2031857" cy="375569"/>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46092C47-6B6D-ECAB-381F-7E134F42D6B8}"/>
              </a:ext>
            </a:extLst>
          </p:cNvPr>
          <p:cNvSpPr txBox="1"/>
          <p:nvPr/>
        </p:nvSpPr>
        <p:spPr>
          <a:xfrm>
            <a:off x="7913764" y="3350056"/>
            <a:ext cx="1274004" cy="2282484"/>
          </a:xfrm>
          <a:prstGeom prst="rect">
            <a:avLst/>
          </a:prstGeom>
          <a:noFill/>
        </p:spPr>
        <p:txBody>
          <a:bodyPr wrap="square" lIns="72000" rtlCol="0" anchor="ctr">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こちらの連絡先とは</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スマホに元々搭載されている連絡先アプリのことです</a:t>
            </a:r>
            <a:endParaRPr lang="ja-JP" altLang="en-US"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8908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テーブル&#10;&#10;中程度の精度で自動的に生成された説明">
            <a:extLst>
              <a:ext uri="{FF2B5EF4-FFF2-40B4-BE49-F238E27FC236}">
                <a16:creationId xmlns:a16="http://schemas.microsoft.com/office/drawing/2014/main" id="{A9C05634-A89E-3B29-A2A7-ABE3A332EFE2}"/>
              </a:ext>
            </a:extLst>
          </p:cNvPr>
          <p:cNvPicPr>
            <a:picLocks noChangeAspect="1"/>
          </p:cNvPicPr>
          <p:nvPr/>
        </p:nvPicPr>
        <p:blipFill>
          <a:blip r:embed="rId4"/>
          <a:stretch>
            <a:fillRect/>
          </a:stretch>
        </p:blipFill>
        <p:spPr>
          <a:xfrm>
            <a:off x="3427633" y="2290721"/>
            <a:ext cx="2267256" cy="4392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6" name="タイトル 1">
            <a:extLst>
              <a:ext uri="{FF2B5EF4-FFF2-40B4-BE49-F238E27FC236}">
                <a16:creationId xmlns:a16="http://schemas.microsoft.com/office/drawing/2014/main" id="{2092D417-BA79-9E95-9347-D74892C0C4F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22" name="テキスト ボックス 21">
            <a:extLst>
              <a:ext uri="{FF2B5EF4-FFF2-40B4-BE49-F238E27FC236}">
                <a16:creationId xmlns:a16="http://schemas.microsoft.com/office/drawing/2014/main" id="{F4EEBDC9-4FF2-31EA-BBAC-B4775C80675A}"/>
              </a:ext>
            </a:extLst>
          </p:cNvPr>
          <p:cNvSpPr txBox="1"/>
          <p:nvPr/>
        </p:nvSpPr>
        <p:spPr>
          <a:xfrm>
            <a:off x="1293525" y="1512998"/>
            <a:ext cx="597021"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3" name="テキスト ボックス 22">
            <a:extLst>
              <a:ext uri="{FF2B5EF4-FFF2-40B4-BE49-F238E27FC236}">
                <a16:creationId xmlns:a16="http://schemas.microsoft.com/office/drawing/2014/main" id="{4EFF51A8-0310-27FC-D034-40C40211ADDC}"/>
              </a:ext>
            </a:extLst>
          </p:cNvPr>
          <p:cNvSpPr txBox="1"/>
          <p:nvPr/>
        </p:nvSpPr>
        <p:spPr>
          <a:xfrm>
            <a:off x="1816476" y="1512998"/>
            <a:ext cx="673210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インポートを行うと、現在登録されている連絡は上書きされます</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問題ないか確認し、「はい」を押します</a:t>
            </a:r>
          </a:p>
        </p:txBody>
      </p:sp>
      <p:sp>
        <p:nvSpPr>
          <p:cNvPr id="24" name="四角形: 角を丸くする 23">
            <a:extLst>
              <a:ext uri="{FF2B5EF4-FFF2-40B4-BE49-F238E27FC236}">
                <a16:creationId xmlns:a16="http://schemas.microsoft.com/office/drawing/2014/main" id="{4F21385A-5091-BB9F-A59D-210139396DFE}"/>
              </a:ext>
            </a:extLst>
          </p:cNvPr>
          <p:cNvSpPr/>
          <p:nvPr/>
        </p:nvSpPr>
        <p:spPr>
          <a:xfrm>
            <a:off x="3301565" y="4518620"/>
            <a:ext cx="2499654" cy="375569"/>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字幕 14">
            <a:extLst>
              <a:ext uri="{FF2B5EF4-FFF2-40B4-BE49-F238E27FC236}">
                <a16:creationId xmlns:a16="http://schemas.microsoft.com/office/drawing/2014/main" id="{CCD53FC6-7B04-93A2-4292-859A9F287497}"/>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連絡先をインポート</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電話帳を反映</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して登録してみましょう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35713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グラフィカル ユーザー インターフェイス, アプリケーション&#10;&#10;自動的に生成された説明">
            <a:extLst>
              <a:ext uri="{FF2B5EF4-FFF2-40B4-BE49-F238E27FC236}">
                <a16:creationId xmlns:a16="http://schemas.microsoft.com/office/drawing/2014/main" id="{AE322442-A59F-3400-45DD-BBB0B2D953B7}"/>
              </a:ext>
            </a:extLst>
          </p:cNvPr>
          <p:cNvPicPr>
            <a:picLocks noChangeAspect="1"/>
          </p:cNvPicPr>
          <p:nvPr/>
        </p:nvPicPr>
        <p:blipFill>
          <a:blip r:embed="rId4"/>
          <a:stretch>
            <a:fillRect/>
          </a:stretch>
        </p:blipFill>
        <p:spPr>
          <a:xfrm>
            <a:off x="3425926" y="2317700"/>
            <a:ext cx="2292140" cy="4428000"/>
          </a:xfrm>
          <a:prstGeom prst="rect">
            <a:avLst/>
          </a:prstGeom>
        </p:spPr>
      </p:pic>
      <p:sp>
        <p:nvSpPr>
          <p:cNvPr id="11" name="テキスト ボックス 10">
            <a:extLst>
              <a:ext uri="{FF2B5EF4-FFF2-40B4-BE49-F238E27FC236}">
                <a16:creationId xmlns:a16="http://schemas.microsoft.com/office/drawing/2014/main" id="{666AE22B-2DDC-50ED-DF32-39FC51C77737}"/>
              </a:ext>
            </a:extLst>
          </p:cNvPr>
          <p:cNvSpPr txBox="1"/>
          <p:nvPr/>
        </p:nvSpPr>
        <p:spPr>
          <a:xfrm>
            <a:off x="3485787" y="1512998"/>
            <a:ext cx="4249543"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「許可」</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テキスト ボックス 1">
            <a:extLst>
              <a:ext uri="{FF2B5EF4-FFF2-40B4-BE49-F238E27FC236}">
                <a16:creationId xmlns:a16="http://schemas.microsoft.com/office/drawing/2014/main" id="{AAA9F7C7-0603-88D7-2376-451E2F6396D4}"/>
              </a:ext>
            </a:extLst>
          </p:cNvPr>
          <p:cNvSpPr txBox="1"/>
          <p:nvPr/>
        </p:nvSpPr>
        <p:spPr>
          <a:xfrm>
            <a:off x="7081284" y="983661"/>
            <a:ext cx="1917376"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8" name="タイトル 1">
            <a:extLst>
              <a:ext uri="{FF2B5EF4-FFF2-40B4-BE49-F238E27FC236}">
                <a16:creationId xmlns:a16="http://schemas.microsoft.com/office/drawing/2014/main" id="{9F008D18-5460-9175-CC38-E360E9C75E8D}"/>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0" name="タイトル 1">
            <a:extLst>
              <a:ext uri="{FF2B5EF4-FFF2-40B4-BE49-F238E27FC236}">
                <a16:creationId xmlns:a16="http://schemas.microsoft.com/office/drawing/2014/main" id="{35A29C1F-7ECF-EB0C-AF86-10AA91BEE0B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22" name="四角形: 角を丸くする 21">
            <a:extLst>
              <a:ext uri="{FF2B5EF4-FFF2-40B4-BE49-F238E27FC236}">
                <a16:creationId xmlns:a16="http://schemas.microsoft.com/office/drawing/2014/main" id="{365966C0-B6F3-2630-BF3B-3E232A4D3115}"/>
              </a:ext>
            </a:extLst>
          </p:cNvPr>
          <p:cNvSpPr/>
          <p:nvPr/>
        </p:nvSpPr>
        <p:spPr>
          <a:xfrm>
            <a:off x="3312198" y="4497354"/>
            <a:ext cx="2499654" cy="375569"/>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字幕 14">
            <a:extLst>
              <a:ext uri="{FF2B5EF4-FFF2-40B4-BE49-F238E27FC236}">
                <a16:creationId xmlns:a16="http://schemas.microsoft.com/office/drawing/2014/main" id="{7A5AEBE5-AF2F-57E3-149D-A8BFF52A3577}"/>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連絡先をインポート</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電話帳を反映</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して登録してみましょう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86387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93AAEDD6-912E-FB61-4BA0-84715B6FEC80}"/>
              </a:ext>
            </a:extLst>
          </p:cNvPr>
          <p:cNvSpPr txBox="1"/>
          <p:nvPr/>
        </p:nvSpPr>
        <p:spPr>
          <a:xfrm>
            <a:off x="3485787" y="1512998"/>
            <a:ext cx="4249543"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「続ける」</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pic>
        <p:nvPicPr>
          <p:cNvPr id="11" name="図 10"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36406DB7-5662-15D1-65E6-2156CEC5BA67}"/>
              </a:ext>
            </a:extLst>
          </p:cNvPr>
          <p:cNvPicPr>
            <a:picLocks noChangeAspect="1"/>
          </p:cNvPicPr>
          <p:nvPr/>
        </p:nvPicPr>
        <p:blipFill>
          <a:blip r:embed="rId4"/>
          <a:stretch>
            <a:fillRect/>
          </a:stretch>
        </p:blipFill>
        <p:spPr>
          <a:xfrm>
            <a:off x="3485787" y="2281012"/>
            <a:ext cx="2275954"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C5569A93-DF7B-7969-BCDC-3E4550D37EC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A9090618-A49F-92DE-CEF9-B6083259A754}"/>
              </a:ext>
            </a:extLst>
          </p:cNvPr>
          <p:cNvSpPr txBox="1"/>
          <p:nvPr/>
        </p:nvSpPr>
        <p:spPr>
          <a:xfrm>
            <a:off x="7091916" y="983661"/>
            <a:ext cx="1906744"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7" name="タイトル 1">
            <a:extLst>
              <a:ext uri="{FF2B5EF4-FFF2-40B4-BE49-F238E27FC236}">
                <a16:creationId xmlns:a16="http://schemas.microsoft.com/office/drawing/2014/main" id="{DF0C59C6-8866-969E-4BFD-D2168E24327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9" name="タイトル 1">
            <a:extLst>
              <a:ext uri="{FF2B5EF4-FFF2-40B4-BE49-F238E27FC236}">
                <a16:creationId xmlns:a16="http://schemas.microsoft.com/office/drawing/2014/main" id="{8BED216E-0B66-0B2B-7A0D-A6773F6E74F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12" name="四角形: 角を丸くする 11">
            <a:extLst>
              <a:ext uri="{FF2B5EF4-FFF2-40B4-BE49-F238E27FC236}">
                <a16:creationId xmlns:a16="http://schemas.microsoft.com/office/drawing/2014/main" id="{6337F398-A9DC-EDC2-25F0-3B1D205FED9E}"/>
              </a:ext>
            </a:extLst>
          </p:cNvPr>
          <p:cNvSpPr/>
          <p:nvPr/>
        </p:nvSpPr>
        <p:spPr>
          <a:xfrm>
            <a:off x="4571996" y="4837866"/>
            <a:ext cx="839976" cy="375569"/>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字幕 14">
            <a:extLst>
              <a:ext uri="{FF2B5EF4-FFF2-40B4-BE49-F238E27FC236}">
                <a16:creationId xmlns:a16="http://schemas.microsoft.com/office/drawing/2014/main" id="{63399E24-C71D-A336-24A9-44C07B6310D5}"/>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連絡先をインポート</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電話帳を反映</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して登録してみましょう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115928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BE014AD7-7CE6-E3D5-8E6B-DED71D496AA3}"/>
              </a:ext>
            </a:extLst>
          </p:cNvPr>
          <p:cNvPicPr>
            <a:picLocks noChangeAspect="1"/>
          </p:cNvPicPr>
          <p:nvPr/>
        </p:nvPicPr>
        <p:blipFill>
          <a:blip r:embed="rId4"/>
          <a:stretch>
            <a:fillRect/>
          </a:stretch>
        </p:blipFill>
        <p:spPr>
          <a:xfrm>
            <a:off x="5642430" y="2268717"/>
            <a:ext cx="2269107" cy="4428000"/>
          </a:xfrm>
          <a:prstGeom prst="rect">
            <a:avLst/>
          </a:prstGeom>
        </p:spPr>
      </p:pic>
      <p:pic>
        <p:nvPicPr>
          <p:cNvPr id="8" name="図 7" descr="テキスト&#10;&#10;中程度の精度で自動的に生成された説明">
            <a:extLst>
              <a:ext uri="{FF2B5EF4-FFF2-40B4-BE49-F238E27FC236}">
                <a16:creationId xmlns:a16="http://schemas.microsoft.com/office/drawing/2014/main" id="{90121E3B-A203-86BE-8A6E-9AC8AF7E58B0}"/>
              </a:ext>
            </a:extLst>
          </p:cNvPr>
          <p:cNvPicPr>
            <a:picLocks noChangeAspect="1"/>
          </p:cNvPicPr>
          <p:nvPr/>
        </p:nvPicPr>
        <p:blipFill>
          <a:blip r:embed="rId5"/>
          <a:stretch>
            <a:fillRect/>
          </a:stretch>
        </p:blipFill>
        <p:spPr>
          <a:xfrm>
            <a:off x="1296518" y="2236818"/>
            <a:ext cx="2246368"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連絡先をインポート</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電話帳を反映</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して登録してみましょう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395621"/>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連絡先を押します</a:t>
            </a:r>
            <a:endParaRPr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cxnSp>
        <p:nvCxnSpPr>
          <p:cNvPr id="14" name="直線矢印コネクタ 13">
            <a:extLst>
              <a:ext uri="{FF2B5EF4-FFF2-40B4-BE49-F238E27FC236}">
                <a16:creationId xmlns:a16="http://schemas.microsoft.com/office/drawing/2014/main" id="{D901991F-88BA-6E54-3BD4-191FF8BCCB8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2092D417-BA79-9E95-9347-D74892C0C4F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7" name="テキスト ボックス 6">
            <a:extLst>
              <a:ext uri="{FF2B5EF4-FFF2-40B4-BE49-F238E27FC236}">
                <a16:creationId xmlns:a16="http://schemas.microsoft.com/office/drawing/2014/main" id="{6ACC556C-DF2F-17F8-72FE-FFBA770F4B8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6E0E830A-0DFD-2C9C-25CC-CEC48EAF09C5}"/>
              </a:ext>
            </a:extLst>
          </p:cNvPr>
          <p:cNvSpPr txBox="1"/>
          <p:nvPr/>
        </p:nvSpPr>
        <p:spPr>
          <a:xfrm>
            <a:off x="1412435" y="1512998"/>
            <a:ext cx="3348280"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インポート結果が表示されます</a:t>
            </a:r>
          </a:p>
        </p:txBody>
      </p:sp>
    </p:spTree>
    <p:extLst>
      <p:ext uri="{BB962C8B-B14F-4D97-AF65-F5344CB8AC3E}">
        <p14:creationId xmlns:p14="http://schemas.microsoft.com/office/powerpoint/2010/main" val="1440713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F1C26CD0-E22D-8628-6D9B-EAE07B9BDA60}"/>
              </a:ext>
            </a:extLst>
          </p:cNvPr>
          <p:cNvPicPr>
            <a:picLocks noChangeAspect="1"/>
          </p:cNvPicPr>
          <p:nvPr/>
        </p:nvPicPr>
        <p:blipFill>
          <a:blip r:embed="rId4"/>
          <a:stretch>
            <a:fillRect/>
          </a:stretch>
        </p:blipFill>
        <p:spPr>
          <a:xfrm>
            <a:off x="3463470" y="2281012"/>
            <a:ext cx="2259583" cy="4428000"/>
          </a:xfrm>
          <a:prstGeom prst="rect">
            <a:avLst/>
          </a:prstGeom>
        </p:spPr>
      </p:pic>
      <p:sp>
        <p:nvSpPr>
          <p:cNvPr id="30" name="テキスト ボックス 29">
            <a:extLst>
              <a:ext uri="{FF2B5EF4-FFF2-40B4-BE49-F238E27FC236}">
                <a16:creationId xmlns:a16="http://schemas.microsoft.com/office/drawing/2014/main" id="{93AAEDD6-912E-FB61-4BA0-84715B6FEC80}"/>
              </a:ext>
            </a:extLst>
          </p:cNvPr>
          <p:cNvSpPr txBox="1"/>
          <p:nvPr/>
        </p:nvSpPr>
        <p:spPr>
          <a:xfrm>
            <a:off x="3485787" y="1512998"/>
            <a:ext cx="4249543"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連絡先情報の確認ができます</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C5569A93-DF7B-7969-BCDC-3E4550D37EC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タイトル 1">
            <a:extLst>
              <a:ext uri="{FF2B5EF4-FFF2-40B4-BE49-F238E27FC236}">
                <a16:creationId xmlns:a16="http://schemas.microsoft.com/office/drawing/2014/main" id="{DF0C59C6-8866-969E-4BFD-D2168E24327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9" name="タイトル 1">
            <a:extLst>
              <a:ext uri="{FF2B5EF4-FFF2-40B4-BE49-F238E27FC236}">
                <a16:creationId xmlns:a16="http://schemas.microsoft.com/office/drawing/2014/main" id="{8BED216E-0B66-0B2B-7A0D-A6773F6E74F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4" name="テキスト ボックス 3">
            <a:extLst>
              <a:ext uri="{FF2B5EF4-FFF2-40B4-BE49-F238E27FC236}">
                <a16:creationId xmlns:a16="http://schemas.microsoft.com/office/drawing/2014/main" id="{8740C8A3-92D7-0C5F-F475-727CB68563E1}"/>
              </a:ext>
            </a:extLst>
          </p:cNvPr>
          <p:cNvSpPr txBox="1"/>
          <p:nvPr/>
        </p:nvSpPr>
        <p:spPr>
          <a:xfrm>
            <a:off x="5750766" y="3420888"/>
            <a:ext cx="3326139" cy="755720"/>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右上の「編集」を押すと</a:t>
            </a: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登録情報の編集ができます</a:t>
            </a:r>
          </a:p>
        </p:txBody>
      </p:sp>
      <p:sp>
        <p:nvSpPr>
          <p:cNvPr id="5" name="字幕 14">
            <a:extLst>
              <a:ext uri="{FF2B5EF4-FFF2-40B4-BE49-F238E27FC236}">
                <a16:creationId xmlns:a16="http://schemas.microsoft.com/office/drawing/2014/main" id="{7B11FD79-C693-0526-77DC-34A6CB90DECF}"/>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連絡先をインポート</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電話帳を反映</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して登録してみましょう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136881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10;&#10;自動的に生成された説明">
            <a:extLst>
              <a:ext uri="{FF2B5EF4-FFF2-40B4-BE49-F238E27FC236}">
                <a16:creationId xmlns:a16="http://schemas.microsoft.com/office/drawing/2014/main" id="{ABF7672C-2CF2-0B81-B148-33F011C6E0A0}"/>
              </a:ext>
            </a:extLst>
          </p:cNvPr>
          <p:cNvPicPr>
            <a:picLocks noChangeAspect="1"/>
          </p:cNvPicPr>
          <p:nvPr/>
        </p:nvPicPr>
        <p:blipFill>
          <a:blip r:embed="rId4"/>
          <a:stretch>
            <a:fillRect/>
          </a:stretch>
        </p:blipFill>
        <p:spPr>
          <a:xfrm>
            <a:off x="5650760" y="2270441"/>
            <a:ext cx="2247672" cy="4392000"/>
          </a:xfrm>
          <a:prstGeom prst="rect">
            <a:avLst/>
          </a:prstGeom>
        </p:spPr>
      </p:pic>
      <p:pic>
        <p:nvPicPr>
          <p:cNvPr id="8" name="図 7" descr="テキスト&#10;&#10;中程度の精度で自動的に生成された説明">
            <a:extLst>
              <a:ext uri="{FF2B5EF4-FFF2-40B4-BE49-F238E27FC236}">
                <a16:creationId xmlns:a16="http://schemas.microsoft.com/office/drawing/2014/main" id="{90121E3B-A203-86BE-8A6E-9AC8AF7E58B0}"/>
              </a:ext>
            </a:extLst>
          </p:cNvPr>
          <p:cNvPicPr>
            <a:picLocks noChangeAspect="1"/>
          </p:cNvPicPr>
          <p:nvPr/>
        </p:nvPicPr>
        <p:blipFill>
          <a:blip r:embed="rId5"/>
          <a:stretch>
            <a:fillRect/>
          </a:stretch>
        </p:blipFill>
        <p:spPr>
          <a:xfrm>
            <a:off x="1296518" y="2236818"/>
            <a:ext cx="2246368"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連絡先を削除してみましょう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「この連絡先を削除する」を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cxnSp>
        <p:nvCxnSpPr>
          <p:cNvPr id="14" name="直線矢印コネクタ 13">
            <a:extLst>
              <a:ext uri="{FF2B5EF4-FFF2-40B4-BE49-F238E27FC236}">
                <a16:creationId xmlns:a16="http://schemas.microsoft.com/office/drawing/2014/main" id="{D901991F-88BA-6E54-3BD4-191FF8BCCB8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2092D417-BA79-9E95-9347-D74892C0C4F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7" name="テキスト ボックス 6">
            <a:extLst>
              <a:ext uri="{FF2B5EF4-FFF2-40B4-BE49-F238E27FC236}">
                <a16:creationId xmlns:a16="http://schemas.microsoft.com/office/drawing/2014/main" id="{6ACC556C-DF2F-17F8-72FE-FFBA770F4B8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6E0E830A-0DFD-2C9C-25CC-CEC48EAF09C5}"/>
              </a:ext>
            </a:extLst>
          </p:cNvPr>
          <p:cNvSpPr txBox="1"/>
          <p:nvPr/>
        </p:nvSpPr>
        <p:spPr>
          <a:xfrm>
            <a:off x="1412435" y="1512998"/>
            <a:ext cx="334828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連絡先を押します</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F2F88B8E-4955-FD29-1FB3-B9B7BA78B8F4}"/>
              </a:ext>
            </a:extLst>
          </p:cNvPr>
          <p:cNvPicPr>
            <a:picLocks noChangeAspect="1"/>
          </p:cNvPicPr>
          <p:nvPr/>
        </p:nvPicPr>
        <p:blipFill>
          <a:blip r:embed="rId8"/>
          <a:stretch>
            <a:fillRect/>
          </a:stretch>
        </p:blipFill>
        <p:spPr>
          <a:xfrm>
            <a:off x="1273779" y="2236818"/>
            <a:ext cx="2269107" cy="4428000"/>
          </a:xfrm>
          <a:prstGeom prst="rect">
            <a:avLst/>
          </a:prstGeom>
        </p:spPr>
      </p:pic>
    </p:spTree>
    <p:extLst>
      <p:ext uri="{BB962C8B-B14F-4D97-AF65-F5344CB8AC3E}">
        <p14:creationId xmlns:p14="http://schemas.microsoft.com/office/powerpoint/2010/main" val="1044798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5B913B6-AED6-5EB8-FAA7-11DB5253B948}"/>
              </a:ext>
            </a:extLst>
          </p:cNvPr>
          <p:cNvPicPr>
            <a:picLocks noChangeAspect="1"/>
          </p:cNvPicPr>
          <p:nvPr/>
        </p:nvPicPr>
        <p:blipFill>
          <a:blip r:embed="rId4"/>
          <a:stretch>
            <a:fillRect/>
          </a:stretch>
        </p:blipFill>
        <p:spPr>
          <a:xfrm>
            <a:off x="3425041" y="2270379"/>
            <a:ext cx="2293909" cy="4464000"/>
          </a:xfrm>
          <a:prstGeom prst="rect">
            <a:avLst/>
          </a:prstGeom>
        </p:spPr>
      </p:pic>
      <p:sp>
        <p:nvSpPr>
          <p:cNvPr id="30" name="テキスト ボックス 29">
            <a:extLst>
              <a:ext uri="{FF2B5EF4-FFF2-40B4-BE49-F238E27FC236}">
                <a16:creationId xmlns:a16="http://schemas.microsoft.com/office/drawing/2014/main" id="{93AAEDD6-912E-FB61-4BA0-84715B6FEC80}"/>
              </a:ext>
            </a:extLst>
          </p:cNvPr>
          <p:cNvSpPr txBox="1"/>
          <p:nvPr/>
        </p:nvSpPr>
        <p:spPr>
          <a:xfrm>
            <a:off x="3485787" y="1512998"/>
            <a:ext cx="4249543"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「実行」を押します</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C5569A93-DF7B-7969-BCDC-3E4550D37EC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タイトル 1">
            <a:extLst>
              <a:ext uri="{FF2B5EF4-FFF2-40B4-BE49-F238E27FC236}">
                <a16:creationId xmlns:a16="http://schemas.microsoft.com/office/drawing/2014/main" id="{DF0C59C6-8866-969E-4BFD-D2168E24327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9" name="タイトル 1">
            <a:extLst>
              <a:ext uri="{FF2B5EF4-FFF2-40B4-BE49-F238E27FC236}">
                <a16:creationId xmlns:a16="http://schemas.microsoft.com/office/drawing/2014/main" id="{8BED216E-0B66-0B2B-7A0D-A6773F6E74F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連絡先の登録方法</a:t>
            </a:r>
          </a:p>
        </p:txBody>
      </p:sp>
      <p:sp>
        <p:nvSpPr>
          <p:cNvPr id="2" name="字幕 14">
            <a:extLst>
              <a:ext uri="{FF2B5EF4-FFF2-40B4-BE49-F238E27FC236}">
                <a16:creationId xmlns:a16="http://schemas.microsoft.com/office/drawing/2014/main" id="{D3B25E72-3CBF-E0B8-6B4F-63E43D257A92}"/>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連絡先を削除してみましょう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078B0F9A-D8A1-5B14-89C5-CFB44AB27C8B}"/>
              </a:ext>
            </a:extLst>
          </p:cNvPr>
          <p:cNvSpPr/>
          <p:nvPr/>
        </p:nvSpPr>
        <p:spPr>
          <a:xfrm>
            <a:off x="3296088" y="4357569"/>
            <a:ext cx="2541185" cy="375569"/>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20760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ィカル ユーザー インターフェイス, テキスト, アプリケーション&#10;&#10;自動的に生成された説明">
            <a:extLst>
              <a:ext uri="{FF2B5EF4-FFF2-40B4-BE49-F238E27FC236}">
                <a16:creationId xmlns:a16="http://schemas.microsoft.com/office/drawing/2014/main" id="{7A331F5D-530A-CCF3-D588-F16D5439E6EC}"/>
              </a:ext>
            </a:extLst>
          </p:cNvPr>
          <p:cNvPicPr>
            <a:picLocks noChangeAspect="1"/>
          </p:cNvPicPr>
          <p:nvPr/>
        </p:nvPicPr>
        <p:blipFill>
          <a:blip r:embed="rId4"/>
          <a:stretch>
            <a:fillRect/>
          </a:stretch>
        </p:blipFill>
        <p:spPr>
          <a:xfrm>
            <a:off x="5484316" y="2323767"/>
            <a:ext cx="2485911" cy="4392000"/>
          </a:xfrm>
          <a:prstGeom prst="rect">
            <a:avLst/>
          </a:prstGeom>
        </p:spPr>
      </p:pic>
      <p:pic>
        <p:nvPicPr>
          <p:cNvPr id="7" name="図 6" descr="円&#10;&#10;中程度の精度で自動的に生成された説明">
            <a:extLst>
              <a:ext uri="{FF2B5EF4-FFF2-40B4-BE49-F238E27FC236}">
                <a16:creationId xmlns:a16="http://schemas.microsoft.com/office/drawing/2014/main" id="{75F9941D-C0C5-C6F2-92B7-A1642FC11C32}"/>
              </a:ext>
            </a:extLst>
          </p:cNvPr>
          <p:cNvPicPr>
            <a:picLocks noChangeAspect="1"/>
          </p:cNvPicPr>
          <p:nvPr/>
        </p:nvPicPr>
        <p:blipFill>
          <a:blip r:embed="rId5"/>
          <a:stretch>
            <a:fillRect/>
          </a:stretch>
        </p:blipFill>
        <p:spPr>
          <a:xfrm>
            <a:off x="1266415" y="2303846"/>
            <a:ext cx="2403292" cy="4392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緊急通報について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緊急通報について知りしましょう　</a:t>
            </a:r>
            <a:r>
              <a:rPr lang="en-US" altLang="ja-JP" sz="2000" b="0" dirty="0">
                <a:solidFill>
                  <a:srgbClr val="FF0000"/>
                </a:solidFill>
                <a:latin typeface="BIZ UDPゴシック" panose="020B0400000000000000" pitchFamily="50" charset="-128"/>
                <a:ea typeface="BIZ UDPゴシック" panose="020B0400000000000000" pitchFamily="50" charset="-128"/>
              </a:rPr>
              <a:t>※</a:t>
            </a:r>
            <a:r>
              <a:rPr lang="ja-JP" altLang="en-US" sz="2000" b="0" dirty="0">
                <a:solidFill>
                  <a:srgbClr val="FF0000"/>
                </a:solidFill>
                <a:latin typeface="BIZ UDPゴシック" panose="020B0400000000000000" pitchFamily="50" charset="-128"/>
                <a:ea typeface="BIZ UDPゴシック" panose="020B0400000000000000" pitchFamily="50" charset="-128"/>
              </a:rPr>
              <a:t>緊急時にのみ使用するものです　</a:t>
            </a: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425379"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緊急通報の画面が表示されます「発信する」を押します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76626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緊急通報のかけ先をダイヤルし、</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を押します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16" name="直線矢印コネクタ 15">
            <a:extLst>
              <a:ext uri="{FF2B5EF4-FFF2-40B4-BE49-F238E27FC236}">
                <a16:creationId xmlns:a16="http://schemas.microsoft.com/office/drawing/2014/main" id="{31477621-D4BB-33CA-50C4-5ADD1AA0C45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F8F36ECA-A4E1-EAA0-F5C9-88558894B654}"/>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3564088" y="1917723"/>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sp>
        <p:nvSpPr>
          <p:cNvPr id="4" name="四角形: 角を丸くする 3">
            <a:extLst>
              <a:ext uri="{FF2B5EF4-FFF2-40B4-BE49-F238E27FC236}">
                <a16:creationId xmlns:a16="http://schemas.microsoft.com/office/drawing/2014/main" id="{E46E222B-04CB-231E-72F5-0A8EB57E52D5}"/>
              </a:ext>
            </a:extLst>
          </p:cNvPr>
          <p:cNvSpPr/>
          <p:nvPr/>
        </p:nvSpPr>
        <p:spPr>
          <a:xfrm>
            <a:off x="2185319" y="5436250"/>
            <a:ext cx="557882" cy="560513"/>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EB8151AB-1DD0-0B68-5DE2-D59F807231CF}"/>
              </a:ext>
            </a:extLst>
          </p:cNvPr>
          <p:cNvSpPr/>
          <p:nvPr/>
        </p:nvSpPr>
        <p:spPr>
          <a:xfrm>
            <a:off x="5338820" y="5663081"/>
            <a:ext cx="2773821" cy="471907"/>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048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DF3695EA-BBF5-0981-2033-C6D686785C30}"/>
              </a:ext>
            </a:extLst>
          </p:cNvPr>
          <p:cNvPicPr>
            <a:picLocks noChangeAspect="1"/>
          </p:cNvPicPr>
          <p:nvPr/>
        </p:nvPicPr>
        <p:blipFill>
          <a:blip r:embed="rId4"/>
          <a:stretch>
            <a:fillRect/>
          </a:stretch>
        </p:blipFill>
        <p:spPr>
          <a:xfrm>
            <a:off x="1179080" y="2238008"/>
            <a:ext cx="2353260" cy="4480948"/>
          </a:xfrm>
          <a:prstGeom prst="rect">
            <a:avLst/>
          </a:prstGeom>
          <a:ln>
            <a:solidFill>
              <a:schemeClr val="tx1"/>
            </a:solidFill>
          </a:ln>
        </p:spPr>
      </p:pic>
      <p:pic>
        <p:nvPicPr>
          <p:cNvPr id="22" name="図 21" descr="グラフィカル ユーザー インターフェイス が含まれている画像&#10;&#10;AI-generated content may be incorrect.">
            <a:extLst>
              <a:ext uri="{FF2B5EF4-FFF2-40B4-BE49-F238E27FC236}">
                <a16:creationId xmlns:a16="http://schemas.microsoft.com/office/drawing/2014/main" id="{A174C204-3D78-14F3-4F99-2B90A4000F5B}"/>
              </a:ext>
            </a:extLst>
          </p:cNvPr>
          <p:cNvPicPr>
            <a:picLocks noChangeAspect="1"/>
          </p:cNvPicPr>
          <p:nvPr/>
        </p:nvPicPr>
        <p:blipFill rotWithShape="1">
          <a:blip r:embed="rId5"/>
          <a:srcRect t="5600" b="6189"/>
          <a:stretch/>
        </p:blipFill>
        <p:spPr>
          <a:xfrm>
            <a:off x="5555338" y="2244970"/>
            <a:ext cx="2340000" cy="4467024"/>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ヨメテルの新規登録をしましょう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該当する項目にチェックを入れ、</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次へ</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315942" cy="755720"/>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上記回答で間違いない</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押します</a:t>
            </a:r>
          </a:p>
        </p:txBody>
      </p:sp>
      <p:sp>
        <p:nvSpPr>
          <p:cNvPr id="12" name="四角形: 角を丸くする 11">
            <a:extLst>
              <a:ext uri="{FF2B5EF4-FFF2-40B4-BE49-F238E27FC236}">
                <a16:creationId xmlns:a16="http://schemas.microsoft.com/office/drawing/2014/main" id="{E14AE16B-0C8D-CBD5-2EC7-DAEC5ED49636}"/>
              </a:ext>
            </a:extLst>
          </p:cNvPr>
          <p:cNvSpPr/>
          <p:nvPr/>
        </p:nvSpPr>
        <p:spPr>
          <a:xfrm>
            <a:off x="1011965" y="5859247"/>
            <a:ext cx="2693702" cy="439389"/>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6C6454FA-2848-D774-6176-E5B3529CA7B0}"/>
              </a:ext>
            </a:extLst>
          </p:cNvPr>
          <p:cNvSpPr/>
          <p:nvPr/>
        </p:nvSpPr>
        <p:spPr>
          <a:xfrm>
            <a:off x="5363178" y="5799648"/>
            <a:ext cx="2693702" cy="399269"/>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FE666629-F369-3707-C8EF-5789E2DFEA23}"/>
              </a:ext>
            </a:extLst>
          </p:cNvPr>
          <p:cNvSpPr/>
          <p:nvPr/>
        </p:nvSpPr>
        <p:spPr>
          <a:xfrm>
            <a:off x="1280983" y="2860792"/>
            <a:ext cx="226015" cy="1090300"/>
          </a:xfrm>
          <a:prstGeom prst="roundRect">
            <a:avLst>
              <a:gd name="adj" fmla="val 7302"/>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5343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グラフィカル ユーザー インターフェイス, テキスト, アプリケーション&#10;&#10;自動的に生成された説明">
            <a:extLst>
              <a:ext uri="{FF2B5EF4-FFF2-40B4-BE49-F238E27FC236}">
                <a16:creationId xmlns:a16="http://schemas.microsoft.com/office/drawing/2014/main" id="{E9D252F6-EF20-8393-8027-2E6E6C0EDDBA}"/>
              </a:ext>
            </a:extLst>
          </p:cNvPr>
          <p:cNvPicPr>
            <a:picLocks noChangeAspect="1"/>
          </p:cNvPicPr>
          <p:nvPr/>
        </p:nvPicPr>
        <p:blipFill>
          <a:blip r:embed="rId4"/>
          <a:stretch>
            <a:fillRect/>
          </a:stretch>
        </p:blipFill>
        <p:spPr>
          <a:xfrm>
            <a:off x="5486383" y="2303846"/>
            <a:ext cx="2482192" cy="4351896"/>
          </a:xfrm>
          <a:prstGeom prst="rect">
            <a:avLst/>
          </a:prstGeom>
        </p:spPr>
      </p:pic>
      <p:pic>
        <p:nvPicPr>
          <p:cNvPr id="8" name="図 7" descr="ダイアグラム&#10;&#10;自動的に生成された説明">
            <a:extLst>
              <a:ext uri="{FF2B5EF4-FFF2-40B4-BE49-F238E27FC236}">
                <a16:creationId xmlns:a16="http://schemas.microsoft.com/office/drawing/2014/main" id="{C8629F5E-8046-E3EF-3D54-D4FCDA939DDD}"/>
              </a:ext>
            </a:extLst>
          </p:cNvPr>
          <p:cNvPicPr>
            <a:picLocks noChangeAspect="1"/>
          </p:cNvPicPr>
          <p:nvPr/>
        </p:nvPicPr>
        <p:blipFill>
          <a:blip r:embed="rId5"/>
          <a:stretch>
            <a:fillRect/>
          </a:stretch>
        </p:blipFill>
        <p:spPr>
          <a:xfrm>
            <a:off x="1253723" y="2335745"/>
            <a:ext cx="2468570" cy="4319997"/>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緊急通報について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緊急通報について知りしましょう　</a:t>
            </a:r>
            <a:r>
              <a:rPr lang="en-US" altLang="ja-JP" sz="2000" b="0" dirty="0">
                <a:solidFill>
                  <a:srgbClr val="FF0000"/>
                </a:solidFill>
                <a:latin typeface="BIZ UDPゴシック" panose="020B0400000000000000" pitchFamily="50" charset="-128"/>
                <a:ea typeface="BIZ UDPゴシック" panose="020B0400000000000000" pitchFamily="50" charset="-128"/>
              </a:rPr>
              <a:t>※</a:t>
            </a:r>
            <a:r>
              <a:rPr lang="ja-JP" altLang="en-US" sz="2000" b="0" dirty="0">
                <a:solidFill>
                  <a:srgbClr val="FF0000"/>
                </a:solidFill>
                <a:latin typeface="BIZ UDPゴシック" panose="020B0400000000000000" pitchFamily="50" charset="-128"/>
                <a:ea typeface="BIZ UDPゴシック" panose="020B0400000000000000" pitchFamily="50" charset="-128"/>
              </a:rPr>
              <a:t>緊急時にのみ使用するものです　</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（通知を許可しなかった場合のみ）</a:t>
            </a:r>
          </a:p>
          <a:p>
            <a:pPr>
              <a:lnSpc>
                <a:spcPct val="130000"/>
              </a:lnSpc>
            </a:pPr>
            <a:r>
              <a:rPr lang="ja-JP" altLang="en-US" dirty="0">
                <a:latin typeface="BIZ UDPゴシック" panose="020B0400000000000000" pitchFamily="50" charset="-128"/>
                <a:ea typeface="BIZ UDPゴシック" panose="020B0400000000000000" pitchFamily="50" charset="-128"/>
              </a:rPr>
              <a:t>通報している場所を選択します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42537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「アプリの使用中のみ許可」を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押してください</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四角形: 角を丸くする 15">
            <a:extLst>
              <a:ext uri="{FF2B5EF4-FFF2-40B4-BE49-F238E27FC236}">
                <a16:creationId xmlns:a16="http://schemas.microsoft.com/office/drawing/2014/main" id="{1F270FA0-5CEB-7760-164C-8D2A9E6B250A}"/>
              </a:ext>
            </a:extLst>
          </p:cNvPr>
          <p:cNvSpPr/>
          <p:nvPr/>
        </p:nvSpPr>
        <p:spPr>
          <a:xfrm>
            <a:off x="5579289" y="4384304"/>
            <a:ext cx="2336040" cy="713789"/>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0195D92F-FB52-DD31-C933-7145CEE9215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E01DCCF2-FEFA-C83C-1E2E-2A4A20648EB1}"/>
              </a:ext>
            </a:extLst>
          </p:cNvPr>
          <p:cNvSpPr txBox="1"/>
          <p:nvPr/>
        </p:nvSpPr>
        <p:spPr>
          <a:xfrm>
            <a:off x="7946760" y="2992172"/>
            <a:ext cx="1189371" cy="3562835"/>
          </a:xfrm>
          <a:prstGeom prst="rect">
            <a:avLst/>
          </a:prstGeom>
          <a:noFill/>
        </p:spPr>
        <p:txBody>
          <a:bodyPr wrap="square" lIns="7200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選択によってこの後のページが分岐します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登録住所（自宅）→</a:t>
            </a:r>
            <a:r>
              <a:rPr lang="en-US" altLang="ja-JP" sz="1600" dirty="0">
                <a:solidFill>
                  <a:schemeClr val="accent1"/>
                </a:solidFill>
                <a:latin typeface="BIZ UDPゴシック" panose="020B0400000000000000" pitchFamily="50" charset="-128"/>
                <a:ea typeface="BIZ UDPゴシック" panose="020B0400000000000000" pitchFamily="50" charset="-128"/>
              </a:rPr>
              <a:t>p60</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ご自宅以外からの通報</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a:t>
            </a:r>
            <a:r>
              <a:rPr lang="en-US" altLang="ja-JP" sz="1600" dirty="0">
                <a:solidFill>
                  <a:schemeClr val="accent1"/>
                </a:solidFill>
                <a:latin typeface="BIZ UDPゴシック" panose="020B0400000000000000" pitchFamily="50" charset="-128"/>
                <a:ea typeface="BIZ UDPゴシック" panose="020B0400000000000000" pitchFamily="50" charset="-128"/>
              </a:rPr>
              <a:t>p61</a:t>
            </a:r>
          </a:p>
        </p:txBody>
      </p:sp>
    </p:spTree>
    <p:extLst>
      <p:ext uri="{BB962C8B-B14F-4D97-AF65-F5344CB8AC3E}">
        <p14:creationId xmlns:p14="http://schemas.microsoft.com/office/powerpoint/2010/main" val="2174391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キスト&#10;&#10;中程度の精度で自動的に生成された説明">
            <a:extLst>
              <a:ext uri="{FF2B5EF4-FFF2-40B4-BE49-F238E27FC236}">
                <a16:creationId xmlns:a16="http://schemas.microsoft.com/office/drawing/2014/main" id="{180ACC4B-2E31-597E-7112-448DA7816B09}"/>
              </a:ext>
            </a:extLst>
          </p:cNvPr>
          <p:cNvPicPr>
            <a:picLocks noChangeAspect="1"/>
          </p:cNvPicPr>
          <p:nvPr/>
        </p:nvPicPr>
        <p:blipFill>
          <a:blip r:embed="rId4"/>
          <a:stretch>
            <a:fillRect/>
          </a:stretch>
        </p:blipFill>
        <p:spPr>
          <a:xfrm>
            <a:off x="1259824" y="2353268"/>
            <a:ext cx="2421856" cy="4315307"/>
          </a:xfrm>
          <a:prstGeom prst="rect">
            <a:avLst/>
          </a:prstGeom>
        </p:spPr>
      </p:pic>
      <p:pic>
        <p:nvPicPr>
          <p:cNvPr id="21" name="図 20" descr="テキスト&#10;&#10;自動的に生成された説明">
            <a:extLst>
              <a:ext uri="{FF2B5EF4-FFF2-40B4-BE49-F238E27FC236}">
                <a16:creationId xmlns:a16="http://schemas.microsoft.com/office/drawing/2014/main" id="{4F542766-427C-A9A0-3EC5-81F2B0F0665D}"/>
              </a:ext>
            </a:extLst>
          </p:cNvPr>
          <p:cNvPicPr>
            <a:picLocks noChangeAspect="1"/>
          </p:cNvPicPr>
          <p:nvPr/>
        </p:nvPicPr>
        <p:blipFill>
          <a:blip r:embed="rId5"/>
          <a:stretch>
            <a:fillRect/>
          </a:stretch>
        </p:blipFill>
        <p:spPr>
          <a:xfrm>
            <a:off x="5504822" y="2324233"/>
            <a:ext cx="2497820" cy="4392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緊急通報について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緊急通報について知りしましょう　</a:t>
            </a:r>
            <a:r>
              <a:rPr lang="en-US" altLang="ja-JP" sz="2000" b="0" dirty="0">
                <a:solidFill>
                  <a:srgbClr val="FF0000"/>
                </a:solidFill>
                <a:latin typeface="BIZ UDPゴシック" panose="020B0400000000000000" pitchFamily="50" charset="-128"/>
                <a:ea typeface="BIZ UDPゴシック" panose="020B0400000000000000" pitchFamily="50" charset="-128"/>
              </a:rPr>
              <a:t>※</a:t>
            </a:r>
            <a:r>
              <a:rPr lang="ja-JP" altLang="en-US" sz="2000" b="0" dirty="0">
                <a:solidFill>
                  <a:srgbClr val="FF0000"/>
                </a:solidFill>
                <a:latin typeface="BIZ UDPゴシック" panose="020B0400000000000000" pitchFamily="50" charset="-128"/>
                <a:ea typeface="BIZ UDPゴシック" panose="020B0400000000000000" pitchFamily="50" charset="-128"/>
              </a:rPr>
              <a:t>緊急時にのみ使用するものです　</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都道府県・市区町村を</a:t>
            </a:r>
          </a:p>
          <a:p>
            <a:pPr>
              <a:lnSpc>
                <a:spcPct val="130000"/>
              </a:lnSpc>
            </a:pPr>
            <a:r>
              <a:rPr lang="ja-JP" altLang="en-US" dirty="0">
                <a:latin typeface="BIZ UDPゴシック" panose="020B0400000000000000" pitchFamily="50" charset="-128"/>
                <a:ea typeface="BIZ UDPゴシック" panose="020B0400000000000000" pitchFamily="50" charset="-128"/>
              </a:rPr>
              <a:t>選択します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425379"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地域区分を選択します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四角形: 角を丸くする 15">
            <a:extLst>
              <a:ext uri="{FF2B5EF4-FFF2-40B4-BE49-F238E27FC236}">
                <a16:creationId xmlns:a16="http://schemas.microsoft.com/office/drawing/2014/main" id="{1F270FA0-5CEB-7760-164C-8D2A9E6B250A}"/>
              </a:ext>
            </a:extLst>
          </p:cNvPr>
          <p:cNvSpPr/>
          <p:nvPr/>
        </p:nvSpPr>
        <p:spPr>
          <a:xfrm>
            <a:off x="5365734" y="3955310"/>
            <a:ext cx="2757539" cy="1389692"/>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0195D92F-FB52-DD31-C933-7145CEE9215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id="{4C1E44EC-7A9E-6B39-DF9B-7D3544B41EAA}"/>
              </a:ext>
            </a:extLst>
          </p:cNvPr>
          <p:cNvSpPr/>
          <p:nvPr/>
        </p:nvSpPr>
        <p:spPr>
          <a:xfrm>
            <a:off x="1097252" y="3429000"/>
            <a:ext cx="2757539" cy="2069926"/>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descr="テキスト が含まれている画像&#10;&#10;自動的に生成された説明">
            <a:extLst>
              <a:ext uri="{FF2B5EF4-FFF2-40B4-BE49-F238E27FC236}">
                <a16:creationId xmlns:a16="http://schemas.microsoft.com/office/drawing/2014/main" id="{A93BA9C2-A2FA-9402-1CC9-29B7A008D98C}"/>
              </a:ext>
            </a:extLst>
          </p:cNvPr>
          <p:cNvPicPr>
            <a:picLocks noChangeAspect="1"/>
          </p:cNvPicPr>
          <p:nvPr/>
        </p:nvPicPr>
        <p:blipFill>
          <a:blip r:embed="rId8"/>
          <a:stretch>
            <a:fillRect/>
          </a:stretch>
        </p:blipFill>
        <p:spPr>
          <a:xfrm>
            <a:off x="5504822" y="2347778"/>
            <a:ext cx="2497820" cy="4340103"/>
          </a:xfrm>
          <a:prstGeom prst="rect">
            <a:avLst/>
          </a:prstGeom>
        </p:spPr>
      </p:pic>
    </p:spTree>
    <p:extLst>
      <p:ext uri="{BB962C8B-B14F-4D97-AF65-F5344CB8AC3E}">
        <p14:creationId xmlns:p14="http://schemas.microsoft.com/office/powerpoint/2010/main" val="3017007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手紙&#10;&#10;自動的に生成された説明">
            <a:extLst>
              <a:ext uri="{FF2B5EF4-FFF2-40B4-BE49-F238E27FC236}">
                <a16:creationId xmlns:a16="http://schemas.microsoft.com/office/drawing/2014/main" id="{26CD2DBA-8177-FF7F-E26E-5B40763CCD28}"/>
              </a:ext>
            </a:extLst>
          </p:cNvPr>
          <p:cNvPicPr>
            <a:picLocks noChangeAspect="1"/>
          </p:cNvPicPr>
          <p:nvPr/>
        </p:nvPicPr>
        <p:blipFill>
          <a:blip r:embed="rId4"/>
          <a:stretch>
            <a:fillRect/>
          </a:stretch>
        </p:blipFill>
        <p:spPr>
          <a:xfrm>
            <a:off x="3362365" y="2321999"/>
            <a:ext cx="2414884" cy="4403613"/>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緊急通報について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緊急通報について知りしましょう　</a:t>
            </a:r>
            <a:r>
              <a:rPr lang="en-US" altLang="ja-JP" sz="2000" b="0" dirty="0">
                <a:solidFill>
                  <a:srgbClr val="FF0000"/>
                </a:solidFill>
                <a:latin typeface="BIZ UDPゴシック" panose="020B0400000000000000" pitchFamily="50" charset="-128"/>
                <a:ea typeface="BIZ UDPゴシック" panose="020B0400000000000000" pitchFamily="50" charset="-128"/>
              </a:rPr>
              <a:t>※</a:t>
            </a:r>
            <a:r>
              <a:rPr lang="ja-JP" altLang="en-US" sz="2000" b="0" dirty="0">
                <a:solidFill>
                  <a:srgbClr val="FF0000"/>
                </a:solidFill>
                <a:latin typeface="BIZ UDPゴシック" panose="020B0400000000000000" pitchFamily="50" charset="-128"/>
                <a:ea typeface="BIZ UDPゴシック" panose="020B0400000000000000" pitchFamily="50" charset="-128"/>
              </a:rPr>
              <a:t>緊急時にのみ使用するものです　</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CB0DF597-28C2-8FE7-AE20-29884E7F217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テキスト ボックス 7">
            <a:extLst>
              <a:ext uri="{FF2B5EF4-FFF2-40B4-BE49-F238E27FC236}">
                <a16:creationId xmlns:a16="http://schemas.microsoft.com/office/drawing/2014/main" id="{65A4B4CE-8E2F-3755-60AC-5D45F2E02247}"/>
              </a:ext>
            </a:extLst>
          </p:cNvPr>
          <p:cNvSpPr txBox="1"/>
          <p:nvPr/>
        </p:nvSpPr>
        <p:spPr>
          <a:xfrm>
            <a:off x="3485787" y="1512998"/>
            <a:ext cx="4249543"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登録した登録住所（自宅）を確認後、</a:t>
            </a:r>
          </a:p>
          <a:p>
            <a:pPr>
              <a:lnSpc>
                <a:spcPct val="130000"/>
              </a:lnSpc>
            </a:pPr>
            <a:r>
              <a:rPr lang="ja-JP" altLang="en-US" dirty="0">
                <a:latin typeface="BIZ UDPゴシック" panose="020B0400000000000000" pitchFamily="50" charset="-128"/>
                <a:ea typeface="BIZ UDPゴシック" panose="020B0400000000000000" pitchFamily="50" charset="-128"/>
              </a:rPr>
              <a:t>「はい」を押します</a:t>
            </a:r>
          </a:p>
        </p:txBody>
      </p:sp>
      <p:sp>
        <p:nvSpPr>
          <p:cNvPr id="14" name="テキスト ボックス 13">
            <a:extLst>
              <a:ext uri="{FF2B5EF4-FFF2-40B4-BE49-F238E27FC236}">
                <a16:creationId xmlns:a16="http://schemas.microsoft.com/office/drawing/2014/main" id="{8EE5A2AF-18E9-7D14-68B5-74F74D340B0F}"/>
              </a:ext>
            </a:extLst>
          </p:cNvPr>
          <p:cNvSpPr txBox="1"/>
          <p:nvPr/>
        </p:nvSpPr>
        <p:spPr>
          <a:xfrm>
            <a:off x="8038214" y="912833"/>
            <a:ext cx="1105786" cy="1077218"/>
          </a:xfrm>
          <a:prstGeom prst="rect">
            <a:avLst/>
          </a:prstGeom>
          <a:solidFill>
            <a:srgbClr val="7030A0">
              <a:alpha val="30196"/>
            </a:srgb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sz="1600" dirty="0"/>
              <a:t>登録住所（自宅）を選択した場合</a:t>
            </a:r>
          </a:p>
        </p:txBody>
      </p:sp>
      <p:sp>
        <p:nvSpPr>
          <p:cNvPr id="23" name="四角形: 角を丸くする 22">
            <a:extLst>
              <a:ext uri="{FF2B5EF4-FFF2-40B4-BE49-F238E27FC236}">
                <a16:creationId xmlns:a16="http://schemas.microsoft.com/office/drawing/2014/main" id="{27B6EA6B-4F37-C566-5E63-4079F2FAAA5F}"/>
              </a:ext>
            </a:extLst>
          </p:cNvPr>
          <p:cNvSpPr/>
          <p:nvPr/>
        </p:nvSpPr>
        <p:spPr>
          <a:xfrm>
            <a:off x="3195235" y="4495279"/>
            <a:ext cx="2757539" cy="296848"/>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53822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0201AEA-0001-180A-5518-3658CAFC3518}"/>
              </a:ext>
            </a:extLst>
          </p:cNvPr>
          <p:cNvPicPr>
            <a:picLocks noChangeAspect="1"/>
          </p:cNvPicPr>
          <p:nvPr/>
        </p:nvPicPr>
        <p:blipFill>
          <a:blip r:embed="rId4"/>
          <a:stretch>
            <a:fillRect/>
          </a:stretch>
        </p:blipFill>
        <p:spPr>
          <a:xfrm>
            <a:off x="3375550" y="2323919"/>
            <a:ext cx="2414225" cy="4401693"/>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緊急通報について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510526"/>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緊急通報について知りしましょう　</a:t>
            </a:r>
            <a:r>
              <a:rPr lang="en-US" altLang="ja-JP" sz="2000" b="0" dirty="0">
                <a:solidFill>
                  <a:srgbClr val="FF0000"/>
                </a:solidFill>
                <a:latin typeface="BIZ UDPゴシック" panose="020B0400000000000000" pitchFamily="50" charset="-128"/>
                <a:ea typeface="BIZ UDPゴシック" panose="020B0400000000000000" pitchFamily="50" charset="-128"/>
              </a:rPr>
              <a:t>※</a:t>
            </a:r>
            <a:r>
              <a:rPr lang="ja-JP" altLang="en-US" sz="2000" b="0" dirty="0">
                <a:solidFill>
                  <a:srgbClr val="FF0000"/>
                </a:solidFill>
                <a:latin typeface="BIZ UDPゴシック" panose="020B0400000000000000" pitchFamily="50" charset="-128"/>
                <a:ea typeface="BIZ UDPゴシック" panose="020B0400000000000000" pitchFamily="50" charset="-128"/>
              </a:rPr>
              <a:t>緊急時にのみ使用するものです　</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CB0DF597-28C2-8FE7-AE20-29884E7F217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テキスト ボックス 7">
            <a:extLst>
              <a:ext uri="{FF2B5EF4-FFF2-40B4-BE49-F238E27FC236}">
                <a16:creationId xmlns:a16="http://schemas.microsoft.com/office/drawing/2014/main" id="{65A4B4CE-8E2F-3755-60AC-5D45F2E02247}"/>
              </a:ext>
            </a:extLst>
          </p:cNvPr>
          <p:cNvSpPr txBox="1"/>
          <p:nvPr/>
        </p:nvSpPr>
        <p:spPr>
          <a:xfrm>
            <a:off x="3485787" y="1512998"/>
            <a:ext cx="4249543"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選択した位置情報の確認後、</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「はい」を押します</a:t>
            </a:r>
          </a:p>
        </p:txBody>
      </p:sp>
      <p:sp>
        <p:nvSpPr>
          <p:cNvPr id="14" name="テキスト ボックス 13">
            <a:extLst>
              <a:ext uri="{FF2B5EF4-FFF2-40B4-BE49-F238E27FC236}">
                <a16:creationId xmlns:a16="http://schemas.microsoft.com/office/drawing/2014/main" id="{8EE5A2AF-18E9-7D14-68B5-74F74D340B0F}"/>
              </a:ext>
            </a:extLst>
          </p:cNvPr>
          <p:cNvSpPr txBox="1"/>
          <p:nvPr/>
        </p:nvSpPr>
        <p:spPr>
          <a:xfrm>
            <a:off x="8027582" y="983661"/>
            <a:ext cx="1108120" cy="830997"/>
          </a:xfrm>
          <a:prstGeom prst="rect">
            <a:avLst/>
          </a:prstGeom>
          <a:solidFill>
            <a:schemeClr val="accent4">
              <a:lumMod val="75000"/>
              <a:alpha val="30196"/>
            </a:schemeClr>
          </a:solidFill>
        </p:spPr>
        <p:txBody>
          <a:bodyPr wrap="square" lIns="0" rIns="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ja-JP" altLang="en-US" sz="1600" dirty="0"/>
              <a:t>ご自宅</a:t>
            </a:r>
            <a:endParaRPr lang="en-US" altLang="ja-JP" sz="1600" dirty="0"/>
          </a:p>
          <a:p>
            <a:r>
              <a:rPr lang="ja-JP" altLang="en-US" sz="1600" dirty="0"/>
              <a:t>以外からの通報の場合</a:t>
            </a:r>
          </a:p>
        </p:txBody>
      </p:sp>
      <p:sp>
        <p:nvSpPr>
          <p:cNvPr id="23" name="四角形: 角を丸くする 22">
            <a:extLst>
              <a:ext uri="{FF2B5EF4-FFF2-40B4-BE49-F238E27FC236}">
                <a16:creationId xmlns:a16="http://schemas.microsoft.com/office/drawing/2014/main" id="{27B6EA6B-4F37-C566-5E63-4079F2FAAA5F}"/>
              </a:ext>
            </a:extLst>
          </p:cNvPr>
          <p:cNvSpPr/>
          <p:nvPr/>
        </p:nvSpPr>
        <p:spPr>
          <a:xfrm>
            <a:off x="3195235" y="4694432"/>
            <a:ext cx="2757539" cy="391276"/>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63775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テキスト, 手紙&#10;&#10;自動的に生成された説明">
            <a:extLst>
              <a:ext uri="{FF2B5EF4-FFF2-40B4-BE49-F238E27FC236}">
                <a16:creationId xmlns:a16="http://schemas.microsoft.com/office/drawing/2014/main" id="{22D1CC0E-27A7-D091-9034-6D08AA5F2334}"/>
              </a:ext>
            </a:extLst>
          </p:cNvPr>
          <p:cNvPicPr>
            <a:picLocks noChangeAspect="1"/>
          </p:cNvPicPr>
          <p:nvPr/>
        </p:nvPicPr>
        <p:blipFill>
          <a:blip r:embed="rId4"/>
          <a:stretch>
            <a:fillRect/>
          </a:stretch>
        </p:blipFill>
        <p:spPr>
          <a:xfrm>
            <a:off x="5463584" y="2268718"/>
            <a:ext cx="2465016" cy="4419264"/>
          </a:xfrm>
          <a:prstGeom prst="rect">
            <a:avLst/>
          </a:prstGeom>
        </p:spPr>
      </p:pic>
      <p:pic>
        <p:nvPicPr>
          <p:cNvPr id="7" name="図 6" descr="グラフィカル ユーザー インターフェイス が含まれている画像&#10;&#10;自動的に生成された説明">
            <a:extLst>
              <a:ext uri="{FF2B5EF4-FFF2-40B4-BE49-F238E27FC236}">
                <a16:creationId xmlns:a16="http://schemas.microsoft.com/office/drawing/2014/main" id="{54DC9D43-E656-DF54-E84A-755227A543E4}"/>
              </a:ext>
            </a:extLst>
          </p:cNvPr>
          <p:cNvPicPr>
            <a:picLocks noChangeAspect="1"/>
          </p:cNvPicPr>
          <p:nvPr/>
        </p:nvPicPr>
        <p:blipFill>
          <a:blip r:embed="rId5"/>
          <a:stretch>
            <a:fillRect/>
          </a:stretch>
        </p:blipFill>
        <p:spPr>
          <a:xfrm>
            <a:off x="1193734" y="2271573"/>
            <a:ext cx="2492066" cy="4419265"/>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510526"/>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緊急通報の画面が表示されます　　</a:t>
            </a:r>
            <a:r>
              <a:rPr lang="en-US" altLang="ja-JP" sz="2000" b="0" dirty="0">
                <a:solidFill>
                  <a:srgbClr val="FF0000"/>
                </a:solidFill>
                <a:latin typeface="BIZ UDPゴシック" panose="020B0400000000000000" pitchFamily="50" charset="-128"/>
                <a:ea typeface="BIZ UDPゴシック" panose="020B0400000000000000" pitchFamily="50" charset="-128"/>
              </a:rPr>
              <a:t>※</a:t>
            </a:r>
            <a:r>
              <a:rPr lang="ja-JP" altLang="en-US" sz="2000" b="0" dirty="0">
                <a:solidFill>
                  <a:srgbClr val="FF0000"/>
                </a:solidFill>
                <a:latin typeface="BIZ UDPゴシック" panose="020B0400000000000000" pitchFamily="50" charset="-128"/>
                <a:ea typeface="BIZ UDPゴシック" panose="020B0400000000000000" pitchFamily="50" charset="-128"/>
              </a:rPr>
              <a:t>緊急時にのみ使用するものです　</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緊急通報通話中画面</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が表示されます</a:t>
            </a:r>
            <a:endParaRPr lang="ja-JP" altLang="en-US"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42537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緊急通報発信後画面が</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表示されます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14" name="直線矢印コネクタ 13">
            <a:extLst>
              <a:ext uri="{FF2B5EF4-FFF2-40B4-BE49-F238E27FC236}">
                <a16:creationId xmlns:a16="http://schemas.microsoft.com/office/drawing/2014/main" id="{D901991F-88BA-6E54-3BD4-191FF8BCCB8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2092D417-BA79-9E95-9347-D74892C0C4F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緊急通報について</a:t>
            </a:r>
          </a:p>
        </p:txBody>
      </p:sp>
    </p:spTree>
    <p:extLst>
      <p:ext uri="{BB962C8B-B14F-4D97-AF65-F5344CB8AC3E}">
        <p14:creationId xmlns:p14="http://schemas.microsoft.com/office/powerpoint/2010/main" val="13551548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サービス提供・</a:t>
            </a:r>
            <a:endPar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endParaRPr>
          </a:p>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お問合せ先</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63</a:t>
            </a:r>
          </a:p>
        </p:txBody>
      </p:sp>
    </p:spTree>
    <p:extLst>
      <p:ext uri="{BB962C8B-B14F-4D97-AF65-F5344CB8AC3E}">
        <p14:creationId xmlns:p14="http://schemas.microsoft.com/office/powerpoint/2010/main" val="5648411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DF0C59C6-8866-969E-4BFD-D2168E24327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9" name="タイトル 1">
            <a:extLst>
              <a:ext uri="{FF2B5EF4-FFF2-40B4-BE49-F238E27FC236}">
                <a16:creationId xmlns:a16="http://schemas.microsoft.com/office/drawing/2014/main" id="{8BED216E-0B66-0B2B-7A0D-A6773F6E74FF}"/>
              </a:ext>
            </a:extLst>
          </p:cNvPr>
          <p:cNvSpPr txBox="1">
            <a:spLocks noChangeAspect="1"/>
          </p:cNvSpPr>
          <p:nvPr/>
        </p:nvSpPr>
        <p:spPr>
          <a:xfrm>
            <a:off x="1403289" y="146005"/>
            <a:ext cx="6900740"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サービス提供・お問合せ先</a:t>
            </a:r>
          </a:p>
        </p:txBody>
      </p:sp>
      <p:sp>
        <p:nvSpPr>
          <p:cNvPr id="2" name="字幕 14">
            <a:extLst>
              <a:ext uri="{FF2B5EF4-FFF2-40B4-BE49-F238E27FC236}">
                <a16:creationId xmlns:a16="http://schemas.microsoft.com/office/drawing/2014/main" id="{D3B25E72-3CBF-E0B8-6B4F-63E43D257A92}"/>
              </a:ext>
            </a:extLst>
          </p:cNvPr>
          <p:cNvSpPr txBox="1">
            <a:spLocks/>
          </p:cNvSpPr>
          <p:nvPr/>
        </p:nvSpPr>
        <p:spPr>
          <a:xfrm>
            <a:off x="417097" y="949886"/>
            <a:ext cx="8309799" cy="55744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サービス提供機関：</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総務大臣指定 電話リレーサービス提供機関</a:t>
            </a: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一般財団法人日本財団電話リレーサービス</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お問合せ：</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ヨメテルカスタマーセンター</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rgbClr val="FF0000"/>
                </a:solidFill>
                <a:latin typeface="BIZ UDPゴシック" panose="020B0400000000000000" pitchFamily="50" charset="-128"/>
                <a:ea typeface="BIZ UDPゴシック" panose="020B0400000000000000" pitchFamily="50" charset="-128"/>
              </a:rPr>
              <a:t>受付時間　</a:t>
            </a:r>
            <a:r>
              <a:rPr lang="en-US" altLang="ja-JP" sz="1800" b="0" dirty="0">
                <a:solidFill>
                  <a:srgbClr val="FF0000"/>
                </a:solidFill>
                <a:latin typeface="BIZ UDPゴシック" panose="020B0400000000000000" pitchFamily="50" charset="-128"/>
                <a:ea typeface="BIZ UDPゴシック" panose="020B0400000000000000" pitchFamily="50" charset="-128"/>
              </a:rPr>
              <a:t>9:30</a:t>
            </a:r>
            <a:r>
              <a:rPr lang="ja-JP" altLang="en-US" sz="1800" b="0" dirty="0">
                <a:solidFill>
                  <a:srgbClr val="FF0000"/>
                </a:solidFill>
                <a:latin typeface="BIZ UDPゴシック" panose="020B0400000000000000" pitchFamily="50" charset="-128"/>
                <a:ea typeface="BIZ UDPゴシック" panose="020B0400000000000000" pitchFamily="50" charset="-128"/>
              </a:rPr>
              <a:t>～</a:t>
            </a:r>
            <a:r>
              <a:rPr lang="en-US" altLang="ja-JP" sz="1800" b="0" dirty="0">
                <a:solidFill>
                  <a:srgbClr val="FF0000"/>
                </a:solidFill>
                <a:latin typeface="BIZ UDPゴシック" panose="020B0400000000000000" pitchFamily="50" charset="-128"/>
                <a:ea typeface="BIZ UDPゴシック" panose="020B0400000000000000" pitchFamily="50" charset="-128"/>
              </a:rPr>
              <a:t>17:00  </a:t>
            </a:r>
            <a:r>
              <a:rPr lang="ja-JP" altLang="en-US" sz="1800" b="0" dirty="0">
                <a:solidFill>
                  <a:srgbClr val="FF0000"/>
                </a:solidFill>
                <a:latin typeface="BIZ UDPゴシック" panose="020B0400000000000000" pitchFamily="50" charset="-128"/>
                <a:ea typeface="BIZ UDPゴシック" panose="020B0400000000000000" pitchFamily="50" charset="-128"/>
              </a:rPr>
              <a:t>定休日なし</a:t>
            </a:r>
            <a:r>
              <a:rPr lang="en-US" altLang="ja-JP" sz="1800" b="0" dirty="0">
                <a:solidFill>
                  <a:srgbClr val="FF0000"/>
                </a:solidFill>
                <a:latin typeface="BIZ UDPゴシック" panose="020B0400000000000000" pitchFamily="50" charset="-128"/>
                <a:ea typeface="BIZ UDPゴシック" panose="020B0400000000000000" pitchFamily="50" charset="-128"/>
              </a:rPr>
              <a:t>(</a:t>
            </a:r>
            <a:r>
              <a:rPr lang="ja-JP" altLang="en-US" sz="1800" b="0" dirty="0">
                <a:solidFill>
                  <a:srgbClr val="FF0000"/>
                </a:solidFill>
                <a:latin typeface="BIZ UDPゴシック" panose="020B0400000000000000" pitchFamily="50" charset="-128"/>
                <a:ea typeface="BIZ UDPゴシック" panose="020B0400000000000000" pitchFamily="50" charset="-128"/>
              </a:rPr>
              <a:t>年末年始除く</a:t>
            </a:r>
            <a:r>
              <a:rPr lang="en-US" altLang="ja-JP" sz="1800" b="0" dirty="0">
                <a:solidFill>
                  <a:srgbClr val="FF0000"/>
                </a:solidFill>
                <a:latin typeface="BIZ UDPゴシック" panose="020B0400000000000000" pitchFamily="50" charset="-128"/>
                <a:ea typeface="BIZ UDPゴシック" panose="020B0400000000000000" pitchFamily="50" charset="-128"/>
              </a:rPr>
              <a:t>)</a:t>
            </a:r>
            <a:br>
              <a:rPr lang="ja-JP" altLang="en-US" sz="1800" b="0" dirty="0">
                <a:latin typeface="BIZ UDPゴシック" panose="020B0400000000000000" pitchFamily="50" charset="-128"/>
                <a:ea typeface="BIZ UDPゴシック" panose="020B0400000000000000" pitchFamily="50" charset="-128"/>
              </a:rPr>
            </a:b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rPr>
              <a:t>TEL</a:t>
            </a: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rPr>
              <a:t>0120-328-123</a:t>
            </a:r>
          </a:p>
          <a:p>
            <a:pPr>
              <a:lnSpc>
                <a:spcPct val="130000"/>
              </a:lnSpc>
              <a:spcBef>
                <a:spcPts val="0"/>
              </a:spcBef>
            </a:pPr>
            <a:r>
              <a:rPr lang="en-US" altLang="ja-JP" sz="1800" b="0" dirty="0">
                <a:latin typeface="BIZ UDPゴシック" panose="020B0400000000000000" pitchFamily="50" charset="-128"/>
                <a:ea typeface="BIZ UDPゴシック" panose="020B0400000000000000" pitchFamily="50" charset="-128"/>
              </a:rPr>
              <a:t>■E-mail</a:t>
            </a: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hlinkClick r:id="rId6"/>
              </a:rPr>
              <a:t>support@yometel.jp</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■文字チャット　■ビデオ通話：　公式サイトから</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公式サイト：</a:t>
            </a:r>
            <a:r>
              <a:rPr lang="en-US" altLang="ja-JP" sz="1800" b="0" dirty="0">
                <a:latin typeface="BIZ UDPゴシック" panose="020B0400000000000000" pitchFamily="50" charset="-128"/>
                <a:ea typeface="BIZ UDPゴシック" panose="020B0400000000000000" pitchFamily="50" charset="-128"/>
              </a:rPr>
              <a:t>https://www.yometel.jp/</a:t>
            </a:r>
          </a:p>
          <a:p>
            <a:pPr>
              <a:lnSpc>
                <a:spcPct val="130000"/>
              </a:lnSpc>
              <a:spcBef>
                <a:spcPts val="0"/>
              </a:spcBef>
            </a:pPr>
            <a:r>
              <a:rPr lang="en-US" altLang="ja-JP" sz="1800" b="0" dirty="0">
                <a:latin typeface="BIZ UDPゴシック" panose="020B0400000000000000" pitchFamily="50" charset="-128"/>
                <a:ea typeface="BIZ UDPゴシック" panose="020B0400000000000000" pitchFamily="50" charset="-128"/>
              </a:rPr>
              <a:t>QR</a:t>
            </a:r>
            <a:r>
              <a:rPr lang="ja-JP" altLang="en-US" sz="1800" b="0" dirty="0">
                <a:latin typeface="BIZ UDPゴシック" panose="020B0400000000000000" pitchFamily="50" charset="-128"/>
                <a:ea typeface="BIZ UDPゴシック" panose="020B0400000000000000" pitchFamily="50" charset="-128"/>
              </a:rPr>
              <a:t>コード：</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開設時間</a:t>
            </a:r>
            <a:r>
              <a:rPr lang="en-US" altLang="ja-JP" sz="1800" b="0" dirty="0">
                <a:latin typeface="BIZ UDPゴシック" panose="020B0400000000000000" pitchFamily="50" charset="-128"/>
                <a:ea typeface="BIZ UDPゴシック" panose="020B0400000000000000" pitchFamily="50" charset="-128"/>
              </a:rPr>
              <a:t>/09:30</a:t>
            </a: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rPr>
              <a:t>17:00</a:t>
            </a:r>
            <a:r>
              <a:rPr lang="ja-JP" altLang="en-US" sz="1800" b="0" dirty="0">
                <a:latin typeface="BIZ UDPゴシック" panose="020B0400000000000000" pitchFamily="50" charset="-128"/>
                <a:ea typeface="BIZ UDPゴシック" panose="020B0400000000000000" pitchFamily="50" charset="-128"/>
              </a:rPr>
              <a:t>　休日</a:t>
            </a:r>
            <a:r>
              <a:rPr lang="en-US" altLang="ja-JP" sz="1800" b="0" dirty="0">
                <a:latin typeface="BIZ UDPゴシック" panose="020B0400000000000000" pitchFamily="50" charset="-128"/>
                <a:ea typeface="BIZ UDPゴシック" panose="020B0400000000000000" pitchFamily="50" charset="-128"/>
              </a:rPr>
              <a:t>/</a:t>
            </a:r>
            <a:r>
              <a:rPr lang="ja-JP" altLang="en-US" sz="1800" b="0" dirty="0">
                <a:latin typeface="BIZ UDPゴシック" panose="020B0400000000000000" pitchFamily="50" charset="-128"/>
                <a:ea typeface="BIZ UDPゴシック" panose="020B0400000000000000" pitchFamily="50" charset="-128"/>
              </a:rPr>
              <a:t>年末年始</a:t>
            </a:r>
          </a:p>
        </p:txBody>
      </p:sp>
      <p:pic>
        <p:nvPicPr>
          <p:cNvPr id="4098" name="Picture 2">
            <a:extLst>
              <a:ext uri="{FF2B5EF4-FFF2-40B4-BE49-F238E27FC236}">
                <a16:creationId xmlns:a16="http://schemas.microsoft.com/office/drawing/2014/main" id="{D081868F-0F9A-AB93-6D72-37B630427ED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62990" y="4979779"/>
            <a:ext cx="1287100" cy="1287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0776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FUN</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WALK</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アプリを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使って楽しく歩こう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病気やけがの緊急度を </a:t>
              </a:r>
              <a:endParaRPr lang="ja-JP" altLang="en-US" sz="1400" dirty="0">
                <a:latin typeface="BIZ UDPゴシック" panose="020B0400000000000000" pitchFamily="50" charset="-128"/>
                <a:ea typeface="BIZ UDPゴシック" panose="020B0400000000000000" pitchFamily="50" charset="-128"/>
              </a:endParaRPr>
            </a:p>
            <a:p>
              <a:pPr lvl="0"/>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●スマートフォン用電子証明書を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44984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画像のプレビュー">
            <a:extLst>
              <a:ext uri="{FF2B5EF4-FFF2-40B4-BE49-F238E27FC236}">
                <a16:creationId xmlns:a16="http://schemas.microsoft.com/office/drawing/2014/main" id="{8CA49AC2-956E-490C-8B72-F5AFB07528F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76040" y="2271816"/>
            <a:ext cx="2340000" cy="44061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画像のプレビュー">
            <a:extLst>
              <a:ext uri="{FF2B5EF4-FFF2-40B4-BE49-F238E27FC236}">
                <a16:creationId xmlns:a16="http://schemas.microsoft.com/office/drawing/2014/main" id="{7A4B98C1-AF92-310D-64AC-8934D11BD5DE}"/>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222237" y="2244969"/>
            <a:ext cx="2340000" cy="44061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ヨメテルの新規登録をしましょう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利用規約を確認し、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チェックを入れます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315942"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EA934D31-095D-C09B-4A50-C222FCF2BD34}"/>
              </a:ext>
            </a:extLst>
          </p:cNvPr>
          <p:cNvSpPr/>
          <p:nvPr/>
        </p:nvSpPr>
        <p:spPr>
          <a:xfrm>
            <a:off x="1259896" y="5935314"/>
            <a:ext cx="355962" cy="33337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A5E33AF5-942D-012A-9385-8F102E3016AA}"/>
              </a:ext>
            </a:extLst>
          </p:cNvPr>
          <p:cNvSpPr/>
          <p:nvPr/>
        </p:nvSpPr>
        <p:spPr>
          <a:xfrm>
            <a:off x="5363178" y="6281214"/>
            <a:ext cx="2693702"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875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画像のプレビュー">
            <a:extLst>
              <a:ext uri="{FF2B5EF4-FFF2-40B4-BE49-F238E27FC236}">
                <a16:creationId xmlns:a16="http://schemas.microsoft.com/office/drawing/2014/main" id="{DEC8EA91-156B-1162-F76B-CDF465A49511}"/>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54070" y="2244969"/>
            <a:ext cx="2340000" cy="43806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画像のプレビュー">
            <a:extLst>
              <a:ext uri="{FF2B5EF4-FFF2-40B4-BE49-F238E27FC236}">
                <a16:creationId xmlns:a16="http://schemas.microsoft.com/office/drawing/2014/main" id="{63F1C5DC-8421-524B-E44B-0F217EAEFB79}"/>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249932" y="2244969"/>
            <a:ext cx="2340000" cy="44061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ヨメテルの新規登録をしましょう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メールアドレスを入力し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C527BBCA-6A1C-73DE-4B3C-7F68F3D84C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607129" y="1489248"/>
            <a:ext cx="3315942"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メールに記載の</a:t>
            </a:r>
            <a:r>
              <a:rPr lang="en-US" altLang="ja-JP" dirty="0">
                <a:latin typeface="BIZ UDPゴシック" panose="020B0400000000000000" pitchFamily="50" charset="-128"/>
                <a:ea typeface="BIZ UDPゴシック" panose="020B0400000000000000" pitchFamily="50" charset="-128"/>
              </a:rPr>
              <a:t>6</a:t>
            </a:r>
            <a:r>
              <a:rPr lang="ja-JP" altLang="en-US" dirty="0">
                <a:latin typeface="BIZ UDPゴシック" panose="020B0400000000000000" pitchFamily="50" charset="-128"/>
                <a:ea typeface="BIZ UDPゴシック" panose="020B0400000000000000" pitchFamily="50" charset="-128"/>
              </a:rPr>
              <a:t>桁の認証コードを入力し、「次へ」を押します</a:t>
            </a:r>
          </a:p>
        </p:txBody>
      </p:sp>
      <p:sp>
        <p:nvSpPr>
          <p:cNvPr id="12" name="四角形: 角を丸くする 11">
            <a:extLst>
              <a:ext uri="{FF2B5EF4-FFF2-40B4-BE49-F238E27FC236}">
                <a16:creationId xmlns:a16="http://schemas.microsoft.com/office/drawing/2014/main" id="{EA934D31-095D-C09B-4A50-C222FCF2BD34}"/>
              </a:ext>
            </a:extLst>
          </p:cNvPr>
          <p:cNvSpPr/>
          <p:nvPr/>
        </p:nvSpPr>
        <p:spPr>
          <a:xfrm>
            <a:off x="1045178" y="6265626"/>
            <a:ext cx="2693702"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A5E33AF5-942D-012A-9385-8F102E3016AA}"/>
              </a:ext>
            </a:extLst>
          </p:cNvPr>
          <p:cNvSpPr/>
          <p:nvPr/>
        </p:nvSpPr>
        <p:spPr>
          <a:xfrm>
            <a:off x="5363178" y="6231110"/>
            <a:ext cx="2693702"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D362D0EF-23F5-4CD7-C016-75E0942A6F22}"/>
              </a:ext>
            </a:extLst>
          </p:cNvPr>
          <p:cNvSpPr/>
          <p:nvPr/>
        </p:nvSpPr>
        <p:spPr>
          <a:xfrm>
            <a:off x="1354280" y="2871714"/>
            <a:ext cx="2127956" cy="360000"/>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213F7208-79FB-8984-06C1-1562090D21D8}"/>
              </a:ext>
            </a:extLst>
          </p:cNvPr>
          <p:cNvSpPr/>
          <p:nvPr/>
        </p:nvSpPr>
        <p:spPr>
          <a:xfrm>
            <a:off x="5652239" y="3211422"/>
            <a:ext cx="2137481" cy="546386"/>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E942F76-0CFA-C693-435D-904C6BD13C37}"/>
              </a:ext>
            </a:extLst>
          </p:cNvPr>
          <p:cNvSpPr txBox="1"/>
          <p:nvPr/>
        </p:nvSpPr>
        <p:spPr>
          <a:xfrm>
            <a:off x="3573488" y="2752096"/>
            <a:ext cx="1986504" cy="1002134"/>
          </a:xfrm>
          <a:prstGeom prst="rect">
            <a:avLst/>
          </a:prstGeom>
          <a:noFill/>
        </p:spPr>
        <p:txBody>
          <a:bodyPr wrap="square"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入力したメールアドレス宛に</a:t>
            </a:r>
            <a:r>
              <a:rPr lang="en-US" altLang="ja-JP" sz="1600" dirty="0">
                <a:solidFill>
                  <a:schemeClr val="accent1"/>
                </a:solidFill>
                <a:latin typeface="BIZ UDPゴシック" panose="020B0400000000000000" pitchFamily="50" charset="-128"/>
                <a:ea typeface="BIZ UDPゴシック" panose="020B0400000000000000" pitchFamily="50" charset="-128"/>
              </a:rPr>
              <a:t>6</a:t>
            </a:r>
            <a:r>
              <a:rPr lang="ja-JP" altLang="en-US" sz="1600" dirty="0">
                <a:solidFill>
                  <a:schemeClr val="accent1"/>
                </a:solidFill>
                <a:latin typeface="BIZ UDPゴシック" panose="020B0400000000000000" pitchFamily="50" charset="-128"/>
                <a:ea typeface="BIZ UDPゴシック" panose="020B0400000000000000" pitchFamily="50" charset="-128"/>
              </a:rPr>
              <a:t>桁の認証コードが届きます</a:t>
            </a:r>
          </a:p>
        </p:txBody>
      </p:sp>
    </p:spTree>
    <p:extLst>
      <p:ext uri="{BB962C8B-B14F-4D97-AF65-F5344CB8AC3E}">
        <p14:creationId xmlns:p14="http://schemas.microsoft.com/office/powerpoint/2010/main" val="216831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画像のプレビュー">
            <a:extLst>
              <a:ext uri="{FF2B5EF4-FFF2-40B4-BE49-F238E27FC236}">
                <a16:creationId xmlns:a16="http://schemas.microsoft.com/office/drawing/2014/main" id="{66B45223-4833-6AC6-866A-1CA7CA7B36B9}"/>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758077" y="2244968"/>
            <a:ext cx="2340000" cy="44076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0B426C8F-92AD-0024-EB09-AC9DFF72E86A}"/>
              </a:ext>
            </a:extLst>
          </p:cNvPr>
          <p:cNvPicPr>
            <a:picLocks noChangeAspect="1"/>
          </p:cNvPicPr>
          <p:nvPr/>
        </p:nvPicPr>
        <p:blipFill>
          <a:blip r:embed="rId5"/>
          <a:stretch>
            <a:fillRect/>
          </a:stretch>
        </p:blipFill>
        <p:spPr>
          <a:xfrm>
            <a:off x="1124451" y="2223523"/>
            <a:ext cx="2371725" cy="4432554"/>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347306" y="1093522"/>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ヨメテルの新規登録をしましょう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4146A095-F4AE-E016-78CE-4E259814F31F}"/>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71EED0E-F507-C526-E7E0-D01D2151FB7A}"/>
              </a:ext>
            </a:extLst>
          </p:cNvPr>
          <p:cNvSpPr txBox="1"/>
          <p:nvPr/>
        </p:nvSpPr>
        <p:spPr>
          <a:xfrm>
            <a:off x="1412434" y="1489248"/>
            <a:ext cx="3680743"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電話リレーサービスの利用状況に合わせ「はい」「いいえ」を押します</a:t>
            </a:r>
          </a:p>
        </p:txBody>
      </p:sp>
      <p:sp>
        <p:nvSpPr>
          <p:cNvPr id="8" name="テキスト ボックス 7">
            <a:extLst>
              <a:ext uri="{FF2B5EF4-FFF2-40B4-BE49-F238E27FC236}">
                <a16:creationId xmlns:a16="http://schemas.microsoft.com/office/drawing/2014/main" id="{C2202098-54AA-A41F-2AE6-B4B95A90B0B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0117BB66-248E-F683-2999-FBBB61F93D51}"/>
              </a:ext>
            </a:extLst>
          </p:cNvPr>
          <p:cNvSpPr txBox="1"/>
          <p:nvPr/>
        </p:nvSpPr>
        <p:spPr>
          <a:xfrm>
            <a:off x="5254001" y="1489248"/>
            <a:ext cx="380140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（「はい」の場合のみ）ログイン情報を入力し、「次へ」を押します</a:t>
            </a:r>
          </a:p>
        </p:txBody>
      </p:sp>
      <p:sp>
        <p:nvSpPr>
          <p:cNvPr id="16" name="四角形: 角を丸くする 15">
            <a:extLst>
              <a:ext uri="{FF2B5EF4-FFF2-40B4-BE49-F238E27FC236}">
                <a16:creationId xmlns:a16="http://schemas.microsoft.com/office/drawing/2014/main" id="{A5E33AF5-942D-012A-9385-8F102E3016AA}"/>
              </a:ext>
            </a:extLst>
          </p:cNvPr>
          <p:cNvSpPr/>
          <p:nvPr/>
        </p:nvSpPr>
        <p:spPr>
          <a:xfrm>
            <a:off x="5877269" y="6202996"/>
            <a:ext cx="2144068" cy="437126"/>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DC2E54BA-6373-D09C-BA89-22709070B0D4}"/>
              </a:ext>
            </a:extLst>
          </p:cNvPr>
          <p:cNvSpPr/>
          <p:nvPr/>
        </p:nvSpPr>
        <p:spPr>
          <a:xfrm>
            <a:off x="1234201" y="5632231"/>
            <a:ext cx="2127929" cy="840456"/>
          </a:xfrm>
          <a:prstGeom prst="roundRect">
            <a:avLst>
              <a:gd name="adj" fmla="val 1094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4C01F3B-3505-5670-F391-344648DFED63}"/>
              </a:ext>
            </a:extLst>
          </p:cNvPr>
          <p:cNvSpPr txBox="1"/>
          <p:nvPr/>
        </p:nvSpPr>
        <p:spPr>
          <a:xfrm>
            <a:off x="3572235" y="4156138"/>
            <a:ext cx="2144068" cy="2568845"/>
          </a:xfrm>
          <a:prstGeom prst="rect">
            <a:avLst/>
          </a:prstGeom>
          <a:noFill/>
        </p:spPr>
        <p:txBody>
          <a:bodyPr wrap="square" lIns="91440" tIns="45720" rIns="91440" bIns="45720" rtlCol="0" anchor="t">
            <a:spAutoFit/>
          </a:bodyPr>
          <a:lstStyle/>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電話リレーサービスとは、聴覚や発話に困難のある人と聴覚障害者等以外の人との会話を通訳オペレータが「手話」または「文字」と「音声」を通訳することにより、電話で即時双方向につながることができるサービスです</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DECF7046-06E0-D142-608A-1D25CFDD9BAA}"/>
              </a:ext>
            </a:extLst>
          </p:cNvPr>
          <p:cNvSpPr/>
          <p:nvPr/>
        </p:nvSpPr>
        <p:spPr>
          <a:xfrm>
            <a:off x="5864249" y="3084937"/>
            <a:ext cx="2144068" cy="99643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21683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3300"/>
          </a:solidFill>
          <a:prstDash val="sysDot"/>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7957EF6CB915E4F9E841DC62B5F05BF" ma:contentTypeVersion="8" ma:contentTypeDescription="新しいドキュメントを作成します。" ma:contentTypeScope="" ma:versionID="9fdb9252e7859daa48f339e1cd5970ba">
  <xsd:schema xmlns:xsd="http://www.w3.org/2001/XMLSchema" xmlns:xs="http://www.w3.org/2001/XMLSchema" xmlns:p="http://schemas.microsoft.com/office/2006/metadata/properties" xmlns:ns2="aa866a95-882d-4e3b-bad5-7bdcce3ea4d3" targetNamespace="http://schemas.microsoft.com/office/2006/metadata/properties" ma:root="true" ma:fieldsID="5e5aa0bf48fcd17f35ddee803c7b826e" ns2:_="">
    <xsd:import namespace="aa866a95-882d-4e3b-bad5-7bdcce3ea4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66a95-882d-4e3b-bad5-7bdcce3ea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A61D71-EA6F-4983-B632-81AA786DC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866a95-882d-4e3b-bad5-7bdcce3ea4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0E30DB-0415-4458-A9FB-7FC2791A2620}">
  <ds:schemaRefs>
    <ds:schemaRef ds:uri="http://purl.org/dc/dcmitype/"/>
    <ds:schemaRef ds:uri="http://schemas.microsoft.com/office/infopath/2007/PartnerControls"/>
    <ds:schemaRef ds:uri="http://purl.org/dc/elements/1.1/"/>
    <ds:schemaRef ds:uri="http://schemas.microsoft.com/office/2006/metadata/properties"/>
    <ds:schemaRef ds:uri="aa866a95-882d-4e3b-bad5-7bdcce3ea4d3"/>
    <ds:schemaRef ds:uri="http://purl.org/dc/terms/"/>
    <ds:schemaRef ds:uri="http://schemas.openxmlformats.org/package/2006/metadata/core-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82A59DCD-4DBB-444D-A7B9-AF6BABE5E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3088</Words>
  <Application>Microsoft Office PowerPoint</Application>
  <PresentationFormat>画面に合わせる (4:3)</PresentationFormat>
  <Paragraphs>758</Paragraphs>
  <Slides>67</Slides>
  <Notes>67</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67</vt:i4>
      </vt:variant>
    </vt:vector>
  </HeadingPairs>
  <TitlesOfParts>
    <vt:vector size="73" baseType="lpstr">
      <vt:lpstr>BIZ UDPゴシック</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1-A</vt:lpstr>
      <vt:lpstr>PowerPoint プレゼンテーション</vt:lpstr>
      <vt:lpstr>2-A</vt:lpstr>
      <vt:lpstr>2-A</vt:lpstr>
      <vt:lpstr>2-A</vt:lpstr>
      <vt:lpstr>2-A</vt:lpstr>
      <vt:lpstr>2-A</vt:lpstr>
      <vt:lpstr>2-A</vt:lpstr>
      <vt:lpstr>2-A</vt:lpstr>
      <vt:lpstr>2-A</vt:lpstr>
      <vt:lpstr>2-A</vt:lpstr>
      <vt:lpstr>2-A</vt:lpstr>
      <vt:lpstr>2-B</vt:lpstr>
      <vt:lpstr>2-B</vt:lpstr>
      <vt:lpstr>2-B</vt:lpstr>
      <vt:lpstr>2-B</vt:lpstr>
      <vt:lpstr>2-B</vt:lpstr>
      <vt:lpstr>2-B</vt:lpstr>
      <vt:lpstr>PowerPoint プレゼンテーション</vt:lpstr>
      <vt:lpstr>3-A</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2025-04-04T01:36:32Z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0x010100E7957EF6CB915E4F9E841DC62B5F05BF</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