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8"/>
  </p:notesMasterIdLst>
  <p:sldIdLst>
    <p:sldId id="1027" r:id="rId5"/>
    <p:sldId id="1028" r:id="rId6"/>
    <p:sldId id="1029" r:id="rId7"/>
    <p:sldId id="1030" r:id="rId8"/>
    <p:sldId id="1031" r:id="rId9"/>
    <p:sldId id="1060" r:id="rId10"/>
    <p:sldId id="1033" r:id="rId11"/>
    <p:sldId id="1034" r:id="rId12"/>
    <p:sldId id="1059" r:id="rId13"/>
    <p:sldId id="602" r:id="rId14"/>
    <p:sldId id="562" r:id="rId15"/>
    <p:sldId id="547" r:id="rId16"/>
    <p:sldId id="548" r:id="rId17"/>
    <p:sldId id="549" r:id="rId18"/>
    <p:sldId id="1037" r:id="rId19"/>
    <p:sldId id="1038" r:id="rId20"/>
    <p:sldId id="1039" r:id="rId21"/>
    <p:sldId id="1040" r:id="rId22"/>
    <p:sldId id="1056" r:id="rId23"/>
    <p:sldId id="1057" r:id="rId24"/>
    <p:sldId id="1058" r:id="rId25"/>
    <p:sldId id="1041" r:id="rId26"/>
    <p:sldId id="1042" r:id="rId27"/>
    <p:sldId id="1043" r:id="rId28"/>
    <p:sldId id="1046" r:id="rId29"/>
    <p:sldId id="1047" r:id="rId30"/>
    <p:sldId id="1045" r:id="rId31"/>
    <p:sldId id="1048" r:id="rId32"/>
    <p:sldId id="1049" r:id="rId33"/>
    <p:sldId id="1050" r:id="rId34"/>
    <p:sldId id="1061" r:id="rId35"/>
    <p:sldId id="1052" r:id="rId36"/>
    <p:sldId id="1053" r:id="rId37"/>
    <p:sldId id="1062" r:id="rId38"/>
    <p:sldId id="1055" r:id="rId39"/>
    <p:sldId id="1064" r:id="rId40"/>
    <p:sldId id="1071" r:id="rId41"/>
    <p:sldId id="1073" r:id="rId42"/>
    <p:sldId id="1070" r:id="rId43"/>
    <p:sldId id="1068" r:id="rId44"/>
    <p:sldId id="1069" r:id="rId45"/>
    <p:sldId id="1074" r:id="rId46"/>
    <p:sldId id="1106" r:id="rId47"/>
  </p:sldIdLst>
  <p:sldSz cx="9144000" cy="6858000" type="screen4x3"/>
  <p:notesSz cx="6737350" cy="9869488"/>
  <p:custDataLst>
    <p:tags r:id="rId4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8E1"/>
    <a:srgbClr val="8FAADC"/>
    <a:srgbClr val="7C9CD6"/>
    <a:srgbClr val="698ED0"/>
    <a:srgbClr val="5680CA"/>
    <a:srgbClr val="F4811F"/>
    <a:srgbClr val="41AC49"/>
    <a:srgbClr val="FFFFFF"/>
    <a:srgbClr val="FF33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E3C0F-E10B-47F8-84C6-32597AFE6992}" v="1" dt="2025-03-13T01:14:32.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71734" autoAdjust="0"/>
  </p:normalViewPr>
  <p:slideViewPr>
    <p:cSldViewPr snapToGrid="0" snapToObjects="1">
      <p:cViewPr varScale="1">
        <p:scale>
          <a:sx n="77" d="100"/>
          <a:sy n="77" d="100"/>
        </p:scale>
        <p:origin x="2430"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10332"/>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9519" cy="495188"/>
          </a:xfrm>
          <a:prstGeom prst="rect">
            <a:avLst/>
          </a:prstGeom>
        </p:spPr>
        <p:txBody>
          <a:bodyPr vert="horz" lIns="90318" tIns="45159" rIns="90318" bIns="45159"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5" y="2"/>
            <a:ext cx="2919519" cy="495188"/>
          </a:xfrm>
          <a:prstGeom prst="rect">
            <a:avLst/>
          </a:prstGeom>
        </p:spPr>
        <p:txBody>
          <a:bodyPr vert="horz" lIns="90318" tIns="45159" rIns="90318" bIns="45159"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2025/4/4</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18" tIns="45159" rIns="90318" bIns="45159" rtlCol="0" anchor="ctr"/>
          <a:lstStyle/>
          <a:p>
            <a:endParaRPr lang="ja-JP" altLang="en-US" dirty="0"/>
          </a:p>
        </p:txBody>
      </p:sp>
      <p:sp>
        <p:nvSpPr>
          <p:cNvPr id="5" name="ノート プレースホルダー 4"/>
          <p:cNvSpPr>
            <a:spLocks noGrp="1"/>
          </p:cNvSpPr>
          <p:nvPr>
            <p:ph type="body" sz="quarter" idx="3"/>
          </p:nvPr>
        </p:nvSpPr>
        <p:spPr>
          <a:xfrm>
            <a:off x="384380" y="4614210"/>
            <a:ext cx="5968590" cy="4760092"/>
          </a:xfrm>
          <a:prstGeom prst="rect">
            <a:avLst/>
          </a:prstGeom>
        </p:spPr>
        <p:txBody>
          <a:bodyPr vert="horz" lIns="90318" tIns="45159" rIns="90318" bIns="4515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4304"/>
            <a:ext cx="2919519" cy="495187"/>
          </a:xfrm>
          <a:prstGeom prst="rect">
            <a:avLst/>
          </a:prstGeom>
        </p:spPr>
        <p:txBody>
          <a:bodyPr vert="horz" lIns="90318" tIns="45159" rIns="90318" bIns="45159"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5" y="9374304"/>
            <a:ext cx="2919519" cy="495187"/>
          </a:xfrm>
          <a:prstGeom prst="rect">
            <a:avLst/>
          </a:prstGeom>
        </p:spPr>
        <p:txBody>
          <a:bodyPr vert="horz" lIns="90318" tIns="45159" rIns="90318" bIns="45159"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CFA3BB50-B6C9-4331-0539-A72DFC2BC476}"/>
              </a:ext>
            </a:extLst>
          </p:cNvPr>
          <p:cNvSpPr>
            <a:spLocks noGrp="1" noRot="1" noChangeAspect="1"/>
          </p:cNvSpPr>
          <p:nvPr>
            <p:ph type="sldImg"/>
          </p:nvPr>
        </p:nvSpPr>
        <p:spPr/>
      </p:sp>
    </p:spTree>
    <p:extLst>
      <p:ext uri="{BB962C8B-B14F-4D97-AF65-F5344CB8AC3E}">
        <p14:creationId xmlns:p14="http://schemas.microsoft.com/office/powerpoint/2010/main" val="61130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6" name="スライド イメージ プレースホルダー 5">
            <a:extLst>
              <a:ext uri="{FF2B5EF4-FFF2-40B4-BE49-F238E27FC236}">
                <a16:creationId xmlns:a16="http://schemas.microsoft.com/office/drawing/2014/main" id="{679DB0BD-31CA-7E69-0BD9-90391004C9A7}"/>
              </a:ext>
            </a:extLst>
          </p:cNvPr>
          <p:cNvSpPr>
            <a:spLocks noGrp="1" noRot="1" noChangeAspect="1"/>
          </p:cNvSpPr>
          <p:nvPr>
            <p:ph type="sldImg"/>
          </p:nvPr>
        </p:nvSpPr>
        <p:spPr/>
      </p:sp>
    </p:spTree>
    <p:extLst>
      <p:ext uri="{BB962C8B-B14F-4D97-AF65-F5344CB8AC3E}">
        <p14:creationId xmlns:p14="http://schemas.microsoft.com/office/powerpoint/2010/main" val="216705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6" name="スライド イメージ プレースホルダー 5">
            <a:extLst>
              <a:ext uri="{FF2B5EF4-FFF2-40B4-BE49-F238E27FC236}">
                <a16:creationId xmlns:a16="http://schemas.microsoft.com/office/drawing/2014/main" id="{C3EFA376-F8E1-6836-50A1-404145F4FBE8}"/>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12</a:t>
            </a:fld>
            <a:endParaRPr lang="ja-JP" altLang="en-US"/>
          </a:p>
        </p:txBody>
      </p:sp>
      <p:sp>
        <p:nvSpPr>
          <p:cNvPr id="6" name="スライド イメージ プレースホルダー 5">
            <a:extLst>
              <a:ext uri="{FF2B5EF4-FFF2-40B4-BE49-F238E27FC236}">
                <a16:creationId xmlns:a16="http://schemas.microsoft.com/office/drawing/2014/main" id="{0C0DB0FD-E5B7-0848-D86C-AA5AF2116CAE}"/>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6" name="スライド イメージ プレースホルダー 5">
            <a:extLst>
              <a:ext uri="{FF2B5EF4-FFF2-40B4-BE49-F238E27FC236}">
                <a16:creationId xmlns:a16="http://schemas.microsoft.com/office/drawing/2014/main" id="{ECC47C78-4B32-BEC9-5C3D-886DA453ECA2}"/>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6" name="スライド イメージ プレースホルダー 5">
            <a:extLst>
              <a:ext uri="{FF2B5EF4-FFF2-40B4-BE49-F238E27FC236}">
                <a16:creationId xmlns:a16="http://schemas.microsoft.com/office/drawing/2014/main" id="{323AA7E5-3168-0ED0-0D88-4E7243C9F450}"/>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6" name="スライド イメージ プレースホルダー 5">
            <a:extLst>
              <a:ext uri="{FF2B5EF4-FFF2-40B4-BE49-F238E27FC236}">
                <a16:creationId xmlns:a16="http://schemas.microsoft.com/office/drawing/2014/main" id="{BA58AC2C-A05B-1663-039F-49B50512C9D6}"/>
              </a:ext>
            </a:extLst>
          </p:cNvPr>
          <p:cNvSpPr>
            <a:spLocks noGrp="1" noRot="1" noChangeAspect="1"/>
          </p:cNvSpPr>
          <p:nvPr>
            <p:ph type="sldImg"/>
          </p:nvPr>
        </p:nvSpPr>
        <p:spPr/>
      </p:sp>
    </p:spTree>
    <p:extLst>
      <p:ext uri="{BB962C8B-B14F-4D97-AF65-F5344CB8AC3E}">
        <p14:creationId xmlns:p14="http://schemas.microsoft.com/office/powerpoint/2010/main" val="2451889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C8D6997D-F067-EA67-0BF2-0D9A6C2AA1FA}"/>
              </a:ext>
            </a:extLst>
          </p:cNvPr>
          <p:cNvSpPr>
            <a:spLocks noGrp="1" noRot="1" noChangeAspect="1"/>
          </p:cNvSpPr>
          <p:nvPr>
            <p:ph type="sldImg"/>
          </p:nvPr>
        </p:nvSpPr>
        <p:spPr/>
      </p:sp>
    </p:spTree>
    <p:extLst>
      <p:ext uri="{BB962C8B-B14F-4D97-AF65-F5344CB8AC3E}">
        <p14:creationId xmlns:p14="http://schemas.microsoft.com/office/powerpoint/2010/main" val="32203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5D72DE86-86B8-26EF-1E12-C3ABCCDD6A88}"/>
              </a:ext>
            </a:extLst>
          </p:cNvPr>
          <p:cNvSpPr>
            <a:spLocks noGrp="1" noRot="1" noChangeAspect="1"/>
          </p:cNvSpPr>
          <p:nvPr>
            <p:ph type="sldImg"/>
          </p:nvPr>
        </p:nvSpPr>
        <p:spPr/>
      </p:sp>
    </p:spTree>
    <p:extLst>
      <p:ext uri="{BB962C8B-B14F-4D97-AF65-F5344CB8AC3E}">
        <p14:creationId xmlns:p14="http://schemas.microsoft.com/office/powerpoint/2010/main" val="2169346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FB214F9F-0B87-6D26-928C-D63E16EB3C6B}"/>
              </a:ext>
            </a:extLst>
          </p:cNvPr>
          <p:cNvSpPr>
            <a:spLocks noGrp="1" noRot="1" noChangeAspect="1"/>
          </p:cNvSpPr>
          <p:nvPr>
            <p:ph type="sldImg"/>
          </p:nvPr>
        </p:nvSpPr>
        <p:spPr/>
      </p:sp>
    </p:spTree>
    <p:extLst>
      <p:ext uri="{BB962C8B-B14F-4D97-AF65-F5344CB8AC3E}">
        <p14:creationId xmlns:p14="http://schemas.microsoft.com/office/powerpoint/2010/main" val="154900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10" name="スライド イメージ プレースホルダー 9">
            <a:extLst>
              <a:ext uri="{FF2B5EF4-FFF2-40B4-BE49-F238E27FC236}">
                <a16:creationId xmlns:a16="http://schemas.microsoft.com/office/drawing/2014/main" id="{7431B948-2071-2997-981E-EA1AB25CB0C7}"/>
              </a:ext>
            </a:extLst>
          </p:cNvPr>
          <p:cNvSpPr>
            <a:spLocks noGrp="1" noRot="1" noChangeAspect="1"/>
          </p:cNvSpPr>
          <p:nvPr>
            <p:ph type="sldImg"/>
          </p:nvPr>
        </p:nvSpPr>
        <p:spPr/>
      </p:sp>
    </p:spTree>
    <p:extLst>
      <p:ext uri="{BB962C8B-B14F-4D97-AF65-F5344CB8AC3E}">
        <p14:creationId xmlns:p14="http://schemas.microsoft.com/office/powerpoint/2010/main" val="289537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C5181174-F3CD-C0C6-467B-9A8E49E6E4CE}"/>
              </a:ext>
            </a:extLst>
          </p:cNvPr>
          <p:cNvSpPr>
            <a:spLocks noGrp="1" noRot="1" noChangeAspect="1"/>
          </p:cNvSpPr>
          <p:nvPr>
            <p:ph type="sldImg"/>
          </p:nvPr>
        </p:nvSpPr>
        <p:spPr/>
      </p:sp>
    </p:spTree>
    <p:extLst>
      <p:ext uri="{BB962C8B-B14F-4D97-AF65-F5344CB8AC3E}">
        <p14:creationId xmlns:p14="http://schemas.microsoft.com/office/powerpoint/2010/main" val="187495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6" name="スライド イメージ プレースホルダー 5">
            <a:extLst>
              <a:ext uri="{FF2B5EF4-FFF2-40B4-BE49-F238E27FC236}">
                <a16:creationId xmlns:a16="http://schemas.microsoft.com/office/drawing/2014/main" id="{34624FB2-3D7E-9E4F-EECF-1BE1AADB56B0}"/>
              </a:ext>
            </a:extLst>
          </p:cNvPr>
          <p:cNvSpPr>
            <a:spLocks noGrp="1" noRot="1" noChangeAspect="1"/>
          </p:cNvSpPr>
          <p:nvPr>
            <p:ph type="sldImg"/>
          </p:nvPr>
        </p:nvSpPr>
        <p:spPr/>
      </p:sp>
    </p:spTree>
    <p:extLst>
      <p:ext uri="{BB962C8B-B14F-4D97-AF65-F5344CB8AC3E}">
        <p14:creationId xmlns:p14="http://schemas.microsoft.com/office/powerpoint/2010/main" val="124956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6" name="スライド イメージ プレースホルダー 5">
            <a:extLst>
              <a:ext uri="{FF2B5EF4-FFF2-40B4-BE49-F238E27FC236}">
                <a16:creationId xmlns:a16="http://schemas.microsoft.com/office/drawing/2014/main" id="{0653F982-FD59-7AD8-A17C-52AC906C950A}"/>
              </a:ext>
            </a:extLst>
          </p:cNvPr>
          <p:cNvSpPr>
            <a:spLocks noGrp="1" noRot="1" noChangeAspect="1"/>
          </p:cNvSpPr>
          <p:nvPr>
            <p:ph type="sldImg"/>
          </p:nvPr>
        </p:nvSpPr>
        <p:spPr/>
      </p:sp>
    </p:spTree>
    <p:extLst>
      <p:ext uri="{BB962C8B-B14F-4D97-AF65-F5344CB8AC3E}">
        <p14:creationId xmlns:p14="http://schemas.microsoft.com/office/powerpoint/2010/main" val="2083609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6" name="スライド イメージ プレースホルダー 5">
            <a:extLst>
              <a:ext uri="{FF2B5EF4-FFF2-40B4-BE49-F238E27FC236}">
                <a16:creationId xmlns:a16="http://schemas.microsoft.com/office/drawing/2014/main" id="{CF72CB6A-9B3C-F3B9-A05E-272EB7A6C1B0}"/>
              </a:ext>
            </a:extLst>
          </p:cNvPr>
          <p:cNvSpPr>
            <a:spLocks noGrp="1" noRot="1" noChangeAspect="1"/>
          </p:cNvSpPr>
          <p:nvPr>
            <p:ph type="sldImg"/>
          </p:nvPr>
        </p:nvSpPr>
        <p:spPr/>
      </p:sp>
    </p:spTree>
    <p:extLst>
      <p:ext uri="{BB962C8B-B14F-4D97-AF65-F5344CB8AC3E}">
        <p14:creationId xmlns:p14="http://schemas.microsoft.com/office/powerpoint/2010/main" val="364530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6" name="スライド イメージ プレースホルダー 5">
            <a:extLst>
              <a:ext uri="{FF2B5EF4-FFF2-40B4-BE49-F238E27FC236}">
                <a16:creationId xmlns:a16="http://schemas.microsoft.com/office/drawing/2014/main" id="{6ABA0A3B-AB9C-410D-E0CC-029262E2FA57}"/>
              </a:ext>
            </a:extLst>
          </p:cNvPr>
          <p:cNvSpPr>
            <a:spLocks noGrp="1" noRot="1" noChangeAspect="1"/>
          </p:cNvSpPr>
          <p:nvPr>
            <p:ph type="sldImg"/>
          </p:nvPr>
        </p:nvSpPr>
        <p:spPr/>
      </p:sp>
    </p:spTree>
    <p:extLst>
      <p:ext uri="{BB962C8B-B14F-4D97-AF65-F5344CB8AC3E}">
        <p14:creationId xmlns:p14="http://schemas.microsoft.com/office/powerpoint/2010/main" val="131350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6" name="スライド イメージ プレースホルダー 5">
            <a:extLst>
              <a:ext uri="{FF2B5EF4-FFF2-40B4-BE49-F238E27FC236}">
                <a16:creationId xmlns:a16="http://schemas.microsoft.com/office/drawing/2014/main" id="{A60BF8C2-7A89-283D-AF81-A13CF82ED3E2}"/>
              </a:ext>
            </a:extLst>
          </p:cNvPr>
          <p:cNvSpPr>
            <a:spLocks noGrp="1" noRot="1" noChangeAspect="1"/>
          </p:cNvSpPr>
          <p:nvPr>
            <p:ph type="sldImg"/>
          </p:nvPr>
        </p:nvSpPr>
        <p:spPr/>
      </p:sp>
    </p:spTree>
    <p:extLst>
      <p:ext uri="{BB962C8B-B14F-4D97-AF65-F5344CB8AC3E}">
        <p14:creationId xmlns:p14="http://schemas.microsoft.com/office/powerpoint/2010/main" val="176457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6" name="スライド イメージ プレースホルダー 5">
            <a:extLst>
              <a:ext uri="{FF2B5EF4-FFF2-40B4-BE49-F238E27FC236}">
                <a16:creationId xmlns:a16="http://schemas.microsoft.com/office/drawing/2014/main" id="{0CB60297-7377-4E0A-B221-CA88135544F1}"/>
              </a:ext>
            </a:extLst>
          </p:cNvPr>
          <p:cNvSpPr>
            <a:spLocks noGrp="1" noRot="1" noChangeAspect="1"/>
          </p:cNvSpPr>
          <p:nvPr>
            <p:ph type="sldImg"/>
          </p:nvPr>
        </p:nvSpPr>
        <p:spPr/>
      </p:sp>
    </p:spTree>
    <p:extLst>
      <p:ext uri="{BB962C8B-B14F-4D97-AF65-F5344CB8AC3E}">
        <p14:creationId xmlns:p14="http://schemas.microsoft.com/office/powerpoint/2010/main" val="847408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AB0787B8-91FF-2A3C-D86E-1B932436C82F}"/>
              </a:ext>
            </a:extLst>
          </p:cNvPr>
          <p:cNvSpPr>
            <a:spLocks noGrp="1" noRot="1" noChangeAspect="1"/>
          </p:cNvSpPr>
          <p:nvPr>
            <p:ph type="sldImg"/>
          </p:nvPr>
        </p:nvSpPr>
        <p:spPr/>
      </p:sp>
    </p:spTree>
    <p:extLst>
      <p:ext uri="{BB962C8B-B14F-4D97-AF65-F5344CB8AC3E}">
        <p14:creationId xmlns:p14="http://schemas.microsoft.com/office/powerpoint/2010/main" val="1813907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6" name="スライド イメージ プレースホルダー 5">
            <a:extLst>
              <a:ext uri="{FF2B5EF4-FFF2-40B4-BE49-F238E27FC236}">
                <a16:creationId xmlns:a16="http://schemas.microsoft.com/office/drawing/2014/main" id="{BB637213-CD47-5EEC-B159-87894975F4B1}"/>
              </a:ext>
            </a:extLst>
          </p:cNvPr>
          <p:cNvSpPr>
            <a:spLocks noGrp="1" noRot="1" noChangeAspect="1"/>
          </p:cNvSpPr>
          <p:nvPr>
            <p:ph type="sldImg"/>
          </p:nvPr>
        </p:nvSpPr>
        <p:spPr/>
      </p:sp>
    </p:spTree>
    <p:extLst>
      <p:ext uri="{BB962C8B-B14F-4D97-AF65-F5344CB8AC3E}">
        <p14:creationId xmlns:p14="http://schemas.microsoft.com/office/powerpoint/2010/main" val="324040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6" name="スライド イメージ プレースホルダー 5">
            <a:extLst>
              <a:ext uri="{FF2B5EF4-FFF2-40B4-BE49-F238E27FC236}">
                <a16:creationId xmlns:a16="http://schemas.microsoft.com/office/drawing/2014/main" id="{6C23E8A3-8AE8-CE73-334B-25A6D3C0BA0F}"/>
              </a:ext>
            </a:extLst>
          </p:cNvPr>
          <p:cNvSpPr>
            <a:spLocks noGrp="1" noRot="1" noChangeAspect="1"/>
          </p:cNvSpPr>
          <p:nvPr>
            <p:ph type="sldImg"/>
          </p:nvPr>
        </p:nvSpPr>
        <p:spPr/>
      </p:sp>
    </p:spTree>
    <p:extLst>
      <p:ext uri="{BB962C8B-B14F-4D97-AF65-F5344CB8AC3E}">
        <p14:creationId xmlns:p14="http://schemas.microsoft.com/office/powerpoint/2010/main" val="246312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6" name="スライド イメージ プレースホルダー 5">
            <a:extLst>
              <a:ext uri="{FF2B5EF4-FFF2-40B4-BE49-F238E27FC236}">
                <a16:creationId xmlns:a16="http://schemas.microsoft.com/office/drawing/2014/main" id="{1E2C9DB8-F957-B359-EB29-6FFF15A961E8}"/>
              </a:ext>
            </a:extLst>
          </p:cNvPr>
          <p:cNvSpPr>
            <a:spLocks noGrp="1" noRot="1" noChangeAspect="1"/>
          </p:cNvSpPr>
          <p:nvPr>
            <p:ph type="sldImg"/>
          </p:nvPr>
        </p:nvSpPr>
        <p:spPr/>
      </p:sp>
    </p:spTree>
    <p:extLst>
      <p:ext uri="{BB962C8B-B14F-4D97-AF65-F5344CB8AC3E}">
        <p14:creationId xmlns:p14="http://schemas.microsoft.com/office/powerpoint/2010/main" val="160719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6" name="スライド イメージ プレースホルダー 5">
            <a:extLst>
              <a:ext uri="{FF2B5EF4-FFF2-40B4-BE49-F238E27FC236}">
                <a16:creationId xmlns:a16="http://schemas.microsoft.com/office/drawing/2014/main" id="{E46FF642-E416-DC40-912C-0E8A964F05A5}"/>
              </a:ext>
            </a:extLst>
          </p:cNvPr>
          <p:cNvSpPr>
            <a:spLocks noGrp="1" noRot="1" noChangeAspect="1"/>
          </p:cNvSpPr>
          <p:nvPr>
            <p:ph type="sldImg"/>
          </p:nvPr>
        </p:nvSpPr>
        <p:spPr/>
      </p:sp>
    </p:spTree>
    <p:extLst>
      <p:ext uri="{BB962C8B-B14F-4D97-AF65-F5344CB8AC3E}">
        <p14:creationId xmlns:p14="http://schemas.microsoft.com/office/powerpoint/2010/main" val="3402876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6" name="スライド イメージ プレースホルダー 5">
            <a:extLst>
              <a:ext uri="{FF2B5EF4-FFF2-40B4-BE49-F238E27FC236}">
                <a16:creationId xmlns:a16="http://schemas.microsoft.com/office/drawing/2014/main" id="{64609A67-E94D-778F-A51D-701E1CD29032}"/>
              </a:ext>
            </a:extLst>
          </p:cNvPr>
          <p:cNvSpPr>
            <a:spLocks noGrp="1" noRot="1" noChangeAspect="1"/>
          </p:cNvSpPr>
          <p:nvPr>
            <p:ph type="sldImg"/>
          </p:nvPr>
        </p:nvSpPr>
        <p:spPr/>
      </p:sp>
    </p:spTree>
    <p:extLst>
      <p:ext uri="{BB962C8B-B14F-4D97-AF65-F5344CB8AC3E}">
        <p14:creationId xmlns:p14="http://schemas.microsoft.com/office/powerpoint/2010/main" val="3762518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0B034E39-DECD-4B8F-F6E4-BF3E5E59A250}"/>
              </a:ext>
            </a:extLst>
          </p:cNvPr>
          <p:cNvSpPr>
            <a:spLocks noGrp="1" noRot="1" noChangeAspect="1"/>
          </p:cNvSpPr>
          <p:nvPr>
            <p:ph type="sldImg"/>
          </p:nvPr>
        </p:nvSpPr>
        <p:spPr/>
      </p:sp>
    </p:spTree>
    <p:extLst>
      <p:ext uri="{BB962C8B-B14F-4D97-AF65-F5344CB8AC3E}">
        <p14:creationId xmlns:p14="http://schemas.microsoft.com/office/powerpoint/2010/main" val="3847791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6" name="スライド イメージ プレースホルダー 5">
            <a:extLst>
              <a:ext uri="{FF2B5EF4-FFF2-40B4-BE49-F238E27FC236}">
                <a16:creationId xmlns:a16="http://schemas.microsoft.com/office/drawing/2014/main" id="{2F1AEB7B-2E44-3A6E-489C-242F0CE9B327}"/>
              </a:ext>
            </a:extLst>
          </p:cNvPr>
          <p:cNvSpPr>
            <a:spLocks noGrp="1" noRot="1" noChangeAspect="1"/>
          </p:cNvSpPr>
          <p:nvPr>
            <p:ph type="sldImg"/>
          </p:nvPr>
        </p:nvSpPr>
        <p:spPr/>
      </p:sp>
    </p:spTree>
    <p:extLst>
      <p:ext uri="{BB962C8B-B14F-4D97-AF65-F5344CB8AC3E}">
        <p14:creationId xmlns:p14="http://schemas.microsoft.com/office/powerpoint/2010/main" val="72714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6" name="スライド イメージ プレースホルダー 5">
            <a:extLst>
              <a:ext uri="{FF2B5EF4-FFF2-40B4-BE49-F238E27FC236}">
                <a16:creationId xmlns:a16="http://schemas.microsoft.com/office/drawing/2014/main" id="{EAF42D6C-4951-79F1-2FD2-2C4EBE572DF2}"/>
              </a:ext>
            </a:extLst>
          </p:cNvPr>
          <p:cNvSpPr>
            <a:spLocks noGrp="1" noRot="1" noChangeAspect="1"/>
          </p:cNvSpPr>
          <p:nvPr>
            <p:ph type="sldImg"/>
          </p:nvPr>
        </p:nvSpPr>
        <p:spPr/>
      </p:sp>
    </p:spTree>
    <p:extLst>
      <p:ext uri="{BB962C8B-B14F-4D97-AF65-F5344CB8AC3E}">
        <p14:creationId xmlns:p14="http://schemas.microsoft.com/office/powerpoint/2010/main" val="116216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6" name="スライド イメージ プレースホルダー 5">
            <a:extLst>
              <a:ext uri="{FF2B5EF4-FFF2-40B4-BE49-F238E27FC236}">
                <a16:creationId xmlns:a16="http://schemas.microsoft.com/office/drawing/2014/main" id="{FC778975-5872-8F95-E949-8C5D70200D52}"/>
              </a:ext>
            </a:extLst>
          </p:cNvPr>
          <p:cNvSpPr>
            <a:spLocks noGrp="1" noRot="1" noChangeAspect="1"/>
          </p:cNvSpPr>
          <p:nvPr>
            <p:ph type="sldImg"/>
          </p:nvPr>
        </p:nvSpPr>
        <p:spPr/>
      </p:sp>
    </p:spTree>
    <p:extLst>
      <p:ext uri="{BB962C8B-B14F-4D97-AF65-F5344CB8AC3E}">
        <p14:creationId xmlns:p14="http://schemas.microsoft.com/office/powerpoint/2010/main" val="2072621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6" name="スライド イメージ プレースホルダー 5">
            <a:extLst>
              <a:ext uri="{FF2B5EF4-FFF2-40B4-BE49-F238E27FC236}">
                <a16:creationId xmlns:a16="http://schemas.microsoft.com/office/drawing/2014/main" id="{2D27309D-B3A9-358F-77EB-C2A5414585BE}"/>
              </a:ext>
            </a:extLst>
          </p:cNvPr>
          <p:cNvSpPr>
            <a:spLocks noGrp="1" noRot="1" noChangeAspect="1"/>
          </p:cNvSpPr>
          <p:nvPr>
            <p:ph type="sldImg"/>
          </p:nvPr>
        </p:nvSpPr>
        <p:spPr/>
      </p:sp>
    </p:spTree>
    <p:extLst>
      <p:ext uri="{BB962C8B-B14F-4D97-AF65-F5344CB8AC3E}">
        <p14:creationId xmlns:p14="http://schemas.microsoft.com/office/powerpoint/2010/main" val="2116965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6" name="スライド イメージ プレースホルダー 5">
            <a:extLst>
              <a:ext uri="{FF2B5EF4-FFF2-40B4-BE49-F238E27FC236}">
                <a16:creationId xmlns:a16="http://schemas.microsoft.com/office/drawing/2014/main" id="{9FFDA510-0512-8541-4DDB-F42668C74413}"/>
              </a:ext>
            </a:extLst>
          </p:cNvPr>
          <p:cNvSpPr>
            <a:spLocks noGrp="1" noRot="1" noChangeAspect="1"/>
          </p:cNvSpPr>
          <p:nvPr>
            <p:ph type="sldImg"/>
          </p:nvPr>
        </p:nvSpPr>
        <p:spPr/>
      </p:sp>
    </p:spTree>
    <p:extLst>
      <p:ext uri="{BB962C8B-B14F-4D97-AF65-F5344CB8AC3E}">
        <p14:creationId xmlns:p14="http://schemas.microsoft.com/office/powerpoint/2010/main" val="366629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6" name="スライド イメージ プレースホルダー 5">
            <a:extLst>
              <a:ext uri="{FF2B5EF4-FFF2-40B4-BE49-F238E27FC236}">
                <a16:creationId xmlns:a16="http://schemas.microsoft.com/office/drawing/2014/main" id="{2DCAA575-5695-A499-7ADF-4067F166BCB9}"/>
              </a:ext>
            </a:extLst>
          </p:cNvPr>
          <p:cNvSpPr>
            <a:spLocks noGrp="1" noRot="1" noChangeAspect="1"/>
          </p:cNvSpPr>
          <p:nvPr>
            <p:ph type="sldImg"/>
          </p:nvPr>
        </p:nvSpPr>
        <p:spPr/>
      </p:sp>
    </p:spTree>
    <p:extLst>
      <p:ext uri="{BB962C8B-B14F-4D97-AF65-F5344CB8AC3E}">
        <p14:creationId xmlns:p14="http://schemas.microsoft.com/office/powerpoint/2010/main" val="61255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6" name="スライド イメージ プレースホルダー 5">
            <a:extLst>
              <a:ext uri="{FF2B5EF4-FFF2-40B4-BE49-F238E27FC236}">
                <a16:creationId xmlns:a16="http://schemas.microsoft.com/office/drawing/2014/main" id="{95537C7D-0DED-76C3-3393-07258AF511D9}"/>
              </a:ext>
            </a:extLst>
          </p:cNvPr>
          <p:cNvSpPr>
            <a:spLocks noGrp="1" noRot="1" noChangeAspect="1"/>
          </p:cNvSpPr>
          <p:nvPr>
            <p:ph type="sldImg"/>
          </p:nvPr>
        </p:nvSpPr>
        <p:spPr/>
      </p:sp>
    </p:spTree>
    <p:extLst>
      <p:ext uri="{BB962C8B-B14F-4D97-AF65-F5344CB8AC3E}">
        <p14:creationId xmlns:p14="http://schemas.microsoft.com/office/powerpoint/2010/main" val="2817703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6" name="スライド イメージ プレースホルダー 5">
            <a:extLst>
              <a:ext uri="{FF2B5EF4-FFF2-40B4-BE49-F238E27FC236}">
                <a16:creationId xmlns:a16="http://schemas.microsoft.com/office/drawing/2014/main" id="{40A283F1-A2CD-588A-04BA-D5439C41EFE9}"/>
              </a:ext>
            </a:extLst>
          </p:cNvPr>
          <p:cNvSpPr>
            <a:spLocks noGrp="1" noRot="1" noChangeAspect="1"/>
          </p:cNvSpPr>
          <p:nvPr>
            <p:ph type="sldImg"/>
          </p:nvPr>
        </p:nvSpPr>
        <p:spPr/>
      </p:sp>
    </p:spTree>
    <p:extLst>
      <p:ext uri="{BB962C8B-B14F-4D97-AF65-F5344CB8AC3E}">
        <p14:creationId xmlns:p14="http://schemas.microsoft.com/office/powerpoint/2010/main" val="139138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70B0B5D5-9286-6E89-3E9C-068E21B3EDCF}"/>
              </a:ext>
            </a:extLst>
          </p:cNvPr>
          <p:cNvSpPr>
            <a:spLocks noGrp="1" noRot="1" noChangeAspect="1"/>
          </p:cNvSpPr>
          <p:nvPr>
            <p:ph type="sldImg"/>
          </p:nvPr>
        </p:nvSpPr>
        <p:spPr/>
      </p:sp>
    </p:spTree>
    <p:extLst>
      <p:ext uri="{BB962C8B-B14F-4D97-AF65-F5344CB8AC3E}">
        <p14:creationId xmlns:p14="http://schemas.microsoft.com/office/powerpoint/2010/main" val="186003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6" name="スライド イメージ プレースホルダー 5">
            <a:extLst>
              <a:ext uri="{FF2B5EF4-FFF2-40B4-BE49-F238E27FC236}">
                <a16:creationId xmlns:a16="http://schemas.microsoft.com/office/drawing/2014/main" id="{AA541017-A03A-B953-753B-FA0E29A854D3}"/>
              </a:ext>
            </a:extLst>
          </p:cNvPr>
          <p:cNvSpPr>
            <a:spLocks noGrp="1" noRot="1" noChangeAspect="1"/>
          </p:cNvSpPr>
          <p:nvPr>
            <p:ph type="sldImg"/>
          </p:nvPr>
        </p:nvSpPr>
        <p:spPr/>
      </p:sp>
    </p:spTree>
    <p:extLst>
      <p:ext uri="{BB962C8B-B14F-4D97-AF65-F5344CB8AC3E}">
        <p14:creationId xmlns:p14="http://schemas.microsoft.com/office/powerpoint/2010/main" val="2181791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6" name="スライド イメージ プレースホルダー 5">
            <a:extLst>
              <a:ext uri="{FF2B5EF4-FFF2-40B4-BE49-F238E27FC236}">
                <a16:creationId xmlns:a16="http://schemas.microsoft.com/office/drawing/2014/main" id="{B7D53950-10FC-5F7A-255C-65421F967B55}"/>
              </a:ext>
            </a:extLst>
          </p:cNvPr>
          <p:cNvSpPr>
            <a:spLocks noGrp="1" noRot="1" noChangeAspect="1"/>
          </p:cNvSpPr>
          <p:nvPr>
            <p:ph type="sldImg"/>
          </p:nvPr>
        </p:nvSpPr>
        <p:spPr/>
      </p:sp>
    </p:spTree>
    <p:extLst>
      <p:ext uri="{BB962C8B-B14F-4D97-AF65-F5344CB8AC3E}">
        <p14:creationId xmlns:p14="http://schemas.microsoft.com/office/powerpoint/2010/main" val="3329611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6" name="スライド イメージ プレースホルダー 5">
            <a:extLst>
              <a:ext uri="{FF2B5EF4-FFF2-40B4-BE49-F238E27FC236}">
                <a16:creationId xmlns:a16="http://schemas.microsoft.com/office/drawing/2014/main" id="{9A487746-D251-F477-08D6-C37B3A308DD2}"/>
              </a:ext>
            </a:extLst>
          </p:cNvPr>
          <p:cNvSpPr>
            <a:spLocks noGrp="1" noRot="1" noChangeAspect="1"/>
          </p:cNvSpPr>
          <p:nvPr>
            <p:ph type="sldImg"/>
          </p:nvPr>
        </p:nvSpPr>
        <p:spPr/>
      </p:sp>
    </p:spTree>
    <p:extLst>
      <p:ext uri="{BB962C8B-B14F-4D97-AF65-F5344CB8AC3E}">
        <p14:creationId xmlns:p14="http://schemas.microsoft.com/office/powerpoint/2010/main" val="633836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43</a:t>
            </a:fld>
            <a:endParaRPr lang="ja-JP" altLang="en-US"/>
          </a:p>
        </p:txBody>
      </p:sp>
      <p:sp>
        <p:nvSpPr>
          <p:cNvPr id="3" name="スライド イメージ プレースホルダー 2">
            <a:extLst>
              <a:ext uri="{FF2B5EF4-FFF2-40B4-BE49-F238E27FC236}">
                <a16:creationId xmlns:a16="http://schemas.microsoft.com/office/drawing/2014/main" id="{901BA13E-52ED-F0C9-B3AE-9953660C8D63}"/>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48878A9B-7BCC-0653-3F0E-4439FA05138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47C6D79B-32B9-DF34-F79D-D77F42DA529D}"/>
              </a:ext>
            </a:extLst>
          </p:cNvPr>
          <p:cNvSpPr>
            <a:spLocks noGrp="1" noRot="1" noChangeAspect="1"/>
          </p:cNvSpPr>
          <p:nvPr>
            <p:ph type="sldImg"/>
          </p:nvPr>
        </p:nvSpPr>
        <p:spPr/>
      </p:sp>
    </p:spTree>
    <p:extLst>
      <p:ext uri="{BB962C8B-B14F-4D97-AF65-F5344CB8AC3E}">
        <p14:creationId xmlns:p14="http://schemas.microsoft.com/office/powerpoint/2010/main" val="218548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4CB69275-18B9-AD42-53D6-7421B931E4CD}"/>
              </a:ext>
            </a:extLst>
          </p:cNvPr>
          <p:cNvSpPr>
            <a:spLocks noGrp="1" noRot="1" noChangeAspect="1"/>
          </p:cNvSpPr>
          <p:nvPr>
            <p:ph type="sldImg"/>
          </p:nvPr>
        </p:nvSpPr>
        <p:spPr/>
      </p:sp>
    </p:spTree>
    <p:extLst>
      <p:ext uri="{BB962C8B-B14F-4D97-AF65-F5344CB8AC3E}">
        <p14:creationId xmlns:p14="http://schemas.microsoft.com/office/powerpoint/2010/main" val="2823741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E34131D5-9D95-4D68-0153-AE5D69501689}"/>
              </a:ext>
            </a:extLst>
          </p:cNvPr>
          <p:cNvSpPr>
            <a:spLocks noGrp="1" noRot="1" noChangeAspect="1"/>
          </p:cNvSpPr>
          <p:nvPr>
            <p:ph type="sldImg"/>
          </p:nvPr>
        </p:nvSpPr>
        <p:spPr/>
      </p:sp>
    </p:spTree>
    <p:extLst>
      <p:ext uri="{BB962C8B-B14F-4D97-AF65-F5344CB8AC3E}">
        <p14:creationId xmlns:p14="http://schemas.microsoft.com/office/powerpoint/2010/main" val="60680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6" name="スライド イメージ プレースホルダー 5">
            <a:extLst>
              <a:ext uri="{FF2B5EF4-FFF2-40B4-BE49-F238E27FC236}">
                <a16:creationId xmlns:a16="http://schemas.microsoft.com/office/drawing/2014/main" id="{91B6FC73-C167-3C18-ACE6-453FD3117441}"/>
              </a:ext>
            </a:extLst>
          </p:cNvPr>
          <p:cNvSpPr>
            <a:spLocks noGrp="1" noRot="1" noChangeAspect="1"/>
          </p:cNvSpPr>
          <p:nvPr>
            <p:ph type="sldImg"/>
          </p:nvPr>
        </p:nvSpPr>
        <p:spPr/>
      </p:sp>
    </p:spTree>
    <p:extLst>
      <p:ext uri="{BB962C8B-B14F-4D97-AF65-F5344CB8AC3E}">
        <p14:creationId xmlns:p14="http://schemas.microsoft.com/office/powerpoint/2010/main" val="232507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6" name="スライド イメージ プレースホルダー 5">
            <a:extLst>
              <a:ext uri="{FF2B5EF4-FFF2-40B4-BE49-F238E27FC236}">
                <a16:creationId xmlns:a16="http://schemas.microsoft.com/office/drawing/2014/main" id="{A445A6C5-06B0-DD1D-7119-12E7D8ADCBFB}"/>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29.jp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7.bin"/><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37.jp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39.jp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25.xml"/><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41.jpg"/><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48.jp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51.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53.jp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56.jpe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59.pn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9.xml.rels><?xml version="1.0" encoding="UTF-8" standalone="yes"?>
<Relationships xmlns="http://schemas.openxmlformats.org/package/2006/relationships"><Relationship Id="rId8" Type="http://schemas.openxmlformats.org/officeDocument/2006/relationships/image" Target="../media/image62.tmp"/><Relationship Id="rId3" Type="http://schemas.openxmlformats.org/officeDocument/2006/relationships/notesSlide" Target="../notesSlides/notesSlide39.xml"/><Relationship Id="rId7" Type="http://schemas.openxmlformats.org/officeDocument/2006/relationships/image" Target="../media/image61.tmp"/><Relationship Id="rId12" Type="http://schemas.openxmlformats.org/officeDocument/2006/relationships/image" Target="../media/image66.tmp"/><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60.tmp"/><Relationship Id="rId11" Type="http://schemas.openxmlformats.org/officeDocument/2006/relationships/image" Target="../media/image65.tmp"/><Relationship Id="rId5" Type="http://schemas.openxmlformats.org/officeDocument/2006/relationships/image" Target="../media/image1.emf"/><Relationship Id="rId10" Type="http://schemas.openxmlformats.org/officeDocument/2006/relationships/image" Target="../media/image64.tmp"/><Relationship Id="rId4" Type="http://schemas.openxmlformats.org/officeDocument/2006/relationships/oleObject" Target="../embeddings/oleObject35.bin"/><Relationship Id="rId9" Type="http://schemas.openxmlformats.org/officeDocument/2006/relationships/image" Target="../media/image63.tm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8" Type="http://schemas.openxmlformats.org/officeDocument/2006/relationships/image" Target="../media/image69.tmp"/><Relationship Id="rId3" Type="http://schemas.openxmlformats.org/officeDocument/2006/relationships/notesSlide" Target="../notesSlides/notesSlide40.xml"/><Relationship Id="rId7" Type="http://schemas.openxmlformats.org/officeDocument/2006/relationships/image" Target="../media/image1.emf"/><Relationship Id="rId12" Type="http://schemas.openxmlformats.org/officeDocument/2006/relationships/image" Target="../media/image73.tmp"/><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11" Type="http://schemas.openxmlformats.org/officeDocument/2006/relationships/image" Target="../media/image72.tmp"/><Relationship Id="rId5" Type="http://schemas.openxmlformats.org/officeDocument/2006/relationships/image" Target="../media/image68.tmp"/><Relationship Id="rId10" Type="http://schemas.openxmlformats.org/officeDocument/2006/relationships/image" Target="../media/image71.tmp"/><Relationship Id="rId4" Type="http://schemas.openxmlformats.org/officeDocument/2006/relationships/image" Target="../media/image67.tmp"/><Relationship Id="rId9" Type="http://schemas.openxmlformats.org/officeDocument/2006/relationships/image" Target="../media/image70.tmp"/></Relationships>
</file>

<file path=ppt/slides/_rels/slide41.xml.rels><?xml version="1.0" encoding="UTF-8" standalone="yes"?>
<Relationships xmlns="http://schemas.openxmlformats.org/package/2006/relationships"><Relationship Id="rId8" Type="http://schemas.openxmlformats.org/officeDocument/2006/relationships/image" Target="../media/image76.tmp"/><Relationship Id="rId3" Type="http://schemas.openxmlformats.org/officeDocument/2006/relationships/notesSlide" Target="../notesSlides/notesSlide41.xml"/><Relationship Id="rId7" Type="http://schemas.openxmlformats.org/officeDocument/2006/relationships/image" Target="../media/image75.tmp"/><Relationship Id="rId12" Type="http://schemas.openxmlformats.org/officeDocument/2006/relationships/image" Target="../media/image80.tmp"/><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1.emf"/><Relationship Id="rId11" Type="http://schemas.openxmlformats.org/officeDocument/2006/relationships/image" Target="../media/image79.tmp"/><Relationship Id="rId5" Type="http://schemas.openxmlformats.org/officeDocument/2006/relationships/oleObject" Target="../embeddings/oleObject32.bin"/><Relationship Id="rId10" Type="http://schemas.openxmlformats.org/officeDocument/2006/relationships/image" Target="../media/image78.tmp"/><Relationship Id="rId4" Type="http://schemas.openxmlformats.org/officeDocument/2006/relationships/image" Target="../media/image74.tmp"/><Relationship Id="rId9" Type="http://schemas.openxmlformats.org/officeDocument/2006/relationships/image" Target="../media/image77.tm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34.bin"/></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43.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37.bin"/><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800382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a:t>
            </a:r>
            <a:r>
              <a:rPr lang="en-US" altLang="ja-JP" sz="4799" dirty="0">
                <a:solidFill>
                  <a:srgbClr val="4472C4"/>
                </a:solidFill>
                <a:latin typeface="BIZ UDPゴシック" panose="020B0400000000000000" pitchFamily="50" charset="-128"/>
                <a:ea typeface="BIZ UDPゴシック" panose="020B0400000000000000" pitchFamily="50" charset="-128"/>
              </a:rPr>
              <a:t>Q</a:t>
            </a:r>
            <a:r>
              <a:rPr lang="ja-JP" altLang="en-US" sz="4799" dirty="0">
                <a:solidFill>
                  <a:srgbClr val="4472C4"/>
                </a:solidFill>
                <a:latin typeface="BIZ UDPゴシック" panose="020B0400000000000000" pitchFamily="50" charset="-128"/>
                <a:ea typeface="BIZ UDPゴシック" panose="020B0400000000000000" pitchFamily="50" charset="-128"/>
              </a:rPr>
              <a:t>助）を使って病気やけがの</a:t>
            </a: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緊急度を判定しよう</a:t>
            </a:r>
          </a:p>
        </p:txBody>
      </p:sp>
    </p:spTree>
    <p:extLst>
      <p:ext uri="{BB962C8B-B14F-4D97-AF65-F5344CB8AC3E}">
        <p14:creationId xmlns:p14="http://schemas.microsoft.com/office/powerpoint/2010/main" val="779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画像のプレビュー">
            <a:extLst>
              <a:ext uri="{FF2B5EF4-FFF2-40B4-BE49-F238E27FC236}">
                <a16:creationId xmlns:a16="http://schemas.microsoft.com/office/drawing/2014/main" id="{8413DD77-50E6-9D81-8EA1-29951F35C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563" y="2367022"/>
            <a:ext cx="1993847" cy="431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画像のプレビュー">
            <a:extLst>
              <a:ext uri="{FF2B5EF4-FFF2-40B4-BE49-F238E27FC236}">
                <a16:creationId xmlns:a16="http://schemas.microsoft.com/office/drawing/2014/main" id="{DF0C86A5-89E6-AD7F-6501-E86CD9A16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359" y="2329951"/>
            <a:ext cx="1993847" cy="431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2" name="四角形: 角を丸くする 1">
            <a:extLst>
              <a:ext uri="{FF2B5EF4-FFF2-40B4-BE49-F238E27FC236}">
                <a16:creationId xmlns:a16="http://schemas.microsoft.com/office/drawing/2014/main" id="{77D610D4-C3A3-B3E8-803B-B2B6739B4A7B}"/>
              </a:ext>
            </a:extLst>
          </p:cNvPr>
          <p:cNvSpPr/>
          <p:nvPr/>
        </p:nvSpPr>
        <p:spPr>
          <a:xfrm>
            <a:off x="7227453" y="5931671"/>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8966F93C-005A-0E78-68E3-C14C97CAFF7E}"/>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タイトル 1">
            <a:extLst>
              <a:ext uri="{FF2B5EF4-FFF2-40B4-BE49-F238E27FC236}">
                <a16:creationId xmlns:a16="http://schemas.microsoft.com/office/drawing/2014/main" id="{B65426DC-C672-2E20-7C5D-2994D4988F4E}"/>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7" name="タイトル 1">
            <a:extLst>
              <a:ext uri="{FF2B5EF4-FFF2-40B4-BE49-F238E27FC236}">
                <a16:creationId xmlns:a16="http://schemas.microsoft.com/office/drawing/2014/main" id="{08B4C63E-B58E-3B6D-6F82-562A04202DD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8" name="サブタイトル 2">
            <a:extLst>
              <a:ext uri="{FF2B5EF4-FFF2-40B4-BE49-F238E27FC236}">
                <a16:creationId xmlns:a16="http://schemas.microsoft.com/office/drawing/2014/main" id="{D39C53B4-2852-04EA-F15B-AA706202A46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0" name="テキスト ボックス 19">
            <a:extLst>
              <a:ext uri="{FF2B5EF4-FFF2-40B4-BE49-F238E27FC236}">
                <a16:creationId xmlns:a16="http://schemas.microsoft.com/office/drawing/2014/main" id="{722251AF-18D0-F9A8-3A0E-3FFFDF37B88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87766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FDCBD51B-11BB-4446-37CF-FB35EDCB49C1}"/>
              </a:ext>
            </a:extLst>
          </p:cNvPr>
          <p:cNvPicPr>
            <a:picLocks noChangeAspect="1"/>
          </p:cNvPicPr>
          <p:nvPr/>
        </p:nvPicPr>
        <p:blipFill>
          <a:blip r:embed="rId4"/>
          <a:stretch>
            <a:fillRect/>
          </a:stretch>
        </p:blipFill>
        <p:spPr>
          <a:xfrm>
            <a:off x="5673196" y="2333581"/>
            <a:ext cx="1993846" cy="4320000"/>
          </a:xfrm>
          <a:prstGeom prst="rect">
            <a:avLst/>
          </a:prstGeom>
          <a:ln>
            <a:solidFill>
              <a:schemeClr val="tx1"/>
            </a:solidFill>
          </a:ln>
        </p:spPr>
      </p:pic>
      <p:pic>
        <p:nvPicPr>
          <p:cNvPr id="8" name="図 7">
            <a:extLst>
              <a:ext uri="{FF2B5EF4-FFF2-40B4-BE49-F238E27FC236}">
                <a16:creationId xmlns:a16="http://schemas.microsoft.com/office/drawing/2014/main" id="{0F7A37DB-0BD8-294D-76CE-C201E763C960}"/>
              </a:ext>
            </a:extLst>
          </p:cNvPr>
          <p:cNvPicPr>
            <a:picLocks noChangeAspect="1"/>
          </p:cNvPicPr>
          <p:nvPr/>
        </p:nvPicPr>
        <p:blipFill>
          <a:blip r:embed="rId5"/>
          <a:stretch>
            <a:fillRect/>
          </a:stretch>
        </p:blipFill>
        <p:spPr>
          <a:xfrm>
            <a:off x="1412884" y="2324724"/>
            <a:ext cx="2024047" cy="4352921"/>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a:t>
            </a:r>
            <a:r>
              <a:rPr lang="ja-JP" altLang="en-US" sz="1800" dirty="0">
                <a:latin typeface="BIZ UDPゴシック" panose="020B0400000000000000" pitchFamily="50" charset="-128"/>
                <a:ea typeface="BIZ UDPゴシック" panose="020B0400000000000000" pitchFamily="50" charset="-128"/>
              </a:rPr>
              <a:t>救急受診アプリ</a:t>
            </a:r>
            <a:r>
              <a:rPr lang="en-US" altLang="ja-JP" sz="1800" dirty="0">
                <a:latin typeface="BIZ UDPゴシック" panose="020B0400000000000000" pitchFamily="50" charset="-128"/>
                <a:ea typeface="BIZ UDPゴシック" panose="020B0400000000000000" pitchFamily="50" charset="-128"/>
              </a:rPr>
              <a:t>Q</a:t>
            </a:r>
            <a:r>
              <a:rPr lang="ja-JP" altLang="en-US" sz="1800" dirty="0">
                <a:latin typeface="BIZ UDPゴシック" panose="020B0400000000000000" pitchFamily="50" charset="-128"/>
                <a:ea typeface="BIZ UDPゴシック" panose="020B0400000000000000" pitchFamily="50" charset="-128"/>
              </a:rPr>
              <a:t>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70324" y="2741496"/>
            <a:ext cx="2300443" cy="8399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519713" y="4024505"/>
            <a:ext cx="2324876" cy="33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12" name="タイトル 1">
            <a:extLst>
              <a:ext uri="{FF2B5EF4-FFF2-40B4-BE49-F238E27FC236}">
                <a16:creationId xmlns:a16="http://schemas.microsoft.com/office/drawing/2014/main" id="{7D16AC7F-F275-68FF-EDCC-272DCCE73575}"/>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6" name="タイトル 1">
            <a:extLst>
              <a:ext uri="{FF2B5EF4-FFF2-40B4-BE49-F238E27FC236}">
                <a16:creationId xmlns:a16="http://schemas.microsoft.com/office/drawing/2014/main" id="{6445A5FD-6809-79B3-0A79-61A4AF6DAD9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7" name="サブタイトル 2">
            <a:extLst>
              <a:ext uri="{FF2B5EF4-FFF2-40B4-BE49-F238E27FC236}">
                <a16:creationId xmlns:a16="http://schemas.microsoft.com/office/drawing/2014/main" id="{D43712A4-E971-506E-16A5-887A3D50AFD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18" name="テキスト ボックス 17">
            <a:extLst>
              <a:ext uri="{FF2B5EF4-FFF2-40B4-BE49-F238E27FC236}">
                <a16:creationId xmlns:a16="http://schemas.microsoft.com/office/drawing/2014/main" id="{10A757B6-3180-05BF-0460-E2EA71023AC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79955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48E4254-814F-5F0A-4A4D-022C3A927E6D}"/>
              </a:ext>
            </a:extLst>
          </p:cNvPr>
          <p:cNvPicPr>
            <a:picLocks noChangeAspect="1"/>
          </p:cNvPicPr>
          <p:nvPr/>
        </p:nvPicPr>
        <p:blipFill>
          <a:blip r:embed="rId4"/>
          <a:stretch>
            <a:fillRect/>
          </a:stretch>
        </p:blipFill>
        <p:spPr>
          <a:xfrm>
            <a:off x="5500387" y="2253634"/>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56075"/>
            <a:ext cx="2476800" cy="4405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024"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542619" y="6304359"/>
            <a:ext cx="344947" cy="360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18" name="タイトル 1">
            <a:extLst>
              <a:ext uri="{FF2B5EF4-FFF2-40B4-BE49-F238E27FC236}">
                <a16:creationId xmlns:a16="http://schemas.microsoft.com/office/drawing/2014/main" id="{A77AEEE5-B076-5C4C-BBD1-9EB1EC92F822}"/>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0E3E63FA-7F70-92C6-B656-189DCEF550B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02106ECE-8228-3654-8129-BE7A2A842B5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AF7F2335-2823-45CA-C192-E6666E5FFA8B}"/>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13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画像のプレビュー">
            <a:extLst>
              <a:ext uri="{FF2B5EF4-FFF2-40B4-BE49-F238E27FC236}">
                <a16:creationId xmlns:a16="http://schemas.microsoft.com/office/drawing/2014/main" id="{AB40AD1D-ACAA-7B83-E085-69575AE24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31" y="2254863"/>
            <a:ext cx="2449241" cy="435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0CB24B7A-901C-3B32-5ED6-FFD17DB70D38}"/>
              </a:ext>
            </a:extLst>
          </p:cNvPr>
          <p:cNvPicPr>
            <a:picLocks noChangeAspect="1"/>
          </p:cNvPicPr>
          <p:nvPr/>
        </p:nvPicPr>
        <p:blipFill>
          <a:blip r:embed="rId5"/>
          <a:stretch>
            <a:fillRect/>
          </a:stretch>
        </p:blipFill>
        <p:spPr>
          <a:xfrm>
            <a:off x="1149833" y="2255583"/>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a:t>
            </a:r>
            <a:r>
              <a:rPr lang="en-US" altLang="ja-JP" dirty="0">
                <a:latin typeface="BIZ UDPゴシック" panose="020B0400000000000000" pitchFamily="50" charset="-128"/>
                <a:ea typeface="BIZ UDPゴシック" panose="020B0400000000000000" pitchFamily="50" charset="-128"/>
              </a:rPr>
              <a:t>Q</a:t>
            </a:r>
            <a:r>
              <a:rPr lang="ja-JP" altLang="en-US" dirty="0">
                <a:latin typeface="BIZ UDPゴシック" panose="020B0400000000000000" pitchFamily="50" charset="-128"/>
                <a:ea typeface="BIZ UDPゴシック" panose="020B0400000000000000" pitchFamily="50" charset="-128"/>
              </a:rPr>
              <a:t>助」と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420536" y="5895427"/>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17" name="タイトル 1">
            <a:extLst>
              <a:ext uri="{FF2B5EF4-FFF2-40B4-BE49-F238E27FC236}">
                <a16:creationId xmlns:a16="http://schemas.microsoft.com/office/drawing/2014/main" id="{86029FA0-B3B6-C528-8BFE-71FF4337C955}"/>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8D909203-593E-7798-962F-9563ED90DE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AE56CB07-FE1D-9B5E-A70F-A52514B9389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1" name="テキスト ボックス 20">
            <a:extLst>
              <a:ext uri="{FF2B5EF4-FFF2-40B4-BE49-F238E27FC236}">
                <a16:creationId xmlns:a16="http://schemas.microsoft.com/office/drawing/2014/main" id="{228D189B-B8DF-32A4-293F-0B80DD8BFAA7}"/>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6806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07C3A5A-7A97-CF56-2EE8-74ECDBB46045}"/>
              </a:ext>
            </a:extLst>
          </p:cNvPr>
          <p:cNvPicPr>
            <a:picLocks noChangeAspect="1"/>
          </p:cNvPicPr>
          <p:nvPr/>
        </p:nvPicPr>
        <p:blipFill>
          <a:blip r:embed="rId4"/>
          <a:stretch>
            <a:fillRect/>
          </a:stretch>
        </p:blipFill>
        <p:spPr>
          <a:xfrm>
            <a:off x="5449602" y="2235646"/>
            <a:ext cx="2475191" cy="4383404"/>
          </a:xfrm>
          <a:prstGeom prst="rect">
            <a:avLst/>
          </a:prstGeom>
        </p:spPr>
      </p:pic>
      <p:pic>
        <p:nvPicPr>
          <p:cNvPr id="4" name="図 3">
            <a:extLst>
              <a:ext uri="{FF2B5EF4-FFF2-40B4-BE49-F238E27FC236}">
                <a16:creationId xmlns:a16="http://schemas.microsoft.com/office/drawing/2014/main" id="{76AE4420-AA0B-6610-5F06-3A5273FE0044}"/>
              </a:ext>
            </a:extLst>
          </p:cNvPr>
          <p:cNvPicPr>
            <a:picLocks noChangeAspect="1"/>
          </p:cNvPicPr>
          <p:nvPr/>
        </p:nvPicPr>
        <p:blipFill>
          <a:blip r:embed="rId5"/>
          <a:stretch>
            <a:fillRect/>
          </a:stretch>
        </p:blipFill>
        <p:spPr>
          <a:xfrm>
            <a:off x="1176520" y="2230384"/>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1962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921484"/>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10" name="タイトル 1">
            <a:extLst>
              <a:ext uri="{FF2B5EF4-FFF2-40B4-BE49-F238E27FC236}">
                <a16:creationId xmlns:a16="http://schemas.microsoft.com/office/drawing/2014/main" id="{5E45B2DF-395E-5399-E86D-DDC24327E9AC}"/>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1" name="タイトル 1">
            <a:extLst>
              <a:ext uri="{FF2B5EF4-FFF2-40B4-BE49-F238E27FC236}">
                <a16:creationId xmlns:a16="http://schemas.microsoft.com/office/drawing/2014/main" id="{2000D709-3F7A-E5DC-90A1-609C6796DC6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4" name="サブタイトル 2">
            <a:extLst>
              <a:ext uri="{FF2B5EF4-FFF2-40B4-BE49-F238E27FC236}">
                <a16:creationId xmlns:a16="http://schemas.microsoft.com/office/drawing/2014/main" id="{1A8EE7B6-DE8B-5CDA-415D-C574BC6D0EE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CBF81F94-D3E6-8FAA-577F-2792F3B894AD}"/>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25292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3BE9CC8E-0F5E-C5F6-516B-5FFC0D6D62E9}"/>
              </a:ext>
            </a:extLst>
          </p:cNvPr>
          <p:cNvPicPr>
            <a:picLocks noChangeAspect="1"/>
          </p:cNvPicPr>
          <p:nvPr/>
        </p:nvPicPr>
        <p:blipFill>
          <a:blip r:embed="rId4"/>
          <a:stretch>
            <a:fillRect/>
          </a:stretch>
        </p:blipFill>
        <p:spPr>
          <a:xfrm>
            <a:off x="5717889" y="2347278"/>
            <a:ext cx="1993846" cy="4320000"/>
          </a:xfrm>
          <a:prstGeom prst="rect">
            <a:avLst/>
          </a:prstGeom>
          <a:ln>
            <a:solidFill>
              <a:schemeClr val="tx1"/>
            </a:solidFill>
          </a:ln>
        </p:spPr>
      </p:pic>
      <p:pic>
        <p:nvPicPr>
          <p:cNvPr id="2" name="図 1" descr="背景パターン, マップ&#10;&#10;自動的に生成された説明">
            <a:extLst>
              <a:ext uri="{FF2B5EF4-FFF2-40B4-BE49-F238E27FC236}">
                <a16:creationId xmlns:a16="http://schemas.microsoft.com/office/drawing/2014/main" id="{6002BAE7-B86B-AA16-D361-730092ABA7F0}"/>
              </a:ext>
            </a:extLst>
          </p:cNvPr>
          <p:cNvPicPr>
            <a:picLocks noChangeAspect="1"/>
          </p:cNvPicPr>
          <p:nvPr/>
        </p:nvPicPr>
        <p:blipFill>
          <a:blip r:embed="rId5"/>
          <a:stretch>
            <a:fillRect/>
          </a:stretch>
        </p:blipFill>
        <p:spPr>
          <a:xfrm>
            <a:off x="1435931" y="2352466"/>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841237" y="5663137"/>
            <a:ext cx="17438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7888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利用規約を確認して</a:t>
            </a: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利用規約に同意する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70860" y="4239190"/>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pic>
        <p:nvPicPr>
          <p:cNvPr id="5" name="図 4" descr="背景パターン, マップ&#10;&#10;自動的に生成された説明">
            <a:extLst>
              <a:ext uri="{FF2B5EF4-FFF2-40B4-BE49-F238E27FC236}">
                <a16:creationId xmlns:a16="http://schemas.microsoft.com/office/drawing/2014/main" id="{042E2D11-DDF9-4FC2-B378-C0AFEE159AE8}"/>
              </a:ext>
            </a:extLst>
          </p:cNvPr>
          <p:cNvPicPr>
            <a:picLocks noChangeAspect="1"/>
          </p:cNvPicPr>
          <p:nvPr/>
        </p:nvPicPr>
        <p:blipFill rotWithShape="1">
          <a:blip r:embed="rId5"/>
          <a:srcRect l="31718" t="44930" r="55222" b="48937"/>
          <a:stretch/>
        </p:blipFill>
        <p:spPr>
          <a:xfrm>
            <a:off x="3534121" y="1586171"/>
            <a:ext cx="318435" cy="324000"/>
          </a:xfrm>
          <a:prstGeom prst="rect">
            <a:avLst/>
          </a:prstGeom>
          <a:ln>
            <a:noFill/>
          </a:ln>
        </p:spPr>
      </p:pic>
    </p:spTree>
    <p:extLst>
      <p:ext uri="{BB962C8B-B14F-4D97-AF65-F5344CB8AC3E}">
        <p14:creationId xmlns:p14="http://schemas.microsoft.com/office/powerpoint/2010/main" val="113662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4A7FB131-4DA5-99CF-BD54-718233B4A782}"/>
              </a:ext>
            </a:extLst>
          </p:cNvPr>
          <p:cNvPicPr>
            <a:picLocks noChangeAspect="1"/>
          </p:cNvPicPr>
          <p:nvPr/>
        </p:nvPicPr>
        <p:blipFill>
          <a:blip r:embed="rId4"/>
          <a:stretch>
            <a:fillRect/>
          </a:stretch>
        </p:blipFill>
        <p:spPr>
          <a:xfrm>
            <a:off x="5717889" y="2339621"/>
            <a:ext cx="1993846" cy="4320000"/>
          </a:xfrm>
          <a:prstGeom prst="rect">
            <a:avLst/>
          </a:prstGeom>
          <a:ln>
            <a:solidFill>
              <a:schemeClr val="tx1"/>
            </a:solidFill>
          </a:ln>
        </p:spPr>
      </p:pic>
      <p:pic>
        <p:nvPicPr>
          <p:cNvPr id="5" name="図 4" descr="アプリケーション&#10;&#10;中程度の精度で自動的に生成された説明">
            <a:extLst>
              <a:ext uri="{FF2B5EF4-FFF2-40B4-BE49-F238E27FC236}">
                <a16:creationId xmlns:a16="http://schemas.microsoft.com/office/drawing/2014/main" id="{CD331244-565B-0845-60FD-C00D93DD2E88}"/>
              </a:ext>
            </a:extLst>
          </p:cNvPr>
          <p:cNvPicPr>
            <a:picLocks noChangeAspect="1"/>
          </p:cNvPicPr>
          <p:nvPr/>
        </p:nvPicPr>
        <p:blipFill>
          <a:blip r:embed="rId5"/>
          <a:stretch>
            <a:fillRect/>
          </a:stretch>
        </p:blipFill>
        <p:spPr>
          <a:xfrm>
            <a:off x="1419286" y="2363685"/>
            <a:ext cx="1991834" cy="431564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993358" y="6159793"/>
            <a:ext cx="713734" cy="2765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9270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746381" y="6173688"/>
            <a:ext cx="652381" cy="2763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6" name="テキスト ボックス 5">
            <a:extLst>
              <a:ext uri="{FF2B5EF4-FFF2-40B4-BE49-F238E27FC236}">
                <a16:creationId xmlns:a16="http://schemas.microsoft.com/office/drawing/2014/main" id="{3ECE77F5-2B4C-3489-C8BA-856CB9F72D5E}"/>
              </a:ext>
            </a:extLst>
          </p:cNvPr>
          <p:cNvSpPr txBox="1"/>
          <p:nvPr/>
        </p:nvSpPr>
        <p:spPr>
          <a:xfrm>
            <a:off x="1412435" y="1908619"/>
            <a:ext cx="3107694"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初回起動時の画面</a:t>
            </a:r>
          </a:p>
        </p:txBody>
      </p:sp>
      <p:sp>
        <p:nvSpPr>
          <p:cNvPr id="7" name="テキスト ボックス 6">
            <a:extLst>
              <a:ext uri="{FF2B5EF4-FFF2-40B4-BE49-F238E27FC236}">
                <a16:creationId xmlns:a16="http://schemas.microsoft.com/office/drawing/2014/main" id="{5C4A4D84-6C4E-E52E-1318-55CF5198F426}"/>
              </a:ext>
            </a:extLst>
          </p:cNvPr>
          <p:cNvSpPr txBox="1"/>
          <p:nvPr/>
        </p:nvSpPr>
        <p:spPr>
          <a:xfrm>
            <a:off x="5644119" y="1908618"/>
            <a:ext cx="287165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回目以降起動時の画面</a:t>
            </a:r>
          </a:p>
        </p:txBody>
      </p:sp>
    </p:spTree>
    <p:extLst>
      <p:ext uri="{BB962C8B-B14F-4D97-AF65-F5344CB8AC3E}">
        <p14:creationId xmlns:p14="http://schemas.microsoft.com/office/powerpoint/2010/main" val="1961303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pic>
        <p:nvPicPr>
          <p:cNvPr id="4" name="図 3" descr="カレンダー&#10;&#10;中程度の精度で自動的に生成された説明">
            <a:extLst>
              <a:ext uri="{FF2B5EF4-FFF2-40B4-BE49-F238E27FC236}">
                <a16:creationId xmlns:a16="http://schemas.microsoft.com/office/drawing/2014/main" id="{E93CD610-B1EA-6E34-11B4-0D0362E634AA}"/>
              </a:ext>
            </a:extLst>
          </p:cNvPr>
          <p:cNvPicPr>
            <a:picLocks noChangeAspect="1"/>
          </p:cNvPicPr>
          <p:nvPr/>
        </p:nvPicPr>
        <p:blipFill>
          <a:blip r:embed="rId6"/>
          <a:stretch>
            <a:fillRect/>
          </a:stretch>
        </p:blipFill>
        <p:spPr>
          <a:xfrm>
            <a:off x="3355219" y="1666474"/>
            <a:ext cx="2337931" cy="5065518"/>
          </a:xfrm>
          <a:prstGeom prst="rect">
            <a:avLst/>
          </a:prstGeom>
          <a:ln>
            <a:solidFill>
              <a:schemeClr val="tx1"/>
            </a:solidFill>
          </a:ln>
        </p:spPr>
      </p:pic>
      <p:sp>
        <p:nvSpPr>
          <p:cNvPr id="14" name="テキスト ボックス 13">
            <a:extLst>
              <a:ext uri="{FF2B5EF4-FFF2-40B4-BE49-F238E27FC236}">
                <a16:creationId xmlns:a16="http://schemas.microsoft.com/office/drawing/2014/main" id="{DFA45860-F023-30AF-2AE8-5C140AB3B3B3}"/>
              </a:ext>
            </a:extLst>
          </p:cNvPr>
          <p:cNvSpPr txBox="1"/>
          <p:nvPr/>
        </p:nvSpPr>
        <p:spPr>
          <a:xfrm>
            <a:off x="173036" y="1832006"/>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73036" y="2386500"/>
            <a:ext cx="3050532" cy="75600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高コントラスト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明度反転</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のいずれかを押します</a:t>
            </a:r>
          </a:p>
        </p:txBody>
      </p:sp>
      <p:sp>
        <p:nvSpPr>
          <p:cNvPr id="5" name="テキスト ボックス 4">
            <a:extLst>
              <a:ext uri="{FF2B5EF4-FFF2-40B4-BE49-F238E27FC236}">
                <a16:creationId xmlns:a16="http://schemas.microsoft.com/office/drawing/2014/main" id="{973CDFD6-E94E-431D-6248-F4A927D906AA}"/>
              </a:ext>
            </a:extLst>
          </p:cNvPr>
          <p:cNvSpPr txBox="1"/>
          <p:nvPr/>
        </p:nvSpPr>
        <p:spPr>
          <a:xfrm>
            <a:off x="169393" y="3595505"/>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F7A2C326-BD02-B9BB-7267-AA75D5BE9B5D}"/>
              </a:ext>
            </a:extLst>
          </p:cNvPr>
          <p:cNvSpPr txBox="1"/>
          <p:nvPr/>
        </p:nvSpPr>
        <p:spPr>
          <a:xfrm>
            <a:off x="173036" y="4149149"/>
            <a:ext cx="3050532" cy="75600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カラー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白黒</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のいずれかを押します</a:t>
            </a:r>
          </a:p>
        </p:txBody>
      </p:sp>
      <p:sp>
        <p:nvSpPr>
          <p:cNvPr id="16" name="テキスト ボックス 15">
            <a:extLst>
              <a:ext uri="{FF2B5EF4-FFF2-40B4-BE49-F238E27FC236}">
                <a16:creationId xmlns:a16="http://schemas.microsoft.com/office/drawing/2014/main" id="{303EC467-D877-099A-1365-60ADD53C410F}"/>
              </a:ext>
            </a:extLst>
          </p:cNvPr>
          <p:cNvSpPr txBox="1"/>
          <p:nvPr/>
        </p:nvSpPr>
        <p:spPr>
          <a:xfrm>
            <a:off x="6071476" y="3498842"/>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1AEB3F4-07FD-3028-AD43-CA6A4EFE0271}"/>
              </a:ext>
            </a:extLst>
          </p:cNvPr>
          <p:cNvSpPr txBox="1"/>
          <p:nvPr/>
        </p:nvSpPr>
        <p:spPr>
          <a:xfrm>
            <a:off x="6073924" y="4072478"/>
            <a:ext cx="2985855" cy="75572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動きを減らす</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いずれかを押します</a:t>
            </a:r>
          </a:p>
        </p:txBody>
      </p:sp>
      <p:sp>
        <p:nvSpPr>
          <p:cNvPr id="18" name="テキスト ボックス 17">
            <a:extLst>
              <a:ext uri="{FF2B5EF4-FFF2-40B4-BE49-F238E27FC236}">
                <a16:creationId xmlns:a16="http://schemas.microsoft.com/office/drawing/2014/main" id="{2DFFD30D-7790-9215-E328-EA43769EFC0D}"/>
              </a:ext>
            </a:extLst>
          </p:cNvPr>
          <p:cNvSpPr txBox="1"/>
          <p:nvPr/>
        </p:nvSpPr>
        <p:spPr>
          <a:xfrm>
            <a:off x="6071475" y="5027740"/>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62D1C394-1F5A-A173-B18F-8ED35AD2185D}"/>
              </a:ext>
            </a:extLst>
          </p:cNvPr>
          <p:cNvSpPr txBox="1"/>
          <p:nvPr/>
        </p:nvSpPr>
        <p:spPr>
          <a:xfrm>
            <a:off x="6071476" y="5577893"/>
            <a:ext cx="2985855"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すべての設定が完了したら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閉じる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0" name="四角形: 角を丸くする 19">
            <a:extLst>
              <a:ext uri="{FF2B5EF4-FFF2-40B4-BE49-F238E27FC236}">
                <a16:creationId xmlns:a16="http://schemas.microsoft.com/office/drawing/2014/main" id="{F5A82979-5BF7-4D4B-422E-24A36B0DD149}"/>
              </a:ext>
            </a:extLst>
          </p:cNvPr>
          <p:cNvSpPr/>
          <p:nvPr/>
        </p:nvSpPr>
        <p:spPr>
          <a:xfrm>
            <a:off x="3495450" y="2618436"/>
            <a:ext cx="2154231" cy="82581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92E6D5E2-6133-B341-ADA4-86AF4233DE95}"/>
              </a:ext>
            </a:extLst>
          </p:cNvPr>
          <p:cNvSpPr/>
          <p:nvPr/>
        </p:nvSpPr>
        <p:spPr>
          <a:xfrm>
            <a:off x="3495450" y="3492352"/>
            <a:ext cx="2154231" cy="51853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98534C51-28A9-5D6C-0536-4A2D8AF00EE5}"/>
              </a:ext>
            </a:extLst>
          </p:cNvPr>
          <p:cNvSpPr/>
          <p:nvPr/>
        </p:nvSpPr>
        <p:spPr>
          <a:xfrm>
            <a:off x="3495450" y="4058986"/>
            <a:ext cx="2154231" cy="6249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E94EEAF4-A80E-71E4-B052-F1B3F3DD2729}"/>
              </a:ext>
            </a:extLst>
          </p:cNvPr>
          <p:cNvSpPr/>
          <p:nvPr/>
        </p:nvSpPr>
        <p:spPr>
          <a:xfrm>
            <a:off x="3495450" y="4742364"/>
            <a:ext cx="2154231" cy="5145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7" name="直線矢印コネクタ 26">
            <a:extLst>
              <a:ext uri="{FF2B5EF4-FFF2-40B4-BE49-F238E27FC236}">
                <a16:creationId xmlns:a16="http://schemas.microsoft.com/office/drawing/2014/main" id="{B99CE35A-0FE1-3EDE-607C-2155E67631A1}"/>
              </a:ext>
            </a:extLst>
          </p:cNvPr>
          <p:cNvCxnSpPr>
            <a:cxnSpLocks/>
            <a:stCxn id="20" idx="1"/>
            <a:endCxn id="21" idx="3"/>
          </p:cNvCxnSpPr>
          <p:nvPr/>
        </p:nvCxnSpPr>
        <p:spPr>
          <a:xfrm flipH="1" flipV="1">
            <a:off x="3223568" y="2764500"/>
            <a:ext cx="271882" cy="26684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1" name="直線矢印コネクタ 40960">
            <a:extLst>
              <a:ext uri="{FF2B5EF4-FFF2-40B4-BE49-F238E27FC236}">
                <a16:creationId xmlns:a16="http://schemas.microsoft.com/office/drawing/2014/main" id="{9E6F0A77-AD42-320F-7E1F-AC3C585C107C}"/>
              </a:ext>
            </a:extLst>
          </p:cNvPr>
          <p:cNvCxnSpPr>
            <a:cxnSpLocks/>
            <a:stCxn id="22" idx="1"/>
            <a:endCxn id="6" idx="3"/>
          </p:cNvCxnSpPr>
          <p:nvPr/>
        </p:nvCxnSpPr>
        <p:spPr>
          <a:xfrm flipH="1">
            <a:off x="3223568" y="3751618"/>
            <a:ext cx="271882" cy="77553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9" name="直線矢印コネクタ 40968">
            <a:extLst>
              <a:ext uri="{FF2B5EF4-FFF2-40B4-BE49-F238E27FC236}">
                <a16:creationId xmlns:a16="http://schemas.microsoft.com/office/drawing/2014/main" id="{691D856E-002B-AAF9-4DBE-4D9D37DC6C67}"/>
              </a:ext>
            </a:extLst>
          </p:cNvPr>
          <p:cNvCxnSpPr>
            <a:cxnSpLocks/>
            <a:stCxn id="17" idx="1"/>
            <a:endCxn id="24" idx="3"/>
          </p:cNvCxnSpPr>
          <p:nvPr/>
        </p:nvCxnSpPr>
        <p:spPr>
          <a:xfrm flipH="1">
            <a:off x="5649681" y="4450338"/>
            <a:ext cx="424243" cy="54932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73" name="直線矢印コネクタ 40972">
            <a:extLst>
              <a:ext uri="{FF2B5EF4-FFF2-40B4-BE49-F238E27FC236}">
                <a16:creationId xmlns:a16="http://schemas.microsoft.com/office/drawing/2014/main" id="{5DDEE2DA-B273-01C3-133A-FDAE1CD604BF}"/>
              </a:ext>
            </a:extLst>
          </p:cNvPr>
          <p:cNvCxnSpPr>
            <a:cxnSpLocks/>
            <a:stCxn id="19" idx="1"/>
            <a:endCxn id="40974" idx="3"/>
          </p:cNvCxnSpPr>
          <p:nvPr/>
        </p:nvCxnSpPr>
        <p:spPr>
          <a:xfrm flipH="1">
            <a:off x="5649682" y="5955753"/>
            <a:ext cx="421794" cy="190147"/>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0974" name="四角形: 角を丸くする 40973">
            <a:extLst>
              <a:ext uri="{FF2B5EF4-FFF2-40B4-BE49-F238E27FC236}">
                <a16:creationId xmlns:a16="http://schemas.microsoft.com/office/drawing/2014/main" id="{987234B5-0691-795F-33F0-E36BB00BC2E4}"/>
              </a:ext>
            </a:extLst>
          </p:cNvPr>
          <p:cNvSpPr/>
          <p:nvPr/>
        </p:nvSpPr>
        <p:spPr>
          <a:xfrm>
            <a:off x="4894665" y="5950849"/>
            <a:ext cx="755017" cy="3901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0982" name="テキスト ボックス 40981">
            <a:extLst>
              <a:ext uri="{FF2B5EF4-FFF2-40B4-BE49-F238E27FC236}">
                <a16:creationId xmlns:a16="http://schemas.microsoft.com/office/drawing/2014/main" id="{4FD4978B-69EF-5EDE-87C5-77B64D195FDD}"/>
              </a:ext>
            </a:extLst>
          </p:cNvPr>
          <p:cNvSpPr txBox="1"/>
          <p:nvPr/>
        </p:nvSpPr>
        <p:spPr>
          <a:xfrm>
            <a:off x="6073924" y="2588510"/>
            <a:ext cx="2985855" cy="75572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標準</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中</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大</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cxnSp>
        <p:nvCxnSpPr>
          <p:cNvPr id="40983" name="直線矢印コネクタ 40982">
            <a:extLst>
              <a:ext uri="{FF2B5EF4-FFF2-40B4-BE49-F238E27FC236}">
                <a16:creationId xmlns:a16="http://schemas.microsoft.com/office/drawing/2014/main" id="{93700DE4-9450-21E2-1D37-45A9765235BC}"/>
              </a:ext>
            </a:extLst>
          </p:cNvPr>
          <p:cNvCxnSpPr>
            <a:cxnSpLocks/>
            <a:stCxn id="40982" idx="1"/>
            <a:endCxn id="23" idx="3"/>
          </p:cNvCxnSpPr>
          <p:nvPr/>
        </p:nvCxnSpPr>
        <p:spPr>
          <a:xfrm flipH="1">
            <a:off x="5649681" y="2966370"/>
            <a:ext cx="424243" cy="140511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2" name="サブタイトル 2">
            <a:extLst>
              <a:ext uri="{FF2B5EF4-FFF2-40B4-BE49-F238E27FC236}">
                <a16:creationId xmlns:a16="http://schemas.microsoft.com/office/drawing/2014/main" id="{1623AC88-DDF9-B647-C878-52886FA55A7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40981" name="テキスト ボックス 40980">
            <a:extLst>
              <a:ext uri="{FF2B5EF4-FFF2-40B4-BE49-F238E27FC236}">
                <a16:creationId xmlns:a16="http://schemas.microsoft.com/office/drawing/2014/main" id="{99103C9F-7EEB-7548-D9F3-F1C49AC2F947}"/>
              </a:ext>
            </a:extLst>
          </p:cNvPr>
          <p:cNvSpPr txBox="1"/>
          <p:nvPr/>
        </p:nvSpPr>
        <p:spPr>
          <a:xfrm>
            <a:off x="6073924" y="2022733"/>
            <a:ext cx="34108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67741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全国版救急受診アプリ（Ｑ助）を利用しましょう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63538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841617FC-D724-9BC8-496C-223AD7D7A307}"/>
              </a:ext>
            </a:extLst>
          </p:cNvPr>
          <p:cNvPicPr>
            <a:picLocks noChangeAspect="1"/>
          </p:cNvPicPr>
          <p:nvPr/>
        </p:nvPicPr>
        <p:blipFill>
          <a:blip r:embed="rId4"/>
          <a:stretch>
            <a:fillRect/>
          </a:stretch>
        </p:blipFill>
        <p:spPr>
          <a:xfrm>
            <a:off x="5713009" y="2346432"/>
            <a:ext cx="1993847" cy="4320000"/>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F3C4B25F-B576-454F-1C87-7D8B1141708F}"/>
              </a:ext>
            </a:extLst>
          </p:cNvPr>
          <p:cNvPicPr>
            <a:picLocks noChangeAspect="1"/>
          </p:cNvPicPr>
          <p:nvPr/>
        </p:nvPicPr>
        <p:blipFill>
          <a:blip r:embed="rId5"/>
          <a:stretch>
            <a:fillRect/>
          </a:stretch>
        </p:blipFill>
        <p:spPr>
          <a:xfrm>
            <a:off x="1427149" y="2358464"/>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3" name="サブタイトル 2">
            <a:extLst>
              <a:ext uri="{FF2B5EF4-FFF2-40B4-BE49-F238E27FC236}">
                <a16:creationId xmlns:a16="http://schemas.microsoft.com/office/drawing/2014/main" id="{E1905A3D-E089-7701-84E9-52D584FE8FE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サブタイトル 2">
            <a:extLst>
              <a:ext uri="{FF2B5EF4-FFF2-40B4-BE49-F238E27FC236}">
                <a16:creationId xmlns:a16="http://schemas.microsoft.com/office/drawing/2014/main" id="{32BAACED-96D7-7D89-91F6-17B68044CA60}"/>
              </a:ext>
            </a:extLst>
          </p:cNvPr>
          <p:cNvSpPr txBox="1">
            <a:spLocks/>
          </p:cNvSpPr>
          <p:nvPr/>
        </p:nvSpPr>
        <p:spPr>
          <a:xfrm>
            <a:off x="7716852" y="3195487"/>
            <a:ext cx="1439182" cy="1771772"/>
          </a:xfrm>
          <a:prstGeom prst="rect">
            <a:avLst/>
          </a:prstGeom>
        </p:spPr>
        <p:txBody>
          <a:bodyPr vert="horz" lIns="0" tIns="45720" rIns="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症状確認画面</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以降</a:t>
            </a:r>
            <a:r>
              <a:rPr lang="en-US" altLang="ja-JP" sz="1600" dirty="0">
                <a:solidFill>
                  <a:schemeClr val="accent1"/>
                </a:solidFill>
                <a:latin typeface="BIZ UDPゴシック" panose="020B0400000000000000" pitchFamily="50" charset="-128"/>
                <a:ea typeface="BIZ UDPゴシック" panose="020B0400000000000000" pitchFamily="50" charset="-128"/>
              </a:rPr>
              <a:t>p18,19</a:t>
            </a: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の</a:t>
            </a:r>
            <a:r>
              <a:rPr lang="en-US" altLang="ja-JP" sz="1600" dirty="0">
                <a:solidFill>
                  <a:schemeClr val="accent1"/>
                </a:solidFill>
                <a:latin typeface="BIZ UDPゴシック" panose="020B0400000000000000" pitchFamily="50" charset="-128"/>
                <a:ea typeface="BIZ UDPゴシック" panose="020B0400000000000000" pitchFamily="50" charset="-128"/>
              </a:rPr>
              <a:t>4</a:t>
            </a:r>
            <a:r>
              <a:rPr lang="ja-JP" altLang="en-US" sz="1600" dirty="0">
                <a:solidFill>
                  <a:schemeClr val="accent1"/>
                </a:solidFill>
                <a:latin typeface="BIZ UDPゴシック" panose="020B0400000000000000" pitchFamily="50" charset="-128"/>
                <a:ea typeface="BIZ UDPゴシック" panose="020B0400000000000000" pitchFamily="50" charset="-128"/>
              </a:rPr>
              <a:t>つの</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パターンに分岐</a:t>
            </a:r>
          </a:p>
          <a:p>
            <a:pPr marL="0" indent="0">
              <a:lnSpc>
                <a:spcPct val="130000"/>
              </a:lnSpc>
              <a:spcBef>
                <a:spcPts val="0"/>
              </a:spcBef>
              <a:buFont typeface="Arial" panose="020B0604020202020204" pitchFamily="34" charset="0"/>
              <a:buNone/>
            </a:pPr>
            <a:endParaRPr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86915D37-36CB-B2D1-320A-07AF3120E5B2}"/>
              </a:ext>
            </a:extLst>
          </p:cNvPr>
          <p:cNvSpPr txBox="1">
            <a:spLocks/>
          </p:cNvSpPr>
          <p:nvPr/>
        </p:nvSpPr>
        <p:spPr>
          <a:xfrm>
            <a:off x="3370579" y="3195487"/>
            <a:ext cx="1858251" cy="177177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５つの項目から症状を選択</a:t>
            </a:r>
          </a:p>
        </p:txBody>
      </p:sp>
    </p:spTree>
    <p:extLst>
      <p:ext uri="{BB962C8B-B14F-4D97-AF65-F5344CB8AC3E}">
        <p14:creationId xmlns:p14="http://schemas.microsoft.com/office/powerpoint/2010/main" val="392946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284565"/>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6" name="グループ化 5">
            <a:extLst>
              <a:ext uri="{FF2B5EF4-FFF2-40B4-BE49-F238E27FC236}">
                <a16:creationId xmlns:a16="http://schemas.microsoft.com/office/drawing/2014/main" id="{DED5145E-75A2-897A-5D40-49DBBF40502E}"/>
              </a:ext>
            </a:extLst>
          </p:cNvPr>
          <p:cNvGrpSpPr/>
          <p:nvPr/>
        </p:nvGrpSpPr>
        <p:grpSpPr>
          <a:xfrm>
            <a:off x="1871664" y="600316"/>
            <a:ext cx="6958068" cy="2092336"/>
            <a:chOff x="1871664" y="449251"/>
            <a:chExt cx="6958068" cy="2092336"/>
          </a:xfrm>
        </p:grpSpPr>
        <p:sp>
          <p:nvSpPr>
            <p:cNvPr id="3" name="正方形/長方形 2">
              <a:extLst>
                <a:ext uri="{FF2B5EF4-FFF2-40B4-BE49-F238E27FC236}">
                  <a16:creationId xmlns:a16="http://schemas.microsoft.com/office/drawing/2014/main" id="{E71F3FF3-9B53-647B-1EFD-9CC13128F77F}"/>
                </a:ext>
              </a:extLst>
            </p:cNvPr>
            <p:cNvSpPr/>
            <p:nvPr/>
          </p:nvSpPr>
          <p:spPr>
            <a:xfrm>
              <a:off x="2600506" y="826683"/>
              <a:ext cx="6229226" cy="1714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救急車の適時・適切な利用の重要性</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救急車の適時・適切な利用に関する参考情報</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全国版救急受診アプリ（Ｑ助）の利用手順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924914" y="826682"/>
              <a:ext cx="675592" cy="1714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71664" y="449251"/>
              <a:ext cx="6839282"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全国版救急受診アプリ（Ｑ助）を知りましょう</a:t>
              </a:r>
            </a:p>
          </p:txBody>
        </p:sp>
      </p:grpSp>
      <p:grpSp>
        <p:nvGrpSpPr>
          <p:cNvPr id="11" name="グループ化 10">
            <a:extLst>
              <a:ext uri="{FF2B5EF4-FFF2-40B4-BE49-F238E27FC236}">
                <a16:creationId xmlns:a16="http://schemas.microsoft.com/office/drawing/2014/main" id="{07D1F24B-D04C-5808-A320-6ABBE6CD5D01}"/>
              </a:ext>
            </a:extLst>
          </p:cNvPr>
          <p:cNvGrpSpPr/>
          <p:nvPr/>
        </p:nvGrpSpPr>
        <p:grpSpPr>
          <a:xfrm>
            <a:off x="1871663" y="2776773"/>
            <a:ext cx="7210991" cy="1204863"/>
            <a:chOff x="1871663" y="2866870"/>
            <a:chExt cx="7210991" cy="1204863"/>
          </a:xfrm>
        </p:grpSpPr>
        <p:sp>
          <p:nvSpPr>
            <p:cNvPr id="8" name="正方形/長方形 7">
              <a:extLst>
                <a:ext uri="{FF2B5EF4-FFF2-40B4-BE49-F238E27FC236}">
                  <a16:creationId xmlns:a16="http://schemas.microsoft.com/office/drawing/2014/main" id="{6C3FD12D-39EB-2F72-1C8D-1CFA38B38C68}"/>
                </a:ext>
              </a:extLst>
            </p:cNvPr>
            <p:cNvSpPr/>
            <p:nvPr/>
          </p:nvSpPr>
          <p:spPr>
            <a:xfrm>
              <a:off x="2600506" y="3242517"/>
              <a:ext cx="6229226" cy="829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利用設定のしかた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13</a:t>
              </a:r>
            </a:p>
          </p:txBody>
        </p:sp>
        <p:sp>
          <p:nvSpPr>
            <p:cNvPr id="9" name="正方形/長方形 8">
              <a:extLst>
                <a:ext uri="{FF2B5EF4-FFF2-40B4-BE49-F238E27FC236}">
                  <a16:creationId xmlns:a16="http://schemas.microsoft.com/office/drawing/2014/main" id="{FE9F183D-098B-AC0E-9781-9E429FA6CF28}"/>
                </a:ext>
              </a:extLst>
            </p:cNvPr>
            <p:cNvSpPr/>
            <p:nvPr/>
          </p:nvSpPr>
          <p:spPr>
            <a:xfrm>
              <a:off x="1924914" y="3240746"/>
              <a:ext cx="675592" cy="830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-B</a:t>
              </a:r>
            </a:p>
          </p:txBody>
        </p:sp>
        <p:sp>
          <p:nvSpPr>
            <p:cNvPr id="10" name="テキスト ボックス 9">
              <a:extLst>
                <a:ext uri="{FF2B5EF4-FFF2-40B4-BE49-F238E27FC236}">
                  <a16:creationId xmlns:a16="http://schemas.microsoft.com/office/drawing/2014/main" id="{E0771BE0-A114-1FE1-D0A4-8B9F5AB7FA0A}"/>
                </a:ext>
              </a:extLst>
            </p:cNvPr>
            <p:cNvSpPr txBox="1"/>
            <p:nvPr/>
          </p:nvSpPr>
          <p:spPr>
            <a:xfrm>
              <a:off x="1871663" y="2866870"/>
              <a:ext cx="7210991"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全国版救急受診アプリ（Ｑ助）利用の準備をしましょう</a:t>
              </a:r>
            </a:p>
          </p:txBody>
        </p:sp>
      </p:grpSp>
      <p:grpSp>
        <p:nvGrpSpPr>
          <p:cNvPr id="15" name="グループ化 14">
            <a:extLst>
              <a:ext uri="{FF2B5EF4-FFF2-40B4-BE49-F238E27FC236}">
                <a16:creationId xmlns:a16="http://schemas.microsoft.com/office/drawing/2014/main" id="{23928936-5D30-E90A-7B97-36927C93D3E7}"/>
              </a:ext>
            </a:extLst>
          </p:cNvPr>
          <p:cNvGrpSpPr/>
          <p:nvPr/>
        </p:nvGrpSpPr>
        <p:grpSpPr>
          <a:xfrm>
            <a:off x="1871664" y="4065757"/>
            <a:ext cx="6958068" cy="2046399"/>
            <a:chOff x="1871664" y="4317575"/>
            <a:chExt cx="6958068" cy="2046399"/>
          </a:xfrm>
        </p:grpSpPr>
        <p:sp>
          <p:nvSpPr>
            <p:cNvPr id="12" name="正方形/長方形 11">
              <a:extLst>
                <a:ext uri="{FF2B5EF4-FFF2-40B4-BE49-F238E27FC236}">
                  <a16:creationId xmlns:a16="http://schemas.microsoft.com/office/drawing/2014/main" id="{6822B104-6191-333F-4976-792BF8BF997C}"/>
                </a:ext>
              </a:extLst>
            </p:cNvPr>
            <p:cNvSpPr/>
            <p:nvPr/>
          </p:nvSpPr>
          <p:spPr>
            <a:xfrm>
              <a:off x="2600506" y="4698568"/>
              <a:ext cx="6229226" cy="1665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緊急度判定のしかた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医療機関・受診手段の検索のしかた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28</a:t>
              </a:r>
            </a:p>
            <a:p>
              <a:pPr algn="dist">
                <a:lnSpc>
                  <a:spcPct val="150000"/>
                </a:lnSpc>
              </a:pPr>
              <a:r>
                <a:rPr lang="ja-JP" altLang="en-US" sz="1800" dirty="0">
                  <a:solidFill>
                    <a:schemeClr val="tx1"/>
                  </a:solidFill>
                  <a:latin typeface="BIZ UDPゴシック" panose="020B0400000000000000" pitchFamily="50" charset="-128"/>
                  <a:ea typeface="BIZ UDPゴシック" panose="020B0400000000000000" pitchFamily="50" charset="-128"/>
                  <a:cs typeface="Meiryo" charset="-128"/>
                </a:rPr>
                <a:t>急な症状で迷っている場合</a:t>
              </a:r>
              <a:r>
                <a:rPr lang="en-US" altLang="ja-JP" sz="1800" dirty="0">
                  <a:solidFill>
                    <a:schemeClr val="tx1"/>
                  </a:solidFill>
                  <a:latin typeface="BIZ UDPゴシック" panose="020B0400000000000000" pitchFamily="50" charset="-128"/>
                  <a:ea typeface="BIZ UDPゴシック" panose="020B0400000000000000" pitchFamily="50" charset="-128"/>
                  <a:cs typeface="Meiryo" charset="-128"/>
                </a:rPr>
                <a:t>………………………………P34</a:t>
              </a:r>
              <a:endParaRPr lang="en-US" altLang="ja-JP" sz="1800" dirty="0">
                <a:ln w="0"/>
                <a:solidFill>
                  <a:prstClr val="black"/>
                </a:solidFill>
                <a:latin typeface="BIZ UDPゴシック" panose="020B0400000000000000" pitchFamily="50" charset="-128"/>
                <a:ea typeface="BIZ UDPゴシック" panose="020B0400000000000000" pitchFamily="50" charset="-128"/>
                <a:cs typeface="Meiryo" charset="-128"/>
              </a:endParaRP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救急車の呼び方</a:t>
              </a:r>
              <a:r>
                <a:rPr lang="en-US" altLang="ja-JP" dirty="0">
                  <a:ln w="0"/>
                  <a:solidFill>
                    <a:schemeClr val="tx1"/>
                  </a:solidFill>
                  <a:latin typeface="BIZ UDPゴシック" panose="020B0400000000000000" pitchFamily="50" charset="-128"/>
                  <a:ea typeface="BIZ UDPゴシック" panose="020B0400000000000000" pitchFamily="50" charset="-128"/>
                </a:rPr>
                <a:t>……………………………………………P40</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D0D6FD3B-3B2E-176C-B6FC-D739DB5D836A}"/>
                </a:ext>
              </a:extLst>
            </p:cNvPr>
            <p:cNvSpPr/>
            <p:nvPr/>
          </p:nvSpPr>
          <p:spPr>
            <a:xfrm>
              <a:off x="1924914" y="4696797"/>
              <a:ext cx="675592" cy="166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p:txBody>
        </p:sp>
        <p:sp>
          <p:nvSpPr>
            <p:cNvPr id="14" name="テキスト ボックス 13">
              <a:extLst>
                <a:ext uri="{FF2B5EF4-FFF2-40B4-BE49-F238E27FC236}">
                  <a16:creationId xmlns:a16="http://schemas.microsoft.com/office/drawing/2014/main" id="{B302CC46-510E-AABC-3E0C-F099530D93D3}"/>
                </a:ext>
              </a:extLst>
            </p:cNvPr>
            <p:cNvSpPr txBox="1"/>
            <p:nvPr/>
          </p:nvSpPr>
          <p:spPr>
            <a:xfrm>
              <a:off x="1871664" y="4317575"/>
              <a:ext cx="6958068"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全国版救急受診アプリ（Ｑ助）を利用しましょう</a:t>
              </a:r>
            </a:p>
          </p:txBody>
        </p:sp>
      </p:grpSp>
    </p:spTree>
    <p:extLst>
      <p:ext uri="{BB962C8B-B14F-4D97-AF65-F5344CB8AC3E}">
        <p14:creationId xmlns:p14="http://schemas.microsoft.com/office/powerpoint/2010/main" val="139539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手紙&#10;&#10;自動的に生成された説明">
            <a:extLst>
              <a:ext uri="{FF2B5EF4-FFF2-40B4-BE49-F238E27FC236}">
                <a16:creationId xmlns:a16="http://schemas.microsoft.com/office/drawing/2014/main" id="{2578911F-E76F-9655-6F03-488EFF204E0C}"/>
              </a:ext>
            </a:extLst>
          </p:cNvPr>
          <p:cNvPicPr>
            <a:picLocks noChangeAspect="1"/>
          </p:cNvPicPr>
          <p:nvPr/>
        </p:nvPicPr>
        <p:blipFill>
          <a:blip r:embed="rId4"/>
          <a:stretch>
            <a:fillRect/>
          </a:stretch>
        </p:blipFill>
        <p:spPr>
          <a:xfrm>
            <a:off x="5713009" y="2346432"/>
            <a:ext cx="1993847" cy="4320002"/>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EEBA3A83-0AF0-98C4-DAB2-864B8224CD43}"/>
              </a:ext>
            </a:extLst>
          </p:cNvPr>
          <p:cNvPicPr>
            <a:picLocks noChangeAspect="1"/>
          </p:cNvPicPr>
          <p:nvPr/>
        </p:nvPicPr>
        <p:blipFill>
          <a:blip r:embed="rId5"/>
          <a:stretch>
            <a:fillRect/>
          </a:stretch>
        </p:blipFill>
        <p:spPr>
          <a:xfrm>
            <a:off x="1427149" y="2358464"/>
            <a:ext cx="1993847" cy="432000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6" name="テキスト ボックス 5">
            <a:extLst>
              <a:ext uri="{FF2B5EF4-FFF2-40B4-BE49-F238E27FC236}">
                <a16:creationId xmlns:a16="http://schemas.microsoft.com/office/drawing/2014/main" id="{FFCFEE28-4ED7-169D-7764-1A9435F93A17}"/>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表示例１</a:t>
            </a:r>
          </a:p>
        </p:txBody>
      </p:sp>
      <p:sp>
        <p:nvSpPr>
          <p:cNvPr id="7" name="テキスト ボックス 6">
            <a:extLst>
              <a:ext uri="{FF2B5EF4-FFF2-40B4-BE49-F238E27FC236}">
                <a16:creationId xmlns:a16="http://schemas.microsoft.com/office/drawing/2014/main" id="{409C2B54-C5A1-E223-0F1E-FE5262489E21}"/>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表示例２</a:t>
            </a:r>
          </a:p>
        </p:txBody>
      </p:sp>
      <p:sp>
        <p:nvSpPr>
          <p:cNvPr id="2" name="サブタイトル 2">
            <a:extLst>
              <a:ext uri="{FF2B5EF4-FFF2-40B4-BE49-F238E27FC236}">
                <a16:creationId xmlns:a16="http://schemas.microsoft.com/office/drawing/2014/main" id="{4F426C9F-2D4F-032F-839F-5984FFBC3F1D}"/>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4" name="サブタイトル 2">
            <a:extLst>
              <a:ext uri="{FF2B5EF4-FFF2-40B4-BE49-F238E27FC236}">
                <a16:creationId xmlns:a16="http://schemas.microsoft.com/office/drawing/2014/main" id="{D086A58D-C6B0-D9EE-1C5F-A9AF18EFBA7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Tree>
    <p:extLst>
      <p:ext uri="{BB962C8B-B14F-4D97-AF65-F5344CB8AC3E}">
        <p14:creationId xmlns:p14="http://schemas.microsoft.com/office/powerpoint/2010/main" val="1836706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ホワイトボード&#10;&#10;中程度の精度で自動的に生成された説明">
            <a:extLst>
              <a:ext uri="{FF2B5EF4-FFF2-40B4-BE49-F238E27FC236}">
                <a16:creationId xmlns:a16="http://schemas.microsoft.com/office/drawing/2014/main" id="{C01C4D84-80D9-C19E-56BD-F395D4510D99}"/>
              </a:ext>
            </a:extLst>
          </p:cNvPr>
          <p:cNvPicPr>
            <a:picLocks noChangeAspect="1"/>
          </p:cNvPicPr>
          <p:nvPr/>
        </p:nvPicPr>
        <p:blipFill>
          <a:blip r:embed="rId4"/>
          <a:stretch>
            <a:fillRect/>
          </a:stretch>
        </p:blipFill>
        <p:spPr>
          <a:xfrm>
            <a:off x="5725041" y="2346435"/>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16B37D75-0D14-C7B7-4194-09A927D013AD}"/>
              </a:ext>
            </a:extLst>
          </p:cNvPr>
          <p:cNvPicPr>
            <a:picLocks noChangeAspect="1"/>
          </p:cNvPicPr>
          <p:nvPr/>
        </p:nvPicPr>
        <p:blipFill>
          <a:blip r:embed="rId5"/>
          <a:stretch>
            <a:fillRect/>
          </a:stretch>
        </p:blipFill>
        <p:spPr>
          <a:xfrm>
            <a:off x="1427150" y="2358467"/>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3" name="サブタイトル 2">
            <a:extLst>
              <a:ext uri="{FF2B5EF4-FFF2-40B4-BE49-F238E27FC236}">
                <a16:creationId xmlns:a16="http://schemas.microsoft.com/office/drawing/2014/main" id="{F6D7D873-8733-6FCE-8EE2-9B16ADBC3E98}"/>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5" name="サブタイトル 2">
            <a:extLst>
              <a:ext uri="{FF2B5EF4-FFF2-40B4-BE49-F238E27FC236}">
                <a16:creationId xmlns:a16="http://schemas.microsoft.com/office/drawing/2014/main" id="{1E48D7AC-0C9D-49EF-24C4-8D8B62D87B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11" name="テキスト ボックス 10">
            <a:extLst>
              <a:ext uri="{FF2B5EF4-FFF2-40B4-BE49-F238E27FC236}">
                <a16:creationId xmlns:a16="http://schemas.microsoft.com/office/drawing/2014/main" id="{730008A4-C7CB-1D91-4B28-5CF28CBE8D2D}"/>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4</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A09A59FA-527B-E745-F545-58ED5F0F9408}"/>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3</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31280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5D39B192-F3A2-767A-1868-08C91A822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069" y="2340499"/>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7A31DAC0-7FC0-A6DE-7264-0DD7669AFEFB}"/>
              </a:ext>
            </a:extLst>
          </p:cNvPr>
          <p:cNvPicPr>
            <a:picLocks noChangeAspect="1"/>
          </p:cNvPicPr>
          <p:nvPr/>
        </p:nvPicPr>
        <p:blipFill>
          <a:blip r:embed="rId5"/>
          <a:stretch>
            <a:fillRect/>
          </a:stretch>
        </p:blipFill>
        <p:spPr>
          <a:xfrm>
            <a:off x="1423898" y="2358464"/>
            <a:ext cx="1993848"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98544" y="3638614"/>
            <a:ext cx="2221978" cy="7252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263318" y="3488317"/>
            <a:ext cx="2334905" cy="2294168"/>
          </a:xfrm>
          <a:prstGeom prst="roundRect">
            <a:avLst>
              <a:gd name="adj" fmla="val 8822"/>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6F275542-96CF-D82C-40BE-8A1F7C69D6C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82CCCC6E-83AD-7FF7-FBAC-1CB8916C8E1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CAE984FF-3AF3-176F-1EC6-9A5D5F353674}"/>
              </a:ext>
            </a:extLst>
          </p:cNvPr>
          <p:cNvSpPr txBox="1"/>
          <p:nvPr/>
        </p:nvSpPr>
        <p:spPr>
          <a:xfrm>
            <a:off x="1412436" y="1512998"/>
            <a:ext cx="293842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当てはまる項目を押します</a:t>
            </a:r>
          </a:p>
        </p:txBody>
      </p:sp>
      <p:sp>
        <p:nvSpPr>
          <p:cNvPr id="10" name="テキスト ボックス 9">
            <a:extLst>
              <a:ext uri="{FF2B5EF4-FFF2-40B4-BE49-F238E27FC236}">
                <a16:creationId xmlns:a16="http://schemas.microsoft.com/office/drawing/2014/main" id="{B398273E-32E3-7BA3-9569-38F4036595E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77B56C1A-A307-1A58-A279-9FECE9334385}"/>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詳細の症状確認画面で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いいえ</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を選択します</a:t>
            </a:r>
          </a:p>
        </p:txBody>
      </p:sp>
    </p:spTree>
    <p:extLst>
      <p:ext uri="{BB962C8B-B14F-4D97-AF65-F5344CB8AC3E}">
        <p14:creationId xmlns:p14="http://schemas.microsoft.com/office/powerpoint/2010/main" val="211748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画像のプレビュー">
            <a:extLst>
              <a:ext uri="{FF2B5EF4-FFF2-40B4-BE49-F238E27FC236}">
                <a16:creationId xmlns:a16="http://schemas.microsoft.com/office/drawing/2014/main" id="{AB16F354-4586-F9CC-88D6-A1FBCE2E6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930" y="2352484"/>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A2851BF8-A751-AE9E-2B49-A4CFBDDC10BE}"/>
              </a:ext>
            </a:extLst>
          </p:cNvPr>
          <p:cNvPicPr>
            <a:picLocks noChangeAspect="1"/>
          </p:cNvPicPr>
          <p:nvPr/>
        </p:nvPicPr>
        <p:blipFill>
          <a:blip r:embed="rId5"/>
          <a:stretch>
            <a:fillRect/>
          </a:stretch>
        </p:blipFill>
        <p:spPr>
          <a:xfrm>
            <a:off x="5728080" y="2346427"/>
            <a:ext cx="1993848" cy="432000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59633" y="3367996"/>
            <a:ext cx="2334904" cy="2240849"/>
          </a:xfrm>
          <a:prstGeom prst="roundRect">
            <a:avLst>
              <a:gd name="adj" fmla="val 7320"/>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2" name="サブタイトル 2">
            <a:extLst>
              <a:ext uri="{FF2B5EF4-FFF2-40B4-BE49-F238E27FC236}">
                <a16:creationId xmlns:a16="http://schemas.microsoft.com/office/drawing/2014/main" id="{167B374B-89D4-58AA-E0A0-F66C71224C0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4" name="テキスト ボックス 3">
            <a:extLst>
              <a:ext uri="{FF2B5EF4-FFF2-40B4-BE49-F238E27FC236}">
                <a16:creationId xmlns:a16="http://schemas.microsoft.com/office/drawing/2014/main" id="{DB16D3BC-55DD-AF7E-91CF-AF19516A008A}"/>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ED0022ED-0F2E-2FDE-A765-129EE27D0A28}"/>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症状を選択する画面が表示された場合、当てはまる症状を押します</a:t>
            </a:r>
          </a:p>
        </p:txBody>
      </p:sp>
      <p:sp>
        <p:nvSpPr>
          <p:cNvPr id="6" name="テキスト ボックス 5">
            <a:extLst>
              <a:ext uri="{FF2B5EF4-FFF2-40B4-BE49-F238E27FC236}">
                <a16:creationId xmlns:a16="http://schemas.microsoft.com/office/drawing/2014/main" id="{70C019AA-3228-CBD9-68AA-FDE12E0B0EC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A6D0C2E0-6EC6-2516-1EEB-4A291C4AAC65}"/>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年代を選択する場合、</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大人（</a:t>
            </a:r>
            <a:r>
              <a:rPr lang="en-US" altLang="ja-JP" sz="1800" dirty="0">
                <a:solidFill>
                  <a:prstClr val="black"/>
                </a:solidFill>
                <a:latin typeface="BIZ UDPゴシック" panose="020B0400000000000000" pitchFamily="50" charset="-128"/>
                <a:ea typeface="BIZ UDPゴシック" panose="020B0400000000000000" pitchFamily="50" charset="-128"/>
              </a:rPr>
              <a:t>16</a:t>
            </a:r>
            <a:r>
              <a:rPr lang="ja-JP" altLang="en-US" sz="1800" dirty="0">
                <a:solidFill>
                  <a:prstClr val="black"/>
                </a:solidFill>
                <a:latin typeface="BIZ UDPゴシック" panose="020B0400000000000000" pitchFamily="50" charset="-128"/>
                <a:ea typeface="BIZ UDPゴシック" panose="020B0400000000000000" pitchFamily="50" charset="-128"/>
              </a:rPr>
              <a:t>歳以上）」か「こども</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2" name="四角形: 角を丸くする 11">
            <a:extLst>
              <a:ext uri="{FF2B5EF4-FFF2-40B4-BE49-F238E27FC236}">
                <a16:creationId xmlns:a16="http://schemas.microsoft.com/office/drawing/2014/main" id="{6D6F4200-80C2-5509-771E-F41CCC50F43D}"/>
              </a:ext>
            </a:extLst>
          </p:cNvPr>
          <p:cNvSpPr/>
          <p:nvPr/>
        </p:nvSpPr>
        <p:spPr>
          <a:xfrm>
            <a:off x="1263318" y="3440188"/>
            <a:ext cx="2334905" cy="2707941"/>
          </a:xfrm>
          <a:prstGeom prst="roundRect">
            <a:avLst>
              <a:gd name="adj" fmla="val 8822"/>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25251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D3D14CC0-8EDB-476A-308F-4A6AEC621882}"/>
              </a:ext>
            </a:extLst>
          </p:cNvPr>
          <p:cNvPicPr>
            <a:picLocks noChangeAspect="1"/>
          </p:cNvPicPr>
          <p:nvPr/>
        </p:nvPicPr>
        <p:blipFill>
          <a:blip r:embed="rId4"/>
          <a:stretch>
            <a:fillRect/>
          </a:stretch>
        </p:blipFill>
        <p:spPr>
          <a:xfrm>
            <a:off x="5728016" y="2346427"/>
            <a:ext cx="1993848" cy="4320004"/>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5E3EBBFE-0427-260B-3B8A-89396E0B8055}"/>
              </a:ext>
            </a:extLst>
          </p:cNvPr>
          <p:cNvPicPr>
            <a:picLocks noChangeAspect="1"/>
          </p:cNvPicPr>
          <p:nvPr/>
        </p:nvPicPr>
        <p:blipFill>
          <a:blip r:embed="rId4"/>
          <a:stretch>
            <a:fillRect/>
          </a:stretch>
        </p:blipFill>
        <p:spPr>
          <a:xfrm>
            <a:off x="1435930" y="2352482"/>
            <a:ext cx="1993848" cy="432000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724573" y="6128720"/>
            <a:ext cx="940207" cy="28420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457179" y="2556087"/>
            <a:ext cx="552095" cy="43977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EE6F985F-0117-2B73-3FA8-21C791E1D7B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984EA4D8-8783-587F-549C-1C47E0104FB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2A266BF6-EAD0-6268-466E-9F97E34E6507}"/>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一つ前の画面に戻りたい場合、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前に戻る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0" name="テキスト ボックス 9">
            <a:extLst>
              <a:ext uri="{FF2B5EF4-FFF2-40B4-BE49-F238E27FC236}">
                <a16:creationId xmlns:a16="http://schemas.microsoft.com/office/drawing/2014/main" id="{918E0DC1-3CB9-054A-BCDB-1ECDBA0850B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40FA86D0-ED7F-C8CD-95E1-248A80C8C156}"/>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はじめからやり直したい場合、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はじめに戻る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Tree>
    <p:extLst>
      <p:ext uri="{BB962C8B-B14F-4D97-AF65-F5344CB8AC3E}">
        <p14:creationId xmlns:p14="http://schemas.microsoft.com/office/powerpoint/2010/main" val="2084661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45D2E4E0-2D3F-2838-A8D6-6F9A64B22CA2}"/>
              </a:ext>
            </a:extLst>
          </p:cNvPr>
          <p:cNvPicPr>
            <a:picLocks noChangeAspect="1"/>
          </p:cNvPicPr>
          <p:nvPr/>
        </p:nvPicPr>
        <p:blipFill>
          <a:blip r:embed="rId4"/>
          <a:stretch>
            <a:fillRect/>
          </a:stretch>
        </p:blipFill>
        <p:spPr>
          <a:xfrm>
            <a:off x="1460711" y="2406592"/>
            <a:ext cx="1992414" cy="43168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306709" y="5152303"/>
            <a:ext cx="2288817"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pic>
        <p:nvPicPr>
          <p:cNvPr id="5" name="図 4">
            <a:extLst>
              <a:ext uri="{FF2B5EF4-FFF2-40B4-BE49-F238E27FC236}">
                <a16:creationId xmlns:a16="http://schemas.microsoft.com/office/drawing/2014/main" id="{D22766D2-9198-8F45-3DE1-3E2155017D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13802" y="3362692"/>
            <a:ext cx="1632611" cy="1729704"/>
          </a:xfrm>
          <a:prstGeom prst="rect">
            <a:avLst/>
          </a:prstGeom>
          <a:ln>
            <a:solidFill>
              <a:schemeClr val="tx1"/>
            </a:solidFill>
          </a:ln>
        </p:spPr>
      </p:pic>
      <p:pic>
        <p:nvPicPr>
          <p:cNvPr id="7" name="図 6" descr="「電話をかける」「はい」・「いいえ」の選択の画面の画像">
            <a:extLst>
              <a:ext uri="{FF2B5EF4-FFF2-40B4-BE49-F238E27FC236}">
                <a16:creationId xmlns:a16="http://schemas.microsoft.com/office/drawing/2014/main" id="{D2671ACB-CDBB-3074-BB5B-AB925B6BD37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33900" y="5786911"/>
            <a:ext cx="1992414" cy="857978"/>
          </a:xfrm>
          <a:prstGeom prst="rect">
            <a:avLst/>
          </a:prstGeom>
          <a:ln>
            <a:solidFill>
              <a:schemeClr val="tx1"/>
            </a:solidFill>
          </a:ln>
        </p:spPr>
      </p:pic>
      <p:sp>
        <p:nvSpPr>
          <p:cNvPr id="10" name="テキスト ボックス 9">
            <a:extLst>
              <a:ext uri="{FF2B5EF4-FFF2-40B4-BE49-F238E27FC236}">
                <a16:creationId xmlns:a16="http://schemas.microsoft.com/office/drawing/2014/main" id="{6128896F-3CD4-6BEA-CE53-D44EB288C7C9}"/>
              </a:ext>
            </a:extLst>
          </p:cNvPr>
          <p:cNvSpPr txBox="1"/>
          <p:nvPr/>
        </p:nvSpPr>
        <p:spPr>
          <a:xfrm>
            <a:off x="5739659" y="2796563"/>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※Android</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の場合</a:t>
            </a:r>
          </a:p>
        </p:txBody>
      </p:sp>
      <p:sp>
        <p:nvSpPr>
          <p:cNvPr id="11" name="テキスト ボックス 10">
            <a:extLst>
              <a:ext uri="{FF2B5EF4-FFF2-40B4-BE49-F238E27FC236}">
                <a16:creationId xmlns:a16="http://schemas.microsoft.com/office/drawing/2014/main" id="{222A5CFE-CA24-78FA-58A8-3CCE2C86127B}"/>
              </a:ext>
            </a:extLst>
          </p:cNvPr>
          <p:cNvSpPr txBox="1"/>
          <p:nvPr/>
        </p:nvSpPr>
        <p:spPr>
          <a:xfrm>
            <a:off x="5739659" y="5314456"/>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※iPhone</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の場合</a:t>
            </a:r>
          </a:p>
        </p:txBody>
      </p:sp>
      <p:sp>
        <p:nvSpPr>
          <p:cNvPr id="3" name="テキスト ボックス 2">
            <a:extLst>
              <a:ext uri="{FF2B5EF4-FFF2-40B4-BE49-F238E27FC236}">
                <a16:creationId xmlns:a16="http://schemas.microsoft.com/office/drawing/2014/main" id="{C294BF99-5519-63F3-C0B7-C733B3BD068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9E274283-B639-3DC0-4B65-C55BACBB76D7}"/>
              </a:ext>
            </a:extLst>
          </p:cNvPr>
          <p:cNvSpPr txBox="1"/>
          <p:nvPr/>
        </p:nvSpPr>
        <p:spPr>
          <a:xfrm>
            <a:off x="1412435" y="1512998"/>
            <a:ext cx="3348279"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｢119</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番に電話する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2" name="テキスト ボックス 11">
            <a:extLst>
              <a:ext uri="{FF2B5EF4-FFF2-40B4-BE49-F238E27FC236}">
                <a16:creationId xmlns:a16="http://schemas.microsoft.com/office/drawing/2014/main" id="{A0CF79AA-F964-25A2-F66A-AD1F38FC31E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23560296-FBBD-9F93-79B9-0D4C38C7A4E3}"/>
              </a:ext>
            </a:extLst>
          </p:cNvPr>
          <p:cNvSpPr txBox="1"/>
          <p:nvPr/>
        </p:nvSpPr>
        <p:spPr>
          <a:xfrm>
            <a:off x="5574097" y="1512998"/>
            <a:ext cx="3536871" cy="1115818"/>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Android</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の場合は緑色の受話器マーク　　　を押し、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iPhone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の場合は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はい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pic>
        <p:nvPicPr>
          <p:cNvPr id="23" name="図 22">
            <a:extLst>
              <a:ext uri="{FF2B5EF4-FFF2-40B4-BE49-F238E27FC236}">
                <a16:creationId xmlns:a16="http://schemas.microsoft.com/office/drawing/2014/main" id="{A4BBD70D-EA96-4FC7-E0BD-EDDD879636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274" t="84645" r="42271" b="8223"/>
          <a:stretch/>
        </p:blipFill>
        <p:spPr bwMode="auto">
          <a:xfrm>
            <a:off x="6350260" y="1929739"/>
            <a:ext cx="346825" cy="346825"/>
          </a:xfrm>
          <a:custGeom>
            <a:avLst/>
            <a:gdLst>
              <a:gd name="connsiteX0" fmla="*/ 489527 w 979054"/>
              <a:gd name="connsiteY0" fmla="*/ 0 h 979054"/>
              <a:gd name="connsiteX1" fmla="*/ 979054 w 979054"/>
              <a:gd name="connsiteY1" fmla="*/ 489527 h 979054"/>
              <a:gd name="connsiteX2" fmla="*/ 489527 w 979054"/>
              <a:gd name="connsiteY2" fmla="*/ 979054 h 979054"/>
              <a:gd name="connsiteX3" fmla="*/ 0 w 979054"/>
              <a:gd name="connsiteY3" fmla="*/ 489527 h 979054"/>
              <a:gd name="connsiteX4" fmla="*/ 489527 w 979054"/>
              <a:gd name="connsiteY4" fmla="*/ 0 h 97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054" h="979054">
                <a:moveTo>
                  <a:pt x="489527" y="0"/>
                </a:moveTo>
                <a:cubicBezTo>
                  <a:pt x="759885" y="0"/>
                  <a:pt x="979054" y="219169"/>
                  <a:pt x="979054" y="489527"/>
                </a:cubicBezTo>
                <a:cubicBezTo>
                  <a:pt x="979054" y="759885"/>
                  <a:pt x="759885" y="979054"/>
                  <a:pt x="489527" y="979054"/>
                </a:cubicBezTo>
                <a:cubicBezTo>
                  <a:pt x="219169" y="979054"/>
                  <a:pt x="0" y="759885"/>
                  <a:pt x="0" y="489527"/>
                </a:cubicBezTo>
                <a:cubicBezTo>
                  <a:pt x="0" y="219169"/>
                  <a:pt x="219169" y="0"/>
                  <a:pt x="489527" y="0"/>
                </a:cubicBezTo>
                <a:close/>
              </a:path>
            </a:pathLst>
          </a:cu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3F497954-0ED6-C95D-9625-DA6F7A72B0E3}"/>
              </a:ext>
            </a:extLst>
          </p:cNvPr>
          <p:cNvSpPr/>
          <p:nvPr/>
        </p:nvSpPr>
        <p:spPr>
          <a:xfrm>
            <a:off x="6631897" y="4570231"/>
            <a:ext cx="406579" cy="30255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7365B17-7F12-13B0-ED9A-CCE1F236A6F0}"/>
              </a:ext>
            </a:extLst>
          </p:cNvPr>
          <p:cNvSpPr/>
          <p:nvPr/>
        </p:nvSpPr>
        <p:spPr>
          <a:xfrm>
            <a:off x="6651950" y="6182561"/>
            <a:ext cx="1316366" cy="5409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サブタイトル 2">
            <a:extLst>
              <a:ext uri="{FF2B5EF4-FFF2-40B4-BE49-F238E27FC236}">
                <a16:creationId xmlns:a16="http://schemas.microsoft.com/office/drawing/2014/main" id="{FD076DF2-8D18-0599-24CE-0F5E281BFD5E}"/>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748096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381649" y="1820673"/>
            <a:ext cx="8380701" cy="197906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nSpc>
                <a:spcPct val="130000"/>
              </a:lnSpc>
              <a:spcBef>
                <a:spcPts val="0"/>
              </a:spcBef>
              <a:buClr>
                <a:schemeClr val="accent1"/>
              </a:buClr>
              <a:buFont typeface="BIZ UDPゴシック" panose="020B0400000000000000" pitchFamily="50" charset="-128"/>
              <a:buChar char="※"/>
            </a:pPr>
            <a:r>
              <a:rPr lang="ja-JP" altLang="en-US" b="0" dirty="0">
                <a:solidFill>
                  <a:schemeClr val="accent1"/>
                </a:solidFill>
                <a:latin typeface="BIZ UDPゴシック" panose="020B0400000000000000" pitchFamily="50" charset="-128"/>
                <a:ea typeface="BIZ UDPゴシック" panose="020B0400000000000000" pitchFamily="50" charset="-128"/>
              </a:rPr>
              <a:t>音声による通報が困難な場合は、</a:t>
            </a: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緊急通報システムを利用できます</a:t>
            </a:r>
            <a:endParaRPr lang="en-US" altLang="ja-JP"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Clr>
                <a:schemeClr val="accent1"/>
              </a:buClr>
              <a:buFont typeface="BIZ UDPゴシック" panose="020B0400000000000000" pitchFamily="50" charset="-128"/>
              <a:buChar char="※"/>
            </a:pP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緊急通報システムの利用にあたっては事前に申請手続きが必要になります</a:t>
            </a:r>
          </a:p>
          <a:p>
            <a:pPr marL="342900" indent="-342900">
              <a:lnSpc>
                <a:spcPct val="130000"/>
              </a:lnSpc>
              <a:spcBef>
                <a:spcPts val="0"/>
              </a:spcBef>
              <a:buClr>
                <a:schemeClr val="accent1"/>
              </a:buClr>
              <a:buFont typeface="BIZ UDPゴシック" panose="020B0400000000000000" pitchFamily="50" charset="-128"/>
              <a:buChar char="※"/>
            </a:pPr>
            <a:endParaRPr lang="en-US" altLang="ja-JP" b="0" dirty="0">
              <a:solidFill>
                <a:schemeClr val="accent1"/>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3" name="テキスト ボックス 12">
            <a:extLst>
              <a:ext uri="{FF2B5EF4-FFF2-40B4-BE49-F238E27FC236}">
                <a16:creationId xmlns:a16="http://schemas.microsoft.com/office/drawing/2014/main" id="{9E6C2C06-75F1-6D6E-4AE5-DF6CBE74891C}"/>
              </a:ext>
            </a:extLst>
          </p:cNvPr>
          <p:cNvSpPr txBox="1"/>
          <p:nvPr/>
        </p:nvSpPr>
        <p:spPr>
          <a:xfrm>
            <a:off x="507578" y="4176871"/>
            <a:ext cx="6854035" cy="1343381"/>
          </a:xfrm>
          <a:prstGeom prst="rect">
            <a:avLst/>
          </a:prstGeom>
          <a:noFill/>
        </p:spPr>
        <p:txBody>
          <a:bodyPr wrap="square" lIns="91440" tIns="45720" rIns="91440" bIns="45720" rtlCol="0" anchor="t">
            <a:spAutoFit/>
          </a:bodyPr>
          <a:lstStyle/>
          <a:p>
            <a:pPr>
              <a:lnSpc>
                <a:spcPct val="130000"/>
              </a:lnSpc>
            </a:pPr>
            <a:r>
              <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NET</a:t>
            </a:r>
            <a:r>
              <a:rPr lang="ja-JP" altLang="en-US"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１１９緊急通報システムの概要、導入地域</a:t>
            </a:r>
            <a:endPar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2200" b="0" dirty="0">
                <a:latin typeface="BIZ UDPゴシック" panose="020B0400000000000000" pitchFamily="50" charset="-128"/>
                <a:ea typeface="BIZ UDPゴシック" panose="020B0400000000000000" pitchFamily="50" charset="-128"/>
              </a:rPr>
              <a:t>https://www.fdma.go.jp/mission/enrichment/kyukyumusen_kinkyutuhou/NET119.html</a:t>
            </a:r>
          </a:p>
        </p:txBody>
      </p:sp>
      <p:pic>
        <p:nvPicPr>
          <p:cNvPr id="14" name="Picture 16" descr="Net119緊急通報システムの概要、導入地域を紹介するホームページへ移動するQRコード">
            <a:extLst>
              <a:ext uri="{FF2B5EF4-FFF2-40B4-BE49-F238E27FC236}">
                <a16:creationId xmlns:a16="http://schemas.microsoft.com/office/drawing/2014/main" id="{4C8E1089-A57D-FF8F-74C0-E1DC07011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1614" y="4334766"/>
            <a:ext cx="1185486" cy="118548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154E5143-2147-FD1E-FC7E-A5D198D233B5}"/>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緊急度判定のしかた</a:t>
            </a:r>
            <a:endParaRPr lang="ja-JP" altLang="en-US" dirty="0"/>
          </a:p>
        </p:txBody>
      </p:sp>
      <p:sp>
        <p:nvSpPr>
          <p:cNvPr id="3" name="サブタイトル 2">
            <a:extLst>
              <a:ext uri="{FF2B5EF4-FFF2-40B4-BE49-F238E27FC236}">
                <a16:creationId xmlns:a16="http://schemas.microsoft.com/office/drawing/2014/main" id="{A53CC00D-290A-E447-DCBE-5ED95DD5FDFB}"/>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4008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F5C39E6A-A802-AE76-15B2-B27E522307CE}"/>
              </a:ext>
            </a:extLst>
          </p:cNvPr>
          <p:cNvPicPr>
            <a:picLocks noChangeAspect="1"/>
          </p:cNvPicPr>
          <p:nvPr/>
        </p:nvPicPr>
        <p:blipFill>
          <a:blip r:embed="rId4"/>
          <a:stretch>
            <a:fillRect/>
          </a:stretch>
        </p:blipFill>
        <p:spPr>
          <a:xfrm>
            <a:off x="3577812" y="2436201"/>
            <a:ext cx="1988376" cy="430814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404940" y="2940888"/>
            <a:ext cx="2317662" cy="33636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テキスト ボックス 4">
            <a:extLst>
              <a:ext uri="{FF2B5EF4-FFF2-40B4-BE49-F238E27FC236}">
                <a16:creationId xmlns:a16="http://schemas.microsoft.com/office/drawing/2014/main" id="{D34F09D5-7590-1E26-BC08-7288CA7A4186}"/>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416399DF-0773-A2FB-A57F-11BBACAAAB7E}"/>
              </a:ext>
            </a:extLst>
          </p:cNvPr>
          <p:cNvSpPr txBox="1"/>
          <p:nvPr/>
        </p:nvSpPr>
        <p:spPr>
          <a:xfrm>
            <a:off x="3485788" y="1512998"/>
            <a:ext cx="392566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オペレーターと会話する際は、必要に応じて</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選択した症状</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を確認</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サブタイトル 2">
            <a:extLst>
              <a:ext uri="{FF2B5EF4-FFF2-40B4-BE49-F238E27FC236}">
                <a16:creationId xmlns:a16="http://schemas.microsoft.com/office/drawing/2014/main" id="{A267DEB8-5C20-8CEA-1113-6247F8BC3609}"/>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99346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DA41FDFE-683E-E0DA-6FF8-9C1033681A59}"/>
              </a:ext>
            </a:extLst>
          </p:cNvPr>
          <p:cNvPicPr>
            <a:picLocks noChangeAspect="1"/>
          </p:cNvPicPr>
          <p:nvPr/>
        </p:nvPicPr>
        <p:blipFill>
          <a:blip r:embed="rId4"/>
          <a:stretch>
            <a:fillRect/>
          </a:stretch>
        </p:blipFill>
        <p:spPr>
          <a:xfrm>
            <a:off x="5717401" y="2351374"/>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32E22370-B664-26A5-B0F3-2BE1A671E36C}"/>
              </a:ext>
            </a:extLst>
          </p:cNvPr>
          <p:cNvPicPr>
            <a:picLocks noChangeAspect="1"/>
          </p:cNvPicPr>
          <p:nvPr/>
        </p:nvPicPr>
        <p:blipFill>
          <a:blip r:embed="rId5"/>
          <a:stretch>
            <a:fillRect/>
          </a:stretch>
        </p:blipFill>
        <p:spPr>
          <a:xfrm>
            <a:off x="1423248" y="2358464"/>
            <a:ext cx="1995147" cy="432281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2814" y="2843903"/>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矢印: 下 4">
            <a:extLst>
              <a:ext uri="{FF2B5EF4-FFF2-40B4-BE49-F238E27FC236}">
                <a16:creationId xmlns:a16="http://schemas.microsoft.com/office/drawing/2014/main" id="{E602F9E4-C97D-36B8-F89B-9412786E7E2F}"/>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サブタイトル 2">
            <a:extLst>
              <a:ext uri="{FF2B5EF4-FFF2-40B4-BE49-F238E27FC236}">
                <a16:creationId xmlns:a16="http://schemas.microsoft.com/office/drawing/2014/main" id="{1A54C45B-84B4-E858-807A-DA6327BCECE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できるだけ早めに医療機関を受診しましょう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a:t>
            </a:r>
            <a:r>
              <a:rPr lang="en-US" altLang="ja-JP" sz="1800" dirty="0">
                <a:latin typeface="BIZ UDPゴシック" panose="020B0400000000000000" pitchFamily="50" charset="-128"/>
                <a:ea typeface="BIZ UDPゴシック" panose="020B0400000000000000" pitchFamily="50" charset="-128"/>
              </a:rPr>
              <a:t>2</a:t>
            </a:r>
            <a:r>
              <a:rPr lang="ja-JP" altLang="en-US" sz="1800" dirty="0">
                <a:latin typeface="BIZ UDPゴシック" panose="020B0400000000000000" pitchFamily="50" charset="-128"/>
                <a:ea typeface="BIZ UDPゴシック" panose="020B0400000000000000" pitchFamily="50" charset="-128"/>
              </a:rPr>
              <a:t>時間をめやすに受診しましょう</a:t>
            </a:r>
          </a:p>
        </p:txBody>
      </p:sp>
      <p:sp>
        <p:nvSpPr>
          <p:cNvPr id="7" name="テキスト ボックス 6">
            <a:extLst>
              <a:ext uri="{FF2B5EF4-FFF2-40B4-BE49-F238E27FC236}">
                <a16:creationId xmlns:a16="http://schemas.microsoft.com/office/drawing/2014/main" id="{35AA9039-F817-F53D-8C2F-91E1D3A89CD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1F0C1555-7DF4-62EF-8327-46FFFC638171}"/>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6" name="テキスト ボックス 15">
            <a:extLst>
              <a:ext uri="{FF2B5EF4-FFF2-40B4-BE49-F238E27FC236}">
                <a16:creationId xmlns:a16="http://schemas.microsoft.com/office/drawing/2014/main" id="{708A3196-ED21-D6AC-3460-D7D061CB4FE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F884ED8-2C85-F84A-1789-9885650B4C83}"/>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Tree>
    <p:extLst>
      <p:ext uri="{BB962C8B-B14F-4D97-AF65-F5344CB8AC3E}">
        <p14:creationId xmlns:p14="http://schemas.microsoft.com/office/powerpoint/2010/main" val="3057679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 手紙&#10;&#10;自動的に生成された説明">
            <a:extLst>
              <a:ext uri="{FF2B5EF4-FFF2-40B4-BE49-F238E27FC236}">
                <a16:creationId xmlns:a16="http://schemas.microsoft.com/office/drawing/2014/main" id="{7A06AF04-1C7F-5100-D3C4-27024E169DB6}"/>
              </a:ext>
            </a:extLst>
          </p:cNvPr>
          <p:cNvPicPr>
            <a:picLocks noChangeAspect="1"/>
          </p:cNvPicPr>
          <p:nvPr/>
        </p:nvPicPr>
        <p:blipFill>
          <a:blip r:embed="rId4"/>
          <a:stretch>
            <a:fillRect/>
          </a:stretch>
        </p:blipFill>
        <p:spPr>
          <a:xfrm>
            <a:off x="5715417" y="2349250"/>
            <a:ext cx="1993846" cy="4320000"/>
          </a:xfrm>
          <a:prstGeom prst="rect">
            <a:avLst/>
          </a:prstGeom>
          <a:ln>
            <a:solidFill>
              <a:schemeClr val="tx1"/>
            </a:solidFill>
          </a:ln>
        </p:spPr>
      </p:pic>
      <p:pic>
        <p:nvPicPr>
          <p:cNvPr id="7" name="図 6" descr="テキスト, 手紙&#10;&#10;自動的に生成された説明">
            <a:extLst>
              <a:ext uri="{FF2B5EF4-FFF2-40B4-BE49-F238E27FC236}">
                <a16:creationId xmlns:a16="http://schemas.microsoft.com/office/drawing/2014/main" id="{91808245-D371-E5A6-0095-C511AE840864}"/>
              </a:ext>
            </a:extLst>
          </p:cNvPr>
          <p:cNvPicPr>
            <a:picLocks noChangeAspect="1"/>
          </p:cNvPicPr>
          <p:nvPr/>
        </p:nvPicPr>
        <p:blipFill>
          <a:blip r:embed="rId5"/>
          <a:stretch>
            <a:fillRect/>
          </a:stretch>
        </p:blipFill>
        <p:spPr>
          <a:xfrm>
            <a:off x="1423247" y="2365214"/>
            <a:ext cx="1992031" cy="431606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4" name="テキスト ボックス 3">
            <a:extLst>
              <a:ext uri="{FF2B5EF4-FFF2-40B4-BE49-F238E27FC236}">
                <a16:creationId xmlns:a16="http://schemas.microsoft.com/office/drawing/2014/main" id="{8C590739-722D-4E72-72D2-3CD14F9DCC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837D6E43-384D-F6F6-D997-AD7A9291CD12}"/>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6" name="テキスト ボックス 15">
            <a:extLst>
              <a:ext uri="{FF2B5EF4-FFF2-40B4-BE49-F238E27FC236}">
                <a16:creationId xmlns:a16="http://schemas.microsoft.com/office/drawing/2014/main" id="{79F1ADA8-C8E2-44B2-8E40-C92CBD8FAC0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54873E62-9554-4B06-2F64-7DD570915E47}"/>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
        <p:nvSpPr>
          <p:cNvPr id="19" name="四角形: 角を丸くする 18">
            <a:extLst>
              <a:ext uri="{FF2B5EF4-FFF2-40B4-BE49-F238E27FC236}">
                <a16:creationId xmlns:a16="http://schemas.microsoft.com/office/drawing/2014/main" id="{60C6DCD1-42AD-D281-9004-6B2DE38C9260}"/>
              </a:ext>
            </a:extLst>
          </p:cNvPr>
          <p:cNvSpPr/>
          <p:nvPr/>
        </p:nvSpPr>
        <p:spPr>
          <a:xfrm>
            <a:off x="5654847" y="2831871"/>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矢印: 下 24">
            <a:extLst>
              <a:ext uri="{FF2B5EF4-FFF2-40B4-BE49-F238E27FC236}">
                <a16:creationId xmlns:a16="http://schemas.microsoft.com/office/drawing/2014/main" id="{594756AE-BC93-99AE-B115-234BFA891884}"/>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a:extLst>
              <a:ext uri="{FF2B5EF4-FFF2-40B4-BE49-F238E27FC236}">
                <a16:creationId xmlns:a16="http://schemas.microsoft.com/office/drawing/2014/main" id="{1D250306-A48F-C41C-FD2E-5A43CD0A3F3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BIZ UDPゴシック" panose="020B0400000000000000" pitchFamily="50" charset="-128"/>
                <a:ea typeface="BIZ UDPゴシック" panose="020B0400000000000000" pitchFamily="50" charset="-128"/>
              </a:rPr>
              <a:t>「緊急ではありませんが医療機関を受診しましょう」が表示された場合は、夜間でしたら翌日の診察でもかまいません</a:t>
            </a:r>
          </a:p>
        </p:txBody>
      </p:sp>
    </p:spTree>
    <p:extLst>
      <p:ext uri="{BB962C8B-B14F-4D97-AF65-F5344CB8AC3E}">
        <p14:creationId xmlns:p14="http://schemas.microsoft.com/office/powerpoint/2010/main" val="137474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3279023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3E3B1C1C-0211-E86F-404E-ADD0EBEFC410}"/>
              </a:ext>
            </a:extLst>
          </p:cNvPr>
          <p:cNvPicPr>
            <a:picLocks noChangeAspect="1"/>
          </p:cNvPicPr>
          <p:nvPr/>
        </p:nvPicPr>
        <p:blipFill>
          <a:blip r:embed="rId4"/>
          <a:stretch>
            <a:fillRect/>
          </a:stretch>
        </p:blipFill>
        <p:spPr>
          <a:xfrm>
            <a:off x="1424615" y="2358464"/>
            <a:ext cx="1992414" cy="4316897"/>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5"/>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結果の画面を下から上にスクロールします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医療情報ネット</a:t>
            </a:r>
            <a:r>
              <a:rPr lang="en-US" altLang="ja-JP"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全国タクシー</a:t>
            </a:r>
            <a:r>
              <a:rPr lang="ja-JP" altLang="en-US" sz="1800" dirty="0">
                <a:solidFill>
                  <a:prstClr val="black"/>
                </a:solidFill>
                <a:latin typeface="BIZ UDPゴシック" panose="020B0400000000000000" pitchFamily="50" charset="-128"/>
                <a:ea typeface="BIZ UDPゴシック" panose="020B0400000000000000" pitchFamily="50" charset="-128"/>
              </a:rPr>
              <a:t>ガイドに関するページが表示されます</a:t>
            </a:r>
          </a:p>
        </p:txBody>
      </p:sp>
      <p:sp>
        <p:nvSpPr>
          <p:cNvPr id="12" name="テキスト ボックス 11">
            <a:extLst>
              <a:ext uri="{FF2B5EF4-FFF2-40B4-BE49-F238E27FC236}">
                <a16:creationId xmlns:a16="http://schemas.microsoft.com/office/drawing/2014/main" id="{224D7A93-8122-899D-AED0-1B460266A6A2}"/>
              </a:ext>
            </a:extLst>
          </p:cNvPr>
          <p:cNvSpPr txBox="1"/>
          <p:nvPr/>
        </p:nvSpPr>
        <p:spPr>
          <a:xfrm>
            <a:off x="3411376" y="4760228"/>
            <a:ext cx="2288817" cy="1115818"/>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※p26</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p27</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①の結果の画面でも同様です</a:t>
            </a:r>
          </a:p>
        </p:txBody>
      </p:sp>
      <p:sp>
        <p:nvSpPr>
          <p:cNvPr id="14" name="矢印: 下 13">
            <a:extLst>
              <a:ext uri="{FF2B5EF4-FFF2-40B4-BE49-F238E27FC236}">
                <a16:creationId xmlns:a16="http://schemas.microsoft.com/office/drawing/2014/main" id="{84CF2383-060B-93C5-A136-A77192D4079B}"/>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42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2990B074-1E4D-7C3D-49DC-4616D9EF1EB2}"/>
              </a:ext>
            </a:extLst>
          </p:cNvPr>
          <p:cNvPicPr>
            <a:picLocks noChangeAspect="1"/>
          </p:cNvPicPr>
          <p:nvPr/>
        </p:nvPicPr>
        <p:blipFill>
          <a:blip r:embed="rId4"/>
          <a:stretch>
            <a:fillRect/>
          </a:stretch>
        </p:blipFill>
        <p:spPr>
          <a:xfrm>
            <a:off x="1427932" y="2352241"/>
            <a:ext cx="1993847" cy="4320000"/>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4"/>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6" name="四角形: 角を丸くする 15">
            <a:extLst>
              <a:ext uri="{FF2B5EF4-FFF2-40B4-BE49-F238E27FC236}">
                <a16:creationId xmlns:a16="http://schemas.microsoft.com/office/drawing/2014/main" id="{21B22AB2-4E3A-2805-9BAB-FF4CA35B501B}"/>
              </a:ext>
            </a:extLst>
          </p:cNvPr>
          <p:cNvSpPr/>
          <p:nvPr/>
        </p:nvSpPr>
        <p:spPr>
          <a:xfrm>
            <a:off x="1332006" y="3997211"/>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診療科目・日・時間等を検索する場合、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タクシーを利用する場合、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全国タクシーガイドへ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15546A61-DC72-C51C-06A0-5A61828DA9DA}"/>
              </a:ext>
            </a:extLst>
          </p:cNvPr>
          <p:cNvSpPr/>
          <p:nvPr/>
        </p:nvSpPr>
        <p:spPr>
          <a:xfrm>
            <a:off x="5633178" y="5734356"/>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23AAB59-CDAB-4C0F-E148-1E79DB9134E3}"/>
              </a:ext>
            </a:extLst>
          </p:cNvPr>
          <p:cNvSpPr txBox="1"/>
          <p:nvPr/>
        </p:nvSpPr>
        <p:spPr>
          <a:xfrm>
            <a:off x="3411376" y="4428510"/>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※p30</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9F8BD70A-54F4-973D-74D5-B678CE63A754}"/>
              </a:ext>
            </a:extLst>
          </p:cNvPr>
          <p:cNvSpPr txBox="1"/>
          <p:nvPr/>
        </p:nvSpPr>
        <p:spPr>
          <a:xfrm>
            <a:off x="7689369" y="6053752"/>
            <a:ext cx="1421599"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※p32</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476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21D5937B-596E-A271-BD45-521349D4C8B3}"/>
              </a:ext>
            </a:extLst>
          </p:cNvPr>
          <p:cNvPicPr>
            <a:picLocks noChangeAspect="1"/>
          </p:cNvPicPr>
          <p:nvPr/>
        </p:nvPicPr>
        <p:blipFill>
          <a:blip r:embed="rId4"/>
          <a:stretch>
            <a:fillRect/>
          </a:stretch>
        </p:blipFill>
        <p:spPr>
          <a:xfrm>
            <a:off x="5724037" y="2358464"/>
            <a:ext cx="1993846" cy="4320000"/>
          </a:xfrm>
          <a:prstGeom prst="rect">
            <a:avLst/>
          </a:prstGeom>
          <a:ln>
            <a:solidFill>
              <a:schemeClr val="tx1"/>
            </a:solidFill>
          </a:ln>
        </p:spPr>
      </p:pic>
      <p:pic>
        <p:nvPicPr>
          <p:cNvPr id="4" name="図 3" descr="文字の書かれた紙&#10;&#10;自動的に生成された説明">
            <a:extLst>
              <a:ext uri="{FF2B5EF4-FFF2-40B4-BE49-F238E27FC236}">
                <a16:creationId xmlns:a16="http://schemas.microsoft.com/office/drawing/2014/main" id="{DEC1DE6A-B356-2A07-2C51-2E480F19F6E8}"/>
              </a:ext>
            </a:extLst>
          </p:cNvPr>
          <p:cNvPicPr>
            <a:picLocks noChangeAspect="1"/>
          </p:cNvPicPr>
          <p:nvPr/>
        </p:nvPicPr>
        <p:blipFill>
          <a:blip r:embed="rId5"/>
          <a:stretch>
            <a:fillRect/>
          </a:stretch>
        </p:blipFill>
        <p:spPr>
          <a:xfrm>
            <a:off x="1424467" y="2358464"/>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cxnSp>
        <p:nvCxnSpPr>
          <p:cNvPr id="6" name="直線矢印コネクタ 5">
            <a:extLst>
              <a:ext uri="{FF2B5EF4-FFF2-40B4-BE49-F238E27FC236}">
                <a16:creationId xmlns:a16="http://schemas.microsoft.com/office/drawing/2014/main" id="{619AD7A2-4340-87C5-F83D-FE1D213A240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86A36B2-81AB-9EC7-42CB-01996AFE06E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90759779-5A59-BFE5-7A9C-C4E3B26E57A4}"/>
              </a:ext>
            </a:extLst>
          </p:cNvPr>
          <p:cNvSpPr txBox="1"/>
          <p:nvPr/>
        </p:nvSpPr>
        <p:spPr>
          <a:xfrm>
            <a:off x="1412435"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「医療情報ネット」を押します</a:t>
            </a:r>
          </a:p>
        </p:txBody>
      </p:sp>
      <p:sp>
        <p:nvSpPr>
          <p:cNvPr id="11" name="テキスト ボックス 10">
            <a:extLst>
              <a:ext uri="{FF2B5EF4-FFF2-40B4-BE49-F238E27FC236}">
                <a16:creationId xmlns:a16="http://schemas.microsoft.com/office/drawing/2014/main" id="{EE285635-9269-CB4E-2ED7-47D49309688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373E3251-3A92-8D4B-C1BA-4AE718B70210}"/>
              </a:ext>
            </a:extLst>
          </p:cNvPr>
          <p:cNvSpPr txBox="1"/>
          <p:nvPr/>
        </p:nvSpPr>
        <p:spPr>
          <a:xfrm>
            <a:off x="5574097" y="1512998"/>
            <a:ext cx="3536871"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検索したい市区町村を入力します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1539190" y="4222558"/>
            <a:ext cx="1802198"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C9E25399-E254-D65F-6392-29382882AB07}"/>
              </a:ext>
            </a:extLst>
          </p:cNvPr>
          <p:cNvSpPr/>
          <p:nvPr/>
        </p:nvSpPr>
        <p:spPr>
          <a:xfrm>
            <a:off x="5819861" y="4234591"/>
            <a:ext cx="1278771" cy="3975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81211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5F9E65C9-8E23-F956-33AC-C5DD53E4AB36}"/>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4848724" y="4300801"/>
            <a:ext cx="590945" cy="41948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6" name="Picture 25" descr="「医療情報ネット」のホームページへつながるQRコード">
            <a:extLst>
              <a:ext uri="{FF2B5EF4-FFF2-40B4-BE49-F238E27FC236}">
                <a16:creationId xmlns:a16="http://schemas.microsoft.com/office/drawing/2014/main" id="{AB57677E-68AB-D9AF-E120-D21A5E06FC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925" y="5582005"/>
            <a:ext cx="975210" cy="97521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BE778350-0082-A485-03DB-219FFA546462}"/>
              </a:ext>
            </a:extLst>
          </p:cNvPr>
          <p:cNvSpPr txBox="1"/>
          <p:nvPr/>
        </p:nvSpPr>
        <p:spPr>
          <a:xfrm>
            <a:off x="5701310" y="3412722"/>
            <a:ext cx="3268089" cy="2196114"/>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厚生労働省 医療情報ネット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https://www.mhlw.go.jp/stf/seisakunitsuite/bunya/kenkou_iryou/iryou/teikyouseido/index.html</a:t>
            </a:r>
          </a:p>
        </p:txBody>
      </p:sp>
      <p:sp>
        <p:nvSpPr>
          <p:cNvPr id="2" name="サブタイトル 2">
            <a:extLst>
              <a:ext uri="{FF2B5EF4-FFF2-40B4-BE49-F238E27FC236}">
                <a16:creationId xmlns:a16="http://schemas.microsoft.com/office/drawing/2014/main" id="{66918CE3-A012-554D-515F-A71BB882DFF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sp>
        <p:nvSpPr>
          <p:cNvPr id="4" name="テキスト ボックス 3">
            <a:extLst>
              <a:ext uri="{FF2B5EF4-FFF2-40B4-BE49-F238E27FC236}">
                <a16:creationId xmlns:a16="http://schemas.microsoft.com/office/drawing/2014/main" id="{D071D840-FBCF-D166-DF14-F044CF505196}"/>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3866642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51159FE1-E5D8-117C-B386-4CEC1933AA30}"/>
              </a:ext>
            </a:extLst>
          </p:cNvPr>
          <p:cNvPicPr>
            <a:picLocks noChangeAspect="1"/>
          </p:cNvPicPr>
          <p:nvPr/>
        </p:nvPicPr>
        <p:blipFill>
          <a:blip r:embed="rId4"/>
          <a:stretch>
            <a:fillRect/>
          </a:stretch>
        </p:blipFill>
        <p:spPr>
          <a:xfrm>
            <a:off x="5721523" y="2358464"/>
            <a:ext cx="1993846" cy="4320000"/>
          </a:xfrm>
          <a:prstGeom prst="rect">
            <a:avLst/>
          </a:prstGeom>
          <a:ln>
            <a:solidFill>
              <a:schemeClr val="tx1"/>
            </a:solidFill>
          </a:ln>
        </p:spPr>
      </p:pic>
      <p:pic>
        <p:nvPicPr>
          <p:cNvPr id="1028" name="Picture 4" descr="画像のプレビュー">
            <a:extLst>
              <a:ext uri="{FF2B5EF4-FFF2-40B4-BE49-F238E27FC236}">
                <a16:creationId xmlns:a16="http://schemas.microsoft.com/office/drawing/2014/main" id="{7CAA00B0-6DB1-4948-9CC2-3DCD96AE5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291" y="2358464"/>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5726346" y="4024355"/>
            <a:ext cx="998422"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7" name="直線矢印コネクタ 6">
            <a:extLst>
              <a:ext uri="{FF2B5EF4-FFF2-40B4-BE49-F238E27FC236}">
                <a16:creationId xmlns:a16="http://schemas.microsoft.com/office/drawing/2014/main" id="{143457DA-6AB7-8B5E-5635-F46EE91D90A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8A04330-2304-6527-19C7-742C2EA8947D}"/>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A9FCB46-621D-0CC3-27DA-6A7D83F22A22}"/>
              </a:ext>
            </a:extLst>
          </p:cNvPr>
          <p:cNvSpPr txBox="1"/>
          <p:nvPr/>
        </p:nvSpPr>
        <p:spPr>
          <a:xfrm>
            <a:off x="1412435" y="1512998"/>
            <a:ext cx="397771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FDE6C884-3D49-AB88-7BEF-004CB707DDB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5D01DE4-C400-89A9-F6B6-EB4A2D453C0C}"/>
              </a:ext>
            </a:extLst>
          </p:cNvPr>
          <p:cNvSpPr txBox="1"/>
          <p:nvPr/>
        </p:nvSpPr>
        <p:spPr>
          <a:xfrm>
            <a:off x="5574097" y="1512998"/>
            <a:ext cx="3536871" cy="395621"/>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救急・救援タクシー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3" name="矢印: 下 22">
            <a:extLst>
              <a:ext uri="{FF2B5EF4-FFF2-40B4-BE49-F238E27FC236}">
                <a16:creationId xmlns:a16="http://schemas.microsoft.com/office/drawing/2014/main" id="{9C79ADFB-C5AF-53B5-EE7F-7159CC83B466}"/>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815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1A4653FD-7D05-8D98-2461-47CD8BEC9BC5}"/>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6" y="1512998"/>
            <a:ext cx="3804699"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検索したい都道府県を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3573577" y="4609070"/>
            <a:ext cx="1989023" cy="3212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19656F0C-E50B-B18C-E141-14129527F6C8}"/>
              </a:ext>
            </a:extLst>
          </p:cNvPr>
          <p:cNvSpPr txBox="1"/>
          <p:nvPr/>
        </p:nvSpPr>
        <p:spPr>
          <a:xfrm>
            <a:off x="116548" y="3842220"/>
            <a:ext cx="3397337" cy="1836015"/>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電話の音声利用が難しい方は、電話リレーサービスを利用することも可能です</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電話を利用する場合、通話料がかかります</a:t>
            </a:r>
          </a:p>
        </p:txBody>
      </p:sp>
      <p:pic>
        <p:nvPicPr>
          <p:cNvPr id="8" name="Picture 14" descr="「全国タクシーガイド」のホームページへつながるQRコード">
            <a:extLst>
              <a:ext uri="{FF2B5EF4-FFF2-40B4-BE49-F238E27FC236}">
                <a16:creationId xmlns:a16="http://schemas.microsoft.com/office/drawing/2014/main" id="{96B3BA1F-B54E-BEA6-DC98-E430A8E7D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3" y="3532884"/>
            <a:ext cx="890364" cy="89036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A6586013-C050-C9EE-5649-1B754D0275B8}"/>
              </a:ext>
            </a:extLst>
          </p:cNvPr>
          <p:cNvSpPr txBox="1"/>
          <p:nvPr/>
        </p:nvSpPr>
        <p:spPr>
          <a:xfrm>
            <a:off x="5672341" y="4391848"/>
            <a:ext cx="358126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＜参考＞全国タクシーガイド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http://www.taxi-guide.jp/</a:t>
            </a:r>
          </a:p>
        </p:txBody>
      </p:sp>
      <p:sp>
        <p:nvSpPr>
          <p:cNvPr id="2" name="サブタイトル 2">
            <a:extLst>
              <a:ext uri="{FF2B5EF4-FFF2-40B4-BE49-F238E27FC236}">
                <a16:creationId xmlns:a16="http://schemas.microsoft.com/office/drawing/2014/main" id="{24953DCC-8198-EF7C-9206-4F72AE9DD21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3" name="テキスト ボックス 2">
            <a:extLst>
              <a:ext uri="{FF2B5EF4-FFF2-40B4-BE49-F238E27FC236}">
                <a16:creationId xmlns:a16="http://schemas.microsoft.com/office/drawing/2014/main" id="{FF073BAE-2CCF-E2E3-3D0B-CC5FC30088FE}"/>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2278347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1" name="サブタイトル 2">
            <a:extLst>
              <a:ext uri="{FF2B5EF4-FFF2-40B4-BE49-F238E27FC236}">
                <a16:creationId xmlns:a16="http://schemas.microsoft.com/office/drawing/2014/main" id="{1AB27FF1-5993-B111-FA3B-E02C0AA50B49}"/>
              </a:ext>
            </a:extLst>
          </p:cNvPr>
          <p:cNvSpPr txBox="1">
            <a:spLocks/>
          </p:cNvSpPr>
          <p:nvPr/>
        </p:nvSpPr>
        <p:spPr>
          <a:xfrm>
            <a:off x="317794" y="1531563"/>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急なケガや病気をしたとき、救急車を呼んだが方がいいか、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今すぐに病院に行った方がいいかなど、判断に迷うことがあると思います。</a:t>
            </a: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そんなとき、専門家からアドバイスを受けることができる電話相談窓口が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solidFill>
                  <a:schemeClr val="accent1"/>
                </a:solidFill>
                <a:latin typeface="BIZ UDPゴシック" panose="020B0400000000000000" pitchFamily="50" charset="-128"/>
                <a:ea typeface="BIZ UDPゴシック" panose="020B0400000000000000" pitchFamily="50" charset="-128"/>
              </a:rPr>
              <a:t>救急安心センター事業（♯</a:t>
            </a:r>
            <a:r>
              <a:rPr lang="en-US" altLang="ja-JP" sz="1800" dirty="0">
                <a:solidFill>
                  <a:schemeClr val="accent1"/>
                </a:solidFill>
                <a:latin typeface="BIZ UDPゴシック" panose="020B0400000000000000" pitchFamily="50" charset="-128"/>
                <a:ea typeface="BIZ UDPゴシック" panose="020B0400000000000000" pitchFamily="50" charset="-128"/>
              </a:rPr>
              <a:t>7119</a:t>
            </a:r>
            <a:r>
              <a:rPr lang="ja-JP" altLang="en-US"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5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救急安心センター事業（♯</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）に寄せられた相談は、電話口で医師、看護師、</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相談員がお話を伺い、病気やケガの症状を把握して、救急車を呼んだ方がいいか、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急いで病院を受診した方がいいか、受診できる医療機関はどこか等を案内します。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32" name="楕円 31">
            <a:extLst>
              <a:ext uri="{FF2B5EF4-FFF2-40B4-BE49-F238E27FC236}">
                <a16:creationId xmlns:a16="http://schemas.microsoft.com/office/drawing/2014/main" id="{9D32DDF4-8C5F-5B01-F4BB-61273C6037B1}"/>
              </a:ext>
            </a:extLst>
          </p:cNvPr>
          <p:cNvSpPr/>
          <p:nvPr/>
        </p:nvSpPr>
        <p:spPr>
          <a:xfrm>
            <a:off x="345414" y="4274288"/>
            <a:ext cx="2727395" cy="35087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i="0" dirty="0">
                <a:solidFill>
                  <a:srgbClr val="1D1D1D"/>
                </a:solidFill>
                <a:effectLst/>
                <a:latin typeface="BIZ UDPゴシック" panose="020B0400000000000000" pitchFamily="50" charset="-128"/>
                <a:ea typeface="BIZ UDPゴシック" panose="020B0400000000000000" pitchFamily="50" charset="-128"/>
              </a:rPr>
              <a:t>こんなときに♯</a:t>
            </a:r>
            <a:r>
              <a:rPr lang="en-US" altLang="ja-JP" sz="1400" i="0" dirty="0">
                <a:solidFill>
                  <a:srgbClr val="1D1D1D"/>
                </a:solidFill>
                <a:effectLst/>
                <a:latin typeface="BIZ UDPゴシック" panose="020B0400000000000000" pitchFamily="50" charset="-128"/>
                <a:ea typeface="BIZ UDPゴシック" panose="020B0400000000000000" pitchFamily="50" charset="-128"/>
              </a:rPr>
              <a:t>7119</a:t>
            </a:r>
          </a:p>
        </p:txBody>
      </p:sp>
      <p:sp>
        <p:nvSpPr>
          <p:cNvPr id="33" name="四角形: 角を丸くする 32">
            <a:extLst>
              <a:ext uri="{FF2B5EF4-FFF2-40B4-BE49-F238E27FC236}">
                <a16:creationId xmlns:a16="http://schemas.microsoft.com/office/drawing/2014/main" id="{FA9C6351-0077-F194-56F5-FAC868E11468}"/>
              </a:ext>
            </a:extLst>
          </p:cNvPr>
          <p:cNvSpPr/>
          <p:nvPr/>
        </p:nvSpPr>
        <p:spPr>
          <a:xfrm>
            <a:off x="345414" y="5326911"/>
            <a:ext cx="8480792" cy="1140759"/>
          </a:xfrm>
          <a:prstGeom prst="roundRect">
            <a:avLst>
              <a:gd name="adj" fmla="val 7985"/>
            </a:avLst>
          </a:prstGeom>
          <a:no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　▶　　こんな症状で救急車を呼んでいいのかな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具合が悪いけどすぐに病院に行った方がいいかな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　　手遅れになったらどうしよう</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近所の目が気になるから、救急車を呼ぶのは控えよう</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4" name="四角形: 角を丸くする 33">
            <a:extLst>
              <a:ext uri="{FF2B5EF4-FFF2-40B4-BE49-F238E27FC236}">
                <a16:creationId xmlns:a16="http://schemas.microsoft.com/office/drawing/2014/main" id="{BF575123-2680-8857-DBAF-23903EDF4E59}"/>
              </a:ext>
            </a:extLst>
          </p:cNvPr>
          <p:cNvSpPr/>
          <p:nvPr/>
        </p:nvSpPr>
        <p:spPr>
          <a:xfrm>
            <a:off x="345414" y="4625161"/>
            <a:ext cx="8209518" cy="669337"/>
          </a:xfrm>
          <a:prstGeom prst="roundRect">
            <a:avLst>
              <a:gd name="adj" fmla="val 7985"/>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ja-JP" altLang="en-US" sz="1600" dirty="0">
                <a:solidFill>
                  <a:schemeClr val="tx1"/>
                </a:solidFill>
                <a:latin typeface="BIZ UDPゴシック" panose="020B0400000000000000" pitchFamily="50" charset="-128"/>
                <a:ea typeface="BIZ UDPゴシック" panose="020B0400000000000000" pitchFamily="50" charset="-128"/>
              </a:rPr>
              <a:t>「すぐに病院に行った方がよいか」や「救急車を呼ぶべきか」、悩んだりためらわれた時は、救急安心センター事業（♯</a:t>
            </a:r>
            <a:r>
              <a:rPr lang="en-US" altLang="ja-JP" sz="1600" dirty="0">
                <a:solidFill>
                  <a:schemeClr val="tx1"/>
                </a:solidFill>
                <a:latin typeface="BIZ UDPゴシック" panose="020B0400000000000000" pitchFamily="50" charset="-128"/>
                <a:ea typeface="BIZ UDPゴシック" panose="020B0400000000000000" pitchFamily="50" charset="-128"/>
              </a:rPr>
              <a:t>7119</a:t>
            </a:r>
            <a:r>
              <a:rPr lang="ja-JP" altLang="en-US" sz="1600" dirty="0">
                <a:solidFill>
                  <a:schemeClr val="tx1"/>
                </a:solidFill>
                <a:latin typeface="BIZ UDPゴシック" panose="020B0400000000000000" pitchFamily="50" charset="-128"/>
                <a:ea typeface="BIZ UDPゴシック" panose="020B0400000000000000" pitchFamily="50" charset="-128"/>
              </a:rPr>
              <a:t>）に電話してください　　</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）とは？</a:t>
            </a:r>
          </a:p>
        </p:txBody>
      </p:sp>
    </p:spTree>
    <p:extLst>
      <p:ext uri="{BB962C8B-B14F-4D97-AF65-F5344CB8AC3E}">
        <p14:creationId xmlns:p14="http://schemas.microsoft.com/office/powerpoint/2010/main" val="2569167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）の利用方法</a:t>
            </a:r>
          </a:p>
        </p:txBody>
      </p:sp>
      <p:pic>
        <p:nvPicPr>
          <p:cNvPr id="1026" name="Picture 2" descr="救急安心センター事業（＃7119）の利用方法です。＃7119に電話をしてオペレーターや自動音声の応答につながったら、希望に応じて「救急電話相談」、もしくは「医療機関案内」を選択してください。「緊急電話相談」では医師・看護師・相談員が病気やケガの状況を把握して、緊急性についての判断を行います。緊急性が高い症状であれば迅速な救急出動要請を、緊急性が高くない症状であれば「医療機関案内」にて受診可能な医療機関をご案内する仕組みです。※現在治療中の病気の治療方針、医薬品の使用方法、介護、健康、育児、精神科等に関する相談は受けられません。※相談は無料ですが、通話料は利用者の負担になります。">
            <a:extLst>
              <a:ext uri="{FF2B5EF4-FFF2-40B4-BE49-F238E27FC236}">
                <a16:creationId xmlns:a16="http://schemas.microsoft.com/office/drawing/2014/main" id="{176E75DE-C9E5-1AB9-731B-0E297C3B8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94" y="1540714"/>
            <a:ext cx="3563090" cy="5125723"/>
          </a:xfrm>
          <a:prstGeom prst="rect">
            <a:avLst/>
          </a:prstGeom>
          <a:noFill/>
          <a:extLst>
            <a:ext uri="{909E8E84-426E-40DD-AFC4-6F175D3DCCD1}">
              <a14:hiddenFill xmlns:a14="http://schemas.microsoft.com/office/drawing/2010/main">
                <a:solidFill>
                  <a:srgbClr val="FFFFFF"/>
                </a:solidFill>
              </a14:hiddenFill>
            </a:ext>
          </a:extLst>
        </p:spPr>
      </p:pic>
      <p:sp>
        <p:nvSpPr>
          <p:cNvPr id="2" name="サブタイトル 2">
            <a:extLst>
              <a:ext uri="{FF2B5EF4-FFF2-40B4-BE49-F238E27FC236}">
                <a16:creationId xmlns:a16="http://schemas.microsoft.com/office/drawing/2014/main" id="{E5D9B69F-69ED-1014-C964-F7C4FF90DF52}"/>
              </a:ext>
            </a:extLst>
          </p:cNvPr>
          <p:cNvSpPr txBox="1">
            <a:spLocks/>
          </p:cNvSpPr>
          <p:nvPr/>
        </p:nvSpPr>
        <p:spPr>
          <a:xfrm>
            <a:off x="3880883" y="1975675"/>
            <a:ext cx="5263117" cy="4036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」（又は地域ごとに定められた電話番号）に電話することで、救急電話相談を受けることが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できます。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a:t>
            </a:r>
            <a:r>
              <a:rPr lang="ja-JP" altLang="en-US" sz="1800" dirty="0">
                <a:solidFill>
                  <a:schemeClr val="accent1"/>
                </a:solidFill>
                <a:latin typeface="BIZ UDPゴシック" panose="020B0400000000000000" pitchFamily="50" charset="-128"/>
                <a:ea typeface="BIZ UDPゴシック" panose="020B0400000000000000" pitchFamily="50" charset="-128"/>
              </a:rPr>
              <a:t>医師、看護師、トレーニングを受けた相談員等が電話口で傷病者の状況を聞き取り、「緊急性のある症状なのか」や「すぐに病院を受診する必要性があるか」等を判断します。</a:t>
            </a:r>
            <a:r>
              <a:rPr lang="ja-JP" altLang="en-US" sz="1800" dirty="0">
                <a:latin typeface="BIZ UDPゴシック" panose="020B0400000000000000" pitchFamily="50" charset="-128"/>
                <a:ea typeface="BIZ UDPゴシック" panose="020B0400000000000000" pitchFamily="50" charset="-128"/>
              </a:rPr>
              <a:t>相談内容に応じて、迅速な緊急出動につないだり、受診可能な医療機関の案内を受けたりすることができます。</a:t>
            </a:r>
            <a:endParaRPr lang="en-US" altLang="ja-JP" sz="1800" dirty="0">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63E35DD1-D90A-5671-C86C-3C5566B88973}"/>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8" name="テキスト ボックス 7">
            <a:extLst>
              <a:ext uri="{FF2B5EF4-FFF2-40B4-BE49-F238E27FC236}">
                <a16:creationId xmlns:a16="http://schemas.microsoft.com/office/drawing/2014/main" id="{1313C442-69DC-85C0-5697-AD90A7AD96BA}"/>
              </a:ext>
            </a:extLst>
          </p:cNvPr>
          <p:cNvSpPr txBox="1"/>
          <p:nvPr/>
        </p:nvSpPr>
        <p:spPr>
          <a:xfrm>
            <a:off x="312053" y="6253050"/>
            <a:ext cx="8033659" cy="534634"/>
          </a:xfrm>
          <a:prstGeom prst="rect">
            <a:avLst/>
          </a:prstGeom>
          <a:solidFill>
            <a:schemeClr val="bg1"/>
          </a:solidFill>
        </p:spPr>
        <p:txBody>
          <a:bodyPr wrap="square">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現在治療中の病気の治療方針、医薬品の使用方法、介護、健康、育児、精神科等に関する相談は受けられません</a:t>
            </a:r>
            <a:endParaRPr lang="en-US" altLang="ja-JP" sz="12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相談料は無料です</a:t>
            </a:r>
            <a:r>
              <a:rPr lang="en-US" altLang="ja-JP" sz="1200" dirty="0">
                <a:solidFill>
                  <a:schemeClr val="accent1"/>
                </a:solidFill>
                <a:latin typeface="BIZ UDPゴシック" panose="020B0400000000000000" pitchFamily="50" charset="-128"/>
                <a:ea typeface="BIZ UDPゴシック" panose="020B0400000000000000" pitchFamily="50" charset="-128"/>
              </a:rPr>
              <a:t> </a:t>
            </a:r>
            <a:r>
              <a:rPr lang="ja-JP" altLang="en-US" sz="1200" dirty="0">
                <a:solidFill>
                  <a:schemeClr val="accent1"/>
                </a:solidFill>
                <a:latin typeface="BIZ UDPゴシック" panose="020B0400000000000000" pitchFamily="50" charset="-128"/>
                <a:ea typeface="BIZ UDPゴシック" panose="020B0400000000000000" pitchFamily="50" charset="-128"/>
              </a:rPr>
              <a:t>通話料は各実施地域により異なります</a:t>
            </a:r>
          </a:p>
        </p:txBody>
      </p:sp>
    </p:spTree>
    <p:extLst>
      <p:ext uri="{BB962C8B-B14F-4D97-AF65-F5344CB8AC3E}">
        <p14:creationId xmlns:p14="http://schemas.microsoft.com/office/powerpoint/2010/main" val="1933862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666474"/>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救急安心センター（＃</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）の実施エリアについて</a:t>
            </a:r>
          </a:p>
        </p:txBody>
      </p:sp>
      <p:sp>
        <p:nvSpPr>
          <p:cNvPr id="2" name="サブタイトル 2">
            <a:extLst>
              <a:ext uri="{FF2B5EF4-FFF2-40B4-BE49-F238E27FC236}">
                <a16:creationId xmlns:a16="http://schemas.microsoft.com/office/drawing/2014/main" id="{094D65BA-C7C7-8F80-159E-CE1584995AFF}"/>
              </a:ext>
            </a:extLst>
          </p:cNvPr>
          <p:cNvSpPr txBox="1">
            <a:spLocks/>
          </p:cNvSpPr>
          <p:nvPr/>
        </p:nvSpPr>
        <p:spPr>
          <a:xfrm>
            <a:off x="883085" y="2663930"/>
            <a:ext cx="7377830" cy="765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を行っている地域は以下</a:t>
            </a:r>
            <a:r>
              <a:rPr lang="en-US" altLang="ja-JP" sz="2400" dirty="0">
                <a:latin typeface="BIZ UDPゴシック" panose="020B0400000000000000" pitchFamily="50" charset="-128"/>
                <a:ea typeface="BIZ UDPゴシック" panose="020B0400000000000000" pitchFamily="50" charset="-128"/>
              </a:rPr>
              <a:t>URL</a:t>
            </a:r>
            <a:r>
              <a:rPr lang="ja-JP" altLang="en-US" sz="2400" dirty="0">
                <a:latin typeface="BIZ UDPゴシック" panose="020B0400000000000000" pitchFamily="50" charset="-128"/>
                <a:ea typeface="BIZ UDPゴシック" panose="020B0400000000000000" pitchFamily="50" charset="-128"/>
              </a:rPr>
              <a:t>を参照ください。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お住まいの地域をご確認の上、ご相談ください。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https://www.fdma.go.jp/mission/enrichment/appropriate/appropriate007.html</a:t>
            </a:r>
          </a:p>
          <a:p>
            <a:pPr marL="0" indent="0" algn="ctr">
              <a:lnSpc>
                <a:spcPct val="13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7F445B78-F0DD-AB73-3EE7-6A19F5F64A4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2482682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おとなの場合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grpSp>
        <p:nvGrpSpPr>
          <p:cNvPr id="29" name="グループ化 28">
            <a:extLst>
              <a:ext uri="{FF2B5EF4-FFF2-40B4-BE49-F238E27FC236}">
                <a16:creationId xmlns:a16="http://schemas.microsoft.com/office/drawing/2014/main" id="{EBDBB2F4-0550-12F1-8F48-A94F688298E6}"/>
              </a:ext>
            </a:extLst>
          </p:cNvPr>
          <p:cNvGrpSpPr>
            <a:grpSpLocks noChangeAspect="1"/>
          </p:cNvGrpSpPr>
          <p:nvPr/>
        </p:nvGrpSpPr>
        <p:grpSpPr>
          <a:xfrm>
            <a:off x="4083481" y="2438923"/>
            <a:ext cx="4885918" cy="3852152"/>
            <a:chOff x="3380228" y="1852992"/>
            <a:chExt cx="5151474" cy="4061522"/>
          </a:xfrm>
        </p:grpSpPr>
        <p:pic>
          <p:nvPicPr>
            <p:cNvPr id="14" name="図 13" descr="テキスト&#10;&#10;自動的に生成された説明">
              <a:extLst>
                <a:ext uri="{FF2B5EF4-FFF2-40B4-BE49-F238E27FC236}">
                  <a16:creationId xmlns:a16="http://schemas.microsoft.com/office/drawing/2014/main" id="{4ECBEEBE-650F-5884-AF28-9129E8EB43A1}"/>
                </a:ext>
              </a:extLst>
            </p:cNvPr>
            <p:cNvPicPr>
              <a:picLocks noChangeAspect="1"/>
            </p:cNvPicPr>
            <p:nvPr/>
          </p:nvPicPr>
          <p:blipFill>
            <a:blip r:embed="rId6">
              <a:clrChange>
                <a:clrFrom>
                  <a:srgbClr val="FFF2DF"/>
                </a:clrFrom>
                <a:clrTo>
                  <a:srgbClr val="FFF2DF">
                    <a:alpha val="0"/>
                  </a:srgbClr>
                </a:clrTo>
              </a:clrChange>
            </a:blip>
            <a:stretch>
              <a:fillRect/>
            </a:stretch>
          </p:blipFill>
          <p:spPr>
            <a:xfrm>
              <a:off x="3389490" y="1881029"/>
              <a:ext cx="2457993" cy="2399746"/>
            </a:xfrm>
            <a:prstGeom prst="rect">
              <a:avLst/>
            </a:prstGeom>
          </p:spPr>
        </p:pic>
        <p:pic>
          <p:nvPicPr>
            <p:cNvPr id="18" name="図 17" descr="テキスト&#10;&#10;中程度の精度で自動的に生成された説明">
              <a:extLst>
                <a:ext uri="{FF2B5EF4-FFF2-40B4-BE49-F238E27FC236}">
                  <a16:creationId xmlns:a16="http://schemas.microsoft.com/office/drawing/2014/main" id="{FCC257CD-8D14-D05A-98D8-DC6B8EC7493C}"/>
                </a:ext>
              </a:extLst>
            </p:cNvPr>
            <p:cNvPicPr>
              <a:picLocks noChangeAspect="1"/>
            </p:cNvPicPr>
            <p:nvPr/>
          </p:nvPicPr>
          <p:blipFill>
            <a:blip r:embed="rId7">
              <a:clrChange>
                <a:clrFrom>
                  <a:srgbClr val="FFF2DF"/>
                </a:clrFrom>
                <a:clrTo>
                  <a:srgbClr val="FFF2DF">
                    <a:alpha val="0"/>
                  </a:srgbClr>
                </a:clrTo>
              </a:clrChange>
            </a:blip>
            <a:stretch>
              <a:fillRect/>
            </a:stretch>
          </p:blipFill>
          <p:spPr>
            <a:xfrm>
              <a:off x="5847484" y="4714302"/>
              <a:ext cx="2641736" cy="1200212"/>
            </a:xfrm>
            <a:prstGeom prst="rect">
              <a:avLst/>
            </a:prstGeom>
          </p:spPr>
        </p:pic>
        <p:pic>
          <p:nvPicPr>
            <p:cNvPr id="20" name="図 19" descr="テキスト, 手紙&#10;&#10;自動的に生成された説明">
              <a:extLst>
                <a:ext uri="{FF2B5EF4-FFF2-40B4-BE49-F238E27FC236}">
                  <a16:creationId xmlns:a16="http://schemas.microsoft.com/office/drawing/2014/main" id="{E191A18C-EBE0-47AE-E155-0E1851231D5A}"/>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5827665" y="1852992"/>
              <a:ext cx="2704037" cy="1368001"/>
            </a:xfrm>
            <a:prstGeom prst="rect">
              <a:avLst/>
            </a:prstGeom>
          </p:spPr>
        </p:pic>
        <p:pic>
          <p:nvPicPr>
            <p:cNvPr id="22" name="図 21" descr="テキスト, 手紙&#10;&#10;自動的に生成された説明">
              <a:extLst>
                <a:ext uri="{FF2B5EF4-FFF2-40B4-BE49-F238E27FC236}">
                  <a16:creationId xmlns:a16="http://schemas.microsoft.com/office/drawing/2014/main" id="{64D8269A-8AF0-DFE7-7DF4-566BF477DCB0}"/>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3380228" y="4333888"/>
              <a:ext cx="2447437" cy="1564281"/>
            </a:xfrm>
            <a:prstGeom prst="rect">
              <a:avLst/>
            </a:prstGeom>
          </p:spPr>
        </p:pic>
        <p:pic>
          <p:nvPicPr>
            <p:cNvPr id="24" name="図 23" descr="テキスト, 手紙&#10;&#10;自動的に生成された説明">
              <a:extLst>
                <a:ext uri="{FF2B5EF4-FFF2-40B4-BE49-F238E27FC236}">
                  <a16:creationId xmlns:a16="http://schemas.microsoft.com/office/drawing/2014/main" id="{7AF0CBBA-D5BB-3E33-478D-E62F14C1A18D}"/>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5847484" y="3189819"/>
              <a:ext cx="2673487" cy="1524078"/>
            </a:xfrm>
            <a:prstGeom prst="rect">
              <a:avLst/>
            </a:prstGeom>
          </p:spPr>
        </p:pic>
      </p:grpSp>
      <p:pic>
        <p:nvPicPr>
          <p:cNvPr id="26" name="図 25" descr="テキスト, チャットまたはテキスト メッセージ&#10;&#10;自動的に生成された説明">
            <a:extLst>
              <a:ext uri="{FF2B5EF4-FFF2-40B4-BE49-F238E27FC236}">
                <a16:creationId xmlns:a16="http://schemas.microsoft.com/office/drawing/2014/main" id="{5B8C4CBD-B9D5-2C1F-B3DD-26164C10CB8C}"/>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207535" y="4009114"/>
            <a:ext cx="3875946" cy="2262576"/>
          </a:xfrm>
          <a:prstGeom prst="rect">
            <a:avLst/>
          </a:prstGeom>
        </p:spPr>
      </p:pic>
      <p:pic>
        <p:nvPicPr>
          <p:cNvPr id="28" name="図 27" descr="挿絵 が含まれている画像&#10;&#10;自動的に生成された説明">
            <a:extLst>
              <a:ext uri="{FF2B5EF4-FFF2-40B4-BE49-F238E27FC236}">
                <a16:creationId xmlns:a16="http://schemas.microsoft.com/office/drawing/2014/main" id="{DE112717-7DF2-27A4-B538-9DF4285D732C}"/>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1662195" y="2009326"/>
            <a:ext cx="966625" cy="2035487"/>
          </a:xfrm>
          <a:prstGeom prst="rect">
            <a:avLst/>
          </a:prstGeom>
        </p:spPr>
      </p:pic>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063577"/>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5" name="タイトル 1">
            <a:extLst>
              <a:ext uri="{FF2B5EF4-FFF2-40B4-BE49-F238E27FC236}">
                <a16:creationId xmlns:a16="http://schemas.microsoft.com/office/drawing/2014/main" id="{4F2340F6-85BD-F073-1DDD-78AF0FF57ED2}"/>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4185754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救急車の適時・適切な利用の重要性</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サブタイトル 2">
            <a:extLst>
              <a:ext uri="{FF2B5EF4-FFF2-40B4-BE49-F238E27FC236}">
                <a16:creationId xmlns:a16="http://schemas.microsoft.com/office/drawing/2014/main" id="{78584A92-4424-16AD-B04B-5B30586CEC9C}"/>
              </a:ext>
            </a:extLst>
          </p:cNvPr>
          <p:cNvSpPr txBox="1">
            <a:spLocks/>
          </p:cNvSpPr>
          <p:nvPr/>
        </p:nvSpPr>
        <p:spPr>
          <a:xfrm>
            <a:off x="514671" y="5049200"/>
            <a:ext cx="3996000"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突然の発症には、早期の通報や</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救急隊による適切な処置、早期の</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病院搬送等が、救命につながります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sp>
        <p:nvSpPr>
          <p:cNvPr id="14" name="サブタイトル 2">
            <a:extLst>
              <a:ext uri="{FF2B5EF4-FFF2-40B4-BE49-F238E27FC236}">
                <a16:creationId xmlns:a16="http://schemas.microsoft.com/office/drawing/2014/main" id="{E3532AAE-78C3-68C1-6CA8-2D6E0903495B}"/>
              </a:ext>
            </a:extLst>
          </p:cNvPr>
          <p:cNvSpPr txBox="1">
            <a:spLocks/>
          </p:cNvSpPr>
          <p:nvPr/>
        </p:nvSpPr>
        <p:spPr>
          <a:xfrm>
            <a:off x="4834467" y="5049200"/>
            <a:ext cx="4235136"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地域の限られた手段である救急車が</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必要なときにかけつけられるよう、</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適時・適切な利用が重要です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pic>
        <p:nvPicPr>
          <p:cNvPr id="16" name="図 15" descr="挿絵 が含まれている画像&#10;&#10;自動的に生成された説明">
            <a:extLst>
              <a:ext uri="{FF2B5EF4-FFF2-40B4-BE49-F238E27FC236}">
                <a16:creationId xmlns:a16="http://schemas.microsoft.com/office/drawing/2014/main" id="{96DEA80B-09B9-7261-5020-55E3AFD6F273}"/>
              </a:ext>
            </a:extLst>
          </p:cNvPr>
          <p:cNvPicPr>
            <a:picLocks noChangeAspect="1"/>
          </p:cNvPicPr>
          <p:nvPr/>
        </p:nvPicPr>
        <p:blipFill>
          <a:blip r:embed="rId6"/>
          <a:stretch>
            <a:fillRect/>
          </a:stretch>
        </p:blipFill>
        <p:spPr>
          <a:xfrm>
            <a:off x="4987291" y="2827421"/>
            <a:ext cx="3392333" cy="1797864"/>
          </a:xfrm>
          <a:prstGeom prst="rect">
            <a:avLst/>
          </a:prstGeom>
        </p:spPr>
      </p:pic>
      <p:pic>
        <p:nvPicPr>
          <p:cNvPr id="25" name="図 24" descr="アイコン&#10;&#10;自動的に生成された説明">
            <a:extLst>
              <a:ext uri="{FF2B5EF4-FFF2-40B4-BE49-F238E27FC236}">
                <a16:creationId xmlns:a16="http://schemas.microsoft.com/office/drawing/2014/main" id="{BE0DCD5F-C805-CBA5-B19F-9AEF1ECED1C4}"/>
              </a:ext>
            </a:extLst>
          </p:cNvPr>
          <p:cNvPicPr>
            <a:picLocks noChangeAspect="1"/>
          </p:cNvPicPr>
          <p:nvPr/>
        </p:nvPicPr>
        <p:blipFill>
          <a:blip r:embed="rId7"/>
          <a:stretch>
            <a:fillRect/>
          </a:stretch>
        </p:blipFill>
        <p:spPr>
          <a:xfrm>
            <a:off x="2487680" y="2827421"/>
            <a:ext cx="1612532" cy="1025281"/>
          </a:xfrm>
          <a:prstGeom prst="rect">
            <a:avLst/>
          </a:prstGeom>
        </p:spPr>
      </p:pic>
      <p:pic>
        <p:nvPicPr>
          <p:cNvPr id="27" name="図 26" descr="アイコン&#10;&#10;自動的に生成された説明">
            <a:extLst>
              <a:ext uri="{FF2B5EF4-FFF2-40B4-BE49-F238E27FC236}">
                <a16:creationId xmlns:a16="http://schemas.microsoft.com/office/drawing/2014/main" id="{75FADEF9-63BF-27A8-8B7B-5EB3CA094929}"/>
              </a:ext>
            </a:extLst>
          </p:cNvPr>
          <p:cNvPicPr>
            <a:picLocks noChangeAspect="1"/>
          </p:cNvPicPr>
          <p:nvPr/>
        </p:nvPicPr>
        <p:blipFill>
          <a:blip r:embed="rId8"/>
          <a:stretch>
            <a:fillRect/>
          </a:stretch>
        </p:blipFill>
        <p:spPr>
          <a:xfrm>
            <a:off x="764376" y="2785083"/>
            <a:ext cx="1612532" cy="2011712"/>
          </a:xfrm>
          <a:prstGeom prst="rect">
            <a:avLst/>
          </a:prstGeom>
        </p:spPr>
      </p:pic>
      <p:sp>
        <p:nvSpPr>
          <p:cNvPr id="3" name="サブタイトル 2">
            <a:extLst>
              <a:ext uri="{FF2B5EF4-FFF2-40B4-BE49-F238E27FC236}">
                <a16:creationId xmlns:a16="http://schemas.microsoft.com/office/drawing/2014/main" id="{2B6CA171-0A26-9FA6-B545-D8F983F20BD8}"/>
              </a:ext>
            </a:extLst>
          </p:cNvPr>
          <p:cNvSpPr txBox="1">
            <a:spLocks/>
          </p:cNvSpPr>
          <p:nvPr/>
        </p:nvSpPr>
        <p:spPr>
          <a:xfrm>
            <a:off x="1336096" y="1116196"/>
            <a:ext cx="6468015"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生命に関わる病気やけがは、何の前触れもなく</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起こることがあります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5540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テキスト が含まれている画像&#10;&#10;自動的に生成された説明">
            <a:extLst>
              <a:ext uri="{FF2B5EF4-FFF2-40B4-BE49-F238E27FC236}">
                <a16:creationId xmlns:a16="http://schemas.microsoft.com/office/drawing/2014/main" id="{5CF3EBC0-5B25-DDA9-E2DB-9DCBD8D2270A}"/>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214893" y="4018258"/>
            <a:ext cx="3857787" cy="2268000"/>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E586023-8965-3C5C-7D6E-C1511D9A0495}"/>
              </a:ext>
            </a:extLst>
          </p:cNvPr>
          <p:cNvPicPr>
            <a:picLocks noChangeAspect="1"/>
          </p:cNvPicPr>
          <p:nvPr/>
        </p:nvPicPr>
        <p:blipFill>
          <a:blip r:embed="rId5">
            <a:clrChange>
              <a:clrFrom>
                <a:srgbClr val="FFF2DF"/>
              </a:clrFrom>
              <a:clrTo>
                <a:srgbClr val="FFF2DF">
                  <a:alpha val="0"/>
                </a:srgbClr>
              </a:clrTo>
            </a:clrChange>
          </a:blip>
          <a:stretch>
            <a:fillRect/>
          </a:stretch>
        </p:blipFill>
        <p:spPr>
          <a:xfrm>
            <a:off x="1576176" y="2015948"/>
            <a:ext cx="1129032" cy="199978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57C50FD1-A5B7-43E3-8E84-D7C2A92C51BE}"/>
              </a:ext>
            </a:extLst>
          </p:cNvPr>
          <p:cNvGrpSpPr/>
          <p:nvPr/>
        </p:nvGrpSpPr>
        <p:grpSpPr>
          <a:xfrm>
            <a:off x="4094283" y="2916322"/>
            <a:ext cx="4899777" cy="3167574"/>
            <a:chOff x="4072679" y="1767276"/>
            <a:chExt cx="4899777" cy="3167574"/>
          </a:xfrm>
        </p:grpSpPr>
        <p:pic>
          <p:nvPicPr>
            <p:cNvPr id="4" name="図 3" descr="テキスト&#10;&#10;自動的に生成された説明">
              <a:extLst>
                <a:ext uri="{FF2B5EF4-FFF2-40B4-BE49-F238E27FC236}">
                  <a16:creationId xmlns:a16="http://schemas.microsoft.com/office/drawing/2014/main" id="{85325E16-EBE9-128F-BD02-7B9B54C380C7}"/>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4072679" y="1801710"/>
              <a:ext cx="2341977" cy="889200"/>
            </a:xfrm>
            <a:prstGeom prst="rect">
              <a:avLst/>
            </a:prstGeom>
          </p:spPr>
        </p:pic>
        <p:pic>
          <p:nvPicPr>
            <p:cNvPr id="6" name="図 5" descr="テキスト&#10;&#10;自動的に生成された説明">
              <a:extLst>
                <a:ext uri="{FF2B5EF4-FFF2-40B4-BE49-F238E27FC236}">
                  <a16:creationId xmlns:a16="http://schemas.microsoft.com/office/drawing/2014/main" id="{C4F5D075-43D9-4130-1D19-1B2EDE5E8EAB}"/>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4072680" y="2947879"/>
              <a:ext cx="2350872" cy="1025381"/>
            </a:xfrm>
            <a:prstGeom prst="rect">
              <a:avLst/>
            </a:prstGeom>
          </p:spPr>
        </p:pic>
        <p:pic>
          <p:nvPicPr>
            <p:cNvPr id="11" name="図 10" descr="図形&#10;&#10;中程度の精度で自動的に生成された説明">
              <a:extLst>
                <a:ext uri="{FF2B5EF4-FFF2-40B4-BE49-F238E27FC236}">
                  <a16:creationId xmlns:a16="http://schemas.microsoft.com/office/drawing/2014/main" id="{2E41AD48-59DC-6408-BD5C-736D50B978F9}"/>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4083481" y="4221567"/>
              <a:ext cx="2340069" cy="713283"/>
            </a:xfrm>
            <a:prstGeom prst="rect">
              <a:avLst/>
            </a:prstGeom>
          </p:spPr>
        </p:pic>
        <p:pic>
          <p:nvPicPr>
            <p:cNvPr id="16" name="図 15" descr="テキスト&#10;&#10;自動的に生成された説明">
              <a:extLst>
                <a:ext uri="{FF2B5EF4-FFF2-40B4-BE49-F238E27FC236}">
                  <a16:creationId xmlns:a16="http://schemas.microsoft.com/office/drawing/2014/main" id="{36834D75-3809-5B48-6D52-21430FCDC461}"/>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6423550" y="1767276"/>
              <a:ext cx="2548906" cy="1141200"/>
            </a:xfrm>
            <a:prstGeom prst="rect">
              <a:avLst/>
            </a:prstGeom>
          </p:spPr>
        </p:pic>
        <p:pic>
          <p:nvPicPr>
            <p:cNvPr id="21" name="図 20" descr="テキスト, 手紙&#10;&#10;自動的に生成された説明">
              <a:extLst>
                <a:ext uri="{FF2B5EF4-FFF2-40B4-BE49-F238E27FC236}">
                  <a16:creationId xmlns:a16="http://schemas.microsoft.com/office/drawing/2014/main" id="{9895B6CB-543E-A782-156A-F5E33178C528}"/>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6404754" y="2916498"/>
              <a:ext cx="2554720" cy="1490254"/>
            </a:xfrm>
            <a:prstGeom prst="rect">
              <a:avLst/>
            </a:prstGeom>
          </p:spPr>
        </p:pic>
      </p:grpSp>
      <p:sp>
        <p:nvSpPr>
          <p:cNvPr id="35" name="四角形: 角を丸くする 34">
            <a:extLst>
              <a:ext uri="{FF2B5EF4-FFF2-40B4-BE49-F238E27FC236}">
                <a16:creationId xmlns:a16="http://schemas.microsoft.com/office/drawing/2014/main" id="{711C430A-93AC-8820-F49C-4B190EE491C9}"/>
              </a:ext>
            </a:extLst>
          </p:cNvPr>
          <p:cNvSpPr/>
          <p:nvPr/>
        </p:nvSpPr>
        <p:spPr>
          <a:xfrm>
            <a:off x="4960615" y="2405482"/>
            <a:ext cx="2894067" cy="378551"/>
          </a:xfrm>
          <a:prstGeom prst="roundRect">
            <a:avLst/>
          </a:prstGeom>
          <a:noFill/>
          <a:ln>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36" name="フローチャート: 代替処理 35">
            <a:extLst>
              <a:ext uri="{FF2B5EF4-FFF2-40B4-BE49-F238E27FC236}">
                <a16:creationId xmlns:a16="http://schemas.microsoft.com/office/drawing/2014/main" id="{F236977C-22DD-9EFA-85C1-20B260889D3C}"/>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子ども（</a:t>
            </a:r>
            <a:r>
              <a:rPr lang="en-US" altLang="ja-JP" sz="1600" dirty="0">
                <a:solidFill>
                  <a:sysClr val="windowText" lastClr="000000"/>
                </a:solidFill>
                <a:latin typeface="BIZ UDPゴシック" panose="020B0400000000000000" pitchFamily="50" charset="-128"/>
                <a:ea typeface="BIZ UDPゴシック" panose="020B0400000000000000" pitchFamily="50" charset="-128"/>
              </a:rPr>
              <a:t>15</a:t>
            </a: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歳以下）</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7" name="タイトル 1">
            <a:extLst>
              <a:ext uri="{FF2B5EF4-FFF2-40B4-BE49-F238E27FC236}">
                <a16:creationId xmlns:a16="http://schemas.microsoft.com/office/drawing/2014/main" id="{FE42781A-17DD-E68C-42C8-DAED6A78CFF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1566544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挿絵 が含まれている画像&#10;&#10;自動的に生成された説明">
            <a:extLst>
              <a:ext uri="{FF2B5EF4-FFF2-40B4-BE49-F238E27FC236}">
                <a16:creationId xmlns:a16="http://schemas.microsoft.com/office/drawing/2014/main" id="{9C4F2217-ED16-7D37-379E-CC3F6CAB2535}"/>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1563420" y="2047055"/>
            <a:ext cx="1054992" cy="20020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高齢者</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329713"/>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grpSp>
        <p:nvGrpSpPr>
          <p:cNvPr id="35" name="グループ化 34">
            <a:extLst>
              <a:ext uri="{FF2B5EF4-FFF2-40B4-BE49-F238E27FC236}">
                <a16:creationId xmlns:a16="http://schemas.microsoft.com/office/drawing/2014/main" id="{C2FEE627-6E35-C2CE-18AB-C21493291E01}"/>
              </a:ext>
            </a:extLst>
          </p:cNvPr>
          <p:cNvGrpSpPr/>
          <p:nvPr/>
        </p:nvGrpSpPr>
        <p:grpSpPr>
          <a:xfrm>
            <a:off x="4082087" y="2811436"/>
            <a:ext cx="4913202" cy="3251728"/>
            <a:chOff x="4063682" y="2409696"/>
            <a:chExt cx="4913202" cy="3251728"/>
          </a:xfrm>
        </p:grpSpPr>
        <p:pic>
          <p:nvPicPr>
            <p:cNvPr id="4" name="図 3" descr="テキスト&#10;&#10;自動的に生成された説明">
              <a:extLst>
                <a:ext uri="{FF2B5EF4-FFF2-40B4-BE49-F238E27FC236}">
                  <a16:creationId xmlns:a16="http://schemas.microsoft.com/office/drawing/2014/main" id="{C90CAD18-86E1-B5AE-1019-D8CE18567E11}"/>
                </a:ext>
              </a:extLst>
            </p:cNvPr>
            <p:cNvPicPr>
              <a:picLocks noChangeAspect="1"/>
            </p:cNvPicPr>
            <p:nvPr/>
          </p:nvPicPr>
          <p:blipFill>
            <a:blip r:embed="rId7">
              <a:clrChange>
                <a:clrFrom>
                  <a:srgbClr val="FFF2DF"/>
                </a:clrFrom>
                <a:clrTo>
                  <a:srgbClr val="FFF2DF">
                    <a:alpha val="0"/>
                  </a:srgbClr>
                </a:clrTo>
              </a:clrChange>
            </a:blip>
            <a:stretch>
              <a:fillRect/>
            </a:stretch>
          </p:blipFill>
          <p:spPr>
            <a:xfrm>
              <a:off x="4063682" y="2463831"/>
              <a:ext cx="2358998" cy="1818000"/>
            </a:xfrm>
            <a:prstGeom prst="rect">
              <a:avLst/>
            </a:prstGeom>
          </p:spPr>
        </p:pic>
        <p:pic>
          <p:nvPicPr>
            <p:cNvPr id="6" name="図 5" descr="テキスト&#10;&#10;中程度の精度で自動的に生成された説明">
              <a:extLst>
                <a:ext uri="{FF2B5EF4-FFF2-40B4-BE49-F238E27FC236}">
                  <a16:creationId xmlns:a16="http://schemas.microsoft.com/office/drawing/2014/main" id="{47A28EDA-1D32-E5A4-5C59-38E8A5E0E04B}"/>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6407648" y="4515716"/>
              <a:ext cx="2537267" cy="1138341"/>
            </a:xfrm>
            <a:prstGeom prst="rect">
              <a:avLst/>
            </a:prstGeom>
          </p:spPr>
        </p:pic>
        <p:pic>
          <p:nvPicPr>
            <p:cNvPr id="11" name="図 10" descr="テキスト, 手紙&#10;&#10;自動的に生成された説明">
              <a:extLst>
                <a:ext uri="{FF2B5EF4-FFF2-40B4-BE49-F238E27FC236}">
                  <a16:creationId xmlns:a16="http://schemas.microsoft.com/office/drawing/2014/main" id="{5076C8DF-E3D9-F562-AFEF-A2A817DACC4D}"/>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6361581" y="2409696"/>
              <a:ext cx="2613856" cy="1155600"/>
            </a:xfrm>
            <a:prstGeom prst="rect">
              <a:avLst/>
            </a:prstGeom>
          </p:spPr>
        </p:pic>
        <p:pic>
          <p:nvPicPr>
            <p:cNvPr id="16" name="図 15" descr="テキスト, 手紙&#10;&#10;自動的に生成された説明">
              <a:extLst>
                <a:ext uri="{FF2B5EF4-FFF2-40B4-BE49-F238E27FC236}">
                  <a16:creationId xmlns:a16="http://schemas.microsoft.com/office/drawing/2014/main" id="{A34AB739-2CE8-2439-5F69-21B0331BBA0F}"/>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4066144" y="4463211"/>
              <a:ext cx="2352513" cy="1198213"/>
            </a:xfrm>
            <a:prstGeom prst="rect">
              <a:avLst/>
            </a:prstGeom>
          </p:spPr>
        </p:pic>
        <p:pic>
          <p:nvPicPr>
            <p:cNvPr id="21" name="図 20" descr="図形 が含まれている画像&#10;&#10;自動的に生成された説明">
              <a:extLst>
                <a:ext uri="{FF2B5EF4-FFF2-40B4-BE49-F238E27FC236}">
                  <a16:creationId xmlns:a16="http://schemas.microsoft.com/office/drawing/2014/main" id="{9139B437-23E1-6AD3-C572-73019F1FD8EC}"/>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6370843" y="3510915"/>
              <a:ext cx="2606041" cy="1026000"/>
            </a:xfrm>
            <a:prstGeom prst="rect">
              <a:avLst/>
            </a:prstGeom>
          </p:spPr>
        </p:pic>
      </p:grpSp>
      <p:pic>
        <p:nvPicPr>
          <p:cNvPr id="34" name="図 33" descr="テキスト, チャットまたはテキスト メッセージ&#10;&#10;自動的に生成された説明">
            <a:extLst>
              <a:ext uri="{FF2B5EF4-FFF2-40B4-BE49-F238E27FC236}">
                <a16:creationId xmlns:a16="http://schemas.microsoft.com/office/drawing/2014/main" id="{0CDEB5AE-C584-40E2-8A42-2A005CD0FE3F}"/>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177420" y="3982426"/>
            <a:ext cx="3904667" cy="2278634"/>
          </a:xfrm>
          <a:prstGeom prst="rect">
            <a:avLst/>
          </a:prstGeom>
        </p:spPr>
      </p:pic>
      <p:sp>
        <p:nvSpPr>
          <p:cNvPr id="7" name="タイトル 1">
            <a:extLst>
              <a:ext uri="{FF2B5EF4-FFF2-40B4-BE49-F238E27FC236}">
                <a16:creationId xmlns:a16="http://schemas.microsoft.com/office/drawing/2014/main" id="{1AE6BA86-509D-A667-19C6-2D073EA8FFA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3035254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救急車の呼び方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-D</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000" dirty="0">
                <a:latin typeface="BIZ UDPゴシック" panose="020B0400000000000000" pitchFamily="50" charset="-128"/>
                <a:ea typeface="BIZ UDPゴシック" panose="020B0400000000000000" pitchFamily="50" charset="-128"/>
              </a:rPr>
              <a:t>119</a:t>
            </a:r>
            <a:r>
              <a:rPr lang="ja-JP" altLang="en-US" sz="2000" dirty="0">
                <a:latin typeface="BIZ UDPゴシック" panose="020B0400000000000000" pitchFamily="50" charset="-128"/>
                <a:ea typeface="BIZ UDPゴシック" panose="020B0400000000000000" pitchFamily="50" charset="-128"/>
              </a:rPr>
              <a:t>番通報をすると、指令員が救急車の出動に必要なことを順番にお伺いします。緊急性が高い場合はすべてお伺いする前でも救急車が出動します。</a:t>
            </a:r>
            <a:r>
              <a:rPr lang="ja-JP" altLang="en-US" sz="2000" dirty="0">
                <a:solidFill>
                  <a:schemeClr val="accent1"/>
                </a:solidFill>
                <a:latin typeface="BIZ UDPゴシック" panose="020B0400000000000000" pitchFamily="50" charset="-128"/>
                <a:ea typeface="BIZ UDPゴシック" panose="020B0400000000000000" pitchFamily="50" charset="-128"/>
              </a:rPr>
              <a:t>あわてず、ゆっくりと答えてください。</a:t>
            </a:r>
          </a:p>
        </p:txBody>
      </p:sp>
      <p:grpSp>
        <p:nvGrpSpPr>
          <p:cNvPr id="14" name="グループ化 13">
            <a:extLst>
              <a:ext uri="{FF2B5EF4-FFF2-40B4-BE49-F238E27FC236}">
                <a16:creationId xmlns:a16="http://schemas.microsoft.com/office/drawing/2014/main" id="{672AC9B2-F7DA-ED3B-34A5-F085FBA391D9}"/>
              </a:ext>
            </a:extLst>
          </p:cNvPr>
          <p:cNvGrpSpPr/>
          <p:nvPr/>
        </p:nvGrpSpPr>
        <p:grpSpPr>
          <a:xfrm>
            <a:off x="568305" y="2502352"/>
            <a:ext cx="8007388" cy="696294"/>
            <a:chOff x="568305" y="2578552"/>
            <a:chExt cx="8007388" cy="696294"/>
          </a:xfrm>
        </p:grpSpPr>
        <p:sp>
          <p:nvSpPr>
            <p:cNvPr id="16" name="フリーフォーム: 図形 15">
              <a:extLst>
                <a:ext uri="{FF2B5EF4-FFF2-40B4-BE49-F238E27FC236}">
                  <a16:creationId xmlns:a16="http://schemas.microsoft.com/office/drawing/2014/main" id="{8865C293-7319-6EEB-2D01-312979D2AEDB}"/>
                </a:ext>
              </a:extLst>
            </p:cNvPr>
            <p:cNvSpPr/>
            <p:nvPr/>
          </p:nvSpPr>
          <p:spPr>
            <a:xfrm>
              <a:off x="568305"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①緊急であることを伝える</a:t>
              </a:r>
            </a:p>
          </p:txBody>
        </p:sp>
        <p:sp>
          <p:nvSpPr>
            <p:cNvPr id="17" name="フリーフォーム: 図形 16">
              <a:extLst>
                <a:ext uri="{FF2B5EF4-FFF2-40B4-BE49-F238E27FC236}">
                  <a16:creationId xmlns:a16="http://schemas.microsoft.com/office/drawing/2014/main" id="{880F41F2-CA13-244C-71AF-0D44E0F443AC}"/>
                </a:ext>
              </a:extLst>
            </p:cNvPr>
            <p:cNvSpPr/>
            <p:nvPr/>
          </p:nvSpPr>
          <p:spPr>
            <a:xfrm>
              <a:off x="2134968"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10000"/>
              </a:schemeClr>
            </a:fillRef>
            <a:effectRef idx="0">
              <a:schemeClr val="accent1">
                <a:alpha val="90000"/>
                <a:hueOff val="0"/>
                <a:satOff val="0"/>
                <a:lumOff val="0"/>
                <a:alphaOff val="-1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②来てほしい住所を伝える</a:t>
              </a:r>
            </a:p>
          </p:txBody>
        </p:sp>
        <p:sp>
          <p:nvSpPr>
            <p:cNvPr id="18" name="フリーフォーム: 図形 17">
              <a:extLst>
                <a:ext uri="{FF2B5EF4-FFF2-40B4-BE49-F238E27FC236}">
                  <a16:creationId xmlns:a16="http://schemas.microsoft.com/office/drawing/2014/main" id="{9063335B-DAC3-8E61-EA37-67BB23E1C93E}"/>
                </a:ext>
              </a:extLst>
            </p:cNvPr>
            <p:cNvSpPr/>
            <p:nvPr/>
          </p:nvSpPr>
          <p:spPr>
            <a:xfrm>
              <a:off x="3701631"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③具合の悪い方の症状を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19" name="フリーフォーム: 図形 18">
              <a:extLst>
                <a:ext uri="{FF2B5EF4-FFF2-40B4-BE49-F238E27FC236}">
                  <a16:creationId xmlns:a16="http://schemas.microsoft.com/office/drawing/2014/main" id="{F0CB651E-16B1-0B32-E3A3-4C226E43C750}"/>
                </a:ext>
              </a:extLst>
            </p:cNvPr>
            <p:cNvSpPr/>
            <p:nvPr/>
          </p:nvSpPr>
          <p:spPr>
            <a:xfrm>
              <a:off x="5268294"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30000"/>
              </a:schemeClr>
            </a:fillRef>
            <a:effectRef idx="0">
              <a:schemeClr val="accent1">
                <a:alpha val="90000"/>
                <a:hueOff val="0"/>
                <a:satOff val="0"/>
                <a:lumOff val="0"/>
                <a:alphaOff val="-3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④具合の悪い方の年齢を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20" name="フリーフォーム: 図形 19">
              <a:extLst>
                <a:ext uri="{FF2B5EF4-FFF2-40B4-BE49-F238E27FC236}">
                  <a16:creationId xmlns:a16="http://schemas.microsoft.com/office/drawing/2014/main" id="{18E5B80E-C355-C187-F839-016F8438CB86}"/>
                </a:ext>
              </a:extLst>
            </p:cNvPr>
            <p:cNvSpPr/>
            <p:nvPr/>
          </p:nvSpPr>
          <p:spPr>
            <a:xfrm>
              <a:off x="6834957"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⑤あなたの</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お名前と連絡先を伝える</a:t>
              </a:r>
            </a:p>
          </p:txBody>
        </p:sp>
      </p:grpSp>
      <p:sp>
        <p:nvSpPr>
          <p:cNvPr id="3" name="四角形: 角を丸くする 2">
            <a:extLst>
              <a:ext uri="{FF2B5EF4-FFF2-40B4-BE49-F238E27FC236}">
                <a16:creationId xmlns:a16="http://schemas.microsoft.com/office/drawing/2014/main" id="{D0735818-FE0B-CABF-5A11-F2AA71AAB811}"/>
              </a:ext>
            </a:extLst>
          </p:cNvPr>
          <p:cNvSpPr/>
          <p:nvPr/>
        </p:nvSpPr>
        <p:spPr>
          <a:xfrm>
            <a:off x="65986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lang="en-US" altLang="ja-JP" sz="1400" dirty="0">
                <a:solidFill>
                  <a:schemeClr val="tx1"/>
                </a:solidFill>
                <a:latin typeface="BIZ UDPゴシック" panose="020B0400000000000000" pitchFamily="50" charset="-128"/>
                <a:ea typeface="BIZ UDPゴシック" panose="020B0400000000000000" pitchFamily="50" charset="-128"/>
              </a:rPr>
              <a:t>119</a:t>
            </a:r>
            <a:r>
              <a:rPr lang="ja-JP" altLang="en-US" sz="1400" dirty="0">
                <a:solidFill>
                  <a:schemeClr val="tx1"/>
                </a:solidFill>
                <a:latin typeface="BIZ UDPゴシック" panose="020B0400000000000000" pitchFamily="50" charset="-128"/>
                <a:ea typeface="BIZ UDPゴシック" panose="020B0400000000000000" pitchFamily="50" charset="-128"/>
              </a:rPr>
              <a:t>番通報をしたら、まず</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「救急です」と</a:t>
            </a:r>
            <a:endParaRPr lang="en-US" altLang="ja-JP" sz="1400" dirty="0">
              <a:solidFill>
                <a:srgbClr val="FF0000"/>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伝えてください。</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E2E5809C-92F3-B512-34E6-099B248D2C57}"/>
              </a:ext>
            </a:extLst>
          </p:cNvPr>
          <p:cNvSpPr/>
          <p:nvPr/>
        </p:nvSpPr>
        <p:spPr>
          <a:xfrm>
            <a:off x="225092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住所を市町村名から伝えてください。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住所が分からない時は、近くの大きな建物、</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交差点など目印になるものを伝えてください。</a:t>
            </a:r>
          </a:p>
        </p:txBody>
      </p:sp>
      <p:sp>
        <p:nvSpPr>
          <p:cNvPr id="5" name="四角形: 角を丸くする 4">
            <a:extLst>
              <a:ext uri="{FF2B5EF4-FFF2-40B4-BE49-F238E27FC236}">
                <a16:creationId xmlns:a16="http://schemas.microsoft.com/office/drawing/2014/main" id="{46BEBD3D-9B71-930C-7226-9862099754E6}"/>
              </a:ext>
            </a:extLst>
          </p:cNvPr>
          <p:cNvSpPr/>
          <p:nvPr/>
        </p:nvSpPr>
        <p:spPr>
          <a:xfrm>
            <a:off x="384198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「誰が」「どのようにして」「どうなった」と簡潔に伝えてください。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また、分かる範囲で意識、</a:t>
            </a:r>
            <a:r>
              <a:rPr kumimoji="1" lang="ja-JP" altLang="en-US" sz="1400" dirty="0">
                <a:solidFill>
                  <a:srgbClr val="FF0000"/>
                </a:solidFill>
                <a:latin typeface="BIZ UDPゴシック" panose="020B0400000000000000" pitchFamily="50" charset="-128"/>
                <a:ea typeface="BIZ UDPゴシック" panose="020B0400000000000000" pitchFamily="50" charset="-128"/>
              </a:rPr>
              <a:t>呼吸の有無を伝えてください。</a:t>
            </a:r>
          </a:p>
        </p:txBody>
      </p:sp>
      <p:sp>
        <p:nvSpPr>
          <p:cNvPr id="6" name="四角形: 角を丸くする 5">
            <a:extLst>
              <a:ext uri="{FF2B5EF4-FFF2-40B4-BE49-F238E27FC236}">
                <a16:creationId xmlns:a16="http://schemas.microsoft.com/office/drawing/2014/main" id="{C4651BF7-283F-CC98-CA9C-89C09A8AAB9E}"/>
              </a:ext>
            </a:extLst>
          </p:cNvPr>
          <p:cNvSpPr/>
          <p:nvPr/>
        </p:nvSpPr>
        <p:spPr>
          <a:xfrm>
            <a:off x="543304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具合の悪い方の年齢を伝えてください。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分からない時は、「</a:t>
            </a:r>
            <a:r>
              <a:rPr kumimoji="1" lang="en-US" altLang="ja-JP" sz="1400" dirty="0">
                <a:solidFill>
                  <a:schemeClr val="tx1"/>
                </a:solidFill>
                <a:latin typeface="BIZ UDPゴシック" panose="020B0400000000000000" pitchFamily="50" charset="-128"/>
                <a:ea typeface="BIZ UDPゴシック" panose="020B0400000000000000" pitchFamily="50" charset="-128"/>
              </a:rPr>
              <a:t>60</a:t>
            </a:r>
            <a:r>
              <a:rPr kumimoji="1" lang="ja-JP" altLang="en-US" sz="1400" dirty="0">
                <a:solidFill>
                  <a:schemeClr val="tx1"/>
                </a:solidFill>
                <a:latin typeface="BIZ UDPゴシック" panose="020B0400000000000000" pitchFamily="50" charset="-128"/>
                <a:ea typeface="BIZ UDPゴシック" panose="020B0400000000000000" pitchFamily="50" charset="-128"/>
              </a:rPr>
              <a:t>代」のように、</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おおよそでかまいませんので伝えてください。</a:t>
            </a:r>
          </a:p>
        </p:txBody>
      </p:sp>
      <p:sp>
        <p:nvSpPr>
          <p:cNvPr id="7" name="四角形: 角を丸くする 6">
            <a:extLst>
              <a:ext uri="{FF2B5EF4-FFF2-40B4-BE49-F238E27FC236}">
                <a16:creationId xmlns:a16="http://schemas.microsoft.com/office/drawing/2014/main" id="{1CDC7E05-622E-FBFA-606D-54D6AF0E577E}"/>
              </a:ext>
            </a:extLst>
          </p:cNvPr>
          <p:cNvSpPr/>
          <p:nvPr/>
        </p:nvSpPr>
        <p:spPr>
          <a:xfrm>
            <a:off x="7024107"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あなたのお名前と</a:t>
            </a:r>
            <a:r>
              <a:rPr kumimoji="1" lang="en-US" altLang="ja-JP" sz="1400" dirty="0">
                <a:solidFill>
                  <a:srgbClr val="FF0000"/>
                </a:solidFill>
                <a:latin typeface="BIZ UDPゴシック" panose="020B0400000000000000" pitchFamily="50" charset="-128"/>
                <a:ea typeface="BIZ UDPゴシック" panose="020B0400000000000000" pitchFamily="50" charset="-128"/>
              </a:rPr>
              <a:t>119</a:t>
            </a:r>
            <a:r>
              <a:rPr kumimoji="1" lang="ja-JP" altLang="en-US" sz="1400" dirty="0">
                <a:solidFill>
                  <a:srgbClr val="FF0000"/>
                </a:solidFill>
                <a:latin typeface="BIZ UDPゴシック" panose="020B0400000000000000" pitchFamily="50" charset="-128"/>
                <a:ea typeface="BIZ UDPゴシック" panose="020B0400000000000000" pitchFamily="50" charset="-128"/>
              </a:rPr>
              <a:t>番通報後も連絡可能な電話番号を伝えてください。</a:t>
            </a:r>
            <a:r>
              <a:rPr kumimoji="1" lang="ja-JP" altLang="en-US" sz="1400" dirty="0">
                <a:solidFill>
                  <a:schemeClr val="tx1"/>
                </a:solidFill>
                <a:latin typeface="BIZ UDPゴシック" panose="020B0400000000000000" pitchFamily="50" charset="-128"/>
                <a:ea typeface="BIZ UDPゴシック" panose="020B0400000000000000" pitchFamily="50" charset="-128"/>
              </a:rPr>
              <a:t>場所が不明な時などに、問い合わせることがあります</a:t>
            </a:r>
            <a:r>
              <a:rPr lang="ja-JP" altLang="en-US" sz="14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1" name="サブタイトル 2">
            <a:extLst>
              <a:ext uri="{FF2B5EF4-FFF2-40B4-BE49-F238E27FC236}">
                <a16:creationId xmlns:a16="http://schemas.microsoft.com/office/drawing/2014/main" id="{FF389342-5B00-1379-FD0F-AA1E65DC0BAD}"/>
              </a:ext>
            </a:extLst>
          </p:cNvPr>
          <p:cNvSpPr txBox="1">
            <a:spLocks/>
          </p:cNvSpPr>
          <p:nvPr/>
        </p:nvSpPr>
        <p:spPr>
          <a:xfrm>
            <a:off x="381649" y="5678653"/>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その他、詳しい状況、持病、かかりつけ病院等について尋ねられることがあります</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答えられる範囲で伝えてください</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上記に示したものは一般的な聞き取り内容です</a:t>
            </a:r>
          </a:p>
        </p:txBody>
      </p:sp>
      <p:cxnSp>
        <p:nvCxnSpPr>
          <p:cNvPr id="23" name="直線コネクタ 22">
            <a:extLst>
              <a:ext uri="{FF2B5EF4-FFF2-40B4-BE49-F238E27FC236}">
                <a16:creationId xmlns:a16="http://schemas.microsoft.com/office/drawing/2014/main" id="{3159E312-6DEF-945D-D8BD-13AF94612600}"/>
              </a:ext>
            </a:extLst>
          </p:cNvPr>
          <p:cNvCxnSpPr>
            <a:cxnSpLocks/>
          </p:cNvCxnSpPr>
          <p:nvPr/>
        </p:nvCxnSpPr>
        <p:spPr>
          <a:xfrm flipV="1">
            <a:off x="139269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5F26F0BB-187D-9A0C-102F-34CC745F0F80}"/>
              </a:ext>
            </a:extLst>
          </p:cNvPr>
          <p:cNvCxnSpPr>
            <a:cxnSpLocks/>
          </p:cNvCxnSpPr>
          <p:nvPr/>
        </p:nvCxnSpPr>
        <p:spPr>
          <a:xfrm flipV="1">
            <a:off x="2983751" y="3204566"/>
            <a:ext cx="0" cy="1548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02B8AFC-AAD9-3669-9B89-B646361DFBDD}"/>
              </a:ext>
            </a:extLst>
          </p:cNvPr>
          <p:cNvCxnSpPr>
            <a:cxnSpLocks/>
          </p:cNvCxnSpPr>
          <p:nvPr/>
        </p:nvCxnSpPr>
        <p:spPr>
          <a:xfrm flipV="1">
            <a:off x="457481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9D02D51-97AD-4813-462D-5755F9CCB5C9}"/>
              </a:ext>
            </a:extLst>
          </p:cNvPr>
          <p:cNvCxnSpPr>
            <a:cxnSpLocks/>
          </p:cNvCxnSpPr>
          <p:nvPr/>
        </p:nvCxnSpPr>
        <p:spPr>
          <a:xfrm flipV="1">
            <a:off x="616587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419F5FE-3E92-7157-2DFE-152E0CA14382}"/>
              </a:ext>
            </a:extLst>
          </p:cNvPr>
          <p:cNvCxnSpPr>
            <a:cxnSpLocks/>
          </p:cNvCxnSpPr>
          <p:nvPr/>
        </p:nvCxnSpPr>
        <p:spPr>
          <a:xfrm flipH="1" flipV="1">
            <a:off x="7751309"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207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a:t>
            </a:r>
            <a:r>
              <a:rPr lang="en-US" altLang="ja-JP" sz="2799" dirty="0">
                <a:solidFill>
                  <a:srgbClr val="4472C4"/>
                </a:solidFill>
              </a:rPr>
              <a:t>Q</a:t>
            </a:r>
            <a:r>
              <a:rPr lang="ja-JP" altLang="en-US" sz="2799" dirty="0">
                <a:solidFill>
                  <a:srgbClr val="4472C4"/>
                </a:solidFill>
              </a:rPr>
              <a:t>助）とは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F1693E23-3865-00B3-B243-911CD31D1239}"/>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は、急な病気やけがをして、緊急度の判断に迷った時に、ご自身の判断の一助になることを目的に作成されています</a:t>
            </a:r>
            <a:endParaRPr lang="en-US" altLang="ja-JP" sz="24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776F2667-466B-EAF9-B0A3-7CB2F2402686}"/>
              </a:ext>
            </a:extLst>
          </p:cNvPr>
          <p:cNvSpPr/>
          <p:nvPr/>
        </p:nvSpPr>
        <p:spPr>
          <a:xfrm>
            <a:off x="364807" y="5041705"/>
            <a:ext cx="1764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病院に行くなら</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急いだほうが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待てるのか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正方形/長方形 15">
            <a:extLst>
              <a:ext uri="{FF2B5EF4-FFF2-40B4-BE49-F238E27FC236}">
                <a16:creationId xmlns:a16="http://schemas.microsoft.com/office/drawing/2014/main" id="{B214F659-54C0-62D9-BA0E-2693F975F30D}"/>
              </a:ext>
            </a:extLst>
          </p:cNvPr>
          <p:cNvSpPr/>
          <p:nvPr/>
        </p:nvSpPr>
        <p:spPr>
          <a:xfrm>
            <a:off x="539064" y="2939393"/>
            <a:ext cx="1800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病院や</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クリニックに</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行った方が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正方形/長方形 17">
            <a:extLst>
              <a:ext uri="{FF2B5EF4-FFF2-40B4-BE49-F238E27FC236}">
                <a16:creationId xmlns:a16="http://schemas.microsoft.com/office/drawing/2014/main" id="{5416864D-4F61-74AF-D3AD-A3A02EEEC6DF}"/>
              </a:ext>
            </a:extLst>
          </p:cNvPr>
          <p:cNvSpPr/>
          <p:nvPr/>
        </p:nvSpPr>
        <p:spPr>
          <a:xfrm>
            <a:off x="6381966" y="2574737"/>
            <a:ext cx="1550424" cy="1115818"/>
          </a:xfrm>
          <a:prstGeom prst="rect">
            <a:avLst/>
          </a:prstGeom>
        </p:spPr>
        <p:txBody>
          <a:bodyPr wrap="none">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アプリで</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緊急度を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判定できる！</a:t>
            </a:r>
          </a:p>
        </p:txBody>
      </p:sp>
      <p:sp>
        <p:nvSpPr>
          <p:cNvPr id="22" name="正方形/長方形 21">
            <a:extLst>
              <a:ext uri="{FF2B5EF4-FFF2-40B4-BE49-F238E27FC236}">
                <a16:creationId xmlns:a16="http://schemas.microsoft.com/office/drawing/2014/main" id="{6BF3B056-DAE3-1E57-DCF8-BDB600F62FA8}"/>
              </a:ext>
            </a:extLst>
          </p:cNvPr>
          <p:cNvSpPr/>
          <p:nvPr/>
        </p:nvSpPr>
        <p:spPr>
          <a:xfrm>
            <a:off x="3916346" y="3035762"/>
            <a:ext cx="1368000" cy="1115818"/>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救急車を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呼んだ方が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矢印: 右 22">
            <a:extLst>
              <a:ext uri="{FF2B5EF4-FFF2-40B4-BE49-F238E27FC236}">
                <a16:creationId xmlns:a16="http://schemas.microsoft.com/office/drawing/2014/main" id="{93F3B898-2EB2-CE6B-2617-02BE2D9A196A}"/>
              </a:ext>
            </a:extLst>
          </p:cNvPr>
          <p:cNvSpPr/>
          <p:nvPr/>
        </p:nvSpPr>
        <p:spPr>
          <a:xfrm>
            <a:off x="4572000" y="4549568"/>
            <a:ext cx="1432699" cy="73537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5" name="楕円 24">
            <a:extLst>
              <a:ext uri="{FF2B5EF4-FFF2-40B4-BE49-F238E27FC236}">
                <a16:creationId xmlns:a16="http://schemas.microsoft.com/office/drawing/2014/main" id="{FAE21314-7F85-507C-C2E5-0F9F3A1C42CD}"/>
              </a:ext>
            </a:extLst>
          </p:cNvPr>
          <p:cNvSpPr/>
          <p:nvPr/>
        </p:nvSpPr>
        <p:spPr>
          <a:xfrm>
            <a:off x="404836" y="2784877"/>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8C4CD29-9C1A-6E23-A709-AED1C94B0FC9}"/>
              </a:ext>
            </a:extLst>
          </p:cNvPr>
          <p:cNvSpPr/>
          <p:nvPr/>
        </p:nvSpPr>
        <p:spPr>
          <a:xfrm>
            <a:off x="93743" y="4795168"/>
            <a:ext cx="2306128" cy="1951466"/>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8CDC3E5-6AAF-88FA-D2DB-DB4D58934685}"/>
              </a:ext>
            </a:extLst>
          </p:cNvPr>
          <p:cNvSpPr/>
          <p:nvPr/>
        </p:nvSpPr>
        <p:spPr>
          <a:xfrm>
            <a:off x="3551966" y="2713496"/>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吹き出し: 角を丸めた四角形 27">
            <a:extLst>
              <a:ext uri="{FF2B5EF4-FFF2-40B4-BE49-F238E27FC236}">
                <a16:creationId xmlns:a16="http://schemas.microsoft.com/office/drawing/2014/main" id="{7B76DA8E-6442-516D-FE68-B789A2BB7E7F}"/>
              </a:ext>
            </a:extLst>
          </p:cNvPr>
          <p:cNvSpPr/>
          <p:nvPr/>
        </p:nvSpPr>
        <p:spPr>
          <a:xfrm>
            <a:off x="6274869" y="2503644"/>
            <a:ext cx="1714500" cy="1315305"/>
          </a:xfrm>
          <a:prstGeom prst="wedgeRoundRectCallou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アイコン&#10;&#10;自動的に生成された説明">
            <a:extLst>
              <a:ext uri="{FF2B5EF4-FFF2-40B4-BE49-F238E27FC236}">
                <a16:creationId xmlns:a16="http://schemas.microsoft.com/office/drawing/2014/main" id="{66511D7F-5C5C-0B68-5047-07FC8C937E41}"/>
              </a:ext>
            </a:extLst>
          </p:cNvPr>
          <p:cNvPicPr>
            <a:picLocks noChangeAspect="1"/>
          </p:cNvPicPr>
          <p:nvPr/>
        </p:nvPicPr>
        <p:blipFill>
          <a:blip r:embed="rId6"/>
          <a:stretch>
            <a:fillRect/>
          </a:stretch>
        </p:blipFill>
        <p:spPr>
          <a:xfrm>
            <a:off x="6284956" y="4045627"/>
            <a:ext cx="1620392" cy="1941484"/>
          </a:xfrm>
          <a:prstGeom prst="rect">
            <a:avLst/>
          </a:prstGeom>
        </p:spPr>
      </p:pic>
      <p:pic>
        <p:nvPicPr>
          <p:cNvPr id="32" name="図 31" descr="アイコン&#10;&#10;自動的に生成された説明">
            <a:extLst>
              <a:ext uri="{FF2B5EF4-FFF2-40B4-BE49-F238E27FC236}">
                <a16:creationId xmlns:a16="http://schemas.microsoft.com/office/drawing/2014/main" id="{733C2603-5054-F1EA-7749-23D96E738D08}"/>
              </a:ext>
            </a:extLst>
          </p:cNvPr>
          <p:cNvPicPr>
            <a:picLocks noChangeAspect="1"/>
          </p:cNvPicPr>
          <p:nvPr/>
        </p:nvPicPr>
        <p:blipFill>
          <a:blip r:embed="rId7"/>
          <a:stretch>
            <a:fillRect/>
          </a:stretch>
        </p:blipFill>
        <p:spPr>
          <a:xfrm>
            <a:off x="2564488" y="4029685"/>
            <a:ext cx="1540460" cy="1951466"/>
          </a:xfrm>
          <a:prstGeom prst="rect">
            <a:avLst/>
          </a:prstGeom>
        </p:spPr>
      </p:pic>
      <p:sp>
        <p:nvSpPr>
          <p:cNvPr id="3" name="楕円 2">
            <a:extLst>
              <a:ext uri="{FF2B5EF4-FFF2-40B4-BE49-F238E27FC236}">
                <a16:creationId xmlns:a16="http://schemas.microsoft.com/office/drawing/2014/main" id="{434084E9-740E-68D9-7065-22DD8AD9494E}"/>
              </a:ext>
            </a:extLst>
          </p:cNvPr>
          <p:cNvSpPr/>
          <p:nvPr/>
        </p:nvSpPr>
        <p:spPr>
          <a:xfrm>
            <a:off x="2048848" y="414480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8AF7EC29-39C5-78B0-78D9-02DA2CDF06EA}"/>
              </a:ext>
            </a:extLst>
          </p:cNvPr>
          <p:cNvSpPr/>
          <p:nvPr/>
        </p:nvSpPr>
        <p:spPr>
          <a:xfrm>
            <a:off x="2061637" y="510186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9079297-002D-E2E6-67A2-D9853DEAFA0C}"/>
              </a:ext>
            </a:extLst>
          </p:cNvPr>
          <p:cNvSpPr/>
          <p:nvPr/>
        </p:nvSpPr>
        <p:spPr>
          <a:xfrm>
            <a:off x="4077124" y="4195327"/>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ED792EDC-0AE7-E6BA-3EEC-4853F39081AC}"/>
              </a:ext>
            </a:extLst>
          </p:cNvPr>
          <p:cNvSpPr/>
          <p:nvPr/>
        </p:nvSpPr>
        <p:spPr>
          <a:xfrm>
            <a:off x="3967304" y="4493126"/>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9BF2C09B-0AAB-9B42-77BA-F3CBA9D3DA7F}"/>
              </a:ext>
            </a:extLst>
          </p:cNvPr>
          <p:cNvSpPr/>
          <p:nvPr/>
        </p:nvSpPr>
        <p:spPr>
          <a:xfrm>
            <a:off x="2375361" y="4321289"/>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583687C2-5242-6A34-372A-F825FDA3CB7C}"/>
              </a:ext>
            </a:extLst>
          </p:cNvPr>
          <p:cNvSpPr/>
          <p:nvPr/>
        </p:nvSpPr>
        <p:spPr>
          <a:xfrm>
            <a:off x="2405197" y="5105883"/>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72933D86-E264-EA3D-39EB-62E38E9AE8A3}"/>
              </a:ext>
            </a:extLst>
          </p:cNvPr>
          <p:cNvSpPr/>
          <p:nvPr/>
        </p:nvSpPr>
        <p:spPr>
          <a:xfrm>
            <a:off x="2611983" y="4413529"/>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4A8E0FB-EA30-3965-B4AC-B9FA72310755}"/>
              </a:ext>
            </a:extLst>
          </p:cNvPr>
          <p:cNvSpPr/>
          <p:nvPr/>
        </p:nvSpPr>
        <p:spPr>
          <a:xfrm>
            <a:off x="3871287" y="4662181"/>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1FECCCC-2929-56CD-CE30-3BD6F95FAFB4}"/>
              </a:ext>
            </a:extLst>
          </p:cNvPr>
          <p:cNvSpPr/>
          <p:nvPr/>
        </p:nvSpPr>
        <p:spPr>
          <a:xfrm>
            <a:off x="2632032" y="5131415"/>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317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3B18280A-BF03-E16F-D38C-A1DCAF6F5F8E}"/>
              </a:ext>
            </a:extLst>
          </p:cNvPr>
          <p:cNvSpPr txBox="1">
            <a:spLocks/>
          </p:cNvSpPr>
          <p:nvPr/>
        </p:nvSpPr>
        <p:spPr>
          <a:xfrm>
            <a:off x="244621"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全国版救急受診アプ</a:t>
            </a:r>
            <a:r>
              <a:rPr lang="ja-JP" altLang="en-US" sz="2000" spc="-800" dirty="0">
                <a:solidFill>
                  <a:schemeClr val="accent1"/>
                </a:solidFill>
                <a:latin typeface="BIZ UDPゴシック" panose="020B0400000000000000" pitchFamily="50" charset="-128"/>
                <a:ea typeface="BIZ UDPゴシック" panose="020B0400000000000000" pitchFamily="50" charset="-128"/>
              </a:rPr>
              <a:t>リ</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愛称「Ｑ助」</a:t>
            </a: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https://www.fdma.go.jp/mission/enrichment/appropriate/appropriate003.html</a:t>
            </a: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救急お役立ち</a:t>
            </a:r>
            <a:r>
              <a:rPr lang="en-US" altLang="ja-JP" sz="2000" dirty="0">
                <a:solidFill>
                  <a:schemeClr val="accent1"/>
                </a:solidFill>
                <a:latin typeface="BIZ UDPゴシック" panose="020B0400000000000000" pitchFamily="50" charset="-128"/>
                <a:ea typeface="BIZ UDPゴシック" panose="020B0400000000000000" pitchFamily="50" charset="-128"/>
              </a:rPr>
              <a:t> </a:t>
            </a:r>
            <a:r>
              <a:rPr lang="ja-JP" altLang="en-US" sz="2000" dirty="0">
                <a:solidFill>
                  <a:schemeClr val="accent1"/>
                </a:solidFill>
                <a:latin typeface="BIZ UDPゴシック" panose="020B0400000000000000" pitchFamily="50" charset="-128"/>
                <a:ea typeface="BIZ UDPゴシック" panose="020B0400000000000000" pitchFamily="50" charset="-128"/>
              </a:rPr>
              <a:t>ポータルサイト</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dirty="0">
                <a:latin typeface="BIZ UDPゴシック" panose="020B0400000000000000" pitchFamily="50" charset="-128"/>
                <a:ea typeface="BIZ UDPゴシック" panose="020B0400000000000000" pitchFamily="50" charset="-128"/>
              </a:rPr>
              <a:t>https://www.fdma.go.jp/publication/portal/post3.html</a:t>
            </a:r>
          </a:p>
        </p:txBody>
      </p:sp>
      <p:sp>
        <p:nvSpPr>
          <p:cNvPr id="7" name="サブタイトル 2">
            <a:extLst>
              <a:ext uri="{FF2B5EF4-FFF2-40B4-BE49-F238E27FC236}">
                <a16:creationId xmlns:a16="http://schemas.microsoft.com/office/drawing/2014/main" id="{A2B80491-0BF8-4798-3DA4-905D4086622B}"/>
              </a:ext>
            </a:extLst>
          </p:cNvPr>
          <p:cNvSpPr txBox="1">
            <a:spLocks/>
          </p:cNvSpPr>
          <p:nvPr/>
        </p:nvSpPr>
        <p:spPr>
          <a:xfrm>
            <a:off x="4740444"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救急安心センター事業</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a:t>
            </a:r>
            <a:r>
              <a:rPr lang="en-US" altLang="ja-JP" sz="2000" dirty="0">
                <a:solidFill>
                  <a:schemeClr val="accent1"/>
                </a:solidFill>
                <a:latin typeface="BIZ UDPゴシック" panose="020B0400000000000000" pitchFamily="50" charset="-128"/>
                <a:ea typeface="BIZ UDPゴシック" panose="020B0400000000000000" pitchFamily="50" charset="-128"/>
              </a:rPr>
              <a:t>7119</a:t>
            </a:r>
            <a:r>
              <a:rPr lang="ja-JP" altLang="en-US" sz="2000" dirty="0">
                <a:solidFill>
                  <a:schemeClr val="accent1"/>
                </a:solidFill>
                <a:latin typeface="BIZ UDPゴシック" panose="020B0400000000000000" pitchFamily="50" charset="-128"/>
                <a:ea typeface="BIZ UDPゴシック" panose="020B0400000000000000" pitchFamily="50" charset="-128"/>
              </a:rPr>
              <a:t>）をもっと詳しく！</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https://www.fdma.go.jp/mission/enrichment/appropriate/appropriate007.html</a:t>
            </a:r>
          </a:p>
        </p:txBody>
      </p:sp>
      <p:pic>
        <p:nvPicPr>
          <p:cNvPr id="4" name="Picture 11" descr="救急安心センター事業（#7119）ってナニ？を紹介するホームページへつながるQRコード">
            <a:extLst>
              <a:ext uri="{FF2B5EF4-FFF2-40B4-BE49-F238E27FC236}">
                <a16:creationId xmlns:a16="http://schemas.microsoft.com/office/drawing/2014/main" id="{2456DC20-67FF-1660-4014-848FC5786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664" y="4103960"/>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全国版救急受信アプリ（愛称「Q助」）を紹介するホームページへつながるQRコード">
            <a:extLst>
              <a:ext uri="{FF2B5EF4-FFF2-40B4-BE49-F238E27FC236}">
                <a16:creationId xmlns:a16="http://schemas.microsoft.com/office/drawing/2014/main" id="{453C3662-658B-7C53-F0E8-1621231D5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841" y="4103961"/>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救急お役立ちポータルサイトを紹介するホームページへつながるQRコード">
            <a:extLst>
              <a:ext uri="{FF2B5EF4-FFF2-40B4-BE49-F238E27FC236}">
                <a16:creationId xmlns:a16="http://schemas.microsoft.com/office/drawing/2014/main" id="{108360E7-FA4A-E67A-BBCF-DC39F91C1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840" y="5947409"/>
            <a:ext cx="874495" cy="874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救急車の適時・適切な利用に関する参考情報</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2E1CB203-5CD8-630E-19A5-CB99CD0FB764}"/>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の紹介や救急についての</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情報を調べることができるサイトをご紹介します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3914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全国版救急受診アプリ（Ｑ助）の利用手順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次ページから、以下の順番で操作のご説明をいたします</a:t>
            </a:r>
          </a:p>
        </p:txBody>
      </p:sp>
      <p:grpSp>
        <p:nvGrpSpPr>
          <p:cNvPr id="3" name="グループ化 2">
            <a:extLst>
              <a:ext uri="{FF2B5EF4-FFF2-40B4-BE49-F238E27FC236}">
                <a16:creationId xmlns:a16="http://schemas.microsoft.com/office/drawing/2014/main" id="{921111CE-CD3E-DF06-85AE-EEB076808840}"/>
              </a:ext>
            </a:extLst>
          </p:cNvPr>
          <p:cNvGrpSpPr/>
          <p:nvPr/>
        </p:nvGrpSpPr>
        <p:grpSpPr>
          <a:xfrm>
            <a:off x="1447438" y="1771319"/>
            <a:ext cx="6249124" cy="3773535"/>
            <a:chOff x="1259815" y="1820889"/>
            <a:chExt cx="6249124" cy="3773535"/>
          </a:xfrm>
        </p:grpSpPr>
        <p:sp>
          <p:nvSpPr>
            <p:cNvPr id="4" name="正方形/長方形 3">
              <a:extLst>
                <a:ext uri="{FF2B5EF4-FFF2-40B4-BE49-F238E27FC236}">
                  <a16:creationId xmlns:a16="http://schemas.microsoft.com/office/drawing/2014/main" id="{E5D588C2-F805-562C-6A6B-BAD28B8B9B40}"/>
                </a:ext>
              </a:extLst>
            </p:cNvPr>
            <p:cNvSpPr/>
            <p:nvPr/>
          </p:nvSpPr>
          <p:spPr>
            <a:xfrm>
              <a:off x="1259815" y="2242627"/>
              <a:ext cx="6249124"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2-A</a:t>
              </a:r>
              <a:r>
                <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全国版救急受診アプ</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リ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（Ｑ助</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のインストール</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利用設定のしかた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41158A38-54A3-7C05-9D60-B5F8D27246FC}"/>
                </a:ext>
              </a:extLst>
            </p:cNvPr>
            <p:cNvSpPr txBox="1"/>
            <p:nvPr/>
          </p:nvSpPr>
          <p:spPr>
            <a:xfrm>
              <a:off x="1259815" y="1820889"/>
              <a:ext cx="26197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2</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助の利用準備</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A23F2627-C115-21A9-DADF-21A4F653F7E1}"/>
                </a:ext>
              </a:extLst>
            </p:cNvPr>
            <p:cNvSpPr/>
            <p:nvPr/>
          </p:nvSpPr>
          <p:spPr>
            <a:xfrm>
              <a:off x="1259824" y="4568620"/>
              <a:ext cx="6249115"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3-A</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緊急度判定の実施のしかた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医療機関・受診手段の検索のしかた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81E40BE-D26A-9D60-0553-FF3CBFD3FEFA}"/>
                </a:ext>
              </a:extLst>
            </p:cNvPr>
            <p:cNvSpPr txBox="1"/>
            <p:nvPr/>
          </p:nvSpPr>
          <p:spPr>
            <a:xfrm>
              <a:off x="1259824" y="4139272"/>
              <a:ext cx="30769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3</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助での緊急度判定</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sp>
        <p:nvSpPr>
          <p:cNvPr id="15" name="矢印: 下 14">
            <a:extLst>
              <a:ext uri="{FF2B5EF4-FFF2-40B4-BE49-F238E27FC236}">
                <a16:creationId xmlns:a16="http://schemas.microsoft.com/office/drawing/2014/main" id="{7B277326-3DEA-E066-27AB-A5FDE0219EC9}"/>
              </a:ext>
            </a:extLst>
          </p:cNvPr>
          <p:cNvSpPr/>
          <p:nvPr/>
        </p:nvSpPr>
        <p:spPr>
          <a:xfrm>
            <a:off x="3671976" y="3492964"/>
            <a:ext cx="1800047" cy="31649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678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 全国版救急受診アプリ（Ｑ助）利用の準備を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92467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F90775-2972-59AE-1672-347468C3F8C4}"/>
              </a:ext>
            </a:extLst>
          </p:cNvPr>
          <p:cNvPicPr>
            <a:picLocks noChangeAspect="1"/>
          </p:cNvPicPr>
          <p:nvPr/>
        </p:nvPicPr>
        <p:blipFill>
          <a:blip r:embed="rId4"/>
          <a:stretch>
            <a:fillRect/>
          </a:stretch>
        </p:blipFill>
        <p:spPr>
          <a:xfrm>
            <a:off x="1427933" y="2348309"/>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7"/>
          <a:stretch>
            <a:fillRect/>
          </a:stretch>
        </p:blipFill>
        <p:spPr>
          <a:xfrm>
            <a:off x="5689792" y="2330028"/>
            <a:ext cx="1993847" cy="4320000"/>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477084"/>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DADA6025-865B-82B8-4B65-B33756B02E64}"/>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7" name="Slide Number Placeholder 5">
            <a:extLst>
              <a:ext uri="{FF2B5EF4-FFF2-40B4-BE49-F238E27FC236}">
                <a16:creationId xmlns:a16="http://schemas.microsoft.com/office/drawing/2014/main" id="{34A87CEA-7B45-620F-E3B9-0C535212462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テキスト ボックス 8">
            <a:extLst>
              <a:ext uri="{FF2B5EF4-FFF2-40B4-BE49-F238E27FC236}">
                <a16:creationId xmlns:a16="http://schemas.microsoft.com/office/drawing/2014/main" id="{8742BFC4-932E-B25E-EB70-1266AAABEA9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BA45ECF9-95F1-AA42-51FA-F46E394C93F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タイトル 1">
            <a:extLst>
              <a:ext uri="{FF2B5EF4-FFF2-40B4-BE49-F238E27FC236}">
                <a16:creationId xmlns:a16="http://schemas.microsoft.com/office/drawing/2014/main" id="{5BC63609-19B5-9E1F-4AB4-26AAAC6A33C3}"/>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7" name="タイトル 1">
            <a:extLst>
              <a:ext uri="{FF2B5EF4-FFF2-40B4-BE49-F238E27FC236}">
                <a16:creationId xmlns:a16="http://schemas.microsoft.com/office/drawing/2014/main" id="{78212EE5-AE45-54CC-A2C1-D31A2AFB1C7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2" name="サブタイトル 2">
            <a:extLst>
              <a:ext uri="{FF2B5EF4-FFF2-40B4-BE49-F238E27FC236}">
                <a16:creationId xmlns:a16="http://schemas.microsoft.com/office/drawing/2014/main" id="{5A18EC40-1BAD-B754-553A-CD1B36BB281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92A026B0-4F4E-508D-D4D0-6B5998566DD2}"/>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6" name="図 5">
            <a:extLst>
              <a:ext uri="{FF2B5EF4-FFF2-40B4-BE49-F238E27FC236}">
                <a16:creationId xmlns:a16="http://schemas.microsoft.com/office/drawing/2014/main" id="{1FA25361-3CEE-BAAB-E6E8-91BB8D48AACD}"/>
              </a:ext>
            </a:extLst>
          </p:cNvPr>
          <p:cNvPicPr>
            <a:picLocks noChangeAspect="1"/>
          </p:cNvPicPr>
          <p:nvPr/>
        </p:nvPicPr>
        <p:blipFill rotWithShape="1">
          <a:blip r:embed="rId4"/>
          <a:srcRect l="55313" t="69232" r="32067" b="24967"/>
          <a:stretch/>
        </p:blipFill>
        <p:spPr>
          <a:xfrm>
            <a:off x="2471350" y="5272862"/>
            <a:ext cx="362310" cy="360818"/>
          </a:xfrm>
          <a:custGeom>
            <a:avLst/>
            <a:gdLst>
              <a:gd name="connsiteX0" fmla="*/ 403513 w 807026"/>
              <a:gd name="connsiteY0" fmla="*/ 0 h 803702"/>
              <a:gd name="connsiteX1" fmla="*/ 807026 w 807026"/>
              <a:gd name="connsiteY1" fmla="*/ 401851 h 803702"/>
              <a:gd name="connsiteX2" fmla="*/ 403513 w 807026"/>
              <a:gd name="connsiteY2" fmla="*/ 803702 h 803702"/>
              <a:gd name="connsiteX3" fmla="*/ 0 w 807026"/>
              <a:gd name="connsiteY3" fmla="*/ 401851 h 803702"/>
              <a:gd name="connsiteX4" fmla="*/ 403513 w 807026"/>
              <a:gd name="connsiteY4" fmla="*/ 0 h 80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26" h="803702">
                <a:moveTo>
                  <a:pt x="403513" y="0"/>
                </a:moveTo>
                <a:cubicBezTo>
                  <a:pt x="626367" y="0"/>
                  <a:pt x="807026" y="179915"/>
                  <a:pt x="807026" y="401851"/>
                </a:cubicBezTo>
                <a:cubicBezTo>
                  <a:pt x="807026" y="623787"/>
                  <a:pt x="626367" y="803702"/>
                  <a:pt x="403513" y="803702"/>
                </a:cubicBezTo>
                <a:cubicBezTo>
                  <a:pt x="180659" y="803702"/>
                  <a:pt x="0" y="623787"/>
                  <a:pt x="0" y="401851"/>
                </a:cubicBezTo>
                <a:cubicBezTo>
                  <a:pt x="0" y="179915"/>
                  <a:pt x="180659" y="0"/>
                  <a:pt x="403513" y="0"/>
                </a:cubicBezTo>
                <a:close/>
              </a:path>
            </a:pathLst>
          </a:custGeom>
          <a:ln>
            <a:noFill/>
          </a:ln>
        </p:spPr>
      </p:pic>
      <p:sp>
        <p:nvSpPr>
          <p:cNvPr id="8" name="四角形: 角を丸くする 7">
            <a:extLst>
              <a:ext uri="{FF2B5EF4-FFF2-40B4-BE49-F238E27FC236}">
                <a16:creationId xmlns:a16="http://schemas.microsoft.com/office/drawing/2014/main" id="{4B2A1559-24D3-9671-78DC-C5B0344467E9}"/>
              </a:ext>
            </a:extLst>
          </p:cNvPr>
          <p:cNvSpPr/>
          <p:nvPr/>
        </p:nvSpPr>
        <p:spPr>
          <a:xfrm>
            <a:off x="2471350" y="5280120"/>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130099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34E9C5-9335-4ED9-88CD-07B74C327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9E0E30DB-0415-4458-A9FB-7FC2791A2620}">
  <ds:schemaRefs>
    <ds:schemaRef ds:uri="http://purl.org/dc/elements/1.1/"/>
    <ds:schemaRef ds:uri="079a4871-f4a2-4665-9954-203da50962a5"/>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c894bec-798d-4cf3-95d8-8ea6401a7b8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3073</Words>
  <Application>Microsoft Office PowerPoint</Application>
  <PresentationFormat>画面に合わせる (4:3)</PresentationFormat>
  <Paragraphs>510</Paragraphs>
  <Slides>43</Slides>
  <Notes>43</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49" baseType="lpstr">
      <vt:lpstr>BIZ UDPゴシック</vt:lpstr>
      <vt:lpstr>Abadi</vt:lpstr>
      <vt:lpstr>Arial</vt:lpstr>
      <vt:lpstr>Calibri</vt:lpstr>
      <vt:lpstr>ホワイト</vt:lpstr>
      <vt:lpstr>think-cell スライド</vt:lpstr>
      <vt:lpstr>PowerPoint プレゼンテーション</vt:lpstr>
      <vt:lpstr>PowerPoint プレゼンテーション</vt:lpstr>
      <vt:lpstr>PowerPoint プレゼンテーション</vt:lpstr>
      <vt:lpstr>1-A</vt:lpstr>
      <vt:lpstr>1-B</vt:lpstr>
      <vt:lpstr>1-C</vt:lpstr>
      <vt:lpstr>1-D</vt:lpstr>
      <vt:lpstr>PowerPoint プレゼンテーション</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利用設定のしかた</vt:lpstr>
      <vt:lpstr>利用設定のしかた</vt:lpstr>
      <vt:lpstr>利用設定のしかた</vt:lpstr>
      <vt:lpstr>PowerPoint プレゼンテーション</vt:lpstr>
      <vt:lpstr>緊急度判定のしかた</vt:lpstr>
      <vt:lpstr>緊急度判定のしかた</vt:lpstr>
      <vt:lpstr>緊急度判定のしかた</vt:lpstr>
      <vt:lpstr>緊急度判定のしかた</vt:lpstr>
      <vt:lpstr>緊急度判定のしかた</vt:lpstr>
      <vt:lpstr>緊急度判定のしかた</vt:lpstr>
      <vt:lpstr>緊急度判定のしかた</vt:lpstr>
      <vt:lpstr>３-A</vt:lpstr>
      <vt:lpstr>緊急度判定のしかた</vt:lpstr>
      <vt:lpstr>緊急度判定のしかた</vt:lpstr>
      <vt:lpstr>緊急度判定のしかた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急な症状で迷っている場合</vt:lpstr>
      <vt:lpstr>急な症状で迷っている場合</vt:lpstr>
      <vt:lpstr>急な症状で迷っている場合</vt:lpstr>
      <vt:lpstr>急な症状で迷っている場合</vt:lpstr>
      <vt:lpstr>急な症状で迷っている場合</vt:lpstr>
      <vt:lpstr>急な症状で迷っている場合</vt:lpstr>
      <vt:lpstr>救急車の呼び方</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2025-04-04T01:50:20Z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