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78" r:id="rId6"/>
    <p:sldMasterId id="2147483666" r:id="rId7"/>
  </p:sldMasterIdLst>
  <p:notesMasterIdLst>
    <p:notesMasterId r:id="rId39"/>
  </p:notesMasterIdLst>
  <p:sldIdLst>
    <p:sldId id="456" r:id="rId8"/>
    <p:sldId id="483" r:id="rId9"/>
    <p:sldId id="484" r:id="rId10"/>
    <p:sldId id="457" r:id="rId11"/>
    <p:sldId id="489" r:id="rId12"/>
    <p:sldId id="516" r:id="rId13"/>
    <p:sldId id="517" r:id="rId14"/>
    <p:sldId id="485" r:id="rId15"/>
    <p:sldId id="518" r:id="rId16"/>
    <p:sldId id="519" r:id="rId17"/>
    <p:sldId id="520" r:id="rId18"/>
    <p:sldId id="521" r:id="rId19"/>
    <p:sldId id="494" r:id="rId20"/>
    <p:sldId id="476" r:id="rId21"/>
    <p:sldId id="496" r:id="rId22"/>
    <p:sldId id="522" r:id="rId23"/>
    <p:sldId id="523" r:id="rId24"/>
    <p:sldId id="524" r:id="rId25"/>
    <p:sldId id="526" r:id="rId26"/>
    <p:sldId id="528" r:id="rId27"/>
    <p:sldId id="529" r:id="rId28"/>
    <p:sldId id="530" r:id="rId29"/>
    <p:sldId id="503" r:id="rId30"/>
    <p:sldId id="531" r:id="rId31"/>
    <p:sldId id="532" r:id="rId32"/>
    <p:sldId id="533" r:id="rId33"/>
    <p:sldId id="534" r:id="rId34"/>
    <p:sldId id="500" r:id="rId35"/>
    <p:sldId id="535" r:id="rId36"/>
    <p:sldId id="1098" r:id="rId37"/>
    <p:sldId id="1106" r:id="rId38"/>
  </p:sldIdLst>
  <p:sldSz cx="9144000" cy="6858000" type="screen4x3"/>
  <p:notesSz cx="6737350" cy="9869488"/>
  <p:custDataLst>
    <p:tags r:id="rId40"/>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4472C4"/>
    <a:srgbClr val="FFFFCC"/>
    <a:srgbClr val="FF3300"/>
    <a:srgbClr val="FCFCFC"/>
    <a:srgbClr val="5B7D96"/>
    <a:srgbClr val="FFFFFF"/>
    <a:srgbClr val="009650"/>
    <a:srgbClr val="007864"/>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DE23C-F3C9-46E4-8453-34937CA81758}" v="1" dt="2025-03-13T01:03:49.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09" autoAdjust="0"/>
    <p:restoredTop sz="61538" autoAdjust="0"/>
  </p:normalViewPr>
  <p:slideViewPr>
    <p:cSldViewPr snapToGrid="0" snapToObjects="1">
      <p:cViewPr varScale="1">
        <p:scale>
          <a:sx n="65" d="100"/>
          <a:sy n="65" d="100"/>
        </p:scale>
        <p:origin x="2448"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44" d="100"/>
          <a:sy n="44" d="100"/>
        </p:scale>
        <p:origin x="27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9519" cy="495188"/>
          </a:xfrm>
          <a:prstGeom prst="rect">
            <a:avLst/>
          </a:prstGeom>
        </p:spPr>
        <p:txBody>
          <a:bodyPr vert="horz" lIns="91439" tIns="45721" rIns="91439" bIns="457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3" y="1"/>
            <a:ext cx="2919519" cy="495188"/>
          </a:xfrm>
          <a:prstGeom prst="rect">
            <a:avLst/>
          </a:prstGeom>
        </p:spPr>
        <p:txBody>
          <a:bodyPr vert="horz" lIns="91439" tIns="45721" rIns="91439" bIns="45721" rtlCol="0"/>
          <a:lstStyle>
            <a:lvl1pPr algn="r">
              <a:defRPr sz="1200"/>
            </a:lvl1pPr>
          </a:lstStyle>
          <a:p>
            <a:fld id="{BA50B120-CD90-CA4A-A384-DB7B908530F3}" type="datetimeFigureOut">
              <a:rPr kumimoji="1" lang="ja-JP" altLang="en-US" smtClean="0"/>
              <a:t>2025/4/4</a:t>
            </a:fld>
            <a:endParaRPr kumimoji="1" lang="ja-JP" altLang="en-US"/>
          </a:p>
        </p:txBody>
      </p:sp>
      <p:sp>
        <p:nvSpPr>
          <p:cNvPr id="4" name="スライド イメージ プレースホルダー 3"/>
          <p:cNvSpPr>
            <a:spLocks noGrp="1" noRot="1" noChangeAspect="1"/>
          </p:cNvSpPr>
          <p:nvPr>
            <p:ph type="sldImg" idx="2"/>
          </p:nvPr>
        </p:nvSpPr>
        <p:spPr>
          <a:xfrm>
            <a:off x="746125" y="606425"/>
            <a:ext cx="5245100" cy="3933825"/>
          </a:xfrm>
          <a:prstGeom prst="rect">
            <a:avLst/>
          </a:prstGeom>
          <a:noFill/>
          <a:ln w="12700">
            <a:solidFill>
              <a:prstClr val="black"/>
            </a:solidFill>
          </a:ln>
        </p:spPr>
        <p:txBody>
          <a:bodyPr vert="horz" lIns="91439" tIns="45721" rIns="91439" bIns="45721" rtlCol="0" anchor="ctr"/>
          <a:lstStyle/>
          <a:p>
            <a:endParaRPr lang="ja-JP" altLang="en-US"/>
          </a:p>
        </p:txBody>
      </p:sp>
      <p:sp>
        <p:nvSpPr>
          <p:cNvPr id="5" name="ノート プレースホルダー 4"/>
          <p:cNvSpPr>
            <a:spLocks noGrp="1"/>
          </p:cNvSpPr>
          <p:nvPr>
            <p:ph type="body" sz="quarter" idx="3"/>
          </p:nvPr>
        </p:nvSpPr>
        <p:spPr>
          <a:xfrm>
            <a:off x="451662" y="4651938"/>
            <a:ext cx="5834022" cy="4722365"/>
          </a:xfrm>
          <a:prstGeom prst="rect">
            <a:avLst/>
          </a:prstGeom>
        </p:spPr>
        <p:txBody>
          <a:bodyPr vert="horz" lIns="91439" tIns="45721" rIns="91439" bIns="457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4303"/>
            <a:ext cx="2919519" cy="495187"/>
          </a:xfrm>
          <a:prstGeom prst="rect">
            <a:avLst/>
          </a:prstGeom>
        </p:spPr>
        <p:txBody>
          <a:bodyPr vert="horz" lIns="91439" tIns="45721" rIns="91439" bIns="457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3" y="9374303"/>
            <a:ext cx="2919519" cy="495187"/>
          </a:xfrm>
          <a:prstGeom prst="rect">
            <a:avLst/>
          </a:prstGeom>
        </p:spPr>
        <p:txBody>
          <a:bodyPr vert="horz" lIns="91439" tIns="45721" rIns="91439" bIns="45721"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60907AF-88FA-7027-2DD0-D5CD0926B6F6}"/>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592EE9F-FF67-E0C5-BDB3-827E84CDDF40}"/>
              </a:ext>
            </a:extLst>
          </p:cNvPr>
          <p:cNvSpPr>
            <a:spLocks noGrp="1" noRot="1" noChangeAspect="1"/>
          </p:cNvSpPr>
          <p:nvPr>
            <p:ph type="sldImg"/>
          </p:nvPr>
        </p:nvSpPr>
        <p:spPr/>
      </p:sp>
    </p:spTree>
    <p:extLst>
      <p:ext uri="{BB962C8B-B14F-4D97-AF65-F5344CB8AC3E}">
        <p14:creationId xmlns:p14="http://schemas.microsoft.com/office/powerpoint/2010/main" val="240877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11</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D70DC63-CB51-010C-2479-74CE4B33B7B4}"/>
              </a:ext>
            </a:extLst>
          </p:cNvPr>
          <p:cNvSpPr>
            <a:spLocks noGrp="1" noRot="1" noChangeAspect="1"/>
          </p:cNvSpPr>
          <p:nvPr>
            <p:ph type="sldImg"/>
          </p:nvPr>
        </p:nvSpPr>
        <p:spPr/>
      </p:sp>
    </p:spTree>
    <p:extLst>
      <p:ext uri="{BB962C8B-B14F-4D97-AF65-F5344CB8AC3E}">
        <p14:creationId xmlns:p14="http://schemas.microsoft.com/office/powerpoint/2010/main" val="376129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12</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F1F5425-F419-D01D-8779-6CF93C8970B1}"/>
              </a:ext>
            </a:extLst>
          </p:cNvPr>
          <p:cNvSpPr>
            <a:spLocks noGrp="1" noRot="1" noChangeAspect="1"/>
          </p:cNvSpPr>
          <p:nvPr>
            <p:ph type="sldImg"/>
          </p:nvPr>
        </p:nvSpPr>
        <p:spPr/>
      </p:sp>
    </p:spTree>
    <p:extLst>
      <p:ext uri="{BB962C8B-B14F-4D97-AF65-F5344CB8AC3E}">
        <p14:creationId xmlns:p14="http://schemas.microsoft.com/office/powerpoint/2010/main" val="62407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13</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611305B-D43A-32FE-3CE2-751F63E34170}"/>
              </a:ext>
            </a:extLst>
          </p:cNvPr>
          <p:cNvSpPr>
            <a:spLocks noGrp="1" noRot="1" noChangeAspect="1"/>
          </p:cNvSpPr>
          <p:nvPr>
            <p:ph type="sldImg"/>
          </p:nvPr>
        </p:nvSpPr>
        <p:spPr/>
      </p:sp>
    </p:spTree>
    <p:extLst>
      <p:ext uri="{BB962C8B-B14F-4D97-AF65-F5344CB8AC3E}">
        <p14:creationId xmlns:p14="http://schemas.microsoft.com/office/powerpoint/2010/main" val="19050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14</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E1DD0FA-B0EF-F56B-556B-5976B96C5BD7}"/>
              </a:ext>
            </a:extLst>
          </p:cNvPr>
          <p:cNvSpPr>
            <a:spLocks noGrp="1" noRot="1" noChangeAspect="1"/>
          </p:cNvSpPr>
          <p:nvPr>
            <p:ph type="sldImg"/>
          </p:nvPr>
        </p:nvSpPr>
        <p:spPr/>
      </p:sp>
    </p:spTree>
    <p:extLst>
      <p:ext uri="{BB962C8B-B14F-4D97-AF65-F5344CB8AC3E}">
        <p14:creationId xmlns:p14="http://schemas.microsoft.com/office/powerpoint/2010/main" val="210838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15</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BFF509C-6492-F6D2-591C-D60BC831E111}"/>
              </a:ext>
            </a:extLst>
          </p:cNvPr>
          <p:cNvSpPr>
            <a:spLocks noGrp="1" noRot="1" noChangeAspect="1"/>
          </p:cNvSpPr>
          <p:nvPr>
            <p:ph type="sldImg"/>
          </p:nvPr>
        </p:nvSpPr>
        <p:spPr/>
      </p:sp>
    </p:spTree>
    <p:extLst>
      <p:ext uri="{BB962C8B-B14F-4D97-AF65-F5344CB8AC3E}">
        <p14:creationId xmlns:p14="http://schemas.microsoft.com/office/powerpoint/2010/main" val="771560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16</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883342B-A56D-3461-2DD7-389F9C8A5B4D}"/>
              </a:ext>
            </a:extLst>
          </p:cNvPr>
          <p:cNvSpPr>
            <a:spLocks noGrp="1" noRot="1" noChangeAspect="1"/>
          </p:cNvSpPr>
          <p:nvPr>
            <p:ph type="sldImg"/>
          </p:nvPr>
        </p:nvSpPr>
        <p:spPr/>
      </p:sp>
    </p:spTree>
    <p:extLst>
      <p:ext uri="{BB962C8B-B14F-4D97-AF65-F5344CB8AC3E}">
        <p14:creationId xmlns:p14="http://schemas.microsoft.com/office/powerpoint/2010/main" val="620980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F95A29A-05FF-B919-9C24-01FA2BDD6403}"/>
              </a:ext>
            </a:extLst>
          </p:cNvPr>
          <p:cNvSpPr>
            <a:spLocks noGrp="1" noRot="1" noChangeAspect="1"/>
          </p:cNvSpPr>
          <p:nvPr>
            <p:ph type="sldImg"/>
          </p:nvPr>
        </p:nvSpPr>
        <p:spPr/>
      </p:sp>
    </p:spTree>
    <p:extLst>
      <p:ext uri="{BB962C8B-B14F-4D97-AF65-F5344CB8AC3E}">
        <p14:creationId xmlns:p14="http://schemas.microsoft.com/office/powerpoint/2010/main" val="2316650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EC77F13C-E14A-0D29-566D-E1448737943B}"/>
              </a:ext>
            </a:extLst>
          </p:cNvPr>
          <p:cNvSpPr>
            <a:spLocks noGrp="1" noRot="1" noChangeAspect="1"/>
          </p:cNvSpPr>
          <p:nvPr>
            <p:ph type="sldImg"/>
          </p:nvPr>
        </p:nvSpPr>
        <p:spPr/>
      </p:sp>
    </p:spTree>
    <p:extLst>
      <p:ext uri="{BB962C8B-B14F-4D97-AF65-F5344CB8AC3E}">
        <p14:creationId xmlns:p14="http://schemas.microsoft.com/office/powerpoint/2010/main" val="1489304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7C360A54-1CF7-978F-AAA6-EDE363F6567C}"/>
              </a:ext>
            </a:extLst>
          </p:cNvPr>
          <p:cNvSpPr>
            <a:spLocks noGrp="1" noRot="1" noChangeAspect="1"/>
          </p:cNvSpPr>
          <p:nvPr>
            <p:ph type="sldImg"/>
          </p:nvPr>
        </p:nvSpPr>
        <p:spPr/>
      </p:sp>
    </p:spTree>
    <p:extLst>
      <p:ext uri="{BB962C8B-B14F-4D97-AF65-F5344CB8AC3E}">
        <p14:creationId xmlns:p14="http://schemas.microsoft.com/office/powerpoint/2010/main" val="379084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18D9804-F8B3-454A-98E0-E55FA2C1A10C}"/>
              </a:ext>
            </a:extLst>
          </p:cNvPr>
          <p:cNvSpPr>
            <a:spLocks noGrp="1" noRot="1" noChangeAspect="1"/>
          </p:cNvSpPr>
          <p:nvPr>
            <p:ph type="sldImg"/>
          </p:nvPr>
        </p:nvSpPr>
        <p:spPr/>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BB2282B0-B29D-8E7F-6241-23629A9CB60C}"/>
              </a:ext>
            </a:extLst>
          </p:cNvPr>
          <p:cNvSpPr>
            <a:spLocks noGrp="1" noRot="1" noChangeAspect="1"/>
          </p:cNvSpPr>
          <p:nvPr>
            <p:ph type="sldImg"/>
          </p:nvPr>
        </p:nvSpPr>
        <p:spPr/>
      </p:sp>
    </p:spTree>
    <p:extLst>
      <p:ext uri="{BB962C8B-B14F-4D97-AF65-F5344CB8AC3E}">
        <p14:creationId xmlns:p14="http://schemas.microsoft.com/office/powerpoint/2010/main" val="4226500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21</a:t>
            </a:fld>
            <a:endParaRPr lang="ja-JP" altLang="en-US"/>
          </a:p>
        </p:txBody>
      </p:sp>
      <p:sp>
        <p:nvSpPr>
          <p:cNvPr id="7" name="スライド イメージ プレースホルダー 6">
            <a:extLst>
              <a:ext uri="{FF2B5EF4-FFF2-40B4-BE49-F238E27FC236}">
                <a16:creationId xmlns:a16="http://schemas.microsoft.com/office/drawing/2014/main" id="{5C16DFD9-FA6F-2496-E7DD-D7435E6B8519}"/>
              </a:ext>
            </a:extLst>
          </p:cNvPr>
          <p:cNvSpPr>
            <a:spLocks noGrp="1" noRot="1" noChangeAspect="1"/>
          </p:cNvSpPr>
          <p:nvPr>
            <p:ph type="sldImg"/>
          </p:nvPr>
        </p:nvSpPr>
        <p:spPr/>
      </p:sp>
    </p:spTree>
    <p:extLst>
      <p:ext uri="{BB962C8B-B14F-4D97-AF65-F5344CB8AC3E}">
        <p14:creationId xmlns:p14="http://schemas.microsoft.com/office/powerpoint/2010/main" val="3612379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22</a:t>
            </a:fld>
            <a:endParaRPr lang="ja-JP" altLang="en-US"/>
          </a:p>
        </p:txBody>
      </p:sp>
      <p:sp>
        <p:nvSpPr>
          <p:cNvPr id="7" name="スライド イメージ プレースホルダー 6">
            <a:extLst>
              <a:ext uri="{FF2B5EF4-FFF2-40B4-BE49-F238E27FC236}">
                <a16:creationId xmlns:a16="http://schemas.microsoft.com/office/drawing/2014/main" id="{EC4208A2-010F-7DE4-E752-42D77517AA60}"/>
              </a:ext>
            </a:extLst>
          </p:cNvPr>
          <p:cNvSpPr>
            <a:spLocks noGrp="1" noRot="1" noChangeAspect="1"/>
          </p:cNvSpPr>
          <p:nvPr>
            <p:ph type="sldImg"/>
          </p:nvPr>
        </p:nvSpPr>
        <p:spPr/>
      </p:sp>
    </p:spTree>
    <p:extLst>
      <p:ext uri="{BB962C8B-B14F-4D97-AF65-F5344CB8AC3E}">
        <p14:creationId xmlns:p14="http://schemas.microsoft.com/office/powerpoint/2010/main" val="17808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23</a:t>
            </a:fld>
            <a:endParaRPr lang="ja-JP" altLang="en-US"/>
          </a:p>
        </p:txBody>
      </p:sp>
      <p:sp>
        <p:nvSpPr>
          <p:cNvPr id="7" name="スライド イメージ プレースホルダー 6">
            <a:extLst>
              <a:ext uri="{FF2B5EF4-FFF2-40B4-BE49-F238E27FC236}">
                <a16:creationId xmlns:a16="http://schemas.microsoft.com/office/drawing/2014/main" id="{BAE84E38-EDFB-A747-D868-056E9A023039}"/>
              </a:ext>
            </a:extLst>
          </p:cNvPr>
          <p:cNvSpPr>
            <a:spLocks noGrp="1" noRot="1" noChangeAspect="1"/>
          </p:cNvSpPr>
          <p:nvPr>
            <p:ph type="sldImg"/>
          </p:nvPr>
        </p:nvSpPr>
        <p:spPr/>
      </p:sp>
    </p:spTree>
    <p:extLst>
      <p:ext uri="{BB962C8B-B14F-4D97-AF65-F5344CB8AC3E}">
        <p14:creationId xmlns:p14="http://schemas.microsoft.com/office/powerpoint/2010/main" val="2305061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24</a:t>
            </a:fld>
            <a:endParaRPr lang="ja-JP" altLang="en-US"/>
          </a:p>
        </p:txBody>
      </p:sp>
      <p:sp>
        <p:nvSpPr>
          <p:cNvPr id="7" name="スライド イメージ プレースホルダー 6">
            <a:extLst>
              <a:ext uri="{FF2B5EF4-FFF2-40B4-BE49-F238E27FC236}">
                <a16:creationId xmlns:a16="http://schemas.microsoft.com/office/drawing/2014/main" id="{AB201C72-1EFF-77E2-7934-3749664ECE68}"/>
              </a:ext>
            </a:extLst>
          </p:cNvPr>
          <p:cNvSpPr>
            <a:spLocks noGrp="1" noRot="1" noChangeAspect="1"/>
          </p:cNvSpPr>
          <p:nvPr>
            <p:ph type="sldImg"/>
          </p:nvPr>
        </p:nvSpPr>
        <p:spPr/>
      </p:sp>
    </p:spTree>
    <p:extLst>
      <p:ext uri="{BB962C8B-B14F-4D97-AF65-F5344CB8AC3E}">
        <p14:creationId xmlns:p14="http://schemas.microsoft.com/office/powerpoint/2010/main" val="3079371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25</a:t>
            </a:fld>
            <a:endParaRPr lang="ja-JP" altLang="en-US"/>
          </a:p>
        </p:txBody>
      </p:sp>
      <p:sp>
        <p:nvSpPr>
          <p:cNvPr id="7" name="スライド イメージ プレースホルダー 6">
            <a:extLst>
              <a:ext uri="{FF2B5EF4-FFF2-40B4-BE49-F238E27FC236}">
                <a16:creationId xmlns:a16="http://schemas.microsoft.com/office/drawing/2014/main" id="{812E8642-74E2-2BFA-6B3D-0AB1691A0E0D}"/>
              </a:ext>
            </a:extLst>
          </p:cNvPr>
          <p:cNvSpPr>
            <a:spLocks noGrp="1" noRot="1" noChangeAspect="1"/>
          </p:cNvSpPr>
          <p:nvPr>
            <p:ph type="sldImg"/>
          </p:nvPr>
        </p:nvSpPr>
        <p:spPr/>
      </p:sp>
    </p:spTree>
    <p:extLst>
      <p:ext uri="{BB962C8B-B14F-4D97-AF65-F5344CB8AC3E}">
        <p14:creationId xmlns:p14="http://schemas.microsoft.com/office/powerpoint/2010/main" val="2289481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26</a:t>
            </a:fld>
            <a:endParaRPr lang="ja-JP" altLang="en-US"/>
          </a:p>
        </p:txBody>
      </p:sp>
      <p:sp>
        <p:nvSpPr>
          <p:cNvPr id="7" name="スライド イメージ プレースホルダー 6">
            <a:extLst>
              <a:ext uri="{FF2B5EF4-FFF2-40B4-BE49-F238E27FC236}">
                <a16:creationId xmlns:a16="http://schemas.microsoft.com/office/drawing/2014/main" id="{47928DA7-05CA-8101-0337-0F198DDE8B97}"/>
              </a:ext>
            </a:extLst>
          </p:cNvPr>
          <p:cNvSpPr>
            <a:spLocks noGrp="1" noRot="1" noChangeAspect="1"/>
          </p:cNvSpPr>
          <p:nvPr>
            <p:ph type="sldImg"/>
          </p:nvPr>
        </p:nvSpPr>
        <p:spPr/>
      </p:sp>
    </p:spTree>
    <p:extLst>
      <p:ext uri="{BB962C8B-B14F-4D97-AF65-F5344CB8AC3E}">
        <p14:creationId xmlns:p14="http://schemas.microsoft.com/office/powerpoint/2010/main" val="2762560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E0C7FB21-0B21-9A35-4BAA-ED2DA267EBCF}"/>
              </a:ext>
            </a:extLst>
          </p:cNvPr>
          <p:cNvSpPr>
            <a:spLocks noGrp="1" noRot="1" noChangeAspect="1"/>
          </p:cNvSpPr>
          <p:nvPr>
            <p:ph type="sldImg"/>
          </p:nvPr>
        </p:nvSpPr>
        <p:spPr/>
      </p:sp>
    </p:spTree>
    <p:extLst>
      <p:ext uri="{BB962C8B-B14F-4D97-AF65-F5344CB8AC3E}">
        <p14:creationId xmlns:p14="http://schemas.microsoft.com/office/powerpoint/2010/main" val="3844233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28</a:t>
            </a:fld>
            <a:endParaRPr lang="ja-JP" altLang="en-US"/>
          </a:p>
        </p:txBody>
      </p:sp>
      <p:sp>
        <p:nvSpPr>
          <p:cNvPr id="10" name="スライド イメージ プレースホルダー 9">
            <a:extLst>
              <a:ext uri="{FF2B5EF4-FFF2-40B4-BE49-F238E27FC236}">
                <a16:creationId xmlns:a16="http://schemas.microsoft.com/office/drawing/2014/main" id="{2392DF79-D986-5258-4E99-95CA88AE7E46}"/>
              </a:ext>
            </a:extLst>
          </p:cNvPr>
          <p:cNvSpPr>
            <a:spLocks noGrp="1" noRot="1" noChangeAspect="1"/>
          </p:cNvSpPr>
          <p:nvPr>
            <p:ph type="sldImg"/>
          </p:nvPr>
        </p:nvSpPr>
        <p:spPr/>
      </p:sp>
    </p:spTree>
    <p:extLst>
      <p:ext uri="{BB962C8B-B14F-4D97-AF65-F5344CB8AC3E}">
        <p14:creationId xmlns:p14="http://schemas.microsoft.com/office/powerpoint/2010/main" val="293073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29</a:t>
            </a:fld>
            <a:endParaRPr lang="ja-JP" altLang="en-US"/>
          </a:p>
        </p:txBody>
      </p:sp>
      <p:sp>
        <p:nvSpPr>
          <p:cNvPr id="10" name="スライド イメージ プレースホルダー 9">
            <a:extLst>
              <a:ext uri="{FF2B5EF4-FFF2-40B4-BE49-F238E27FC236}">
                <a16:creationId xmlns:a16="http://schemas.microsoft.com/office/drawing/2014/main" id="{E958C8F1-31CD-CB5A-B504-5A343B4A1089}"/>
              </a:ext>
            </a:extLst>
          </p:cNvPr>
          <p:cNvSpPr>
            <a:spLocks noGrp="1" noRot="1" noChangeAspect="1"/>
          </p:cNvSpPr>
          <p:nvPr>
            <p:ph type="sldImg"/>
          </p:nvPr>
        </p:nvSpPr>
        <p:spPr/>
      </p:sp>
    </p:spTree>
    <p:extLst>
      <p:ext uri="{BB962C8B-B14F-4D97-AF65-F5344CB8AC3E}">
        <p14:creationId xmlns:p14="http://schemas.microsoft.com/office/powerpoint/2010/main" val="103625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9C9AA51-27AB-7272-BD03-6892B73927E5}"/>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3" name="スライド イメージ プレースホルダー 2">
            <a:extLst>
              <a:ext uri="{FF2B5EF4-FFF2-40B4-BE49-F238E27FC236}">
                <a16:creationId xmlns:a16="http://schemas.microsoft.com/office/drawing/2014/main" id="{76B5668D-5A76-A48D-DCBB-D3AF9864B252}"/>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F68934F8-ECEF-D52D-2E02-FF85536D582F}"/>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3" name="スライド イメージ プレースホルダー 2">
            <a:extLst>
              <a:ext uri="{FF2B5EF4-FFF2-40B4-BE49-F238E27FC236}">
                <a16:creationId xmlns:a16="http://schemas.microsoft.com/office/drawing/2014/main" id="{9138D70E-A1E0-F620-4070-60719C69F4B2}"/>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3F63BEC0-D7E1-37B3-5A54-DA4B9FF822C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D7130E7-6E44-A632-B516-2D4515775726}"/>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218198F-2176-8F52-1F0D-3C4056F097F6}"/>
              </a:ext>
            </a:extLst>
          </p:cNvPr>
          <p:cNvSpPr>
            <a:spLocks noGrp="1" noRot="1" noChangeAspect="1"/>
          </p:cNvSpPr>
          <p:nvPr>
            <p:ph type="sldImg"/>
          </p:nvPr>
        </p:nvSpPr>
        <p:spPr/>
      </p:sp>
    </p:spTree>
    <p:extLst>
      <p:ext uri="{BB962C8B-B14F-4D97-AF65-F5344CB8AC3E}">
        <p14:creationId xmlns:p14="http://schemas.microsoft.com/office/powerpoint/2010/main" val="1510787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E20520B2-D8D5-3751-B710-4EE4EDDC65BA}"/>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C7E4374-5565-148C-F0E7-144C43FA954E}"/>
              </a:ext>
            </a:extLst>
          </p:cNvPr>
          <p:cNvSpPr>
            <a:spLocks noGrp="1" noRot="1" noChangeAspect="1"/>
          </p:cNvSpPr>
          <p:nvPr>
            <p:ph type="sldImg"/>
          </p:nvPr>
        </p:nvSpPr>
        <p:spPr/>
      </p:sp>
    </p:spTree>
    <p:extLst>
      <p:ext uri="{BB962C8B-B14F-4D97-AF65-F5344CB8AC3E}">
        <p14:creationId xmlns:p14="http://schemas.microsoft.com/office/powerpoint/2010/main" val="136974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E20520B2-D8D5-3751-B710-4EE4EDDC65BA}"/>
              </a:ext>
            </a:extLst>
          </p:cNvPr>
          <p:cNvSpPr>
            <a:spLocks noGrp="1"/>
          </p:cNvSpPr>
          <p:nvPr>
            <p:ph type="body" sz="quarter" idx="3"/>
          </p:nvPr>
        </p:nvSpPr>
        <p:spPr/>
        <p:txBody>
          <a:bodyPr/>
          <a:lstStyle/>
          <a:p>
            <a:endParaRPr lang="ja-JP" altLang="en-US" dirty="0"/>
          </a:p>
        </p:txBody>
      </p:sp>
      <p:sp>
        <p:nvSpPr>
          <p:cNvPr id="11" name="スライド イメージ プレースホルダー 10">
            <a:extLst>
              <a:ext uri="{FF2B5EF4-FFF2-40B4-BE49-F238E27FC236}">
                <a16:creationId xmlns:a16="http://schemas.microsoft.com/office/drawing/2014/main" id="{A2C970DC-2C95-2521-A939-7CF16558808C}"/>
              </a:ext>
            </a:extLst>
          </p:cNvPr>
          <p:cNvSpPr>
            <a:spLocks noGrp="1" noRot="1" noChangeAspect="1"/>
          </p:cNvSpPr>
          <p:nvPr>
            <p:ph type="sldImg"/>
          </p:nvPr>
        </p:nvSpPr>
        <p:spPr/>
      </p:sp>
    </p:spTree>
    <p:extLst>
      <p:ext uri="{BB962C8B-B14F-4D97-AF65-F5344CB8AC3E}">
        <p14:creationId xmlns:p14="http://schemas.microsoft.com/office/powerpoint/2010/main" val="4863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38D338B-F5F3-AC9E-F0F9-A8018316130E}"/>
              </a:ext>
            </a:extLst>
          </p:cNvPr>
          <p:cNvSpPr>
            <a:spLocks noGrp="1" noRot="1" noChangeAspect="1"/>
          </p:cNvSpPr>
          <p:nvPr>
            <p:ph type="sldImg"/>
          </p:nvPr>
        </p:nvSpPr>
        <p:spPr/>
      </p:sp>
    </p:spTree>
    <p:extLst>
      <p:ext uri="{BB962C8B-B14F-4D97-AF65-F5344CB8AC3E}">
        <p14:creationId xmlns:p14="http://schemas.microsoft.com/office/powerpoint/2010/main" val="146115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081BE60-20BF-8313-E395-C144A249C888}"/>
              </a:ext>
            </a:extLst>
          </p:cNvPr>
          <p:cNvSpPr>
            <a:spLocks noGrp="1" noRot="1" noChangeAspect="1"/>
          </p:cNvSpPr>
          <p:nvPr>
            <p:ph type="sldImg"/>
          </p:nvPr>
        </p:nvSpPr>
        <p:spPr/>
      </p:sp>
    </p:spTree>
    <p:extLst>
      <p:ext uri="{BB962C8B-B14F-4D97-AF65-F5344CB8AC3E}">
        <p14:creationId xmlns:p14="http://schemas.microsoft.com/office/powerpoint/2010/main" val="266026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3945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32762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2056717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347719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777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4922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6351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929675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093080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82202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77829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313931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678596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41428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90945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03644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33238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312987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94284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86648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06149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54689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25399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97087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245090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152435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835276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394156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56341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7261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8" userDrawn="1">
          <p15:clr>
            <a:srgbClr val="FBAE40"/>
          </p15:clr>
        </p15:guide>
        <p15:guide id="14" orient="horz" pos="913">
          <p15:clr>
            <a:srgbClr val="FBAE40"/>
          </p15:clr>
        </p15:guide>
        <p15:guide id="15" pos="2064"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60" userDrawn="1">
          <p15:clr>
            <a:srgbClr val="FBAE40"/>
          </p15:clr>
        </p15:guide>
        <p15:guide id="24" pos="4131" userDrawn="1">
          <p15:clr>
            <a:srgbClr val="FBAE40"/>
          </p15:clr>
        </p15:guide>
        <p15:guide id="25" pos="2311" userDrawn="1">
          <p15:clr>
            <a:srgbClr val="FBAE40"/>
          </p15:clr>
        </p15:guide>
        <p15:guide id="26" pos="612" userDrawn="1">
          <p15:clr>
            <a:srgbClr val="FBAE40"/>
          </p15:clr>
        </p15:guide>
        <p15:guide id="27" pos="4353" userDrawn="1">
          <p15:clr>
            <a:srgbClr val="FBAE40"/>
          </p15:clr>
        </p15:guide>
        <p15:guide id="28" pos="3334" userDrawn="1">
          <p15:clr>
            <a:srgbClr val="FBAE40"/>
          </p15:clr>
        </p15:guide>
        <p15:guide id="29" pos="4807" userDrawn="1">
          <p15:clr>
            <a:srgbClr val="FBAE40"/>
          </p15:clr>
        </p15:guide>
        <p15:guide id="30" pos="1635" userDrawn="1">
          <p15:clr>
            <a:srgbClr val="FBAE40"/>
          </p15:clr>
        </p15:guide>
        <p15:guide id="31" pos="5760" userDrawn="1">
          <p15:clr>
            <a:srgbClr val="FBAE40"/>
          </p15:clr>
        </p15:guide>
        <p15:guide id="32" pos="4014" userDrawn="1">
          <p15:clr>
            <a:srgbClr val="FBAE40"/>
          </p15:clr>
        </p15:guide>
        <p15:guide id="33" pos="310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2025/4/4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a:cxnSpLocks/>
          </p:cNvCxnSpPr>
          <p:nvPr userDrawn="1"/>
        </p:nvCxnSpPr>
        <p:spPr>
          <a:xfrm flipV="1">
            <a:off x="0" y="883627"/>
            <a:ext cx="9144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752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082697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27200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5157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ags" Target="../tags/tag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emf"/><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emf"/><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ags" Target="../tags/tag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emf"/><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8"/>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9" imgW="554" imgH="551" progId="TCLayout.ActiveDocument.1">
                  <p:embed/>
                </p:oleObj>
              </mc:Choice>
              <mc:Fallback>
                <p:oleObj name="think-cell スライド" r:id="rId9"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2025/4/4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 id="2147483702"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83A6E351-8F60-4840-B684-14DD95ADF9DB}"/>
              </a:ext>
            </a:extLst>
          </p:cNvPr>
          <p:cNvGraphicFramePr>
            <a:graphicFrameLocks noChangeAspect="1"/>
          </p:cNvGraphicFramePr>
          <p:nvPr userDrawn="1">
            <p:custDataLst>
              <p:tags r:id="rId13"/>
            </p:custDataLst>
            <p:extLst>
              <p:ext uri="{D42A27DB-BD31-4B8C-83A1-F6EECF244321}">
                <p14:modId xmlns:p14="http://schemas.microsoft.com/office/powerpoint/2010/main" val="1960369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83A6E351-8F60-4840-B684-14DD95ADF9D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B91B9-0E52-1348-9F7A-7024B62C7558}" type="datetimeFigureOut">
              <a:rPr kumimoji="1" lang="ja-JP" altLang="en-US" smtClean="0"/>
              <a:t>2025/4/4</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5134098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598FE2C4-AA95-44A1-863F-70C60D11483F}"/>
              </a:ext>
            </a:extLst>
          </p:cNvPr>
          <p:cNvGraphicFramePr>
            <a:graphicFrameLocks noChangeAspect="1"/>
          </p:cNvGraphicFramePr>
          <p:nvPr userDrawn="1">
            <p:custDataLst>
              <p:tags r:id="rId13"/>
            </p:custDataLst>
            <p:extLst>
              <p:ext uri="{D42A27DB-BD31-4B8C-83A1-F6EECF244321}">
                <p14:modId xmlns:p14="http://schemas.microsoft.com/office/powerpoint/2010/main" val="2030474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598FE2C4-AA95-44A1-863F-70C60D11483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CF989-9BCB-4249-AF50-0BAC399E1845}" type="datetimeFigureOut">
              <a:rPr kumimoji="1" lang="ja-JP" altLang="en-US" smtClean="0"/>
              <a:t>2025/4/4</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698283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1736F616-3987-4F0C-BF0F-DE28AC46A3B4}"/>
              </a:ext>
            </a:extLst>
          </p:cNvPr>
          <p:cNvGraphicFramePr>
            <a:graphicFrameLocks noChangeAspect="1"/>
          </p:cNvGraphicFramePr>
          <p:nvPr userDrawn="1">
            <p:custDataLst>
              <p:tags r:id="rId13"/>
            </p:custDataLst>
            <p:extLst>
              <p:ext uri="{D42A27DB-BD31-4B8C-83A1-F6EECF244321}">
                <p14:modId xmlns:p14="http://schemas.microsoft.com/office/powerpoint/2010/main" val="4153670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1736F616-3987-4F0C-BF0F-DE28AC46A3B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6AE60-92A1-564F-8FFC-2048127599DC}" type="datetimeFigureOut">
              <a:rPr kumimoji="1" lang="ja-JP" altLang="en-US" smtClean="0"/>
              <a:t>2025/4/4</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4297650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8.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34.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oleObject" Target="../embeddings/oleObject15.bin"/><Relationship Id="rId11" Type="http://schemas.openxmlformats.org/officeDocument/2006/relationships/image" Target="../media/image43.svg"/><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image" Target="../media/image38.jpe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oleObject" Target="../embeddings/oleObject17.bin"/><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44.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44.pn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9.xml"/><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notesSlide" Target="../notesSlides/notesSlide23.xml"/><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1.emf"/><Relationship Id="rId10" Type="http://schemas.openxmlformats.org/officeDocument/2006/relationships/image" Target="../media/image54.png"/><Relationship Id="rId4" Type="http://schemas.openxmlformats.org/officeDocument/2006/relationships/oleObject" Target="../embeddings/oleObject24.bin"/><Relationship Id="rId9" Type="http://schemas.openxmlformats.org/officeDocument/2006/relationships/image" Target="../media/image53.sv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58.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8.xml"/><Relationship Id="rId7"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61.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1.xml"/><Relationship Id="rId7" Type="http://schemas.openxmlformats.org/officeDocument/2006/relationships/diagramLayout" Target="../diagrams/layout1.xml"/><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31.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6.xml"/><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tags" Target="../tags/tag8.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1.emf"/><Relationship Id="rId10" Type="http://schemas.openxmlformats.org/officeDocument/2006/relationships/image" Target="../media/image28.jpg"/><Relationship Id="rId4" Type="http://schemas.openxmlformats.org/officeDocument/2006/relationships/oleObject" Target="../embeddings/oleObject10.bin"/><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地図アプリを使おう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4</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grpSp>
        <p:nvGrpSpPr>
          <p:cNvPr id="2" name="図形グループ 7">
            <a:extLst>
              <a:ext uri="{FF2B5EF4-FFF2-40B4-BE49-F238E27FC236}">
                <a16:creationId xmlns:a16="http://schemas.microsoft.com/office/drawing/2014/main" id="{E336F7A0-9748-882A-3E8F-FDB9362C49CA}"/>
              </a:ext>
            </a:extLst>
          </p:cNvPr>
          <p:cNvGrpSpPr/>
          <p:nvPr/>
        </p:nvGrpSpPr>
        <p:grpSpPr>
          <a:xfrm>
            <a:off x="618117" y="198514"/>
            <a:ext cx="2232000" cy="739325"/>
            <a:chOff x="618117" y="198514"/>
            <a:chExt cx="2232000" cy="739325"/>
          </a:xfrm>
        </p:grpSpPr>
        <p:sp>
          <p:nvSpPr>
            <p:cNvPr id="4" name="テキスト ボックス 3">
              <a:extLst>
                <a:ext uri="{FF2B5EF4-FFF2-40B4-BE49-F238E27FC236}">
                  <a16:creationId xmlns:a16="http://schemas.microsoft.com/office/drawing/2014/main" id="{C082F32E-08CE-C60B-D514-DAAFD9402C8C}"/>
                </a:ext>
              </a:extLst>
            </p:cNvPr>
            <p:cNvSpPr txBox="1"/>
            <p:nvPr/>
          </p:nvSpPr>
          <p:spPr>
            <a:xfrm>
              <a:off x="654117" y="630062"/>
              <a:ext cx="2160000" cy="307777"/>
            </a:xfrm>
            <a:prstGeom prst="rect">
              <a:avLst/>
            </a:prstGeom>
            <a:noFill/>
          </p:spPr>
          <p:txBody>
            <a:bodyPr wrap="square" rtlCol="0">
              <a:spAutoFit/>
            </a:bodyPr>
            <a:lstStyle/>
            <a:p>
              <a:r>
                <a:rPr kumimoji="1" lang="ja-JP" altLang="en-US" sz="1400" b="1" dirty="0">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kumimoji="1" lang="en-US" altLang="ja-JP" sz="1400" b="1" dirty="0">
                  <a:solidFill>
                    <a:srgbClr val="4472C4"/>
                  </a:solidFill>
                  <a:latin typeface="BIZ UDPゴシック" panose="020B0400000000000000" pitchFamily="50" charset="-128"/>
                  <a:ea typeface="BIZ UDPゴシック" panose="020B0400000000000000" pitchFamily="50" charset="-128"/>
                  <a:cs typeface="Meiryo" charset="-128"/>
                </a:rPr>
                <a:t> </a:t>
              </a:r>
              <a:endParaRPr kumimoji="1" lang="ja-JP" altLang="en-US" sz="1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9" name="角丸四角形 12">
              <a:extLst>
                <a:ext uri="{FF2B5EF4-FFF2-40B4-BE49-F238E27FC236}">
                  <a16:creationId xmlns:a16="http://schemas.microsoft.com/office/drawing/2014/main" id="{90FD0D11-8A4A-159C-47ED-F39D908B12D4}"/>
                </a:ext>
              </a:extLst>
            </p:cNvPr>
            <p:cNvSpPr/>
            <p:nvPr/>
          </p:nvSpPr>
          <p:spPr>
            <a:xfrm>
              <a:off x="618117" y="198514"/>
              <a:ext cx="2232000" cy="369332"/>
            </a:xfrm>
            <a:prstGeom prst="roundRect">
              <a:avLst/>
            </a:prstGeom>
            <a:solidFill>
              <a:schemeClr val="bg1"/>
            </a:solidFill>
            <a:ln w="19050">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rPr>
                <a:t>Android</a:t>
              </a:r>
              <a:r>
                <a:rPr lang="ja-JP" altLang="en-US" sz="16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rPr>
                <a:t>iPhone</a:t>
              </a:r>
              <a:endParaRPr lang="ja-JP" altLang="en-US" sz="16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gr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45F4F64F-70E9-6281-C18F-859B85FF02EC}"/>
              </a:ext>
            </a:extLst>
          </p:cNvPr>
          <p:cNvPicPr>
            <a:picLocks noChangeAspect="1"/>
          </p:cNvPicPr>
          <p:nvPr/>
        </p:nvPicPr>
        <p:blipFill>
          <a:blip r:embed="rId4"/>
          <a:stretch>
            <a:fillRect/>
          </a:stretch>
        </p:blipFill>
        <p:spPr>
          <a:xfrm>
            <a:off x="5654253" y="2397543"/>
            <a:ext cx="1964330" cy="4284245"/>
          </a:xfrm>
          <a:prstGeom prst="rect">
            <a:avLst/>
          </a:prstGeom>
          <a:ln>
            <a:solidFill>
              <a:schemeClr val="tx1"/>
            </a:solidFill>
          </a:ln>
        </p:spPr>
      </p:pic>
      <p:pic>
        <p:nvPicPr>
          <p:cNvPr id="4" name="図 3" descr="文字の書かれた紙&#10;&#10;中程度の精度で自動的に生成された説明">
            <a:extLst>
              <a:ext uri="{FF2B5EF4-FFF2-40B4-BE49-F238E27FC236}">
                <a16:creationId xmlns:a16="http://schemas.microsoft.com/office/drawing/2014/main" id="{527CA557-6D80-4A17-31C9-BB3C1F70D0DE}"/>
              </a:ext>
            </a:extLst>
          </p:cNvPr>
          <p:cNvPicPr>
            <a:picLocks noChangeAspect="1"/>
          </p:cNvPicPr>
          <p:nvPr/>
        </p:nvPicPr>
        <p:blipFill>
          <a:blip r:embed="rId5"/>
          <a:stretch>
            <a:fillRect/>
          </a:stretch>
        </p:blipFill>
        <p:spPr>
          <a:xfrm>
            <a:off x="1487488" y="2399289"/>
            <a:ext cx="1964330" cy="4282500"/>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5020926" cy="523092"/>
          </a:xfrm>
        </p:spPr>
        <p:txBody>
          <a:bodyPr vert="horz" wrap="none" anchor="ctr">
            <a:spAutoFit/>
          </a:bodyPr>
          <a:lstStyle/>
          <a:p>
            <a:pPr>
              <a:lnSpc>
                <a:spcPct val="100000"/>
              </a:lnSpc>
            </a:pPr>
            <a:r>
              <a:rPr kumimoji="0" lang="ja-JP" altLang="en-US" kern="0" dirty="0"/>
              <a:t>位置情報の確認　［</a:t>
            </a:r>
            <a:r>
              <a:rPr kumimoji="0" lang="en-US" altLang="ja-JP" kern="0" dirty="0"/>
              <a:t>Android</a:t>
            </a:r>
            <a:r>
              <a:rPr kumimoji="0" lang="ja-JP" altLang="en-US" kern="0" dirty="0"/>
              <a:t>］ </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p>
        </p:txBody>
      </p:sp>
      <p:cxnSp>
        <p:nvCxnSpPr>
          <p:cNvPr id="13" name="直線矢印コネクタ 12">
            <a:extLst>
              <a:ext uri="{FF2B5EF4-FFF2-40B4-BE49-F238E27FC236}">
                <a16:creationId xmlns:a16="http://schemas.microsoft.com/office/drawing/2014/main" id="{527DE207-6585-7802-B6E4-7AE7F604809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B6FA6ED-DCE1-84A0-E29F-00F7BF86F3B6}"/>
              </a:ext>
            </a:extLst>
          </p:cNvPr>
          <p:cNvSpPr txBox="1"/>
          <p:nvPr/>
        </p:nvSpPr>
        <p:spPr>
          <a:xfrm>
            <a:off x="110175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2C2025C4-819A-CFE4-5E2A-78C30FF06D8D}"/>
              </a:ext>
            </a:extLst>
          </p:cNvPr>
          <p:cNvSpPr txBox="1"/>
          <p:nvPr/>
        </p:nvSpPr>
        <p:spPr>
          <a:xfrm>
            <a:off x="52963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BF903345-FB05-295E-716A-0FE02B3AEFD1}"/>
              </a:ext>
            </a:extLst>
          </p:cNvPr>
          <p:cNvSpPr txBox="1"/>
          <p:nvPr/>
        </p:nvSpPr>
        <p:spPr>
          <a:xfrm>
            <a:off x="5810328" y="1590111"/>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「位置情報を使用」が</a:t>
            </a:r>
            <a:r>
              <a:rPr lang="en-US" altLang="ja-JP" sz="1800" dirty="0">
                <a:solidFill>
                  <a:prstClr val="black"/>
                </a:solidFill>
                <a:latin typeface="BIZ UDPゴシック" panose="020B0400000000000000" pitchFamily="50" charset="-128"/>
                <a:ea typeface="BIZ UDPゴシック" panose="020B0400000000000000" pitchFamily="50" charset="-128"/>
              </a:rPr>
              <a:t>ON</a:t>
            </a:r>
            <a:r>
              <a:rPr lang="ja-JP" altLang="en-US" sz="1800" dirty="0">
                <a:solidFill>
                  <a:prstClr val="black"/>
                </a:solidFill>
                <a:latin typeface="BIZ UDPゴシック" panose="020B0400000000000000" pitchFamily="50" charset="-128"/>
                <a:ea typeface="BIZ UDPゴシック" panose="020B0400000000000000" pitchFamily="50" charset="-128"/>
              </a:rPr>
              <a:t>に</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なっているか確認します</a:t>
            </a:r>
          </a:p>
        </p:txBody>
      </p:sp>
      <p:sp>
        <p:nvSpPr>
          <p:cNvPr id="24" name="テキスト ボックス 23">
            <a:extLst>
              <a:ext uri="{FF2B5EF4-FFF2-40B4-BE49-F238E27FC236}">
                <a16:creationId xmlns:a16="http://schemas.microsoft.com/office/drawing/2014/main" id="{64114956-46D0-9FE0-14B9-8E5389563B7D}"/>
              </a:ext>
            </a:extLst>
          </p:cNvPr>
          <p:cNvSpPr txBox="1"/>
          <p:nvPr/>
        </p:nvSpPr>
        <p:spPr>
          <a:xfrm>
            <a:off x="1650458" y="1590111"/>
            <a:ext cx="3355155" cy="369332"/>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「位置情報」を押します</a:t>
            </a:r>
          </a:p>
        </p:txBody>
      </p:sp>
      <p:sp>
        <p:nvSpPr>
          <p:cNvPr id="7" name="四角形: 角を丸くする 6">
            <a:extLst>
              <a:ext uri="{FF2B5EF4-FFF2-40B4-BE49-F238E27FC236}">
                <a16:creationId xmlns:a16="http://schemas.microsoft.com/office/drawing/2014/main" id="{07506537-EE19-58AB-5314-7C9F7B10B541}"/>
              </a:ext>
            </a:extLst>
          </p:cNvPr>
          <p:cNvSpPr/>
          <p:nvPr/>
        </p:nvSpPr>
        <p:spPr>
          <a:xfrm>
            <a:off x="1487488" y="4195028"/>
            <a:ext cx="1964330" cy="5400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CD4F3719-33D2-3EEB-F10A-0FCF76B19C66}"/>
              </a:ext>
            </a:extLst>
          </p:cNvPr>
          <p:cNvSpPr/>
          <p:nvPr/>
        </p:nvSpPr>
        <p:spPr>
          <a:xfrm>
            <a:off x="5667229" y="2926080"/>
            <a:ext cx="1938653" cy="34814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E053BC0D-DBAD-161D-8566-E8CFC87DE4DE}"/>
              </a:ext>
            </a:extLst>
          </p:cNvPr>
          <p:cNvSpPr txBox="1"/>
          <p:nvPr/>
        </p:nvSpPr>
        <p:spPr>
          <a:xfrm>
            <a:off x="7669659" y="2932151"/>
            <a:ext cx="1423541" cy="1168461"/>
          </a:xfrm>
          <a:prstGeom prst="rect">
            <a:avLst/>
          </a:prstGeom>
          <a:noFill/>
        </p:spPr>
        <p:txBody>
          <a:bodyPr wrap="square" lIns="0" tIns="45720" rIns="0" bIns="45720" rtlCol="0" anchor="t">
            <a:spAutoFit/>
          </a:bodyPr>
          <a:lstStyle/>
          <a:p>
            <a:pPr>
              <a:lnSpc>
                <a:spcPct val="130000"/>
              </a:lnSpc>
            </a:pPr>
            <a:r>
              <a:rPr lang="en-US" altLang="ja-JP" sz="1400" dirty="0">
                <a:latin typeface="BIZ UDPゴシック" panose="020B0400000000000000" pitchFamily="50" charset="-128"/>
                <a:ea typeface="BIZ UDPゴシック" panose="020B0400000000000000" pitchFamily="50" charset="-128"/>
              </a:rPr>
              <a:t>※OFF</a:t>
            </a:r>
            <a:r>
              <a:rPr lang="ja-JP" altLang="en-US" sz="1400" dirty="0">
                <a:latin typeface="BIZ UDPゴシック" panose="020B0400000000000000" pitchFamily="50" charset="-128"/>
                <a:ea typeface="BIZ UDPゴシック" panose="020B0400000000000000" pitchFamily="50" charset="-128"/>
              </a:rPr>
              <a:t>になっている場合は押すかスライドでオンにします</a:t>
            </a:r>
            <a:endParaRPr lang="en-US" altLang="ja-JP" sz="1400" dirty="0">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25C9DBCE-17D4-B0FF-8D15-9D2AF79F2D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11" name="テキスト ボックス 10">
            <a:extLst>
              <a:ext uri="{FF2B5EF4-FFF2-40B4-BE49-F238E27FC236}">
                <a16:creationId xmlns:a16="http://schemas.microsoft.com/office/drawing/2014/main" id="{59D6EB6C-7EAE-2271-9DC5-A650E1E3994C}"/>
              </a:ext>
            </a:extLst>
          </p:cNvPr>
          <p:cNvSpPr txBox="1"/>
          <p:nvPr/>
        </p:nvSpPr>
        <p:spPr>
          <a:xfrm>
            <a:off x="4116679" y="1024193"/>
            <a:ext cx="5020926" cy="361959"/>
          </a:xfrm>
          <a:prstGeom prst="rect">
            <a:avLst/>
          </a:prstGeom>
          <a:noFill/>
        </p:spPr>
        <p:txBody>
          <a:bodyPr wrap="square" rtlCol="0">
            <a:spAutoFit/>
          </a:bodyPr>
          <a:lstStyle/>
          <a:p>
            <a:pPr marL="187325" indent="-187325" algn="r">
              <a:lnSpc>
                <a:spcPct val="130000"/>
              </a:lnSpc>
              <a:buFont typeface="BIZ UDPゴシック" panose="020B0400000000000000" pitchFamily="50" charset="-128"/>
              <a:buChar char="※"/>
            </a:pPr>
            <a:r>
              <a:rPr kumimoji="1" lang="ja-JP" altLang="en-US" sz="1600" dirty="0">
                <a:solidFill>
                  <a:srgbClr val="4472C4"/>
                </a:solidFill>
                <a:latin typeface="BIZ UDPゴシック" panose="020B0400000000000000" pitchFamily="50" charset="-128"/>
                <a:ea typeface="BIZ UDPゴシック" panose="020B0400000000000000" pitchFamily="50" charset="-128"/>
              </a:rPr>
              <a:t>機種によって</a:t>
            </a:r>
            <a:r>
              <a:rPr lang="ja-JP" altLang="en-US" sz="1600" dirty="0">
                <a:solidFill>
                  <a:srgbClr val="4472C4"/>
                </a:solidFill>
                <a:latin typeface="BIZ UDPゴシック" panose="020B0400000000000000" pitchFamily="50" charset="-128"/>
                <a:ea typeface="BIZ UDPゴシック" panose="020B0400000000000000" pitchFamily="50" charset="-128"/>
              </a:rPr>
              <a:t>項目名等が</a:t>
            </a:r>
            <a:r>
              <a:rPr kumimoji="1" lang="ja-JP" altLang="en-US" sz="1600" dirty="0">
                <a:solidFill>
                  <a:srgbClr val="4472C4"/>
                </a:solidFill>
                <a:latin typeface="BIZ UDPゴシック" panose="020B0400000000000000" pitchFamily="50" charset="-128"/>
                <a:ea typeface="BIZ UDPゴシック" panose="020B0400000000000000" pitchFamily="50" charset="-128"/>
              </a:rPr>
              <a:t>異なる場合があります</a:t>
            </a:r>
          </a:p>
        </p:txBody>
      </p:sp>
      <p:sp>
        <p:nvSpPr>
          <p:cNvPr id="12" name="テキスト ボックス 11">
            <a:extLst>
              <a:ext uri="{FF2B5EF4-FFF2-40B4-BE49-F238E27FC236}">
                <a16:creationId xmlns:a16="http://schemas.microsoft.com/office/drawing/2014/main" id="{8834B0F6-783C-DF28-49A5-6B8C92161CD3}"/>
              </a:ext>
            </a:extLst>
          </p:cNvPr>
          <p:cNvSpPr txBox="1"/>
          <p:nvPr/>
        </p:nvSpPr>
        <p:spPr>
          <a:xfrm>
            <a:off x="6639004" y="62278"/>
            <a:ext cx="2588148" cy="717825"/>
          </a:xfrm>
          <a:prstGeom prst="rect">
            <a:avLst/>
          </a:prstGeom>
          <a:noFill/>
        </p:spPr>
        <p:txBody>
          <a:bodyPr wrap="square" rtlCol="0">
            <a:spAutoFit/>
          </a:bodyPr>
          <a:lstStyle/>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Galaxy</a:t>
            </a:r>
            <a:r>
              <a:rPr lang="ja-JP" altLang="en-US" sz="1100" dirty="0">
                <a:solidFill>
                  <a:srgbClr val="4472C4"/>
                </a:solidFill>
                <a:latin typeface="BIZ UDPゴシック" panose="020B0400000000000000" pitchFamily="50" charset="-128"/>
                <a:ea typeface="BIZ UDPゴシック" panose="020B0400000000000000" pitchFamily="50" charset="-128"/>
              </a:rPr>
              <a:t> </a:t>
            </a:r>
            <a:r>
              <a:rPr lang="en-US" altLang="ja-JP" sz="1100" dirty="0">
                <a:solidFill>
                  <a:srgbClr val="4472C4"/>
                </a:solidFill>
                <a:latin typeface="BIZ UDPゴシック" panose="020B0400000000000000" pitchFamily="50" charset="-128"/>
                <a:ea typeface="BIZ UDPゴシック" panose="020B0400000000000000" pitchFamily="50" charset="-128"/>
              </a:rPr>
              <a:t>A20 SC-02M</a:t>
            </a:r>
          </a:p>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Android9</a:t>
            </a:r>
          </a:p>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アプリのバージョン：</a:t>
            </a:r>
            <a:r>
              <a:rPr lang="en-US" altLang="ja-JP" sz="1100" dirty="0">
                <a:solidFill>
                  <a:srgbClr val="4472C4"/>
                </a:solidFill>
                <a:latin typeface="BIZ UDPゴシック" panose="020B0400000000000000" pitchFamily="50" charset="-128"/>
                <a:ea typeface="BIZ UDPゴシック" panose="020B0400000000000000" pitchFamily="50" charset="-128"/>
              </a:rPr>
              <a:t>23.0</a:t>
            </a:r>
          </a:p>
        </p:txBody>
      </p:sp>
    </p:spTree>
    <p:extLst>
      <p:ext uri="{BB962C8B-B14F-4D97-AF65-F5344CB8AC3E}">
        <p14:creationId xmlns:p14="http://schemas.microsoft.com/office/powerpoint/2010/main" val="823718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設定の画面の一覧にある「Google Maps」の画像">
            <a:extLst>
              <a:ext uri="{FF2B5EF4-FFF2-40B4-BE49-F238E27FC236}">
                <a16:creationId xmlns:a16="http://schemas.microsoft.com/office/drawing/2014/main" id="{7038DF1A-ACC5-1E92-486A-D11A83FAF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704" y="2399288"/>
            <a:ext cx="2431546" cy="4347591"/>
          </a:xfrm>
          <a:prstGeom prst="rect">
            <a:avLst/>
          </a:prstGeom>
          <a:ln w="9525">
            <a:solidFill>
              <a:schemeClr val="tx1">
                <a:lumMod val="50000"/>
                <a:lumOff val="50000"/>
              </a:schemeClr>
            </a:solidFill>
          </a:ln>
        </p:spPr>
      </p:pic>
      <p:pic>
        <p:nvPicPr>
          <p:cNvPr id="27" name="図 26">
            <a:extLst>
              <a:ext uri="{FF2B5EF4-FFF2-40B4-BE49-F238E27FC236}">
                <a16:creationId xmlns:a16="http://schemas.microsoft.com/office/drawing/2014/main" id="{88F3BD6C-AB61-F0CD-6D44-265FC1E13519}"/>
              </a:ext>
            </a:extLst>
          </p:cNvPr>
          <p:cNvPicPr>
            <a:picLocks noChangeAspect="1"/>
          </p:cNvPicPr>
          <p:nvPr/>
        </p:nvPicPr>
        <p:blipFill rotWithShape="1">
          <a:blip r:embed="rId5"/>
          <a:srcRect l="4949" t="9996" r="4931" b="11130"/>
          <a:stretch/>
        </p:blipFill>
        <p:spPr>
          <a:xfrm>
            <a:off x="1154420" y="2318880"/>
            <a:ext cx="2550612" cy="4428000"/>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4818948" cy="523092"/>
          </a:xfrm>
        </p:spPr>
        <p:txBody>
          <a:bodyPr vert="horz" wrap="none" anchor="ctr">
            <a:spAutoFit/>
          </a:bodyPr>
          <a:lstStyle/>
          <a:p>
            <a:pPr>
              <a:lnSpc>
                <a:spcPct val="100000"/>
              </a:lnSpc>
            </a:pPr>
            <a:r>
              <a:rPr kumimoji="0" lang="ja-JP" altLang="en-US" kern="0" dirty="0"/>
              <a:t>位置情報の確認　［</a:t>
            </a:r>
            <a:r>
              <a:rPr kumimoji="0" lang="en-US" altLang="ja-JP" kern="0" dirty="0"/>
              <a:t>iPhone</a:t>
            </a:r>
            <a:r>
              <a:rPr kumimoji="0" lang="ja-JP" altLang="en-US" kern="0" dirty="0"/>
              <a:t>］ </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endParaRPr kumimoji="0" lang="ja-JP" altLang="en-US" sz="2799" kern="0" dirty="0">
              <a:solidFill>
                <a:sysClr val="windowText" lastClr="000000"/>
              </a:solidFill>
            </a:endParaRPr>
          </a:p>
        </p:txBody>
      </p:sp>
      <p:sp>
        <p:nvSpPr>
          <p:cNvPr id="7" name="テキスト ボックス 6">
            <a:extLst>
              <a:ext uri="{FF2B5EF4-FFF2-40B4-BE49-F238E27FC236}">
                <a16:creationId xmlns:a16="http://schemas.microsoft.com/office/drawing/2014/main" id="{B0DEF088-A15C-31B7-87B6-6307D25D7C1B}"/>
              </a:ext>
            </a:extLst>
          </p:cNvPr>
          <p:cNvSpPr txBox="1"/>
          <p:nvPr/>
        </p:nvSpPr>
        <p:spPr>
          <a:xfrm>
            <a:off x="6984982" y="215327"/>
            <a:ext cx="1881034" cy="497765"/>
          </a:xfrm>
          <a:prstGeom prst="rect">
            <a:avLst/>
          </a:prstGeom>
          <a:noFill/>
        </p:spPr>
        <p:txBody>
          <a:bodyPr wrap="square" rtlCol="0">
            <a:spAutoFit/>
          </a:bodyPr>
          <a:lstStyle/>
          <a:p>
            <a:pPr>
              <a:lnSpc>
                <a:spcPct val="130000"/>
              </a:lnSpc>
            </a:pPr>
            <a:r>
              <a:rPr lang="zh-TW"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zh-TW" sz="1100" dirty="0" err="1">
                <a:solidFill>
                  <a:srgbClr val="4472C4"/>
                </a:solidFill>
                <a:latin typeface="BIZ UDPゴシック" panose="020B0400000000000000" pitchFamily="50" charset="-128"/>
                <a:ea typeface="BIZ UDPゴシック" panose="020B0400000000000000" pitchFamily="50" charset="-128"/>
              </a:rPr>
              <a:t>i</a:t>
            </a:r>
            <a:r>
              <a:rPr lang="zh-TW" altLang="en-US" sz="1100" dirty="0">
                <a:solidFill>
                  <a:srgbClr val="4472C4"/>
                </a:solidFill>
                <a:latin typeface="BIZ UDPゴシック" panose="020B0400000000000000" pitchFamily="50" charset="-128"/>
                <a:ea typeface="BIZ UDPゴシック" panose="020B0400000000000000" pitchFamily="50" charset="-128"/>
              </a:rPr>
              <a:t>Ｐ</a:t>
            </a:r>
            <a:r>
              <a:rPr lang="en-US" altLang="zh-TW" sz="1100" dirty="0">
                <a:solidFill>
                  <a:srgbClr val="4472C4"/>
                </a:solidFill>
                <a:latin typeface="BIZ UDPゴシック" panose="020B0400000000000000" pitchFamily="50" charset="-128"/>
                <a:ea typeface="BIZ UDPゴシック" panose="020B0400000000000000" pitchFamily="50" charset="-128"/>
              </a:rPr>
              <a:t>hone </a:t>
            </a:r>
            <a:r>
              <a:rPr lang="en-US" altLang="ja-JP" sz="1100" dirty="0">
                <a:solidFill>
                  <a:srgbClr val="4472C4"/>
                </a:solidFill>
                <a:latin typeface="BIZ UDPゴシック" panose="020B0400000000000000" pitchFamily="50" charset="-128"/>
                <a:ea typeface="BIZ UDPゴシック" panose="020B0400000000000000" pitchFamily="50" charset="-128"/>
              </a:rPr>
              <a:t>SE</a:t>
            </a:r>
            <a:endParaRPr lang="en-US" altLang="zh-TW" sz="11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zh-TW"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zh-TW" sz="1100" dirty="0">
                <a:solidFill>
                  <a:srgbClr val="4472C4"/>
                </a:solidFill>
                <a:latin typeface="BIZ UDPゴシック" panose="020B0400000000000000" pitchFamily="50" charset="-128"/>
                <a:ea typeface="BIZ UDPゴシック" panose="020B0400000000000000" pitchFamily="50" charset="-128"/>
              </a:rPr>
              <a:t>OS</a:t>
            </a:r>
            <a:r>
              <a:rPr lang="zh-TW" altLang="en-US" sz="1100" dirty="0">
                <a:solidFill>
                  <a:srgbClr val="4472C4"/>
                </a:solidFill>
                <a:latin typeface="BIZ UDPゴシック" panose="020B0400000000000000" pitchFamily="50" charset="-128"/>
                <a:ea typeface="BIZ UDPゴシック" panose="020B0400000000000000" pitchFamily="50" charset="-128"/>
              </a:rPr>
              <a:t>：</a:t>
            </a:r>
            <a:r>
              <a:rPr lang="en-US" altLang="zh-TW" sz="1100" dirty="0">
                <a:solidFill>
                  <a:srgbClr val="4472C4"/>
                </a:solidFill>
                <a:latin typeface="BIZ UDPゴシック" panose="020B0400000000000000" pitchFamily="50" charset="-128"/>
                <a:ea typeface="BIZ UDPゴシック" panose="020B0400000000000000" pitchFamily="50" charset="-128"/>
              </a:rPr>
              <a:t>iOS 1</a:t>
            </a:r>
            <a:r>
              <a:rPr lang="en-US" altLang="ja-JP" sz="1100" dirty="0">
                <a:solidFill>
                  <a:srgbClr val="4472C4"/>
                </a:solidFill>
                <a:latin typeface="BIZ UDPゴシック" panose="020B0400000000000000" pitchFamily="50" charset="-128"/>
                <a:ea typeface="BIZ UDPゴシック" panose="020B0400000000000000" pitchFamily="50" charset="-128"/>
              </a:rPr>
              <a:t>7</a:t>
            </a:r>
            <a:r>
              <a:rPr lang="en-US" altLang="zh-TW"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5.1</a:t>
            </a:r>
            <a:endParaRPr lang="en-US" altLang="zh-TW" sz="1100" dirty="0">
              <a:solidFill>
                <a:srgbClr val="4472C4"/>
              </a:solidFill>
              <a:latin typeface="BIZ UDPゴシック" panose="020B0400000000000000" pitchFamily="50" charset="-128"/>
              <a:ea typeface="BIZ UDPゴシック" panose="020B0400000000000000" pitchFamily="50" charset="-128"/>
            </a:endParaRPr>
          </a:p>
        </p:txBody>
      </p:sp>
      <p:cxnSp>
        <p:nvCxnSpPr>
          <p:cNvPr id="3" name="直線矢印コネクタ 2">
            <a:extLst>
              <a:ext uri="{FF2B5EF4-FFF2-40B4-BE49-F238E27FC236}">
                <a16:creationId xmlns:a16="http://schemas.microsoft.com/office/drawing/2014/main" id="{EBEED980-3718-04E7-F474-212EE44B661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F97BDE04-363C-05FA-1D41-3CF72B2941A3}"/>
              </a:ext>
            </a:extLst>
          </p:cNvPr>
          <p:cNvSpPr txBox="1"/>
          <p:nvPr/>
        </p:nvSpPr>
        <p:spPr>
          <a:xfrm>
            <a:off x="929479"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6C569D71-9540-D863-FA26-A65424D42F93}"/>
              </a:ext>
            </a:extLst>
          </p:cNvPr>
          <p:cNvSpPr txBox="1"/>
          <p:nvPr/>
        </p:nvSpPr>
        <p:spPr>
          <a:xfrm>
            <a:off x="5057840"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2963D67A-14FD-0CD8-CCB8-483CD34477EF}"/>
              </a:ext>
            </a:extLst>
          </p:cNvPr>
          <p:cNvSpPr txBox="1"/>
          <p:nvPr/>
        </p:nvSpPr>
        <p:spPr>
          <a:xfrm>
            <a:off x="5571790" y="1590111"/>
            <a:ext cx="3333672" cy="369332"/>
          </a:xfrm>
          <a:prstGeom prst="rect">
            <a:avLst/>
          </a:prstGeom>
          <a:noFill/>
        </p:spPr>
        <p:txBody>
          <a:bodyPr wrap="square" rtlCol="0" anchor="ctr">
            <a:spAutoFit/>
          </a:bodyPr>
          <a:lstStyle/>
          <a:p>
            <a:r>
              <a:rPr lang="en-US" altLang="ja-JP" dirty="0">
                <a:latin typeface="BIZ UDPゴシック" panose="020B0400000000000000" pitchFamily="50" charset="-128"/>
                <a:ea typeface="BIZ UDPゴシック" panose="020B0400000000000000" pitchFamily="50" charset="-128"/>
              </a:rPr>
              <a:t>｢Google Maps｣</a:t>
            </a:r>
            <a:r>
              <a:rPr lang="ja-JP" altLang="en-US" dirty="0">
                <a:latin typeface="BIZ UDPゴシック" panose="020B0400000000000000" pitchFamily="50" charset="-128"/>
                <a:ea typeface="BIZ UDPゴシック" panose="020B0400000000000000" pitchFamily="50" charset="-128"/>
              </a:rPr>
              <a:t>を押します</a:t>
            </a:r>
          </a:p>
        </p:txBody>
      </p:sp>
      <p:sp>
        <p:nvSpPr>
          <p:cNvPr id="12" name="テキスト ボックス 11">
            <a:extLst>
              <a:ext uri="{FF2B5EF4-FFF2-40B4-BE49-F238E27FC236}">
                <a16:creationId xmlns:a16="http://schemas.microsoft.com/office/drawing/2014/main" id="{C47E9D54-8002-DCFE-276B-ABB4DF08ECD4}"/>
              </a:ext>
            </a:extLst>
          </p:cNvPr>
          <p:cNvSpPr txBox="1"/>
          <p:nvPr/>
        </p:nvSpPr>
        <p:spPr>
          <a:xfrm>
            <a:off x="1478181" y="1590111"/>
            <a:ext cx="3355155" cy="369332"/>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設定      を押します</a:t>
            </a:r>
            <a:endParaRPr lang="en-US" altLang="ja-JP"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4E254A07-16E1-7633-D197-983007559E9B}"/>
              </a:ext>
            </a:extLst>
          </p:cNvPr>
          <p:cNvSpPr/>
          <p:nvPr/>
        </p:nvSpPr>
        <p:spPr>
          <a:xfrm>
            <a:off x="1911708" y="4888404"/>
            <a:ext cx="473684" cy="5052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D57E2BFD-7B99-F15A-9380-96C012446525}"/>
              </a:ext>
            </a:extLst>
          </p:cNvPr>
          <p:cNvPicPr>
            <a:picLocks noChangeAspect="1"/>
          </p:cNvPicPr>
          <p:nvPr/>
        </p:nvPicPr>
        <p:blipFill rotWithShape="1">
          <a:blip r:embed="rId8"/>
          <a:srcRect l="13330" t="10387" r="10021" b="10439"/>
          <a:stretch/>
        </p:blipFill>
        <p:spPr>
          <a:xfrm>
            <a:off x="2068073" y="1590111"/>
            <a:ext cx="371850" cy="36933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0" name="四角形: 角を丸くする 29">
            <a:extLst>
              <a:ext uri="{FF2B5EF4-FFF2-40B4-BE49-F238E27FC236}">
                <a16:creationId xmlns:a16="http://schemas.microsoft.com/office/drawing/2014/main" id="{242458AB-9163-BE30-7E01-D6C68243C13A}"/>
              </a:ext>
            </a:extLst>
          </p:cNvPr>
          <p:cNvSpPr/>
          <p:nvPr/>
        </p:nvSpPr>
        <p:spPr>
          <a:xfrm>
            <a:off x="5507348" y="3415748"/>
            <a:ext cx="2312894" cy="288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Slide Number Placeholder 5">
            <a:extLst>
              <a:ext uri="{FF2B5EF4-FFF2-40B4-BE49-F238E27FC236}">
                <a16:creationId xmlns:a16="http://schemas.microsoft.com/office/drawing/2014/main" id="{C874A5C4-8C85-9B95-D064-B26DC23CBE4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6" name="テキスト ボックス 5">
            <a:extLst>
              <a:ext uri="{FF2B5EF4-FFF2-40B4-BE49-F238E27FC236}">
                <a16:creationId xmlns:a16="http://schemas.microsoft.com/office/drawing/2014/main" id="{9C3872C4-10B7-EF6C-BCAF-EEB7C1BEACC1}"/>
              </a:ext>
            </a:extLst>
          </p:cNvPr>
          <p:cNvSpPr txBox="1"/>
          <p:nvPr/>
        </p:nvSpPr>
        <p:spPr>
          <a:xfrm>
            <a:off x="4116679" y="1024193"/>
            <a:ext cx="5020926" cy="361959"/>
          </a:xfrm>
          <a:prstGeom prst="rect">
            <a:avLst/>
          </a:prstGeom>
          <a:noFill/>
        </p:spPr>
        <p:txBody>
          <a:bodyPr wrap="square" rtlCol="0">
            <a:spAutoFit/>
          </a:bodyPr>
          <a:lstStyle/>
          <a:p>
            <a:pPr marL="187325" indent="-187325" algn="r">
              <a:lnSpc>
                <a:spcPct val="130000"/>
              </a:lnSpc>
              <a:buFont typeface="BIZ UDPゴシック" panose="020B0400000000000000" pitchFamily="50" charset="-128"/>
              <a:buChar char="※"/>
            </a:pPr>
            <a:r>
              <a:rPr kumimoji="1" lang="ja-JP" altLang="en-US" sz="1600" dirty="0">
                <a:solidFill>
                  <a:srgbClr val="4472C4"/>
                </a:solidFill>
                <a:latin typeface="BIZ UDPゴシック" panose="020B0400000000000000" pitchFamily="50" charset="-128"/>
                <a:ea typeface="BIZ UDPゴシック" panose="020B0400000000000000" pitchFamily="50" charset="-128"/>
              </a:rPr>
              <a:t>機種によって</a:t>
            </a:r>
            <a:r>
              <a:rPr lang="ja-JP" altLang="en-US" sz="1600" dirty="0">
                <a:solidFill>
                  <a:srgbClr val="4472C4"/>
                </a:solidFill>
                <a:latin typeface="BIZ UDPゴシック" panose="020B0400000000000000" pitchFamily="50" charset="-128"/>
                <a:ea typeface="BIZ UDPゴシック" panose="020B0400000000000000" pitchFamily="50" charset="-128"/>
              </a:rPr>
              <a:t>項目名等が</a:t>
            </a:r>
            <a:r>
              <a:rPr kumimoji="1" lang="ja-JP" altLang="en-US" sz="1600" dirty="0">
                <a:solidFill>
                  <a:srgbClr val="4472C4"/>
                </a:solidFill>
                <a:latin typeface="BIZ UDPゴシック" panose="020B0400000000000000" pitchFamily="50" charset="-128"/>
                <a:ea typeface="BIZ UDPゴシック" panose="020B0400000000000000" pitchFamily="50" charset="-128"/>
              </a:rPr>
              <a:t>異なる場合があります</a:t>
            </a:r>
          </a:p>
        </p:txBody>
      </p:sp>
    </p:spTree>
    <p:extLst>
      <p:ext uri="{BB962C8B-B14F-4D97-AF65-F5344CB8AC3E}">
        <p14:creationId xmlns:p14="http://schemas.microsoft.com/office/powerpoint/2010/main" val="54905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位置情報」の設定画面の画像">
            <a:extLst>
              <a:ext uri="{FF2B5EF4-FFF2-40B4-BE49-F238E27FC236}">
                <a16:creationId xmlns:a16="http://schemas.microsoft.com/office/drawing/2014/main" id="{17C44215-2FB1-6CC1-6194-8DEE8F82F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5375" y="2386037"/>
            <a:ext cx="2449834" cy="4360842"/>
          </a:xfrm>
          <a:prstGeom prst="rect">
            <a:avLst/>
          </a:prstGeom>
          <a:ln w="9525">
            <a:solidFill>
              <a:schemeClr val="tx1">
                <a:lumMod val="50000"/>
                <a:lumOff val="50000"/>
              </a:schemeClr>
            </a:solidFill>
          </a:ln>
        </p:spPr>
      </p:pic>
      <p:pic>
        <p:nvPicPr>
          <p:cNvPr id="6" name="図 5" descr="「Google Maps」の設定画面の画像">
            <a:extLst>
              <a:ext uri="{FF2B5EF4-FFF2-40B4-BE49-F238E27FC236}">
                <a16:creationId xmlns:a16="http://schemas.microsoft.com/office/drawing/2014/main" id="{458C6BCE-3633-33C3-A970-0610FD373E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793" y="2386036"/>
            <a:ext cx="2449834" cy="4357436"/>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4818948" cy="523092"/>
          </a:xfrm>
        </p:spPr>
        <p:txBody>
          <a:bodyPr vert="horz" wrap="none" anchor="ctr">
            <a:spAutoFit/>
          </a:bodyPr>
          <a:lstStyle/>
          <a:p>
            <a:pPr>
              <a:lnSpc>
                <a:spcPct val="100000"/>
              </a:lnSpc>
            </a:pPr>
            <a:r>
              <a:rPr kumimoji="0" lang="ja-JP" altLang="en-US" kern="0" dirty="0"/>
              <a:t>位置情報の確認　［</a:t>
            </a:r>
            <a:r>
              <a:rPr kumimoji="0" lang="en-US" altLang="ja-JP" kern="0" dirty="0"/>
              <a:t>iPhone</a:t>
            </a:r>
            <a:r>
              <a:rPr kumimoji="0" lang="ja-JP" altLang="en-US" kern="0" dirty="0"/>
              <a:t>］ </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endParaRPr kumimoji="0" lang="ja-JP" altLang="en-US" sz="2799" kern="0" dirty="0">
              <a:solidFill>
                <a:sysClr val="windowText" lastClr="000000"/>
              </a:solidFill>
            </a:endParaRPr>
          </a:p>
        </p:txBody>
      </p:sp>
      <p:cxnSp>
        <p:nvCxnSpPr>
          <p:cNvPr id="3" name="直線矢印コネクタ 2">
            <a:extLst>
              <a:ext uri="{FF2B5EF4-FFF2-40B4-BE49-F238E27FC236}">
                <a16:creationId xmlns:a16="http://schemas.microsoft.com/office/drawing/2014/main" id="{EBEED980-3718-04E7-F474-212EE44B661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F97BDE04-363C-05FA-1D41-3CF72B2941A3}"/>
              </a:ext>
            </a:extLst>
          </p:cNvPr>
          <p:cNvSpPr txBox="1"/>
          <p:nvPr/>
        </p:nvSpPr>
        <p:spPr>
          <a:xfrm>
            <a:off x="929479"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6C569D71-9540-D863-FA26-A65424D42F93}"/>
              </a:ext>
            </a:extLst>
          </p:cNvPr>
          <p:cNvSpPr txBox="1"/>
          <p:nvPr/>
        </p:nvSpPr>
        <p:spPr>
          <a:xfrm>
            <a:off x="5057840"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2963D67A-14FD-0CD8-CCB8-483CD34477EF}"/>
              </a:ext>
            </a:extLst>
          </p:cNvPr>
          <p:cNvSpPr txBox="1"/>
          <p:nvPr/>
        </p:nvSpPr>
        <p:spPr>
          <a:xfrm>
            <a:off x="5571790" y="1590111"/>
            <a:ext cx="3333672"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この</a:t>
            </a:r>
            <a:r>
              <a:rPr lang="en-US" altLang="ja-JP" dirty="0">
                <a:latin typeface="BIZ UDPゴシック" panose="020B0400000000000000" pitchFamily="50" charset="-128"/>
                <a:ea typeface="BIZ UDPゴシック" panose="020B0400000000000000" pitchFamily="50" charset="-128"/>
              </a:rPr>
              <a:t>App</a:t>
            </a:r>
            <a:r>
              <a:rPr lang="ja-JP" altLang="en-US" dirty="0">
                <a:latin typeface="BIZ UDPゴシック" panose="020B0400000000000000" pitchFamily="50" charset="-128"/>
                <a:ea typeface="BIZ UDPゴシック" panose="020B0400000000000000" pitchFamily="50" charset="-128"/>
              </a:rPr>
              <a:t>の使用中のみ許可</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もしくは</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常に</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を選択します</a:t>
            </a:r>
          </a:p>
        </p:txBody>
      </p:sp>
      <p:sp>
        <p:nvSpPr>
          <p:cNvPr id="12" name="テキスト ボックス 11">
            <a:extLst>
              <a:ext uri="{FF2B5EF4-FFF2-40B4-BE49-F238E27FC236}">
                <a16:creationId xmlns:a16="http://schemas.microsoft.com/office/drawing/2014/main" id="{C47E9D54-8002-DCFE-276B-ABB4DF08ECD4}"/>
              </a:ext>
            </a:extLst>
          </p:cNvPr>
          <p:cNvSpPr txBox="1"/>
          <p:nvPr/>
        </p:nvSpPr>
        <p:spPr>
          <a:xfrm>
            <a:off x="1478181" y="1590111"/>
            <a:ext cx="3355155" cy="369332"/>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「位置情報」　を押します</a:t>
            </a:r>
          </a:p>
        </p:txBody>
      </p:sp>
      <p:sp>
        <p:nvSpPr>
          <p:cNvPr id="17" name="四角形: 角を丸くする 16">
            <a:extLst>
              <a:ext uri="{FF2B5EF4-FFF2-40B4-BE49-F238E27FC236}">
                <a16:creationId xmlns:a16="http://schemas.microsoft.com/office/drawing/2014/main" id="{4E254A07-16E1-7633-D197-983007559E9B}"/>
              </a:ext>
            </a:extLst>
          </p:cNvPr>
          <p:cNvSpPr/>
          <p:nvPr/>
        </p:nvSpPr>
        <p:spPr>
          <a:xfrm>
            <a:off x="1284002" y="3163133"/>
            <a:ext cx="2241075" cy="2658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242458AB-9163-BE30-7E01-D6C68243C13A}"/>
              </a:ext>
            </a:extLst>
          </p:cNvPr>
          <p:cNvSpPr/>
          <p:nvPr/>
        </p:nvSpPr>
        <p:spPr>
          <a:xfrm>
            <a:off x="5580415" y="3730252"/>
            <a:ext cx="2312894" cy="288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D2E41C42-8B14-6CBC-5AA0-ED480A67D129}"/>
              </a:ext>
            </a:extLst>
          </p:cNvPr>
          <p:cNvSpPr/>
          <p:nvPr/>
        </p:nvSpPr>
        <p:spPr>
          <a:xfrm>
            <a:off x="5580415" y="4054675"/>
            <a:ext cx="2312894" cy="288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Slide Number Placeholder 5">
            <a:extLst>
              <a:ext uri="{FF2B5EF4-FFF2-40B4-BE49-F238E27FC236}">
                <a16:creationId xmlns:a16="http://schemas.microsoft.com/office/drawing/2014/main" id="{C05BFA7C-1548-89E1-6EB5-838FE444B9C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
        <p:nvSpPr>
          <p:cNvPr id="15" name="テキスト ボックス 14">
            <a:extLst>
              <a:ext uri="{FF2B5EF4-FFF2-40B4-BE49-F238E27FC236}">
                <a16:creationId xmlns:a16="http://schemas.microsoft.com/office/drawing/2014/main" id="{28D20580-D53A-A25A-E685-6EEA1A8BA282}"/>
              </a:ext>
            </a:extLst>
          </p:cNvPr>
          <p:cNvSpPr txBox="1"/>
          <p:nvPr/>
        </p:nvSpPr>
        <p:spPr>
          <a:xfrm>
            <a:off x="6984982" y="215327"/>
            <a:ext cx="1881034" cy="497765"/>
          </a:xfrm>
          <a:prstGeom prst="rect">
            <a:avLst/>
          </a:prstGeom>
          <a:noFill/>
        </p:spPr>
        <p:txBody>
          <a:bodyPr wrap="square" rtlCol="0">
            <a:spAutoFit/>
          </a:bodyPr>
          <a:lstStyle/>
          <a:p>
            <a:pPr>
              <a:lnSpc>
                <a:spcPct val="130000"/>
              </a:lnSpc>
            </a:pPr>
            <a:r>
              <a:rPr lang="zh-TW"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zh-TW" sz="1100" dirty="0" err="1">
                <a:solidFill>
                  <a:srgbClr val="4472C4"/>
                </a:solidFill>
                <a:latin typeface="BIZ UDPゴシック" panose="020B0400000000000000" pitchFamily="50" charset="-128"/>
                <a:ea typeface="BIZ UDPゴシック" panose="020B0400000000000000" pitchFamily="50" charset="-128"/>
              </a:rPr>
              <a:t>i</a:t>
            </a:r>
            <a:r>
              <a:rPr lang="zh-TW" altLang="en-US" sz="1100" dirty="0">
                <a:solidFill>
                  <a:srgbClr val="4472C4"/>
                </a:solidFill>
                <a:latin typeface="BIZ UDPゴシック" panose="020B0400000000000000" pitchFamily="50" charset="-128"/>
                <a:ea typeface="BIZ UDPゴシック" panose="020B0400000000000000" pitchFamily="50" charset="-128"/>
              </a:rPr>
              <a:t>Ｐ</a:t>
            </a:r>
            <a:r>
              <a:rPr lang="en-US" altLang="zh-TW" sz="1100" dirty="0">
                <a:solidFill>
                  <a:srgbClr val="4472C4"/>
                </a:solidFill>
                <a:latin typeface="BIZ UDPゴシック" panose="020B0400000000000000" pitchFamily="50" charset="-128"/>
                <a:ea typeface="BIZ UDPゴシック" panose="020B0400000000000000" pitchFamily="50" charset="-128"/>
              </a:rPr>
              <a:t>hone </a:t>
            </a:r>
            <a:r>
              <a:rPr lang="en-US" altLang="ja-JP" sz="1100" dirty="0">
                <a:solidFill>
                  <a:srgbClr val="4472C4"/>
                </a:solidFill>
                <a:latin typeface="BIZ UDPゴシック" panose="020B0400000000000000" pitchFamily="50" charset="-128"/>
                <a:ea typeface="BIZ UDPゴシック" panose="020B0400000000000000" pitchFamily="50" charset="-128"/>
              </a:rPr>
              <a:t>SE</a:t>
            </a:r>
            <a:endParaRPr lang="en-US" altLang="zh-TW" sz="11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zh-TW"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zh-TW" sz="1100" dirty="0">
                <a:solidFill>
                  <a:srgbClr val="4472C4"/>
                </a:solidFill>
                <a:latin typeface="BIZ UDPゴシック" panose="020B0400000000000000" pitchFamily="50" charset="-128"/>
                <a:ea typeface="BIZ UDPゴシック" panose="020B0400000000000000" pitchFamily="50" charset="-128"/>
              </a:rPr>
              <a:t>OS</a:t>
            </a:r>
            <a:r>
              <a:rPr lang="zh-TW" altLang="en-US" sz="1100" dirty="0">
                <a:solidFill>
                  <a:srgbClr val="4472C4"/>
                </a:solidFill>
                <a:latin typeface="BIZ UDPゴシック" panose="020B0400000000000000" pitchFamily="50" charset="-128"/>
                <a:ea typeface="BIZ UDPゴシック" panose="020B0400000000000000" pitchFamily="50" charset="-128"/>
              </a:rPr>
              <a:t>：</a:t>
            </a:r>
            <a:r>
              <a:rPr lang="en-US" altLang="zh-TW" sz="1100" dirty="0">
                <a:solidFill>
                  <a:srgbClr val="4472C4"/>
                </a:solidFill>
                <a:latin typeface="BIZ UDPゴシック" panose="020B0400000000000000" pitchFamily="50" charset="-128"/>
                <a:ea typeface="BIZ UDPゴシック" panose="020B0400000000000000" pitchFamily="50" charset="-128"/>
              </a:rPr>
              <a:t>iOS 1</a:t>
            </a:r>
            <a:r>
              <a:rPr lang="en-US" altLang="ja-JP" sz="1100" dirty="0">
                <a:solidFill>
                  <a:srgbClr val="4472C4"/>
                </a:solidFill>
                <a:latin typeface="BIZ UDPゴシック" panose="020B0400000000000000" pitchFamily="50" charset="-128"/>
                <a:ea typeface="BIZ UDPゴシック" panose="020B0400000000000000" pitchFamily="50" charset="-128"/>
              </a:rPr>
              <a:t>7</a:t>
            </a:r>
            <a:r>
              <a:rPr lang="en-US" altLang="zh-TW"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5.1</a:t>
            </a:r>
            <a:endParaRPr lang="en-US" altLang="zh-TW" sz="11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2B773967-B61C-D644-AE56-C4EB38BD5BC8}"/>
              </a:ext>
            </a:extLst>
          </p:cNvPr>
          <p:cNvSpPr txBox="1"/>
          <p:nvPr/>
        </p:nvSpPr>
        <p:spPr>
          <a:xfrm>
            <a:off x="4116679" y="1024193"/>
            <a:ext cx="5020926" cy="361959"/>
          </a:xfrm>
          <a:prstGeom prst="rect">
            <a:avLst/>
          </a:prstGeom>
          <a:noFill/>
        </p:spPr>
        <p:txBody>
          <a:bodyPr wrap="square" rtlCol="0">
            <a:spAutoFit/>
          </a:bodyPr>
          <a:lstStyle/>
          <a:p>
            <a:pPr marL="187325" indent="-187325" algn="r">
              <a:lnSpc>
                <a:spcPct val="130000"/>
              </a:lnSpc>
              <a:buFont typeface="BIZ UDPゴシック" panose="020B0400000000000000" pitchFamily="50" charset="-128"/>
              <a:buChar char="※"/>
            </a:pPr>
            <a:r>
              <a:rPr kumimoji="1" lang="ja-JP" altLang="en-US" sz="1600" dirty="0">
                <a:solidFill>
                  <a:srgbClr val="4472C4"/>
                </a:solidFill>
                <a:latin typeface="BIZ UDPゴシック" panose="020B0400000000000000" pitchFamily="50" charset="-128"/>
                <a:ea typeface="BIZ UDPゴシック" panose="020B0400000000000000" pitchFamily="50" charset="-128"/>
              </a:rPr>
              <a:t>機種によって</a:t>
            </a:r>
            <a:r>
              <a:rPr lang="ja-JP" altLang="en-US" sz="1600" dirty="0">
                <a:solidFill>
                  <a:srgbClr val="4472C4"/>
                </a:solidFill>
                <a:latin typeface="BIZ UDPゴシック" panose="020B0400000000000000" pitchFamily="50" charset="-128"/>
                <a:ea typeface="BIZ UDPゴシック" panose="020B0400000000000000" pitchFamily="50" charset="-128"/>
              </a:rPr>
              <a:t>項目名等が</a:t>
            </a:r>
            <a:r>
              <a:rPr kumimoji="1" lang="ja-JP" altLang="en-US" sz="1600" dirty="0">
                <a:solidFill>
                  <a:srgbClr val="4472C4"/>
                </a:solidFill>
                <a:latin typeface="BIZ UDPゴシック" panose="020B0400000000000000" pitchFamily="50" charset="-128"/>
                <a:ea typeface="BIZ UDPゴシック" panose="020B0400000000000000" pitchFamily="50" charset="-128"/>
              </a:rPr>
              <a:t>異なる場合があります</a:t>
            </a:r>
          </a:p>
        </p:txBody>
      </p:sp>
    </p:spTree>
    <p:extLst>
      <p:ext uri="{BB962C8B-B14F-4D97-AF65-F5344CB8AC3E}">
        <p14:creationId xmlns:p14="http://schemas.microsoft.com/office/powerpoint/2010/main" val="359558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FEEC4DB0-713E-6EE6-1C5E-F506579E1E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64"/>
          <a:stretch/>
        </p:blipFill>
        <p:spPr bwMode="auto">
          <a:xfrm>
            <a:off x="5556815" y="2399291"/>
            <a:ext cx="2154404" cy="4289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8FDFFF70-2986-C75F-5384-7CE8B9B40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2782" y="2415720"/>
            <a:ext cx="2115737" cy="4289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5599610" cy="523092"/>
          </a:xfrm>
        </p:spPr>
        <p:txBody>
          <a:bodyPr vert="horz" wrap="none" anchor="ctr">
            <a:spAutoFit/>
          </a:bodyPr>
          <a:lstStyle/>
          <a:p>
            <a:pPr>
              <a:lnSpc>
                <a:spcPct val="100000"/>
              </a:lnSpc>
            </a:pPr>
            <a:r>
              <a:rPr kumimoji="0" lang="en-US" altLang="ja-JP" kern="0" dirty="0"/>
              <a:t>Google</a:t>
            </a:r>
            <a:r>
              <a:rPr kumimoji="0" lang="ja-JP" altLang="en-US" kern="0" dirty="0"/>
              <a:t>マップの基本的な使い方</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1-E</a:t>
            </a:r>
            <a:endParaRPr kumimoji="0" lang="ja-JP" altLang="en-US" sz="2799" kern="0" dirty="0">
              <a:solidFill>
                <a:sysClr val="windowText" lastClr="000000"/>
              </a:solidFill>
            </a:endParaRPr>
          </a:p>
        </p:txBody>
      </p:sp>
      <p:sp>
        <p:nvSpPr>
          <p:cNvPr id="11" name="字幕 14">
            <a:extLst>
              <a:ext uri="{FF2B5EF4-FFF2-40B4-BE49-F238E27FC236}">
                <a16:creationId xmlns:a16="http://schemas.microsoft.com/office/drawing/2014/main" id="{B485453C-CBAA-5DAE-D92C-B15D948BE103}"/>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マップの起動方法</a:t>
            </a:r>
          </a:p>
        </p:txBody>
      </p:sp>
      <p:sp>
        <p:nvSpPr>
          <p:cNvPr id="15" name="四角形: 角を丸くする 14">
            <a:extLst>
              <a:ext uri="{FF2B5EF4-FFF2-40B4-BE49-F238E27FC236}">
                <a16:creationId xmlns:a16="http://schemas.microsoft.com/office/drawing/2014/main" id="{1E91FE81-13C2-4EE9-7BFD-F52C9BC1057C}"/>
              </a:ext>
            </a:extLst>
          </p:cNvPr>
          <p:cNvSpPr/>
          <p:nvPr/>
        </p:nvSpPr>
        <p:spPr>
          <a:xfrm>
            <a:off x="3025612" y="3492905"/>
            <a:ext cx="472962" cy="5025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E4B8BCD5-60D8-034C-6185-56F2DDDFDA9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3903AA16-109F-8A52-0F09-1A1E0F765EFF}"/>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85BF060D-9BB4-6C22-F4E5-EB00AB6502F7}"/>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FA9116A3-99D0-23C3-7052-8A3C85E895EF}"/>
              </a:ext>
            </a:extLst>
          </p:cNvPr>
          <p:cNvSpPr txBox="1"/>
          <p:nvPr/>
        </p:nvSpPr>
        <p:spPr>
          <a:xfrm>
            <a:off x="5607128" y="1590111"/>
            <a:ext cx="2986681" cy="369332"/>
          </a:xfrm>
          <a:prstGeom prst="rect">
            <a:avLst/>
          </a:prstGeom>
          <a:noFill/>
        </p:spPr>
        <p:txBody>
          <a:bodyPr wrap="square" rtlCol="0" anchor="ctr">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地図が表示されます</a:t>
            </a:r>
            <a:endParaRPr lang="ja-JP"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9F9F9D9C-76E6-118A-A64E-74AD6962E39F}"/>
              </a:ext>
            </a:extLst>
          </p:cNvPr>
          <p:cNvSpPr txBox="1"/>
          <p:nvPr/>
        </p:nvSpPr>
        <p:spPr>
          <a:xfrm>
            <a:off x="1205958" y="1590111"/>
            <a:ext cx="3355155" cy="755720"/>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Google</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マップのマーク</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ます</a:t>
            </a:r>
            <a:endParaRPr lang="ja-JP" altLang="en-US" sz="1800" dirty="0">
              <a:latin typeface="BIZ UDPゴシック" panose="020B0400000000000000" pitchFamily="50" charset="-128"/>
              <a:ea typeface="BIZ UDPゴシック" panose="020B0400000000000000" pitchFamily="50" charset="-128"/>
            </a:endParaRPr>
          </a:p>
        </p:txBody>
      </p:sp>
      <p:pic>
        <p:nvPicPr>
          <p:cNvPr id="28" name="図 27">
            <a:extLst>
              <a:ext uri="{FF2B5EF4-FFF2-40B4-BE49-F238E27FC236}">
                <a16:creationId xmlns:a16="http://schemas.microsoft.com/office/drawing/2014/main" id="{384BB828-1EB1-220F-7422-A350134F2263}"/>
              </a:ext>
            </a:extLst>
          </p:cNvPr>
          <p:cNvPicPr>
            <a:picLocks noChangeAspect="1"/>
          </p:cNvPicPr>
          <p:nvPr/>
        </p:nvPicPr>
        <p:blipFill>
          <a:blip r:embed="rId8"/>
          <a:stretch>
            <a:fillRect/>
          </a:stretch>
        </p:blipFill>
        <p:spPr>
          <a:xfrm>
            <a:off x="3718663" y="1611957"/>
            <a:ext cx="354738" cy="39034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4" name="Slide Number Placeholder 5">
            <a:extLst>
              <a:ext uri="{FF2B5EF4-FFF2-40B4-BE49-F238E27FC236}">
                <a16:creationId xmlns:a16="http://schemas.microsoft.com/office/drawing/2014/main" id="{D215E6BC-078D-0BD9-682F-A9BDF6118E3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Tree>
    <p:extLst>
      <p:ext uri="{BB962C8B-B14F-4D97-AF65-F5344CB8AC3E}">
        <p14:creationId xmlns:p14="http://schemas.microsoft.com/office/powerpoint/2010/main" val="1858274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FE488CEC-7134-C0C9-4457-004F7CD31091}"/>
              </a:ext>
            </a:extLst>
          </p:cNvPr>
          <p:cNvGrpSpPr/>
          <p:nvPr/>
        </p:nvGrpSpPr>
        <p:grpSpPr>
          <a:xfrm>
            <a:off x="913418" y="1926295"/>
            <a:ext cx="7317163" cy="4676098"/>
            <a:chOff x="1028689" y="1926295"/>
            <a:chExt cx="7317163" cy="4676098"/>
          </a:xfrm>
        </p:grpSpPr>
        <p:pic>
          <p:nvPicPr>
            <p:cNvPr id="1027" name="Picture 3">
              <a:extLst>
                <a:ext uri="{FF2B5EF4-FFF2-40B4-BE49-F238E27FC236}">
                  <a16:creationId xmlns:a16="http://schemas.microsoft.com/office/drawing/2014/main" id="{7D6F37C7-D01E-67EF-BD2D-1BF977EF1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05"/>
            <a:stretch/>
          </p:blipFill>
          <p:spPr bwMode="auto">
            <a:xfrm>
              <a:off x="6134101" y="1926295"/>
              <a:ext cx="2211751" cy="46665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A0A751A-C8F3-BFFB-7C6F-F1E9DCE871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00"/>
            <a:stretch/>
          </p:blipFill>
          <p:spPr bwMode="auto">
            <a:xfrm>
              <a:off x="1028689" y="1935578"/>
              <a:ext cx="2211751" cy="46668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吹き出し: 右矢印 13">
            <a:extLst>
              <a:ext uri="{FF2B5EF4-FFF2-40B4-BE49-F238E27FC236}">
                <a16:creationId xmlns:a16="http://schemas.microsoft.com/office/drawing/2014/main" id="{D203AF41-9E81-4EA7-AB15-336525BFE529}"/>
              </a:ext>
            </a:extLst>
          </p:cNvPr>
          <p:cNvSpPr/>
          <p:nvPr/>
        </p:nvSpPr>
        <p:spPr>
          <a:xfrm>
            <a:off x="3635375" y="2632467"/>
            <a:ext cx="2276910" cy="1383790"/>
          </a:xfrm>
          <a:prstGeom prst="rightArrowCallout">
            <a:avLst>
              <a:gd name="adj1" fmla="val 14138"/>
              <a:gd name="adj2" fmla="val 15948"/>
              <a:gd name="adj3" fmla="val 25000"/>
              <a:gd name="adj4" fmla="val 64977"/>
            </a:avLst>
          </a:prstGeom>
          <a:solidFill>
            <a:srgbClr val="4472C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1-E</a:t>
            </a:r>
            <a:endParaRPr kumimoji="0" lang="ja-JP" altLang="en-US" sz="2799" kern="0" dirty="0">
              <a:solidFill>
                <a:sysClr val="windowText" lastClr="000000"/>
              </a:solidFill>
            </a:endParaRPr>
          </a:p>
        </p:txBody>
      </p:sp>
      <p:sp>
        <p:nvSpPr>
          <p:cNvPr id="3" name="字幕 14">
            <a:extLst>
              <a:ext uri="{FF2B5EF4-FFF2-40B4-BE49-F238E27FC236}">
                <a16:creationId xmlns:a16="http://schemas.microsoft.com/office/drawing/2014/main" id="{215E1A10-EF41-C0DF-1BBE-DFF055D12C98}"/>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地図を拡大、縮小してみましょう</a:t>
            </a:r>
          </a:p>
        </p:txBody>
      </p:sp>
      <p:sp>
        <p:nvSpPr>
          <p:cNvPr id="7" name="テキスト ボックス 6">
            <a:extLst>
              <a:ext uri="{FF2B5EF4-FFF2-40B4-BE49-F238E27FC236}">
                <a16:creationId xmlns:a16="http://schemas.microsoft.com/office/drawing/2014/main" id="{49781367-C213-A54F-CA42-BB4B5DD450A9}"/>
              </a:ext>
            </a:extLst>
          </p:cNvPr>
          <p:cNvSpPr txBox="1"/>
          <p:nvPr/>
        </p:nvSpPr>
        <p:spPr>
          <a:xfrm>
            <a:off x="3372957" y="1882240"/>
            <a:ext cx="2880000" cy="755720"/>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地図が表示された状態で</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指をゆっくり離す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8C90D38A-2AB0-EE56-DF20-B3F119BC997D}"/>
              </a:ext>
            </a:extLst>
          </p:cNvPr>
          <p:cNvSpPr txBox="1"/>
          <p:nvPr/>
        </p:nvSpPr>
        <p:spPr>
          <a:xfrm>
            <a:off x="3240644" y="6144228"/>
            <a:ext cx="2879999" cy="369332"/>
          </a:xfrm>
          <a:prstGeom prst="rect">
            <a:avLst/>
          </a:prstGeom>
          <a:noFill/>
        </p:spPr>
        <p:txBody>
          <a:bodyPr wrap="square" rtlCol="0">
            <a:spAutoFit/>
          </a:bodyPr>
          <a:lstStyle/>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指の距離をゆっくり縮める</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ABE79CB4-ECB8-E9F5-179A-AF492DC4943D}"/>
              </a:ext>
            </a:extLst>
          </p:cNvPr>
          <p:cNvSpPr txBox="1"/>
          <p:nvPr/>
        </p:nvSpPr>
        <p:spPr>
          <a:xfrm>
            <a:off x="3778573" y="3493496"/>
            <a:ext cx="1213528" cy="430887"/>
          </a:xfrm>
          <a:prstGeom prst="rect">
            <a:avLst/>
          </a:prstGeom>
          <a:noFill/>
        </p:spPr>
        <p:txBody>
          <a:bodyPr wrap="square" lIns="0" tIns="0" rIns="0" bIns="0">
            <a:spAutoFit/>
          </a:bodyPr>
          <a:lstStyle/>
          <a:p>
            <a:pPr algn="ctr"/>
            <a:r>
              <a:rPr lang="ja-JP" altLang="en-US" sz="1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ピンチアウ</a:t>
            </a:r>
            <a:r>
              <a:rPr lang="ja-JP" altLang="en-US" sz="1400" b="1" kern="100" spc="-75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ト</a:t>
            </a:r>
            <a:endParaRPr lang="en-US" altLang="ja-JP" sz="1400" b="1" kern="100" spc="-75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lang="ja-JP" altLang="en-US" sz="1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（拡大）</a:t>
            </a:r>
            <a:endParaRPr lang="ja-JP" altLang="ja-JP" sz="1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39" name="グラフィックス 38" descr="ピンチによるズーム イン 単色塗りつぶし">
            <a:extLst>
              <a:ext uri="{FF2B5EF4-FFF2-40B4-BE49-F238E27FC236}">
                <a16:creationId xmlns:a16="http://schemas.microsoft.com/office/drawing/2014/main" id="{F9AA2E37-65A7-65C8-376B-023C6C2037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3246" y="2658181"/>
            <a:ext cx="914400" cy="914400"/>
          </a:xfrm>
          <a:prstGeom prst="rect">
            <a:avLst/>
          </a:prstGeom>
        </p:spPr>
      </p:pic>
      <p:sp>
        <p:nvSpPr>
          <p:cNvPr id="15" name="吹き出し: 右矢印 14">
            <a:extLst>
              <a:ext uri="{FF2B5EF4-FFF2-40B4-BE49-F238E27FC236}">
                <a16:creationId xmlns:a16="http://schemas.microsoft.com/office/drawing/2014/main" id="{99211761-B13A-D016-0F1C-CAC90ED19F26}"/>
              </a:ext>
            </a:extLst>
          </p:cNvPr>
          <p:cNvSpPr/>
          <p:nvPr/>
        </p:nvSpPr>
        <p:spPr>
          <a:xfrm rot="10800000">
            <a:off x="3635375" y="4729529"/>
            <a:ext cx="2276910" cy="1383790"/>
          </a:xfrm>
          <a:prstGeom prst="rightArrowCallout">
            <a:avLst>
              <a:gd name="adj1" fmla="val 14138"/>
              <a:gd name="adj2" fmla="val 15948"/>
              <a:gd name="adj3" fmla="val 25000"/>
              <a:gd name="adj4" fmla="val 64977"/>
            </a:avLst>
          </a:prstGeom>
          <a:solidFill>
            <a:srgbClr val="4472C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5243A5B8-7AF5-0A8C-3420-ADF270232269}"/>
              </a:ext>
            </a:extLst>
          </p:cNvPr>
          <p:cNvSpPr txBox="1"/>
          <p:nvPr/>
        </p:nvSpPr>
        <p:spPr>
          <a:xfrm>
            <a:off x="4638337" y="5613413"/>
            <a:ext cx="1084085" cy="430887"/>
          </a:xfrm>
          <a:prstGeom prst="rect">
            <a:avLst/>
          </a:prstGeom>
          <a:noFill/>
        </p:spPr>
        <p:txBody>
          <a:bodyPr wrap="square" lIns="0" tIns="0" rIns="0" bIns="0">
            <a:spAutoFit/>
          </a:bodyPr>
          <a:lstStyle/>
          <a:p>
            <a:pPr algn="ctr"/>
            <a:r>
              <a:rPr lang="ja-JP" altLang="en-US" sz="1400" b="1"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ピンチイ</a:t>
            </a:r>
            <a:r>
              <a:rPr lang="ja-JP" altLang="en-US" sz="1400" b="1" kern="100" spc="-75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ン</a:t>
            </a:r>
            <a:endParaRPr lang="en-US" altLang="ja-JP" sz="1400" b="1" kern="100" spc="-75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lang="ja-JP" altLang="en-US" sz="1400" b="1"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（縮小）</a:t>
            </a:r>
            <a:endParaRPr lang="ja-JP" altLang="ja-JP" sz="1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7" name="グラフィックス 16" descr="ピンチしてズーム アウト 単色塗りつぶし">
            <a:extLst>
              <a:ext uri="{FF2B5EF4-FFF2-40B4-BE49-F238E27FC236}">
                <a16:creationId xmlns:a16="http://schemas.microsoft.com/office/drawing/2014/main" id="{8A6010E7-62DB-A70F-8FC2-3E9AFC3506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20507" y="4729529"/>
            <a:ext cx="914400" cy="914400"/>
          </a:xfrm>
          <a:prstGeom prst="rect">
            <a:avLst/>
          </a:prstGeom>
        </p:spPr>
      </p:pic>
      <p:sp>
        <p:nvSpPr>
          <p:cNvPr id="26" name="四角形: 角を丸くする 25">
            <a:extLst>
              <a:ext uri="{FF2B5EF4-FFF2-40B4-BE49-F238E27FC236}">
                <a16:creationId xmlns:a16="http://schemas.microsoft.com/office/drawing/2014/main" id="{66A70A6B-D754-E83D-DDD1-8F17C017AD1E}"/>
              </a:ext>
            </a:extLst>
          </p:cNvPr>
          <p:cNvSpPr/>
          <p:nvPr/>
        </p:nvSpPr>
        <p:spPr>
          <a:xfrm>
            <a:off x="6329464" y="2971292"/>
            <a:ext cx="1590481"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rgbClr val="FF3300"/>
                </a:solidFill>
              </a:rPr>
              <a:t>地図が拡大表示</a:t>
            </a:r>
            <a:endParaRPr kumimoji="1" lang="en-US" altLang="ja-JP" sz="1400" dirty="0">
              <a:solidFill>
                <a:srgbClr val="FF3300"/>
              </a:solidFill>
            </a:endParaRPr>
          </a:p>
          <a:p>
            <a:r>
              <a:rPr kumimoji="1" lang="ja-JP" altLang="en-US" sz="1400" dirty="0">
                <a:solidFill>
                  <a:srgbClr val="FF3300"/>
                </a:solidFill>
              </a:rPr>
              <a:t>されます</a:t>
            </a:r>
            <a:endParaRPr kumimoji="1" lang="en-US" altLang="ja-JP" sz="1400" dirty="0">
              <a:solidFill>
                <a:srgbClr val="FF3300"/>
              </a:solidFill>
            </a:endParaRPr>
          </a:p>
        </p:txBody>
      </p:sp>
      <p:sp>
        <p:nvSpPr>
          <p:cNvPr id="27" name="テキスト ボックス 26">
            <a:extLst>
              <a:ext uri="{FF2B5EF4-FFF2-40B4-BE49-F238E27FC236}">
                <a16:creationId xmlns:a16="http://schemas.microsoft.com/office/drawing/2014/main" id="{5E3FACC8-78C6-06FC-98A1-2CD2E76DBE2F}"/>
              </a:ext>
            </a:extLst>
          </p:cNvPr>
          <p:cNvSpPr txBox="1"/>
          <p:nvPr/>
        </p:nvSpPr>
        <p:spPr>
          <a:xfrm>
            <a:off x="58289" y="1466291"/>
            <a:ext cx="9032875" cy="369332"/>
          </a:xfrm>
          <a:prstGeom prst="rect">
            <a:avLst/>
          </a:prstGeom>
          <a:noFill/>
        </p:spPr>
        <p:txBody>
          <a:bodyPr wrap="square" rtlCol="0">
            <a:spAutoFit/>
          </a:bodyPr>
          <a:lstStyle/>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地図を拡大し詳細を表示したり、縮小して広域の地図を表示できる機能を体験しましょう</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815D0D4A-5B7C-1AA1-D5B9-D7A13E2BB1A4}"/>
              </a:ext>
            </a:extLst>
          </p:cNvPr>
          <p:cNvSpPr/>
          <p:nvPr/>
        </p:nvSpPr>
        <p:spPr>
          <a:xfrm>
            <a:off x="1224052" y="5172401"/>
            <a:ext cx="1590481"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rgbClr val="FF3300"/>
                </a:solidFill>
              </a:rPr>
              <a:t>地図が</a:t>
            </a:r>
            <a:r>
              <a:rPr lang="ja-JP" altLang="en-US" sz="1400" dirty="0">
                <a:solidFill>
                  <a:srgbClr val="FF3300"/>
                </a:solidFill>
              </a:rPr>
              <a:t>縮小</a:t>
            </a:r>
            <a:r>
              <a:rPr kumimoji="1" lang="ja-JP" altLang="en-US" sz="1400" dirty="0">
                <a:solidFill>
                  <a:srgbClr val="FF3300"/>
                </a:solidFill>
              </a:rPr>
              <a:t>表示</a:t>
            </a:r>
            <a:endParaRPr kumimoji="1" lang="en-US" altLang="ja-JP" sz="1400" dirty="0">
              <a:solidFill>
                <a:srgbClr val="FF3300"/>
              </a:solidFill>
            </a:endParaRPr>
          </a:p>
          <a:p>
            <a:r>
              <a:rPr kumimoji="1" lang="ja-JP" altLang="en-US" sz="1400" dirty="0">
                <a:solidFill>
                  <a:srgbClr val="FF3300"/>
                </a:solidFill>
              </a:rPr>
              <a:t>されます</a:t>
            </a:r>
            <a:endParaRPr kumimoji="1" lang="en-US" altLang="ja-JP" sz="1400" dirty="0">
              <a:solidFill>
                <a:srgbClr val="FF3300"/>
              </a:solidFill>
            </a:endParaRPr>
          </a:p>
        </p:txBody>
      </p:sp>
      <p:sp>
        <p:nvSpPr>
          <p:cNvPr id="19" name="Slide Number Placeholder 5">
            <a:extLst>
              <a:ext uri="{FF2B5EF4-FFF2-40B4-BE49-F238E27FC236}">
                <a16:creationId xmlns:a16="http://schemas.microsoft.com/office/drawing/2014/main" id="{2343C480-1A6B-8BF0-B85F-2D62E00F815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
        <p:nvSpPr>
          <p:cNvPr id="8" name="タイトル 1">
            <a:extLst>
              <a:ext uri="{FF2B5EF4-FFF2-40B4-BE49-F238E27FC236}">
                <a16:creationId xmlns:a16="http://schemas.microsoft.com/office/drawing/2014/main" id="{4157905D-6B01-2534-1FA3-79CA232BED6B}"/>
              </a:ext>
            </a:extLst>
          </p:cNvPr>
          <p:cNvSpPr>
            <a:spLocks noGrp="1" noChangeAspect="1"/>
          </p:cNvSpPr>
          <p:nvPr>
            <p:ph type="ctrTitle"/>
          </p:nvPr>
        </p:nvSpPr>
        <p:spPr>
          <a:xfrm>
            <a:off x="1393026" y="202664"/>
            <a:ext cx="5599610" cy="523092"/>
          </a:xfrm>
        </p:spPr>
        <p:txBody>
          <a:bodyPr vert="horz" wrap="none" anchor="ctr">
            <a:spAutoFit/>
          </a:bodyPr>
          <a:lstStyle/>
          <a:p>
            <a:pPr>
              <a:lnSpc>
                <a:spcPct val="100000"/>
              </a:lnSpc>
            </a:pPr>
            <a:r>
              <a:rPr kumimoji="0" lang="en-US" altLang="ja-JP" kern="0" dirty="0"/>
              <a:t>Google</a:t>
            </a:r>
            <a:r>
              <a:rPr kumimoji="0" lang="ja-JP" altLang="en-US" kern="0" dirty="0"/>
              <a:t>マップの基本的な使い方</a:t>
            </a:r>
          </a:p>
        </p:txBody>
      </p:sp>
    </p:spTree>
    <p:extLst>
      <p:ext uri="{BB962C8B-B14F-4D97-AF65-F5344CB8AC3E}">
        <p14:creationId xmlns:p14="http://schemas.microsoft.com/office/powerpoint/2010/main" val="289677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2505C2D-A12D-8EE9-62F7-2EDA6DCFFA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64"/>
          <a:stretch/>
        </p:blipFill>
        <p:spPr bwMode="auto">
          <a:xfrm>
            <a:off x="3357807" y="1885402"/>
            <a:ext cx="2428386" cy="4834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1-E</a:t>
            </a:r>
            <a:endParaRPr kumimoji="0" lang="ja-JP" altLang="en-US" sz="2799" kern="0" dirty="0">
              <a:solidFill>
                <a:sysClr val="windowText" lastClr="000000"/>
              </a:solidFill>
            </a:endParaRPr>
          </a:p>
        </p:txBody>
      </p:sp>
      <p:sp>
        <p:nvSpPr>
          <p:cNvPr id="8" name="矢印: 四方向 7">
            <a:extLst>
              <a:ext uri="{FF2B5EF4-FFF2-40B4-BE49-F238E27FC236}">
                <a16:creationId xmlns:a16="http://schemas.microsoft.com/office/drawing/2014/main" id="{71A575F7-3966-9B98-4F7C-6F1B7D6D893E}"/>
              </a:ext>
            </a:extLst>
          </p:cNvPr>
          <p:cNvSpPr/>
          <p:nvPr/>
        </p:nvSpPr>
        <p:spPr>
          <a:xfrm>
            <a:off x="3892952" y="3429000"/>
            <a:ext cx="1358096" cy="1358096"/>
          </a:xfrm>
          <a:prstGeom prst="quadArrow">
            <a:avLst>
              <a:gd name="adj1" fmla="val 11071"/>
              <a:gd name="adj2" fmla="val 13929"/>
              <a:gd name="adj3" fmla="val 22500"/>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8B2FCB54-EF58-E1A9-9DFA-D18973E49068}"/>
              </a:ext>
            </a:extLst>
          </p:cNvPr>
          <p:cNvSpPr/>
          <p:nvPr/>
        </p:nvSpPr>
        <p:spPr>
          <a:xfrm>
            <a:off x="5298769" y="5287071"/>
            <a:ext cx="429725" cy="40399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AE320CDA-DB39-4093-EA2B-3119B75AB747}"/>
              </a:ext>
            </a:extLst>
          </p:cNvPr>
          <p:cNvSpPr/>
          <p:nvPr/>
        </p:nvSpPr>
        <p:spPr>
          <a:xfrm>
            <a:off x="6011863" y="3809626"/>
            <a:ext cx="2915938"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chemeClr val="tx1"/>
                </a:solidFill>
              </a:rPr>
              <a:t>上下左右にスライドし</a:t>
            </a:r>
            <a:r>
              <a:rPr lang="ja-JP" altLang="en-US" sz="1400">
                <a:solidFill>
                  <a:schemeClr val="tx1"/>
                </a:solidFill>
              </a:rPr>
              <a:t>他の地域の地図を参照できます</a:t>
            </a:r>
            <a:endParaRPr kumimoji="1" lang="en-US" altLang="ja-JP" sz="1400">
              <a:solidFill>
                <a:schemeClr val="tx1"/>
              </a:solidFill>
            </a:endParaRPr>
          </a:p>
        </p:txBody>
      </p:sp>
      <p:sp>
        <p:nvSpPr>
          <p:cNvPr id="27" name="四角形: 角を丸くする 26">
            <a:extLst>
              <a:ext uri="{FF2B5EF4-FFF2-40B4-BE49-F238E27FC236}">
                <a16:creationId xmlns:a16="http://schemas.microsoft.com/office/drawing/2014/main" id="{6C0BEC86-B180-E1B2-CB81-7965FE951076}"/>
              </a:ext>
            </a:extLst>
          </p:cNvPr>
          <p:cNvSpPr/>
          <p:nvPr/>
        </p:nvSpPr>
        <p:spPr>
          <a:xfrm>
            <a:off x="6292684" y="5193910"/>
            <a:ext cx="2354295"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現在地ボタン</a:t>
            </a:r>
            <a:endParaRPr kumimoji="1" lang="en-US" altLang="ja-JP" sz="1400" dirty="0">
              <a:solidFill>
                <a:schemeClr val="tx1"/>
              </a:solidFill>
            </a:endParaRPr>
          </a:p>
          <a:p>
            <a:r>
              <a:rPr kumimoji="1" lang="ja-JP" altLang="en-US" sz="1400" dirty="0">
                <a:solidFill>
                  <a:schemeClr val="tx1"/>
                </a:solidFill>
              </a:rPr>
              <a:t>押すと現在地に戻ります</a:t>
            </a:r>
            <a:endParaRPr kumimoji="1" lang="en-US" altLang="ja-JP" sz="1400" dirty="0">
              <a:solidFill>
                <a:schemeClr val="tx1"/>
              </a:solidFill>
            </a:endParaRPr>
          </a:p>
        </p:txBody>
      </p:sp>
      <p:cxnSp>
        <p:nvCxnSpPr>
          <p:cNvPr id="11" name="直線コネクタ 10">
            <a:extLst>
              <a:ext uri="{FF2B5EF4-FFF2-40B4-BE49-F238E27FC236}">
                <a16:creationId xmlns:a16="http://schemas.microsoft.com/office/drawing/2014/main" id="{7E9F4B3C-093B-6B92-AC72-A3D587B45E10}"/>
              </a:ext>
            </a:extLst>
          </p:cNvPr>
          <p:cNvCxnSpPr>
            <a:cxnSpLocks/>
            <a:stCxn id="23" idx="3"/>
            <a:endCxn id="27" idx="1"/>
          </p:cNvCxnSpPr>
          <p:nvPr/>
        </p:nvCxnSpPr>
        <p:spPr>
          <a:xfrm>
            <a:off x="5728494" y="5489070"/>
            <a:ext cx="564190" cy="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3" name="字幕 14">
            <a:extLst>
              <a:ext uri="{FF2B5EF4-FFF2-40B4-BE49-F238E27FC236}">
                <a16:creationId xmlns:a16="http://schemas.microsoft.com/office/drawing/2014/main" id="{82248E28-A0CD-0196-CAE7-28CDF686E1C0}"/>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色々な地域の地図を参照しましょう</a:t>
            </a:r>
          </a:p>
        </p:txBody>
      </p:sp>
      <p:sp>
        <p:nvSpPr>
          <p:cNvPr id="14" name="テキスト ボックス 13">
            <a:extLst>
              <a:ext uri="{FF2B5EF4-FFF2-40B4-BE49-F238E27FC236}">
                <a16:creationId xmlns:a16="http://schemas.microsoft.com/office/drawing/2014/main" id="{242D86BF-D225-E044-2B38-1D359EDB1F99}"/>
              </a:ext>
            </a:extLst>
          </p:cNvPr>
          <p:cNvSpPr txBox="1"/>
          <p:nvPr/>
        </p:nvSpPr>
        <p:spPr>
          <a:xfrm>
            <a:off x="268888" y="1466291"/>
            <a:ext cx="7071381"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地図表示をスライドさせて、好きな地域の地図を参照してみましょう</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cxnSp>
        <p:nvCxnSpPr>
          <p:cNvPr id="19" name="直線コネクタ 18">
            <a:extLst>
              <a:ext uri="{FF2B5EF4-FFF2-40B4-BE49-F238E27FC236}">
                <a16:creationId xmlns:a16="http://schemas.microsoft.com/office/drawing/2014/main" id="{D78092F3-7444-96E1-23DA-94CA0EA1E364}"/>
              </a:ext>
            </a:extLst>
          </p:cNvPr>
          <p:cNvCxnSpPr>
            <a:cxnSpLocks/>
            <a:stCxn id="8" idx="3"/>
            <a:endCxn id="26" idx="1"/>
          </p:cNvCxnSpPr>
          <p:nvPr/>
        </p:nvCxnSpPr>
        <p:spPr>
          <a:xfrm flipV="1">
            <a:off x="5251048" y="4104786"/>
            <a:ext cx="760815" cy="3262"/>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E8F5AB7C-75E7-E49A-40AC-7D2A149D8F0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6" name="タイトル 1">
            <a:extLst>
              <a:ext uri="{FF2B5EF4-FFF2-40B4-BE49-F238E27FC236}">
                <a16:creationId xmlns:a16="http://schemas.microsoft.com/office/drawing/2014/main" id="{E28320C1-1D11-9C7B-0FBA-100E4B9AEFBF}"/>
              </a:ext>
            </a:extLst>
          </p:cNvPr>
          <p:cNvSpPr>
            <a:spLocks noGrp="1" noChangeAspect="1"/>
          </p:cNvSpPr>
          <p:nvPr>
            <p:ph type="ctrTitle"/>
          </p:nvPr>
        </p:nvSpPr>
        <p:spPr>
          <a:xfrm>
            <a:off x="1393026" y="202664"/>
            <a:ext cx="5599610" cy="523092"/>
          </a:xfrm>
        </p:spPr>
        <p:txBody>
          <a:bodyPr vert="horz" wrap="none" anchor="ctr">
            <a:spAutoFit/>
          </a:bodyPr>
          <a:lstStyle/>
          <a:p>
            <a:pPr>
              <a:lnSpc>
                <a:spcPct val="100000"/>
              </a:lnSpc>
            </a:pPr>
            <a:r>
              <a:rPr kumimoji="0" lang="en-US" altLang="ja-JP" kern="0" dirty="0"/>
              <a:t>Google</a:t>
            </a:r>
            <a:r>
              <a:rPr kumimoji="0" lang="ja-JP" altLang="en-US" kern="0" dirty="0"/>
              <a:t>マップの基本的な使い方</a:t>
            </a:r>
          </a:p>
        </p:txBody>
      </p:sp>
    </p:spTree>
    <p:extLst>
      <p:ext uri="{BB962C8B-B14F-4D97-AF65-F5344CB8AC3E}">
        <p14:creationId xmlns:p14="http://schemas.microsoft.com/office/powerpoint/2010/main" val="169723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a:extLst>
              <a:ext uri="{FF2B5EF4-FFF2-40B4-BE49-F238E27FC236}">
                <a16:creationId xmlns:a16="http://schemas.microsoft.com/office/drawing/2014/main" id="{601D7461-2F5B-8AD3-F7FB-79D6CF920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9" b="664"/>
          <a:stretch/>
        </p:blipFill>
        <p:spPr bwMode="auto">
          <a:xfrm>
            <a:off x="5437937" y="2399286"/>
            <a:ext cx="2406099" cy="4284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69A879F0-7240-303E-456E-D85DDA2F0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3358612" cy="523092"/>
          </a:xfrm>
        </p:spPr>
        <p:txBody>
          <a:bodyPr vert="horz" wrap="none" anchor="ctr">
            <a:spAutoFit/>
          </a:bodyPr>
          <a:lstStyle/>
          <a:p>
            <a:pPr>
              <a:lnSpc>
                <a:spcPct val="100000"/>
              </a:lnSpc>
            </a:pPr>
            <a:r>
              <a:rPr kumimoji="0" lang="ja-JP" altLang="en-US" kern="0" dirty="0"/>
              <a:t>地図表示の切り替え</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1-F</a:t>
            </a:r>
            <a:endParaRPr kumimoji="0" lang="ja-JP" altLang="en-US" sz="2799" kern="0" dirty="0">
              <a:solidFill>
                <a:sysClr val="windowText" lastClr="000000"/>
              </a:solidFill>
            </a:endParaRPr>
          </a:p>
        </p:txBody>
      </p:sp>
      <p:sp>
        <p:nvSpPr>
          <p:cNvPr id="6" name="字幕 14">
            <a:extLst>
              <a:ext uri="{FF2B5EF4-FFF2-40B4-BE49-F238E27FC236}">
                <a16:creationId xmlns:a16="http://schemas.microsoft.com/office/drawing/2014/main" id="{BCCD9A0B-9338-9A22-B50C-BDEB187E8FDB}"/>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地図の種類を切り替えてみましょう</a:t>
            </a:r>
          </a:p>
        </p:txBody>
      </p:sp>
      <p:sp>
        <p:nvSpPr>
          <p:cNvPr id="8" name="テキスト ボックス 7">
            <a:extLst>
              <a:ext uri="{FF2B5EF4-FFF2-40B4-BE49-F238E27FC236}">
                <a16:creationId xmlns:a16="http://schemas.microsoft.com/office/drawing/2014/main" id="{ADC65233-8A77-2C89-7E9F-67357B01CB66}"/>
              </a:ext>
            </a:extLst>
          </p:cNvPr>
          <p:cNvSpPr txBox="1"/>
          <p:nvPr/>
        </p:nvSpPr>
        <p:spPr>
          <a:xfrm>
            <a:off x="268888" y="1230973"/>
            <a:ext cx="9268802"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用途に応じて航空写真や地形で地図を表示をすることが可能です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四角形: 角を丸くする 12">
            <a:extLst>
              <a:ext uri="{FF2B5EF4-FFF2-40B4-BE49-F238E27FC236}">
                <a16:creationId xmlns:a16="http://schemas.microsoft.com/office/drawing/2014/main" id="{059F59F6-8A7B-AE03-43E8-4068D18C24C0}"/>
              </a:ext>
            </a:extLst>
          </p:cNvPr>
          <p:cNvSpPr/>
          <p:nvPr/>
        </p:nvSpPr>
        <p:spPr>
          <a:xfrm>
            <a:off x="3263348" y="3232708"/>
            <a:ext cx="3587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2" name="直線矢印コネクタ 21">
            <a:extLst>
              <a:ext uri="{FF2B5EF4-FFF2-40B4-BE49-F238E27FC236}">
                <a16:creationId xmlns:a16="http://schemas.microsoft.com/office/drawing/2014/main" id="{074774E0-A258-6329-C1B6-526CCBA8A88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1C99AEF8-194E-6849-0567-4E6621A16F6E}"/>
              </a:ext>
            </a:extLst>
          </p:cNvPr>
          <p:cNvSpPr txBox="1"/>
          <p:nvPr/>
        </p:nvSpPr>
        <p:spPr>
          <a:xfrm>
            <a:off x="657256" y="165877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54768EB6-04C6-16AD-B03F-5AA8EA35290E}"/>
              </a:ext>
            </a:extLst>
          </p:cNvPr>
          <p:cNvSpPr txBox="1"/>
          <p:nvPr/>
        </p:nvSpPr>
        <p:spPr>
          <a:xfrm>
            <a:off x="4841388" y="165877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906D2104-80A8-7AAD-7B23-83CF48023612}"/>
              </a:ext>
            </a:extLst>
          </p:cNvPr>
          <p:cNvSpPr txBox="1"/>
          <p:nvPr/>
        </p:nvSpPr>
        <p:spPr>
          <a:xfrm>
            <a:off x="1205958" y="1735883"/>
            <a:ext cx="3545680" cy="395621"/>
          </a:xfrm>
          <a:prstGeom prst="rect">
            <a:avLst/>
          </a:prstGeom>
          <a:noFill/>
        </p:spPr>
        <p:txBody>
          <a:bodyPr wrap="square" lIns="91440" tIns="45720" rIns="91440" bIns="45720" rtlCol="0" anchor="t">
            <a:spAutoFit/>
          </a:bodyPr>
          <a:lstStyle/>
          <a:p>
            <a:pPr>
              <a:lnSpc>
                <a:spcPct val="130000"/>
              </a:lnSpc>
            </a:pP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ボタン</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B0BF9900-A486-7C0C-8A7D-E5C5DDA95A2D}"/>
              </a:ext>
            </a:extLst>
          </p:cNvPr>
          <p:cNvSpPr txBox="1"/>
          <p:nvPr/>
        </p:nvSpPr>
        <p:spPr>
          <a:xfrm>
            <a:off x="5355338" y="1735883"/>
            <a:ext cx="2986681" cy="369332"/>
          </a:xfrm>
          <a:prstGeom prst="rect">
            <a:avLst/>
          </a:prstGeom>
          <a:noFill/>
        </p:spPr>
        <p:txBody>
          <a:bodyPr wrap="square" rtlCol="0" anchor="ctr">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「航空写真」を選択します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38" name="四角形: 角を丸くする 37">
            <a:extLst>
              <a:ext uri="{FF2B5EF4-FFF2-40B4-BE49-F238E27FC236}">
                <a16:creationId xmlns:a16="http://schemas.microsoft.com/office/drawing/2014/main" id="{9D7A8922-48A4-842E-0314-B005589810C6}"/>
              </a:ext>
            </a:extLst>
          </p:cNvPr>
          <p:cNvSpPr/>
          <p:nvPr/>
        </p:nvSpPr>
        <p:spPr>
          <a:xfrm>
            <a:off x="6323409" y="4165114"/>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Slide Number Placeholder 5">
            <a:extLst>
              <a:ext uri="{FF2B5EF4-FFF2-40B4-BE49-F238E27FC236}">
                <a16:creationId xmlns:a16="http://schemas.microsoft.com/office/drawing/2014/main" id="{58213756-12C5-E204-467B-B1319EE47B0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sp>
        <p:nvSpPr>
          <p:cNvPr id="41" name="四角形: 角を丸くする 40">
            <a:extLst>
              <a:ext uri="{FF2B5EF4-FFF2-40B4-BE49-F238E27FC236}">
                <a16:creationId xmlns:a16="http://schemas.microsoft.com/office/drawing/2014/main" id="{385FC19E-8450-FBCC-82F3-1129123A1B30}"/>
              </a:ext>
            </a:extLst>
          </p:cNvPr>
          <p:cNvSpPr/>
          <p:nvPr/>
        </p:nvSpPr>
        <p:spPr>
          <a:xfrm>
            <a:off x="3919258" y="3110834"/>
            <a:ext cx="1177148"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地図の種類</a:t>
            </a:r>
            <a:r>
              <a:rPr kumimoji="1" lang="ja-JP" altLang="en-US" sz="1400" dirty="0">
                <a:solidFill>
                  <a:schemeClr val="tx1"/>
                </a:solidFill>
              </a:rPr>
              <a:t>ボタン</a:t>
            </a:r>
            <a:endParaRPr kumimoji="1" lang="en-US" altLang="ja-JP" sz="1400" dirty="0">
              <a:solidFill>
                <a:schemeClr val="tx1"/>
              </a:solidFill>
            </a:endParaRPr>
          </a:p>
        </p:txBody>
      </p:sp>
      <p:cxnSp>
        <p:nvCxnSpPr>
          <p:cNvPr id="42" name="直線コネクタ 41">
            <a:extLst>
              <a:ext uri="{FF2B5EF4-FFF2-40B4-BE49-F238E27FC236}">
                <a16:creationId xmlns:a16="http://schemas.microsoft.com/office/drawing/2014/main" id="{5AE02F32-BE95-CCD7-9309-A9E81C7FB774}"/>
              </a:ext>
            </a:extLst>
          </p:cNvPr>
          <p:cNvCxnSpPr>
            <a:cxnSpLocks/>
            <a:stCxn id="13" idx="3"/>
            <a:endCxn id="41" idx="1"/>
          </p:cNvCxnSpPr>
          <p:nvPr/>
        </p:nvCxnSpPr>
        <p:spPr>
          <a:xfrm>
            <a:off x="3622123" y="3405398"/>
            <a:ext cx="297135" cy="596"/>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37DADCE-B809-15A0-CF72-975F60817D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698" t="21288" r="5873" b="74393"/>
          <a:stretch/>
        </p:blipFill>
        <p:spPr bwMode="auto">
          <a:xfrm>
            <a:off x="3146681" y="1785112"/>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8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B1F87470-A943-5277-4305-8B104ED29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460" y="2399286"/>
            <a:ext cx="2400172" cy="42691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3">
            <a:extLst>
              <a:ext uri="{FF2B5EF4-FFF2-40B4-BE49-F238E27FC236}">
                <a16:creationId xmlns:a16="http://schemas.microsoft.com/office/drawing/2014/main" id="{601D7461-2F5B-8AD3-F7FB-79D6CF920F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852" b="666"/>
          <a:stretch/>
        </p:blipFill>
        <p:spPr bwMode="auto">
          <a:xfrm>
            <a:off x="5437937" y="2979654"/>
            <a:ext cx="2406099" cy="37036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3358612" cy="523092"/>
          </a:xfrm>
        </p:spPr>
        <p:txBody>
          <a:bodyPr vert="horz" wrap="none" anchor="ctr">
            <a:spAutoFit/>
          </a:bodyPr>
          <a:lstStyle/>
          <a:p>
            <a:pPr>
              <a:lnSpc>
                <a:spcPct val="100000"/>
              </a:lnSpc>
            </a:pPr>
            <a:r>
              <a:rPr kumimoji="0" lang="ja-JP" altLang="en-US" kern="0" dirty="0"/>
              <a:t>地図表示の切り替え</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1-F</a:t>
            </a:r>
            <a:endParaRPr kumimoji="0" lang="ja-JP" altLang="en-US" sz="2799" kern="0" dirty="0">
              <a:solidFill>
                <a:sysClr val="windowText" lastClr="000000"/>
              </a:solidFill>
            </a:endParaRPr>
          </a:p>
        </p:txBody>
      </p:sp>
      <p:sp>
        <p:nvSpPr>
          <p:cNvPr id="6" name="字幕 14">
            <a:extLst>
              <a:ext uri="{FF2B5EF4-FFF2-40B4-BE49-F238E27FC236}">
                <a16:creationId xmlns:a16="http://schemas.microsoft.com/office/drawing/2014/main" id="{BCCD9A0B-9338-9A22-B50C-BDEB187E8FDB}"/>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地図の種類を切り替えてみましょう</a:t>
            </a:r>
          </a:p>
        </p:txBody>
      </p:sp>
      <p:sp>
        <p:nvSpPr>
          <p:cNvPr id="8" name="テキスト ボックス 7">
            <a:extLst>
              <a:ext uri="{FF2B5EF4-FFF2-40B4-BE49-F238E27FC236}">
                <a16:creationId xmlns:a16="http://schemas.microsoft.com/office/drawing/2014/main" id="{ADC65233-8A77-2C89-7E9F-67357B01CB66}"/>
              </a:ext>
            </a:extLst>
          </p:cNvPr>
          <p:cNvSpPr txBox="1"/>
          <p:nvPr/>
        </p:nvSpPr>
        <p:spPr>
          <a:xfrm>
            <a:off x="268888" y="1230973"/>
            <a:ext cx="9268802"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用途に応じて航空写真や地形で地図を表示をすることが可能です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1C99AEF8-194E-6849-0567-4E6621A16F6E}"/>
              </a:ext>
            </a:extLst>
          </p:cNvPr>
          <p:cNvSpPr txBox="1"/>
          <p:nvPr/>
        </p:nvSpPr>
        <p:spPr>
          <a:xfrm>
            <a:off x="657256" y="16587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906D2104-80A8-7AAD-7B23-83CF48023612}"/>
              </a:ext>
            </a:extLst>
          </p:cNvPr>
          <p:cNvSpPr txBox="1"/>
          <p:nvPr/>
        </p:nvSpPr>
        <p:spPr>
          <a:xfrm>
            <a:off x="1205958" y="1735883"/>
            <a:ext cx="3545680" cy="395621"/>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地図が航空写真に切り替わります</a:t>
            </a:r>
          </a:p>
        </p:txBody>
      </p:sp>
      <p:sp>
        <p:nvSpPr>
          <p:cNvPr id="38" name="四角形: 角を丸くする 37">
            <a:extLst>
              <a:ext uri="{FF2B5EF4-FFF2-40B4-BE49-F238E27FC236}">
                <a16:creationId xmlns:a16="http://schemas.microsoft.com/office/drawing/2014/main" id="{9D7A8922-48A4-842E-0314-B005589810C6}"/>
              </a:ext>
            </a:extLst>
          </p:cNvPr>
          <p:cNvSpPr/>
          <p:nvPr/>
        </p:nvSpPr>
        <p:spPr>
          <a:xfrm>
            <a:off x="5564018" y="415186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40507162-B3B2-AF72-CDFB-B507449ABE79}"/>
              </a:ext>
            </a:extLst>
          </p:cNvPr>
          <p:cNvSpPr txBox="1"/>
          <p:nvPr/>
        </p:nvSpPr>
        <p:spPr>
          <a:xfrm>
            <a:off x="5033752" y="1839397"/>
            <a:ext cx="3836777" cy="1115818"/>
          </a:xfrm>
          <a:prstGeom prst="rect">
            <a:avLst/>
          </a:prstGeom>
          <a:noFill/>
        </p:spPr>
        <p:txBody>
          <a:bodyPr wrap="square" lIns="72000" rIns="72000" rtlCol="0">
            <a:spAutoFit/>
          </a:bodyPr>
          <a:lstStyle/>
          <a:p>
            <a:pPr marL="285750" indent="-285750">
              <a:lnSpc>
                <a:spcPct val="130000"/>
              </a:lnSpc>
              <a:buFont typeface="BIZ UDPゴシック" panose="020B0400000000000000" pitchFamily="50" charset="-128"/>
              <a:buChar char="※"/>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元に戻すには</a:t>
            </a:r>
            <a:r>
              <a:rPr lang="ja-JP"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ボタン　　　</a:t>
            </a:r>
            <a:r>
              <a:rPr lang="ja-JP"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押し「デフォルト」を選択すると元の表示に戻ります</a:t>
            </a:r>
            <a:endPar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Slide Number Placeholder 5">
            <a:extLst>
              <a:ext uri="{FF2B5EF4-FFF2-40B4-BE49-F238E27FC236}">
                <a16:creationId xmlns:a16="http://schemas.microsoft.com/office/drawing/2014/main" id="{08408825-9DBE-BA06-638C-AA28418C97F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pic>
        <p:nvPicPr>
          <p:cNvPr id="13" name="Picture 2">
            <a:extLst>
              <a:ext uri="{FF2B5EF4-FFF2-40B4-BE49-F238E27FC236}">
                <a16:creationId xmlns:a16="http://schemas.microsoft.com/office/drawing/2014/main" id="{5EDE5F4E-34D1-E97D-4C93-B31122DA710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698" t="21288" r="5873" b="74393"/>
          <a:stretch/>
        </p:blipFill>
        <p:spPr bwMode="auto">
          <a:xfrm>
            <a:off x="8561388" y="1888986"/>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096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dirty="0"/>
              <a:t>交通情報の確認</a:t>
            </a:r>
            <a:endParaRPr kumimoji="0" lang="ja-JP" altLang="en-US" sz="1400" kern="0" dirty="0"/>
          </a:p>
        </p:txBody>
      </p:sp>
      <p:sp>
        <p:nvSpPr>
          <p:cNvPr id="5" name="タイトル 1">
            <a:extLst>
              <a:ext uri="{FF2B5EF4-FFF2-40B4-BE49-F238E27FC236}">
                <a16:creationId xmlns:a16="http://schemas.microsoft.com/office/drawing/2014/main" id="{9E778CEF-4753-B693-EB0E-028E684CF870}"/>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1-G</a:t>
            </a:r>
            <a:endParaRPr kumimoji="0" lang="ja-JP" altLang="en-US" sz="2799" kern="0" dirty="0">
              <a:solidFill>
                <a:sysClr val="windowText" lastClr="000000"/>
              </a:solidFill>
            </a:endParaRPr>
          </a:p>
        </p:txBody>
      </p:sp>
      <p:pic>
        <p:nvPicPr>
          <p:cNvPr id="3" name="Picture 3">
            <a:extLst>
              <a:ext uri="{FF2B5EF4-FFF2-40B4-BE49-F238E27FC236}">
                <a16:creationId xmlns:a16="http://schemas.microsoft.com/office/drawing/2014/main" id="{B339C669-9DF3-6462-72B2-626862B4CB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9" b="664"/>
          <a:stretch/>
        </p:blipFill>
        <p:spPr bwMode="auto">
          <a:xfrm>
            <a:off x="5437937" y="2399286"/>
            <a:ext cx="2406099" cy="4284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A1A6DC1-E9CD-FD01-B251-38A911CFD3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FEA98780-F836-C81E-7759-00F21D02B460}"/>
              </a:ext>
            </a:extLst>
          </p:cNvPr>
          <p:cNvSpPr/>
          <p:nvPr/>
        </p:nvSpPr>
        <p:spPr>
          <a:xfrm>
            <a:off x="3263348" y="3232708"/>
            <a:ext cx="3587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1" name="直線矢印コネクタ 10">
            <a:extLst>
              <a:ext uri="{FF2B5EF4-FFF2-40B4-BE49-F238E27FC236}">
                <a16:creationId xmlns:a16="http://schemas.microsoft.com/office/drawing/2014/main" id="{80AC5066-9726-35AA-C219-C2FA35DDEC40}"/>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57C30DAF-35EE-E535-7EA7-D5F2B871B15C}"/>
              </a:ext>
            </a:extLst>
          </p:cNvPr>
          <p:cNvSpPr txBox="1"/>
          <p:nvPr/>
        </p:nvSpPr>
        <p:spPr>
          <a:xfrm>
            <a:off x="657256" y="165877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09B32C47-E06F-86D5-1A5A-340E102CA381}"/>
              </a:ext>
            </a:extLst>
          </p:cNvPr>
          <p:cNvSpPr txBox="1"/>
          <p:nvPr/>
        </p:nvSpPr>
        <p:spPr>
          <a:xfrm>
            <a:off x="4841390" y="165877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ED94B358-6316-BE29-AD93-95B6E4208EC4}"/>
              </a:ext>
            </a:extLst>
          </p:cNvPr>
          <p:cNvSpPr txBox="1"/>
          <p:nvPr/>
        </p:nvSpPr>
        <p:spPr>
          <a:xfrm>
            <a:off x="1205958" y="1735883"/>
            <a:ext cx="3545680" cy="395621"/>
          </a:xfrm>
          <a:prstGeom prst="rect">
            <a:avLst/>
          </a:prstGeom>
          <a:noFill/>
        </p:spPr>
        <p:txBody>
          <a:bodyPr wrap="square" lIns="91440" tIns="45720" rIns="91440" bIns="45720" rtlCol="0" anchor="t">
            <a:spAutoFit/>
          </a:bodyPr>
          <a:lstStyle/>
          <a:p>
            <a:pPr>
              <a:lnSpc>
                <a:spcPct val="130000"/>
              </a:lnSpc>
            </a:pP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ボタン</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38C72627-A6B2-4447-A9E9-01D5294B2CC8}"/>
              </a:ext>
            </a:extLst>
          </p:cNvPr>
          <p:cNvSpPr txBox="1"/>
          <p:nvPr/>
        </p:nvSpPr>
        <p:spPr>
          <a:xfrm>
            <a:off x="5355340" y="1735883"/>
            <a:ext cx="2986681" cy="369332"/>
          </a:xfrm>
          <a:prstGeom prst="rect">
            <a:avLst/>
          </a:prstGeom>
          <a:noFill/>
        </p:spPr>
        <p:txBody>
          <a:bodyPr wrap="square" rtlCol="0" anchor="ctr">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「交通状況」を選択します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B8B6372-66E0-9D60-2D6C-9E188BFC3D56}"/>
              </a:ext>
            </a:extLst>
          </p:cNvPr>
          <p:cNvSpPr/>
          <p:nvPr/>
        </p:nvSpPr>
        <p:spPr>
          <a:xfrm>
            <a:off x="6031862" y="513252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Slide Number Placeholder 5">
            <a:extLst>
              <a:ext uri="{FF2B5EF4-FFF2-40B4-BE49-F238E27FC236}">
                <a16:creationId xmlns:a16="http://schemas.microsoft.com/office/drawing/2014/main" id="{2D17DAE1-9C30-2250-C4C6-833A1B72BEB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pic>
        <p:nvPicPr>
          <p:cNvPr id="6" name="Picture 2">
            <a:extLst>
              <a:ext uri="{FF2B5EF4-FFF2-40B4-BE49-F238E27FC236}">
                <a16:creationId xmlns:a16="http://schemas.microsoft.com/office/drawing/2014/main" id="{70B21AB1-3B21-2F0B-BDC7-BCBE7752B0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698" t="21288" r="5873" b="74393"/>
          <a:stretch/>
        </p:blipFill>
        <p:spPr bwMode="auto">
          <a:xfrm>
            <a:off x="3132138" y="1784211"/>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字幕 14">
            <a:extLst>
              <a:ext uri="{FF2B5EF4-FFF2-40B4-BE49-F238E27FC236}">
                <a16:creationId xmlns:a16="http://schemas.microsoft.com/office/drawing/2014/main" id="{7159E3A5-2C41-069E-7DA5-1DBB3C4C16B0}"/>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交通状況機能で道路の混雑状況などを確認してみましょう</a:t>
            </a:r>
          </a:p>
        </p:txBody>
      </p:sp>
    </p:spTree>
    <p:extLst>
      <p:ext uri="{BB962C8B-B14F-4D97-AF65-F5344CB8AC3E}">
        <p14:creationId xmlns:p14="http://schemas.microsoft.com/office/powerpoint/2010/main" val="3182523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BFE8F62-C1D2-1B91-F829-E772D5F9B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947" y="2399285"/>
            <a:ext cx="2408547" cy="42840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テキスト ボックス 15">
            <a:extLst>
              <a:ext uri="{FF2B5EF4-FFF2-40B4-BE49-F238E27FC236}">
                <a16:creationId xmlns:a16="http://schemas.microsoft.com/office/drawing/2014/main" id="{FE284FED-E6CD-2DF4-2FB9-F49F961159E3}"/>
              </a:ext>
            </a:extLst>
          </p:cNvPr>
          <p:cNvSpPr txBox="1"/>
          <p:nvPr/>
        </p:nvSpPr>
        <p:spPr>
          <a:xfrm>
            <a:off x="657256" y="16587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DCF4EFDE-1773-BB53-9BF1-3E34FF9CCE8B}"/>
              </a:ext>
            </a:extLst>
          </p:cNvPr>
          <p:cNvSpPr txBox="1"/>
          <p:nvPr/>
        </p:nvSpPr>
        <p:spPr>
          <a:xfrm>
            <a:off x="1205958" y="1735883"/>
            <a:ext cx="3545680" cy="395621"/>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道路の混雑状況が表示されます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1" name="Slide Number Placeholder 5">
            <a:extLst>
              <a:ext uri="{FF2B5EF4-FFF2-40B4-BE49-F238E27FC236}">
                <a16:creationId xmlns:a16="http://schemas.microsoft.com/office/drawing/2014/main" id="{A5AF2611-8B3D-4968-B664-5DA8152C22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sp>
        <p:nvSpPr>
          <p:cNvPr id="69" name="タイトル 1">
            <a:extLst>
              <a:ext uri="{FF2B5EF4-FFF2-40B4-BE49-F238E27FC236}">
                <a16:creationId xmlns:a16="http://schemas.microsoft.com/office/drawing/2014/main" id="{C1579713-CCFE-DD76-3411-CF94D9327725}"/>
              </a:ext>
            </a:extLst>
          </p:cNvPr>
          <p:cNvSpPr>
            <a:spLocks noGrp="1"/>
          </p:cNvSpPr>
          <p:nvPr>
            <p:ph type="ctrTitle"/>
          </p:nvPr>
        </p:nvSpPr>
        <p:spPr>
          <a:xfrm>
            <a:off x="1392691" y="220736"/>
            <a:ext cx="7576708" cy="486326"/>
          </a:xfrm>
        </p:spPr>
        <p:txBody>
          <a:bodyPr vert="horz">
            <a:noAutofit/>
          </a:bodyPr>
          <a:lstStyle/>
          <a:p>
            <a:pPr>
              <a:lnSpc>
                <a:spcPct val="100000"/>
              </a:lnSpc>
            </a:pPr>
            <a:r>
              <a:rPr kumimoji="0" lang="ja-JP" altLang="en-US" kern="0" dirty="0"/>
              <a:t>交通情報の確認</a:t>
            </a:r>
            <a:endParaRPr kumimoji="0" lang="ja-JP" altLang="en-US" sz="1400" kern="0" dirty="0"/>
          </a:p>
        </p:txBody>
      </p:sp>
      <p:sp>
        <p:nvSpPr>
          <p:cNvPr id="70" name="タイトル 1">
            <a:extLst>
              <a:ext uri="{FF2B5EF4-FFF2-40B4-BE49-F238E27FC236}">
                <a16:creationId xmlns:a16="http://schemas.microsoft.com/office/drawing/2014/main" id="{F2A2C0B5-ED31-EAE0-F24C-FB69ECC84AE7}"/>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1-G</a:t>
            </a:r>
            <a:endParaRPr kumimoji="0" lang="ja-JP" altLang="en-US" sz="2799" kern="0" dirty="0">
              <a:solidFill>
                <a:sysClr val="windowText" lastClr="000000"/>
              </a:solidFill>
            </a:endParaRPr>
          </a:p>
        </p:txBody>
      </p:sp>
      <p:pic>
        <p:nvPicPr>
          <p:cNvPr id="2" name="Picture 3">
            <a:extLst>
              <a:ext uri="{FF2B5EF4-FFF2-40B4-BE49-F238E27FC236}">
                <a16:creationId xmlns:a16="http://schemas.microsoft.com/office/drawing/2014/main" id="{AFA78411-1B8A-3CBA-0C4D-1F8837C549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852" b="666"/>
          <a:stretch/>
        </p:blipFill>
        <p:spPr bwMode="auto">
          <a:xfrm>
            <a:off x="5437937" y="2979654"/>
            <a:ext cx="2406099" cy="37036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55140BE6-82DC-00ED-ACB3-881FA73D68DB}"/>
              </a:ext>
            </a:extLst>
          </p:cNvPr>
          <p:cNvSpPr/>
          <p:nvPr/>
        </p:nvSpPr>
        <p:spPr>
          <a:xfrm>
            <a:off x="5564018" y="415186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1753399-D45F-748C-3C1E-47A2C67128AC}"/>
              </a:ext>
            </a:extLst>
          </p:cNvPr>
          <p:cNvSpPr txBox="1"/>
          <p:nvPr/>
        </p:nvSpPr>
        <p:spPr>
          <a:xfrm>
            <a:off x="5033752" y="1839397"/>
            <a:ext cx="3836777" cy="1115818"/>
          </a:xfrm>
          <a:prstGeom prst="rect">
            <a:avLst/>
          </a:prstGeom>
          <a:noFill/>
        </p:spPr>
        <p:txBody>
          <a:bodyPr wrap="square" lIns="72000" rIns="72000" rtlCol="0">
            <a:spAutoFit/>
          </a:bodyPr>
          <a:lstStyle/>
          <a:p>
            <a:pPr marL="285750" indent="-285750">
              <a:lnSpc>
                <a:spcPct val="130000"/>
              </a:lnSpc>
              <a:buFont typeface="BIZ UDPゴシック" panose="020B0400000000000000" pitchFamily="50" charset="-128"/>
              <a:buChar char="※"/>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元に戻すには</a:t>
            </a:r>
            <a:r>
              <a:rPr lang="ja-JP"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ボタン　　　</a:t>
            </a:r>
            <a:r>
              <a:rPr lang="ja-JP"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押し「デフォルト」を選択すると元の表示に戻ります</a:t>
            </a:r>
            <a:endPar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1" name="Picture 2">
            <a:extLst>
              <a:ext uri="{FF2B5EF4-FFF2-40B4-BE49-F238E27FC236}">
                <a16:creationId xmlns:a16="http://schemas.microsoft.com/office/drawing/2014/main" id="{DF4B139B-7F19-8759-1A66-24A10FE5A39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698" t="21288" r="5873" b="74393"/>
          <a:stretch/>
        </p:blipFill>
        <p:spPr bwMode="auto">
          <a:xfrm>
            <a:off x="8561388" y="1888986"/>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字幕 14">
            <a:extLst>
              <a:ext uri="{FF2B5EF4-FFF2-40B4-BE49-F238E27FC236}">
                <a16:creationId xmlns:a16="http://schemas.microsoft.com/office/drawing/2014/main" id="{E5E52D85-6686-9DF7-71B1-4ADB2E2B743C}"/>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交通状況機能で道路の混雑状況などを確認してみましょう</a:t>
            </a:r>
          </a:p>
        </p:txBody>
      </p:sp>
    </p:spTree>
    <p:extLst>
      <p:ext uri="{BB962C8B-B14F-4D97-AF65-F5344CB8AC3E}">
        <p14:creationId xmlns:p14="http://schemas.microsoft.com/office/powerpoint/2010/main" val="224312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7" name="テキスト ボックス 6">
            <a:extLst>
              <a:ext uri="{FF2B5EF4-FFF2-40B4-BE49-F238E27FC236}">
                <a16:creationId xmlns:a16="http://schemas.microsoft.com/office/drawing/2014/main" id="{796AFC9F-EDC7-DCF4-9C2E-581AA491A2B9}"/>
              </a:ext>
            </a:extLst>
          </p:cNvPr>
          <p:cNvSpPr txBox="1"/>
          <p:nvPr/>
        </p:nvSpPr>
        <p:spPr>
          <a:xfrm>
            <a:off x="1818414" y="737436"/>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１．地図アプリの使い方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8" name="正方形/長方形 7">
            <a:extLst>
              <a:ext uri="{FF2B5EF4-FFF2-40B4-BE49-F238E27FC236}">
                <a16:creationId xmlns:a16="http://schemas.microsoft.com/office/drawing/2014/main" id="{020AB875-436F-0888-5150-90666F065C2E}"/>
              </a:ext>
            </a:extLst>
          </p:cNvPr>
          <p:cNvSpPr/>
          <p:nvPr/>
        </p:nvSpPr>
        <p:spPr>
          <a:xfrm>
            <a:off x="1871664" y="1199091"/>
            <a:ext cx="675592" cy="406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1-G</a:t>
            </a:r>
          </a:p>
          <a:p>
            <a:pPr algn="dist">
              <a:lnSpc>
                <a:spcPct val="150000"/>
              </a:lnSpc>
            </a:pP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1-H</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1-I</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1-J</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391D5-D0A4-6778-9602-90B6A5F13503}"/>
              </a:ext>
            </a:extLst>
          </p:cNvPr>
          <p:cNvSpPr/>
          <p:nvPr/>
        </p:nvSpPr>
        <p:spPr>
          <a:xfrm>
            <a:off x="2547259" y="1199091"/>
            <a:ext cx="6229230" cy="406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地図アプリとは</a:t>
            </a:r>
            <a:r>
              <a:rPr lang="en-US" altLang="ja-JP" dirty="0">
                <a:ln w="0"/>
                <a:solidFill>
                  <a:schemeClr val="tx1"/>
                </a:solidFill>
                <a:latin typeface="BIZ UDPゴシック" panose="020B0400000000000000" pitchFamily="50" charset="-128"/>
                <a:ea typeface="BIZ UDPゴシック" panose="020B0400000000000000" pitchFamily="50" charset="-128"/>
              </a:rPr>
              <a:t>…………………………………………… P2</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Google</a:t>
            </a:r>
            <a:r>
              <a:rPr lang="ja-JP" altLang="en-US" dirty="0">
                <a:ln w="0"/>
                <a:solidFill>
                  <a:schemeClr val="tx1"/>
                </a:solidFill>
                <a:latin typeface="BIZ UDPゴシック" panose="020B0400000000000000" pitchFamily="50" charset="-128"/>
                <a:ea typeface="BIZ UDPゴシック" panose="020B0400000000000000" pitchFamily="50" charset="-128"/>
              </a:rPr>
              <a:t>マップとは</a:t>
            </a:r>
            <a:r>
              <a:rPr lang="en-US" altLang="ja-JP" dirty="0">
                <a:ln w="0"/>
                <a:solidFill>
                  <a:schemeClr val="tx1"/>
                </a:solidFill>
                <a:latin typeface="BIZ UDPゴシック" panose="020B0400000000000000" pitchFamily="50" charset="-128"/>
                <a:ea typeface="BIZ UDPゴシック" panose="020B0400000000000000" pitchFamily="50" charset="-128"/>
              </a:rPr>
              <a:t>……………………………………… P3</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Google</a:t>
            </a:r>
            <a:r>
              <a:rPr lang="ja-JP" altLang="en-US" dirty="0">
                <a:ln w="0"/>
                <a:solidFill>
                  <a:schemeClr val="tx1"/>
                </a:solidFill>
                <a:latin typeface="BIZ UDPゴシック" panose="020B0400000000000000" pitchFamily="50" charset="-128"/>
                <a:ea typeface="BIZ UDPゴシック" panose="020B0400000000000000" pitchFamily="50" charset="-128"/>
              </a:rPr>
              <a:t>マップのインストール</a:t>
            </a:r>
            <a:r>
              <a:rPr lang="en-US" altLang="ja-JP" dirty="0">
                <a:ln w="0"/>
                <a:solidFill>
                  <a:schemeClr val="tx1"/>
                </a:solidFill>
                <a:latin typeface="BIZ UDPゴシック" panose="020B0400000000000000" pitchFamily="50" charset="-128"/>
                <a:ea typeface="BIZ UDPゴシック" panose="020B0400000000000000" pitchFamily="50" charset="-128"/>
              </a:rPr>
              <a:t>……………………………P4</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位置情報設定の確認</a:t>
            </a:r>
            <a:r>
              <a:rPr lang="en-US" altLang="ja-JP" dirty="0">
                <a:ln w="0"/>
                <a:solidFill>
                  <a:schemeClr val="tx1"/>
                </a:solidFill>
                <a:latin typeface="BIZ UDPゴシック" panose="020B0400000000000000" pitchFamily="50" charset="-128"/>
                <a:ea typeface="BIZ UDPゴシック" panose="020B0400000000000000" pitchFamily="50" charset="-128"/>
              </a:rPr>
              <a:t>……………………………………… P6</a:t>
            </a:r>
          </a:p>
          <a:p>
            <a:pPr marL="274638" indent="-274638" algn="dist">
              <a:lnSpc>
                <a:spcPct val="150000"/>
              </a:lnSpc>
              <a:buFont typeface="Arial" panose="020B0604020202020204" pitchFamily="34" charset="0"/>
              <a:buChar char="•"/>
            </a:pPr>
            <a:r>
              <a:rPr lang="en-US" altLang="ja-JP" dirty="0">
                <a:ln w="0"/>
                <a:solidFill>
                  <a:schemeClr val="tx1"/>
                </a:solidFill>
                <a:latin typeface="BIZ UDPゴシック" panose="020B0400000000000000" pitchFamily="50" charset="-128"/>
                <a:ea typeface="BIZ UDPゴシック" panose="020B0400000000000000" pitchFamily="50" charset="-128"/>
              </a:rPr>
              <a:t>Android…………………………………………… P7</a:t>
            </a:r>
          </a:p>
          <a:p>
            <a:pPr marL="274638" indent="-274638" algn="dist">
              <a:lnSpc>
                <a:spcPct val="150000"/>
              </a:lnSpc>
              <a:buFont typeface="Arial" panose="020B0604020202020204" pitchFamily="34" charset="0"/>
              <a:buChar char="•"/>
            </a:pPr>
            <a:r>
              <a:rPr lang="en-US" altLang="ja-JP" dirty="0">
                <a:ln w="0"/>
                <a:solidFill>
                  <a:schemeClr val="tx1"/>
                </a:solidFill>
                <a:latin typeface="BIZ UDPゴシック" panose="020B0400000000000000" pitchFamily="50" charset="-128"/>
                <a:ea typeface="BIZ UDPゴシック" panose="020B0400000000000000" pitchFamily="50" charset="-128"/>
              </a:rPr>
              <a:t>iPhone…………………………………………… P9</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Google</a:t>
            </a:r>
            <a:r>
              <a:rPr lang="ja-JP" altLang="en-US" dirty="0">
                <a:ln w="0"/>
                <a:solidFill>
                  <a:schemeClr val="tx1"/>
                </a:solidFill>
                <a:latin typeface="BIZ UDPゴシック" panose="020B0400000000000000" pitchFamily="50" charset="-128"/>
                <a:ea typeface="BIZ UDPゴシック" panose="020B0400000000000000" pitchFamily="50" charset="-128"/>
              </a:rPr>
              <a:t>マップの基本的な使い方</a:t>
            </a:r>
            <a:r>
              <a:rPr lang="en-US" altLang="ja-JP" dirty="0">
                <a:ln w="0"/>
                <a:solidFill>
                  <a:schemeClr val="tx1"/>
                </a:solidFill>
                <a:latin typeface="BIZ UDPゴシック" panose="020B0400000000000000" pitchFamily="50" charset="-128"/>
                <a:ea typeface="BIZ UDPゴシック" panose="020B0400000000000000" pitchFamily="50" charset="-128"/>
              </a:rPr>
              <a:t>……………………… P11</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地図表示の切り替え</a:t>
            </a:r>
            <a:r>
              <a:rPr lang="en-US" altLang="ja-JP" dirty="0">
                <a:ln w="0"/>
                <a:solidFill>
                  <a:schemeClr val="tx1"/>
                </a:solidFill>
                <a:latin typeface="BIZ UDPゴシック" panose="020B0400000000000000" pitchFamily="50" charset="-128"/>
                <a:ea typeface="BIZ UDPゴシック" panose="020B0400000000000000" pitchFamily="50" charset="-128"/>
              </a:rPr>
              <a:t>……………………………………… P14</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交通情報の確認</a:t>
            </a:r>
            <a:r>
              <a:rPr lang="en-US" altLang="ja-JP" dirty="0">
                <a:ln w="0"/>
                <a:solidFill>
                  <a:schemeClr val="tx1"/>
                </a:solidFill>
                <a:latin typeface="BIZ UDPゴシック" panose="020B0400000000000000" pitchFamily="50" charset="-128"/>
                <a:ea typeface="BIZ UDPゴシック" panose="020B0400000000000000" pitchFamily="50" charset="-128"/>
              </a:rPr>
              <a:t>………………………………………… P16</a:t>
            </a:r>
          </a:p>
          <a:p>
            <a:pPr algn="dist">
              <a:lnSpc>
                <a:spcPct val="150000"/>
              </a:lnSpc>
            </a:pPr>
            <a:r>
              <a:rPr lang="ja-JP" altLang="en-US" dirty="0">
                <a:solidFill>
                  <a:schemeClr val="tx1"/>
                </a:solidFill>
                <a:latin typeface="BIZ UDPゴシック" panose="020B0400000000000000" pitchFamily="50" charset="-128"/>
                <a:ea typeface="BIZ UDPゴシック" panose="020B0400000000000000" pitchFamily="50" charset="-128"/>
                <a:cs typeface="Meiryo" charset="-128"/>
              </a:rPr>
              <a:t>ストリートビューの表示</a:t>
            </a: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 P18</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付近の店や施設を調べる</a:t>
            </a:r>
            <a:r>
              <a:rPr lang="en-US" altLang="ja-JP" dirty="0">
                <a:ln w="0"/>
                <a:solidFill>
                  <a:schemeClr val="tx1"/>
                </a:solidFill>
                <a:latin typeface="BIZ UDPゴシック" panose="020B0400000000000000" pitchFamily="50" charset="-128"/>
                <a:ea typeface="BIZ UDPゴシック" panose="020B0400000000000000" pitchFamily="50" charset="-128"/>
              </a:rPr>
              <a:t>……………………………… P22</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目的地までの経路を調べる</a:t>
            </a:r>
            <a:r>
              <a:rPr lang="en-US" altLang="ja-JP" dirty="0">
                <a:ln w="0"/>
                <a:solidFill>
                  <a:schemeClr val="tx1"/>
                </a:solidFill>
                <a:latin typeface="BIZ UDPゴシック" panose="020B0400000000000000" pitchFamily="50" charset="-128"/>
                <a:ea typeface="BIZ UDPゴシック" panose="020B0400000000000000" pitchFamily="50" charset="-128"/>
              </a:rPr>
              <a:t>………………………………P25</a:t>
            </a:r>
          </a:p>
        </p:txBody>
      </p:sp>
    </p:spTree>
    <p:extLst>
      <p:ext uri="{BB962C8B-B14F-4D97-AF65-F5344CB8AC3E}">
        <p14:creationId xmlns:p14="http://schemas.microsoft.com/office/powerpoint/2010/main" val="677074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D32CD509-5F9C-EE08-C681-CECC016D5E37}"/>
              </a:ext>
            </a:extLst>
          </p:cNvPr>
          <p:cNvSpPr txBox="1"/>
          <p:nvPr/>
        </p:nvSpPr>
        <p:spPr>
          <a:xfrm>
            <a:off x="657256" y="1557169"/>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dirty="0"/>
              <a:t>ストリートビューの表示</a:t>
            </a:r>
          </a:p>
        </p:txBody>
      </p:sp>
      <p:sp>
        <p:nvSpPr>
          <p:cNvPr id="7" name="タイトル 1">
            <a:extLst>
              <a:ext uri="{FF2B5EF4-FFF2-40B4-BE49-F238E27FC236}">
                <a16:creationId xmlns:a16="http://schemas.microsoft.com/office/drawing/2014/main" id="{F8D56F42-59DD-4C14-10C3-6724AA77B52C}"/>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1-H</a:t>
            </a:r>
            <a:endParaRPr kumimoji="0" lang="ja-JP" altLang="en-US" sz="2799" kern="0" dirty="0">
              <a:solidFill>
                <a:sysClr val="windowText" lastClr="000000"/>
              </a:solidFill>
            </a:endParaRPr>
          </a:p>
        </p:txBody>
      </p:sp>
      <p:pic>
        <p:nvPicPr>
          <p:cNvPr id="2" name="Picture 3">
            <a:extLst>
              <a:ext uri="{FF2B5EF4-FFF2-40B4-BE49-F238E27FC236}">
                <a16:creationId xmlns:a16="http://schemas.microsoft.com/office/drawing/2014/main" id="{66A9C2A7-9DF3-F4BF-C355-487B05F7E0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9" b="664"/>
          <a:stretch/>
        </p:blipFill>
        <p:spPr bwMode="auto">
          <a:xfrm>
            <a:off x="5437937" y="2399286"/>
            <a:ext cx="2406099" cy="4284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255A2E-AB0B-E0B9-E2E8-79C81E2117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四角形: 角を丸くする 8">
            <a:extLst>
              <a:ext uri="{FF2B5EF4-FFF2-40B4-BE49-F238E27FC236}">
                <a16:creationId xmlns:a16="http://schemas.microsoft.com/office/drawing/2014/main" id="{B9C53431-04FF-6B87-5632-F71082DD7568}"/>
              </a:ext>
            </a:extLst>
          </p:cNvPr>
          <p:cNvSpPr/>
          <p:nvPr/>
        </p:nvSpPr>
        <p:spPr>
          <a:xfrm>
            <a:off x="3263348" y="3232708"/>
            <a:ext cx="3587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0" name="直線矢印コネクタ 9">
            <a:extLst>
              <a:ext uri="{FF2B5EF4-FFF2-40B4-BE49-F238E27FC236}">
                <a16:creationId xmlns:a16="http://schemas.microsoft.com/office/drawing/2014/main" id="{ED590C65-F753-135E-8D77-84567365D3B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08CCA472-499F-2B0D-CCFA-FEB48DFAFFAF}"/>
              </a:ext>
            </a:extLst>
          </p:cNvPr>
          <p:cNvSpPr/>
          <p:nvPr/>
        </p:nvSpPr>
        <p:spPr>
          <a:xfrm>
            <a:off x="7171550" y="513252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Slide Number Placeholder 5">
            <a:extLst>
              <a:ext uri="{FF2B5EF4-FFF2-40B4-BE49-F238E27FC236}">
                <a16:creationId xmlns:a16="http://schemas.microsoft.com/office/drawing/2014/main" id="{5510249F-0A78-9280-B8AB-1C708AB1B27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26" name="テキスト ボックス 25">
            <a:extLst>
              <a:ext uri="{FF2B5EF4-FFF2-40B4-BE49-F238E27FC236}">
                <a16:creationId xmlns:a16="http://schemas.microsoft.com/office/drawing/2014/main" id="{2B180E61-C421-B7B4-3C53-F61D34E37398}"/>
              </a:ext>
            </a:extLst>
          </p:cNvPr>
          <p:cNvSpPr txBox="1"/>
          <p:nvPr/>
        </p:nvSpPr>
        <p:spPr>
          <a:xfrm>
            <a:off x="4841390" y="1557169"/>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3D731F89-1D87-86DB-6735-A0AB12C15291}"/>
              </a:ext>
            </a:extLst>
          </p:cNvPr>
          <p:cNvSpPr txBox="1"/>
          <p:nvPr/>
        </p:nvSpPr>
        <p:spPr>
          <a:xfrm>
            <a:off x="1205958" y="1634282"/>
            <a:ext cx="3545680" cy="395621"/>
          </a:xfrm>
          <a:prstGeom prst="rect">
            <a:avLst/>
          </a:prstGeom>
          <a:noFill/>
        </p:spPr>
        <p:txBody>
          <a:bodyPr wrap="square" lIns="91440" tIns="45720" rIns="91440" bIns="45720" rtlCol="0" anchor="t">
            <a:spAutoFit/>
          </a:bodyPr>
          <a:lstStyle/>
          <a:p>
            <a:pPr>
              <a:lnSpc>
                <a:spcPct val="130000"/>
              </a:lnSpc>
            </a:pP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ボタン</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1CAC39DC-26FB-F2C7-78BB-499647200559}"/>
              </a:ext>
            </a:extLst>
          </p:cNvPr>
          <p:cNvSpPr txBox="1"/>
          <p:nvPr/>
        </p:nvSpPr>
        <p:spPr>
          <a:xfrm>
            <a:off x="5355340" y="1634282"/>
            <a:ext cx="3388610" cy="369332"/>
          </a:xfrm>
          <a:prstGeom prst="rect">
            <a:avLst/>
          </a:prstGeom>
          <a:noFill/>
        </p:spPr>
        <p:txBody>
          <a:bodyPr wrap="square" rtlCol="0" anchor="ctr">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「ストリートビュー」を選択します</a:t>
            </a:r>
          </a:p>
        </p:txBody>
      </p:sp>
      <p:pic>
        <p:nvPicPr>
          <p:cNvPr id="29" name="Picture 2">
            <a:extLst>
              <a:ext uri="{FF2B5EF4-FFF2-40B4-BE49-F238E27FC236}">
                <a16:creationId xmlns:a16="http://schemas.microsoft.com/office/drawing/2014/main" id="{6325B53E-C761-5797-CEC6-34A249C468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698" t="21288" r="5873" b="74393"/>
          <a:stretch/>
        </p:blipFill>
        <p:spPr bwMode="auto">
          <a:xfrm>
            <a:off x="3132138" y="1682610"/>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字幕 14">
            <a:extLst>
              <a:ext uri="{FF2B5EF4-FFF2-40B4-BE49-F238E27FC236}">
                <a16:creationId xmlns:a16="http://schemas.microsoft.com/office/drawing/2014/main" id="{21CC0810-B1B8-EC3B-1FAE-EC5B2AB76A82}"/>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ストリートビュー機能を使って指定した地域の景色を見てみましょう</a:t>
            </a:r>
          </a:p>
        </p:txBody>
      </p:sp>
    </p:spTree>
    <p:extLst>
      <p:ext uri="{BB962C8B-B14F-4D97-AF65-F5344CB8AC3E}">
        <p14:creationId xmlns:p14="http://schemas.microsoft.com/office/powerpoint/2010/main" val="2804146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00A16895-B279-EE50-495B-0D568E894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860" y="2399286"/>
            <a:ext cx="2406100" cy="42796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3377551-84CA-B60E-455D-891DB65E9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532" y="2399286"/>
            <a:ext cx="2406100" cy="42796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dirty="0"/>
              <a:t>ストリートビューの表示</a:t>
            </a:r>
          </a:p>
        </p:txBody>
      </p:sp>
      <p:sp>
        <p:nvSpPr>
          <p:cNvPr id="7" name="タイトル 1">
            <a:extLst>
              <a:ext uri="{FF2B5EF4-FFF2-40B4-BE49-F238E27FC236}">
                <a16:creationId xmlns:a16="http://schemas.microsoft.com/office/drawing/2014/main" id="{F8D56F42-59DD-4C14-10C3-6724AA77B52C}"/>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1-H</a:t>
            </a:r>
            <a:endParaRPr kumimoji="0" lang="ja-JP" altLang="en-US" sz="2799" kern="0" dirty="0">
              <a:solidFill>
                <a:sysClr val="windowText" lastClr="000000"/>
              </a:solidFill>
            </a:endParaRPr>
          </a:p>
        </p:txBody>
      </p:sp>
      <p:cxnSp>
        <p:nvCxnSpPr>
          <p:cNvPr id="10" name="直線矢印コネクタ 9">
            <a:extLst>
              <a:ext uri="{FF2B5EF4-FFF2-40B4-BE49-F238E27FC236}">
                <a16:creationId xmlns:a16="http://schemas.microsoft.com/office/drawing/2014/main" id="{ED590C65-F753-135E-8D77-84567365D3B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563E4460-7EDA-7273-CC05-17F0E5B39A85}"/>
              </a:ext>
            </a:extLst>
          </p:cNvPr>
          <p:cNvSpPr txBox="1"/>
          <p:nvPr/>
        </p:nvSpPr>
        <p:spPr>
          <a:xfrm>
            <a:off x="657256" y="1552754"/>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DA3E98D-BD4E-1082-F009-533F4D59516C}"/>
              </a:ext>
            </a:extLst>
          </p:cNvPr>
          <p:cNvSpPr txBox="1"/>
          <p:nvPr/>
        </p:nvSpPr>
        <p:spPr>
          <a:xfrm>
            <a:off x="1205958" y="1629867"/>
            <a:ext cx="3545680"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青い線で参照可能なエリアが</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p>
        </p:txBody>
      </p:sp>
      <p:sp>
        <p:nvSpPr>
          <p:cNvPr id="18" name="四角形: 角を丸くする 17">
            <a:extLst>
              <a:ext uri="{FF2B5EF4-FFF2-40B4-BE49-F238E27FC236}">
                <a16:creationId xmlns:a16="http://schemas.microsoft.com/office/drawing/2014/main" id="{08CCA472-499F-2B0D-CCFA-FEB48DFAFFAF}"/>
              </a:ext>
            </a:extLst>
          </p:cNvPr>
          <p:cNvSpPr/>
          <p:nvPr/>
        </p:nvSpPr>
        <p:spPr>
          <a:xfrm>
            <a:off x="7171550" y="513252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DEB8CA13-06AC-89EF-84B8-AA98BA7F8511}"/>
              </a:ext>
            </a:extLst>
          </p:cNvPr>
          <p:cNvSpPr txBox="1"/>
          <p:nvPr/>
        </p:nvSpPr>
        <p:spPr>
          <a:xfrm>
            <a:off x="4841387" y="1552754"/>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12B3621E-DFA9-EE24-B26B-AE0377219500}"/>
              </a:ext>
            </a:extLst>
          </p:cNvPr>
          <p:cNvSpPr txBox="1"/>
          <p:nvPr/>
        </p:nvSpPr>
        <p:spPr>
          <a:xfrm>
            <a:off x="5355337" y="1629867"/>
            <a:ext cx="3362271" cy="395621"/>
          </a:xfrm>
          <a:prstGeom prst="rect">
            <a:avLst/>
          </a:prstGeom>
          <a:noFill/>
        </p:spPr>
        <p:txBody>
          <a:bodyPr wrap="square" rtlCol="0" anchor="ctr">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風景を見たい場所を押します</a:t>
            </a:r>
          </a:p>
        </p:txBody>
      </p:sp>
      <p:sp>
        <p:nvSpPr>
          <p:cNvPr id="22" name="涙形 21">
            <a:extLst>
              <a:ext uri="{FF2B5EF4-FFF2-40B4-BE49-F238E27FC236}">
                <a16:creationId xmlns:a16="http://schemas.microsoft.com/office/drawing/2014/main" id="{A2E9B9A2-25FC-A603-C4DE-65AFE940D21D}"/>
              </a:ext>
            </a:extLst>
          </p:cNvPr>
          <p:cNvSpPr/>
          <p:nvPr/>
        </p:nvSpPr>
        <p:spPr>
          <a:xfrm rot="7884795">
            <a:off x="7085023" y="3706339"/>
            <a:ext cx="224104" cy="230630"/>
          </a:xfrm>
          <a:prstGeom prst="teardrop">
            <a:avLst>
              <a:gd name="adj" fmla="val 1483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Slide Number Placeholder 5">
            <a:extLst>
              <a:ext uri="{FF2B5EF4-FFF2-40B4-BE49-F238E27FC236}">
                <a16:creationId xmlns:a16="http://schemas.microsoft.com/office/drawing/2014/main" id="{A006B9E3-EE60-C335-0226-A3773F6E219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2" name="字幕 14">
            <a:extLst>
              <a:ext uri="{FF2B5EF4-FFF2-40B4-BE49-F238E27FC236}">
                <a16:creationId xmlns:a16="http://schemas.microsoft.com/office/drawing/2014/main" id="{E4552951-3075-C70D-C571-5F9B8D18857F}"/>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ストリートビュー機能を使って指定した地域の景色を見てみましょう</a:t>
            </a:r>
          </a:p>
        </p:txBody>
      </p:sp>
    </p:spTree>
    <p:extLst>
      <p:ext uri="{BB962C8B-B14F-4D97-AF65-F5344CB8AC3E}">
        <p14:creationId xmlns:p14="http://schemas.microsoft.com/office/powerpoint/2010/main" val="4000149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27A5CB-50B3-B341-EB0F-3A3AAAE0A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950" y="2348678"/>
            <a:ext cx="2406100" cy="42796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dirty="0"/>
              <a:t>ストリートビューの表示</a:t>
            </a:r>
          </a:p>
        </p:txBody>
      </p:sp>
      <p:sp>
        <p:nvSpPr>
          <p:cNvPr id="7" name="タイトル 1">
            <a:extLst>
              <a:ext uri="{FF2B5EF4-FFF2-40B4-BE49-F238E27FC236}">
                <a16:creationId xmlns:a16="http://schemas.microsoft.com/office/drawing/2014/main" id="{F8D56F42-59DD-4C14-10C3-6724AA77B52C}"/>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1-H</a:t>
            </a:r>
            <a:endParaRPr kumimoji="0" lang="ja-JP" altLang="en-US" sz="2799" kern="0" dirty="0">
              <a:solidFill>
                <a:sysClr val="windowText" lastClr="000000"/>
              </a:solidFill>
            </a:endParaRPr>
          </a:p>
        </p:txBody>
      </p:sp>
      <p:sp>
        <p:nvSpPr>
          <p:cNvPr id="11" name="テキスト ボックス 10">
            <a:extLst>
              <a:ext uri="{FF2B5EF4-FFF2-40B4-BE49-F238E27FC236}">
                <a16:creationId xmlns:a16="http://schemas.microsoft.com/office/drawing/2014/main" id="{563E4460-7EDA-7273-CC05-17F0E5B39A85}"/>
              </a:ext>
            </a:extLst>
          </p:cNvPr>
          <p:cNvSpPr txBox="1"/>
          <p:nvPr/>
        </p:nvSpPr>
        <p:spPr>
          <a:xfrm>
            <a:off x="2724594" y="1552754"/>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DA3E98D-BD4E-1082-F009-533F4D59516C}"/>
              </a:ext>
            </a:extLst>
          </p:cNvPr>
          <p:cNvSpPr txBox="1"/>
          <p:nvPr/>
        </p:nvSpPr>
        <p:spPr>
          <a:xfrm>
            <a:off x="3273296" y="1629867"/>
            <a:ext cx="3829870" cy="395621"/>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指定した場所の写真が表示されます</a:t>
            </a:r>
          </a:p>
        </p:txBody>
      </p:sp>
      <p:sp>
        <p:nvSpPr>
          <p:cNvPr id="3" name="Slide Number Placeholder 5">
            <a:extLst>
              <a:ext uri="{FF2B5EF4-FFF2-40B4-BE49-F238E27FC236}">
                <a16:creationId xmlns:a16="http://schemas.microsoft.com/office/drawing/2014/main" id="{8D9A944E-F7D2-D11B-E81F-900B6AC6D18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4" name="字幕 14">
            <a:extLst>
              <a:ext uri="{FF2B5EF4-FFF2-40B4-BE49-F238E27FC236}">
                <a16:creationId xmlns:a16="http://schemas.microsoft.com/office/drawing/2014/main" id="{BA00E59B-2CBF-6D67-DA2F-3E579182476E}"/>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ストリートビュー機能を使って指定した地域の景色を見てみましょう</a:t>
            </a:r>
          </a:p>
        </p:txBody>
      </p:sp>
    </p:spTree>
    <p:extLst>
      <p:ext uri="{BB962C8B-B14F-4D97-AF65-F5344CB8AC3E}">
        <p14:creationId xmlns:p14="http://schemas.microsoft.com/office/powerpoint/2010/main" val="62568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dirty="0"/>
              <a:t>ストリートビューの表示</a:t>
            </a:r>
          </a:p>
        </p:txBody>
      </p:sp>
      <p:sp>
        <p:nvSpPr>
          <p:cNvPr id="7" name="タイトル 1">
            <a:extLst>
              <a:ext uri="{FF2B5EF4-FFF2-40B4-BE49-F238E27FC236}">
                <a16:creationId xmlns:a16="http://schemas.microsoft.com/office/drawing/2014/main" id="{F8D56F42-59DD-4C14-10C3-6724AA77B52C}"/>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1-H</a:t>
            </a:r>
            <a:endParaRPr kumimoji="0" lang="ja-JP" altLang="en-US" sz="2799" kern="0" dirty="0">
              <a:solidFill>
                <a:sysClr val="windowText" lastClr="000000"/>
              </a:solidFill>
            </a:endParaRPr>
          </a:p>
        </p:txBody>
      </p:sp>
      <p:sp>
        <p:nvSpPr>
          <p:cNvPr id="2" name="テキスト ボックス 1">
            <a:extLst>
              <a:ext uri="{FF2B5EF4-FFF2-40B4-BE49-F238E27FC236}">
                <a16:creationId xmlns:a16="http://schemas.microsoft.com/office/drawing/2014/main" id="{BBCE3CCC-5105-0EA0-6F41-8A08DF1C0A46}"/>
              </a:ext>
            </a:extLst>
          </p:cNvPr>
          <p:cNvSpPr txBox="1"/>
          <p:nvPr/>
        </p:nvSpPr>
        <p:spPr>
          <a:xfrm>
            <a:off x="4623701" y="1851107"/>
            <a:ext cx="4520299" cy="4356705"/>
          </a:xfrm>
          <a:prstGeom prst="rect">
            <a:avLst/>
          </a:prstGeom>
          <a:noFill/>
        </p:spPr>
        <p:txBody>
          <a:bodyPr wrap="square" rtlCol="0">
            <a:spAutoFit/>
          </a:bodyPr>
          <a:lstStyle/>
          <a:p>
            <a:pPr>
              <a:lnSpc>
                <a:spcPct val="130000"/>
              </a:lnSpc>
            </a:pPr>
            <a:r>
              <a:rPr lang="ja-JP" altLang="en-US" sz="2400" b="1"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写真を左右にスライド</a:t>
            </a:r>
            <a:endParaRPr lang="en-US" altLang="ja-JP" sz="2400" b="1"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水平方向に画角が回転し横や後ろを参照できます。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2400" b="1"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道路上に表示された矢印を押す</a:t>
            </a:r>
            <a:endParaRPr lang="en-US" altLang="ja-JP" sz="2400" b="1"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dirty="0">
                <a:latin typeface="BIZ UDPゴシック" panose="020B0400000000000000" pitchFamily="50" charset="-128"/>
                <a:ea typeface="BIZ UDPゴシック" panose="020B0400000000000000" pitchFamily="50" charset="-128"/>
              </a:rPr>
              <a:t>画面上で移動することができます。</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（矢印が表示されない道路には移動できません。）</a:t>
            </a:r>
            <a:endParaRPr lang="en-US" altLang="ja-JP" dirty="0">
              <a:latin typeface="BIZ UDPゴシック" panose="020B0400000000000000" pitchFamily="50" charset="-128"/>
              <a:ea typeface="BIZ UDPゴシック" panose="020B0400000000000000" pitchFamily="50"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rPr>
              <a:t>ピンチイン</a:t>
            </a:r>
            <a:r>
              <a:rPr lang="en-US" altLang="ja-JP" sz="2400" b="1" dirty="0">
                <a:solidFill>
                  <a:srgbClr val="4472C4"/>
                </a:solidFill>
                <a:latin typeface="BIZ UDPゴシック" panose="020B0400000000000000" pitchFamily="50" charset="-128"/>
                <a:ea typeface="BIZ UDPゴシック" panose="020B0400000000000000" pitchFamily="50"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rPr>
              <a:t>ピンチアウト</a:t>
            </a:r>
            <a:endParaRPr lang="en-US" altLang="ja-JP" sz="2400" b="1"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写真を拡大、縮小することができます。</a:t>
            </a:r>
          </a:p>
        </p:txBody>
      </p:sp>
      <p:grpSp>
        <p:nvGrpSpPr>
          <p:cNvPr id="5" name="グループ化 4">
            <a:extLst>
              <a:ext uri="{FF2B5EF4-FFF2-40B4-BE49-F238E27FC236}">
                <a16:creationId xmlns:a16="http://schemas.microsoft.com/office/drawing/2014/main" id="{7E80D61F-AB8C-009C-53CD-67E3ED528BC8}"/>
              </a:ext>
            </a:extLst>
          </p:cNvPr>
          <p:cNvGrpSpPr/>
          <p:nvPr/>
        </p:nvGrpSpPr>
        <p:grpSpPr>
          <a:xfrm>
            <a:off x="3789407" y="5410671"/>
            <a:ext cx="789515" cy="755181"/>
            <a:chOff x="3924300" y="4500501"/>
            <a:chExt cx="789515" cy="755181"/>
          </a:xfrm>
        </p:grpSpPr>
        <p:sp>
          <p:nvSpPr>
            <p:cNvPr id="26" name="四角形: 角を丸くする 25">
              <a:extLst>
                <a:ext uri="{FF2B5EF4-FFF2-40B4-BE49-F238E27FC236}">
                  <a16:creationId xmlns:a16="http://schemas.microsoft.com/office/drawing/2014/main" id="{2E7F07C1-43E6-03EA-F539-59EC78345CBD}"/>
                </a:ext>
              </a:extLst>
            </p:cNvPr>
            <p:cNvSpPr/>
            <p:nvPr/>
          </p:nvSpPr>
          <p:spPr>
            <a:xfrm>
              <a:off x="3924300" y="4519934"/>
              <a:ext cx="789515" cy="71503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7" name="グラフィックス 26" descr="ピンチによるズーム イン 単色塗りつぶし">
              <a:extLst>
                <a:ext uri="{FF2B5EF4-FFF2-40B4-BE49-F238E27FC236}">
                  <a16:creationId xmlns:a16="http://schemas.microsoft.com/office/drawing/2014/main" id="{07F97563-C83C-D236-7F90-974F1DF5CC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6969" y="4768571"/>
              <a:ext cx="487111" cy="487111"/>
            </a:xfrm>
            <a:prstGeom prst="rect">
              <a:avLst/>
            </a:prstGeom>
          </p:spPr>
        </p:pic>
        <p:pic>
          <p:nvPicPr>
            <p:cNvPr id="31" name="グラフィックス 30" descr="ピンチしてズーム アウト 単色塗りつぶし">
              <a:extLst>
                <a:ext uri="{FF2B5EF4-FFF2-40B4-BE49-F238E27FC236}">
                  <a16:creationId xmlns:a16="http://schemas.microsoft.com/office/drawing/2014/main" id="{2061E1D8-B769-540A-5ABA-995C5E45A2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84165" y="4500501"/>
              <a:ext cx="487111" cy="487111"/>
            </a:xfrm>
            <a:prstGeom prst="rect">
              <a:avLst/>
            </a:prstGeom>
          </p:spPr>
        </p:pic>
      </p:grpSp>
      <p:grpSp>
        <p:nvGrpSpPr>
          <p:cNvPr id="4" name="グループ化 3">
            <a:extLst>
              <a:ext uri="{FF2B5EF4-FFF2-40B4-BE49-F238E27FC236}">
                <a16:creationId xmlns:a16="http://schemas.microsoft.com/office/drawing/2014/main" id="{B7422CEE-F074-23A3-0347-801C49470EE4}"/>
              </a:ext>
            </a:extLst>
          </p:cNvPr>
          <p:cNvGrpSpPr/>
          <p:nvPr/>
        </p:nvGrpSpPr>
        <p:grpSpPr>
          <a:xfrm>
            <a:off x="3767764" y="3570679"/>
            <a:ext cx="789515" cy="741504"/>
            <a:chOff x="3924300" y="3492040"/>
            <a:chExt cx="789515" cy="741504"/>
          </a:xfrm>
        </p:grpSpPr>
        <p:sp>
          <p:nvSpPr>
            <p:cNvPr id="24" name="四角形: 角を丸くする 23">
              <a:extLst>
                <a:ext uri="{FF2B5EF4-FFF2-40B4-BE49-F238E27FC236}">
                  <a16:creationId xmlns:a16="http://schemas.microsoft.com/office/drawing/2014/main" id="{C92316DD-F243-5D0E-4509-2677C5843A36}"/>
                </a:ext>
              </a:extLst>
            </p:cNvPr>
            <p:cNvSpPr/>
            <p:nvPr/>
          </p:nvSpPr>
          <p:spPr>
            <a:xfrm>
              <a:off x="3924300" y="3492040"/>
              <a:ext cx="789515" cy="71503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2" name="グラフィックス 31" descr="ダブルタップ ジェスチャ 単色塗りつぶし">
              <a:extLst>
                <a:ext uri="{FF2B5EF4-FFF2-40B4-BE49-F238E27FC236}">
                  <a16:creationId xmlns:a16="http://schemas.microsoft.com/office/drawing/2014/main" id="{C3C3C11D-3FF8-0242-0EE6-DC462F6C8A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986629">
              <a:off x="4162949" y="3706532"/>
              <a:ext cx="527012" cy="527012"/>
            </a:xfrm>
            <a:prstGeom prst="rect">
              <a:avLst/>
            </a:prstGeom>
          </p:spPr>
        </p:pic>
      </p:grpSp>
      <p:sp>
        <p:nvSpPr>
          <p:cNvPr id="34" name="テキスト ボックス 33">
            <a:extLst>
              <a:ext uri="{FF2B5EF4-FFF2-40B4-BE49-F238E27FC236}">
                <a16:creationId xmlns:a16="http://schemas.microsoft.com/office/drawing/2014/main" id="{6A013054-7987-46D2-89A9-B09248912486}"/>
              </a:ext>
            </a:extLst>
          </p:cNvPr>
          <p:cNvSpPr txBox="1"/>
          <p:nvPr/>
        </p:nvSpPr>
        <p:spPr>
          <a:xfrm rot="18490515">
            <a:off x="3805831" y="3444341"/>
            <a:ext cx="931394" cy="320088"/>
          </a:xfrm>
          <a:prstGeom prst="rect">
            <a:avLst/>
          </a:prstGeom>
          <a:noFill/>
        </p:spPr>
        <p:txBody>
          <a:bodyPr wrap="square" rtlCol="0">
            <a:spAutoFit/>
          </a:bodyPr>
          <a:lstStyle/>
          <a:p>
            <a:pPr>
              <a:lnSpc>
                <a:spcPct val="90000"/>
              </a:lnSpc>
            </a:pPr>
            <a:r>
              <a:rPr lang="ja-JP" altLang="en-US" sz="1600" b="1" dirty="0">
                <a:solidFill>
                  <a:schemeClr val="bg1"/>
                </a:solidFill>
                <a:latin typeface="メイリオ" panose="020B0604030504040204" pitchFamily="50" charset="-128"/>
                <a:ea typeface="メイリオ" panose="020B0604030504040204" pitchFamily="50" charset="-128"/>
              </a:rPr>
              <a:t>＜　＞</a:t>
            </a:r>
          </a:p>
        </p:txBody>
      </p:sp>
      <p:grpSp>
        <p:nvGrpSpPr>
          <p:cNvPr id="3" name="グループ化 2">
            <a:extLst>
              <a:ext uri="{FF2B5EF4-FFF2-40B4-BE49-F238E27FC236}">
                <a16:creationId xmlns:a16="http://schemas.microsoft.com/office/drawing/2014/main" id="{2F649A9D-52DB-FB66-661D-7421635DB005}"/>
              </a:ext>
            </a:extLst>
          </p:cNvPr>
          <p:cNvGrpSpPr/>
          <p:nvPr/>
        </p:nvGrpSpPr>
        <p:grpSpPr>
          <a:xfrm>
            <a:off x="3767765" y="1976787"/>
            <a:ext cx="789515" cy="715032"/>
            <a:chOff x="3924300" y="2443802"/>
            <a:chExt cx="789515" cy="715032"/>
          </a:xfrm>
        </p:grpSpPr>
        <p:sp>
          <p:nvSpPr>
            <p:cNvPr id="23" name="四角形: 角を丸くする 22">
              <a:extLst>
                <a:ext uri="{FF2B5EF4-FFF2-40B4-BE49-F238E27FC236}">
                  <a16:creationId xmlns:a16="http://schemas.microsoft.com/office/drawing/2014/main" id="{D98C5121-8674-469A-B349-39DBE448BB08}"/>
                </a:ext>
              </a:extLst>
            </p:cNvPr>
            <p:cNvSpPr/>
            <p:nvPr/>
          </p:nvSpPr>
          <p:spPr>
            <a:xfrm>
              <a:off x="3924300" y="2443802"/>
              <a:ext cx="789515" cy="71503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矢印: 左右 34">
              <a:extLst>
                <a:ext uri="{FF2B5EF4-FFF2-40B4-BE49-F238E27FC236}">
                  <a16:creationId xmlns:a16="http://schemas.microsoft.com/office/drawing/2014/main" id="{7D240D16-F5ED-5906-0AC0-592FB821A731}"/>
                </a:ext>
              </a:extLst>
            </p:cNvPr>
            <p:cNvSpPr/>
            <p:nvPr/>
          </p:nvSpPr>
          <p:spPr>
            <a:xfrm>
              <a:off x="4097662" y="2531459"/>
              <a:ext cx="466088" cy="242263"/>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37" name="グラフィックス 36" descr="右向き指示マーク 単色塗りつぶし">
              <a:extLst>
                <a:ext uri="{FF2B5EF4-FFF2-40B4-BE49-F238E27FC236}">
                  <a16:creationId xmlns:a16="http://schemas.microsoft.com/office/drawing/2014/main" id="{5D6BCD91-3A3B-2F5B-A173-218C3F57D4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flipH="1" flipV="1">
              <a:off x="4130933" y="2717767"/>
              <a:ext cx="415757" cy="415577"/>
            </a:xfrm>
            <a:prstGeom prst="rect">
              <a:avLst/>
            </a:prstGeom>
          </p:spPr>
        </p:pic>
      </p:grpSp>
      <p:pic>
        <p:nvPicPr>
          <p:cNvPr id="8" name="Picture 2">
            <a:extLst>
              <a:ext uri="{FF2B5EF4-FFF2-40B4-BE49-F238E27FC236}">
                <a16:creationId xmlns:a16="http://schemas.microsoft.com/office/drawing/2014/main" id="{A82FEB9C-A187-24A3-EBC2-E3ABCDD4422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46" r="-446" b="-490"/>
          <a:stretch/>
        </p:blipFill>
        <p:spPr bwMode="auto">
          <a:xfrm>
            <a:off x="660239" y="1559891"/>
            <a:ext cx="2917905" cy="5215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DCAE01C-F0FA-08AB-0197-6010E613C32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sp>
        <p:nvSpPr>
          <p:cNvPr id="9" name="字幕 14">
            <a:extLst>
              <a:ext uri="{FF2B5EF4-FFF2-40B4-BE49-F238E27FC236}">
                <a16:creationId xmlns:a16="http://schemas.microsoft.com/office/drawing/2014/main" id="{F68A560B-0FD7-A0E2-BB0D-AD4AED41A0C4}"/>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ストリートビュー機能を使って指定した地域の景色を見てみましょう</a:t>
            </a:r>
          </a:p>
        </p:txBody>
      </p:sp>
    </p:spTree>
    <p:extLst>
      <p:ext uri="{BB962C8B-B14F-4D97-AF65-F5344CB8AC3E}">
        <p14:creationId xmlns:p14="http://schemas.microsoft.com/office/powerpoint/2010/main" val="965843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304DCF5-116B-9AA6-90F1-F15D916C6550}"/>
              </a:ext>
            </a:extLst>
          </p:cNvPr>
          <p:cNvGrpSpPr/>
          <p:nvPr/>
        </p:nvGrpSpPr>
        <p:grpSpPr>
          <a:xfrm>
            <a:off x="5428305" y="2399285"/>
            <a:ext cx="2406099" cy="4279651"/>
            <a:chOff x="5656078" y="2675354"/>
            <a:chExt cx="1890764" cy="3276732"/>
          </a:xfrm>
        </p:grpSpPr>
        <p:pic>
          <p:nvPicPr>
            <p:cNvPr id="32" name="図 31">
              <a:extLst>
                <a:ext uri="{FF2B5EF4-FFF2-40B4-BE49-F238E27FC236}">
                  <a16:creationId xmlns:a16="http://schemas.microsoft.com/office/drawing/2014/main" id="{E2448697-AF6E-6EEA-784B-19994DE529AE}"/>
                </a:ext>
              </a:extLst>
            </p:cNvPr>
            <p:cNvPicPr>
              <a:picLocks noChangeAspect="1"/>
            </p:cNvPicPr>
            <p:nvPr/>
          </p:nvPicPr>
          <p:blipFill rotWithShape="1">
            <a:blip r:embed="rId4"/>
            <a:srcRect t="412" b="59936"/>
            <a:stretch/>
          </p:blipFill>
          <p:spPr>
            <a:xfrm>
              <a:off x="5656078" y="2675354"/>
              <a:ext cx="1890764" cy="3276732"/>
            </a:xfrm>
            <a:prstGeom prst="rect">
              <a:avLst/>
            </a:prstGeom>
            <a:ln>
              <a:solidFill>
                <a:schemeClr val="tx1"/>
              </a:solidFill>
            </a:ln>
          </p:spPr>
        </p:pic>
        <p:sp>
          <p:nvSpPr>
            <p:cNvPr id="33" name="テキスト ボックス 32">
              <a:extLst>
                <a:ext uri="{FF2B5EF4-FFF2-40B4-BE49-F238E27FC236}">
                  <a16:creationId xmlns:a16="http://schemas.microsoft.com/office/drawing/2014/main" id="{96305432-14E2-8C00-F26E-119FAED47D2C}"/>
                </a:ext>
              </a:extLst>
            </p:cNvPr>
            <p:cNvSpPr txBox="1"/>
            <p:nvPr/>
          </p:nvSpPr>
          <p:spPr>
            <a:xfrm>
              <a:off x="5735573" y="2987268"/>
              <a:ext cx="1679640" cy="200055"/>
            </a:xfrm>
            <a:prstGeom prst="rect">
              <a:avLst/>
            </a:prstGeom>
            <a:noFill/>
          </p:spPr>
          <p:txBody>
            <a:bodyPr wrap="square" lIns="0" tIns="45720" rIns="0" bIns="45720" rtlCol="0" anchor="t">
              <a:spAutoFit/>
            </a:bodyPr>
            <a:lstStyle/>
            <a:p>
              <a:r>
                <a:rPr lang="ja-JP" altLang="en-US" sz="700" kern="100" dirty="0">
                  <a:latin typeface="BIZ UDPゴシック" panose="020B0400000000000000" pitchFamily="50" charset="-128"/>
                  <a:ea typeface="BIZ UDPゴシック" panose="020B0400000000000000" pitchFamily="50" charset="-128"/>
                  <a:cs typeface="Times New Roman" panose="02020603050405020304" pitchFamily="18" charset="0"/>
                </a:rPr>
                <a:t>レストラン●●</a:t>
              </a:r>
              <a:endParaRPr lang="en-US" altLang="ja-JP" sz="7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FD7CB81F-B6D3-797B-56E2-270EA9CF910F}"/>
                </a:ext>
              </a:extLst>
            </p:cNvPr>
            <p:cNvSpPr txBox="1"/>
            <p:nvPr/>
          </p:nvSpPr>
          <p:spPr>
            <a:xfrm>
              <a:off x="6671476" y="5011407"/>
              <a:ext cx="875366" cy="215444"/>
            </a:xfrm>
            <a:prstGeom prst="rect">
              <a:avLst/>
            </a:prstGeom>
            <a:noFill/>
          </p:spPr>
          <p:txBody>
            <a:bodyPr wrap="square" lIns="0" tIns="45720" rIns="0" bIns="45720" rtlCol="0" anchor="t">
              <a:spAutoFit/>
            </a:bodyPr>
            <a:lstStyle/>
            <a:p>
              <a:r>
                <a:rPr lang="ja-JP" altLang="en-US" sz="400" dirty="0">
                  <a:solidFill>
                    <a:schemeClr val="bg1"/>
                  </a:solidFill>
                  <a:latin typeface="BIZ UDPゴシック" panose="020B0400000000000000" pitchFamily="50" charset="-128"/>
                  <a:ea typeface="BIZ UDPゴシック" panose="020B0400000000000000" pitchFamily="50" charset="-128"/>
                </a:rPr>
                <a:t>とても美味しくて感度</a:t>
              </a:r>
              <a:r>
                <a:rPr lang="en-US" altLang="ja-JP" sz="400" dirty="0">
                  <a:solidFill>
                    <a:schemeClr val="bg1"/>
                  </a:solidFill>
                  <a:latin typeface="BIZ UDPゴシック" panose="020B0400000000000000" pitchFamily="50" charset="-128"/>
                  <a:ea typeface="BIZ UDPゴシック" panose="020B0400000000000000" pitchFamily="50" charset="-128"/>
                </a:rPr>
                <a:t>j</a:t>
              </a:r>
              <a:r>
                <a:rPr lang="ja-JP" altLang="en-US" sz="400" dirty="0">
                  <a:solidFill>
                    <a:schemeClr val="bg1"/>
                  </a:solidFill>
                  <a:latin typeface="BIZ UDPゴシック" panose="020B0400000000000000" pitchFamily="50" charset="-128"/>
                  <a:ea typeface="BIZ UDPゴシック" panose="020B0400000000000000" pitchFamily="50" charset="-128"/>
                </a:rPr>
                <a:t>しました。スタッフさんの対応も素晴らしいです。ありが</a:t>
              </a: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付近の店や施設を調べる</a:t>
            </a:r>
          </a:p>
        </p:txBody>
      </p:sp>
      <p:sp>
        <p:nvSpPr>
          <p:cNvPr id="3" name="タイトル 1">
            <a:extLst>
              <a:ext uri="{FF2B5EF4-FFF2-40B4-BE49-F238E27FC236}">
                <a16:creationId xmlns:a16="http://schemas.microsoft.com/office/drawing/2014/main" id="{242CD149-2261-0F12-6C18-2D168303EFA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1-I</a:t>
            </a:r>
            <a:endParaRPr kumimoji="0" lang="ja-JP" altLang="en-US" sz="2799" kern="0" dirty="0">
              <a:solidFill>
                <a:sysClr val="windowText" lastClr="000000"/>
              </a:solidFill>
            </a:endParaRPr>
          </a:p>
        </p:txBody>
      </p:sp>
      <p:pic>
        <p:nvPicPr>
          <p:cNvPr id="4" name="Picture 2">
            <a:extLst>
              <a:ext uri="{FF2B5EF4-FFF2-40B4-BE49-F238E27FC236}">
                <a16:creationId xmlns:a16="http://schemas.microsoft.com/office/drawing/2014/main" id="{E3A5E710-B235-F73C-9C18-B03E7A9B6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字幕 14">
            <a:extLst>
              <a:ext uri="{FF2B5EF4-FFF2-40B4-BE49-F238E27FC236}">
                <a16:creationId xmlns:a16="http://schemas.microsoft.com/office/drawing/2014/main" id="{10821D37-61FF-DC5F-7300-5AD94106FE46}"/>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目的地を店名や施設名から検索してみましょう</a:t>
            </a:r>
          </a:p>
        </p:txBody>
      </p:sp>
      <p:sp>
        <p:nvSpPr>
          <p:cNvPr id="7" name="テキスト ボックス 6">
            <a:extLst>
              <a:ext uri="{FF2B5EF4-FFF2-40B4-BE49-F238E27FC236}">
                <a16:creationId xmlns:a16="http://schemas.microsoft.com/office/drawing/2014/main" id="{9E780C03-5B2C-531B-B89E-022A6F5C813B}"/>
              </a:ext>
            </a:extLst>
          </p:cNvPr>
          <p:cNvSpPr txBox="1"/>
          <p:nvPr/>
        </p:nvSpPr>
        <p:spPr>
          <a:xfrm>
            <a:off x="268888" y="1257477"/>
            <a:ext cx="9268802"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目的地が明確に分かっている場合はこちらの方法で検索します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四角形: 角を丸くする 7">
            <a:extLst>
              <a:ext uri="{FF2B5EF4-FFF2-40B4-BE49-F238E27FC236}">
                <a16:creationId xmlns:a16="http://schemas.microsoft.com/office/drawing/2014/main" id="{858DE736-9C4C-F850-DB0F-EB7CE1469708}"/>
              </a:ext>
            </a:extLst>
          </p:cNvPr>
          <p:cNvSpPr/>
          <p:nvPr/>
        </p:nvSpPr>
        <p:spPr>
          <a:xfrm>
            <a:off x="1333500" y="2548837"/>
            <a:ext cx="23018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1" name="直線矢印コネクタ 10">
            <a:extLst>
              <a:ext uri="{FF2B5EF4-FFF2-40B4-BE49-F238E27FC236}">
                <a16:creationId xmlns:a16="http://schemas.microsoft.com/office/drawing/2014/main" id="{A0FDAC38-5F62-150C-63A0-4593ED009FC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56EAE79-13C7-9429-BD77-F26CA767AC0C}"/>
              </a:ext>
            </a:extLst>
          </p:cNvPr>
          <p:cNvSpPr txBox="1"/>
          <p:nvPr/>
        </p:nvSpPr>
        <p:spPr>
          <a:xfrm>
            <a:off x="657256" y="165877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B061B6B5-FDE0-FDA3-FA65-31B9A744EBBA}"/>
              </a:ext>
            </a:extLst>
          </p:cNvPr>
          <p:cNvSpPr txBox="1"/>
          <p:nvPr/>
        </p:nvSpPr>
        <p:spPr>
          <a:xfrm>
            <a:off x="4841388" y="165877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BC64A8DC-28C5-DEC8-8252-EDAC970C70C8}"/>
              </a:ext>
            </a:extLst>
          </p:cNvPr>
          <p:cNvSpPr txBox="1"/>
          <p:nvPr/>
        </p:nvSpPr>
        <p:spPr>
          <a:xfrm>
            <a:off x="1205958" y="1625789"/>
            <a:ext cx="2981729" cy="755720"/>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Meiryo" charset="-128"/>
              </a:rPr>
              <a:t>｢</a:t>
            </a:r>
            <a:r>
              <a:rPr lang="ja-JP" altLang="ja-JP" sz="1800" kern="100" dirty="0">
                <a:latin typeface="BIZ UDPゴシック" panose="020B0400000000000000" pitchFamily="50" charset="-128"/>
                <a:ea typeface="BIZ UDPゴシック" panose="020B0400000000000000" pitchFamily="50" charset="-128"/>
                <a:cs typeface="Meiryo" charset="-128"/>
              </a:rPr>
              <a:t>検索ボックス</a:t>
            </a:r>
            <a:r>
              <a:rPr lang="en-US" altLang="ja-JP" sz="1800" kern="100" dirty="0">
                <a:latin typeface="BIZ UDPゴシック" panose="020B0400000000000000" pitchFamily="50" charset="-128"/>
                <a:ea typeface="BIZ UDPゴシック" panose="020B0400000000000000" pitchFamily="50" charset="-128"/>
                <a:cs typeface="Meiryo" charset="-128"/>
              </a:rPr>
              <a:t>｣</a:t>
            </a:r>
            <a:r>
              <a:rPr lang="ja-JP" altLang="en-US" sz="1800" kern="100" dirty="0">
                <a:latin typeface="BIZ UDPゴシック" panose="020B0400000000000000" pitchFamily="50" charset="-128"/>
                <a:ea typeface="BIZ UDPゴシック" panose="020B0400000000000000" pitchFamily="50" charset="-128"/>
                <a:cs typeface="Meiryo" charset="-128"/>
              </a:rPr>
              <a:t>に</a:t>
            </a:r>
            <a:endParaRPr lang="en-US" altLang="ja-JP" sz="1800" kern="1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Meiryo" charset="-128"/>
              </a:rPr>
              <a:t>施設名を</a:t>
            </a:r>
            <a:r>
              <a:rPr lang="ja-JP" altLang="ja-JP" sz="1800" kern="100" dirty="0">
                <a:latin typeface="BIZ UDPゴシック" panose="020B0400000000000000" pitchFamily="50" charset="-128"/>
                <a:ea typeface="BIZ UDPゴシック" panose="020B0400000000000000" pitchFamily="50" charset="-128"/>
                <a:cs typeface="Meiryo" charset="-128"/>
              </a:rPr>
              <a:t>入力します</a:t>
            </a:r>
            <a:endParaRPr lang="en-US" altLang="ja-JP" sz="1800" kern="100" dirty="0">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0568AFE9-0A60-57DF-4BB4-314D050F87CB}"/>
              </a:ext>
            </a:extLst>
          </p:cNvPr>
          <p:cNvSpPr txBox="1"/>
          <p:nvPr/>
        </p:nvSpPr>
        <p:spPr>
          <a:xfrm>
            <a:off x="5355338" y="1625789"/>
            <a:ext cx="2986681" cy="755720"/>
          </a:xfrm>
          <a:prstGeom prst="rect">
            <a:avLst/>
          </a:prstGeom>
          <a:noFill/>
        </p:spPr>
        <p:txBody>
          <a:bodyPr wrap="square" rtlCol="0" anchor="ctr">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検索した施設の概要等が</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ja-JP" altLang="en-US" sz="1800" dirty="0">
              <a:latin typeface="BIZ UDPゴシック" panose="020B0400000000000000" pitchFamily="50" charset="-128"/>
              <a:ea typeface="BIZ UDPゴシック" panose="020B0400000000000000" pitchFamily="50" charset="-128"/>
            </a:endParaRPr>
          </a:p>
        </p:txBody>
      </p:sp>
      <p:sp>
        <p:nvSpPr>
          <p:cNvPr id="35" name="Slide Number Placeholder 5">
            <a:extLst>
              <a:ext uri="{FF2B5EF4-FFF2-40B4-BE49-F238E27FC236}">
                <a16:creationId xmlns:a16="http://schemas.microsoft.com/office/drawing/2014/main" id="{2385ED4E-2345-F5D0-2CCF-4ACBBF44EFC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spTree>
    <p:extLst>
      <p:ext uri="{BB962C8B-B14F-4D97-AF65-F5344CB8AC3E}">
        <p14:creationId xmlns:p14="http://schemas.microsoft.com/office/powerpoint/2010/main" val="237841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4BD1F36-CC94-B82A-775A-98EC7A1C8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938" y="2400002"/>
            <a:ext cx="2406099" cy="4279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付近の店や施設を調べる</a:t>
            </a:r>
          </a:p>
        </p:txBody>
      </p:sp>
      <p:sp>
        <p:nvSpPr>
          <p:cNvPr id="3" name="タイトル 1">
            <a:extLst>
              <a:ext uri="{FF2B5EF4-FFF2-40B4-BE49-F238E27FC236}">
                <a16:creationId xmlns:a16="http://schemas.microsoft.com/office/drawing/2014/main" id="{242CD149-2261-0F12-6C18-2D168303EFA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1-I</a:t>
            </a:r>
            <a:endParaRPr kumimoji="0" lang="ja-JP" altLang="en-US" sz="2799" kern="0" dirty="0">
              <a:solidFill>
                <a:sysClr val="windowText" lastClr="000000"/>
              </a:solidFill>
            </a:endParaRPr>
          </a:p>
        </p:txBody>
      </p:sp>
      <p:pic>
        <p:nvPicPr>
          <p:cNvPr id="4" name="Picture 2">
            <a:extLst>
              <a:ext uri="{FF2B5EF4-FFF2-40B4-BE49-F238E27FC236}">
                <a16:creationId xmlns:a16="http://schemas.microsoft.com/office/drawing/2014/main" id="{E3A5E710-B235-F73C-9C18-B03E7A9B6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字幕 14">
            <a:extLst>
              <a:ext uri="{FF2B5EF4-FFF2-40B4-BE49-F238E27FC236}">
                <a16:creationId xmlns:a16="http://schemas.microsoft.com/office/drawing/2014/main" id="{10821D37-61FF-DC5F-7300-5AD94106FE46}"/>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目的地を業種や施設のジャンルから検索してみましょう</a:t>
            </a:r>
          </a:p>
        </p:txBody>
      </p:sp>
      <p:sp>
        <p:nvSpPr>
          <p:cNvPr id="7" name="テキスト ボックス 6">
            <a:extLst>
              <a:ext uri="{FF2B5EF4-FFF2-40B4-BE49-F238E27FC236}">
                <a16:creationId xmlns:a16="http://schemas.microsoft.com/office/drawing/2014/main" id="{9E780C03-5B2C-531B-B89E-022A6F5C813B}"/>
              </a:ext>
            </a:extLst>
          </p:cNvPr>
          <p:cNvSpPr txBox="1"/>
          <p:nvPr/>
        </p:nvSpPr>
        <p:spPr>
          <a:xfrm>
            <a:off x="268888" y="1257477"/>
            <a:ext cx="8748000"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目的に応じた近隣のお店などを探す場合はこちらの機能が便利です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四角形: 角を丸くする 7">
            <a:extLst>
              <a:ext uri="{FF2B5EF4-FFF2-40B4-BE49-F238E27FC236}">
                <a16:creationId xmlns:a16="http://schemas.microsoft.com/office/drawing/2014/main" id="{858DE736-9C4C-F850-DB0F-EB7CE1469708}"/>
              </a:ext>
            </a:extLst>
          </p:cNvPr>
          <p:cNvSpPr/>
          <p:nvPr/>
        </p:nvSpPr>
        <p:spPr>
          <a:xfrm>
            <a:off x="1333500" y="2880141"/>
            <a:ext cx="23018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1" name="直線矢印コネクタ 10">
            <a:extLst>
              <a:ext uri="{FF2B5EF4-FFF2-40B4-BE49-F238E27FC236}">
                <a16:creationId xmlns:a16="http://schemas.microsoft.com/office/drawing/2014/main" id="{A0FDAC38-5F62-150C-63A0-4593ED009FC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56EAE79-13C7-9429-BD77-F26CA767AC0C}"/>
              </a:ext>
            </a:extLst>
          </p:cNvPr>
          <p:cNvSpPr txBox="1"/>
          <p:nvPr/>
        </p:nvSpPr>
        <p:spPr>
          <a:xfrm>
            <a:off x="657256" y="165877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B061B6B5-FDE0-FDA3-FA65-31B9A744EBBA}"/>
              </a:ext>
            </a:extLst>
          </p:cNvPr>
          <p:cNvSpPr txBox="1"/>
          <p:nvPr/>
        </p:nvSpPr>
        <p:spPr>
          <a:xfrm>
            <a:off x="4841388" y="165877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BC64A8DC-28C5-DEC8-8252-EDAC970C70C8}"/>
              </a:ext>
            </a:extLst>
          </p:cNvPr>
          <p:cNvSpPr txBox="1"/>
          <p:nvPr/>
        </p:nvSpPr>
        <p:spPr>
          <a:xfrm>
            <a:off x="1205958" y="1625789"/>
            <a:ext cx="3366042"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Meiryo" charset="-128"/>
              </a:rPr>
              <a:t>業種や施設で探す場合は</a:t>
            </a:r>
            <a:endParaRPr lang="en-US" altLang="ja-JP" sz="1800" kern="1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Meiryo" charset="-128"/>
              </a:rPr>
              <a:t>分野別のメニューを押します</a:t>
            </a:r>
          </a:p>
        </p:txBody>
      </p:sp>
      <p:sp>
        <p:nvSpPr>
          <p:cNvPr id="29" name="テキスト ボックス 28">
            <a:extLst>
              <a:ext uri="{FF2B5EF4-FFF2-40B4-BE49-F238E27FC236}">
                <a16:creationId xmlns:a16="http://schemas.microsoft.com/office/drawing/2014/main" id="{0568AFE9-0A60-57DF-4BB4-314D050F87CB}"/>
              </a:ext>
            </a:extLst>
          </p:cNvPr>
          <p:cNvSpPr txBox="1"/>
          <p:nvPr/>
        </p:nvSpPr>
        <p:spPr>
          <a:xfrm>
            <a:off x="5355338" y="1625789"/>
            <a:ext cx="3177475" cy="755720"/>
          </a:xfrm>
          <a:prstGeom prst="rect">
            <a:avLst/>
          </a:prstGeom>
          <a:noFill/>
        </p:spPr>
        <p:txBody>
          <a:bodyPr wrap="square" rtlCol="0" anchor="ctr">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地図上又は下のリストから</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目的の施設を選択します</a:t>
            </a:r>
          </a:p>
        </p:txBody>
      </p:sp>
      <p:sp>
        <p:nvSpPr>
          <p:cNvPr id="5" name="正方形/長方形 4">
            <a:extLst>
              <a:ext uri="{FF2B5EF4-FFF2-40B4-BE49-F238E27FC236}">
                <a16:creationId xmlns:a16="http://schemas.microsoft.com/office/drawing/2014/main" id="{4AA70E4B-EFDE-1D07-F9D9-C8FDE4108D4F}"/>
              </a:ext>
            </a:extLst>
          </p:cNvPr>
          <p:cNvSpPr>
            <a:spLocks/>
          </p:cNvSpPr>
          <p:nvPr/>
        </p:nvSpPr>
        <p:spPr>
          <a:xfrm>
            <a:off x="5421143" y="3238773"/>
            <a:ext cx="2406099" cy="114616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9C2A86B-B00F-ADB7-976E-F07182DB3835}"/>
              </a:ext>
            </a:extLst>
          </p:cNvPr>
          <p:cNvSpPr>
            <a:spLocks/>
          </p:cNvSpPr>
          <p:nvPr/>
        </p:nvSpPr>
        <p:spPr>
          <a:xfrm>
            <a:off x="5421143" y="4551872"/>
            <a:ext cx="2406099" cy="1937828"/>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BC1AB65-9B3F-0E42-21BA-0A010AEE661B}"/>
              </a:ext>
            </a:extLst>
          </p:cNvPr>
          <p:cNvSpPr/>
          <p:nvPr/>
        </p:nvSpPr>
        <p:spPr>
          <a:xfrm>
            <a:off x="5289624" y="3165630"/>
            <a:ext cx="282090" cy="317241"/>
          </a:xfrm>
          <a:prstGeom prst="rect">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12" name="テキスト ボックス 11">
            <a:extLst>
              <a:ext uri="{FF2B5EF4-FFF2-40B4-BE49-F238E27FC236}">
                <a16:creationId xmlns:a16="http://schemas.microsoft.com/office/drawing/2014/main" id="{F52EB251-C77D-216F-4DD2-B0437BA32C24}"/>
              </a:ext>
            </a:extLst>
          </p:cNvPr>
          <p:cNvSpPr txBox="1"/>
          <p:nvPr/>
        </p:nvSpPr>
        <p:spPr>
          <a:xfrm>
            <a:off x="5295301" y="3153727"/>
            <a:ext cx="282090" cy="307777"/>
          </a:xfrm>
          <a:prstGeom prst="rect">
            <a:avLst/>
          </a:prstGeom>
          <a:noFill/>
        </p:spPr>
        <p:txBody>
          <a:bodyPr wrap="square" rtlCol="0" anchor="ctr">
            <a:spAutoFit/>
          </a:bodyPr>
          <a:lstStyle/>
          <a:p>
            <a:pPr algn="ctr"/>
            <a:r>
              <a:rPr lang="en-US" altLang="ja-JP" sz="1400" dirty="0">
                <a:solidFill>
                  <a:schemeClr val="bg1"/>
                </a:solidFill>
                <a:latin typeface="BIZ UDPゴシック" panose="020B0400000000000000" pitchFamily="50" charset="-128"/>
                <a:ea typeface="BIZ UDPゴシック" panose="020B0400000000000000" pitchFamily="50" charset="-128"/>
                <a:cs typeface="Meiryo" charset="-128"/>
              </a:rPr>
              <a:t>A     </a:t>
            </a:r>
          </a:p>
        </p:txBody>
      </p:sp>
      <p:sp>
        <p:nvSpPr>
          <p:cNvPr id="17" name="正方形/長方形 16">
            <a:extLst>
              <a:ext uri="{FF2B5EF4-FFF2-40B4-BE49-F238E27FC236}">
                <a16:creationId xmlns:a16="http://schemas.microsoft.com/office/drawing/2014/main" id="{ADCF297F-D575-05D0-9231-79006FB85BF1}"/>
              </a:ext>
            </a:extLst>
          </p:cNvPr>
          <p:cNvSpPr/>
          <p:nvPr/>
        </p:nvSpPr>
        <p:spPr>
          <a:xfrm>
            <a:off x="5295301" y="4497827"/>
            <a:ext cx="282090" cy="317241"/>
          </a:xfrm>
          <a:prstGeom prst="rect">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18" name="テキスト ボックス 17">
            <a:extLst>
              <a:ext uri="{FF2B5EF4-FFF2-40B4-BE49-F238E27FC236}">
                <a16:creationId xmlns:a16="http://schemas.microsoft.com/office/drawing/2014/main" id="{07B6EB42-1AB1-9CA2-0D81-5596AFD0B869}"/>
              </a:ext>
            </a:extLst>
          </p:cNvPr>
          <p:cNvSpPr txBox="1"/>
          <p:nvPr/>
        </p:nvSpPr>
        <p:spPr>
          <a:xfrm>
            <a:off x="5295301" y="4485924"/>
            <a:ext cx="282090" cy="307777"/>
          </a:xfrm>
          <a:prstGeom prst="rect">
            <a:avLst/>
          </a:prstGeom>
          <a:noFill/>
        </p:spPr>
        <p:txBody>
          <a:bodyPr wrap="square" rtlCol="0" anchor="ctr">
            <a:spAutoFit/>
          </a:bodyPr>
          <a:lstStyle/>
          <a:p>
            <a:pPr algn="ctr"/>
            <a:r>
              <a:rPr lang="en-US" altLang="ja-JP" sz="1400" dirty="0">
                <a:solidFill>
                  <a:schemeClr val="bg1"/>
                </a:solidFill>
                <a:latin typeface="BIZ UDPゴシック" panose="020B0400000000000000" pitchFamily="50" charset="-128"/>
                <a:ea typeface="BIZ UDPゴシック" panose="020B0400000000000000" pitchFamily="50" charset="-128"/>
                <a:cs typeface="Meiryo" charset="-128"/>
              </a:rPr>
              <a:t>B     </a:t>
            </a:r>
          </a:p>
        </p:txBody>
      </p:sp>
      <p:sp>
        <p:nvSpPr>
          <p:cNvPr id="19" name="Slide Number Placeholder 5">
            <a:extLst>
              <a:ext uri="{FF2B5EF4-FFF2-40B4-BE49-F238E27FC236}">
                <a16:creationId xmlns:a16="http://schemas.microsoft.com/office/drawing/2014/main" id="{22629DEB-ABDC-4E05-B1AD-9D3FAED53D3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406873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99703BE8-7277-9CC7-378F-ACBC8F29E8E7}"/>
              </a:ext>
            </a:extLst>
          </p:cNvPr>
          <p:cNvGrpSpPr/>
          <p:nvPr/>
        </p:nvGrpSpPr>
        <p:grpSpPr>
          <a:xfrm>
            <a:off x="3342446" y="2348678"/>
            <a:ext cx="2432604" cy="4279648"/>
            <a:chOff x="5656078" y="2675354"/>
            <a:chExt cx="1890764" cy="3276732"/>
          </a:xfrm>
        </p:grpSpPr>
        <p:pic>
          <p:nvPicPr>
            <p:cNvPr id="23" name="図 22">
              <a:extLst>
                <a:ext uri="{FF2B5EF4-FFF2-40B4-BE49-F238E27FC236}">
                  <a16:creationId xmlns:a16="http://schemas.microsoft.com/office/drawing/2014/main" id="{0B9510ED-B68F-565C-E1B8-09F5EA9DED19}"/>
                </a:ext>
              </a:extLst>
            </p:cNvPr>
            <p:cNvPicPr>
              <a:picLocks noChangeAspect="1"/>
            </p:cNvPicPr>
            <p:nvPr/>
          </p:nvPicPr>
          <p:blipFill rotWithShape="1">
            <a:blip r:embed="rId4"/>
            <a:srcRect t="412" b="59936"/>
            <a:stretch/>
          </p:blipFill>
          <p:spPr>
            <a:xfrm>
              <a:off x="5656078" y="2675354"/>
              <a:ext cx="1890764" cy="3276732"/>
            </a:xfrm>
            <a:prstGeom prst="rect">
              <a:avLst/>
            </a:prstGeom>
            <a:ln>
              <a:solidFill>
                <a:schemeClr val="tx1"/>
              </a:solidFill>
            </a:ln>
          </p:spPr>
        </p:pic>
        <p:sp>
          <p:nvSpPr>
            <p:cNvPr id="24" name="テキスト ボックス 23">
              <a:extLst>
                <a:ext uri="{FF2B5EF4-FFF2-40B4-BE49-F238E27FC236}">
                  <a16:creationId xmlns:a16="http://schemas.microsoft.com/office/drawing/2014/main" id="{741A4471-D5F8-7220-E2B3-1614B948AC0B}"/>
                </a:ext>
              </a:extLst>
            </p:cNvPr>
            <p:cNvSpPr txBox="1"/>
            <p:nvPr/>
          </p:nvSpPr>
          <p:spPr>
            <a:xfrm>
              <a:off x="5735573" y="2987268"/>
              <a:ext cx="1679640" cy="200055"/>
            </a:xfrm>
            <a:prstGeom prst="rect">
              <a:avLst/>
            </a:prstGeom>
            <a:noFill/>
          </p:spPr>
          <p:txBody>
            <a:bodyPr wrap="square" lIns="0" tIns="45720" rIns="0" bIns="45720" rtlCol="0" anchor="t">
              <a:spAutoFit/>
            </a:bodyPr>
            <a:lstStyle/>
            <a:p>
              <a:r>
                <a:rPr lang="ja-JP" altLang="en-US" sz="700" kern="100" dirty="0">
                  <a:latin typeface="BIZ UDPゴシック" panose="020B0400000000000000" pitchFamily="50" charset="-128"/>
                  <a:ea typeface="BIZ UDPゴシック" panose="020B0400000000000000" pitchFamily="50" charset="-128"/>
                  <a:cs typeface="Times New Roman" panose="02020603050405020304" pitchFamily="18" charset="0"/>
                </a:rPr>
                <a:t>レストラン●●</a:t>
              </a:r>
              <a:endParaRPr lang="en-US" altLang="ja-JP" sz="7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695B49CC-984B-9D8C-61B0-A279ECA8F6C3}"/>
                </a:ext>
              </a:extLst>
            </p:cNvPr>
            <p:cNvSpPr txBox="1"/>
            <p:nvPr/>
          </p:nvSpPr>
          <p:spPr>
            <a:xfrm>
              <a:off x="6671476" y="5011407"/>
              <a:ext cx="875366" cy="215444"/>
            </a:xfrm>
            <a:prstGeom prst="rect">
              <a:avLst/>
            </a:prstGeom>
            <a:noFill/>
          </p:spPr>
          <p:txBody>
            <a:bodyPr wrap="square" lIns="0" tIns="45720" rIns="0" bIns="45720" rtlCol="0" anchor="t">
              <a:spAutoFit/>
            </a:bodyPr>
            <a:lstStyle/>
            <a:p>
              <a:r>
                <a:rPr lang="ja-JP" altLang="en-US" sz="400" dirty="0">
                  <a:solidFill>
                    <a:schemeClr val="bg1"/>
                  </a:solidFill>
                  <a:latin typeface="BIZ UDPゴシック" panose="020B0400000000000000" pitchFamily="50" charset="-128"/>
                  <a:ea typeface="BIZ UDPゴシック" panose="020B0400000000000000" pitchFamily="50" charset="-128"/>
                </a:rPr>
                <a:t>とても美味しくて感度</a:t>
              </a:r>
              <a:r>
                <a:rPr lang="en-US" altLang="ja-JP" sz="400" dirty="0">
                  <a:solidFill>
                    <a:schemeClr val="bg1"/>
                  </a:solidFill>
                  <a:latin typeface="BIZ UDPゴシック" panose="020B0400000000000000" pitchFamily="50" charset="-128"/>
                  <a:ea typeface="BIZ UDPゴシック" panose="020B0400000000000000" pitchFamily="50" charset="-128"/>
                </a:rPr>
                <a:t>j</a:t>
              </a:r>
              <a:r>
                <a:rPr lang="ja-JP" altLang="en-US" sz="400" dirty="0">
                  <a:solidFill>
                    <a:schemeClr val="bg1"/>
                  </a:solidFill>
                  <a:latin typeface="BIZ UDPゴシック" panose="020B0400000000000000" pitchFamily="50" charset="-128"/>
                  <a:ea typeface="BIZ UDPゴシック" panose="020B0400000000000000" pitchFamily="50" charset="-128"/>
                </a:rPr>
                <a:t>しました。スタッフさんの対応も素晴らしいです。ありが</a:t>
              </a: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付近の店や施設を調べる</a:t>
            </a:r>
          </a:p>
        </p:txBody>
      </p:sp>
      <p:sp>
        <p:nvSpPr>
          <p:cNvPr id="3" name="タイトル 1">
            <a:extLst>
              <a:ext uri="{FF2B5EF4-FFF2-40B4-BE49-F238E27FC236}">
                <a16:creationId xmlns:a16="http://schemas.microsoft.com/office/drawing/2014/main" id="{242CD149-2261-0F12-6C18-2D168303EFA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1-I</a:t>
            </a:r>
            <a:endParaRPr kumimoji="0" lang="ja-JP" altLang="en-US" sz="2799" kern="0" dirty="0">
              <a:solidFill>
                <a:sysClr val="windowText" lastClr="000000"/>
              </a:solidFill>
            </a:endParaRPr>
          </a:p>
        </p:txBody>
      </p:sp>
      <p:sp>
        <p:nvSpPr>
          <p:cNvPr id="6" name="字幕 14">
            <a:extLst>
              <a:ext uri="{FF2B5EF4-FFF2-40B4-BE49-F238E27FC236}">
                <a16:creationId xmlns:a16="http://schemas.microsoft.com/office/drawing/2014/main" id="{10821D37-61FF-DC5F-7300-5AD94106FE46}"/>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目的地を業種や施設のジャンルから検索してみましょう</a:t>
            </a:r>
          </a:p>
        </p:txBody>
      </p:sp>
      <p:sp>
        <p:nvSpPr>
          <p:cNvPr id="19" name="テキスト ボックス 18">
            <a:extLst>
              <a:ext uri="{FF2B5EF4-FFF2-40B4-BE49-F238E27FC236}">
                <a16:creationId xmlns:a16="http://schemas.microsoft.com/office/drawing/2014/main" id="{41CBF3AE-A52A-E1B7-41FD-0F03650EE4FB}"/>
              </a:ext>
            </a:extLst>
          </p:cNvPr>
          <p:cNvSpPr txBox="1"/>
          <p:nvPr/>
        </p:nvSpPr>
        <p:spPr>
          <a:xfrm>
            <a:off x="2724594" y="16587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FEAB90C3-02AE-34B7-813D-3A028626CB18}"/>
              </a:ext>
            </a:extLst>
          </p:cNvPr>
          <p:cNvSpPr txBox="1"/>
          <p:nvPr/>
        </p:nvSpPr>
        <p:spPr>
          <a:xfrm>
            <a:off x="3273296" y="1735883"/>
            <a:ext cx="4028652" cy="369332"/>
          </a:xfrm>
          <a:prstGeom prst="rect">
            <a:avLst/>
          </a:prstGeom>
          <a:noFill/>
        </p:spPr>
        <p:txBody>
          <a:bodyPr wrap="square" lIns="91440" tIns="45720" rIns="91440" bIns="45720" rtlCol="0" anchor="t">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選択した施設の概要等が表示されます</a:t>
            </a:r>
            <a:endParaRPr lang="ja-JP" altLang="en-US" sz="1800"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6CF90530-89BE-AC39-E5B3-A310961C243D}"/>
              </a:ext>
            </a:extLst>
          </p:cNvPr>
          <p:cNvSpPr txBox="1"/>
          <p:nvPr/>
        </p:nvSpPr>
        <p:spPr>
          <a:xfrm>
            <a:off x="268888" y="1257477"/>
            <a:ext cx="8748000"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目的に応じた近隣のお店などを探す場合はこちらの機能が便利です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3" name="Slide Number Placeholder 5">
            <a:extLst>
              <a:ext uri="{FF2B5EF4-FFF2-40B4-BE49-F238E27FC236}">
                <a16:creationId xmlns:a16="http://schemas.microsoft.com/office/drawing/2014/main" id="{866A182A-94C6-25F2-1D71-ED16C7489E6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Tree>
    <p:extLst>
      <p:ext uri="{BB962C8B-B14F-4D97-AF65-F5344CB8AC3E}">
        <p14:creationId xmlns:p14="http://schemas.microsoft.com/office/powerpoint/2010/main" val="1674355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B5A5028D-7D90-7867-B0FE-803136AB5ABD}"/>
              </a:ext>
            </a:extLst>
          </p:cNvPr>
          <p:cNvPicPr>
            <a:picLocks noChangeAspect="1"/>
          </p:cNvPicPr>
          <p:nvPr/>
        </p:nvPicPr>
        <p:blipFill>
          <a:blip r:embed="rId4"/>
          <a:stretch>
            <a:fillRect/>
          </a:stretch>
        </p:blipFill>
        <p:spPr>
          <a:xfrm>
            <a:off x="5437937" y="2399287"/>
            <a:ext cx="2407349" cy="4282498"/>
          </a:xfrm>
          <a:prstGeom prst="rect">
            <a:avLst/>
          </a:prstGeom>
          <a:ln>
            <a:solidFill>
              <a:schemeClr val="tx1"/>
            </a:solidFill>
          </a:ln>
        </p:spPr>
      </p:pic>
      <p:grpSp>
        <p:nvGrpSpPr>
          <p:cNvPr id="31" name="グループ化 30">
            <a:extLst>
              <a:ext uri="{FF2B5EF4-FFF2-40B4-BE49-F238E27FC236}">
                <a16:creationId xmlns:a16="http://schemas.microsoft.com/office/drawing/2014/main" id="{C097D778-851E-E79A-2830-A05C66E90A33}"/>
              </a:ext>
            </a:extLst>
          </p:cNvPr>
          <p:cNvGrpSpPr/>
          <p:nvPr/>
        </p:nvGrpSpPr>
        <p:grpSpPr>
          <a:xfrm>
            <a:off x="1249674" y="2399287"/>
            <a:ext cx="2423957" cy="4282499"/>
            <a:chOff x="5656078" y="2675354"/>
            <a:chExt cx="1890764" cy="3276732"/>
          </a:xfrm>
        </p:grpSpPr>
        <p:pic>
          <p:nvPicPr>
            <p:cNvPr id="32" name="図 31">
              <a:extLst>
                <a:ext uri="{FF2B5EF4-FFF2-40B4-BE49-F238E27FC236}">
                  <a16:creationId xmlns:a16="http://schemas.microsoft.com/office/drawing/2014/main" id="{A314E704-89C9-F167-1904-FABEBDC7DD05}"/>
                </a:ext>
              </a:extLst>
            </p:cNvPr>
            <p:cNvPicPr>
              <a:picLocks noChangeAspect="1"/>
            </p:cNvPicPr>
            <p:nvPr/>
          </p:nvPicPr>
          <p:blipFill rotWithShape="1">
            <a:blip r:embed="rId5"/>
            <a:srcRect t="412" b="59936"/>
            <a:stretch/>
          </p:blipFill>
          <p:spPr>
            <a:xfrm>
              <a:off x="5656078" y="2675354"/>
              <a:ext cx="1890764" cy="3276732"/>
            </a:xfrm>
            <a:prstGeom prst="rect">
              <a:avLst/>
            </a:prstGeom>
            <a:ln>
              <a:solidFill>
                <a:schemeClr val="tx1"/>
              </a:solidFill>
            </a:ln>
          </p:spPr>
        </p:pic>
        <p:sp>
          <p:nvSpPr>
            <p:cNvPr id="33" name="テキスト ボックス 32">
              <a:extLst>
                <a:ext uri="{FF2B5EF4-FFF2-40B4-BE49-F238E27FC236}">
                  <a16:creationId xmlns:a16="http://schemas.microsoft.com/office/drawing/2014/main" id="{D10BD65C-6589-5F26-4B9D-62261BF9077A}"/>
                </a:ext>
              </a:extLst>
            </p:cNvPr>
            <p:cNvSpPr txBox="1"/>
            <p:nvPr/>
          </p:nvSpPr>
          <p:spPr>
            <a:xfrm>
              <a:off x="5735573" y="2987268"/>
              <a:ext cx="1679640" cy="200055"/>
            </a:xfrm>
            <a:prstGeom prst="rect">
              <a:avLst/>
            </a:prstGeom>
            <a:noFill/>
          </p:spPr>
          <p:txBody>
            <a:bodyPr wrap="square" lIns="0" tIns="45720" rIns="0" bIns="45720" rtlCol="0" anchor="t">
              <a:spAutoFit/>
            </a:bodyPr>
            <a:lstStyle/>
            <a:p>
              <a:r>
                <a:rPr lang="ja-JP" altLang="en-US" sz="700" kern="100" dirty="0">
                  <a:latin typeface="BIZ UDPゴシック" panose="020B0400000000000000" pitchFamily="50" charset="-128"/>
                  <a:ea typeface="BIZ UDPゴシック" panose="020B0400000000000000" pitchFamily="50" charset="-128"/>
                  <a:cs typeface="Times New Roman" panose="02020603050405020304" pitchFamily="18" charset="0"/>
                </a:rPr>
                <a:t>レストラン●●</a:t>
              </a:r>
              <a:endParaRPr lang="en-US" altLang="ja-JP" sz="7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7F75D044-9D15-B3C5-2880-9E7C5B953C5C}"/>
                </a:ext>
              </a:extLst>
            </p:cNvPr>
            <p:cNvSpPr txBox="1"/>
            <p:nvPr/>
          </p:nvSpPr>
          <p:spPr>
            <a:xfrm>
              <a:off x="6671476" y="5011407"/>
              <a:ext cx="875366" cy="215444"/>
            </a:xfrm>
            <a:prstGeom prst="rect">
              <a:avLst/>
            </a:prstGeom>
            <a:noFill/>
          </p:spPr>
          <p:txBody>
            <a:bodyPr wrap="square" lIns="0" tIns="45720" rIns="0" bIns="45720" rtlCol="0" anchor="t">
              <a:spAutoFit/>
            </a:bodyPr>
            <a:lstStyle/>
            <a:p>
              <a:r>
                <a:rPr lang="ja-JP" altLang="en-US" sz="400" dirty="0">
                  <a:solidFill>
                    <a:schemeClr val="bg1"/>
                  </a:solidFill>
                  <a:latin typeface="BIZ UDPゴシック" panose="020B0400000000000000" pitchFamily="50" charset="-128"/>
                  <a:ea typeface="BIZ UDPゴシック" panose="020B0400000000000000" pitchFamily="50" charset="-128"/>
                </a:rPr>
                <a:t>とても美味しくて感度</a:t>
              </a:r>
              <a:r>
                <a:rPr lang="en-US" altLang="ja-JP" sz="400" dirty="0">
                  <a:solidFill>
                    <a:schemeClr val="bg1"/>
                  </a:solidFill>
                  <a:latin typeface="BIZ UDPゴシック" panose="020B0400000000000000" pitchFamily="50" charset="-128"/>
                  <a:ea typeface="BIZ UDPゴシック" panose="020B0400000000000000" pitchFamily="50" charset="-128"/>
                </a:rPr>
                <a:t>j</a:t>
              </a:r>
              <a:r>
                <a:rPr lang="ja-JP" altLang="en-US" sz="400" dirty="0">
                  <a:solidFill>
                    <a:schemeClr val="bg1"/>
                  </a:solidFill>
                  <a:latin typeface="BIZ UDPゴシック" panose="020B0400000000000000" pitchFamily="50" charset="-128"/>
                  <a:ea typeface="BIZ UDPゴシック" panose="020B0400000000000000" pitchFamily="50" charset="-128"/>
                </a:rPr>
                <a:t>しました。スタッフさんの対応も素晴らしいです。ありが</a:t>
              </a: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目的地までの経路を調べる</a:t>
            </a:r>
          </a:p>
        </p:txBody>
      </p:sp>
      <p:sp>
        <p:nvSpPr>
          <p:cNvPr id="3" name="タイトル 1">
            <a:extLst>
              <a:ext uri="{FF2B5EF4-FFF2-40B4-BE49-F238E27FC236}">
                <a16:creationId xmlns:a16="http://schemas.microsoft.com/office/drawing/2014/main" id="{B8EBC96A-0837-2110-FC03-440C7BD450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1-J</a:t>
            </a:r>
            <a:endParaRPr kumimoji="0" lang="ja-JP" altLang="en-US" sz="2799" kern="0" dirty="0">
              <a:solidFill>
                <a:sysClr val="windowText" lastClr="000000"/>
              </a:solidFill>
            </a:endParaRPr>
          </a:p>
        </p:txBody>
      </p:sp>
      <p:sp>
        <p:nvSpPr>
          <p:cNvPr id="5" name="四角形: 角を丸くする 4">
            <a:extLst>
              <a:ext uri="{FF2B5EF4-FFF2-40B4-BE49-F238E27FC236}">
                <a16:creationId xmlns:a16="http://schemas.microsoft.com/office/drawing/2014/main" id="{72A9F3F9-DF96-A651-AB88-9E0338E09BA2}"/>
              </a:ext>
            </a:extLst>
          </p:cNvPr>
          <p:cNvSpPr/>
          <p:nvPr/>
        </p:nvSpPr>
        <p:spPr>
          <a:xfrm>
            <a:off x="1355647" y="3476055"/>
            <a:ext cx="584395" cy="3619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5" name="直線矢印コネクタ 14">
            <a:extLst>
              <a:ext uri="{FF2B5EF4-FFF2-40B4-BE49-F238E27FC236}">
                <a16:creationId xmlns:a16="http://schemas.microsoft.com/office/drawing/2014/main" id="{B7435440-37D6-4758-8AFB-3C8732FFA7B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54E3520-387C-BE81-E7BA-BE213092E497}"/>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052BDA8A-C44E-E6AC-41B0-7E5C2BC0437C}"/>
              </a:ext>
            </a:extLst>
          </p:cNvPr>
          <p:cNvSpPr txBox="1"/>
          <p:nvPr/>
        </p:nvSpPr>
        <p:spPr>
          <a:xfrm>
            <a:off x="4775127"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7253AFBD-0DE4-7C18-BBE3-E32D28E33081}"/>
              </a:ext>
            </a:extLst>
          </p:cNvPr>
          <p:cNvSpPr txBox="1"/>
          <p:nvPr/>
        </p:nvSpPr>
        <p:spPr>
          <a:xfrm>
            <a:off x="1205958" y="1590111"/>
            <a:ext cx="3355155"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施設情報の画面の</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下にある</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経路</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を押します</a:t>
            </a:r>
          </a:p>
        </p:txBody>
      </p:sp>
      <p:sp>
        <p:nvSpPr>
          <p:cNvPr id="29" name="字幕 14">
            <a:extLst>
              <a:ext uri="{FF2B5EF4-FFF2-40B4-BE49-F238E27FC236}">
                <a16:creationId xmlns:a16="http://schemas.microsoft.com/office/drawing/2014/main" id="{1E139EA3-4CC7-271F-2F79-1EC470EEBA9C}"/>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latin typeface="BIZ UDPゴシック" panose="020B0400000000000000" pitchFamily="50" charset="-128"/>
                <a:ea typeface="BIZ UDPゴシック" panose="020B0400000000000000" pitchFamily="50" charset="-128"/>
              </a:rPr>
              <a:t>「経路」機能で目的地までの経路を調べましょう</a:t>
            </a:r>
          </a:p>
        </p:txBody>
      </p:sp>
      <p:sp>
        <p:nvSpPr>
          <p:cNvPr id="30" name="テキスト ボックス 29">
            <a:extLst>
              <a:ext uri="{FF2B5EF4-FFF2-40B4-BE49-F238E27FC236}">
                <a16:creationId xmlns:a16="http://schemas.microsoft.com/office/drawing/2014/main" id="{948CEC2D-D4B7-DAD3-EEE0-D4DDBCA9A518}"/>
              </a:ext>
            </a:extLst>
          </p:cNvPr>
          <p:cNvSpPr txBox="1"/>
          <p:nvPr/>
        </p:nvSpPr>
        <p:spPr>
          <a:xfrm>
            <a:off x="5289077" y="1590111"/>
            <a:ext cx="3536872"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出発地、交通手段、出発時間等を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指定できる画面に切り替わります</a:t>
            </a:r>
          </a:p>
        </p:txBody>
      </p:sp>
      <p:sp>
        <p:nvSpPr>
          <p:cNvPr id="36" name="Slide Number Placeholder 5">
            <a:extLst>
              <a:ext uri="{FF2B5EF4-FFF2-40B4-BE49-F238E27FC236}">
                <a16:creationId xmlns:a16="http://schemas.microsoft.com/office/drawing/2014/main" id="{A2D10AE3-6FA0-C726-E637-FCA3DF2F8DE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Tree>
    <p:extLst>
      <p:ext uri="{BB962C8B-B14F-4D97-AF65-F5344CB8AC3E}">
        <p14:creationId xmlns:p14="http://schemas.microsoft.com/office/powerpoint/2010/main" val="1305218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1DCB22FF-F8B0-7981-5EBB-B568CAB23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432" y="1570894"/>
            <a:ext cx="2798292" cy="49772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 name="正方形/長方形 38">
            <a:extLst>
              <a:ext uri="{FF2B5EF4-FFF2-40B4-BE49-F238E27FC236}">
                <a16:creationId xmlns:a16="http://schemas.microsoft.com/office/drawing/2014/main" id="{FF1F4138-5A6C-8B58-957D-DC2195AB0C33}"/>
              </a:ext>
            </a:extLst>
          </p:cNvPr>
          <p:cNvSpPr/>
          <p:nvPr/>
        </p:nvSpPr>
        <p:spPr>
          <a:xfrm>
            <a:off x="6217836" y="1711755"/>
            <a:ext cx="2815984" cy="393232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p>
        </p:txBody>
      </p:sp>
      <p:sp>
        <p:nvSpPr>
          <p:cNvPr id="89" name="object 20">
            <a:extLst>
              <a:ext uri="{FF2B5EF4-FFF2-40B4-BE49-F238E27FC236}">
                <a16:creationId xmlns:a16="http://schemas.microsoft.com/office/drawing/2014/main" id="{8A5D6C7B-8C68-41B1-9867-A187C3D6F7C8}"/>
              </a:ext>
            </a:extLst>
          </p:cNvPr>
          <p:cNvSpPr/>
          <p:nvPr/>
        </p:nvSpPr>
        <p:spPr>
          <a:xfrm>
            <a:off x="7239985" y="3725070"/>
            <a:ext cx="276598" cy="133876"/>
          </a:xfrm>
          <a:custGeom>
            <a:avLst/>
            <a:gdLst/>
            <a:ahLst/>
            <a:cxnLst/>
            <a:rect l="l" t="t" r="r" b="b"/>
            <a:pathLst>
              <a:path w="297814" h="144145">
                <a:moveTo>
                  <a:pt x="4900" y="76869"/>
                </a:moveTo>
                <a:lnTo>
                  <a:pt x="0" y="69260"/>
                </a:lnTo>
                <a:lnTo>
                  <a:pt x="8321" y="65279"/>
                </a:lnTo>
                <a:lnTo>
                  <a:pt x="16020" y="61153"/>
                </a:lnTo>
                <a:lnTo>
                  <a:pt x="48434" y="36340"/>
                </a:lnTo>
                <a:lnTo>
                  <a:pt x="64442" y="17264"/>
                </a:lnTo>
                <a:lnTo>
                  <a:pt x="25929" y="17264"/>
                </a:lnTo>
                <a:lnTo>
                  <a:pt x="23738" y="7143"/>
                </a:lnTo>
                <a:lnTo>
                  <a:pt x="66023" y="7143"/>
                </a:lnTo>
                <a:lnTo>
                  <a:pt x="72288" y="1041"/>
                </a:lnTo>
                <a:lnTo>
                  <a:pt x="80184" y="6399"/>
                </a:lnTo>
                <a:lnTo>
                  <a:pt x="84087" y="10141"/>
                </a:lnTo>
                <a:lnTo>
                  <a:pt x="84087" y="13802"/>
                </a:lnTo>
                <a:lnTo>
                  <a:pt x="83462" y="14839"/>
                </a:lnTo>
                <a:lnTo>
                  <a:pt x="82211" y="15465"/>
                </a:lnTo>
                <a:lnTo>
                  <a:pt x="80649" y="16044"/>
                </a:lnTo>
                <a:lnTo>
                  <a:pt x="78781" y="16044"/>
                </a:lnTo>
                <a:lnTo>
                  <a:pt x="78576" y="16137"/>
                </a:lnTo>
                <a:lnTo>
                  <a:pt x="78581" y="16809"/>
                </a:lnTo>
                <a:lnTo>
                  <a:pt x="79421" y="16809"/>
                </a:lnTo>
                <a:lnTo>
                  <a:pt x="82804" y="20835"/>
                </a:lnTo>
                <a:lnTo>
                  <a:pt x="84856" y="23142"/>
                </a:lnTo>
                <a:lnTo>
                  <a:pt x="73319" y="23142"/>
                </a:lnTo>
                <a:lnTo>
                  <a:pt x="67152" y="31907"/>
                </a:lnTo>
                <a:lnTo>
                  <a:pt x="59896" y="40038"/>
                </a:lnTo>
                <a:lnTo>
                  <a:pt x="51489" y="47579"/>
                </a:lnTo>
                <a:lnTo>
                  <a:pt x="42118" y="54396"/>
                </a:lnTo>
                <a:lnTo>
                  <a:pt x="103524" y="54396"/>
                </a:lnTo>
                <a:lnTo>
                  <a:pt x="104159" y="54837"/>
                </a:lnTo>
                <a:lnTo>
                  <a:pt x="108197" y="58330"/>
                </a:lnTo>
                <a:lnTo>
                  <a:pt x="107691" y="59233"/>
                </a:lnTo>
                <a:lnTo>
                  <a:pt x="37116" y="59233"/>
                </a:lnTo>
                <a:lnTo>
                  <a:pt x="30779" y="63849"/>
                </a:lnTo>
                <a:lnTo>
                  <a:pt x="23297" y="68327"/>
                </a:lnTo>
                <a:lnTo>
                  <a:pt x="14671" y="72667"/>
                </a:lnTo>
                <a:lnTo>
                  <a:pt x="4900" y="76869"/>
                </a:lnTo>
                <a:close/>
              </a:path>
              <a:path w="297814" h="144145">
                <a:moveTo>
                  <a:pt x="104851" y="28277"/>
                </a:moveTo>
                <a:lnTo>
                  <a:pt x="89647" y="28277"/>
                </a:lnTo>
                <a:lnTo>
                  <a:pt x="94388" y="23583"/>
                </a:lnTo>
                <a:lnTo>
                  <a:pt x="99161" y="18371"/>
                </a:lnTo>
                <a:lnTo>
                  <a:pt x="103968" y="12644"/>
                </a:lnTo>
                <a:lnTo>
                  <a:pt x="108809" y="6399"/>
                </a:lnTo>
                <a:lnTo>
                  <a:pt x="117926" y="11093"/>
                </a:lnTo>
                <a:lnTo>
                  <a:pt x="122485" y="14764"/>
                </a:lnTo>
                <a:lnTo>
                  <a:pt x="122485" y="19695"/>
                </a:lnTo>
                <a:lnTo>
                  <a:pt x="120969" y="20612"/>
                </a:lnTo>
                <a:lnTo>
                  <a:pt x="113893" y="20612"/>
                </a:lnTo>
                <a:lnTo>
                  <a:pt x="108615" y="25521"/>
                </a:lnTo>
                <a:lnTo>
                  <a:pt x="104851" y="28277"/>
                </a:lnTo>
                <a:close/>
              </a:path>
              <a:path w="297814" h="144145">
                <a:moveTo>
                  <a:pt x="78581" y="16809"/>
                </a:moveTo>
                <a:lnTo>
                  <a:pt x="78576" y="16137"/>
                </a:lnTo>
                <a:lnTo>
                  <a:pt x="78781" y="16044"/>
                </a:lnTo>
                <a:lnTo>
                  <a:pt x="79222" y="16572"/>
                </a:lnTo>
                <a:lnTo>
                  <a:pt x="78581" y="16809"/>
                </a:lnTo>
                <a:close/>
              </a:path>
              <a:path w="297814" h="144145">
                <a:moveTo>
                  <a:pt x="79222" y="16572"/>
                </a:moveTo>
                <a:lnTo>
                  <a:pt x="78781" y="16044"/>
                </a:lnTo>
                <a:lnTo>
                  <a:pt x="80649" y="16044"/>
                </a:lnTo>
                <a:lnTo>
                  <a:pt x="79222" y="16572"/>
                </a:lnTo>
                <a:close/>
              </a:path>
              <a:path w="297814" h="144145">
                <a:moveTo>
                  <a:pt x="79421" y="16809"/>
                </a:moveTo>
                <a:lnTo>
                  <a:pt x="78581" y="16809"/>
                </a:lnTo>
                <a:lnTo>
                  <a:pt x="79222" y="16572"/>
                </a:lnTo>
                <a:lnTo>
                  <a:pt x="79421" y="16809"/>
                </a:lnTo>
                <a:close/>
              </a:path>
              <a:path w="297814" h="144145">
                <a:moveTo>
                  <a:pt x="34188" y="46508"/>
                </a:moveTo>
                <a:lnTo>
                  <a:pt x="30642" y="46508"/>
                </a:lnTo>
                <a:lnTo>
                  <a:pt x="29186" y="45367"/>
                </a:lnTo>
                <a:lnTo>
                  <a:pt x="28373" y="43085"/>
                </a:lnTo>
                <a:lnTo>
                  <a:pt x="25887" y="38118"/>
                </a:lnTo>
                <a:lnTo>
                  <a:pt x="22079" y="33167"/>
                </a:lnTo>
                <a:lnTo>
                  <a:pt x="16947" y="28232"/>
                </a:lnTo>
                <a:lnTo>
                  <a:pt x="10492" y="23313"/>
                </a:lnTo>
                <a:lnTo>
                  <a:pt x="15619" y="16891"/>
                </a:lnTo>
                <a:lnTo>
                  <a:pt x="41225" y="40531"/>
                </a:lnTo>
                <a:lnTo>
                  <a:pt x="40307" y="42268"/>
                </a:lnTo>
                <a:lnTo>
                  <a:pt x="38471" y="43534"/>
                </a:lnTo>
                <a:lnTo>
                  <a:pt x="36098" y="45517"/>
                </a:lnTo>
                <a:lnTo>
                  <a:pt x="34188" y="46508"/>
                </a:lnTo>
                <a:close/>
              </a:path>
              <a:path w="297814" h="144145">
                <a:moveTo>
                  <a:pt x="120600" y="20835"/>
                </a:moveTo>
                <a:lnTo>
                  <a:pt x="115778" y="20835"/>
                </a:lnTo>
                <a:lnTo>
                  <a:pt x="114800" y="20761"/>
                </a:lnTo>
                <a:lnTo>
                  <a:pt x="113893" y="20612"/>
                </a:lnTo>
                <a:lnTo>
                  <a:pt x="120969" y="20612"/>
                </a:lnTo>
                <a:lnTo>
                  <a:pt x="120600" y="20835"/>
                </a:lnTo>
                <a:close/>
              </a:path>
              <a:path w="297814" h="144145">
                <a:moveTo>
                  <a:pt x="123618" y="42267"/>
                </a:moveTo>
                <a:lnTo>
                  <a:pt x="106411" y="42267"/>
                </a:lnTo>
                <a:lnTo>
                  <a:pt x="111386" y="38048"/>
                </a:lnTo>
                <a:lnTo>
                  <a:pt x="116550" y="33167"/>
                </a:lnTo>
                <a:lnTo>
                  <a:pt x="121609" y="27928"/>
                </a:lnTo>
                <a:lnTo>
                  <a:pt x="126857" y="22026"/>
                </a:lnTo>
                <a:lnTo>
                  <a:pt x="135402" y="27061"/>
                </a:lnTo>
                <a:lnTo>
                  <a:pt x="139674" y="30880"/>
                </a:lnTo>
                <a:lnTo>
                  <a:pt x="139674" y="35668"/>
                </a:lnTo>
                <a:lnTo>
                  <a:pt x="138430" y="36462"/>
                </a:lnTo>
                <a:lnTo>
                  <a:pt x="131513" y="36462"/>
                </a:lnTo>
                <a:lnTo>
                  <a:pt x="126653" y="40396"/>
                </a:lnTo>
                <a:lnTo>
                  <a:pt x="123618" y="42267"/>
                </a:lnTo>
                <a:close/>
              </a:path>
              <a:path w="297814" h="144145">
                <a:moveTo>
                  <a:pt x="137475" y="73520"/>
                </a:moveTo>
                <a:lnTo>
                  <a:pt x="118297" y="63768"/>
                </a:lnTo>
                <a:lnTo>
                  <a:pt x="101211" y="52121"/>
                </a:lnTo>
                <a:lnTo>
                  <a:pt x="86219" y="38579"/>
                </a:lnTo>
                <a:lnTo>
                  <a:pt x="73319" y="23142"/>
                </a:lnTo>
                <a:lnTo>
                  <a:pt x="84856" y="23142"/>
                </a:lnTo>
                <a:lnTo>
                  <a:pt x="85981" y="24406"/>
                </a:lnTo>
                <a:lnTo>
                  <a:pt x="89647" y="28277"/>
                </a:lnTo>
                <a:lnTo>
                  <a:pt x="104851" y="28277"/>
                </a:lnTo>
                <a:lnTo>
                  <a:pt x="102500" y="29998"/>
                </a:lnTo>
                <a:lnTo>
                  <a:pt x="95547" y="34043"/>
                </a:lnTo>
                <a:lnTo>
                  <a:pt x="99282" y="36775"/>
                </a:lnTo>
                <a:lnTo>
                  <a:pt x="102903" y="39517"/>
                </a:lnTo>
                <a:lnTo>
                  <a:pt x="106411" y="42267"/>
                </a:lnTo>
                <a:lnTo>
                  <a:pt x="123618" y="42267"/>
                </a:lnTo>
                <a:lnTo>
                  <a:pt x="120642" y="44101"/>
                </a:lnTo>
                <a:lnTo>
                  <a:pt x="113481" y="47579"/>
                </a:lnTo>
                <a:lnTo>
                  <a:pt x="120362" y="51259"/>
                </a:lnTo>
                <a:lnTo>
                  <a:pt x="128200" y="54952"/>
                </a:lnTo>
                <a:lnTo>
                  <a:pt x="136993" y="58658"/>
                </a:lnTo>
                <a:lnTo>
                  <a:pt x="146744" y="62377"/>
                </a:lnTo>
                <a:lnTo>
                  <a:pt x="143709" y="65507"/>
                </a:lnTo>
                <a:lnTo>
                  <a:pt x="140591" y="69260"/>
                </a:lnTo>
                <a:lnTo>
                  <a:pt x="137475" y="73520"/>
                </a:lnTo>
                <a:close/>
              </a:path>
              <a:path w="297814" h="144145">
                <a:moveTo>
                  <a:pt x="137963" y="36760"/>
                </a:moveTo>
                <a:lnTo>
                  <a:pt x="133671" y="36760"/>
                </a:lnTo>
                <a:lnTo>
                  <a:pt x="132663" y="36661"/>
                </a:lnTo>
                <a:lnTo>
                  <a:pt x="131513" y="36462"/>
                </a:lnTo>
                <a:lnTo>
                  <a:pt x="138430" y="36462"/>
                </a:lnTo>
                <a:lnTo>
                  <a:pt x="137963" y="36760"/>
                </a:lnTo>
                <a:close/>
              </a:path>
              <a:path w="297814" h="144145">
                <a:moveTo>
                  <a:pt x="103524" y="54396"/>
                </a:moveTo>
                <a:lnTo>
                  <a:pt x="88870" y="54396"/>
                </a:lnTo>
                <a:lnTo>
                  <a:pt x="95673" y="49634"/>
                </a:lnTo>
                <a:lnTo>
                  <a:pt x="99984" y="51938"/>
                </a:lnTo>
                <a:lnTo>
                  <a:pt x="103524" y="54396"/>
                </a:lnTo>
                <a:close/>
              </a:path>
              <a:path w="297814" h="144145">
                <a:moveTo>
                  <a:pt x="104895" y="64219"/>
                </a:moveTo>
                <a:lnTo>
                  <a:pt x="38310" y="64219"/>
                </a:lnTo>
                <a:lnTo>
                  <a:pt x="37116" y="59233"/>
                </a:lnTo>
                <a:lnTo>
                  <a:pt x="107691" y="59233"/>
                </a:lnTo>
                <a:lnTo>
                  <a:pt x="104895" y="64219"/>
                </a:lnTo>
                <a:close/>
              </a:path>
              <a:path w="297814" h="144145">
                <a:moveTo>
                  <a:pt x="60572" y="85948"/>
                </a:moveTo>
                <a:lnTo>
                  <a:pt x="47927" y="85948"/>
                </a:lnTo>
                <a:lnTo>
                  <a:pt x="47996" y="64219"/>
                </a:lnTo>
                <a:lnTo>
                  <a:pt x="60647" y="64219"/>
                </a:lnTo>
                <a:lnTo>
                  <a:pt x="60572" y="85948"/>
                </a:lnTo>
                <a:close/>
              </a:path>
              <a:path w="297814" h="144145">
                <a:moveTo>
                  <a:pt x="92942" y="85948"/>
                </a:moveTo>
                <a:lnTo>
                  <a:pt x="80441" y="85948"/>
                </a:lnTo>
                <a:lnTo>
                  <a:pt x="80441" y="64219"/>
                </a:lnTo>
                <a:lnTo>
                  <a:pt x="92942" y="64219"/>
                </a:lnTo>
                <a:lnTo>
                  <a:pt x="92942" y="85948"/>
                </a:lnTo>
                <a:close/>
              </a:path>
              <a:path w="297814" h="144145">
                <a:moveTo>
                  <a:pt x="137394" y="96217"/>
                </a:moveTo>
                <a:lnTo>
                  <a:pt x="7053" y="96217"/>
                </a:lnTo>
                <a:lnTo>
                  <a:pt x="4539" y="85948"/>
                </a:lnTo>
                <a:lnTo>
                  <a:pt x="119532" y="85948"/>
                </a:lnTo>
                <a:lnTo>
                  <a:pt x="127710" y="77985"/>
                </a:lnTo>
                <a:lnTo>
                  <a:pt x="132763" y="81626"/>
                </a:lnTo>
                <a:lnTo>
                  <a:pt x="137123" y="85591"/>
                </a:lnTo>
                <a:lnTo>
                  <a:pt x="140791" y="89881"/>
                </a:lnTo>
                <a:lnTo>
                  <a:pt x="137394" y="96217"/>
                </a:lnTo>
                <a:close/>
              </a:path>
              <a:path w="297814" h="144145">
                <a:moveTo>
                  <a:pt x="7169" y="143916"/>
                </a:moveTo>
                <a:lnTo>
                  <a:pt x="2902" y="135748"/>
                </a:lnTo>
                <a:lnTo>
                  <a:pt x="13323" y="132147"/>
                </a:lnTo>
                <a:lnTo>
                  <a:pt x="22219" y="128080"/>
                </a:lnTo>
                <a:lnTo>
                  <a:pt x="47029" y="96217"/>
                </a:lnTo>
                <a:lnTo>
                  <a:pt x="59669" y="96217"/>
                </a:lnTo>
                <a:lnTo>
                  <a:pt x="35148" y="132920"/>
                </a:lnTo>
                <a:lnTo>
                  <a:pt x="22504" y="139086"/>
                </a:lnTo>
                <a:lnTo>
                  <a:pt x="7169" y="143916"/>
                </a:lnTo>
                <a:close/>
              </a:path>
              <a:path w="297814" h="144145">
                <a:moveTo>
                  <a:pt x="108644" y="140195"/>
                </a:moveTo>
                <a:lnTo>
                  <a:pt x="97891" y="140195"/>
                </a:lnTo>
                <a:lnTo>
                  <a:pt x="91839" y="139873"/>
                </a:lnTo>
                <a:lnTo>
                  <a:pt x="90487" y="139228"/>
                </a:lnTo>
                <a:lnTo>
                  <a:pt x="85159" y="138158"/>
                </a:lnTo>
                <a:lnTo>
                  <a:pt x="82025" y="135916"/>
                </a:lnTo>
                <a:lnTo>
                  <a:pt x="80655" y="131006"/>
                </a:lnTo>
                <a:lnTo>
                  <a:pt x="80441" y="129031"/>
                </a:lnTo>
                <a:lnTo>
                  <a:pt x="80441" y="96217"/>
                </a:lnTo>
                <a:lnTo>
                  <a:pt x="92942" y="96217"/>
                </a:lnTo>
                <a:lnTo>
                  <a:pt x="93011" y="127843"/>
                </a:lnTo>
                <a:lnTo>
                  <a:pt x="95611" y="128239"/>
                </a:lnTo>
                <a:lnTo>
                  <a:pt x="99954" y="128438"/>
                </a:lnTo>
                <a:lnTo>
                  <a:pt x="142022" y="128438"/>
                </a:lnTo>
                <a:lnTo>
                  <a:pt x="141926" y="133108"/>
                </a:lnTo>
                <a:lnTo>
                  <a:pt x="118772" y="140079"/>
                </a:lnTo>
                <a:lnTo>
                  <a:pt x="108644" y="140195"/>
                </a:lnTo>
                <a:close/>
              </a:path>
              <a:path w="297814" h="144145">
                <a:moveTo>
                  <a:pt x="142022" y="128438"/>
                </a:moveTo>
                <a:lnTo>
                  <a:pt x="114394" y="128438"/>
                </a:lnTo>
                <a:lnTo>
                  <a:pt x="119466" y="128080"/>
                </a:lnTo>
                <a:lnTo>
                  <a:pt x="122591" y="126845"/>
                </a:lnTo>
                <a:lnTo>
                  <a:pt x="123611" y="125360"/>
                </a:lnTo>
                <a:lnTo>
                  <a:pt x="125732" y="117977"/>
                </a:lnTo>
                <a:lnTo>
                  <a:pt x="126707" y="111660"/>
                </a:lnTo>
                <a:lnTo>
                  <a:pt x="127239" y="103956"/>
                </a:lnTo>
                <a:lnTo>
                  <a:pt x="135954" y="107212"/>
                </a:lnTo>
                <a:lnTo>
                  <a:pt x="135805" y="110742"/>
                </a:lnTo>
                <a:lnTo>
                  <a:pt x="135730" y="120927"/>
                </a:lnTo>
                <a:lnTo>
                  <a:pt x="136145" y="124070"/>
                </a:lnTo>
                <a:lnTo>
                  <a:pt x="137527" y="126347"/>
                </a:lnTo>
                <a:lnTo>
                  <a:pt x="138451" y="126801"/>
                </a:lnTo>
                <a:lnTo>
                  <a:pt x="142056" y="126801"/>
                </a:lnTo>
                <a:lnTo>
                  <a:pt x="142022" y="128438"/>
                </a:lnTo>
                <a:close/>
              </a:path>
              <a:path w="297814" h="144145">
                <a:moveTo>
                  <a:pt x="281787" y="92496"/>
                </a:moveTo>
                <a:lnTo>
                  <a:pt x="267817" y="92496"/>
                </a:lnTo>
                <a:lnTo>
                  <a:pt x="273940" y="86989"/>
                </a:lnTo>
                <a:lnTo>
                  <a:pt x="281664" y="92377"/>
                </a:lnTo>
                <a:close/>
              </a:path>
              <a:path w="297814" h="144145">
                <a:moveTo>
                  <a:pt x="218479" y="143395"/>
                </a:moveTo>
                <a:lnTo>
                  <a:pt x="205977" y="143395"/>
                </a:lnTo>
                <a:lnTo>
                  <a:pt x="205977" y="88998"/>
                </a:lnTo>
                <a:lnTo>
                  <a:pt x="210622" y="90158"/>
                </a:lnTo>
                <a:lnTo>
                  <a:pt x="214454" y="91324"/>
                </a:lnTo>
                <a:lnTo>
                  <a:pt x="217474" y="92496"/>
                </a:lnTo>
                <a:lnTo>
                  <a:pt x="281787" y="92496"/>
                </a:lnTo>
                <a:lnTo>
                  <a:pt x="285526" y="96122"/>
                </a:lnTo>
                <a:lnTo>
                  <a:pt x="285526" y="99556"/>
                </a:lnTo>
                <a:lnTo>
                  <a:pt x="284760" y="100778"/>
                </a:lnTo>
                <a:lnTo>
                  <a:pt x="282041" y="102765"/>
                </a:lnTo>
                <a:lnTo>
                  <a:pt x="218479" y="102765"/>
                </a:lnTo>
                <a:lnTo>
                  <a:pt x="218479" y="125164"/>
                </a:lnTo>
                <a:lnTo>
                  <a:pt x="280540" y="125164"/>
                </a:lnTo>
                <a:lnTo>
                  <a:pt x="280540" y="135284"/>
                </a:lnTo>
                <a:lnTo>
                  <a:pt x="218479" y="135284"/>
                </a:lnTo>
                <a:lnTo>
                  <a:pt x="218479" y="143395"/>
                </a:lnTo>
                <a:close/>
              </a:path>
              <a:path w="297814" h="144145">
                <a:moveTo>
                  <a:pt x="280540" y="125164"/>
                </a:moveTo>
                <a:lnTo>
                  <a:pt x="268038" y="125164"/>
                </a:lnTo>
                <a:lnTo>
                  <a:pt x="268038" y="102765"/>
                </a:lnTo>
                <a:lnTo>
                  <a:pt x="282041" y="102765"/>
                </a:lnTo>
                <a:lnTo>
                  <a:pt x="280540" y="103863"/>
                </a:lnTo>
                <a:lnTo>
                  <a:pt x="280540" y="125164"/>
                </a:lnTo>
                <a:close/>
              </a:path>
              <a:path w="297814" h="144145">
                <a:moveTo>
                  <a:pt x="280540" y="143395"/>
                </a:moveTo>
                <a:lnTo>
                  <a:pt x="268038" y="143395"/>
                </a:lnTo>
                <a:lnTo>
                  <a:pt x="268038" y="135284"/>
                </a:lnTo>
                <a:lnTo>
                  <a:pt x="280540" y="135284"/>
                </a:lnTo>
                <a:lnTo>
                  <a:pt x="280540" y="143395"/>
                </a:lnTo>
                <a:close/>
              </a:path>
              <a:path w="297814" h="144145">
                <a:moveTo>
                  <a:pt x="157399" y="88626"/>
                </a:moveTo>
                <a:lnTo>
                  <a:pt x="151134" y="83449"/>
                </a:lnTo>
                <a:lnTo>
                  <a:pt x="161603" y="66055"/>
                </a:lnTo>
                <a:lnTo>
                  <a:pt x="170820" y="46349"/>
                </a:lnTo>
                <a:lnTo>
                  <a:pt x="178786" y="24330"/>
                </a:lnTo>
                <a:lnTo>
                  <a:pt x="185502" y="0"/>
                </a:lnTo>
                <a:lnTo>
                  <a:pt x="196920" y="2240"/>
                </a:lnTo>
                <a:lnTo>
                  <a:pt x="202628" y="4919"/>
                </a:lnTo>
                <a:lnTo>
                  <a:pt x="202628" y="10279"/>
                </a:lnTo>
                <a:lnTo>
                  <a:pt x="200339" y="11868"/>
                </a:lnTo>
                <a:lnTo>
                  <a:pt x="195761" y="12805"/>
                </a:lnTo>
                <a:lnTo>
                  <a:pt x="192832" y="22069"/>
                </a:lnTo>
                <a:lnTo>
                  <a:pt x="189750" y="30599"/>
                </a:lnTo>
                <a:lnTo>
                  <a:pt x="186517" y="38392"/>
                </a:lnTo>
                <a:lnTo>
                  <a:pt x="183132" y="45450"/>
                </a:lnTo>
                <a:lnTo>
                  <a:pt x="188540" y="46456"/>
                </a:lnTo>
                <a:lnTo>
                  <a:pt x="191243" y="48149"/>
                </a:lnTo>
                <a:lnTo>
                  <a:pt x="191243" y="52537"/>
                </a:lnTo>
                <a:lnTo>
                  <a:pt x="189259" y="54311"/>
                </a:lnTo>
                <a:lnTo>
                  <a:pt x="185290" y="55849"/>
                </a:lnTo>
                <a:lnTo>
                  <a:pt x="185290" y="62582"/>
                </a:lnTo>
                <a:lnTo>
                  <a:pt x="172789" y="62582"/>
                </a:lnTo>
                <a:lnTo>
                  <a:pt x="169980" y="69196"/>
                </a:lnTo>
                <a:lnTo>
                  <a:pt x="166478" y="75741"/>
                </a:lnTo>
                <a:lnTo>
                  <a:pt x="162285" y="82218"/>
                </a:lnTo>
                <a:lnTo>
                  <a:pt x="157399" y="88626"/>
                </a:lnTo>
                <a:close/>
              </a:path>
              <a:path w="297814" h="144145">
                <a:moveTo>
                  <a:pt x="277094" y="21356"/>
                </a:moveTo>
                <a:lnTo>
                  <a:pt x="211517" y="21356"/>
                </a:lnTo>
                <a:lnTo>
                  <a:pt x="209326" y="11236"/>
                </a:lnTo>
                <a:lnTo>
                  <a:pt x="259146" y="11236"/>
                </a:lnTo>
                <a:lnTo>
                  <a:pt x="266914" y="3497"/>
                </a:lnTo>
                <a:lnTo>
                  <a:pt x="271399" y="6494"/>
                </a:lnTo>
                <a:lnTo>
                  <a:pt x="275749" y="10279"/>
                </a:lnTo>
                <a:lnTo>
                  <a:pt x="279870" y="14749"/>
                </a:lnTo>
                <a:lnTo>
                  <a:pt x="277094" y="21356"/>
                </a:lnTo>
                <a:close/>
              </a:path>
              <a:path w="297814" h="144145">
                <a:moveTo>
                  <a:pt x="294703" y="41522"/>
                </a:moveTo>
                <a:lnTo>
                  <a:pt x="194373" y="41522"/>
                </a:lnTo>
                <a:lnTo>
                  <a:pt x="192285" y="31402"/>
                </a:lnTo>
                <a:lnTo>
                  <a:pt x="275738" y="31402"/>
                </a:lnTo>
                <a:lnTo>
                  <a:pt x="284130" y="22993"/>
                </a:lnTo>
                <a:lnTo>
                  <a:pt x="289381" y="26823"/>
                </a:lnTo>
                <a:lnTo>
                  <a:pt x="293865" y="30859"/>
                </a:lnTo>
                <a:lnTo>
                  <a:pt x="297581" y="35102"/>
                </a:lnTo>
                <a:lnTo>
                  <a:pt x="294703" y="41522"/>
                </a:lnTo>
                <a:close/>
              </a:path>
              <a:path w="297814" h="144145">
                <a:moveTo>
                  <a:pt x="279905" y="61614"/>
                </a:moveTo>
                <a:lnTo>
                  <a:pt x="208616" y="61614"/>
                </a:lnTo>
                <a:lnTo>
                  <a:pt x="206424" y="51494"/>
                </a:lnTo>
                <a:lnTo>
                  <a:pt x="262368" y="51494"/>
                </a:lnTo>
                <a:lnTo>
                  <a:pt x="270288" y="44350"/>
                </a:lnTo>
                <a:lnTo>
                  <a:pt x="274836" y="47394"/>
                </a:lnTo>
                <a:lnTo>
                  <a:pt x="279097" y="51066"/>
                </a:lnTo>
                <a:lnTo>
                  <a:pt x="283070" y="55367"/>
                </a:lnTo>
                <a:lnTo>
                  <a:pt x="279905" y="61614"/>
                </a:lnTo>
                <a:close/>
              </a:path>
              <a:path w="297814" h="144145">
                <a:moveTo>
                  <a:pt x="185290" y="143321"/>
                </a:moveTo>
                <a:lnTo>
                  <a:pt x="172789" y="143321"/>
                </a:lnTo>
                <a:lnTo>
                  <a:pt x="172789" y="62582"/>
                </a:lnTo>
                <a:lnTo>
                  <a:pt x="185290" y="62582"/>
                </a:lnTo>
                <a:lnTo>
                  <a:pt x="185290" y="143321"/>
                </a:lnTo>
                <a:close/>
              </a:path>
              <a:path w="297814" h="144145">
                <a:moveTo>
                  <a:pt x="279746" y="81706"/>
                </a:moveTo>
                <a:lnTo>
                  <a:pt x="208258" y="81706"/>
                </a:lnTo>
                <a:lnTo>
                  <a:pt x="206424" y="71437"/>
                </a:lnTo>
                <a:lnTo>
                  <a:pt x="262532" y="71437"/>
                </a:lnTo>
                <a:lnTo>
                  <a:pt x="270454" y="64144"/>
                </a:lnTo>
                <a:lnTo>
                  <a:pt x="274468" y="66811"/>
                </a:lnTo>
                <a:lnTo>
                  <a:pt x="278673" y="70597"/>
                </a:lnTo>
                <a:lnTo>
                  <a:pt x="283070" y="75503"/>
                </a:lnTo>
                <a:lnTo>
                  <a:pt x="279746" y="81706"/>
                </a:lnTo>
                <a:close/>
              </a:path>
            </a:pathLst>
          </a:custGeom>
          <a:solidFill>
            <a:srgbClr val="FFFFFF"/>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目的地までの経路を調べる</a:t>
            </a:r>
          </a:p>
        </p:txBody>
      </p:sp>
      <p:sp>
        <p:nvSpPr>
          <p:cNvPr id="3" name="タイトル 1">
            <a:extLst>
              <a:ext uri="{FF2B5EF4-FFF2-40B4-BE49-F238E27FC236}">
                <a16:creationId xmlns:a16="http://schemas.microsoft.com/office/drawing/2014/main" id="{B8EBC96A-0837-2110-FC03-440C7BD450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1-J</a:t>
            </a:r>
            <a:endParaRPr kumimoji="0" lang="ja-JP" altLang="en-US" sz="2799" kern="0" dirty="0">
              <a:solidFill>
                <a:sysClr val="windowText" lastClr="000000"/>
              </a:solidFill>
            </a:endParaRPr>
          </a:p>
        </p:txBody>
      </p:sp>
      <p:sp>
        <p:nvSpPr>
          <p:cNvPr id="26" name="正方形/長方形 25">
            <a:extLst>
              <a:ext uri="{FF2B5EF4-FFF2-40B4-BE49-F238E27FC236}">
                <a16:creationId xmlns:a16="http://schemas.microsoft.com/office/drawing/2014/main" id="{54279993-4BC2-1A80-1720-1429EBF1C5ED}"/>
              </a:ext>
            </a:extLst>
          </p:cNvPr>
          <p:cNvSpPr/>
          <p:nvPr/>
        </p:nvSpPr>
        <p:spPr>
          <a:xfrm>
            <a:off x="6217837" y="5874597"/>
            <a:ext cx="2815984" cy="661877"/>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p>
        </p:txBody>
      </p:sp>
      <p:sp>
        <p:nvSpPr>
          <p:cNvPr id="27" name="正方形/長方形 26">
            <a:extLst>
              <a:ext uri="{FF2B5EF4-FFF2-40B4-BE49-F238E27FC236}">
                <a16:creationId xmlns:a16="http://schemas.microsoft.com/office/drawing/2014/main" id="{E68DFC71-DB82-C819-0895-D7B129100BBC}"/>
              </a:ext>
            </a:extLst>
          </p:cNvPr>
          <p:cNvSpPr/>
          <p:nvPr/>
        </p:nvSpPr>
        <p:spPr>
          <a:xfrm>
            <a:off x="254808" y="1702367"/>
            <a:ext cx="2679149" cy="2147191"/>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p>
        </p:txBody>
      </p:sp>
      <p:sp>
        <p:nvSpPr>
          <p:cNvPr id="30" name="四角形: 角を丸くする 29">
            <a:extLst>
              <a:ext uri="{FF2B5EF4-FFF2-40B4-BE49-F238E27FC236}">
                <a16:creationId xmlns:a16="http://schemas.microsoft.com/office/drawing/2014/main" id="{11F19D25-3BA9-421D-E256-A9EA6AFE7DED}"/>
              </a:ext>
            </a:extLst>
          </p:cNvPr>
          <p:cNvSpPr/>
          <p:nvPr/>
        </p:nvSpPr>
        <p:spPr>
          <a:xfrm>
            <a:off x="3265465" y="2917576"/>
            <a:ext cx="762151" cy="2391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502C1189-427E-E1E5-59C7-5940A178FD84}"/>
              </a:ext>
            </a:extLst>
          </p:cNvPr>
          <p:cNvSpPr/>
          <p:nvPr/>
        </p:nvSpPr>
        <p:spPr>
          <a:xfrm>
            <a:off x="79990" y="1489451"/>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dirty="0">
                <a:latin typeface="BIZ UDPゴシック" panose="020B0400000000000000" pitchFamily="50" charset="-128"/>
                <a:ea typeface="BIZ UDPゴシック" panose="020B0400000000000000" pitchFamily="50" charset="-128"/>
              </a:rPr>
              <a:t>A</a:t>
            </a:r>
            <a:endParaRPr kumimoji="1" lang="ja-JP" altLang="en-US" sz="1814" b="1" dirty="0">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9584EFC2-3DBE-2A54-CD0F-9E8F19986B44}"/>
              </a:ext>
            </a:extLst>
          </p:cNvPr>
          <p:cNvSpPr/>
          <p:nvPr/>
        </p:nvSpPr>
        <p:spPr>
          <a:xfrm>
            <a:off x="6154777" y="5683837"/>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dirty="0">
                <a:latin typeface="BIZ UDPゴシック" panose="020B0400000000000000" pitchFamily="50" charset="-128"/>
                <a:ea typeface="BIZ UDPゴシック" panose="020B0400000000000000" pitchFamily="50" charset="-128"/>
              </a:rPr>
              <a:t>D</a:t>
            </a:r>
            <a:endParaRPr kumimoji="1" lang="ja-JP" altLang="en-US" sz="1814" b="1" dirty="0">
              <a:latin typeface="BIZ UDPゴシック" panose="020B0400000000000000" pitchFamily="50" charset="-128"/>
              <a:ea typeface="BIZ UDPゴシック" panose="020B0400000000000000" pitchFamily="50" charset="-128"/>
            </a:endParaRPr>
          </a:p>
        </p:txBody>
      </p:sp>
      <p:cxnSp>
        <p:nvCxnSpPr>
          <p:cNvPr id="40" name="カギ線コネクタ 16">
            <a:extLst>
              <a:ext uri="{FF2B5EF4-FFF2-40B4-BE49-F238E27FC236}">
                <a16:creationId xmlns:a16="http://schemas.microsoft.com/office/drawing/2014/main" id="{D68238EC-61BB-D75C-35EC-B6FFB15B6CBC}"/>
              </a:ext>
            </a:extLst>
          </p:cNvPr>
          <p:cNvCxnSpPr>
            <a:cxnSpLocks/>
            <a:stCxn id="30" idx="1"/>
            <a:endCxn id="28" idx="3"/>
          </p:cNvCxnSpPr>
          <p:nvPr/>
        </p:nvCxnSpPr>
        <p:spPr>
          <a:xfrm rot="10800000" flipV="1">
            <a:off x="2961027" y="3037145"/>
            <a:ext cx="304438" cy="2420688"/>
          </a:xfrm>
          <a:prstGeom prst="bentConnector3">
            <a:avLst>
              <a:gd name="adj1" fmla="val 50000"/>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AE94DCD9-C1FE-2A58-8FD1-63F588D2FED6}"/>
              </a:ext>
            </a:extLst>
          </p:cNvPr>
          <p:cNvSpPr/>
          <p:nvPr/>
        </p:nvSpPr>
        <p:spPr>
          <a:xfrm>
            <a:off x="6133907" y="1498839"/>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a:latin typeface="BIZ UDPゴシック" panose="020B0400000000000000" pitchFamily="50" charset="-128"/>
                <a:ea typeface="BIZ UDPゴシック" panose="020B0400000000000000" pitchFamily="50" charset="-128"/>
              </a:rPr>
              <a:t>C</a:t>
            </a:r>
            <a:endParaRPr kumimoji="1" lang="ja-JP" altLang="en-US" sz="1814" b="1" dirty="0">
              <a:latin typeface="BIZ UDPゴシック" panose="020B0400000000000000" pitchFamily="50" charset="-128"/>
              <a:ea typeface="BIZ UDPゴシック" panose="020B0400000000000000" pitchFamily="50" charset="-128"/>
            </a:endParaRPr>
          </a:p>
        </p:txBody>
      </p:sp>
      <p:sp>
        <p:nvSpPr>
          <p:cNvPr id="67" name="四角形: 角を丸くする 66">
            <a:extLst>
              <a:ext uri="{FF2B5EF4-FFF2-40B4-BE49-F238E27FC236}">
                <a16:creationId xmlns:a16="http://schemas.microsoft.com/office/drawing/2014/main" id="{CF2EF9DA-BB61-7ABF-2518-D7DDFC201E23}"/>
              </a:ext>
            </a:extLst>
          </p:cNvPr>
          <p:cNvSpPr/>
          <p:nvPr/>
        </p:nvSpPr>
        <p:spPr>
          <a:xfrm>
            <a:off x="3686516" y="1727491"/>
            <a:ext cx="1948456" cy="70099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D97E1F26-A928-B0CC-62E6-FD314F8A3E91}"/>
              </a:ext>
            </a:extLst>
          </p:cNvPr>
          <p:cNvSpPr txBox="1"/>
          <p:nvPr/>
        </p:nvSpPr>
        <p:spPr>
          <a:xfrm>
            <a:off x="503619" y="1737771"/>
            <a:ext cx="2612473" cy="307777"/>
          </a:xfrm>
          <a:prstGeom prst="rect">
            <a:avLst/>
          </a:prstGeom>
          <a:noFill/>
        </p:spPr>
        <p:txBody>
          <a:bodyPr wrap="square" rtlCol="0">
            <a:spAutoFit/>
          </a:bodyPr>
          <a:lstStyle/>
          <a:p>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経路の探索条件を決定します</a:t>
            </a:r>
            <a:endParaRPr lang="ja-JP" altLang="en-US" sz="1400" b="1" dirty="0">
              <a:latin typeface="BIZ UDPゴシック" panose="020B0400000000000000" pitchFamily="50" charset="-128"/>
              <a:ea typeface="BIZ UDPゴシック" panose="020B0400000000000000" pitchFamily="50" charset="-128"/>
            </a:endParaRPr>
          </a:p>
        </p:txBody>
      </p:sp>
      <p:sp>
        <p:nvSpPr>
          <p:cNvPr id="77" name="四角形: 角を丸くする 76">
            <a:extLst>
              <a:ext uri="{FF2B5EF4-FFF2-40B4-BE49-F238E27FC236}">
                <a16:creationId xmlns:a16="http://schemas.microsoft.com/office/drawing/2014/main" id="{431CFC29-C3C2-C053-95C7-094D6FC28BFC}"/>
              </a:ext>
            </a:extLst>
          </p:cNvPr>
          <p:cNvSpPr/>
          <p:nvPr/>
        </p:nvSpPr>
        <p:spPr>
          <a:xfrm>
            <a:off x="3251537" y="3496562"/>
            <a:ext cx="2693444" cy="2993137"/>
          </a:xfrm>
          <a:prstGeom prst="roundRect">
            <a:avLst>
              <a:gd name="adj" fmla="val 5197"/>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78" name="テキスト ボックス 77">
            <a:extLst>
              <a:ext uri="{FF2B5EF4-FFF2-40B4-BE49-F238E27FC236}">
                <a16:creationId xmlns:a16="http://schemas.microsoft.com/office/drawing/2014/main" id="{6A013054-7987-46D2-89A9-B09248912486}"/>
              </a:ext>
            </a:extLst>
          </p:cNvPr>
          <p:cNvSpPr txBox="1"/>
          <p:nvPr/>
        </p:nvSpPr>
        <p:spPr>
          <a:xfrm>
            <a:off x="6576674" y="5864413"/>
            <a:ext cx="2377164" cy="608308"/>
          </a:xfrm>
          <a:prstGeom prst="rect">
            <a:avLst/>
          </a:prstGeom>
          <a:noFill/>
        </p:spPr>
        <p:txBody>
          <a:bodyPr wrap="square" rtlCol="0">
            <a:spAutoFit/>
          </a:bodyPr>
          <a:lstStyle/>
          <a:p>
            <a:pPr>
              <a:lnSpc>
                <a:spcPct val="130000"/>
              </a:lnSpc>
            </a:pPr>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おすすめの経路を選択し</a:t>
            </a:r>
            <a:endParaRPr lang="en-US" altLang="ja-JP"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詳細を参照します</a:t>
            </a:r>
            <a:endParaRPr lang="ja-JP" altLang="en-US" sz="1400" b="1" dirty="0">
              <a:latin typeface="BIZ UDPゴシック" panose="020B0400000000000000" pitchFamily="50" charset="-128"/>
              <a:ea typeface="BIZ UDPゴシック" panose="020B0400000000000000" pitchFamily="50" charset="-128"/>
            </a:endParaRPr>
          </a:p>
        </p:txBody>
      </p:sp>
      <p:cxnSp>
        <p:nvCxnSpPr>
          <p:cNvPr id="80" name="カギ線コネクタ 16">
            <a:extLst>
              <a:ext uri="{FF2B5EF4-FFF2-40B4-BE49-F238E27FC236}">
                <a16:creationId xmlns:a16="http://schemas.microsoft.com/office/drawing/2014/main" id="{09FEA294-E944-CD72-B60D-FB1AF854F46B}"/>
              </a:ext>
            </a:extLst>
          </p:cNvPr>
          <p:cNvCxnSpPr>
            <a:cxnSpLocks/>
            <a:stCxn id="67" idx="1"/>
            <a:endCxn id="27" idx="3"/>
          </p:cNvCxnSpPr>
          <p:nvPr/>
        </p:nvCxnSpPr>
        <p:spPr>
          <a:xfrm rot="10800000" flipV="1">
            <a:off x="2933958" y="2077987"/>
            <a:ext cx="752559" cy="697975"/>
          </a:xfrm>
          <a:prstGeom prst="bentConnector3">
            <a:avLst>
              <a:gd name="adj1" fmla="val 50000"/>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cxnSp>
        <p:nvCxnSpPr>
          <p:cNvPr id="81" name="カギ線コネクタ 16">
            <a:extLst>
              <a:ext uri="{FF2B5EF4-FFF2-40B4-BE49-F238E27FC236}">
                <a16:creationId xmlns:a16="http://schemas.microsoft.com/office/drawing/2014/main" id="{5368714B-1A0B-86EE-F60C-3F762BDF41CB}"/>
              </a:ext>
            </a:extLst>
          </p:cNvPr>
          <p:cNvCxnSpPr>
            <a:cxnSpLocks/>
            <a:stCxn id="26" idx="1"/>
            <a:endCxn id="77" idx="2"/>
          </p:cNvCxnSpPr>
          <p:nvPr/>
        </p:nvCxnSpPr>
        <p:spPr>
          <a:xfrm rot="10800000" flipV="1">
            <a:off x="4598259" y="6205535"/>
            <a:ext cx="1619578" cy="284163"/>
          </a:xfrm>
          <a:prstGeom prst="bentConnector4">
            <a:avLst>
              <a:gd name="adj1" fmla="val 8424"/>
              <a:gd name="adj2" fmla="val 196907"/>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9921C98F-E5AE-BD25-4288-F9A02C29DF20}"/>
              </a:ext>
            </a:extLst>
          </p:cNvPr>
          <p:cNvSpPr txBox="1"/>
          <p:nvPr/>
        </p:nvSpPr>
        <p:spPr>
          <a:xfrm>
            <a:off x="6698343" y="1687983"/>
            <a:ext cx="2283552" cy="608308"/>
          </a:xfrm>
          <a:prstGeom prst="rect">
            <a:avLst/>
          </a:prstGeom>
          <a:noFill/>
        </p:spPr>
        <p:txBody>
          <a:bodyPr wrap="square" rtlCol="0">
            <a:spAutoFit/>
          </a:bodyPr>
          <a:lstStyle/>
          <a:p>
            <a:pPr>
              <a:lnSpc>
                <a:spcPct val="130000"/>
              </a:lnSpc>
            </a:pPr>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移動手段を絞り込んで</a:t>
            </a:r>
            <a:endParaRPr lang="en-US" altLang="ja-JP"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検索することができます</a:t>
            </a:r>
            <a:endParaRPr lang="en-US" altLang="ja-JP"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cxnSp>
        <p:nvCxnSpPr>
          <p:cNvPr id="6" name="カギ線コネクタ 16">
            <a:extLst>
              <a:ext uri="{FF2B5EF4-FFF2-40B4-BE49-F238E27FC236}">
                <a16:creationId xmlns:a16="http://schemas.microsoft.com/office/drawing/2014/main" id="{7DF5687F-74F9-8B33-C2BB-15A8AFCCA10B}"/>
              </a:ext>
            </a:extLst>
          </p:cNvPr>
          <p:cNvCxnSpPr>
            <a:cxnSpLocks/>
            <a:stCxn id="39" idx="1"/>
            <a:endCxn id="56" idx="3"/>
          </p:cNvCxnSpPr>
          <p:nvPr/>
        </p:nvCxnSpPr>
        <p:spPr>
          <a:xfrm rot="10800000">
            <a:off x="5979330" y="3037146"/>
            <a:ext cx="238506" cy="640773"/>
          </a:xfrm>
          <a:prstGeom prst="bentConnector3">
            <a:avLst>
              <a:gd name="adj1" fmla="val 50000"/>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8194" name="Picture 2">
            <a:extLst>
              <a:ext uri="{FF2B5EF4-FFF2-40B4-BE49-F238E27FC236}">
                <a16:creationId xmlns:a16="http://schemas.microsoft.com/office/drawing/2014/main" id="{FA8D0394-6227-A965-AC45-3F78FA379D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6362"/>
          <a:stretch/>
        </p:blipFill>
        <p:spPr bwMode="auto">
          <a:xfrm>
            <a:off x="564167" y="2131051"/>
            <a:ext cx="2075986" cy="16113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6A53DA8-F7D1-5057-C952-DEAE95F2F7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2405" y="2319951"/>
            <a:ext cx="1638984" cy="29152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2E2A74F6-1EE5-E439-A375-17B3C4F2F36E}"/>
              </a:ext>
            </a:extLst>
          </p:cNvPr>
          <p:cNvSpPr/>
          <p:nvPr/>
        </p:nvSpPr>
        <p:spPr>
          <a:xfrm>
            <a:off x="301854" y="4299680"/>
            <a:ext cx="2659173" cy="231630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p>
        </p:txBody>
      </p:sp>
      <p:sp>
        <p:nvSpPr>
          <p:cNvPr id="29" name="正方形/長方形 28">
            <a:extLst>
              <a:ext uri="{FF2B5EF4-FFF2-40B4-BE49-F238E27FC236}">
                <a16:creationId xmlns:a16="http://schemas.microsoft.com/office/drawing/2014/main" id="{8FD88C20-E208-D83B-B836-940DE9A8B94E}"/>
              </a:ext>
            </a:extLst>
          </p:cNvPr>
          <p:cNvSpPr/>
          <p:nvPr/>
        </p:nvSpPr>
        <p:spPr>
          <a:xfrm>
            <a:off x="36950" y="4075523"/>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dirty="0">
                <a:latin typeface="BIZ UDPゴシック" panose="020B0400000000000000" pitchFamily="50" charset="-128"/>
                <a:ea typeface="BIZ UDPゴシック" panose="020B0400000000000000" pitchFamily="50" charset="-128"/>
              </a:rPr>
              <a:t>B</a:t>
            </a:r>
            <a:endParaRPr kumimoji="1" lang="ja-JP" altLang="en-US" sz="1814" b="1" dirty="0">
              <a:latin typeface="BIZ UDPゴシック" panose="020B0400000000000000" pitchFamily="50" charset="-128"/>
              <a:ea typeface="BIZ UDPゴシック" panose="020B0400000000000000" pitchFamily="50" charset="-128"/>
            </a:endParaRPr>
          </a:p>
        </p:txBody>
      </p:sp>
      <p:pic>
        <p:nvPicPr>
          <p:cNvPr id="41" name="Picture 3">
            <a:extLst>
              <a:ext uri="{FF2B5EF4-FFF2-40B4-BE49-F238E27FC236}">
                <a16:creationId xmlns:a16="http://schemas.microsoft.com/office/drawing/2014/main" id="{D1EFD284-F7D7-A10D-A140-2A33CCD08A7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000"/>
          <a:stretch/>
        </p:blipFill>
        <p:spPr bwMode="auto">
          <a:xfrm>
            <a:off x="605236" y="4705611"/>
            <a:ext cx="2070141" cy="18410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 name="四角形: 角を丸くする 55">
            <a:extLst>
              <a:ext uri="{FF2B5EF4-FFF2-40B4-BE49-F238E27FC236}">
                <a16:creationId xmlns:a16="http://schemas.microsoft.com/office/drawing/2014/main" id="{782EE4A0-67FA-AC32-3847-3A470866A843}"/>
              </a:ext>
            </a:extLst>
          </p:cNvPr>
          <p:cNvSpPr/>
          <p:nvPr/>
        </p:nvSpPr>
        <p:spPr>
          <a:xfrm>
            <a:off x="5217179" y="2917576"/>
            <a:ext cx="762151" cy="2391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78A5963-ED45-EC6A-EB59-60D16D4039B9}"/>
              </a:ext>
            </a:extLst>
          </p:cNvPr>
          <p:cNvSpPr txBox="1"/>
          <p:nvPr/>
        </p:nvSpPr>
        <p:spPr>
          <a:xfrm>
            <a:off x="451762" y="4344439"/>
            <a:ext cx="2414922" cy="30777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出発</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到着時間を設定します</a:t>
            </a:r>
          </a:p>
        </p:txBody>
      </p:sp>
      <p:sp>
        <p:nvSpPr>
          <p:cNvPr id="4" name="字幕 14">
            <a:extLst>
              <a:ext uri="{FF2B5EF4-FFF2-40B4-BE49-F238E27FC236}">
                <a16:creationId xmlns:a16="http://schemas.microsoft.com/office/drawing/2014/main" id="{B5296726-611C-53BC-0BBC-65F9FD2188A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latin typeface="BIZ UDPゴシック" panose="020B0400000000000000" pitchFamily="50" charset="-128"/>
                <a:ea typeface="BIZ UDPゴシック" panose="020B0400000000000000" pitchFamily="50" charset="-128"/>
              </a:rPr>
              <a:t>「経路」機能で目的地までの経路を調べましょう</a:t>
            </a:r>
          </a:p>
        </p:txBody>
      </p:sp>
      <p:sp>
        <p:nvSpPr>
          <p:cNvPr id="19" name="Slide Number Placeholder 5">
            <a:extLst>
              <a:ext uri="{FF2B5EF4-FFF2-40B4-BE49-F238E27FC236}">
                <a16:creationId xmlns:a16="http://schemas.microsoft.com/office/drawing/2014/main" id="{F5886146-CE80-86DD-2E93-01D2630D0AC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Tree>
    <p:extLst>
      <p:ext uri="{BB962C8B-B14F-4D97-AF65-F5344CB8AC3E}">
        <p14:creationId xmlns:p14="http://schemas.microsoft.com/office/powerpoint/2010/main" val="2637693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9" name="グループ化 1038">
            <a:extLst>
              <a:ext uri="{FF2B5EF4-FFF2-40B4-BE49-F238E27FC236}">
                <a16:creationId xmlns:a16="http://schemas.microsoft.com/office/drawing/2014/main" id="{C6663FD6-733B-1BD5-8B1B-2C97895FC04D}"/>
              </a:ext>
            </a:extLst>
          </p:cNvPr>
          <p:cNvGrpSpPr/>
          <p:nvPr/>
        </p:nvGrpSpPr>
        <p:grpSpPr>
          <a:xfrm>
            <a:off x="5437938" y="2402592"/>
            <a:ext cx="2406296" cy="4279192"/>
            <a:chOff x="5701295" y="2551113"/>
            <a:chExt cx="1689777" cy="3469741"/>
          </a:xfrm>
        </p:grpSpPr>
        <p:pic>
          <p:nvPicPr>
            <p:cNvPr id="1036" name="Picture 2">
              <a:extLst>
                <a:ext uri="{FF2B5EF4-FFF2-40B4-BE49-F238E27FC236}">
                  <a16:creationId xmlns:a16="http://schemas.microsoft.com/office/drawing/2014/main" id="{07131D51-D1A8-D8FB-06A3-F64996780D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74"/>
            <a:stretch/>
          </p:blipFill>
          <p:spPr bwMode="auto">
            <a:xfrm>
              <a:off x="5701295" y="2551113"/>
              <a:ext cx="1689777" cy="3469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37" name="四角形: 角を丸くする 1036">
              <a:extLst>
                <a:ext uri="{FF2B5EF4-FFF2-40B4-BE49-F238E27FC236}">
                  <a16:creationId xmlns:a16="http://schemas.microsoft.com/office/drawing/2014/main" id="{307A319D-1C7E-EDE6-FED6-AC8CEE0220A5}"/>
                </a:ext>
              </a:extLst>
            </p:cNvPr>
            <p:cNvSpPr/>
            <p:nvPr/>
          </p:nvSpPr>
          <p:spPr>
            <a:xfrm>
              <a:off x="5738519" y="3457130"/>
              <a:ext cx="1613905" cy="13600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8" name="四角形: 角を丸くする 1037">
              <a:extLst>
                <a:ext uri="{FF2B5EF4-FFF2-40B4-BE49-F238E27FC236}">
                  <a16:creationId xmlns:a16="http://schemas.microsoft.com/office/drawing/2014/main" id="{850666BD-1B90-600C-AB5A-F2E90199D6C1}"/>
                </a:ext>
              </a:extLst>
            </p:cNvPr>
            <p:cNvSpPr/>
            <p:nvPr/>
          </p:nvSpPr>
          <p:spPr>
            <a:xfrm>
              <a:off x="5713994" y="2632320"/>
              <a:ext cx="311170" cy="39524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1" name="グループ化 1030">
            <a:extLst>
              <a:ext uri="{FF2B5EF4-FFF2-40B4-BE49-F238E27FC236}">
                <a16:creationId xmlns:a16="http://schemas.microsoft.com/office/drawing/2014/main" id="{27BB2D67-F2D6-1395-E7F9-E43E2CACCFE7}"/>
              </a:ext>
            </a:extLst>
          </p:cNvPr>
          <p:cNvGrpSpPr/>
          <p:nvPr/>
        </p:nvGrpSpPr>
        <p:grpSpPr>
          <a:xfrm>
            <a:off x="1259814" y="2399287"/>
            <a:ext cx="2413817" cy="4282498"/>
            <a:chOff x="1816892" y="2551114"/>
            <a:chExt cx="1689778" cy="3498126"/>
          </a:xfrm>
        </p:grpSpPr>
        <p:pic>
          <p:nvPicPr>
            <p:cNvPr id="1027" name="Picture 4">
              <a:extLst>
                <a:ext uri="{FF2B5EF4-FFF2-40B4-BE49-F238E27FC236}">
                  <a16:creationId xmlns:a16="http://schemas.microsoft.com/office/drawing/2014/main" id="{7664FE64-F2C6-9809-8005-497FE2FE81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398"/>
            <a:stretch/>
          </p:blipFill>
          <p:spPr bwMode="auto">
            <a:xfrm>
              <a:off x="1816892" y="2551114"/>
              <a:ext cx="1689777" cy="34981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29" name="四角形: 角を丸くする 1028">
              <a:extLst>
                <a:ext uri="{FF2B5EF4-FFF2-40B4-BE49-F238E27FC236}">
                  <a16:creationId xmlns:a16="http://schemas.microsoft.com/office/drawing/2014/main" id="{87423BC6-0B32-A7E2-FA18-34E68BD7D12A}"/>
                </a:ext>
              </a:extLst>
            </p:cNvPr>
            <p:cNvSpPr/>
            <p:nvPr/>
          </p:nvSpPr>
          <p:spPr>
            <a:xfrm>
              <a:off x="1835942" y="5779576"/>
              <a:ext cx="494413" cy="26966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0" name="四角形: 角を丸くする 1029">
              <a:extLst>
                <a:ext uri="{FF2B5EF4-FFF2-40B4-BE49-F238E27FC236}">
                  <a16:creationId xmlns:a16="http://schemas.microsoft.com/office/drawing/2014/main" id="{24212071-2B4F-DF76-D36F-FCB4D5A36D30}"/>
                </a:ext>
              </a:extLst>
            </p:cNvPr>
            <p:cNvSpPr/>
            <p:nvPr/>
          </p:nvSpPr>
          <p:spPr>
            <a:xfrm>
              <a:off x="3195500" y="3956050"/>
              <a:ext cx="311170" cy="39524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dirty="0"/>
              <a:t>目的地までの経路を調べる</a:t>
            </a:r>
            <a:endParaRPr kumimoji="0" lang="ja-JP" altLang="en-US" sz="1400" kern="0" dirty="0"/>
          </a:p>
        </p:txBody>
      </p:sp>
      <p:sp>
        <p:nvSpPr>
          <p:cNvPr id="3" name="タイトル 1">
            <a:extLst>
              <a:ext uri="{FF2B5EF4-FFF2-40B4-BE49-F238E27FC236}">
                <a16:creationId xmlns:a16="http://schemas.microsoft.com/office/drawing/2014/main" id="{496FAA6D-53CE-9CF0-516C-6DBA6847D11A}"/>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1-J</a:t>
            </a:r>
            <a:endParaRPr kumimoji="0" lang="ja-JP" altLang="en-US" sz="2799" kern="0" dirty="0">
              <a:solidFill>
                <a:sysClr val="windowText" lastClr="000000"/>
              </a:solidFill>
            </a:endParaRPr>
          </a:p>
        </p:txBody>
      </p:sp>
      <p:cxnSp>
        <p:nvCxnSpPr>
          <p:cNvPr id="20" name="直線矢印コネクタ 19">
            <a:extLst>
              <a:ext uri="{FF2B5EF4-FFF2-40B4-BE49-F238E27FC236}">
                <a16:creationId xmlns:a16="http://schemas.microsoft.com/office/drawing/2014/main" id="{131803EB-CD97-91DE-0F8C-7CE4FC948C6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CC130897-8260-B685-0FE3-41293444E7A3}"/>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77B51406-3DBF-8E40-AB65-4A928A38D64C}"/>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9BF06CA5-509A-708F-55BA-B00E5249F333}"/>
              </a:ext>
            </a:extLst>
          </p:cNvPr>
          <p:cNvSpPr txBox="1"/>
          <p:nvPr/>
        </p:nvSpPr>
        <p:spPr>
          <a:xfrm>
            <a:off x="5607128" y="1590111"/>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駅から目的地までの</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徒歩ルートが表示されます</a:t>
            </a:r>
          </a:p>
        </p:txBody>
      </p:sp>
      <p:sp>
        <p:nvSpPr>
          <p:cNvPr id="30" name="テキスト ボックス 29">
            <a:extLst>
              <a:ext uri="{FF2B5EF4-FFF2-40B4-BE49-F238E27FC236}">
                <a16:creationId xmlns:a16="http://schemas.microsoft.com/office/drawing/2014/main" id="{185430C1-BCA1-376F-E419-E133EF5637C6}"/>
              </a:ext>
            </a:extLst>
          </p:cNvPr>
          <p:cNvSpPr txBox="1"/>
          <p:nvPr/>
        </p:nvSpPr>
        <p:spPr>
          <a:xfrm>
            <a:off x="1205958" y="1590111"/>
            <a:ext cx="3355155" cy="755720"/>
          </a:xfrm>
          <a:prstGeom prst="rect">
            <a:avLst/>
          </a:prstGeom>
          <a:noFill/>
        </p:spPr>
        <p:txBody>
          <a:bodyPr wrap="square" lIns="91440" tIns="45720" rIns="91440" bIns="45720" rtlCol="0" anchor="t">
            <a:spAutoFit/>
          </a:bodyPr>
          <a:lstStyle/>
          <a:p>
            <a:pPr>
              <a:lnSpc>
                <a:spcPct val="130000"/>
              </a:lnSpc>
            </a:pP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ナビ開始</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を押すと</a:t>
            </a:r>
            <a:endParaRPr lang="en-US" altLang="ja-JP" spc="-80"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音声でナビが開始されます</a:t>
            </a:r>
          </a:p>
        </p:txBody>
      </p:sp>
      <p:sp>
        <p:nvSpPr>
          <p:cNvPr id="31" name="Slide Number Placeholder 5">
            <a:extLst>
              <a:ext uri="{FF2B5EF4-FFF2-40B4-BE49-F238E27FC236}">
                <a16:creationId xmlns:a16="http://schemas.microsoft.com/office/drawing/2014/main" id="{B664B27E-5EE8-C6CF-9102-D50ED486A02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1025" name="字幕 14">
            <a:extLst>
              <a:ext uri="{FF2B5EF4-FFF2-40B4-BE49-F238E27FC236}">
                <a16:creationId xmlns:a16="http://schemas.microsoft.com/office/drawing/2014/main" id="{4A258D43-F537-819E-4322-C674E9D3085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latin typeface="BIZ UDPゴシック" panose="020B0400000000000000" pitchFamily="50" charset="-128"/>
                <a:ea typeface="BIZ UDPゴシック" panose="020B0400000000000000" pitchFamily="50" charset="-128"/>
              </a:rPr>
              <a:t>「経路」機能で目的地までの経路を調べましょう</a:t>
            </a:r>
          </a:p>
        </p:txBody>
      </p:sp>
      <p:sp>
        <p:nvSpPr>
          <p:cNvPr id="1033" name="テキスト ボックス 1032">
            <a:extLst>
              <a:ext uri="{FF2B5EF4-FFF2-40B4-BE49-F238E27FC236}">
                <a16:creationId xmlns:a16="http://schemas.microsoft.com/office/drawing/2014/main" id="{1DD043C8-392C-5D99-0717-A83A457B0BA7}"/>
              </a:ext>
            </a:extLst>
          </p:cNvPr>
          <p:cNvSpPr txBox="1"/>
          <p:nvPr/>
        </p:nvSpPr>
        <p:spPr>
          <a:xfrm>
            <a:off x="3827280" y="4411979"/>
            <a:ext cx="1515866" cy="1115818"/>
          </a:xfrm>
          <a:prstGeom prst="rect">
            <a:avLst/>
          </a:prstGeom>
          <a:noFill/>
        </p:spPr>
        <p:txBody>
          <a:bodyPr wrap="square" lIns="72000" tIns="45720" rIns="3600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目的地までの</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徒歩順路を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示すボタン</a:t>
            </a:r>
          </a:p>
        </p:txBody>
      </p:sp>
      <p:cxnSp>
        <p:nvCxnSpPr>
          <p:cNvPr id="1034" name="カギ線コネクタ 16">
            <a:extLst>
              <a:ext uri="{FF2B5EF4-FFF2-40B4-BE49-F238E27FC236}">
                <a16:creationId xmlns:a16="http://schemas.microsoft.com/office/drawing/2014/main" id="{08797167-4FB6-E85E-0F93-82B193354D37}"/>
              </a:ext>
            </a:extLst>
          </p:cNvPr>
          <p:cNvCxnSpPr>
            <a:cxnSpLocks/>
            <a:stCxn id="1033" idx="1"/>
            <a:endCxn id="1030" idx="3"/>
          </p:cNvCxnSpPr>
          <p:nvPr/>
        </p:nvCxnSpPr>
        <p:spPr>
          <a:xfrm rot="10800000">
            <a:off x="3673632" y="4361184"/>
            <a:ext cx="153649" cy="608705"/>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1040" name="テキスト ボックス 1039">
            <a:extLst>
              <a:ext uri="{FF2B5EF4-FFF2-40B4-BE49-F238E27FC236}">
                <a16:creationId xmlns:a16="http://schemas.microsoft.com/office/drawing/2014/main" id="{10E3751E-2EBC-7CBF-D4D0-1CB8B8A35966}"/>
              </a:ext>
            </a:extLst>
          </p:cNvPr>
          <p:cNvSpPr txBox="1"/>
          <p:nvPr/>
        </p:nvSpPr>
        <p:spPr>
          <a:xfrm>
            <a:off x="3940389" y="2847392"/>
            <a:ext cx="1282371" cy="755720"/>
          </a:xfrm>
          <a:prstGeom prst="rect">
            <a:avLst/>
          </a:prstGeom>
          <a:noFill/>
        </p:spPr>
        <p:txBody>
          <a:bodyPr wrap="square" lIns="72000" tIns="45720" rIns="3600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表示を元に</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戻すボタン</a:t>
            </a:r>
          </a:p>
        </p:txBody>
      </p:sp>
      <p:cxnSp>
        <p:nvCxnSpPr>
          <p:cNvPr id="1041" name="カギ線コネクタ 16">
            <a:extLst>
              <a:ext uri="{FF2B5EF4-FFF2-40B4-BE49-F238E27FC236}">
                <a16:creationId xmlns:a16="http://schemas.microsoft.com/office/drawing/2014/main" id="{C6EE359A-6121-BA3C-1DA4-B5E0D77C00C1}"/>
              </a:ext>
            </a:extLst>
          </p:cNvPr>
          <p:cNvCxnSpPr>
            <a:cxnSpLocks/>
            <a:stCxn id="1038" idx="1"/>
            <a:endCxn id="1040" idx="3"/>
          </p:cNvCxnSpPr>
          <p:nvPr/>
        </p:nvCxnSpPr>
        <p:spPr>
          <a:xfrm rot="10800000" flipV="1">
            <a:off x="5222760" y="2746470"/>
            <a:ext cx="233262" cy="478781"/>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99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en-US" altLang="ja-JP" sz="8799" dirty="0">
                <a:solidFill>
                  <a:srgbClr val="4472C4"/>
                </a:solidFill>
                <a:latin typeface="BIZ UDPゴシック" panose="020B0400000000000000" pitchFamily="50" charset="-128"/>
                <a:ea typeface="BIZ UDPゴシック" panose="020B0400000000000000" pitchFamily="50" charset="-128"/>
              </a:rPr>
              <a:t>1</a:t>
            </a:r>
            <a:r>
              <a:rPr lang="ja-JP" altLang="en-US" sz="4799" dirty="0">
                <a:solidFill>
                  <a:srgbClr val="4472C4"/>
                </a:solidFill>
                <a:latin typeface="BIZ UDPゴシック" panose="020B0400000000000000" pitchFamily="50" charset="-128"/>
                <a:ea typeface="BIZ UDPゴシック" panose="020B0400000000000000" pitchFamily="50" charset="-128"/>
              </a:rPr>
              <a:t>　地図アプリの使い方</a:t>
            </a:r>
          </a:p>
        </p:txBody>
      </p:sp>
      <p:pic>
        <p:nvPicPr>
          <p:cNvPr id="3" name="図 2" descr="アイコン&#10;&#10;自動的に生成された説明">
            <a:extLst>
              <a:ext uri="{FF2B5EF4-FFF2-40B4-BE49-F238E27FC236}">
                <a16:creationId xmlns:a16="http://schemas.microsoft.com/office/drawing/2014/main" id="{F7B51538-C7C9-BD35-FE65-1B7461DDA27A}"/>
              </a:ext>
            </a:extLst>
          </p:cNvPr>
          <p:cNvPicPr>
            <a:picLocks noChangeAspect="1"/>
          </p:cNvPicPr>
          <p:nvPr/>
        </p:nvPicPr>
        <p:blipFill>
          <a:blip r:embed="rId3"/>
          <a:stretch>
            <a:fillRect/>
          </a:stretch>
        </p:blipFill>
        <p:spPr>
          <a:xfrm>
            <a:off x="395974" y="4077072"/>
            <a:ext cx="1567769" cy="2505961"/>
          </a:xfrm>
          <a:prstGeom prst="rect">
            <a:avLst/>
          </a:prstGeom>
        </p:spPr>
      </p:pic>
      <p:pic>
        <p:nvPicPr>
          <p:cNvPr id="5" name="グラフィックス 4" descr="コンパス 単色塗りつぶし">
            <a:extLst>
              <a:ext uri="{FF2B5EF4-FFF2-40B4-BE49-F238E27FC236}">
                <a16:creationId xmlns:a16="http://schemas.microsoft.com/office/drawing/2014/main" id="{D6619AB5-1C4F-A985-E858-42530946CF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00" y="4660772"/>
            <a:ext cx="720080" cy="720080"/>
          </a:xfrm>
          <a:prstGeom prst="rect">
            <a:avLst/>
          </a:prstGeom>
        </p:spPr>
      </p:pic>
      <p:sp>
        <p:nvSpPr>
          <p:cNvPr id="4" name="Slide Number Placeholder 5">
            <a:extLst>
              <a:ext uri="{FF2B5EF4-FFF2-40B4-BE49-F238E27FC236}">
                <a16:creationId xmlns:a16="http://schemas.microsoft.com/office/drawing/2014/main" id="{103A06B4-B65A-F30E-0ECC-C246C67E73C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2818223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地図アプリとは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946958" y="4718862"/>
            <a:ext cx="7250083" cy="19802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2200" b="0" dirty="0">
                <a:solidFill>
                  <a:srgbClr val="4472C4"/>
                </a:solidFill>
                <a:latin typeface="BIZ UDPゴシック" panose="020B0400000000000000" pitchFamily="50" charset="-128"/>
                <a:ea typeface="BIZ UDPゴシック" panose="020B0400000000000000" pitchFamily="50" charset="-128"/>
              </a:rPr>
              <a:t>お出かけに便利なたくさんの機能をご紹介します。</a:t>
            </a:r>
            <a:endParaRPr lang="en-US" altLang="ja-JP" sz="2200" b="0" dirty="0">
              <a:solidFill>
                <a:srgbClr val="4472C4"/>
              </a:solidFill>
              <a:latin typeface="BIZ UDPゴシック" panose="020B0400000000000000" pitchFamily="50" charset="-128"/>
              <a:ea typeface="BIZ UDPゴシック" panose="020B0400000000000000" pitchFamily="50" charset="-128"/>
            </a:endParaRPr>
          </a:p>
          <a:p>
            <a:pPr>
              <a:lnSpc>
                <a:spcPct val="140000"/>
              </a:lnSpc>
              <a:spcBef>
                <a:spcPts val="0"/>
              </a:spcBef>
            </a:pPr>
            <a:r>
              <a:rPr lang="ja-JP" altLang="en-US" sz="2200" b="0" dirty="0">
                <a:latin typeface="BIZ UDPゴシック" panose="020B0400000000000000" pitchFamily="50" charset="-128"/>
                <a:ea typeface="BIZ UDPゴシック" panose="020B0400000000000000" pitchFamily="50" charset="-128"/>
              </a:rPr>
              <a:t>・目的地までの経路や所要時間を確認する機能</a:t>
            </a:r>
          </a:p>
          <a:p>
            <a:pPr>
              <a:lnSpc>
                <a:spcPct val="140000"/>
              </a:lnSpc>
              <a:spcBef>
                <a:spcPts val="0"/>
              </a:spcBef>
            </a:pPr>
            <a:r>
              <a:rPr lang="ja-JP" altLang="en-US" sz="2200" b="0" dirty="0">
                <a:latin typeface="BIZ UDPゴシック" panose="020B0400000000000000" pitchFamily="50" charset="-128"/>
                <a:ea typeface="BIZ UDPゴシック" panose="020B0400000000000000" pitchFamily="50" charset="-128"/>
              </a:rPr>
              <a:t>・行きたいお店の情報を調べる機能</a:t>
            </a:r>
          </a:p>
          <a:p>
            <a:pPr>
              <a:lnSpc>
                <a:spcPct val="140000"/>
              </a:lnSpc>
              <a:spcBef>
                <a:spcPts val="0"/>
              </a:spcBef>
            </a:pPr>
            <a:r>
              <a:rPr lang="ja-JP" altLang="en-US" sz="2200" b="0" dirty="0">
                <a:latin typeface="BIZ UDPゴシック" panose="020B0400000000000000" pitchFamily="50" charset="-128"/>
                <a:ea typeface="BIZ UDPゴシック" panose="020B0400000000000000" pitchFamily="50" charset="-128"/>
              </a:rPr>
              <a:t>・現在の交通状況を確認する機能</a:t>
            </a:r>
          </a:p>
        </p:txBody>
      </p:sp>
      <p:sp>
        <p:nvSpPr>
          <p:cNvPr id="25" name="字幕 14">
            <a:extLst>
              <a:ext uri="{FF2B5EF4-FFF2-40B4-BE49-F238E27FC236}">
                <a16:creationId xmlns:a16="http://schemas.microsoft.com/office/drawing/2014/main" id="{A64FD274-AD90-B97C-5824-D033070E13FF}"/>
              </a:ext>
            </a:extLst>
          </p:cNvPr>
          <p:cNvSpPr txBox="1">
            <a:spLocks/>
          </p:cNvSpPr>
          <p:nvPr/>
        </p:nvSpPr>
        <p:spPr>
          <a:xfrm>
            <a:off x="618600" y="1064470"/>
            <a:ext cx="7906800" cy="9531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地図アプリは世界中の地図がいつでも自由に参照できる、生活に役立つアプリです</a:t>
            </a:r>
          </a:p>
        </p:txBody>
      </p:sp>
      <p:pic>
        <p:nvPicPr>
          <p:cNvPr id="30" name="図 29" descr="挿絵 が含まれている画像&#10;&#10;自動的に生成された説明">
            <a:extLst>
              <a:ext uri="{FF2B5EF4-FFF2-40B4-BE49-F238E27FC236}">
                <a16:creationId xmlns:a16="http://schemas.microsoft.com/office/drawing/2014/main" id="{88915BD4-2263-3B33-C106-65BF3B31C8CD}"/>
              </a:ext>
            </a:extLst>
          </p:cNvPr>
          <p:cNvPicPr>
            <a:picLocks noChangeAspect="1"/>
          </p:cNvPicPr>
          <p:nvPr/>
        </p:nvPicPr>
        <p:blipFill>
          <a:blip r:embed="rId6"/>
          <a:stretch>
            <a:fillRect/>
          </a:stretch>
        </p:blipFill>
        <p:spPr>
          <a:xfrm>
            <a:off x="3330527" y="2365857"/>
            <a:ext cx="2251183" cy="2004744"/>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80291722-8ECA-557B-BEAF-DA58598CA688}"/>
              </a:ext>
            </a:extLst>
          </p:cNvPr>
          <p:cNvPicPr>
            <a:picLocks noChangeAspect="1"/>
          </p:cNvPicPr>
          <p:nvPr/>
        </p:nvPicPr>
        <p:blipFill>
          <a:blip r:embed="rId7"/>
          <a:stretch>
            <a:fillRect/>
          </a:stretch>
        </p:blipFill>
        <p:spPr>
          <a:xfrm>
            <a:off x="4858803" y="2605003"/>
            <a:ext cx="1017270" cy="1017270"/>
          </a:xfrm>
          <a:prstGeom prst="rect">
            <a:avLst/>
          </a:prstGeom>
        </p:spPr>
      </p:pic>
      <p:sp>
        <p:nvSpPr>
          <p:cNvPr id="3" name="Slide Number Placeholder 5">
            <a:extLst>
              <a:ext uri="{FF2B5EF4-FFF2-40B4-BE49-F238E27FC236}">
                <a16:creationId xmlns:a16="http://schemas.microsoft.com/office/drawing/2014/main" id="{D08A0D19-7A49-DDCB-1046-05F27372893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160130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Google</a:t>
            </a:r>
            <a:r>
              <a:rPr lang="ja-JP" altLang="en-US" sz="2799" dirty="0">
                <a:solidFill>
                  <a:srgbClr val="4472C4"/>
                </a:solidFill>
              </a:rPr>
              <a:t>マップとは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4" name="字幕 14">
            <a:extLst>
              <a:ext uri="{FF2B5EF4-FFF2-40B4-BE49-F238E27FC236}">
                <a16:creationId xmlns:a16="http://schemas.microsoft.com/office/drawing/2014/main" id="{BC0671FA-3FBF-6B49-B00E-867A3C874308}"/>
              </a:ext>
            </a:extLst>
          </p:cNvPr>
          <p:cNvSpPr txBox="1">
            <a:spLocks/>
          </p:cNvSpPr>
          <p:nvPr/>
        </p:nvSpPr>
        <p:spPr>
          <a:xfrm>
            <a:off x="507804" y="1264233"/>
            <a:ext cx="8384676" cy="1296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本講座では</a:t>
            </a:r>
            <a:r>
              <a:rPr lang="en-US" altLang="ja-JP" sz="2400" dirty="0">
                <a:latin typeface="BIZ UDPゴシック" panose="020B0400000000000000" pitchFamily="50" charset="-128"/>
                <a:ea typeface="BIZ UDPゴシック" panose="020B0400000000000000" pitchFamily="50" charset="-128"/>
              </a:rPr>
              <a:t>Google</a:t>
            </a:r>
            <a:r>
              <a:rPr lang="ja-JP" altLang="en-US" sz="2400" dirty="0">
                <a:latin typeface="BIZ UDPゴシック" panose="020B0400000000000000" pitchFamily="50" charset="-128"/>
                <a:ea typeface="BIZ UDPゴシック" panose="020B0400000000000000" pitchFamily="50" charset="-128"/>
              </a:rPr>
              <a:t>（グーグル）社の</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Google</a:t>
            </a:r>
            <a:r>
              <a:rPr lang="ja-JP" altLang="en-US" sz="2400" dirty="0">
                <a:latin typeface="BIZ UDPゴシック" panose="020B0400000000000000" pitchFamily="50" charset="-128"/>
                <a:ea typeface="BIZ UDPゴシック" panose="020B0400000000000000" pitchFamily="50" charset="-128"/>
              </a:rPr>
              <a:t>マップ</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グーグルマップ</a:t>
            </a:r>
            <a:r>
              <a:rPr lang="ja-JP" altLang="en-US" sz="2400" spc="-10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を使用してご説明します</a:t>
            </a:r>
          </a:p>
        </p:txBody>
      </p:sp>
      <p:graphicFrame>
        <p:nvGraphicFramePr>
          <p:cNvPr id="6" name="object 7">
            <a:extLst>
              <a:ext uri="{FF2B5EF4-FFF2-40B4-BE49-F238E27FC236}">
                <a16:creationId xmlns:a16="http://schemas.microsoft.com/office/drawing/2014/main" id="{69CFBBB2-4C25-1236-32CC-839A1D62C358}"/>
              </a:ext>
            </a:extLst>
          </p:cNvPr>
          <p:cNvGraphicFramePr>
            <a:graphicFrameLocks noGrp="1"/>
          </p:cNvGraphicFramePr>
          <p:nvPr>
            <p:extLst>
              <p:ext uri="{D42A27DB-BD31-4B8C-83A1-F6EECF244321}">
                <p14:modId xmlns:p14="http://schemas.microsoft.com/office/powerpoint/2010/main" val="2717744089"/>
              </p:ext>
            </p:extLst>
          </p:nvPr>
        </p:nvGraphicFramePr>
        <p:xfrm>
          <a:off x="611257" y="2639978"/>
          <a:ext cx="7920000" cy="2121539"/>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gridCol w="2519097">
                  <a:extLst>
                    <a:ext uri="{9D8B030D-6E8A-4147-A177-3AD203B41FA5}">
                      <a16:colId xmlns:a16="http://schemas.microsoft.com/office/drawing/2014/main" val="20002"/>
                    </a:ext>
                  </a:extLst>
                </a:gridCol>
              </a:tblGrid>
              <a:tr h="310803">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  アイコン</a:t>
                      </a: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en-US" altLang="ja-JP" sz="1800" b="0" i="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  アプリ</a:t>
                      </a: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10736">
                <a:tc>
                  <a:txBody>
                    <a:bodyPr/>
                    <a:lstStyle/>
                    <a:p>
                      <a:pPr>
                        <a:lnSpc>
                          <a:spcPts val="1700"/>
                        </a:lnSpc>
                      </a:pPr>
                      <a:endParaRPr lang="ja-JP" altLang="en-US" sz="1200" b="0" i="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ct val="125000"/>
                        </a:lnSpc>
                      </a:pPr>
                      <a:r>
                        <a:rPr lang="en-US" altLang="ja-JP"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現在地表示、経路・乗換検索、ナビ機能・</a:t>
                      </a:r>
                      <a:endParaRPr lang="en-US" altLang="ja-JP" sz="1800" b="0" i="0" kern="100" dirty="0">
                        <a:effectLst/>
                        <a:latin typeface="BIZ UDPゴシック" panose="020B0400000000000000" pitchFamily="50" charset="-128"/>
                        <a:ea typeface="BIZ UDPゴシック" panose="020B0400000000000000" pitchFamily="50" charset="-128"/>
                        <a:cs typeface="Meiryo" charset="-128"/>
                      </a:endParaRPr>
                    </a:p>
                    <a:p>
                      <a:pPr algn="l">
                        <a:lnSpc>
                          <a:spcPct val="125000"/>
                        </a:lnSpc>
                      </a:pPr>
                      <a:r>
                        <a:rPr lang="en-US" altLang="ja-JP"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道路渋滞・目的地の天気・周辺施設の</a:t>
                      </a:r>
                      <a:endParaRPr lang="en-US" altLang="ja-JP" sz="1800" b="0" i="0" kern="100" dirty="0">
                        <a:effectLst/>
                        <a:latin typeface="BIZ UDPゴシック" panose="020B0400000000000000" pitchFamily="50" charset="-128"/>
                        <a:ea typeface="BIZ UDPゴシック" panose="020B0400000000000000" pitchFamily="50" charset="-128"/>
                        <a:cs typeface="Meiryo" charset="-128"/>
                      </a:endParaRPr>
                    </a:p>
                    <a:p>
                      <a:pPr algn="l">
                        <a:lnSpc>
                          <a:spcPct val="125000"/>
                        </a:lnSpc>
                      </a:pPr>
                      <a:r>
                        <a:rPr lang="en-US" altLang="ja-JP"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検索などを行うことができます。</a:t>
                      </a:r>
                      <a:endParaRPr lang="en-US" altLang="ja-JP" sz="1800" b="0" i="0" kern="100" dirty="0">
                        <a:effectLst/>
                        <a:latin typeface="BIZ UDPゴシック" panose="020B0400000000000000" pitchFamily="50" charset="-128"/>
                        <a:ea typeface="BIZ UDPゴシック" panose="020B0400000000000000" pitchFamily="50" charset="-128"/>
                        <a:cs typeface="Meiryo" charset="-128"/>
                      </a:endParaRPr>
                    </a:p>
                    <a:p>
                      <a:pPr algn="l">
                        <a:lnSpc>
                          <a:spcPct val="125000"/>
                        </a:lnSpc>
                      </a:pPr>
                      <a:r>
                        <a:rPr lang="en-US" altLang="ja-JP"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地図は、地図・航空写真・立体表示・</a:t>
                      </a:r>
                      <a:br>
                        <a:rPr lang="en-US" altLang="ja-JP" sz="1800" b="0" i="0" kern="100" dirty="0">
                          <a:effectLst/>
                          <a:latin typeface="BIZ UDPゴシック" panose="020B0400000000000000" pitchFamily="50" charset="-128"/>
                          <a:ea typeface="BIZ UDPゴシック" panose="020B0400000000000000" pitchFamily="50" charset="-128"/>
                          <a:cs typeface="Meiryo" charset="-128"/>
                        </a:rPr>
                      </a:br>
                      <a:r>
                        <a:rPr lang="ja-JP" altLang="en-US"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地形 等の表示ができます。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l">
                        <a:lnSpc>
                          <a:spcPct val="125000"/>
                        </a:lnSpc>
                        <a:tabLst>
                          <a:tab pos="1350645" algn="l"/>
                        </a:tabLst>
                      </a:pPr>
                      <a:r>
                        <a:rPr lang="en-US" sz="1200" b="0" i="0" dirty="0">
                          <a:latin typeface="BIZ UDPゴシック" panose="020B0400000000000000" pitchFamily="50" charset="-128"/>
                          <a:ea typeface="BIZ UDPゴシック" panose="020B0400000000000000" pitchFamily="50" charset="-128"/>
                          <a:cs typeface="Meiryo" charset="-128"/>
                        </a:rPr>
                        <a:t> </a:t>
                      </a:r>
                      <a:r>
                        <a:rPr lang="en-US" sz="1800" b="0" i="0" kern="100" dirty="0">
                          <a:effectLst/>
                          <a:latin typeface="BIZ UDPゴシック" panose="020B0400000000000000" pitchFamily="50" charset="-128"/>
                          <a:ea typeface="BIZ UDPゴシック" panose="020B0400000000000000" pitchFamily="50" charset="-128"/>
                          <a:cs typeface="Meiryo" charset="-128"/>
                        </a:rPr>
                        <a:t> G</a:t>
                      </a:r>
                      <a:r>
                        <a:rPr lang="en-US" altLang="ja-JP" sz="1800" b="0" i="0" kern="100" dirty="0">
                          <a:effectLst/>
                          <a:latin typeface="BIZ UDPゴシック" panose="020B0400000000000000" pitchFamily="50" charset="-128"/>
                          <a:ea typeface="BIZ UDPゴシック" panose="020B0400000000000000" pitchFamily="50" charset="-128"/>
                          <a:cs typeface="Meiryo" charset="-128"/>
                        </a:rPr>
                        <a:t>oogle</a:t>
                      </a:r>
                      <a:r>
                        <a:rPr lang="ja-JP" altLang="en-US" sz="1800" b="0" i="0" kern="100" dirty="0">
                          <a:effectLst/>
                          <a:latin typeface="BIZ UDPゴシック" panose="020B0400000000000000" pitchFamily="50" charset="-128"/>
                          <a:ea typeface="BIZ UDPゴシック" panose="020B0400000000000000" pitchFamily="50" charset="-128"/>
                          <a:cs typeface="Meiryo" charset="-128"/>
                        </a:rPr>
                        <a:t>マップ</a:t>
                      </a:r>
                    </a:p>
                    <a:p>
                      <a:pPr algn="l">
                        <a:lnSpc>
                          <a:spcPct val="125000"/>
                        </a:lnSpc>
                        <a:tabLst>
                          <a:tab pos="1350645" algn="l"/>
                        </a:tabLst>
                      </a:pPr>
                      <a:r>
                        <a:rPr lang="ja-JP" altLang="en-US" sz="1800" b="0" i="0" kern="100" baseline="0" dirty="0">
                          <a:effectLst/>
                          <a:latin typeface="BIZ UDPゴシック" panose="020B0400000000000000" pitchFamily="50" charset="-128"/>
                          <a:ea typeface="BIZ UDPゴシック" panose="020B0400000000000000" pitchFamily="50" charset="-128"/>
                          <a:cs typeface="Meiryo" charset="-128"/>
                        </a:rPr>
                        <a:t>  </a:t>
                      </a:r>
                      <a:r>
                        <a:rPr lang="en-US" altLang="ja-JP" sz="1800" b="0" i="0" kern="100" dirty="0">
                          <a:effectLst/>
                          <a:latin typeface="BIZ UDPゴシック" panose="020B0400000000000000" pitchFamily="50" charset="-128"/>
                          <a:ea typeface="BIZ UDPゴシック" panose="020B0400000000000000" pitchFamily="50" charset="-128"/>
                          <a:cs typeface="Meiryo" charset="-128"/>
                        </a:rPr>
                        <a:t>Google LLC</a:t>
                      </a:r>
                    </a:p>
                    <a:p>
                      <a:pPr indent="-22225" algn="l">
                        <a:lnSpc>
                          <a:spcPct val="125000"/>
                        </a:lnSpc>
                        <a:tabLst>
                          <a:tab pos="1350645" algn="l"/>
                        </a:tabLst>
                      </a:pP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kern="100" dirty="0">
                          <a:effectLst/>
                          <a:latin typeface="BIZ UDPゴシック" panose="020B0400000000000000" pitchFamily="50" charset="-128"/>
                          <a:ea typeface="BIZ UDPゴシック" panose="020B0400000000000000" pitchFamily="50" charset="-128"/>
                          <a:cs typeface="Meiryo" charset="-128"/>
                        </a:rPr>
                        <a:t>Ver11.77.0300</a:t>
                      </a:r>
                      <a:r>
                        <a:rPr lang="ja-JP" altLang="en-US" sz="1800" b="0" i="0" kern="100" dirty="0">
                          <a:effectLst/>
                          <a:latin typeface="BIZ UDPゴシック" panose="020B0400000000000000" pitchFamily="50" charset="-128"/>
                          <a:ea typeface="BIZ UDPゴシック" panose="020B0400000000000000" pitchFamily="50" charset="-128"/>
                          <a:cs typeface="Meiryo" charset="-128"/>
                        </a:rPr>
                        <a:t>、</a:t>
                      </a:r>
                      <a:br>
                        <a:rPr lang="en-US" altLang="ja-JP" sz="1800" b="0" i="0" kern="100" dirty="0">
                          <a:effectLst/>
                          <a:latin typeface="BIZ UDPゴシック" panose="020B0400000000000000" pitchFamily="50" charset="-128"/>
                          <a:ea typeface="BIZ UDPゴシック" panose="020B0400000000000000" pitchFamily="50" charset="-128"/>
                          <a:cs typeface="Meiryo" charset="-128"/>
                        </a:rPr>
                      </a:br>
                      <a:r>
                        <a:rPr lang="ja-JP" altLang="en-US" sz="1800" b="0" i="0" kern="100" dirty="0">
                          <a:effectLst/>
                          <a:latin typeface="BIZ UDPゴシック" panose="020B0400000000000000" pitchFamily="50" charset="-128"/>
                          <a:ea typeface="BIZ UDPゴシック" panose="020B0400000000000000" pitchFamily="50" charset="-128"/>
                          <a:cs typeface="Meiryo" charset="-128"/>
                        </a:rPr>
                        <a:t>　</a:t>
                      </a:r>
                      <a:r>
                        <a:rPr lang="en-US" altLang="ja-JP" sz="1800" b="0" i="0" kern="100" dirty="0">
                          <a:effectLst/>
                          <a:latin typeface="BIZ UDPゴシック" panose="020B0400000000000000" pitchFamily="50" charset="-128"/>
                          <a:ea typeface="BIZ UDPゴシック" panose="020B0400000000000000" pitchFamily="50" charset="-128"/>
                          <a:cs typeface="Meiryo" charset="-128"/>
                        </a:rPr>
                        <a:t>Android</a:t>
                      </a:r>
                      <a:r>
                        <a:rPr lang="ja-JP" altLang="en-US" sz="1800" b="0" i="0" kern="100" dirty="0">
                          <a:effectLst/>
                          <a:latin typeface="BIZ UDPゴシック" panose="020B0400000000000000" pitchFamily="50" charset="-128"/>
                          <a:ea typeface="BIZ UDPゴシック" panose="020B0400000000000000" pitchFamily="50" charset="-128"/>
                          <a:cs typeface="Meiryo" charset="-128"/>
                        </a:rPr>
                        <a:t>版</a:t>
                      </a:r>
                      <a:r>
                        <a:rPr lang="ja-JP" altLang="en-US" sz="1800" b="0" i="0" dirty="0">
                          <a:latin typeface="BIZ UDPゴシック" panose="020B0400000000000000" pitchFamily="50" charset="-128"/>
                          <a:ea typeface="BIZ UDPゴシック" panose="020B0400000000000000" pitchFamily="50" charset="-128"/>
                          <a:cs typeface="Meiryo" charset="-128"/>
                        </a:rPr>
                        <a:t>）</a:t>
                      </a:r>
                      <a:r>
                        <a:rPr lang="ja-JP" altLang="en-US" sz="1800" b="0" i="0" kern="100" dirty="0">
                          <a:effectLst/>
                          <a:latin typeface="BIZ UDPゴシック" panose="020B0400000000000000" pitchFamily="50" charset="-128"/>
                          <a:ea typeface="BIZ UDPゴシック" panose="020B0400000000000000" pitchFamily="50" charset="-128"/>
                          <a:cs typeface="Meiryo" charset="-128"/>
                        </a:rPr>
                        <a:t>　無料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字幕 5">
            <a:extLst>
              <a:ext uri="{FF2B5EF4-FFF2-40B4-BE49-F238E27FC236}">
                <a16:creationId xmlns:a16="http://schemas.microsoft.com/office/drawing/2014/main" id="{4E0CE36B-F109-5F4F-307A-69F5BC89C1E6}"/>
              </a:ext>
            </a:extLst>
          </p:cNvPr>
          <p:cNvSpPr txBox="1">
            <a:spLocks/>
          </p:cNvSpPr>
          <p:nvPr/>
        </p:nvSpPr>
        <p:spPr>
          <a:xfrm>
            <a:off x="611188" y="4994646"/>
            <a:ext cx="7920000" cy="810928"/>
          </a:xfrm>
          <a:prstGeom prst="rect">
            <a:avLst/>
          </a:prstGeom>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pPr>
              <a:lnSpc>
                <a:spcPct val="130000"/>
              </a:lnSpc>
            </a:pPr>
            <a:r>
              <a:rPr kumimoji="0" lang="en-US" altLang="ja-JP" sz="2200" b="0" kern="0" dirty="0">
                <a:solidFill>
                  <a:srgbClr val="4472C4"/>
                </a:solidFill>
                <a:latin typeface="BIZ UDPゴシック" panose="020B0400000000000000" pitchFamily="50" charset="-128"/>
                <a:ea typeface="BIZ UDPゴシック" panose="020B0400000000000000" pitchFamily="50" charset="-128"/>
              </a:rPr>
              <a:t>Google</a:t>
            </a:r>
            <a:r>
              <a:rPr kumimoji="0" lang="ja-JP" altLang="en-US" sz="2200" b="0" kern="0" dirty="0">
                <a:solidFill>
                  <a:srgbClr val="4472C4"/>
                </a:solidFill>
                <a:latin typeface="BIZ UDPゴシック" panose="020B0400000000000000" pitchFamily="50" charset="-128"/>
                <a:ea typeface="BIZ UDPゴシック" panose="020B0400000000000000" pitchFamily="50" charset="-128"/>
              </a:rPr>
              <a:t>マップがまだインストールされていない場合は</a:t>
            </a:r>
            <a:endParaRPr kumimoji="0" lang="en-US" altLang="ja-JP" sz="2200" b="0" kern="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kumimoji="0" lang="ja-JP" altLang="en-US" sz="2200" b="0" kern="0" dirty="0">
                <a:solidFill>
                  <a:srgbClr val="4472C4"/>
                </a:solidFill>
                <a:latin typeface="BIZ UDPゴシック" panose="020B0400000000000000" pitchFamily="50" charset="-128"/>
                <a:ea typeface="BIZ UDPゴシック" panose="020B0400000000000000" pitchFamily="50" charset="-128"/>
              </a:rPr>
              <a:t>インストールが必要です。</a:t>
            </a:r>
            <a:endParaRPr kumimoji="0" lang="en-US" altLang="ja-JP" sz="2200" b="0" kern="0" dirty="0">
              <a:solidFill>
                <a:srgbClr val="4472C4"/>
              </a:solidFill>
              <a:latin typeface="BIZ UDPゴシック" panose="020B0400000000000000" pitchFamily="50" charset="-128"/>
              <a:ea typeface="BIZ UDPゴシック" panose="020B0400000000000000" pitchFamily="50" charset="-128"/>
            </a:endParaRPr>
          </a:p>
        </p:txBody>
      </p:sp>
      <p:grpSp>
        <p:nvGrpSpPr>
          <p:cNvPr id="28" name="グループ化 27">
            <a:extLst>
              <a:ext uri="{FF2B5EF4-FFF2-40B4-BE49-F238E27FC236}">
                <a16:creationId xmlns:a16="http://schemas.microsoft.com/office/drawing/2014/main" id="{6AECF5C2-32B7-F39A-1C5D-7F2FEA4E4D50}"/>
              </a:ext>
            </a:extLst>
          </p:cNvPr>
          <p:cNvGrpSpPr/>
          <p:nvPr/>
        </p:nvGrpSpPr>
        <p:grpSpPr>
          <a:xfrm>
            <a:off x="745418" y="3355923"/>
            <a:ext cx="937713" cy="936000"/>
            <a:chOff x="-1389363" y="3572734"/>
            <a:chExt cx="937713" cy="936000"/>
          </a:xfrm>
        </p:grpSpPr>
        <p:sp>
          <p:nvSpPr>
            <p:cNvPr id="23" name="角丸四角形 55" descr="「Safari（サファリ）」のアイコン">
              <a:extLst>
                <a:ext uri="{FF2B5EF4-FFF2-40B4-BE49-F238E27FC236}">
                  <a16:creationId xmlns:a16="http://schemas.microsoft.com/office/drawing/2014/main" id="{CDFC6541-3794-1EB6-E6B6-3DAED936D04D}"/>
                </a:ext>
              </a:extLst>
            </p:cNvPr>
            <p:cNvSpPr>
              <a:spLocks noChangeAspect="1"/>
            </p:cNvSpPr>
            <p:nvPr/>
          </p:nvSpPr>
          <p:spPr>
            <a:xfrm>
              <a:off x="-1389363" y="3572734"/>
              <a:ext cx="937713" cy="936000"/>
            </a:xfrm>
            <a:prstGeom prst="roundRect">
              <a:avLst>
                <a:gd name="adj" fmla="val 24606"/>
              </a:avLst>
            </a:prstGeom>
            <a:blipFill dpi="0" rotWithShape="1">
              <a:blip r:embed="rId6">
                <a:extLst>
                  <a:ext uri="{28A0092B-C50C-407E-A947-70E740481C1C}">
                    <a14:useLocalDpi xmlns:a14="http://schemas.microsoft.com/office/drawing/2010/main" val="0"/>
                  </a:ext>
                </a:extLst>
              </a:blip>
              <a:srcRect/>
              <a:stretch>
                <a:fillRect/>
              </a:stretch>
            </a:blipFill>
            <a:ln w="3175"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FDDF635D-5598-27EF-14EA-B02552C89EFF}"/>
                </a:ext>
              </a:extLst>
            </p:cNvPr>
            <p:cNvSpPr/>
            <p:nvPr/>
          </p:nvSpPr>
          <p:spPr>
            <a:xfrm>
              <a:off x="-1129553" y="3594334"/>
              <a:ext cx="388211" cy="110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a:extLst>
                <a:ext uri="{FF2B5EF4-FFF2-40B4-BE49-F238E27FC236}">
                  <a16:creationId xmlns:a16="http://schemas.microsoft.com/office/drawing/2014/main" id="{E9888B07-5919-D11C-69D3-9DBFEE7E4EE5}"/>
                </a:ext>
              </a:extLst>
            </p:cNvPr>
            <p:cNvSpPr/>
            <p:nvPr/>
          </p:nvSpPr>
          <p:spPr>
            <a:xfrm>
              <a:off x="-1114613" y="4371986"/>
              <a:ext cx="388211" cy="110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B74E2B33-A154-B65C-0956-A64E533941E5}"/>
                </a:ext>
              </a:extLst>
            </p:cNvPr>
            <p:cNvSpPr/>
            <p:nvPr/>
          </p:nvSpPr>
          <p:spPr>
            <a:xfrm>
              <a:off x="-586993" y="3875459"/>
              <a:ext cx="98073" cy="38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a:extLst>
                <a:ext uri="{FF2B5EF4-FFF2-40B4-BE49-F238E27FC236}">
                  <a16:creationId xmlns:a16="http://schemas.microsoft.com/office/drawing/2014/main" id="{C33BAC91-5C64-E1CF-B421-17BBEEBA1323}"/>
                </a:ext>
              </a:extLst>
            </p:cNvPr>
            <p:cNvSpPr/>
            <p:nvPr/>
          </p:nvSpPr>
          <p:spPr>
            <a:xfrm>
              <a:off x="-1351574" y="3888908"/>
              <a:ext cx="98073" cy="30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descr="黒い背景と白い文字のロゴ&#10;&#10;低い精度で自動的に生成された説明">
              <a:extLst>
                <a:ext uri="{FF2B5EF4-FFF2-40B4-BE49-F238E27FC236}">
                  <a16:creationId xmlns:a16="http://schemas.microsoft.com/office/drawing/2014/main" id="{842830CF-A65B-19F8-E192-5A6AF51B6AAF}"/>
                </a:ext>
              </a:extLst>
            </p:cNvPr>
            <p:cNvPicPr>
              <a:picLocks noChangeAspect="1"/>
            </p:cNvPicPr>
            <p:nvPr/>
          </p:nvPicPr>
          <p:blipFill rotWithShape="1">
            <a:blip r:embed="rId7"/>
            <a:srcRect l="9423" t="9484" r="8947" b="8715"/>
            <a:stretch/>
          </p:blipFill>
          <p:spPr>
            <a:xfrm>
              <a:off x="-1297547" y="3668923"/>
              <a:ext cx="765452" cy="767067"/>
            </a:xfrm>
            <a:prstGeom prst="rect">
              <a:avLst/>
            </a:prstGeom>
          </p:spPr>
        </p:pic>
      </p:grpSp>
      <p:sp>
        <p:nvSpPr>
          <p:cNvPr id="29" name="Slide Number Placeholder 5">
            <a:extLst>
              <a:ext uri="{FF2B5EF4-FFF2-40B4-BE49-F238E27FC236}">
                <a16:creationId xmlns:a16="http://schemas.microsoft.com/office/drawing/2014/main" id="{715A73B8-94D1-42C3-E31D-47275E9B70F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752869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EBECF027-A1EF-66CF-1EA3-1031CBDB2248}"/>
              </a:ext>
            </a:extLst>
          </p:cNvPr>
          <p:cNvGrpSpPr/>
          <p:nvPr/>
        </p:nvGrpSpPr>
        <p:grpSpPr>
          <a:xfrm>
            <a:off x="5437938" y="2399289"/>
            <a:ext cx="2406296" cy="4289124"/>
            <a:chOff x="5680206" y="2601211"/>
            <a:chExt cx="1768136" cy="3148250"/>
          </a:xfrm>
        </p:grpSpPr>
        <p:pic>
          <p:nvPicPr>
            <p:cNvPr id="29" name="Picture 8">
              <a:extLst>
                <a:ext uri="{FF2B5EF4-FFF2-40B4-BE49-F238E27FC236}">
                  <a16:creationId xmlns:a16="http://schemas.microsoft.com/office/drawing/2014/main" id="{49656E36-635C-F24E-9AB4-0916CFAEB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06" y="2601211"/>
              <a:ext cx="1768136" cy="3148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A857DF30-842C-889A-1E9D-990EBE708FF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t="16754" b="7735"/>
            <a:stretch/>
          </p:blipFill>
          <p:spPr bwMode="auto">
            <a:xfrm>
              <a:off x="5687540" y="3097184"/>
              <a:ext cx="1752026" cy="241864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42" name="タイトル 1">
            <a:extLst>
              <a:ext uri="{FF2B5EF4-FFF2-40B4-BE49-F238E27FC236}">
                <a16:creationId xmlns:a16="http://schemas.microsoft.com/office/drawing/2014/main" id="{111AE9D3-8622-586B-8D81-CBA89B980F62}"/>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Google</a:t>
            </a:r>
            <a:r>
              <a:rPr lang="ja-JP" altLang="en-US" sz="2799" dirty="0">
                <a:solidFill>
                  <a:srgbClr val="4472C4"/>
                </a:solidFill>
              </a:rPr>
              <a:t>マップのインストール</a:t>
            </a: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7" name="タイトル 1">
            <a:extLst>
              <a:ext uri="{FF2B5EF4-FFF2-40B4-BE49-F238E27FC236}">
                <a16:creationId xmlns:a16="http://schemas.microsoft.com/office/drawing/2014/main" id="{8B55E50B-9F9F-6F73-00B3-45B4EF33A7C8}"/>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cxnSp>
        <p:nvCxnSpPr>
          <p:cNvPr id="10" name="直線コネクタ 9">
            <a:extLst>
              <a:ext uri="{FF2B5EF4-FFF2-40B4-BE49-F238E27FC236}">
                <a16:creationId xmlns:a16="http://schemas.microsoft.com/office/drawing/2014/main" id="{42CE8771-DD2F-86EB-50E1-287EAECF3F8C}"/>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074" name="テキスト ボックス 1073">
            <a:extLst>
              <a:ext uri="{FF2B5EF4-FFF2-40B4-BE49-F238E27FC236}">
                <a16:creationId xmlns:a16="http://schemas.microsoft.com/office/drawing/2014/main" id="{497229BD-917C-CE40-D0CF-339B54B00788}"/>
              </a:ext>
            </a:extLst>
          </p:cNvPr>
          <p:cNvSpPr txBox="1"/>
          <p:nvPr/>
        </p:nvSpPr>
        <p:spPr>
          <a:xfrm>
            <a:off x="6837128" y="146004"/>
            <a:ext cx="2056046" cy="570605"/>
          </a:xfrm>
          <a:prstGeom prst="rect">
            <a:avLst/>
          </a:prstGeom>
          <a:noFill/>
        </p:spPr>
        <p:txBody>
          <a:bodyPr wrap="square" rtlCol="0">
            <a:spAutoFit/>
          </a:bodyPr>
          <a:lstStyle/>
          <a:p>
            <a:pPr>
              <a:lnSpc>
                <a:spcPct val="120000"/>
              </a:lnSpc>
            </a:pPr>
            <a:r>
              <a:rPr lang="zh-TW" altLang="en-US" sz="1400" dirty="0">
                <a:solidFill>
                  <a:srgbClr val="4472C4"/>
                </a:solidFill>
                <a:latin typeface="BIZ UDPゴシック" panose="020B0400000000000000" pitchFamily="50" charset="-128"/>
                <a:ea typeface="BIZ UDPゴシック" panose="020B0400000000000000" pitchFamily="50" charset="-128"/>
              </a:rPr>
              <a:t>掲載機種：</a:t>
            </a:r>
            <a:r>
              <a:rPr lang="en-US" altLang="zh-TW" sz="1400" dirty="0" err="1">
                <a:solidFill>
                  <a:srgbClr val="4472C4"/>
                </a:solidFill>
                <a:latin typeface="BIZ UDPゴシック" panose="020B0400000000000000" pitchFamily="50" charset="-128"/>
                <a:ea typeface="BIZ UDPゴシック" panose="020B0400000000000000" pitchFamily="50" charset="-128"/>
              </a:rPr>
              <a:t>i</a:t>
            </a:r>
            <a:r>
              <a:rPr lang="zh-TW" altLang="en-US" sz="1400" dirty="0">
                <a:solidFill>
                  <a:srgbClr val="4472C4"/>
                </a:solidFill>
                <a:latin typeface="BIZ UDPゴシック" panose="020B0400000000000000" pitchFamily="50" charset="-128"/>
                <a:ea typeface="BIZ UDPゴシック" panose="020B0400000000000000" pitchFamily="50" charset="-128"/>
              </a:rPr>
              <a:t>Ｐ</a:t>
            </a:r>
            <a:r>
              <a:rPr lang="en-US" altLang="zh-TW" sz="1400" dirty="0">
                <a:solidFill>
                  <a:srgbClr val="4472C4"/>
                </a:solidFill>
                <a:latin typeface="BIZ UDPゴシック" panose="020B0400000000000000" pitchFamily="50" charset="-128"/>
                <a:ea typeface="BIZ UDPゴシック" panose="020B0400000000000000" pitchFamily="50" charset="-128"/>
              </a:rPr>
              <a:t>hone </a:t>
            </a:r>
            <a:r>
              <a:rPr lang="en-US" altLang="ja-JP" sz="1400" dirty="0">
                <a:solidFill>
                  <a:srgbClr val="4472C4"/>
                </a:solidFill>
                <a:latin typeface="BIZ UDPゴシック" panose="020B0400000000000000" pitchFamily="50" charset="-128"/>
                <a:ea typeface="BIZ UDPゴシック" panose="020B0400000000000000" pitchFamily="50" charset="-128"/>
              </a:rPr>
              <a:t>SE</a:t>
            </a:r>
            <a:endParaRPr lang="en-US" altLang="zh-TW" sz="1400" dirty="0">
              <a:solidFill>
                <a:srgbClr val="4472C4"/>
              </a:solidFill>
              <a:latin typeface="BIZ UDPゴシック" panose="020B0400000000000000" pitchFamily="50" charset="-128"/>
              <a:ea typeface="BIZ UDPゴシック" panose="020B0400000000000000" pitchFamily="50" charset="-128"/>
            </a:endParaRPr>
          </a:p>
          <a:p>
            <a:pPr>
              <a:lnSpc>
                <a:spcPct val="120000"/>
              </a:lnSpc>
            </a:pPr>
            <a:r>
              <a:rPr lang="zh-TW" altLang="en-US" sz="1400" dirty="0">
                <a:solidFill>
                  <a:srgbClr val="4472C4"/>
                </a:solidFill>
                <a:latin typeface="BIZ UDPゴシック" panose="020B0400000000000000" pitchFamily="50" charset="-128"/>
                <a:ea typeface="BIZ UDPゴシック" panose="020B0400000000000000" pitchFamily="50" charset="-128"/>
              </a:rPr>
              <a:t>対応</a:t>
            </a:r>
            <a:r>
              <a:rPr lang="en-US" altLang="zh-TW" sz="1400" dirty="0">
                <a:solidFill>
                  <a:srgbClr val="4472C4"/>
                </a:solidFill>
                <a:latin typeface="BIZ UDPゴシック" panose="020B0400000000000000" pitchFamily="50" charset="-128"/>
                <a:ea typeface="BIZ UDPゴシック" panose="020B0400000000000000" pitchFamily="50" charset="-128"/>
              </a:rPr>
              <a:t>OS</a:t>
            </a:r>
            <a:r>
              <a:rPr lang="zh-TW" altLang="en-US" sz="1400" dirty="0">
                <a:solidFill>
                  <a:srgbClr val="4472C4"/>
                </a:solidFill>
                <a:latin typeface="BIZ UDPゴシック" panose="020B0400000000000000" pitchFamily="50" charset="-128"/>
                <a:ea typeface="BIZ UDPゴシック" panose="020B0400000000000000" pitchFamily="50" charset="-128"/>
              </a:rPr>
              <a:t>：</a:t>
            </a:r>
            <a:r>
              <a:rPr lang="en-US" altLang="zh-TW" sz="1400" dirty="0">
                <a:solidFill>
                  <a:srgbClr val="4472C4"/>
                </a:solidFill>
                <a:latin typeface="BIZ UDPゴシック" panose="020B0400000000000000" pitchFamily="50" charset="-128"/>
                <a:ea typeface="BIZ UDPゴシック" panose="020B0400000000000000" pitchFamily="50" charset="-128"/>
              </a:rPr>
              <a:t>iOS 1</a:t>
            </a:r>
            <a:r>
              <a:rPr lang="en-US" altLang="ja-JP" sz="1400" dirty="0">
                <a:solidFill>
                  <a:srgbClr val="4472C4"/>
                </a:solidFill>
                <a:latin typeface="BIZ UDPゴシック" panose="020B0400000000000000" pitchFamily="50" charset="-128"/>
                <a:ea typeface="BIZ UDPゴシック" panose="020B0400000000000000" pitchFamily="50" charset="-128"/>
              </a:rPr>
              <a:t>7</a:t>
            </a:r>
            <a:r>
              <a:rPr lang="en-US" altLang="zh-TW" sz="1400" dirty="0">
                <a:solidFill>
                  <a:srgbClr val="4472C4"/>
                </a:solidFill>
                <a:latin typeface="BIZ UDPゴシック" panose="020B0400000000000000" pitchFamily="50" charset="-128"/>
                <a:ea typeface="BIZ UDPゴシック" panose="020B0400000000000000" pitchFamily="50" charset="-128"/>
              </a:rPr>
              <a:t>.</a:t>
            </a:r>
            <a:r>
              <a:rPr lang="en-US" altLang="ja-JP" sz="1400" dirty="0">
                <a:solidFill>
                  <a:srgbClr val="4472C4"/>
                </a:solidFill>
                <a:latin typeface="BIZ UDPゴシック" panose="020B0400000000000000" pitchFamily="50" charset="-128"/>
                <a:ea typeface="BIZ UDPゴシック" panose="020B0400000000000000" pitchFamily="50" charset="-128"/>
              </a:rPr>
              <a:t>5.1</a:t>
            </a:r>
            <a:endParaRPr lang="en-US" altLang="zh-TW" sz="1400" dirty="0">
              <a:solidFill>
                <a:srgbClr val="4472C4"/>
              </a:solidFill>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B606FDFF-2A67-50E4-005C-F289EE26D05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マップをインストールしましょう</a:t>
            </a:r>
          </a:p>
        </p:txBody>
      </p:sp>
      <p:sp>
        <p:nvSpPr>
          <p:cNvPr id="2" name="正方形/長方形 1">
            <a:extLst>
              <a:ext uri="{FF2B5EF4-FFF2-40B4-BE49-F238E27FC236}">
                <a16:creationId xmlns:a16="http://schemas.microsoft.com/office/drawing/2014/main" id="{52CED4E7-2AAC-3726-A5B4-A3EC1A3CFE75}"/>
              </a:ext>
            </a:extLst>
          </p:cNvPr>
          <p:cNvSpPr/>
          <p:nvPr/>
        </p:nvSpPr>
        <p:spPr>
          <a:xfrm>
            <a:off x="1286360" y="2399289"/>
            <a:ext cx="2359330" cy="428249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637D568F-8D26-7332-2C2B-580A99839B76}"/>
              </a:ext>
            </a:extLst>
          </p:cNvPr>
          <p:cNvPicPr>
            <a:picLocks noChangeAspect="1"/>
          </p:cNvPicPr>
          <p:nvPr/>
        </p:nvPicPr>
        <p:blipFill>
          <a:blip r:embed="rId9"/>
          <a:stretch>
            <a:fillRect/>
          </a:stretch>
        </p:blipFill>
        <p:spPr>
          <a:xfrm>
            <a:off x="1267336" y="2399291"/>
            <a:ext cx="2406296" cy="4282498"/>
          </a:xfrm>
          <a:prstGeom prst="rect">
            <a:avLst/>
          </a:prstGeom>
          <a:ln>
            <a:solidFill>
              <a:schemeClr val="tx1"/>
            </a:solidFill>
          </a:ln>
        </p:spPr>
      </p:pic>
      <p:sp>
        <p:nvSpPr>
          <p:cNvPr id="13" name="四角形: 角を丸くする 12">
            <a:extLst>
              <a:ext uri="{FF2B5EF4-FFF2-40B4-BE49-F238E27FC236}">
                <a16:creationId xmlns:a16="http://schemas.microsoft.com/office/drawing/2014/main" id="{2A8111FA-43E1-DF7F-C890-BEA4B9828582}"/>
              </a:ext>
            </a:extLst>
          </p:cNvPr>
          <p:cNvSpPr/>
          <p:nvPr/>
        </p:nvSpPr>
        <p:spPr>
          <a:xfrm>
            <a:off x="2447295" y="4784948"/>
            <a:ext cx="584395" cy="502537"/>
          </a:xfrm>
          <a:prstGeom prst="round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7" name="直線矢印コネクタ 16">
            <a:extLst>
              <a:ext uri="{FF2B5EF4-FFF2-40B4-BE49-F238E27FC236}">
                <a16:creationId xmlns:a16="http://schemas.microsoft.com/office/drawing/2014/main" id="{B18C40C7-FF69-03B0-08F2-8B964C20CE3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31C7A8D-F095-2684-7F40-24510279CA99}"/>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41A762C9-7A20-DA8D-0774-6FDE12949953}"/>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FAD60A24-0D83-B0BA-41D4-A9327DA09FBD}"/>
              </a:ext>
            </a:extLst>
          </p:cNvPr>
          <p:cNvSpPr txBox="1"/>
          <p:nvPr/>
        </p:nvSpPr>
        <p:spPr>
          <a:xfrm>
            <a:off x="1205958" y="1590111"/>
            <a:ext cx="3355155" cy="369332"/>
          </a:xfrm>
          <a:prstGeom prst="rect">
            <a:avLst/>
          </a:prstGeom>
          <a:noFill/>
        </p:spPr>
        <p:txBody>
          <a:bodyPr wrap="square" lIns="91440" tIns="45720" rIns="91440" bIns="45720" rtlCol="0" anchor="t">
            <a:spAutoFit/>
          </a:bodyPr>
          <a:lstStyle/>
          <a:p>
            <a:r>
              <a:rPr lang="en-US" altLang="ja-JP" kern="100" dirty="0">
                <a:latin typeface="BIZ UDPゴシック" panose="020B0400000000000000" pitchFamily="50" charset="-128"/>
                <a:ea typeface="BIZ UDPゴシック" panose="020B0400000000000000" pitchFamily="50" charset="-128"/>
                <a:cs typeface="Times New Roman"/>
              </a:rPr>
              <a:t>App Store　　</a:t>
            </a:r>
            <a:r>
              <a:rPr lang="ja-JP" altLang="en-US" kern="100" dirty="0">
                <a:latin typeface="BIZ UDPゴシック" panose="020B0400000000000000" pitchFamily="50" charset="-128"/>
                <a:ea typeface="BIZ UDPゴシック" panose="020B0400000000000000" pitchFamily="50" charset="-128"/>
                <a:cs typeface="Times New Roman"/>
              </a:rPr>
              <a:t>　</a:t>
            </a:r>
            <a:r>
              <a:rPr lang="ja-JP" altLang="en-US" dirty="0">
                <a:latin typeface="BIZ UDPゴシック" panose="020B0400000000000000" pitchFamily="50" charset="-128"/>
                <a:ea typeface="BIZ UDPゴシック" panose="020B0400000000000000" pitchFamily="50" charset="-128"/>
              </a:rPr>
              <a:t>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E1594AC9-3E65-447F-0D8E-5AB35C77116D}"/>
              </a:ext>
            </a:extLst>
          </p:cNvPr>
          <p:cNvPicPr>
            <a:picLocks noChangeAspect="1"/>
          </p:cNvPicPr>
          <p:nvPr/>
        </p:nvPicPr>
        <p:blipFill>
          <a:blip r:embed="rId10"/>
          <a:stretch>
            <a:fillRect/>
          </a:stretch>
        </p:blipFill>
        <p:spPr>
          <a:xfrm>
            <a:off x="2594955" y="1624907"/>
            <a:ext cx="388341" cy="369331"/>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4" name="テキスト ボックス 23">
            <a:extLst>
              <a:ext uri="{FF2B5EF4-FFF2-40B4-BE49-F238E27FC236}">
                <a16:creationId xmlns:a16="http://schemas.microsoft.com/office/drawing/2014/main" id="{FA89489C-5E1D-E399-DBB9-2E26E2231FBE}"/>
              </a:ext>
            </a:extLst>
          </p:cNvPr>
          <p:cNvSpPr txBox="1"/>
          <p:nvPr/>
        </p:nvSpPr>
        <p:spPr>
          <a:xfrm>
            <a:off x="5607128" y="1590111"/>
            <a:ext cx="2986681" cy="369332"/>
          </a:xfrm>
          <a:prstGeom prst="rect">
            <a:avLst/>
          </a:prstGeom>
          <a:noFill/>
        </p:spPr>
        <p:txBody>
          <a:bodyPr wrap="square" rtlCol="0" anchor="ctr">
            <a:spAutoFit/>
          </a:bodyPr>
          <a:lstStyle/>
          <a:p>
            <a:r>
              <a:rPr lang="ja-JP" altLang="en-US" kern="100" dirty="0">
                <a:latin typeface="BIZ UDPゴシック" panose="020B0400000000000000" pitchFamily="50" charset="-128"/>
                <a:ea typeface="BIZ UDPゴシック" panose="020B0400000000000000" pitchFamily="50" charset="-128"/>
                <a:cs typeface="Times New Roman"/>
              </a:rPr>
              <a:t>検索　　　</a:t>
            </a:r>
            <a:r>
              <a:rPr lang="ja-JP" altLang="en-US" dirty="0">
                <a:latin typeface="BIZ UDPゴシック" panose="020B0400000000000000" pitchFamily="50" charset="-128"/>
                <a:ea typeface="BIZ UDPゴシック" panose="020B0400000000000000" pitchFamily="50" charset="-128"/>
              </a:rPr>
              <a:t>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26" name="Picture 2">
            <a:extLst>
              <a:ext uri="{FF2B5EF4-FFF2-40B4-BE49-F238E27FC236}">
                <a16:creationId xmlns:a16="http://schemas.microsoft.com/office/drawing/2014/main" id="{1EB7B29F-E61C-15FA-0560-9F6464A025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6163" y="1577411"/>
            <a:ext cx="291600" cy="478224"/>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0A532347-4A92-8B06-2D9B-FB65C6839F9E}"/>
              </a:ext>
            </a:extLst>
          </p:cNvPr>
          <p:cNvSpPr/>
          <p:nvPr/>
        </p:nvSpPr>
        <p:spPr>
          <a:xfrm>
            <a:off x="7442200" y="6355464"/>
            <a:ext cx="317500" cy="3565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2" name="字幕 14">
            <a:extLst>
              <a:ext uri="{FF2B5EF4-FFF2-40B4-BE49-F238E27FC236}">
                <a16:creationId xmlns:a16="http://schemas.microsoft.com/office/drawing/2014/main" id="{69EFE8F7-E009-80D5-79C2-41A219F43D2B}"/>
              </a:ext>
            </a:extLst>
          </p:cNvPr>
          <p:cNvSpPr txBox="1">
            <a:spLocks/>
          </p:cNvSpPr>
          <p:nvPr/>
        </p:nvSpPr>
        <p:spPr>
          <a:xfrm>
            <a:off x="5437938" y="925586"/>
            <a:ext cx="3659156" cy="673921"/>
          </a:xfrm>
          <a:prstGeom prst="rect">
            <a:avLst/>
          </a:prstGeom>
        </p:spPr>
        <p:txBody>
          <a:bodyPr vert="horz" lIns="0" tIns="0" rIns="0" bIns="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85738" indent="-185738">
              <a:lnSpc>
                <a:spcPct val="130000"/>
              </a:lnSpc>
              <a:spcBef>
                <a:spcPts val="0"/>
              </a:spcBef>
              <a:buFont typeface="BIZ UDPゴシック" panose="020B0400000000000000" pitchFamily="50" charset="-128"/>
              <a:buChar char="※"/>
            </a:pPr>
            <a:r>
              <a:rPr lang="en-US" altLang="ja-JP" sz="1400" b="0" dirty="0">
                <a:solidFill>
                  <a:srgbClr val="4472C4"/>
                </a:solidFill>
                <a:latin typeface="BIZ UDPゴシック" panose="020B0400000000000000" pitchFamily="50" charset="-128"/>
                <a:ea typeface="BIZ UDPゴシック" panose="020B0400000000000000" pitchFamily="50" charset="-128"/>
              </a:rPr>
              <a:t>Android</a:t>
            </a:r>
            <a:r>
              <a:rPr lang="ja-JP" altLang="en-US" sz="1400" b="0" dirty="0">
                <a:solidFill>
                  <a:srgbClr val="4472C4"/>
                </a:solidFill>
                <a:latin typeface="BIZ UDPゴシック" panose="020B0400000000000000" pitchFamily="50" charset="-128"/>
                <a:ea typeface="BIZ UDPゴシック" panose="020B0400000000000000" pitchFamily="50" charset="-128"/>
              </a:rPr>
              <a:t>の機種は既にインストールされていますので、ここでは</a:t>
            </a:r>
            <a:r>
              <a:rPr lang="en-US" altLang="ja-JP" sz="1400" b="0" dirty="0">
                <a:solidFill>
                  <a:srgbClr val="4472C4"/>
                </a:solidFill>
                <a:latin typeface="BIZ UDPゴシック" panose="020B0400000000000000" pitchFamily="50" charset="-128"/>
                <a:ea typeface="BIZ UDPゴシック" panose="020B0400000000000000" pitchFamily="50" charset="-128"/>
              </a:rPr>
              <a:t>iPhone</a:t>
            </a:r>
            <a:r>
              <a:rPr lang="ja-JP" altLang="en-US" sz="1400" b="0" dirty="0">
                <a:solidFill>
                  <a:srgbClr val="4472C4"/>
                </a:solidFill>
                <a:latin typeface="BIZ UDPゴシック" panose="020B0400000000000000" pitchFamily="50" charset="-128"/>
                <a:ea typeface="BIZ UDPゴシック" panose="020B0400000000000000" pitchFamily="50" charset="-128"/>
              </a:rPr>
              <a:t>のインストール方法をご説明しています。</a:t>
            </a:r>
          </a:p>
        </p:txBody>
      </p:sp>
      <p:sp>
        <p:nvSpPr>
          <p:cNvPr id="33" name="Slide Number Placeholder 5">
            <a:extLst>
              <a:ext uri="{FF2B5EF4-FFF2-40B4-BE49-F238E27FC236}">
                <a16:creationId xmlns:a16="http://schemas.microsoft.com/office/drawing/2014/main" id="{1881F1D0-3331-8039-70A9-DB0A3A16121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343702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3721499C-B320-24F9-BA99-07FA3EA0230F}"/>
              </a:ext>
            </a:extLst>
          </p:cNvPr>
          <p:cNvGrpSpPr/>
          <p:nvPr/>
        </p:nvGrpSpPr>
        <p:grpSpPr>
          <a:xfrm>
            <a:off x="5437937" y="2399289"/>
            <a:ext cx="2406297" cy="4289124"/>
            <a:chOff x="6706967" y="3045685"/>
            <a:chExt cx="1494433" cy="2660911"/>
          </a:xfrm>
        </p:grpSpPr>
        <p:grpSp>
          <p:nvGrpSpPr>
            <p:cNvPr id="49" name="グループ化 48">
              <a:extLst>
                <a:ext uri="{FF2B5EF4-FFF2-40B4-BE49-F238E27FC236}">
                  <a16:creationId xmlns:a16="http://schemas.microsoft.com/office/drawing/2014/main" id="{4913C579-1306-E437-65F5-BB77B4EE09AE}"/>
                </a:ext>
              </a:extLst>
            </p:cNvPr>
            <p:cNvGrpSpPr/>
            <p:nvPr/>
          </p:nvGrpSpPr>
          <p:grpSpPr>
            <a:xfrm>
              <a:off x="6706967" y="3045685"/>
              <a:ext cx="1494433" cy="2660911"/>
              <a:chOff x="6706967" y="3045685"/>
              <a:chExt cx="1494433" cy="2660911"/>
            </a:xfrm>
          </p:grpSpPr>
          <p:pic>
            <p:nvPicPr>
              <p:cNvPr id="52" name="Picture 10">
                <a:extLst>
                  <a:ext uri="{FF2B5EF4-FFF2-40B4-BE49-F238E27FC236}">
                    <a16:creationId xmlns:a16="http://schemas.microsoft.com/office/drawing/2014/main" id="{4A45EA02-F51E-F79C-A284-16DC009FC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967" y="3045685"/>
                <a:ext cx="1494433" cy="26609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3" name="Picture 10">
                <a:extLst>
                  <a:ext uri="{FF2B5EF4-FFF2-40B4-BE49-F238E27FC236}">
                    <a16:creationId xmlns:a16="http://schemas.microsoft.com/office/drawing/2014/main" id="{247AD5C3-49BE-A220-9338-35659C3AD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451" y="3052175"/>
                <a:ext cx="152486" cy="73253"/>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14">
              <a:extLst>
                <a:ext uri="{FF2B5EF4-FFF2-40B4-BE49-F238E27FC236}">
                  <a16:creationId xmlns:a16="http://schemas.microsoft.com/office/drawing/2014/main" id="{286D2F73-3E7E-AF85-83E4-1BF6BFE4C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2950" y="4783448"/>
              <a:ext cx="283670" cy="11269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a:extLst>
                <a:ext uri="{FF2B5EF4-FFF2-40B4-BE49-F238E27FC236}">
                  <a16:creationId xmlns:a16="http://schemas.microsoft.com/office/drawing/2014/main" id="{0044C1E2-F8A5-66DB-0909-1A04042A8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9323" y="3501445"/>
              <a:ext cx="243833" cy="14630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タイトル 1">
            <a:extLst>
              <a:ext uri="{FF2B5EF4-FFF2-40B4-BE49-F238E27FC236}">
                <a16:creationId xmlns:a16="http://schemas.microsoft.com/office/drawing/2014/main" id="{111AE9D3-8622-586B-8D81-CBA89B980F62}"/>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Google</a:t>
            </a:r>
            <a:r>
              <a:rPr lang="ja-JP" altLang="en-US" sz="2799" dirty="0">
                <a:solidFill>
                  <a:srgbClr val="4472C4"/>
                </a:solidFill>
              </a:rPr>
              <a:t>マップのインストール</a:t>
            </a: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2068" y="1948"/>
                        <a:ext cx="1587" cy="1587"/>
                      </a:xfrm>
                      <a:prstGeom prst="rect">
                        <a:avLst/>
                      </a:prstGeom>
                    </p:spPr>
                  </p:pic>
                </p:oleObj>
              </mc:Fallback>
            </mc:AlternateContent>
          </a:graphicData>
        </a:graphic>
      </p:graphicFrame>
      <p:sp>
        <p:nvSpPr>
          <p:cNvPr id="7" name="タイトル 1">
            <a:extLst>
              <a:ext uri="{FF2B5EF4-FFF2-40B4-BE49-F238E27FC236}">
                <a16:creationId xmlns:a16="http://schemas.microsoft.com/office/drawing/2014/main" id="{8B55E50B-9F9F-6F73-00B3-45B4EF33A7C8}"/>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cxnSp>
        <p:nvCxnSpPr>
          <p:cNvPr id="10" name="直線コネクタ 9">
            <a:extLst>
              <a:ext uri="{FF2B5EF4-FFF2-40B4-BE49-F238E27FC236}">
                <a16:creationId xmlns:a16="http://schemas.microsoft.com/office/drawing/2014/main" id="{42CE8771-DD2F-86EB-50E1-287EAECF3F8C}"/>
              </a:ext>
            </a:extLst>
          </p:cNvPr>
          <p:cNvCxnSpPr>
            <a:cxnSpLocks/>
          </p:cNvCxnSpPr>
          <p:nvPr/>
        </p:nvCxnSpPr>
        <p:spPr>
          <a:xfrm flipV="1">
            <a:off x="1259824" y="107508"/>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F4B28636-721E-C984-049D-99D6D0D9DED4}"/>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51B63A2-0E6A-E770-22E7-95C4E512CB4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字幕 14">
            <a:extLst>
              <a:ext uri="{FF2B5EF4-FFF2-40B4-BE49-F238E27FC236}">
                <a16:creationId xmlns:a16="http://schemas.microsoft.com/office/drawing/2014/main" id="{207D0EA3-958D-F5F5-65AD-D8C245BF33C0}"/>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マップをインストールしましょう</a:t>
            </a:r>
          </a:p>
        </p:txBody>
      </p:sp>
      <p:sp>
        <p:nvSpPr>
          <p:cNvPr id="23" name="テキスト ボックス 22">
            <a:extLst>
              <a:ext uri="{FF2B5EF4-FFF2-40B4-BE49-F238E27FC236}">
                <a16:creationId xmlns:a16="http://schemas.microsoft.com/office/drawing/2014/main" id="{979B1111-C827-AF54-6A9C-0CC6C2927EEF}"/>
              </a:ext>
            </a:extLst>
          </p:cNvPr>
          <p:cNvSpPr txBox="1"/>
          <p:nvPr/>
        </p:nvSpPr>
        <p:spPr>
          <a:xfrm>
            <a:off x="65725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2D7C8714-25BD-8435-1CD2-AC69869B161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B1EBC6B1-38B3-FEDF-891C-ED571E97E2FE}"/>
              </a:ext>
            </a:extLst>
          </p:cNvPr>
          <p:cNvSpPr txBox="1"/>
          <p:nvPr/>
        </p:nvSpPr>
        <p:spPr>
          <a:xfrm>
            <a:off x="5607128" y="1590111"/>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「入手」のボタンを押し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インストールを開始します</a:t>
            </a:r>
          </a:p>
        </p:txBody>
      </p:sp>
      <p:sp>
        <p:nvSpPr>
          <p:cNvPr id="29" name="テキスト ボックス 28">
            <a:extLst>
              <a:ext uri="{FF2B5EF4-FFF2-40B4-BE49-F238E27FC236}">
                <a16:creationId xmlns:a16="http://schemas.microsoft.com/office/drawing/2014/main" id="{6F0950BA-D7FC-F8AC-2323-F4D5E0264C49}"/>
              </a:ext>
            </a:extLst>
          </p:cNvPr>
          <p:cNvSpPr txBox="1"/>
          <p:nvPr/>
        </p:nvSpPr>
        <p:spPr>
          <a:xfrm>
            <a:off x="1205958" y="1590111"/>
            <a:ext cx="3355155"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検索窓に「グーグルマップ」</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と入力し検索、選択します</a:t>
            </a:r>
          </a:p>
        </p:txBody>
      </p:sp>
      <p:sp>
        <p:nvSpPr>
          <p:cNvPr id="30" name="Slide Number Placeholder 5">
            <a:extLst>
              <a:ext uri="{FF2B5EF4-FFF2-40B4-BE49-F238E27FC236}">
                <a16:creationId xmlns:a16="http://schemas.microsoft.com/office/drawing/2014/main" id="{5E285A54-518C-DEB8-3EFD-E740F22F620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grpSp>
        <p:nvGrpSpPr>
          <p:cNvPr id="32" name="グループ化 31">
            <a:extLst>
              <a:ext uri="{FF2B5EF4-FFF2-40B4-BE49-F238E27FC236}">
                <a16:creationId xmlns:a16="http://schemas.microsoft.com/office/drawing/2014/main" id="{9BF8E3A4-7CFB-B726-0907-AFE6989FB670}"/>
              </a:ext>
            </a:extLst>
          </p:cNvPr>
          <p:cNvGrpSpPr>
            <a:grpSpLocks noChangeAspect="1"/>
          </p:cNvGrpSpPr>
          <p:nvPr/>
        </p:nvGrpSpPr>
        <p:grpSpPr>
          <a:xfrm>
            <a:off x="1264794" y="2406449"/>
            <a:ext cx="2164742" cy="1971358"/>
            <a:chOff x="6317441" y="1788583"/>
            <a:chExt cx="1489109" cy="1356082"/>
          </a:xfrm>
        </p:grpSpPr>
        <p:pic>
          <p:nvPicPr>
            <p:cNvPr id="33" name="Picture 6">
              <a:extLst>
                <a:ext uri="{FF2B5EF4-FFF2-40B4-BE49-F238E27FC236}">
                  <a16:creationId xmlns:a16="http://schemas.microsoft.com/office/drawing/2014/main" id="{6C04A895-A2C6-9935-74DC-F57B9FD797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7441" y="1788583"/>
              <a:ext cx="1489109" cy="13560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DF34E2DA-7BAF-C1B7-71BA-3FB48561D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705" y="1796830"/>
              <a:ext cx="152486" cy="732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グループ化 34">
            <a:extLst>
              <a:ext uri="{FF2B5EF4-FFF2-40B4-BE49-F238E27FC236}">
                <a16:creationId xmlns:a16="http://schemas.microsoft.com/office/drawing/2014/main" id="{DEFF5E0E-83CC-FD6F-51F7-75F35AEE08F2}"/>
              </a:ext>
            </a:extLst>
          </p:cNvPr>
          <p:cNvGrpSpPr/>
          <p:nvPr/>
        </p:nvGrpSpPr>
        <p:grpSpPr>
          <a:xfrm>
            <a:off x="1419651" y="4106318"/>
            <a:ext cx="2162200" cy="1145464"/>
            <a:chOff x="6478895" y="2544808"/>
            <a:chExt cx="1489108" cy="738598"/>
          </a:xfrm>
        </p:grpSpPr>
        <p:pic>
          <p:nvPicPr>
            <p:cNvPr id="36" name="Picture 8">
              <a:extLst>
                <a:ext uri="{FF2B5EF4-FFF2-40B4-BE49-F238E27FC236}">
                  <a16:creationId xmlns:a16="http://schemas.microsoft.com/office/drawing/2014/main" id="{978B1367-E879-1D95-2B90-A67A8A991C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8895" y="2544808"/>
              <a:ext cx="1489108" cy="7385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10">
              <a:extLst>
                <a:ext uri="{FF2B5EF4-FFF2-40B4-BE49-F238E27FC236}">
                  <a16:creationId xmlns:a16="http://schemas.microsoft.com/office/drawing/2014/main" id="{850364F6-7741-9042-E7F3-94BFB1EE9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6836" y="2563317"/>
              <a:ext cx="152486" cy="73253"/>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四角形: 角を丸くする 37">
            <a:extLst>
              <a:ext uri="{FF2B5EF4-FFF2-40B4-BE49-F238E27FC236}">
                <a16:creationId xmlns:a16="http://schemas.microsoft.com/office/drawing/2014/main" id="{A2C85EA6-0500-54AE-AE04-D0B19EC417C8}"/>
              </a:ext>
            </a:extLst>
          </p:cNvPr>
          <p:cNvSpPr/>
          <p:nvPr/>
        </p:nvSpPr>
        <p:spPr>
          <a:xfrm>
            <a:off x="1310635" y="2523919"/>
            <a:ext cx="1540671" cy="2552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四角形: 角を丸くする 38">
            <a:extLst>
              <a:ext uri="{FF2B5EF4-FFF2-40B4-BE49-F238E27FC236}">
                <a16:creationId xmlns:a16="http://schemas.microsoft.com/office/drawing/2014/main" id="{FD33B2BD-0996-EBE1-F2C3-D2BE158AB9DC}"/>
              </a:ext>
            </a:extLst>
          </p:cNvPr>
          <p:cNvSpPr/>
          <p:nvPr/>
        </p:nvSpPr>
        <p:spPr>
          <a:xfrm>
            <a:off x="1555039" y="4295672"/>
            <a:ext cx="1399376" cy="19048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5" name="グループ化 44">
            <a:extLst>
              <a:ext uri="{FF2B5EF4-FFF2-40B4-BE49-F238E27FC236}">
                <a16:creationId xmlns:a16="http://schemas.microsoft.com/office/drawing/2014/main" id="{25043932-E4B2-BF3F-E9AA-02D0558E0D45}"/>
              </a:ext>
            </a:extLst>
          </p:cNvPr>
          <p:cNvGrpSpPr/>
          <p:nvPr/>
        </p:nvGrpSpPr>
        <p:grpSpPr>
          <a:xfrm>
            <a:off x="1668662" y="5061863"/>
            <a:ext cx="2162200" cy="1145464"/>
            <a:chOff x="6478895" y="2544808"/>
            <a:chExt cx="1489108" cy="738598"/>
          </a:xfrm>
        </p:grpSpPr>
        <p:pic>
          <p:nvPicPr>
            <p:cNvPr id="46" name="Picture 8">
              <a:extLst>
                <a:ext uri="{FF2B5EF4-FFF2-40B4-BE49-F238E27FC236}">
                  <a16:creationId xmlns:a16="http://schemas.microsoft.com/office/drawing/2014/main" id="{2E141FFC-BDA9-AF69-CAC8-12B9C06141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8895" y="2544808"/>
              <a:ext cx="1489108" cy="7385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10">
              <a:extLst>
                <a:ext uri="{FF2B5EF4-FFF2-40B4-BE49-F238E27FC236}">
                  <a16:creationId xmlns:a16="http://schemas.microsoft.com/office/drawing/2014/main" id="{BC130E11-AB40-3571-067C-1C1338A49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6836" y="2563317"/>
              <a:ext cx="152486" cy="73253"/>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四角形: 角を丸くする 43">
            <a:extLst>
              <a:ext uri="{FF2B5EF4-FFF2-40B4-BE49-F238E27FC236}">
                <a16:creationId xmlns:a16="http://schemas.microsoft.com/office/drawing/2014/main" id="{41E8C70B-F821-C10E-AEF0-B514C2734FF6}"/>
              </a:ext>
            </a:extLst>
          </p:cNvPr>
          <p:cNvSpPr/>
          <p:nvPr/>
        </p:nvSpPr>
        <p:spPr>
          <a:xfrm>
            <a:off x="1721973" y="5592259"/>
            <a:ext cx="1540671" cy="2552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四角形: 角を丸くする 53">
            <a:extLst>
              <a:ext uri="{FF2B5EF4-FFF2-40B4-BE49-F238E27FC236}">
                <a16:creationId xmlns:a16="http://schemas.microsoft.com/office/drawing/2014/main" id="{F250CB1A-074B-1F23-CEED-2A4299526EA1}"/>
              </a:ext>
            </a:extLst>
          </p:cNvPr>
          <p:cNvSpPr/>
          <p:nvPr/>
        </p:nvSpPr>
        <p:spPr>
          <a:xfrm>
            <a:off x="7320427" y="5163609"/>
            <a:ext cx="511107" cy="2552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5495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アイコン&#10;&#10;自動的に生成された説明">
            <a:extLst>
              <a:ext uri="{FF2B5EF4-FFF2-40B4-BE49-F238E27FC236}">
                <a16:creationId xmlns:a16="http://schemas.microsoft.com/office/drawing/2014/main" id="{6669E05A-1166-3EB8-675E-D61A644684D0}"/>
              </a:ext>
            </a:extLst>
          </p:cNvPr>
          <p:cNvPicPr>
            <a:picLocks noChangeAspect="1"/>
          </p:cNvPicPr>
          <p:nvPr/>
        </p:nvPicPr>
        <p:blipFill>
          <a:blip r:embed="rId4"/>
          <a:stretch>
            <a:fillRect/>
          </a:stretch>
        </p:blipFill>
        <p:spPr>
          <a:xfrm>
            <a:off x="2684696" y="1897642"/>
            <a:ext cx="3759393" cy="2959252"/>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3416320" cy="523092"/>
          </a:xfrm>
        </p:spPr>
        <p:txBody>
          <a:bodyPr vert="horz" wrap="none" anchor="ctr">
            <a:spAutoFit/>
          </a:bodyPr>
          <a:lstStyle/>
          <a:p>
            <a:pPr>
              <a:lnSpc>
                <a:spcPct val="100000"/>
              </a:lnSpc>
            </a:pPr>
            <a:r>
              <a:rPr kumimoji="0" lang="ja-JP" altLang="en-US" kern="0" dirty="0"/>
              <a:t>位置情報設定の確認</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endParaRPr kumimoji="0" lang="ja-JP" altLang="en-US" sz="2799" kern="0" dirty="0">
              <a:solidFill>
                <a:sysClr val="windowText" lastClr="000000"/>
              </a:solidFill>
            </a:endParaRPr>
          </a:p>
        </p:txBody>
      </p:sp>
      <p:pic>
        <p:nvPicPr>
          <p:cNvPr id="9" name="グラフィックス 8" descr="マーカー 単色塗りつぶし">
            <a:extLst>
              <a:ext uri="{FF2B5EF4-FFF2-40B4-BE49-F238E27FC236}">
                <a16:creationId xmlns:a16="http://schemas.microsoft.com/office/drawing/2014/main" id="{4B8B79C2-9358-F5C8-1B0F-E3EC04AAC4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3680" y="2684094"/>
            <a:ext cx="914400" cy="914400"/>
          </a:xfrm>
          <a:prstGeom prst="rect">
            <a:avLst/>
          </a:prstGeom>
        </p:spPr>
      </p:pic>
      <p:sp>
        <p:nvSpPr>
          <p:cNvPr id="3" name="テキスト ボックス 2">
            <a:extLst>
              <a:ext uri="{FF2B5EF4-FFF2-40B4-BE49-F238E27FC236}">
                <a16:creationId xmlns:a16="http://schemas.microsoft.com/office/drawing/2014/main" id="{ECF0E565-9A3A-1277-922C-99B53926F6C9}"/>
              </a:ext>
            </a:extLst>
          </p:cNvPr>
          <p:cNvSpPr txBox="1"/>
          <p:nvPr/>
        </p:nvSpPr>
        <p:spPr>
          <a:xfrm>
            <a:off x="630147" y="5238435"/>
            <a:ext cx="7906800" cy="903261"/>
          </a:xfrm>
          <a:prstGeom prst="rect">
            <a:avLst/>
          </a:prstGeom>
          <a:noFill/>
        </p:spPr>
        <p:txBody>
          <a:bodyPr wrap="square" rtlCol="0">
            <a:spAutoFit/>
          </a:bodyPr>
          <a:lstStyle/>
          <a:p>
            <a:pPr>
              <a:lnSpc>
                <a:spcPct val="130000"/>
              </a:lnSpc>
            </a:pPr>
            <a:r>
              <a:rPr kumimoji="0" lang="ja-JP" altLang="en-US" sz="2200" kern="0" dirty="0">
                <a:latin typeface="BIZ UDPゴシック" panose="020B0400000000000000" pitchFamily="50" charset="-128"/>
                <a:ea typeface="BIZ UDPゴシック" panose="020B0400000000000000" pitchFamily="50" charset="-128"/>
              </a:rPr>
              <a:t>位置情報を有効にすることで、現在地を把握したり、</a:t>
            </a:r>
            <a:endParaRPr kumimoji="0" lang="en-US" altLang="ja-JP" sz="2200" kern="0" dirty="0">
              <a:latin typeface="BIZ UDPゴシック" panose="020B0400000000000000" pitchFamily="50" charset="-128"/>
              <a:ea typeface="BIZ UDPゴシック" panose="020B0400000000000000" pitchFamily="50" charset="-128"/>
            </a:endParaRPr>
          </a:p>
          <a:p>
            <a:pPr>
              <a:lnSpc>
                <a:spcPct val="130000"/>
              </a:lnSpc>
            </a:pPr>
            <a:r>
              <a:rPr kumimoji="0" lang="ja-JP" altLang="en-US" sz="2200" kern="0" dirty="0">
                <a:latin typeface="BIZ UDPゴシック" panose="020B0400000000000000" pitchFamily="50" charset="-128"/>
                <a:ea typeface="BIZ UDPゴシック" panose="020B0400000000000000" pitchFamily="50" charset="-128"/>
              </a:rPr>
              <a:t>現在地を元にした様々な情報を検索することができます。</a:t>
            </a:r>
          </a:p>
        </p:txBody>
      </p:sp>
      <p:sp>
        <p:nvSpPr>
          <p:cNvPr id="8" name="字幕 14">
            <a:extLst>
              <a:ext uri="{FF2B5EF4-FFF2-40B4-BE49-F238E27FC236}">
                <a16:creationId xmlns:a16="http://schemas.microsoft.com/office/drawing/2014/main" id="{AD1E893C-D5AF-1CC7-EAC9-C594955AB170}"/>
              </a:ext>
            </a:extLst>
          </p:cNvPr>
          <p:cNvSpPr txBox="1">
            <a:spLocks/>
          </p:cNvSpPr>
          <p:nvPr/>
        </p:nvSpPr>
        <p:spPr>
          <a:xfrm>
            <a:off x="618600" y="1064470"/>
            <a:ext cx="7906800" cy="9531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位置情報の設定ができているか確認しましょう</a:t>
            </a:r>
          </a:p>
        </p:txBody>
      </p:sp>
      <p:sp>
        <p:nvSpPr>
          <p:cNvPr id="10" name="Slide Number Placeholder 5">
            <a:extLst>
              <a:ext uri="{FF2B5EF4-FFF2-40B4-BE49-F238E27FC236}">
                <a16:creationId xmlns:a16="http://schemas.microsoft.com/office/drawing/2014/main" id="{E72541AB-2635-5394-4576-7CA65447748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367620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5020926" cy="523092"/>
          </a:xfrm>
        </p:spPr>
        <p:txBody>
          <a:bodyPr vert="horz" wrap="none" anchor="ctr">
            <a:spAutoFit/>
          </a:bodyPr>
          <a:lstStyle/>
          <a:p>
            <a:pPr>
              <a:lnSpc>
                <a:spcPct val="100000"/>
              </a:lnSpc>
            </a:pPr>
            <a:r>
              <a:rPr kumimoji="0" lang="ja-JP" altLang="en-US" kern="0" dirty="0"/>
              <a:t>位置情報の確認　［</a:t>
            </a:r>
            <a:r>
              <a:rPr kumimoji="0" lang="en-US" altLang="ja-JP" kern="0" dirty="0"/>
              <a:t>Android</a:t>
            </a:r>
            <a:r>
              <a:rPr kumimoji="0" lang="ja-JP" altLang="en-US" kern="0" dirty="0"/>
              <a:t>］ </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endParaRPr kumimoji="0" lang="ja-JP" altLang="en-US" sz="2799" kern="0" dirty="0">
              <a:solidFill>
                <a:sysClr val="windowText" lastClr="000000"/>
              </a:solidFill>
            </a:endParaRPr>
          </a:p>
        </p:txBody>
      </p:sp>
      <p:cxnSp>
        <p:nvCxnSpPr>
          <p:cNvPr id="13" name="直線矢印コネクタ 12">
            <a:extLst>
              <a:ext uri="{FF2B5EF4-FFF2-40B4-BE49-F238E27FC236}">
                <a16:creationId xmlns:a16="http://schemas.microsoft.com/office/drawing/2014/main" id="{527DE207-6585-7802-B6E4-7AE7F604809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B6FA6ED-DCE1-84A0-E29F-00F7BF86F3B6}"/>
              </a:ext>
            </a:extLst>
          </p:cNvPr>
          <p:cNvSpPr txBox="1"/>
          <p:nvPr/>
        </p:nvSpPr>
        <p:spPr>
          <a:xfrm>
            <a:off x="110175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2C2025C4-819A-CFE4-5E2A-78C30FF06D8D}"/>
              </a:ext>
            </a:extLst>
          </p:cNvPr>
          <p:cNvSpPr txBox="1"/>
          <p:nvPr/>
        </p:nvSpPr>
        <p:spPr>
          <a:xfrm>
            <a:off x="52963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BF903345-FB05-295E-716A-0FE02B3AEFD1}"/>
              </a:ext>
            </a:extLst>
          </p:cNvPr>
          <p:cNvSpPr txBox="1"/>
          <p:nvPr/>
        </p:nvSpPr>
        <p:spPr>
          <a:xfrm>
            <a:off x="5810328" y="1590111"/>
            <a:ext cx="324794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a:t>
            </a:r>
            <a:r>
              <a:rPr lang="ja-JP" altLang="en-US" dirty="0">
                <a:solidFill>
                  <a:prstClr val="black"/>
                </a:solidFill>
                <a:latin typeface="BIZ UDPゴシック" panose="020B0400000000000000" pitchFamily="50" charset="-128"/>
                <a:ea typeface="BIZ UDPゴシック" panose="020B0400000000000000" pitchFamily="50" charset="-128"/>
              </a:rPr>
              <a:t>下から上にスクロール</a:t>
            </a:r>
            <a:r>
              <a:rPr lang="ja-JP" altLang="en-US" sz="1800" dirty="0">
                <a:solidFill>
                  <a:prstClr val="black"/>
                </a:solidFill>
                <a:latin typeface="BIZ UDPゴシック" panose="020B0400000000000000" pitchFamily="50" charset="-128"/>
                <a:ea typeface="BIZ UDPゴシック" panose="020B0400000000000000" pitchFamily="50" charset="-128"/>
              </a:rPr>
              <a:t>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「位置情報」を探します</a:t>
            </a:r>
          </a:p>
        </p:txBody>
      </p:sp>
      <p:sp>
        <p:nvSpPr>
          <p:cNvPr id="24" name="テキスト ボックス 23">
            <a:extLst>
              <a:ext uri="{FF2B5EF4-FFF2-40B4-BE49-F238E27FC236}">
                <a16:creationId xmlns:a16="http://schemas.microsoft.com/office/drawing/2014/main" id="{64114956-46D0-9FE0-14B9-8E5389563B7D}"/>
              </a:ext>
            </a:extLst>
          </p:cNvPr>
          <p:cNvSpPr txBox="1"/>
          <p:nvPr/>
        </p:nvSpPr>
        <p:spPr>
          <a:xfrm>
            <a:off x="1650458" y="1590111"/>
            <a:ext cx="3355155" cy="369332"/>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設定      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9EF0B9B2-CB0C-60F6-83E5-00E165819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67" b="89583" l="10000" r="90000">
                        <a14:foregroundMark x1="18182" y1="23958" x2="49091" y2="70833"/>
                        <a14:foregroundMark x1="49091" y1="70833" x2="68182" y2="18750"/>
                        <a14:foregroundMark x1="68182" y1="18750" x2="21818" y2="27083"/>
                        <a14:foregroundMark x1="21818" y1="27083" x2="20909" y2="28125"/>
                        <a14:foregroundMark x1="22727" y1="76042" x2="17273" y2="19792"/>
                        <a14:foregroundMark x1="17273" y1="19792" x2="80000" y2="33333"/>
                        <a14:foregroundMark x1="80000" y1="33333" x2="52727" y2="79167"/>
                        <a14:foregroundMark x1="52727" y1="79167" x2="20000" y2="66667"/>
                        <a14:foregroundMark x1="29091" y1="87500" x2="75455" y2="70833"/>
                        <a14:foregroundMark x1="75455" y1="70833" x2="77273" y2="57292"/>
                        <a14:foregroundMark x1="19091" y1="15625" x2="75455" y2="19792"/>
                        <a14:foregroundMark x1="67273" y1="15625" x2="31818" y2="15625"/>
                        <a14:foregroundMark x1="31818" y1="10417" x2="63636" y2="10417"/>
                        <a14:foregroundMark x1="65455" y1="4167" x2="31818" y2="5208"/>
                        <a14:backgroundMark x1="11818" y1="13542" x2="11818" y2="13542"/>
                        <a14:backgroundMark x1="12727" y1="13542" x2="12727" y2="13542"/>
                      </a14:backgroundRemoval>
                    </a14:imgEffect>
                  </a14:imgLayer>
                </a14:imgProps>
              </a:ext>
            </a:extLst>
          </a:blip>
          <a:srcRect l="20475" t="13922" r="22677" b="20784"/>
          <a:stretch/>
        </p:blipFill>
        <p:spPr>
          <a:xfrm>
            <a:off x="2230912" y="1598149"/>
            <a:ext cx="402478" cy="403440"/>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2AB1D3EB-02F6-71FD-5C38-E4DE0C50BF8A}"/>
              </a:ext>
            </a:extLst>
          </p:cNvPr>
          <p:cNvPicPr>
            <a:picLocks noChangeAspect="1"/>
          </p:cNvPicPr>
          <p:nvPr/>
        </p:nvPicPr>
        <p:blipFill>
          <a:blip r:embed="rId8"/>
          <a:stretch>
            <a:fillRect/>
          </a:stretch>
        </p:blipFill>
        <p:spPr>
          <a:xfrm>
            <a:off x="1490402" y="2399287"/>
            <a:ext cx="1964330" cy="4282502"/>
          </a:xfrm>
          <a:prstGeom prst="rect">
            <a:avLst/>
          </a:prstGeom>
          <a:ln>
            <a:solidFill>
              <a:schemeClr val="tx1"/>
            </a:solidFill>
          </a:ln>
        </p:spPr>
      </p:pic>
      <p:sp>
        <p:nvSpPr>
          <p:cNvPr id="7" name="四角形: 角を丸くする 6">
            <a:extLst>
              <a:ext uri="{FF2B5EF4-FFF2-40B4-BE49-F238E27FC236}">
                <a16:creationId xmlns:a16="http://schemas.microsoft.com/office/drawing/2014/main" id="{07506537-EE19-58AB-5314-7C9F7B10B541}"/>
              </a:ext>
            </a:extLst>
          </p:cNvPr>
          <p:cNvSpPr/>
          <p:nvPr/>
        </p:nvSpPr>
        <p:spPr>
          <a:xfrm>
            <a:off x="2966473" y="5285819"/>
            <a:ext cx="368398" cy="37091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8" name="図 27" descr="グラフィカル ユーザー インターフェイス, テキスト&#10;&#10;自動的に生成された説明">
            <a:extLst>
              <a:ext uri="{FF2B5EF4-FFF2-40B4-BE49-F238E27FC236}">
                <a16:creationId xmlns:a16="http://schemas.microsoft.com/office/drawing/2014/main" id="{0B1537C0-9E54-4FA1-6FD4-BD82098BA0CC}"/>
              </a:ext>
            </a:extLst>
          </p:cNvPr>
          <p:cNvPicPr>
            <a:picLocks noChangeAspect="1"/>
          </p:cNvPicPr>
          <p:nvPr/>
        </p:nvPicPr>
        <p:blipFill>
          <a:blip r:embed="rId9"/>
          <a:stretch>
            <a:fillRect/>
          </a:stretch>
        </p:blipFill>
        <p:spPr>
          <a:xfrm>
            <a:off x="5656839" y="2399289"/>
            <a:ext cx="1964330" cy="4282500"/>
          </a:xfrm>
          <a:prstGeom prst="rect">
            <a:avLst/>
          </a:prstGeom>
          <a:ln>
            <a:solidFill>
              <a:schemeClr val="tx1"/>
            </a:solidFill>
          </a:ln>
        </p:spPr>
      </p:pic>
      <p:pic>
        <p:nvPicPr>
          <p:cNvPr id="31" name="図 30" descr="文字の書かれた紙&#10;&#10;中程度の精度で自動的に生成された説明">
            <a:extLst>
              <a:ext uri="{FF2B5EF4-FFF2-40B4-BE49-F238E27FC236}">
                <a16:creationId xmlns:a16="http://schemas.microsoft.com/office/drawing/2014/main" id="{A8451E7B-F160-8A45-11B5-EEC6CC03FF10}"/>
              </a:ext>
            </a:extLst>
          </p:cNvPr>
          <p:cNvPicPr>
            <a:picLocks noChangeAspect="1"/>
          </p:cNvPicPr>
          <p:nvPr/>
        </p:nvPicPr>
        <p:blipFill rotWithShape="1">
          <a:blip r:embed="rId10"/>
          <a:srcRect t="41063" r="5127" b="45721"/>
          <a:stretch/>
        </p:blipFill>
        <p:spPr>
          <a:xfrm>
            <a:off x="7005294" y="5186735"/>
            <a:ext cx="1993198" cy="601638"/>
          </a:xfrm>
          <a:prstGeom prst="rect">
            <a:avLst/>
          </a:prstGeom>
        </p:spPr>
      </p:pic>
      <p:sp>
        <p:nvSpPr>
          <p:cNvPr id="30" name="思考の吹き出し: 雲形 29">
            <a:extLst>
              <a:ext uri="{FF2B5EF4-FFF2-40B4-BE49-F238E27FC236}">
                <a16:creationId xmlns:a16="http://schemas.microsoft.com/office/drawing/2014/main" id="{AB379F8B-BCB4-22DD-BDEA-4E89E49A0D7F}"/>
              </a:ext>
            </a:extLst>
          </p:cNvPr>
          <p:cNvSpPr/>
          <p:nvPr/>
        </p:nvSpPr>
        <p:spPr>
          <a:xfrm>
            <a:off x="6945513" y="4888298"/>
            <a:ext cx="2112761" cy="1316420"/>
          </a:xfrm>
          <a:prstGeom prst="cloudCallout">
            <a:avLst>
              <a:gd name="adj1" fmla="val -53686"/>
              <a:gd name="adj2" fmla="val 64959"/>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テキスト ボックス 31">
            <a:extLst>
              <a:ext uri="{FF2B5EF4-FFF2-40B4-BE49-F238E27FC236}">
                <a16:creationId xmlns:a16="http://schemas.microsoft.com/office/drawing/2014/main" id="{E0ACE41E-683A-AF80-2A58-8361913890A5}"/>
              </a:ext>
            </a:extLst>
          </p:cNvPr>
          <p:cNvSpPr txBox="1"/>
          <p:nvPr/>
        </p:nvSpPr>
        <p:spPr>
          <a:xfrm>
            <a:off x="4116679" y="1024193"/>
            <a:ext cx="5020926" cy="361959"/>
          </a:xfrm>
          <a:prstGeom prst="rect">
            <a:avLst/>
          </a:prstGeom>
          <a:noFill/>
        </p:spPr>
        <p:txBody>
          <a:bodyPr wrap="square" rtlCol="0">
            <a:spAutoFit/>
          </a:bodyPr>
          <a:lstStyle/>
          <a:p>
            <a:pPr marL="187325" indent="-187325" algn="r">
              <a:lnSpc>
                <a:spcPct val="130000"/>
              </a:lnSpc>
              <a:buFont typeface="BIZ UDPゴシック" panose="020B0400000000000000" pitchFamily="50" charset="-128"/>
              <a:buChar char="※"/>
            </a:pPr>
            <a:r>
              <a:rPr kumimoji="1" lang="ja-JP" altLang="en-US" sz="1600" dirty="0">
                <a:solidFill>
                  <a:srgbClr val="4472C4"/>
                </a:solidFill>
                <a:latin typeface="BIZ UDPゴシック" panose="020B0400000000000000" pitchFamily="50" charset="-128"/>
                <a:ea typeface="BIZ UDPゴシック" panose="020B0400000000000000" pitchFamily="50" charset="-128"/>
              </a:rPr>
              <a:t>機種によって</a:t>
            </a:r>
            <a:r>
              <a:rPr lang="ja-JP" altLang="en-US" sz="1600" dirty="0">
                <a:solidFill>
                  <a:srgbClr val="4472C4"/>
                </a:solidFill>
                <a:latin typeface="BIZ UDPゴシック" panose="020B0400000000000000" pitchFamily="50" charset="-128"/>
                <a:ea typeface="BIZ UDPゴシック" panose="020B0400000000000000" pitchFamily="50" charset="-128"/>
              </a:rPr>
              <a:t>項目名等が</a:t>
            </a:r>
            <a:r>
              <a:rPr kumimoji="1" lang="ja-JP" altLang="en-US" sz="1600" dirty="0">
                <a:solidFill>
                  <a:srgbClr val="4472C4"/>
                </a:solidFill>
                <a:latin typeface="BIZ UDPゴシック" panose="020B0400000000000000" pitchFamily="50" charset="-128"/>
                <a:ea typeface="BIZ UDPゴシック" panose="020B0400000000000000" pitchFamily="50" charset="-128"/>
              </a:rPr>
              <a:t>異なる場合があります</a:t>
            </a:r>
          </a:p>
        </p:txBody>
      </p:sp>
      <p:sp>
        <p:nvSpPr>
          <p:cNvPr id="33" name="テキスト ボックス 32">
            <a:extLst>
              <a:ext uri="{FF2B5EF4-FFF2-40B4-BE49-F238E27FC236}">
                <a16:creationId xmlns:a16="http://schemas.microsoft.com/office/drawing/2014/main" id="{02D95AE1-0CB7-F988-54D2-B768CB4068D9}"/>
              </a:ext>
            </a:extLst>
          </p:cNvPr>
          <p:cNvSpPr txBox="1"/>
          <p:nvPr/>
        </p:nvSpPr>
        <p:spPr>
          <a:xfrm>
            <a:off x="6639004" y="62278"/>
            <a:ext cx="2588148" cy="717825"/>
          </a:xfrm>
          <a:prstGeom prst="rect">
            <a:avLst/>
          </a:prstGeom>
          <a:noFill/>
        </p:spPr>
        <p:txBody>
          <a:bodyPr wrap="square" rtlCol="0">
            <a:spAutoFit/>
          </a:bodyPr>
          <a:lstStyle/>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Galaxy</a:t>
            </a:r>
            <a:r>
              <a:rPr lang="ja-JP" altLang="en-US" sz="1100" dirty="0">
                <a:solidFill>
                  <a:srgbClr val="4472C4"/>
                </a:solidFill>
                <a:latin typeface="BIZ UDPゴシック" panose="020B0400000000000000" pitchFamily="50" charset="-128"/>
                <a:ea typeface="BIZ UDPゴシック" panose="020B0400000000000000" pitchFamily="50" charset="-128"/>
              </a:rPr>
              <a:t> </a:t>
            </a:r>
            <a:r>
              <a:rPr lang="en-US" altLang="ja-JP" sz="1100" dirty="0">
                <a:solidFill>
                  <a:srgbClr val="4472C4"/>
                </a:solidFill>
                <a:latin typeface="BIZ UDPゴシック" panose="020B0400000000000000" pitchFamily="50" charset="-128"/>
                <a:ea typeface="BIZ UDPゴシック" panose="020B0400000000000000" pitchFamily="50" charset="-128"/>
              </a:rPr>
              <a:t>A20 SC-02M</a:t>
            </a:r>
          </a:p>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Android9</a:t>
            </a:r>
          </a:p>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アプリのバージョン：</a:t>
            </a:r>
            <a:r>
              <a:rPr lang="en-US" altLang="ja-JP" sz="1100" dirty="0">
                <a:solidFill>
                  <a:srgbClr val="4472C4"/>
                </a:solidFill>
                <a:latin typeface="BIZ UDPゴシック" panose="020B0400000000000000" pitchFamily="50" charset="-128"/>
                <a:ea typeface="BIZ UDPゴシック" panose="020B0400000000000000" pitchFamily="50" charset="-128"/>
              </a:rPr>
              <a:t>23.0</a:t>
            </a:r>
          </a:p>
        </p:txBody>
      </p:sp>
      <p:sp>
        <p:nvSpPr>
          <p:cNvPr id="34" name="Slide Number Placeholder 5">
            <a:extLst>
              <a:ext uri="{FF2B5EF4-FFF2-40B4-BE49-F238E27FC236}">
                <a16:creationId xmlns:a16="http://schemas.microsoft.com/office/drawing/2014/main" id="{5AD35F0A-5362-6687-3A9C-CD7B863A02B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3" name="矢印: 右 2">
            <a:extLst>
              <a:ext uri="{FF2B5EF4-FFF2-40B4-BE49-F238E27FC236}">
                <a16:creationId xmlns:a16="http://schemas.microsoft.com/office/drawing/2014/main" id="{EF1F803D-AC9D-EC66-7F26-BB837CDCB46A}"/>
              </a:ext>
            </a:extLst>
          </p:cNvPr>
          <p:cNvSpPr/>
          <p:nvPr/>
        </p:nvSpPr>
        <p:spPr>
          <a:xfrm rot="16200000">
            <a:off x="5565142" y="4786340"/>
            <a:ext cx="2124000" cy="608602"/>
          </a:xfrm>
          <a:prstGeom prst="rightArrow">
            <a:avLst>
              <a:gd name="adj1" fmla="val 47262"/>
              <a:gd name="adj2" fmla="val 53297"/>
            </a:avLst>
          </a:prstGeom>
          <a:solidFill>
            <a:schemeClr val="bg1"/>
          </a:solid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501197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bf344255bbe02639e698b8bc647e6d9c">
  <xsd:schema xmlns:xsd="http://www.w3.org/2001/XMLSchema" xmlns:xs="http://www.w3.org/2001/XMLSchema" xmlns:p="http://schemas.microsoft.com/office/2006/metadata/properties" xmlns:ns2="5ee39776-654d-4190-9d41-90b94a876707" targetNamespace="http://schemas.microsoft.com/office/2006/metadata/properties" ma:root="true" ma:fieldsID="b8c9495fd9b6367b6023c581ca679b4f"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D96F7A-7E4D-48C4-90C4-FA4B3BAAB379}"/>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DF9E89BB-BD4E-420A-B282-DFBC2E5EEED0}">
  <ds:schemaRefs>
    <ds:schemaRef ds:uri="http://purl.org/dc/elements/1.1/"/>
    <ds:schemaRef ds:uri="079a4871-f4a2-4665-9954-203da50962a5"/>
    <ds:schemaRef ds:uri="http://schemas.microsoft.com/office/infopath/2007/PartnerControls"/>
    <ds:schemaRef ds:uri="http://purl.org/dc/terms/"/>
    <ds:schemaRef ds:uri="http://schemas.openxmlformats.org/package/2006/metadata/core-properties"/>
    <ds:schemaRef ds:uri="http://purl.org/dc/dcmitype/"/>
    <ds:schemaRef ds:uri="http://schemas.microsoft.com/office/2006/documentManagement/types"/>
    <ds:schemaRef ds:uri="2c894bec-798d-4cf3-95d8-8ea6401a7b8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1858</Words>
  <Application>Microsoft Office PowerPoint</Application>
  <PresentationFormat>画面に合わせる (4:3)</PresentationFormat>
  <Paragraphs>403</Paragraphs>
  <Slides>31</Slides>
  <Notes>31</Notes>
  <HiddenSlides>0</HiddenSlides>
  <MMClips>0</MMClips>
  <ScaleCrop>false</ScaleCrop>
  <HeadingPairs>
    <vt:vector size="8" baseType="variant">
      <vt:variant>
        <vt:lpstr>使用されているフォント</vt:lpstr>
      </vt:variant>
      <vt:variant>
        <vt:i4>7</vt:i4>
      </vt:variant>
      <vt:variant>
        <vt:lpstr>テーマ</vt:lpstr>
      </vt:variant>
      <vt:variant>
        <vt:i4>4</vt:i4>
      </vt:variant>
      <vt:variant>
        <vt:lpstr>埋め込まれた OLE サーバー</vt:lpstr>
      </vt:variant>
      <vt:variant>
        <vt:i4>1</vt:i4>
      </vt:variant>
      <vt:variant>
        <vt:lpstr>スライド タイトル</vt:lpstr>
      </vt:variant>
      <vt:variant>
        <vt:i4>31</vt:i4>
      </vt:variant>
    </vt:vector>
  </HeadingPairs>
  <TitlesOfParts>
    <vt:vector size="43" baseType="lpstr">
      <vt:lpstr>BIZ UDPゴシック</vt:lpstr>
      <vt:lpstr>メイリオ</vt:lpstr>
      <vt:lpstr>Yu Gothic</vt:lpstr>
      <vt:lpstr>Yu Gothic Light</vt:lpstr>
      <vt:lpstr>Arial</vt:lpstr>
      <vt:lpstr>Calibri</vt:lpstr>
      <vt:lpstr>Calibri Light</vt:lpstr>
      <vt:lpstr>ホワイト</vt:lpstr>
      <vt:lpstr>2_デザインの設定</vt:lpstr>
      <vt:lpstr>1_デザインの設定</vt:lpstr>
      <vt:lpstr>デザインの設定</vt:lpstr>
      <vt:lpstr>think-cell スライド</vt:lpstr>
      <vt:lpstr>PowerPoint プレゼンテーション</vt:lpstr>
      <vt:lpstr>PowerPoint プレゼンテーション</vt:lpstr>
      <vt:lpstr>PowerPoint プレゼンテーション</vt:lpstr>
      <vt:lpstr>1-A</vt:lpstr>
      <vt:lpstr>1-B</vt:lpstr>
      <vt:lpstr>1-C</vt:lpstr>
      <vt:lpstr>1-C</vt:lpstr>
      <vt:lpstr>位置情報設定の確認</vt:lpstr>
      <vt:lpstr>位置情報の確認　［Android］ </vt:lpstr>
      <vt:lpstr>位置情報の確認　［Android］ </vt:lpstr>
      <vt:lpstr>位置情報の確認　［iPhone］ </vt:lpstr>
      <vt:lpstr>位置情報の確認　［iPhone］ </vt:lpstr>
      <vt:lpstr>Googleマップの基本的な使い方</vt:lpstr>
      <vt:lpstr>Googleマップの基本的な使い方</vt:lpstr>
      <vt:lpstr>Googleマップの基本的な使い方</vt:lpstr>
      <vt:lpstr>地図表示の切り替え</vt:lpstr>
      <vt:lpstr>地図表示の切り替え</vt:lpstr>
      <vt:lpstr>交通情報の確認</vt:lpstr>
      <vt:lpstr>交通情報の確認</vt:lpstr>
      <vt:lpstr>ストリートビューの表示</vt:lpstr>
      <vt:lpstr>ストリートビューの表示</vt:lpstr>
      <vt:lpstr>ストリートビューの表示</vt:lpstr>
      <vt:lpstr>ストリートビューの表示</vt:lpstr>
      <vt:lpstr>付近の店や施設を調べる</vt:lpstr>
      <vt:lpstr>付近の店や施設を調べる</vt:lpstr>
      <vt:lpstr>付近の店や施設を調べる</vt:lpstr>
      <vt:lpstr>目的地までの経路を調べる</vt:lpstr>
      <vt:lpstr>目的地までの経路を調べる</vt:lpstr>
      <vt:lpstr>目的地までの経路を調べる</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145</cp:revision>
  <dcterms:created xsi:type="dcterms:W3CDTF">2021-08-16T09:05:36Z</dcterms:created>
  <dcterms:modified xsi:type="dcterms:W3CDTF">2025-04-04T01:10:54Z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mplianceAssetId">
    <vt:lpwstr/>
  </property>
  <property fmtid="{D5CDD505-2E9C-101B-9397-08002B2CF9AE}" pid="4" name="TemplateUrl">
    <vt:lpwstr/>
  </property>
  <property fmtid="{D5CDD505-2E9C-101B-9397-08002B2CF9AE}" pid="5" name="_ExtendedDescription">
    <vt:lpwstr/>
  </property>
  <property fmtid="{D5CDD505-2E9C-101B-9397-08002B2CF9AE}" pid="6" name="TriggerFlowInfo">
    <vt:lpwstr/>
  </property>
  <property fmtid="{D5CDD505-2E9C-101B-9397-08002B2CF9AE}" pid="7" name="xd_Signature">
    <vt:bool>false</vt:bool>
  </property>
  <property fmtid="{D5CDD505-2E9C-101B-9397-08002B2CF9AE}" pid="8" name="ContentTypeId">
    <vt:lpwstr>0x01010086F37CC57251AD49BD16DFA498AB63FA</vt:lpwstr>
  </property>
  <property fmtid="{D5CDD505-2E9C-101B-9397-08002B2CF9AE}" pid="9" name="MediaServiceImageTags">
    <vt:lpwstr/>
  </property>
</Properties>
</file>