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tags/tag14.xml" ContentType="application/vnd.openxmlformats-officedocument.presentationml.tags+xml"/>
  <Override PartName="/ppt/notesSlides/notesSlide27.xml" ContentType="application/vnd.openxmlformats-officedocument.presentationml.notesSlide+xml"/>
  <Override PartName="/ppt/tags/tag15.xml" ContentType="application/vnd.openxmlformats-officedocument.presentationml.tags+xml"/>
  <Override PartName="/ppt/notesSlides/notesSlide28.xml" ContentType="application/vnd.openxmlformats-officedocument.presentationml.notesSlide+xml"/>
  <Override PartName="/ppt/tags/tag16.xml" ContentType="application/vnd.openxmlformats-officedocument.presentationml.tags+xml"/>
  <Override PartName="/ppt/notesSlides/notesSlide29.xml" ContentType="application/vnd.openxmlformats-officedocument.presentationml.notesSlide+xml"/>
  <Override PartName="/ppt/tags/tag17.xml" ContentType="application/vnd.openxmlformats-officedocument.presentationml.tags+xml"/>
  <Override PartName="/ppt/notesSlides/notesSlide30.xml" ContentType="application/vnd.openxmlformats-officedocument.presentationml.notesSlide+xml"/>
  <Override PartName="/ppt/tags/tag18.xml" ContentType="application/vnd.openxmlformats-officedocument.presentationml.tags+xml"/>
  <Override PartName="/ppt/notesSlides/notesSlide31.xml" ContentType="application/vnd.openxmlformats-officedocument.presentationml.notesSlide+xml"/>
  <Override PartName="/ppt/tags/tag19.xml" ContentType="application/vnd.openxmlformats-officedocument.presentationml.tags+xml"/>
  <Override PartName="/ppt/notesSlides/notesSlide32.xml" ContentType="application/vnd.openxmlformats-officedocument.presentationml.notesSlide+xml"/>
  <Override PartName="/ppt/tags/tag20.xml" ContentType="application/vnd.openxmlformats-officedocument.presentationml.tags+xml"/>
  <Override PartName="/ppt/notesSlides/notesSlide33.xml" ContentType="application/vnd.openxmlformats-officedocument.presentationml.notesSlide+xml"/>
  <Override PartName="/ppt/tags/tag21.xml" ContentType="application/vnd.openxmlformats-officedocument.presentationml.tags+xml"/>
  <Override PartName="/ppt/notesSlides/notesSlide34.xml" ContentType="application/vnd.openxmlformats-officedocument.presentationml.notesSlide+xml"/>
  <Override PartName="/ppt/tags/tag22.xml" ContentType="application/vnd.openxmlformats-officedocument.presentationml.tags+xml"/>
  <Override PartName="/ppt/notesSlides/notesSlide35.xml" ContentType="application/vnd.openxmlformats-officedocument.presentationml.notesSlide+xml"/>
  <Override PartName="/ppt/tags/tag23.xml" ContentType="application/vnd.openxmlformats-officedocument.presentationml.tags+xml"/>
  <Override PartName="/ppt/notesSlides/notesSlide36.xml" ContentType="application/vnd.openxmlformats-officedocument.presentationml.notesSlide+xml"/>
  <Override PartName="/ppt/tags/tag24.xml" ContentType="application/vnd.openxmlformats-officedocument.presentationml.tags+xml"/>
  <Override PartName="/ppt/notesSlides/notesSlide37.xml" ContentType="application/vnd.openxmlformats-officedocument.presentationml.notesSlide+xml"/>
  <Override PartName="/ppt/tags/tag25.xml" ContentType="application/vnd.openxmlformats-officedocument.presentationml.tags+xml"/>
  <Override PartName="/ppt/notesSlides/notesSlide38.xml" ContentType="application/vnd.openxmlformats-officedocument.presentationml.notesSlide+xml"/>
  <Override PartName="/ppt/tags/tag26.xml" ContentType="application/vnd.openxmlformats-officedocument.presentationml.tags+xml"/>
  <Override PartName="/ppt/notesSlides/notesSlide39.xml" ContentType="application/vnd.openxmlformats-officedocument.presentationml.notesSlide+xml"/>
  <Override PartName="/ppt/tags/tag27.xml" ContentType="application/vnd.openxmlformats-officedocument.presentationml.tags+xml"/>
  <Override PartName="/ppt/notesSlides/notesSlide40.xml" ContentType="application/vnd.openxmlformats-officedocument.presentationml.notesSlide+xml"/>
  <Override PartName="/ppt/tags/tag28.xml" ContentType="application/vnd.openxmlformats-officedocument.presentationml.tags+xml"/>
  <Override PartName="/ppt/notesSlides/notesSlide41.xml" ContentType="application/vnd.openxmlformats-officedocument.presentationml.notesSlide+xml"/>
  <Override PartName="/ppt/media/image78.jpg" ContentType="image/jpg"/>
  <Override PartName="/ppt/tags/tag29.xml" ContentType="application/vnd.openxmlformats-officedocument.presentationml.tags+xml"/>
  <Override PartName="/ppt/notesSlides/notesSlide42.xml" ContentType="application/vnd.openxmlformats-officedocument.presentationml.notesSlide+xml"/>
  <Override PartName="/ppt/media/image79.jpg" ContentType="image/jpg"/>
  <Override PartName="/ppt/tags/tag30.xml" ContentType="application/vnd.openxmlformats-officedocument.presentationml.tags+xml"/>
  <Override PartName="/ppt/notesSlides/notesSlide43.xml" ContentType="application/vnd.openxmlformats-officedocument.presentationml.notesSlide+xml"/>
  <Override PartName="/ppt/tags/tag31.xml" ContentType="application/vnd.openxmlformats-officedocument.presentationml.tags+xml"/>
  <Override PartName="/ppt/notesSlides/notesSlide44.xml" ContentType="application/vnd.openxmlformats-officedocument.presentationml.notesSlide+xml"/>
  <Override PartName="/ppt/tags/tag32.xml" ContentType="application/vnd.openxmlformats-officedocument.presentationml.tags+xml"/>
  <Override PartName="/ppt/notesSlides/notesSlide45.xml" ContentType="application/vnd.openxmlformats-officedocument.presentationml.notesSlide+xml"/>
  <Override PartName="/ppt/tags/tag33.xml" ContentType="application/vnd.openxmlformats-officedocument.presentationml.tags+xml"/>
  <Override PartName="/ppt/notesSlides/notesSlide46.xml" ContentType="application/vnd.openxmlformats-officedocument.presentationml.notesSlide+xml"/>
  <Override PartName="/ppt/tags/tag34.xml" ContentType="application/vnd.openxmlformats-officedocument.presentationml.tags+xml"/>
  <Override PartName="/ppt/notesSlides/notesSlide47.xml" ContentType="application/vnd.openxmlformats-officedocument.presentationml.notesSlide+xml"/>
  <Override PartName="/ppt/tags/tag35.xml" ContentType="application/vnd.openxmlformats-officedocument.presentationml.tags+xml"/>
  <Override PartName="/ppt/notesSlides/notesSlide48.xml" ContentType="application/vnd.openxmlformats-officedocument.presentationml.notesSlide+xml"/>
  <Override PartName="/ppt/tags/tag36.xml" ContentType="application/vnd.openxmlformats-officedocument.presentationml.tags+xml"/>
  <Override PartName="/ppt/notesSlides/notesSlide49.xml" ContentType="application/vnd.openxmlformats-officedocument.presentationml.notesSlide+xml"/>
  <Override PartName="/ppt/tags/tag37.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2" r:id="rId4"/>
  </p:sldMasterIdLst>
  <p:notesMasterIdLst>
    <p:notesMasterId r:id="rId58"/>
  </p:notesMasterIdLst>
  <p:sldIdLst>
    <p:sldId id="291" r:id="rId5"/>
    <p:sldId id="561" r:id="rId6"/>
    <p:sldId id="267" r:id="rId7"/>
    <p:sldId id="280" r:id="rId8"/>
    <p:sldId id="337" r:id="rId9"/>
    <p:sldId id="258" r:id="rId10"/>
    <p:sldId id="259" r:id="rId11"/>
    <p:sldId id="300" r:id="rId12"/>
    <p:sldId id="592" r:id="rId13"/>
    <p:sldId id="296" r:id="rId14"/>
    <p:sldId id="265" r:id="rId15"/>
    <p:sldId id="262" r:id="rId16"/>
    <p:sldId id="679" r:id="rId17"/>
    <p:sldId id="547" r:id="rId18"/>
    <p:sldId id="548" r:id="rId19"/>
    <p:sldId id="549" r:id="rId20"/>
    <p:sldId id="283" r:id="rId21"/>
    <p:sldId id="596" r:id="rId22"/>
    <p:sldId id="563" r:id="rId23"/>
    <p:sldId id="593" r:id="rId24"/>
    <p:sldId id="594" r:id="rId25"/>
    <p:sldId id="603" r:id="rId26"/>
    <p:sldId id="566" r:id="rId27"/>
    <p:sldId id="316" r:id="rId28"/>
    <p:sldId id="572" r:id="rId29"/>
    <p:sldId id="573" r:id="rId30"/>
    <p:sldId id="574" r:id="rId31"/>
    <p:sldId id="575" r:id="rId32"/>
    <p:sldId id="530" r:id="rId33"/>
    <p:sldId id="576" r:id="rId34"/>
    <p:sldId id="537" r:id="rId35"/>
    <p:sldId id="577" r:id="rId36"/>
    <p:sldId id="565" r:id="rId37"/>
    <p:sldId id="578" r:id="rId38"/>
    <p:sldId id="579" r:id="rId39"/>
    <p:sldId id="580" r:id="rId40"/>
    <p:sldId id="581" r:id="rId41"/>
    <p:sldId id="582" r:id="rId42"/>
    <p:sldId id="583" r:id="rId43"/>
    <p:sldId id="584" r:id="rId44"/>
    <p:sldId id="585" r:id="rId45"/>
    <p:sldId id="672" r:id="rId46"/>
    <p:sldId id="673" r:id="rId47"/>
    <p:sldId id="674" r:id="rId48"/>
    <p:sldId id="588" r:id="rId49"/>
    <p:sldId id="675" r:id="rId50"/>
    <p:sldId id="589" r:id="rId51"/>
    <p:sldId id="591" r:id="rId52"/>
    <p:sldId id="590" r:id="rId53"/>
    <p:sldId id="677" r:id="rId54"/>
    <p:sldId id="327" r:id="rId55"/>
    <p:sldId id="682" r:id="rId56"/>
    <p:sldId id="681" r:id="rId57"/>
  </p:sldIdLst>
  <p:sldSz cx="9144000" cy="6858000" type="screen4x3"/>
  <p:notesSz cx="6635750" cy="9767888"/>
  <p:custDataLst>
    <p:tags r:id="rId59"/>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33" userDrawn="1">
          <p15:clr>
            <a:srgbClr val="A4A3A4"/>
          </p15:clr>
        </p15:guide>
        <p15:guide id="11" pos="3107" userDrawn="1">
          <p15:clr>
            <a:srgbClr val="A4A3A4"/>
          </p15:clr>
        </p15:guide>
        <p15:guide id="12" pos="4014" userDrawn="1">
          <p15:clr>
            <a:srgbClr val="A4A3A4"/>
          </p15:clr>
        </p15:guide>
        <p15:guide id="13" pos="2653" userDrawn="1">
          <p15:clr>
            <a:srgbClr val="A4A3A4"/>
          </p15:clr>
        </p15:guide>
        <p15:guide id="15" orient="horz" pos="230" userDrawn="1">
          <p15:clr>
            <a:srgbClr val="A4A3A4"/>
          </p15:clr>
        </p15:guide>
        <p15:guide id="16" pos="5375" userDrawn="1">
          <p15:clr>
            <a:srgbClr val="A4A3A4"/>
          </p15:clr>
        </p15:guide>
        <p15:guide id="17" pos="3923" userDrawn="1">
          <p15:clr>
            <a:srgbClr val="A4A3A4"/>
          </p15:clr>
        </p15:guide>
        <p15:guide id="18" pos="1180" userDrawn="1">
          <p15:clr>
            <a:srgbClr val="A4A3A4"/>
          </p15:clr>
        </p15:guide>
        <p15:guide id="19" orient="horz" pos="1026" userDrawn="1">
          <p15:clr>
            <a:srgbClr val="A4A3A4"/>
          </p15:clr>
        </p15:guide>
      </p15:sldGuideLst>
    </p:ext>
    <p:ext uri="{2D200454-40CA-4A62-9FC3-DE9A4176ACB9}">
      <p15:notesGuideLst xmlns:p15="http://schemas.microsoft.com/office/powerpoint/2012/main">
        <p15:guide id="1" orient="horz" pos="3077" userDrawn="1">
          <p15:clr>
            <a:srgbClr val="A4A3A4"/>
          </p15:clr>
        </p15:guide>
        <p15:guide id="2" pos="209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3CE"/>
    <a:srgbClr val="FAFAF9"/>
    <a:srgbClr val="FA7B79"/>
    <a:srgbClr val="4472C4"/>
    <a:srgbClr val="D9D9D9"/>
    <a:srgbClr val="2F2E29"/>
    <a:srgbClr val="000000"/>
    <a:srgbClr val="FFFFFF"/>
    <a:srgbClr val="060506"/>
    <a:srgbClr val="0656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3" autoAdjust="0"/>
    <p:restoredTop sz="72328" autoAdjust="0"/>
  </p:normalViewPr>
  <p:slideViewPr>
    <p:cSldViewPr snapToGrid="0" snapToObjects="1">
      <p:cViewPr varScale="1">
        <p:scale>
          <a:sx n="44" d="100"/>
          <a:sy n="44" d="100"/>
        </p:scale>
        <p:origin x="1740" y="28"/>
      </p:cViewPr>
      <p:guideLst>
        <p:guide orient="horz" pos="1933"/>
        <p:guide pos="3107"/>
        <p:guide pos="4014"/>
        <p:guide pos="2653"/>
        <p:guide orient="horz" pos="230"/>
        <p:guide pos="5375"/>
        <p:guide pos="3923"/>
        <p:guide pos="1180"/>
        <p:guide orient="horz" pos="102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668"/>
    </p:cViewPr>
  </p:sorterViewPr>
  <p:notesViewPr>
    <p:cSldViewPr snapToGrid="0" snapToObjects="1" showGuides="1">
      <p:cViewPr varScale="1">
        <p:scale>
          <a:sx n="80" d="100"/>
          <a:sy n="80" d="100"/>
        </p:scale>
        <p:origin x="4056" y="108"/>
      </p:cViewPr>
      <p:guideLst>
        <p:guide orient="horz" pos="3077"/>
        <p:guide pos="209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875492" cy="490090"/>
          </a:xfrm>
          <a:prstGeom prst="rect">
            <a:avLst/>
          </a:prstGeom>
        </p:spPr>
        <p:txBody>
          <a:bodyPr vert="horz" lIns="90322" tIns="45162" rIns="90322" bIns="45162" rtlCol="0"/>
          <a:lstStyle>
            <a:lvl1pPr algn="l">
              <a:defRPr sz="1200"/>
            </a:lvl1pPr>
          </a:lstStyle>
          <a:p>
            <a:endParaRPr kumimoji="1" lang="ja-JP" altLang="en-US"/>
          </a:p>
        </p:txBody>
      </p:sp>
      <p:sp>
        <p:nvSpPr>
          <p:cNvPr id="3" name="日付プレースホルダー 2"/>
          <p:cNvSpPr>
            <a:spLocks noGrp="1"/>
          </p:cNvSpPr>
          <p:nvPr>
            <p:ph type="dt" idx="1"/>
          </p:nvPr>
        </p:nvSpPr>
        <p:spPr>
          <a:xfrm>
            <a:off x="3758724" y="1"/>
            <a:ext cx="2875492" cy="490090"/>
          </a:xfrm>
          <a:prstGeom prst="rect">
            <a:avLst/>
          </a:prstGeom>
        </p:spPr>
        <p:txBody>
          <a:bodyPr vert="horz" lIns="90322" tIns="45162" rIns="90322" bIns="45162" rtlCol="0"/>
          <a:lstStyle>
            <a:lvl1pPr algn="r">
              <a:defRPr sz="1200"/>
            </a:lvl1pPr>
          </a:lstStyle>
          <a:p>
            <a:fld id="{E494CD0C-F361-904E-887F-8674BA2AA333}" type="datetimeFigureOut">
              <a:rPr kumimoji="1" lang="ja-JP" altLang="en-US" smtClean="0"/>
              <a:t>2025/3/28</a:t>
            </a:fld>
            <a:endParaRPr kumimoji="1" lang="ja-JP" altLang="en-US"/>
          </a:p>
        </p:txBody>
      </p:sp>
      <p:sp>
        <p:nvSpPr>
          <p:cNvPr id="4" name="スライド イメージ プレースホルダー 3"/>
          <p:cNvSpPr>
            <a:spLocks noGrp="1" noRot="1" noChangeAspect="1"/>
          </p:cNvSpPr>
          <p:nvPr>
            <p:ph type="sldImg" idx="2"/>
          </p:nvPr>
        </p:nvSpPr>
        <p:spPr>
          <a:xfrm>
            <a:off x="641350" y="600075"/>
            <a:ext cx="5353050" cy="4014788"/>
          </a:xfrm>
          <a:prstGeom prst="rect">
            <a:avLst/>
          </a:prstGeom>
          <a:noFill/>
          <a:ln w="12700">
            <a:solidFill>
              <a:prstClr val="black"/>
            </a:solidFill>
          </a:ln>
        </p:spPr>
        <p:txBody>
          <a:bodyPr vert="horz" lIns="90322" tIns="45162" rIns="90322" bIns="45162" rtlCol="0" anchor="ctr"/>
          <a:lstStyle/>
          <a:p>
            <a:endParaRPr lang="ja-JP" altLang="en-US"/>
          </a:p>
        </p:txBody>
      </p:sp>
      <p:sp>
        <p:nvSpPr>
          <p:cNvPr id="5" name="ノート プレースホルダー 4"/>
          <p:cNvSpPr>
            <a:spLocks noGrp="1"/>
          </p:cNvSpPr>
          <p:nvPr>
            <p:ph type="body" sz="quarter" idx="3"/>
          </p:nvPr>
        </p:nvSpPr>
        <p:spPr>
          <a:xfrm>
            <a:off x="374935" y="4614492"/>
            <a:ext cx="5885881" cy="4792202"/>
          </a:xfrm>
          <a:prstGeom prst="rect">
            <a:avLst/>
          </a:prstGeom>
        </p:spPr>
        <p:txBody>
          <a:bodyPr vert="horz" lIns="90322" tIns="45162" rIns="90322" bIns="45162"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277800"/>
            <a:ext cx="2875492" cy="490089"/>
          </a:xfrm>
          <a:prstGeom prst="rect">
            <a:avLst/>
          </a:prstGeom>
        </p:spPr>
        <p:txBody>
          <a:bodyPr vert="horz" lIns="90322" tIns="45162" rIns="90322" bIns="4516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58724" y="9277800"/>
            <a:ext cx="2875492" cy="490089"/>
          </a:xfrm>
          <a:prstGeom prst="rect">
            <a:avLst/>
          </a:prstGeom>
        </p:spPr>
        <p:txBody>
          <a:bodyPr vert="horz" lIns="90322" tIns="45162" rIns="90322" bIns="45162" rtlCol="0" anchor="b"/>
          <a:lstStyle>
            <a:lvl1pPr algn="r">
              <a:defRPr sz="1200"/>
            </a:lvl1pPr>
          </a:lstStyle>
          <a:p>
            <a:fld id="{C2E67660-8B61-D34C-A3C8-957005D240BE}" type="slidenum">
              <a:rPr kumimoji="1" lang="ja-JP" altLang="en-US" smtClean="0"/>
              <a:t>‹#›</a:t>
            </a:fld>
            <a:endParaRPr kumimoji="1" lang="ja-JP" altLang="en-US"/>
          </a:p>
        </p:txBody>
      </p:sp>
    </p:spTree>
    <p:extLst>
      <p:ext uri="{BB962C8B-B14F-4D97-AF65-F5344CB8AC3E}">
        <p14:creationId xmlns:p14="http://schemas.microsoft.com/office/powerpoint/2010/main" val="15300042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1</a:t>
            </a:fld>
            <a:endParaRPr lang="ja-JP" altLang="en-US" dirty="0"/>
          </a:p>
        </p:txBody>
      </p:sp>
      <p:sp>
        <p:nvSpPr>
          <p:cNvPr id="6" name="ノート プレースホルダー 5">
            <a:extLst>
              <a:ext uri="{FF2B5EF4-FFF2-40B4-BE49-F238E27FC236}">
                <a16:creationId xmlns:a16="http://schemas.microsoft.com/office/drawing/2014/main" id="{DC8361F8-6F5F-4CFE-A416-E650AEB01E86}"/>
              </a:ext>
            </a:extLst>
          </p:cNvPr>
          <p:cNvSpPr>
            <a:spLocks noGrp="1"/>
          </p:cNvSpPr>
          <p:nvPr>
            <p:ph type="body" sz="quarter" idx="3"/>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52C94C79-3C56-FD66-3253-492E316C6717}"/>
              </a:ext>
            </a:extLst>
          </p:cNvPr>
          <p:cNvSpPr>
            <a:spLocks noGrp="1" noRot="1" noChangeAspect="1"/>
          </p:cNvSpPr>
          <p:nvPr>
            <p:ph type="sldImg"/>
          </p:nvPr>
        </p:nvSpPr>
        <p:spPr/>
      </p:sp>
    </p:spTree>
    <p:extLst>
      <p:ext uri="{BB962C8B-B14F-4D97-AF65-F5344CB8AC3E}">
        <p14:creationId xmlns:p14="http://schemas.microsoft.com/office/powerpoint/2010/main" val="88397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5" name="ノート プレースホルダー 4">
            <a:extLst>
              <a:ext uri="{FF2B5EF4-FFF2-40B4-BE49-F238E27FC236}">
                <a16:creationId xmlns:a16="http://schemas.microsoft.com/office/drawing/2014/main" id="{7432525D-0CA1-40AB-98ED-4381B77769A2}"/>
              </a:ext>
            </a:extLst>
          </p:cNvPr>
          <p:cNvSpPr>
            <a:spLocks noGrp="1"/>
          </p:cNvSpPr>
          <p:nvPr>
            <p:ph type="body" sz="quarter" idx="3"/>
          </p:nvPr>
        </p:nvSpPr>
        <p:spPr/>
        <p:txBody>
          <a:bodyPr/>
          <a:lstStyle/>
          <a:p>
            <a:endParaRPr lang="ja-JP" altLang="en-US" dirty="0"/>
          </a:p>
        </p:txBody>
      </p:sp>
      <p:sp>
        <p:nvSpPr>
          <p:cNvPr id="6" name="スライド イメージ プレースホルダー 5">
            <a:extLst>
              <a:ext uri="{FF2B5EF4-FFF2-40B4-BE49-F238E27FC236}">
                <a16:creationId xmlns:a16="http://schemas.microsoft.com/office/drawing/2014/main" id="{C52CB058-A603-FD39-84A0-E60DAEA9D016}"/>
              </a:ext>
            </a:extLst>
          </p:cNvPr>
          <p:cNvSpPr>
            <a:spLocks noGrp="1" noRot="1" noChangeAspect="1"/>
          </p:cNvSpPr>
          <p:nvPr>
            <p:ph type="sldImg"/>
          </p:nvPr>
        </p:nvSpPr>
        <p:spPr/>
      </p:sp>
    </p:spTree>
    <p:extLst>
      <p:ext uri="{BB962C8B-B14F-4D97-AF65-F5344CB8AC3E}">
        <p14:creationId xmlns:p14="http://schemas.microsoft.com/office/powerpoint/2010/main" val="2009375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11</a:t>
            </a:fld>
            <a:endParaRPr lang="ja-JP" altLang="en-US" dirty="0"/>
          </a:p>
        </p:txBody>
      </p:sp>
      <p:sp>
        <p:nvSpPr>
          <p:cNvPr id="6" name="ノート プレースホルダー 5">
            <a:extLst>
              <a:ext uri="{FF2B5EF4-FFF2-40B4-BE49-F238E27FC236}">
                <a16:creationId xmlns:a16="http://schemas.microsoft.com/office/drawing/2014/main" id="{3160D0CC-FE36-4A2C-8641-44A2AEAD7DDE}"/>
              </a:ext>
            </a:extLst>
          </p:cNvPr>
          <p:cNvSpPr>
            <a:spLocks noGrp="1"/>
          </p:cNvSpPr>
          <p:nvPr>
            <p:ph type="body" sz="quarter" idx="3"/>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AD7C5197-3B4B-85CA-3BF9-6B34CDF36B7C}"/>
              </a:ext>
            </a:extLst>
          </p:cNvPr>
          <p:cNvSpPr>
            <a:spLocks noGrp="1" noRot="1" noChangeAspect="1"/>
          </p:cNvSpPr>
          <p:nvPr>
            <p:ph type="sldImg"/>
          </p:nvPr>
        </p:nvSpPr>
        <p:spPr/>
      </p:sp>
    </p:spTree>
    <p:extLst>
      <p:ext uri="{BB962C8B-B14F-4D97-AF65-F5344CB8AC3E}">
        <p14:creationId xmlns:p14="http://schemas.microsoft.com/office/powerpoint/2010/main" val="154458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12</a:t>
            </a:fld>
            <a:endParaRPr lang="ja-JP" altLang="en-US"/>
          </a:p>
        </p:txBody>
      </p:sp>
      <p:sp>
        <p:nvSpPr>
          <p:cNvPr id="6" name="ノート プレースホルダー 5">
            <a:extLst>
              <a:ext uri="{FF2B5EF4-FFF2-40B4-BE49-F238E27FC236}">
                <a16:creationId xmlns:a16="http://schemas.microsoft.com/office/drawing/2014/main" id="{70F82B3D-AC9E-4F16-A545-DBB11CF485B4}"/>
              </a:ext>
            </a:extLst>
          </p:cNvPr>
          <p:cNvSpPr>
            <a:spLocks noGrp="1"/>
          </p:cNvSpPr>
          <p:nvPr>
            <p:ph type="body" sz="quarter" idx="3"/>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5D33B232-506A-1664-E7A8-5AF40CB0963B}"/>
              </a:ext>
            </a:extLst>
          </p:cNvPr>
          <p:cNvSpPr>
            <a:spLocks noGrp="1" noRot="1" noChangeAspect="1"/>
          </p:cNvSpPr>
          <p:nvPr>
            <p:ph type="sldImg"/>
          </p:nvPr>
        </p:nvSpPr>
        <p:spPr/>
      </p:sp>
    </p:spTree>
    <p:extLst>
      <p:ext uri="{BB962C8B-B14F-4D97-AF65-F5344CB8AC3E}">
        <p14:creationId xmlns:p14="http://schemas.microsoft.com/office/powerpoint/2010/main" val="1916593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1001196B-4C79-EA16-D770-122EF74F5908}"/>
              </a:ext>
            </a:extLst>
          </p:cNvPr>
          <p:cNvSpPr>
            <a:spLocks noGrp="1" noRot="1" noChangeAspect="1"/>
          </p:cNvSpPr>
          <p:nvPr>
            <p:ph type="sldImg"/>
          </p:nvPr>
        </p:nvSpPr>
        <p:spPr/>
      </p:sp>
    </p:spTree>
    <p:extLst>
      <p:ext uri="{BB962C8B-B14F-4D97-AF65-F5344CB8AC3E}">
        <p14:creationId xmlns:p14="http://schemas.microsoft.com/office/powerpoint/2010/main" val="1000040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14</a:t>
            </a:fld>
            <a:endParaRPr lang="ja-JP" altLang="en-US"/>
          </a:p>
        </p:txBody>
      </p:sp>
      <p:sp>
        <p:nvSpPr>
          <p:cNvPr id="6" name="スライド イメージ プレースホルダー 5">
            <a:extLst>
              <a:ext uri="{FF2B5EF4-FFF2-40B4-BE49-F238E27FC236}">
                <a16:creationId xmlns:a16="http://schemas.microsoft.com/office/drawing/2014/main" id="{30DC955E-D7AB-CCA8-E561-84CDC50ACE7C}"/>
              </a:ext>
            </a:extLst>
          </p:cNvPr>
          <p:cNvSpPr>
            <a:spLocks noGrp="1" noRot="1" noChangeAspect="1"/>
          </p:cNvSpPr>
          <p:nvPr>
            <p:ph type="sldImg"/>
          </p:nvPr>
        </p:nvSpPr>
        <p:spPr/>
      </p:sp>
    </p:spTree>
    <p:extLst>
      <p:ext uri="{BB962C8B-B14F-4D97-AF65-F5344CB8AC3E}">
        <p14:creationId xmlns:p14="http://schemas.microsoft.com/office/powerpoint/2010/main" val="848034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15</a:t>
            </a:fld>
            <a:endParaRPr lang="ja-JP" altLang="en-US"/>
          </a:p>
        </p:txBody>
      </p:sp>
      <p:sp>
        <p:nvSpPr>
          <p:cNvPr id="6" name="スライド イメージ プレースホルダー 5">
            <a:extLst>
              <a:ext uri="{FF2B5EF4-FFF2-40B4-BE49-F238E27FC236}">
                <a16:creationId xmlns:a16="http://schemas.microsoft.com/office/drawing/2014/main" id="{EDAAE2BA-C60F-1693-0B79-ECAAAB019530}"/>
              </a:ext>
            </a:extLst>
          </p:cNvPr>
          <p:cNvSpPr>
            <a:spLocks noGrp="1" noRot="1" noChangeAspect="1"/>
          </p:cNvSpPr>
          <p:nvPr>
            <p:ph type="sldImg"/>
          </p:nvPr>
        </p:nvSpPr>
        <p:spPr/>
      </p:sp>
      <p:sp>
        <p:nvSpPr>
          <p:cNvPr id="7" name="ノート プレースホルダー 6">
            <a:extLst>
              <a:ext uri="{FF2B5EF4-FFF2-40B4-BE49-F238E27FC236}">
                <a16:creationId xmlns:a16="http://schemas.microsoft.com/office/drawing/2014/main" id="{62E032F8-57E4-8BB9-7809-7B94350811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Tree>
    <p:extLst>
      <p:ext uri="{BB962C8B-B14F-4D97-AF65-F5344CB8AC3E}">
        <p14:creationId xmlns:p14="http://schemas.microsoft.com/office/powerpoint/2010/main" val="398712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16</a:t>
            </a:fld>
            <a:endParaRPr lang="ja-JP" altLang="en-US"/>
          </a:p>
        </p:txBody>
      </p:sp>
      <p:sp>
        <p:nvSpPr>
          <p:cNvPr id="7" name="スライド イメージ プレースホルダー 6">
            <a:extLst>
              <a:ext uri="{FF2B5EF4-FFF2-40B4-BE49-F238E27FC236}">
                <a16:creationId xmlns:a16="http://schemas.microsoft.com/office/drawing/2014/main" id="{4D2D71B0-FF51-A33D-68ED-FDBB5AE1289A}"/>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17</a:t>
            </a:fld>
            <a:endParaRPr lang="ja-JP" altLang="en-US"/>
          </a:p>
        </p:txBody>
      </p:sp>
      <p:sp>
        <p:nvSpPr>
          <p:cNvPr id="6" name="ノート プレースホルダー 5">
            <a:extLst>
              <a:ext uri="{FF2B5EF4-FFF2-40B4-BE49-F238E27FC236}">
                <a16:creationId xmlns:a16="http://schemas.microsoft.com/office/drawing/2014/main" id="{63E956BE-BE69-4D74-84F5-1F206B20111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5A8E4A97-2082-C4C3-9388-9524125C4293}"/>
              </a:ext>
            </a:extLst>
          </p:cNvPr>
          <p:cNvSpPr>
            <a:spLocks noGrp="1" noRot="1" noChangeAspect="1"/>
          </p:cNvSpPr>
          <p:nvPr>
            <p:ph type="sldImg"/>
          </p:nvPr>
        </p:nvSpPr>
        <p:spPr/>
      </p:sp>
    </p:spTree>
    <p:extLst>
      <p:ext uri="{BB962C8B-B14F-4D97-AF65-F5344CB8AC3E}">
        <p14:creationId xmlns:p14="http://schemas.microsoft.com/office/powerpoint/2010/main" val="47023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29EBDBBD-5C9D-A2CE-8686-33171D3F6B81}"/>
              </a:ext>
            </a:extLst>
          </p:cNvPr>
          <p:cNvSpPr>
            <a:spLocks noGrp="1" noRot="1" noChangeAspect="1"/>
          </p:cNvSpPr>
          <p:nvPr>
            <p:ph type="sldImg"/>
          </p:nvPr>
        </p:nvSpPr>
        <p:spPr/>
      </p:sp>
    </p:spTree>
    <p:extLst>
      <p:ext uri="{BB962C8B-B14F-4D97-AF65-F5344CB8AC3E}">
        <p14:creationId xmlns:p14="http://schemas.microsoft.com/office/powerpoint/2010/main" val="896166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4918D82B-EB31-931F-C898-1E39E5A4A783}"/>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2</a:t>
            </a:fld>
            <a:endParaRPr lang="ja-JP" altLang="en-US" dirty="0"/>
          </a:p>
        </p:txBody>
      </p:sp>
      <p:sp>
        <p:nvSpPr>
          <p:cNvPr id="6" name="ノート プレースホルダー 5">
            <a:extLst>
              <a:ext uri="{FF2B5EF4-FFF2-40B4-BE49-F238E27FC236}">
                <a16:creationId xmlns:a16="http://schemas.microsoft.com/office/drawing/2014/main" id="{6EE36796-906B-420E-A605-08B1DC303B19}"/>
              </a:ext>
            </a:extLst>
          </p:cNvPr>
          <p:cNvSpPr>
            <a:spLocks noGrp="1"/>
          </p:cNvSpPr>
          <p:nvPr>
            <p:ph type="body" sz="quarter" idx="3"/>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D87BD1FE-D910-6055-F048-F9DC3FD1C2E0}"/>
              </a:ext>
            </a:extLst>
          </p:cNvPr>
          <p:cNvSpPr>
            <a:spLocks noGrp="1" noRot="1" noChangeAspect="1"/>
          </p:cNvSpPr>
          <p:nvPr>
            <p:ph type="sldImg"/>
          </p:nvPr>
        </p:nvSpPr>
        <p:spPr/>
      </p:sp>
    </p:spTree>
    <p:extLst>
      <p:ext uri="{BB962C8B-B14F-4D97-AF65-F5344CB8AC3E}">
        <p14:creationId xmlns:p14="http://schemas.microsoft.com/office/powerpoint/2010/main" val="1971092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8FCBD99C-84AD-0E2F-D5E8-6B95F94D7E23}"/>
              </a:ext>
            </a:extLst>
          </p:cNvPr>
          <p:cNvSpPr>
            <a:spLocks noGrp="1" noRot="1" noChangeAspect="1"/>
          </p:cNvSpPr>
          <p:nvPr>
            <p:ph type="sldImg"/>
          </p:nvPr>
        </p:nvSpPr>
        <p:spPr/>
      </p:sp>
    </p:spTree>
    <p:extLst>
      <p:ext uri="{BB962C8B-B14F-4D97-AF65-F5344CB8AC3E}">
        <p14:creationId xmlns:p14="http://schemas.microsoft.com/office/powerpoint/2010/main" val="3503580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CA2EF68C-5A47-AF0F-DBAF-E331B3E84182}"/>
              </a:ext>
            </a:extLst>
          </p:cNvPr>
          <p:cNvSpPr>
            <a:spLocks noGrp="1" noRot="1" noChangeAspect="1"/>
          </p:cNvSpPr>
          <p:nvPr>
            <p:ph type="sldImg"/>
          </p:nvPr>
        </p:nvSpPr>
        <p:spPr/>
      </p:sp>
    </p:spTree>
    <p:extLst>
      <p:ext uri="{BB962C8B-B14F-4D97-AF65-F5344CB8AC3E}">
        <p14:creationId xmlns:p14="http://schemas.microsoft.com/office/powerpoint/2010/main" val="2412954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8361DD77-6E64-2E84-61E1-8917AEAB9901}"/>
              </a:ext>
            </a:extLst>
          </p:cNvPr>
          <p:cNvSpPr>
            <a:spLocks noGrp="1" noRot="1" noChangeAspect="1"/>
          </p:cNvSpPr>
          <p:nvPr>
            <p:ph type="sldImg"/>
          </p:nvPr>
        </p:nvSpPr>
        <p:spPr/>
      </p:sp>
    </p:spTree>
    <p:extLst>
      <p:ext uri="{BB962C8B-B14F-4D97-AF65-F5344CB8AC3E}">
        <p14:creationId xmlns:p14="http://schemas.microsoft.com/office/powerpoint/2010/main" val="2459431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2453686F-4843-395D-AC53-84E4E0E9D26D}"/>
              </a:ext>
            </a:extLst>
          </p:cNvPr>
          <p:cNvSpPr>
            <a:spLocks noGrp="1" noRot="1" noChangeAspect="1"/>
          </p:cNvSpPr>
          <p:nvPr>
            <p:ph type="sldImg"/>
          </p:nvPr>
        </p:nvSpPr>
        <p:spPr/>
      </p:sp>
    </p:spTree>
    <p:extLst>
      <p:ext uri="{BB962C8B-B14F-4D97-AF65-F5344CB8AC3E}">
        <p14:creationId xmlns:p14="http://schemas.microsoft.com/office/powerpoint/2010/main" val="4093134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24</a:t>
            </a:fld>
            <a:endParaRPr lang="ja-JP" altLang="en-US"/>
          </a:p>
        </p:txBody>
      </p:sp>
      <p:sp>
        <p:nvSpPr>
          <p:cNvPr id="6" name="ノート プレースホルダー 5">
            <a:extLst>
              <a:ext uri="{FF2B5EF4-FFF2-40B4-BE49-F238E27FC236}">
                <a16:creationId xmlns:a16="http://schemas.microsoft.com/office/drawing/2014/main" id="{0107EF36-5A42-43B2-81C0-C8823177B837}"/>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36B901FA-67A3-E20B-BB4B-81F65370B5B0}"/>
              </a:ext>
            </a:extLst>
          </p:cNvPr>
          <p:cNvSpPr>
            <a:spLocks noGrp="1" noRot="1" noChangeAspect="1"/>
          </p:cNvSpPr>
          <p:nvPr>
            <p:ph type="sldImg"/>
          </p:nvPr>
        </p:nvSpPr>
        <p:spPr/>
      </p:sp>
    </p:spTree>
    <p:extLst>
      <p:ext uri="{BB962C8B-B14F-4D97-AF65-F5344CB8AC3E}">
        <p14:creationId xmlns:p14="http://schemas.microsoft.com/office/powerpoint/2010/main" val="1413056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25</a:t>
            </a:fld>
            <a:endParaRPr lang="ja-JP" altLang="en-US"/>
          </a:p>
        </p:txBody>
      </p:sp>
      <p:sp>
        <p:nvSpPr>
          <p:cNvPr id="6" name="ノート プレースホルダー 5">
            <a:extLst>
              <a:ext uri="{FF2B5EF4-FFF2-40B4-BE49-F238E27FC236}">
                <a16:creationId xmlns:a16="http://schemas.microsoft.com/office/drawing/2014/main" id="{E2219186-2CFD-4EB5-A7EC-06270A0B338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0720B035-D659-0ADA-E401-09BE44C4A680}"/>
              </a:ext>
            </a:extLst>
          </p:cNvPr>
          <p:cNvSpPr>
            <a:spLocks noGrp="1" noRot="1" noChangeAspect="1"/>
          </p:cNvSpPr>
          <p:nvPr>
            <p:ph type="sldImg"/>
          </p:nvPr>
        </p:nvSpPr>
        <p:spPr/>
      </p:sp>
    </p:spTree>
    <p:extLst>
      <p:ext uri="{BB962C8B-B14F-4D97-AF65-F5344CB8AC3E}">
        <p14:creationId xmlns:p14="http://schemas.microsoft.com/office/powerpoint/2010/main" val="345384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26</a:t>
            </a:fld>
            <a:endParaRPr lang="ja-JP" altLang="en-US"/>
          </a:p>
        </p:txBody>
      </p:sp>
      <p:sp>
        <p:nvSpPr>
          <p:cNvPr id="7" name="スライド イメージ プレースホルダー 6">
            <a:extLst>
              <a:ext uri="{FF2B5EF4-FFF2-40B4-BE49-F238E27FC236}">
                <a16:creationId xmlns:a16="http://schemas.microsoft.com/office/drawing/2014/main" id="{F9069861-765B-98CE-68BA-B0E4C47D1B58}"/>
              </a:ext>
            </a:extLst>
          </p:cNvPr>
          <p:cNvSpPr>
            <a:spLocks noGrp="1" noRot="1" noChangeAspect="1"/>
          </p:cNvSpPr>
          <p:nvPr>
            <p:ph type="sldImg"/>
          </p:nvPr>
        </p:nvSpPr>
        <p:spPr/>
      </p:sp>
    </p:spTree>
    <p:extLst>
      <p:ext uri="{BB962C8B-B14F-4D97-AF65-F5344CB8AC3E}">
        <p14:creationId xmlns:p14="http://schemas.microsoft.com/office/powerpoint/2010/main" val="848034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27</a:t>
            </a:fld>
            <a:endParaRPr lang="ja-JP" altLang="en-US"/>
          </a:p>
        </p:txBody>
      </p:sp>
      <p:sp>
        <p:nvSpPr>
          <p:cNvPr id="7" name="スライド イメージ プレースホルダー 6">
            <a:extLst>
              <a:ext uri="{FF2B5EF4-FFF2-40B4-BE49-F238E27FC236}">
                <a16:creationId xmlns:a16="http://schemas.microsoft.com/office/drawing/2014/main" id="{86F8DB5C-E1D1-EA04-099B-9EC00825F259}"/>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28</a:t>
            </a:fld>
            <a:endParaRPr lang="ja-JP" altLang="en-US"/>
          </a:p>
        </p:txBody>
      </p:sp>
      <p:sp>
        <p:nvSpPr>
          <p:cNvPr id="7" name="スライド イメージ プレースホルダー 6">
            <a:extLst>
              <a:ext uri="{FF2B5EF4-FFF2-40B4-BE49-F238E27FC236}">
                <a16:creationId xmlns:a16="http://schemas.microsoft.com/office/drawing/2014/main" id="{609EBD45-7880-61E5-F4B2-1E2E01DF97BD}"/>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1E70118-D190-72C2-F014-F3B44522F64C}"/>
              </a:ext>
            </a:extLst>
          </p:cNvPr>
          <p:cNvSpPr>
            <a:spLocks noGrp="1" noRot="1" noChangeAspect="1"/>
          </p:cNvSpPr>
          <p:nvPr>
            <p:ph type="sldImg"/>
          </p:nvPr>
        </p:nvSpPr>
        <p:spPr/>
      </p:sp>
    </p:spTree>
    <p:extLst>
      <p:ext uri="{BB962C8B-B14F-4D97-AF65-F5344CB8AC3E}">
        <p14:creationId xmlns:p14="http://schemas.microsoft.com/office/powerpoint/2010/main" val="484271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3</a:t>
            </a:fld>
            <a:endParaRPr lang="ja-JP" altLang="en-US" dirty="0"/>
          </a:p>
        </p:txBody>
      </p:sp>
      <p:sp>
        <p:nvSpPr>
          <p:cNvPr id="5" name="ノート プレースホルダー 4">
            <a:extLst>
              <a:ext uri="{FF2B5EF4-FFF2-40B4-BE49-F238E27FC236}">
                <a16:creationId xmlns:a16="http://schemas.microsoft.com/office/drawing/2014/main" id="{541C9883-60CD-4F84-B46C-9ABCD1AFB4AA}"/>
              </a:ext>
            </a:extLst>
          </p:cNvPr>
          <p:cNvSpPr>
            <a:spLocks noGrp="1"/>
          </p:cNvSpPr>
          <p:nvPr>
            <p:ph type="body" sz="quarter" idx="3"/>
          </p:nvPr>
        </p:nvSpPr>
        <p:spPr/>
        <p:txBody>
          <a:bodyPr/>
          <a:lstStyle/>
          <a:p>
            <a:endParaRPr lang="ja-JP" altLang="en-US" dirty="0"/>
          </a:p>
        </p:txBody>
      </p:sp>
      <p:sp>
        <p:nvSpPr>
          <p:cNvPr id="6" name="スライド イメージ プレースホルダー 5">
            <a:extLst>
              <a:ext uri="{FF2B5EF4-FFF2-40B4-BE49-F238E27FC236}">
                <a16:creationId xmlns:a16="http://schemas.microsoft.com/office/drawing/2014/main" id="{E2C7E285-D41F-A798-D75A-0DC12DA33D39}"/>
              </a:ext>
            </a:extLst>
          </p:cNvPr>
          <p:cNvSpPr>
            <a:spLocks noGrp="1" noRot="1" noChangeAspect="1"/>
          </p:cNvSpPr>
          <p:nvPr>
            <p:ph type="sldImg"/>
          </p:nvPr>
        </p:nvSpPr>
        <p:spPr/>
      </p:sp>
    </p:spTree>
    <p:extLst>
      <p:ext uri="{BB962C8B-B14F-4D97-AF65-F5344CB8AC3E}">
        <p14:creationId xmlns:p14="http://schemas.microsoft.com/office/powerpoint/2010/main" val="4080447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A73CF0A6-A742-2924-D517-707476DBB1B4}"/>
              </a:ext>
            </a:extLst>
          </p:cNvPr>
          <p:cNvSpPr>
            <a:spLocks noGrp="1" noRot="1" noChangeAspect="1"/>
          </p:cNvSpPr>
          <p:nvPr>
            <p:ph type="sldImg"/>
          </p:nvPr>
        </p:nvSpPr>
        <p:spPr/>
      </p:sp>
    </p:spTree>
    <p:extLst>
      <p:ext uri="{BB962C8B-B14F-4D97-AF65-F5344CB8AC3E}">
        <p14:creationId xmlns:p14="http://schemas.microsoft.com/office/powerpoint/2010/main" val="3978721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53DC3D9F-B34C-EC7C-4EFA-B34C83AD380E}"/>
              </a:ext>
            </a:extLst>
          </p:cNvPr>
          <p:cNvSpPr>
            <a:spLocks noGrp="1" noRot="1" noChangeAspect="1"/>
          </p:cNvSpPr>
          <p:nvPr>
            <p:ph type="sldImg"/>
          </p:nvPr>
        </p:nvSpPr>
        <p:spPr/>
      </p:sp>
    </p:spTree>
    <p:extLst>
      <p:ext uri="{BB962C8B-B14F-4D97-AF65-F5344CB8AC3E}">
        <p14:creationId xmlns:p14="http://schemas.microsoft.com/office/powerpoint/2010/main" val="2032139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8B3AE80-2856-CCEE-F102-2BC28E372995}"/>
              </a:ext>
            </a:extLst>
          </p:cNvPr>
          <p:cNvSpPr>
            <a:spLocks noGrp="1" noRot="1" noChangeAspect="1"/>
          </p:cNvSpPr>
          <p:nvPr>
            <p:ph type="sldImg"/>
          </p:nvPr>
        </p:nvSpPr>
        <p:spPr/>
      </p:sp>
    </p:spTree>
    <p:extLst>
      <p:ext uri="{BB962C8B-B14F-4D97-AF65-F5344CB8AC3E}">
        <p14:creationId xmlns:p14="http://schemas.microsoft.com/office/powerpoint/2010/main" val="439703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E7A3879A-3CAB-59F8-7230-AE7A6A1817C9}"/>
              </a:ext>
            </a:extLst>
          </p:cNvPr>
          <p:cNvSpPr>
            <a:spLocks noGrp="1" noRot="1" noChangeAspect="1"/>
          </p:cNvSpPr>
          <p:nvPr>
            <p:ph type="sldImg"/>
          </p:nvPr>
        </p:nvSpPr>
        <p:spPr/>
      </p:sp>
    </p:spTree>
    <p:extLst>
      <p:ext uri="{BB962C8B-B14F-4D97-AF65-F5344CB8AC3E}">
        <p14:creationId xmlns:p14="http://schemas.microsoft.com/office/powerpoint/2010/main" val="3473397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D95A74E3-05F9-36B6-22FA-62E0A4CD304D}"/>
              </a:ext>
            </a:extLst>
          </p:cNvPr>
          <p:cNvSpPr>
            <a:spLocks noGrp="1" noRot="1" noChangeAspect="1"/>
          </p:cNvSpPr>
          <p:nvPr>
            <p:ph type="sldImg"/>
          </p:nvPr>
        </p:nvSpPr>
        <p:spPr/>
      </p:sp>
    </p:spTree>
    <p:extLst>
      <p:ext uri="{BB962C8B-B14F-4D97-AF65-F5344CB8AC3E}">
        <p14:creationId xmlns:p14="http://schemas.microsoft.com/office/powerpoint/2010/main" val="594696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3684DB52-5DF2-9982-340C-CDEA7BA38A3E}"/>
              </a:ext>
            </a:extLst>
          </p:cNvPr>
          <p:cNvSpPr>
            <a:spLocks noGrp="1" noRot="1" noChangeAspect="1"/>
          </p:cNvSpPr>
          <p:nvPr>
            <p:ph type="sldImg"/>
          </p:nvPr>
        </p:nvSpPr>
        <p:spPr/>
      </p:sp>
    </p:spTree>
    <p:extLst>
      <p:ext uri="{BB962C8B-B14F-4D97-AF65-F5344CB8AC3E}">
        <p14:creationId xmlns:p14="http://schemas.microsoft.com/office/powerpoint/2010/main" val="2412853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7" name="スライド イメージ プレースホルダー 6">
            <a:extLst>
              <a:ext uri="{FF2B5EF4-FFF2-40B4-BE49-F238E27FC236}">
                <a16:creationId xmlns:a16="http://schemas.microsoft.com/office/drawing/2014/main" id="{74374EC0-469A-4294-AE4A-072251825677}"/>
              </a:ext>
            </a:extLst>
          </p:cNvPr>
          <p:cNvSpPr>
            <a:spLocks noGrp="1" noRot="1" noChangeAspect="1"/>
          </p:cNvSpPr>
          <p:nvPr>
            <p:ph type="sldImg"/>
          </p:nvPr>
        </p:nvSpPr>
        <p:spPr/>
      </p:sp>
    </p:spTree>
    <p:extLst>
      <p:ext uri="{BB962C8B-B14F-4D97-AF65-F5344CB8AC3E}">
        <p14:creationId xmlns:p14="http://schemas.microsoft.com/office/powerpoint/2010/main" val="656206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300EA9EB-442B-319C-D50A-5CB2FAB4981E}"/>
              </a:ext>
            </a:extLst>
          </p:cNvPr>
          <p:cNvSpPr>
            <a:spLocks noGrp="1" noRot="1" noChangeAspect="1"/>
          </p:cNvSpPr>
          <p:nvPr>
            <p:ph type="sldImg"/>
          </p:nvPr>
        </p:nvSpPr>
        <p:spPr/>
      </p:sp>
    </p:spTree>
    <p:extLst>
      <p:ext uri="{BB962C8B-B14F-4D97-AF65-F5344CB8AC3E}">
        <p14:creationId xmlns:p14="http://schemas.microsoft.com/office/powerpoint/2010/main" val="2693423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55372D3F-63E1-0F91-FA3E-431CA2236031}"/>
              </a:ext>
            </a:extLst>
          </p:cNvPr>
          <p:cNvSpPr>
            <a:spLocks noGrp="1" noRot="1" noChangeAspect="1"/>
          </p:cNvSpPr>
          <p:nvPr>
            <p:ph type="sldImg"/>
          </p:nvPr>
        </p:nvSpPr>
        <p:spPr/>
      </p:sp>
    </p:spTree>
    <p:extLst>
      <p:ext uri="{BB962C8B-B14F-4D97-AF65-F5344CB8AC3E}">
        <p14:creationId xmlns:p14="http://schemas.microsoft.com/office/powerpoint/2010/main" val="4173192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BB6419AF-5E1C-204E-3B22-BC75851C2FCF}"/>
              </a:ext>
            </a:extLst>
          </p:cNvPr>
          <p:cNvSpPr>
            <a:spLocks noGrp="1" noRot="1" noChangeAspect="1"/>
          </p:cNvSpPr>
          <p:nvPr>
            <p:ph type="sldImg"/>
          </p:nvPr>
        </p:nvSpPr>
        <p:spPr/>
      </p:sp>
    </p:spTree>
    <p:extLst>
      <p:ext uri="{BB962C8B-B14F-4D97-AF65-F5344CB8AC3E}">
        <p14:creationId xmlns:p14="http://schemas.microsoft.com/office/powerpoint/2010/main" val="1042367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4</a:t>
            </a:fld>
            <a:endParaRPr lang="ja-JP" altLang="en-US" dirty="0"/>
          </a:p>
        </p:txBody>
      </p:sp>
      <p:sp>
        <p:nvSpPr>
          <p:cNvPr id="5" name="ノート プレースホルダー 4">
            <a:extLst>
              <a:ext uri="{FF2B5EF4-FFF2-40B4-BE49-F238E27FC236}">
                <a16:creationId xmlns:a16="http://schemas.microsoft.com/office/drawing/2014/main" id="{E15710E9-45A4-41C8-8A10-387EDD0D1397}"/>
              </a:ext>
            </a:extLst>
          </p:cNvPr>
          <p:cNvSpPr>
            <a:spLocks noGrp="1"/>
          </p:cNvSpPr>
          <p:nvPr>
            <p:ph type="body" sz="quarter" idx="3"/>
          </p:nvPr>
        </p:nvSpPr>
        <p:spPr/>
        <p:txBody>
          <a:bodyPr/>
          <a:lstStyle/>
          <a:p>
            <a:endParaRPr lang="ja-JP" altLang="en-US" dirty="0"/>
          </a:p>
        </p:txBody>
      </p:sp>
      <p:sp>
        <p:nvSpPr>
          <p:cNvPr id="6" name="スライド イメージ プレースホルダー 5">
            <a:extLst>
              <a:ext uri="{FF2B5EF4-FFF2-40B4-BE49-F238E27FC236}">
                <a16:creationId xmlns:a16="http://schemas.microsoft.com/office/drawing/2014/main" id="{7414EA4C-E40A-3BFE-74BD-7AE29E6F1E30}"/>
              </a:ext>
            </a:extLst>
          </p:cNvPr>
          <p:cNvSpPr>
            <a:spLocks noGrp="1" noRot="1" noChangeAspect="1"/>
          </p:cNvSpPr>
          <p:nvPr>
            <p:ph type="sldImg"/>
          </p:nvPr>
        </p:nvSpPr>
        <p:spPr/>
      </p:sp>
    </p:spTree>
    <p:extLst>
      <p:ext uri="{BB962C8B-B14F-4D97-AF65-F5344CB8AC3E}">
        <p14:creationId xmlns:p14="http://schemas.microsoft.com/office/powerpoint/2010/main" val="1446229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AED2A604-7723-A79C-A0B6-E2E95C96EC1F}"/>
              </a:ext>
            </a:extLst>
          </p:cNvPr>
          <p:cNvSpPr>
            <a:spLocks noGrp="1" noRot="1" noChangeAspect="1"/>
          </p:cNvSpPr>
          <p:nvPr>
            <p:ph type="sldImg"/>
          </p:nvPr>
        </p:nvSpPr>
        <p:spPr/>
      </p:sp>
    </p:spTree>
    <p:extLst>
      <p:ext uri="{BB962C8B-B14F-4D97-AF65-F5344CB8AC3E}">
        <p14:creationId xmlns:p14="http://schemas.microsoft.com/office/powerpoint/2010/main" val="26355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7" name="スライド イメージ プレースホルダー 6">
            <a:extLst>
              <a:ext uri="{FF2B5EF4-FFF2-40B4-BE49-F238E27FC236}">
                <a16:creationId xmlns:a16="http://schemas.microsoft.com/office/drawing/2014/main" id="{4F1616A1-B726-5A45-04DB-9B15C80B9B8F}"/>
              </a:ext>
            </a:extLst>
          </p:cNvPr>
          <p:cNvSpPr>
            <a:spLocks noGrp="1" noRot="1" noChangeAspect="1"/>
          </p:cNvSpPr>
          <p:nvPr>
            <p:ph type="sldImg"/>
          </p:nvPr>
        </p:nvSpPr>
        <p:spPr/>
      </p:sp>
    </p:spTree>
    <p:extLst>
      <p:ext uri="{BB962C8B-B14F-4D97-AF65-F5344CB8AC3E}">
        <p14:creationId xmlns:p14="http://schemas.microsoft.com/office/powerpoint/2010/main" val="2270762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7" name="スライド イメージ プレースホルダー 6">
            <a:extLst>
              <a:ext uri="{FF2B5EF4-FFF2-40B4-BE49-F238E27FC236}">
                <a16:creationId xmlns:a16="http://schemas.microsoft.com/office/drawing/2014/main" id="{F52A18CB-4599-3A67-6068-4F01D6182E28}"/>
              </a:ext>
            </a:extLst>
          </p:cNvPr>
          <p:cNvSpPr>
            <a:spLocks noGrp="1" noRot="1" noChangeAspect="1"/>
          </p:cNvSpPr>
          <p:nvPr>
            <p:ph type="sldImg"/>
          </p:nvPr>
        </p:nvSpPr>
        <p:spPr/>
      </p:sp>
    </p:spTree>
    <p:extLst>
      <p:ext uri="{BB962C8B-B14F-4D97-AF65-F5344CB8AC3E}">
        <p14:creationId xmlns:p14="http://schemas.microsoft.com/office/powerpoint/2010/main" val="4110977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43</a:t>
            </a:fld>
            <a:endParaRPr lang="ja-JP" altLang="en-US" dirty="0"/>
          </a:p>
        </p:txBody>
      </p:sp>
      <p:sp>
        <p:nvSpPr>
          <p:cNvPr id="7" name="スライド イメージ プレースホルダー 6">
            <a:extLst>
              <a:ext uri="{FF2B5EF4-FFF2-40B4-BE49-F238E27FC236}">
                <a16:creationId xmlns:a16="http://schemas.microsoft.com/office/drawing/2014/main" id="{7B64AD60-924B-06D7-6F22-9A648618E969}"/>
              </a:ext>
            </a:extLst>
          </p:cNvPr>
          <p:cNvSpPr>
            <a:spLocks noGrp="1" noRot="1" noChangeAspect="1"/>
          </p:cNvSpPr>
          <p:nvPr>
            <p:ph type="sldImg"/>
          </p:nvPr>
        </p:nvSpPr>
        <p:spPr/>
      </p:sp>
    </p:spTree>
    <p:extLst>
      <p:ext uri="{BB962C8B-B14F-4D97-AF65-F5344CB8AC3E}">
        <p14:creationId xmlns:p14="http://schemas.microsoft.com/office/powerpoint/2010/main" val="9605175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44</a:t>
            </a:fld>
            <a:endParaRPr lang="ja-JP" altLang="en-US" dirty="0"/>
          </a:p>
        </p:txBody>
      </p:sp>
      <p:sp>
        <p:nvSpPr>
          <p:cNvPr id="7" name="スライド イメージ プレースホルダー 6">
            <a:extLst>
              <a:ext uri="{FF2B5EF4-FFF2-40B4-BE49-F238E27FC236}">
                <a16:creationId xmlns:a16="http://schemas.microsoft.com/office/drawing/2014/main" id="{B286BF10-01D5-F0F2-D528-41F46D3BFE89}"/>
              </a:ext>
            </a:extLst>
          </p:cNvPr>
          <p:cNvSpPr>
            <a:spLocks noGrp="1" noRot="1" noChangeAspect="1"/>
          </p:cNvSpPr>
          <p:nvPr>
            <p:ph type="sldImg"/>
          </p:nvPr>
        </p:nvSpPr>
        <p:spPr/>
      </p:sp>
    </p:spTree>
    <p:extLst>
      <p:ext uri="{BB962C8B-B14F-4D97-AF65-F5344CB8AC3E}">
        <p14:creationId xmlns:p14="http://schemas.microsoft.com/office/powerpoint/2010/main" val="2277240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45</a:t>
            </a:fld>
            <a:endParaRPr lang="ja-JP" altLang="en-US" dirty="0"/>
          </a:p>
        </p:txBody>
      </p:sp>
      <p:sp>
        <p:nvSpPr>
          <p:cNvPr id="7" name="スライド イメージ プレースホルダー 6">
            <a:extLst>
              <a:ext uri="{FF2B5EF4-FFF2-40B4-BE49-F238E27FC236}">
                <a16:creationId xmlns:a16="http://schemas.microsoft.com/office/drawing/2014/main" id="{E51BCE1D-FDFC-FF42-CE3E-1AD70C59CA1D}"/>
              </a:ext>
            </a:extLst>
          </p:cNvPr>
          <p:cNvSpPr>
            <a:spLocks noGrp="1" noRot="1" noChangeAspect="1"/>
          </p:cNvSpPr>
          <p:nvPr>
            <p:ph type="sldImg"/>
          </p:nvPr>
        </p:nvSpPr>
        <p:spPr/>
      </p:sp>
    </p:spTree>
    <p:extLst>
      <p:ext uri="{BB962C8B-B14F-4D97-AF65-F5344CB8AC3E}">
        <p14:creationId xmlns:p14="http://schemas.microsoft.com/office/powerpoint/2010/main" val="10571775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46</a:t>
            </a:fld>
            <a:endParaRPr lang="ja-JP" altLang="en-US" dirty="0"/>
          </a:p>
        </p:txBody>
      </p:sp>
      <p:sp>
        <p:nvSpPr>
          <p:cNvPr id="7" name="スライド イメージ プレースホルダー 6">
            <a:extLst>
              <a:ext uri="{FF2B5EF4-FFF2-40B4-BE49-F238E27FC236}">
                <a16:creationId xmlns:a16="http://schemas.microsoft.com/office/drawing/2014/main" id="{B728AF57-BDAA-AC58-32EC-A24E4D7320DB}"/>
              </a:ext>
            </a:extLst>
          </p:cNvPr>
          <p:cNvSpPr>
            <a:spLocks noGrp="1" noRot="1" noChangeAspect="1"/>
          </p:cNvSpPr>
          <p:nvPr>
            <p:ph type="sldImg"/>
          </p:nvPr>
        </p:nvSpPr>
        <p:spPr/>
      </p:sp>
    </p:spTree>
    <p:extLst>
      <p:ext uri="{BB962C8B-B14F-4D97-AF65-F5344CB8AC3E}">
        <p14:creationId xmlns:p14="http://schemas.microsoft.com/office/powerpoint/2010/main" val="30271174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47</a:t>
            </a:fld>
            <a:endParaRPr lang="ja-JP" altLang="en-US" dirty="0"/>
          </a:p>
        </p:txBody>
      </p:sp>
      <p:sp>
        <p:nvSpPr>
          <p:cNvPr id="7" name="スライド イメージ プレースホルダー 6">
            <a:extLst>
              <a:ext uri="{FF2B5EF4-FFF2-40B4-BE49-F238E27FC236}">
                <a16:creationId xmlns:a16="http://schemas.microsoft.com/office/drawing/2014/main" id="{6DA1FF73-05B9-0741-21AC-F0E80371A780}"/>
              </a:ext>
            </a:extLst>
          </p:cNvPr>
          <p:cNvSpPr>
            <a:spLocks noGrp="1" noRot="1" noChangeAspect="1"/>
          </p:cNvSpPr>
          <p:nvPr>
            <p:ph type="sldImg"/>
          </p:nvPr>
        </p:nvSpPr>
        <p:spPr/>
      </p:sp>
    </p:spTree>
    <p:extLst>
      <p:ext uri="{BB962C8B-B14F-4D97-AF65-F5344CB8AC3E}">
        <p14:creationId xmlns:p14="http://schemas.microsoft.com/office/powerpoint/2010/main" val="26573111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48</a:t>
            </a:fld>
            <a:endParaRPr lang="ja-JP" altLang="en-US" dirty="0"/>
          </a:p>
        </p:txBody>
      </p:sp>
      <p:sp>
        <p:nvSpPr>
          <p:cNvPr id="7" name="スライド イメージ プレースホルダー 6">
            <a:extLst>
              <a:ext uri="{FF2B5EF4-FFF2-40B4-BE49-F238E27FC236}">
                <a16:creationId xmlns:a16="http://schemas.microsoft.com/office/drawing/2014/main" id="{D1523C06-3BDF-E139-4D95-42646B6DA0CC}"/>
              </a:ext>
            </a:extLst>
          </p:cNvPr>
          <p:cNvSpPr>
            <a:spLocks noGrp="1" noRot="1" noChangeAspect="1"/>
          </p:cNvSpPr>
          <p:nvPr>
            <p:ph type="sldImg"/>
          </p:nvPr>
        </p:nvSpPr>
        <p:spPr/>
      </p:sp>
    </p:spTree>
    <p:extLst>
      <p:ext uri="{BB962C8B-B14F-4D97-AF65-F5344CB8AC3E}">
        <p14:creationId xmlns:p14="http://schemas.microsoft.com/office/powerpoint/2010/main" val="20894776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49</a:t>
            </a:fld>
            <a:endParaRPr lang="ja-JP" altLang="en-US" dirty="0"/>
          </a:p>
        </p:txBody>
      </p:sp>
      <p:sp>
        <p:nvSpPr>
          <p:cNvPr id="7" name="スライド イメージ プレースホルダー 6">
            <a:extLst>
              <a:ext uri="{FF2B5EF4-FFF2-40B4-BE49-F238E27FC236}">
                <a16:creationId xmlns:a16="http://schemas.microsoft.com/office/drawing/2014/main" id="{CF6AD524-1F3E-E3A3-9CB3-B59344D0514A}"/>
              </a:ext>
            </a:extLst>
          </p:cNvPr>
          <p:cNvSpPr>
            <a:spLocks noGrp="1" noRot="1" noChangeAspect="1"/>
          </p:cNvSpPr>
          <p:nvPr>
            <p:ph type="sldImg"/>
          </p:nvPr>
        </p:nvSpPr>
        <p:spPr/>
      </p:sp>
    </p:spTree>
    <p:extLst>
      <p:ext uri="{BB962C8B-B14F-4D97-AF65-F5344CB8AC3E}">
        <p14:creationId xmlns:p14="http://schemas.microsoft.com/office/powerpoint/2010/main" val="3567314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a:t>
            </a:fld>
            <a:endParaRPr lang="ja-JP" altLang="en-US" dirty="0"/>
          </a:p>
        </p:txBody>
      </p:sp>
      <p:sp>
        <p:nvSpPr>
          <p:cNvPr id="5" name="ノート プレースホルダー 4">
            <a:extLst>
              <a:ext uri="{FF2B5EF4-FFF2-40B4-BE49-F238E27FC236}">
                <a16:creationId xmlns:a16="http://schemas.microsoft.com/office/drawing/2014/main" id="{32763E56-53A6-4C6C-9BA9-D46853188CA2}"/>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45DBA873-F4A0-E6B7-7ED4-9EC38615B622}"/>
              </a:ext>
            </a:extLst>
          </p:cNvPr>
          <p:cNvSpPr>
            <a:spLocks noGrp="1" noRot="1" noChangeAspect="1"/>
          </p:cNvSpPr>
          <p:nvPr>
            <p:ph type="sldImg"/>
          </p:nvPr>
        </p:nvSpPr>
        <p:spPr/>
      </p:sp>
    </p:spTree>
    <p:extLst>
      <p:ext uri="{BB962C8B-B14F-4D97-AF65-F5344CB8AC3E}">
        <p14:creationId xmlns:p14="http://schemas.microsoft.com/office/powerpoint/2010/main" val="21603824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50</a:t>
            </a:fld>
            <a:endParaRPr lang="ja-JP" altLang="en-US" dirty="0"/>
          </a:p>
        </p:txBody>
      </p:sp>
      <p:sp>
        <p:nvSpPr>
          <p:cNvPr id="7" name="スライド イメージ プレースホルダー 6">
            <a:extLst>
              <a:ext uri="{FF2B5EF4-FFF2-40B4-BE49-F238E27FC236}">
                <a16:creationId xmlns:a16="http://schemas.microsoft.com/office/drawing/2014/main" id="{B6C9CAB4-8EC3-1882-67FD-F1F1DBE27132}"/>
              </a:ext>
            </a:extLst>
          </p:cNvPr>
          <p:cNvSpPr>
            <a:spLocks noGrp="1" noRot="1" noChangeAspect="1"/>
          </p:cNvSpPr>
          <p:nvPr>
            <p:ph type="sldImg"/>
          </p:nvPr>
        </p:nvSpPr>
        <p:spPr/>
      </p:sp>
    </p:spTree>
    <p:extLst>
      <p:ext uri="{BB962C8B-B14F-4D97-AF65-F5344CB8AC3E}">
        <p14:creationId xmlns:p14="http://schemas.microsoft.com/office/powerpoint/2010/main" val="2292557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51</a:t>
            </a:fld>
            <a:endParaRPr lang="ja-JP" altLang="en-US"/>
          </a:p>
        </p:txBody>
      </p:sp>
      <p:sp>
        <p:nvSpPr>
          <p:cNvPr id="6" name="ノート プレースホルダー 5">
            <a:extLst>
              <a:ext uri="{FF2B5EF4-FFF2-40B4-BE49-F238E27FC236}">
                <a16:creationId xmlns:a16="http://schemas.microsoft.com/office/drawing/2014/main" id="{95A8D43F-6C83-46AD-8B77-2C416F132CE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309FCAB1-D815-3765-852E-10FDEDDB3949}"/>
              </a:ext>
            </a:extLst>
          </p:cNvPr>
          <p:cNvSpPr>
            <a:spLocks noGrp="1" noRot="1" noChangeAspect="1"/>
          </p:cNvSpPr>
          <p:nvPr>
            <p:ph type="sldImg"/>
          </p:nvPr>
        </p:nvSpPr>
        <p:spPr/>
      </p:sp>
    </p:spTree>
    <p:extLst>
      <p:ext uri="{BB962C8B-B14F-4D97-AF65-F5344CB8AC3E}">
        <p14:creationId xmlns:p14="http://schemas.microsoft.com/office/powerpoint/2010/main" val="9035187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C2E67660-8B61-D34C-A3C8-957005D240BE}" type="slidenum">
              <a:rPr lang="ja-JP" altLang="en-US" smtClean="0"/>
              <a:pPr/>
              <a:t>52</a:t>
            </a:fld>
            <a:endParaRPr lang="ja-JP" altLang="en-US"/>
          </a:p>
        </p:txBody>
      </p:sp>
      <p:sp>
        <p:nvSpPr>
          <p:cNvPr id="6" name="スライド イメージ プレースホルダー 5">
            <a:extLst>
              <a:ext uri="{FF2B5EF4-FFF2-40B4-BE49-F238E27FC236}">
                <a16:creationId xmlns:a16="http://schemas.microsoft.com/office/drawing/2014/main" id="{AB7DEFC4-1060-2629-A41B-93CF186F081B}"/>
              </a:ext>
            </a:extLst>
          </p:cNvPr>
          <p:cNvSpPr>
            <a:spLocks noGrp="1" noRot="1" noChangeAspect="1"/>
          </p:cNvSpPr>
          <p:nvPr>
            <p:ph type="sldImg"/>
          </p:nvPr>
        </p:nvSpPr>
        <p:spPr/>
      </p:sp>
    </p:spTree>
    <p:extLst>
      <p:ext uri="{BB962C8B-B14F-4D97-AF65-F5344CB8AC3E}">
        <p14:creationId xmlns:p14="http://schemas.microsoft.com/office/powerpoint/2010/main" val="3687977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C2E67660-8B61-D34C-A3C8-957005D240BE}" type="slidenum">
              <a:rPr lang="ja-JP" altLang="en-US" smtClean="0"/>
              <a:pPr/>
              <a:t>53</a:t>
            </a:fld>
            <a:endParaRPr lang="ja-JP" altLang="en-US"/>
          </a:p>
        </p:txBody>
      </p:sp>
      <p:sp>
        <p:nvSpPr>
          <p:cNvPr id="5" name="ノート プレースホルダー 4">
            <a:extLst>
              <a:ext uri="{FF2B5EF4-FFF2-40B4-BE49-F238E27FC236}">
                <a16:creationId xmlns:a16="http://schemas.microsoft.com/office/drawing/2014/main" id="{F1A7D003-285A-BA3F-B5A8-8A089F262C65}"/>
              </a:ext>
            </a:extLst>
          </p:cNvPr>
          <p:cNvSpPr>
            <a:spLocks noGrp="1"/>
          </p:cNvSpPr>
          <p:nvPr>
            <p:ph type="body" idx="1"/>
          </p:nvPr>
        </p:nvSpPr>
        <p:spPr/>
        <p:txBody>
          <a:bodyPr/>
          <a:lstStyle/>
          <a:p>
            <a:pPr lvl="0"/>
            <a:endParaRPr lang="ja-JP" altLang="en-US" dirty="0"/>
          </a:p>
        </p:txBody>
      </p:sp>
      <p:sp>
        <p:nvSpPr>
          <p:cNvPr id="10" name="スライド イメージ プレースホルダー 9">
            <a:extLst>
              <a:ext uri="{FF2B5EF4-FFF2-40B4-BE49-F238E27FC236}">
                <a16:creationId xmlns:a16="http://schemas.microsoft.com/office/drawing/2014/main" id="{E62F734E-5341-A79F-90CC-A3F910292153}"/>
              </a:ext>
            </a:extLst>
          </p:cNvPr>
          <p:cNvSpPr>
            <a:spLocks noGrp="1" noRot="1" noChangeAspect="1"/>
          </p:cNvSpPr>
          <p:nvPr>
            <p:ph type="sldImg"/>
          </p:nvPr>
        </p:nvSpPr>
        <p:spPr/>
      </p:sp>
    </p:spTree>
    <p:extLst>
      <p:ext uri="{BB962C8B-B14F-4D97-AF65-F5344CB8AC3E}">
        <p14:creationId xmlns:p14="http://schemas.microsoft.com/office/powerpoint/2010/main" val="3005928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6</a:t>
            </a:fld>
            <a:endParaRPr lang="ja-JP" altLang="en-US" dirty="0"/>
          </a:p>
        </p:txBody>
      </p:sp>
      <p:sp>
        <p:nvSpPr>
          <p:cNvPr id="5" name="ノート プレースホルダー 4">
            <a:extLst>
              <a:ext uri="{FF2B5EF4-FFF2-40B4-BE49-F238E27FC236}">
                <a16:creationId xmlns:a16="http://schemas.microsoft.com/office/drawing/2014/main" id="{B95692A8-4B29-41F3-AEB1-6F71605E0947}"/>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F5029CD4-C7DB-75D8-0769-C2FAC39A2432}"/>
              </a:ext>
            </a:extLst>
          </p:cNvPr>
          <p:cNvSpPr>
            <a:spLocks noGrp="1" noRot="1" noChangeAspect="1"/>
          </p:cNvSpPr>
          <p:nvPr>
            <p:ph type="sldImg"/>
          </p:nvPr>
        </p:nvSpPr>
        <p:spPr/>
      </p:sp>
    </p:spTree>
    <p:extLst>
      <p:ext uri="{BB962C8B-B14F-4D97-AF65-F5344CB8AC3E}">
        <p14:creationId xmlns:p14="http://schemas.microsoft.com/office/powerpoint/2010/main" val="817918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7</a:t>
            </a:fld>
            <a:endParaRPr lang="ja-JP" altLang="en-US"/>
          </a:p>
        </p:txBody>
      </p:sp>
      <p:sp>
        <p:nvSpPr>
          <p:cNvPr id="5" name="ノート プレースホルダー 4">
            <a:extLst>
              <a:ext uri="{FF2B5EF4-FFF2-40B4-BE49-F238E27FC236}">
                <a16:creationId xmlns:a16="http://schemas.microsoft.com/office/drawing/2014/main" id="{57215292-D69C-4B96-A8A8-8DADDC4070A5}"/>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4BD7054C-F512-274F-FEEB-DEFA351D904D}"/>
              </a:ext>
            </a:extLst>
          </p:cNvPr>
          <p:cNvSpPr>
            <a:spLocks noGrp="1" noRot="1" noChangeAspect="1"/>
          </p:cNvSpPr>
          <p:nvPr>
            <p:ph type="sldImg"/>
          </p:nvPr>
        </p:nvSpPr>
        <p:spPr/>
      </p:sp>
    </p:spTree>
    <p:extLst>
      <p:ext uri="{BB962C8B-B14F-4D97-AF65-F5344CB8AC3E}">
        <p14:creationId xmlns:p14="http://schemas.microsoft.com/office/powerpoint/2010/main" val="76857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8</a:t>
            </a:fld>
            <a:endParaRPr lang="ja-JP" altLang="en-US" dirty="0"/>
          </a:p>
        </p:txBody>
      </p:sp>
      <p:sp>
        <p:nvSpPr>
          <p:cNvPr id="5" name="ノート プレースホルダー 4">
            <a:extLst>
              <a:ext uri="{FF2B5EF4-FFF2-40B4-BE49-F238E27FC236}">
                <a16:creationId xmlns:a16="http://schemas.microsoft.com/office/drawing/2014/main" id="{D0CD513C-8ADD-4876-A4D4-1F051679C2A6}"/>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D6D915F8-9D59-906D-53E2-8FF59308DFE1}"/>
              </a:ext>
            </a:extLst>
          </p:cNvPr>
          <p:cNvSpPr>
            <a:spLocks noGrp="1" noRot="1" noChangeAspect="1"/>
          </p:cNvSpPr>
          <p:nvPr>
            <p:ph type="sldImg"/>
          </p:nvPr>
        </p:nvSpPr>
        <p:spPr/>
      </p:sp>
    </p:spTree>
    <p:extLst>
      <p:ext uri="{BB962C8B-B14F-4D97-AF65-F5344CB8AC3E}">
        <p14:creationId xmlns:p14="http://schemas.microsoft.com/office/powerpoint/2010/main" val="22361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9</a:t>
            </a:fld>
            <a:endParaRPr lang="ja-JP" altLang="en-US" dirty="0"/>
          </a:p>
        </p:txBody>
      </p:sp>
      <p:sp>
        <p:nvSpPr>
          <p:cNvPr id="5" name="ノート プレースホルダー 4">
            <a:extLst>
              <a:ext uri="{FF2B5EF4-FFF2-40B4-BE49-F238E27FC236}">
                <a16:creationId xmlns:a16="http://schemas.microsoft.com/office/drawing/2014/main" id="{D0CD513C-8ADD-4876-A4D4-1F051679C2A6}"/>
              </a:ext>
            </a:extLst>
          </p:cNvPr>
          <p:cNvSpPr>
            <a:spLocks noGrp="1"/>
          </p:cNvSpPr>
          <p:nvPr>
            <p:ph type="body" sz="quarter" idx="3"/>
          </p:nvPr>
        </p:nvSpPr>
        <p:spPr/>
        <p:txBody>
          <a:bodyPr/>
          <a:lstStyle/>
          <a:p>
            <a:endParaRPr lang="ja-JP" altLang="en-US" dirty="0"/>
          </a:p>
        </p:txBody>
      </p:sp>
      <p:sp>
        <p:nvSpPr>
          <p:cNvPr id="6" name="スライド イメージ プレースホルダー 5">
            <a:extLst>
              <a:ext uri="{FF2B5EF4-FFF2-40B4-BE49-F238E27FC236}">
                <a16:creationId xmlns:a16="http://schemas.microsoft.com/office/drawing/2014/main" id="{177DCCA2-82E1-5F27-874E-720966348DE6}"/>
              </a:ext>
            </a:extLst>
          </p:cNvPr>
          <p:cNvSpPr>
            <a:spLocks noGrp="1" noRot="1" noChangeAspect="1"/>
          </p:cNvSpPr>
          <p:nvPr>
            <p:ph type="sldImg"/>
          </p:nvPr>
        </p:nvSpPr>
        <p:spPr/>
      </p:sp>
    </p:spTree>
    <p:extLst>
      <p:ext uri="{BB962C8B-B14F-4D97-AF65-F5344CB8AC3E}">
        <p14:creationId xmlns:p14="http://schemas.microsoft.com/office/powerpoint/2010/main" val="1695332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37159632"/>
      </p:ext>
    </p:extLst>
  </p:cSld>
  <p:clrMapOvr>
    <a:masterClrMapping/>
  </p:clrMapOvr>
  <p:extLst>
    <p:ext uri="{DCECCB84-F9BA-43D5-87BE-67443E8EF086}">
      <p15:sldGuideLst xmlns:p15="http://schemas.microsoft.com/office/powerpoint/2012/main">
        <p15:guide id="5" orient="horz" pos="1207">
          <p15:clr>
            <a:srgbClr val="FBAE40"/>
          </p15:clr>
        </p15:guide>
        <p15:guide id="6" orient="horz" pos="2931">
          <p15:clr>
            <a:srgbClr val="FBAE40"/>
          </p15:clr>
        </p15:guide>
        <p15:guide id="12" pos="38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84757139"/>
      </p:ext>
    </p:extLst>
  </p:cSld>
  <p:clrMapOvr>
    <a:masterClrMapping/>
  </p:clrMapOvr>
  <p:extLst>
    <p:ext uri="{DCECCB84-F9BA-43D5-87BE-67443E8EF086}">
      <p15:sldGuideLst xmlns:p15="http://schemas.microsoft.com/office/powerpoint/2012/main">
        <p15:guide id="4" pos="385">
          <p15:clr>
            <a:srgbClr val="FBAE40"/>
          </p15:clr>
        </p15:guide>
        <p15:guide id="6" orient="horz" pos="1207">
          <p15:clr>
            <a:srgbClr val="FBAE40"/>
          </p15:clr>
        </p15:guide>
        <p15:guide id="7" orient="horz" pos="293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73418601"/>
      </p:ext>
    </p:extLst>
  </p:cSld>
  <p:clrMapOvr>
    <a:masterClrMapping/>
  </p:clrMapOvr>
  <p:extLst>
    <p:ext uri="{DCECCB84-F9BA-43D5-87BE-67443E8EF086}">
      <p15:sldGuideLst xmlns:p15="http://schemas.microsoft.com/office/powerpoint/2012/main">
        <p15:guide id="8" pos="106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２_コンテンツ_キャプチャ">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3" name="Title 1">
            <a:extLst>
              <a:ext uri="{FF2B5EF4-FFF2-40B4-BE49-F238E27FC236}">
                <a16:creationId xmlns:a16="http://schemas.microsoft.com/office/drawing/2014/main" id="{17AEAE42-03A2-7D4D-F4CB-DD9D45D3FA4E}"/>
              </a:ext>
            </a:extLst>
          </p:cNvPr>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4" name="タイトル 1">
            <a:extLst>
              <a:ext uri="{FF2B5EF4-FFF2-40B4-BE49-F238E27FC236}">
                <a16:creationId xmlns:a16="http://schemas.microsoft.com/office/drawing/2014/main" id="{EB19BD28-39D7-3895-464F-F3953662C42D}"/>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endParaRPr>
          </a:p>
        </p:txBody>
      </p:sp>
      <p:cxnSp>
        <p:nvCxnSpPr>
          <p:cNvPr id="8" name="直線コネクタ 7">
            <a:extLst>
              <a:ext uri="{FF2B5EF4-FFF2-40B4-BE49-F238E27FC236}">
                <a16:creationId xmlns:a16="http://schemas.microsoft.com/office/drawing/2014/main" id="{7DFAF5EB-5498-80A3-856A-94DEEC5237A0}"/>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ED11F903-7B3D-A4F5-7D99-C2B1C1F34D44}"/>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DF9D54B3-CA5A-60C6-4908-8AC84C55D8EE}"/>
              </a:ext>
            </a:extLst>
          </p:cNvPr>
          <p:cNvSpPr>
            <a:spLocks noGrp="1"/>
          </p:cNvSpPr>
          <p:nvPr>
            <p:ph idx="1"/>
          </p:nvPr>
        </p:nvSpPr>
        <p:spPr>
          <a:xfrm>
            <a:off x="1059441" y="1634605"/>
            <a:ext cx="2504447" cy="641870"/>
          </a:xfrm>
        </p:spPr>
        <p:txBody>
          <a:bodyPr wrap="none">
            <a:noAutofit/>
          </a:bodyPr>
          <a:lstStyle>
            <a:lvl1pPr marL="0" indent="0">
              <a:lnSpc>
                <a:spcPct val="130000"/>
              </a:lnSpc>
              <a:spcBef>
                <a:spcPts val="0"/>
              </a:spcBef>
              <a:buNone/>
              <a:defRPr sz="1800">
                <a:latin typeface="BIZ UDPゴシック" panose="020B0400000000000000" pitchFamily="50" charset="-128"/>
                <a:ea typeface="BIZ UDPゴシック" panose="020B0400000000000000" pitchFamily="50" charset="-128"/>
              </a:defRPr>
            </a:lvl1pPr>
            <a:lvl2pPr marL="457200" indent="0">
              <a:buNone/>
              <a:defRPr sz="1800">
                <a:latin typeface="BIZ UDPゴシック" panose="020B0400000000000000" pitchFamily="50" charset="-128"/>
                <a:ea typeface="BIZ UDPゴシック" panose="020B0400000000000000" pitchFamily="50" charset="-128"/>
              </a:defRPr>
            </a:lvl2pPr>
            <a:lvl3pPr>
              <a:defRPr sz="1800">
                <a:latin typeface="BIZ UDPゴシック" panose="020B0400000000000000" pitchFamily="50" charset="-128"/>
                <a:ea typeface="BIZ UDPゴシック" panose="020B0400000000000000" pitchFamily="50" charset="-128"/>
              </a:defRPr>
            </a:lvl3pPr>
            <a:lvl4pPr>
              <a:defRPr sz="1800">
                <a:latin typeface="BIZ UDPゴシック" panose="020B0400000000000000" pitchFamily="50" charset="-128"/>
                <a:ea typeface="BIZ UDPゴシック" panose="020B0400000000000000" pitchFamily="50" charset="-128"/>
              </a:defRPr>
            </a:lvl4pPr>
            <a:lvl5pPr>
              <a:defRPr sz="1800">
                <a:latin typeface="BIZ UDPゴシック" panose="020B0400000000000000" pitchFamily="50" charset="-128"/>
                <a:ea typeface="BIZ UDPゴシック" panose="020B0400000000000000" pitchFamily="50" charset="-128"/>
              </a:defRPr>
            </a:lvl5pPr>
          </a:lstStyle>
          <a:p>
            <a:pPr lvl="0"/>
            <a:r>
              <a:rPr lang="ja-JP" altLang="en-US" dirty="0"/>
              <a:t>マスター テキストの書式設定</a:t>
            </a:r>
          </a:p>
        </p:txBody>
      </p:sp>
      <p:sp>
        <p:nvSpPr>
          <p:cNvPr id="10" name="Content Placeholder 2">
            <a:extLst>
              <a:ext uri="{FF2B5EF4-FFF2-40B4-BE49-F238E27FC236}">
                <a16:creationId xmlns:a16="http://schemas.microsoft.com/office/drawing/2014/main" id="{C0231835-3261-1E13-7AD7-59248F94FB08}"/>
              </a:ext>
            </a:extLst>
          </p:cNvPr>
          <p:cNvSpPr>
            <a:spLocks noGrp="1"/>
          </p:cNvSpPr>
          <p:nvPr>
            <p:ph idx="11" hasCustomPrompt="1"/>
          </p:nvPr>
        </p:nvSpPr>
        <p:spPr>
          <a:xfrm>
            <a:off x="629733" y="1645411"/>
            <a:ext cx="413255" cy="641870"/>
          </a:xfrm>
        </p:spPr>
        <p:txBody>
          <a:bodyPr>
            <a:normAutofit/>
          </a:bodyPr>
          <a:lstStyle>
            <a:lvl1pPr marL="0" indent="0" algn="ctr">
              <a:buNone/>
              <a:defRPr sz="2400">
                <a:solidFill>
                  <a:srgbClr val="4472C4"/>
                </a:solidFill>
                <a:latin typeface="BIZ UDPゴシック" panose="020B0400000000000000" pitchFamily="50" charset="-128"/>
                <a:ea typeface="BIZ UDPゴシック" panose="020B0400000000000000" pitchFamily="50" charset="-128"/>
              </a:defRPr>
            </a:lvl1pPr>
            <a:lvl2pPr marL="457200" indent="0">
              <a:buNone/>
              <a:defRPr sz="1800">
                <a:latin typeface="BIZ UDPゴシック" panose="020B0400000000000000" pitchFamily="50" charset="-128"/>
                <a:ea typeface="BIZ UDPゴシック" panose="020B0400000000000000" pitchFamily="50" charset="-128"/>
              </a:defRPr>
            </a:lvl2pPr>
            <a:lvl3pPr>
              <a:defRPr sz="1800">
                <a:latin typeface="BIZ UDPゴシック" panose="020B0400000000000000" pitchFamily="50" charset="-128"/>
                <a:ea typeface="BIZ UDPゴシック" panose="020B0400000000000000" pitchFamily="50" charset="-128"/>
              </a:defRPr>
            </a:lvl3pPr>
            <a:lvl4pPr>
              <a:defRPr sz="1800">
                <a:latin typeface="BIZ UDPゴシック" panose="020B0400000000000000" pitchFamily="50" charset="-128"/>
                <a:ea typeface="BIZ UDPゴシック" panose="020B0400000000000000" pitchFamily="50" charset="-128"/>
              </a:defRPr>
            </a:lvl4pPr>
            <a:lvl5pPr>
              <a:defRPr sz="1800">
                <a:latin typeface="BIZ UDPゴシック" panose="020B0400000000000000" pitchFamily="50" charset="-128"/>
                <a:ea typeface="BIZ UDPゴシック" panose="020B0400000000000000" pitchFamily="50" charset="-128"/>
              </a:defRPr>
            </a:lvl5pPr>
          </a:lstStyle>
          <a:p>
            <a:pPr lvl="0"/>
            <a:r>
              <a:rPr lang="ja-JP" altLang="en-US" dirty="0"/>
              <a:t>❶</a:t>
            </a:r>
          </a:p>
        </p:txBody>
      </p:sp>
      <p:sp>
        <p:nvSpPr>
          <p:cNvPr id="15" name="Content Placeholder 2">
            <a:extLst>
              <a:ext uri="{FF2B5EF4-FFF2-40B4-BE49-F238E27FC236}">
                <a16:creationId xmlns:a16="http://schemas.microsoft.com/office/drawing/2014/main" id="{EBFE0BCA-884A-563C-17C0-6C635712000B}"/>
              </a:ext>
            </a:extLst>
          </p:cNvPr>
          <p:cNvSpPr>
            <a:spLocks noGrp="1"/>
          </p:cNvSpPr>
          <p:nvPr>
            <p:ph idx="12" hasCustomPrompt="1"/>
          </p:nvPr>
        </p:nvSpPr>
        <p:spPr>
          <a:xfrm>
            <a:off x="5311270" y="1645411"/>
            <a:ext cx="413255" cy="641870"/>
          </a:xfrm>
        </p:spPr>
        <p:txBody>
          <a:bodyPr>
            <a:normAutofit/>
          </a:bodyPr>
          <a:lstStyle>
            <a:lvl1pPr marL="0" indent="0" algn="ctr">
              <a:buNone/>
              <a:defRPr sz="2400">
                <a:solidFill>
                  <a:srgbClr val="4472C4"/>
                </a:solidFill>
                <a:latin typeface="BIZ UDPゴシック" panose="020B0400000000000000" pitchFamily="50" charset="-128"/>
                <a:ea typeface="BIZ UDPゴシック" panose="020B0400000000000000" pitchFamily="50" charset="-128"/>
              </a:defRPr>
            </a:lvl1pPr>
            <a:lvl2pPr marL="457200" indent="0">
              <a:buNone/>
              <a:defRPr sz="1800">
                <a:latin typeface="BIZ UDPゴシック" panose="020B0400000000000000" pitchFamily="50" charset="-128"/>
                <a:ea typeface="BIZ UDPゴシック" panose="020B0400000000000000" pitchFamily="50" charset="-128"/>
              </a:defRPr>
            </a:lvl2pPr>
            <a:lvl3pPr>
              <a:defRPr sz="1800">
                <a:latin typeface="BIZ UDPゴシック" panose="020B0400000000000000" pitchFamily="50" charset="-128"/>
                <a:ea typeface="BIZ UDPゴシック" panose="020B0400000000000000" pitchFamily="50" charset="-128"/>
              </a:defRPr>
            </a:lvl3pPr>
            <a:lvl4pPr>
              <a:defRPr sz="1800">
                <a:latin typeface="BIZ UDPゴシック" panose="020B0400000000000000" pitchFamily="50" charset="-128"/>
                <a:ea typeface="BIZ UDPゴシック" panose="020B0400000000000000" pitchFamily="50" charset="-128"/>
              </a:defRPr>
            </a:lvl4pPr>
            <a:lvl5pPr>
              <a:defRPr sz="1800">
                <a:latin typeface="BIZ UDPゴシック" panose="020B0400000000000000" pitchFamily="50" charset="-128"/>
                <a:ea typeface="BIZ UDPゴシック" panose="020B0400000000000000" pitchFamily="50" charset="-128"/>
              </a:defRPr>
            </a:lvl5pPr>
          </a:lstStyle>
          <a:p>
            <a:pPr lvl="0"/>
            <a:r>
              <a:rPr lang="ja-JP" altLang="en-US" dirty="0"/>
              <a:t>❶</a:t>
            </a:r>
          </a:p>
        </p:txBody>
      </p:sp>
      <p:sp>
        <p:nvSpPr>
          <p:cNvPr id="16" name="Content Placeholder 2">
            <a:extLst>
              <a:ext uri="{FF2B5EF4-FFF2-40B4-BE49-F238E27FC236}">
                <a16:creationId xmlns:a16="http://schemas.microsoft.com/office/drawing/2014/main" id="{CED31998-80E2-94CC-E425-F75B3DECDE95}"/>
              </a:ext>
            </a:extLst>
          </p:cNvPr>
          <p:cNvSpPr>
            <a:spLocks noGrp="1"/>
          </p:cNvSpPr>
          <p:nvPr>
            <p:ph idx="13"/>
          </p:nvPr>
        </p:nvSpPr>
        <p:spPr>
          <a:xfrm>
            <a:off x="5749370" y="1641500"/>
            <a:ext cx="2504447" cy="641870"/>
          </a:xfrm>
        </p:spPr>
        <p:txBody>
          <a:bodyPr wrap="none">
            <a:noAutofit/>
          </a:bodyPr>
          <a:lstStyle>
            <a:lvl1pPr marL="0" indent="0">
              <a:lnSpc>
                <a:spcPct val="130000"/>
              </a:lnSpc>
              <a:spcBef>
                <a:spcPts val="0"/>
              </a:spcBef>
              <a:buNone/>
              <a:defRPr sz="1800">
                <a:latin typeface="BIZ UDPゴシック" panose="020B0400000000000000" pitchFamily="50" charset="-128"/>
                <a:ea typeface="BIZ UDPゴシック" panose="020B0400000000000000" pitchFamily="50" charset="-128"/>
              </a:defRPr>
            </a:lvl1pPr>
            <a:lvl2pPr marL="457200" indent="0">
              <a:buNone/>
              <a:defRPr sz="1800">
                <a:latin typeface="BIZ UDPゴシック" panose="020B0400000000000000" pitchFamily="50" charset="-128"/>
                <a:ea typeface="BIZ UDPゴシック" panose="020B0400000000000000" pitchFamily="50" charset="-128"/>
              </a:defRPr>
            </a:lvl2pPr>
            <a:lvl3pPr>
              <a:defRPr sz="1800">
                <a:latin typeface="BIZ UDPゴシック" panose="020B0400000000000000" pitchFamily="50" charset="-128"/>
                <a:ea typeface="BIZ UDPゴシック" panose="020B0400000000000000" pitchFamily="50" charset="-128"/>
              </a:defRPr>
            </a:lvl3pPr>
            <a:lvl4pPr>
              <a:defRPr sz="1800">
                <a:latin typeface="BIZ UDPゴシック" panose="020B0400000000000000" pitchFamily="50" charset="-128"/>
                <a:ea typeface="BIZ UDPゴシック" panose="020B0400000000000000" pitchFamily="50" charset="-128"/>
              </a:defRPr>
            </a:lvl4pPr>
            <a:lvl5pPr>
              <a:defRPr sz="1800">
                <a:latin typeface="BIZ UDPゴシック" panose="020B0400000000000000" pitchFamily="50" charset="-128"/>
                <a:ea typeface="BIZ UDPゴシック" panose="020B0400000000000000" pitchFamily="50" charset="-128"/>
              </a:defRPr>
            </a:lvl5pPr>
          </a:lstStyle>
          <a:p>
            <a:pPr lvl="0"/>
            <a:r>
              <a:rPr lang="ja-JP" altLang="en-US" dirty="0"/>
              <a:t>マスター テキストの書式設定</a:t>
            </a:r>
          </a:p>
        </p:txBody>
      </p:sp>
    </p:spTree>
    <p:extLst>
      <p:ext uri="{BB962C8B-B14F-4D97-AF65-F5344CB8AC3E}">
        <p14:creationId xmlns:p14="http://schemas.microsoft.com/office/powerpoint/2010/main" val="3482775349"/>
      </p:ext>
    </p:extLst>
  </p:cSld>
  <p:clrMapOvr>
    <a:masterClrMapping/>
  </p:clrMapOvr>
  <p:extLst>
    <p:ext uri="{DCECCB84-F9BA-43D5-87BE-67443E8EF086}">
      <p15:sldGuideLst xmlns:p15="http://schemas.microsoft.com/office/powerpoint/2012/main">
        <p15:guide id="1" orient="horz" pos="1570">
          <p15:clr>
            <a:srgbClr val="FBAE40"/>
          </p15:clr>
        </p15:guide>
        <p15:guide id="2" orient="horz" pos="4247">
          <p15:clr>
            <a:srgbClr val="FBAE40"/>
          </p15:clr>
        </p15:guide>
        <p15:guide id="3" orient="horz" pos="1434">
          <p15:clr>
            <a:srgbClr val="FBAE40"/>
          </p15:clr>
        </p15:guide>
        <p15:guide id="4" orient="horz" pos="1026">
          <p15:clr>
            <a:srgbClr val="FBAE40"/>
          </p15:clr>
        </p15:guide>
        <p15:guide id="5" pos="657">
          <p15:clr>
            <a:srgbClr val="FBAE40"/>
          </p15:clr>
        </p15:guide>
        <p15:guide id="6" pos="36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ンテンツ">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3" name="Title 1">
            <a:extLst>
              <a:ext uri="{FF2B5EF4-FFF2-40B4-BE49-F238E27FC236}">
                <a16:creationId xmlns:a16="http://schemas.microsoft.com/office/drawing/2014/main" id="{17AEAE42-03A2-7D4D-F4CB-DD9D45D3FA4E}"/>
              </a:ext>
            </a:extLst>
          </p:cNvPr>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4" name="タイトル 1">
            <a:extLst>
              <a:ext uri="{FF2B5EF4-FFF2-40B4-BE49-F238E27FC236}">
                <a16:creationId xmlns:a16="http://schemas.microsoft.com/office/drawing/2014/main" id="{EB19BD28-39D7-3895-464F-F3953662C42D}"/>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endParaRPr>
          </a:p>
        </p:txBody>
      </p:sp>
      <p:cxnSp>
        <p:nvCxnSpPr>
          <p:cNvPr id="8" name="直線コネクタ 7">
            <a:extLst>
              <a:ext uri="{FF2B5EF4-FFF2-40B4-BE49-F238E27FC236}">
                <a16:creationId xmlns:a16="http://schemas.microsoft.com/office/drawing/2014/main" id="{7DFAF5EB-5498-80A3-856A-94DEEC5237A0}"/>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ED11F903-7B3D-A4F5-7D99-C2B1C1F34D44}"/>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16582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0876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8EABA8-FF1F-38D2-52E1-A83832CF2C3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1C3F282-91DA-C219-9F1A-89596FA6303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245D1B7-6E07-7F10-9F2C-8058A89DE1BD}"/>
              </a:ext>
            </a:extLst>
          </p:cNvPr>
          <p:cNvSpPr>
            <a:spLocks noGrp="1"/>
          </p:cNvSpPr>
          <p:nvPr>
            <p:ph type="dt" sz="half" idx="10"/>
          </p:nvPr>
        </p:nvSpPr>
        <p:spPr/>
        <p:txBody>
          <a:bodyPr/>
          <a:lstStyle/>
          <a:p>
            <a:fld id="{B89D9566-4694-4ACF-AF1B-7F3BB195774D}" type="datetimeFigureOut">
              <a:rPr kumimoji="1" lang="ja-JP" altLang="en-US" smtClean="0"/>
              <a:t>2025/3/28</a:t>
            </a:fld>
            <a:endParaRPr kumimoji="1" lang="ja-JP" altLang="en-US"/>
          </a:p>
        </p:txBody>
      </p:sp>
      <p:sp>
        <p:nvSpPr>
          <p:cNvPr id="5" name="フッター プレースホルダー 4">
            <a:extLst>
              <a:ext uri="{FF2B5EF4-FFF2-40B4-BE49-F238E27FC236}">
                <a16:creationId xmlns:a16="http://schemas.microsoft.com/office/drawing/2014/main" id="{1308393A-C2E7-1658-3222-5628EE9C3B6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E3739E3-9C7F-2C44-AB42-63718C77605D}"/>
              </a:ext>
            </a:extLst>
          </p:cNvPr>
          <p:cNvSpPr>
            <a:spLocks noGrp="1"/>
          </p:cNvSpPr>
          <p:nvPr>
            <p:ph type="sldNum" sz="quarter" idx="12"/>
          </p:nvPr>
        </p:nvSpPr>
        <p:spPr/>
        <p:txBody>
          <a:bodyPr/>
          <a:lstStyle/>
          <a:p>
            <a:fld id="{A88097F5-6F28-49D2-BBA3-DF72266F1897}" type="slidenum">
              <a:rPr kumimoji="1" lang="ja-JP" altLang="en-US" smtClean="0"/>
              <a:t>‹#›</a:t>
            </a:fld>
            <a:endParaRPr kumimoji="1" lang="ja-JP" altLang="en-US"/>
          </a:p>
        </p:txBody>
      </p:sp>
    </p:spTree>
    <p:extLst>
      <p:ext uri="{BB962C8B-B14F-4D97-AF65-F5344CB8AC3E}">
        <p14:creationId xmlns:p14="http://schemas.microsoft.com/office/powerpoint/2010/main" val="3654162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7D68FDB4-8101-4AF3-BFAC-3D4C290735B9}"/>
              </a:ext>
            </a:extLst>
          </p:cNvPr>
          <p:cNvGraphicFramePr>
            <a:graphicFrameLocks noChangeAspect="1"/>
          </p:cNvGraphicFramePr>
          <p:nvPr userDrawn="1">
            <p:custDataLst>
              <p:tags r:id="rId9"/>
            </p:custDataLst>
            <p:extLst>
              <p:ext uri="{D42A27DB-BD31-4B8C-83A1-F6EECF244321}">
                <p14:modId xmlns:p14="http://schemas.microsoft.com/office/powerpoint/2010/main" val="2349643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0" imgW="554" imgH="551" progId="TCLayout.ActiveDocument.1">
                  <p:embed/>
                </p:oleObj>
              </mc:Choice>
              <mc:Fallback>
                <p:oleObj name="think-cell スライド" r:id="rId10" imgW="554" imgH="551" progId="TCLayout.ActiveDocument.1">
                  <p:embed/>
                  <p:pic>
                    <p:nvPicPr>
                      <p:cNvPr id="5" name="オブジェクト 4" hidden="1">
                        <a:extLst>
                          <a:ext uri="{FF2B5EF4-FFF2-40B4-BE49-F238E27FC236}">
                            <a16:creationId xmlns:a16="http://schemas.microsoft.com/office/drawing/2014/main" id="{7D68FDB4-8101-4AF3-BFAC-3D4C290735B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713647" y="365126"/>
            <a:ext cx="5400000" cy="1080000"/>
          </a:xfrm>
          <a:prstGeom prst="rect">
            <a:avLst/>
          </a:prstGeom>
        </p:spPr>
        <p:txBody>
          <a:bodyPr vert="horz" lIns="91440" tIns="45720" rIns="91440" bIns="45720" rtlCol="0" anchor="ctr">
            <a:normAutofit/>
          </a:bodyPr>
          <a:lstStyle/>
          <a:p>
            <a:r>
              <a:rPr lang="ja-JP" altLang="en-US" dirty="0"/>
              <a:t>マター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endParaRPr lang="en-US" dirty="0"/>
          </a:p>
        </p:txBody>
      </p:sp>
    </p:spTree>
    <p:extLst>
      <p:ext uri="{BB962C8B-B14F-4D97-AF65-F5344CB8AC3E}">
        <p14:creationId xmlns:p14="http://schemas.microsoft.com/office/powerpoint/2010/main" val="107308045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6" r:id="rId4"/>
    <p:sldLayoutId id="2147483685" r:id="rId5"/>
    <p:sldLayoutId id="2147483687" r:id="rId6"/>
    <p:sldLayoutId id="2147483688" r:id="rId7"/>
  </p:sldLayoutIdLst>
  <p:hf hdr="0" ftr="0" dt="0"/>
  <p:txStyles>
    <p:titleStyle>
      <a:lvl1pPr algn="l" defTabSz="914400" rtl="0" eaLnBrk="1" latinLnBrk="0" hangingPunct="1">
        <a:lnSpc>
          <a:spcPct val="90000"/>
        </a:lnSpc>
        <a:spcBef>
          <a:spcPct val="0"/>
        </a:spcBef>
        <a:buNone/>
        <a:defRPr kumimoji="1" sz="28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p:titleStyle>
    <p:bodyStyle>
      <a:lvl1pPr marL="0" indent="0" algn="l" defTabSz="914400" rtl="0" eaLnBrk="1" latinLnBrk="0" hangingPunct="1">
        <a:lnSpc>
          <a:spcPct val="90000"/>
        </a:lnSpc>
        <a:spcBef>
          <a:spcPts val="1000"/>
        </a:spcBef>
        <a:buFontTx/>
        <a:buNone/>
        <a:defRPr kumimoji="1" sz="20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4.tmp"/><Relationship Id="rId4" Type="http://schemas.openxmlformats.org/officeDocument/2006/relationships/image" Target="../media/image23.tmp"/></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oleObject" Target="../embeddings/oleObject3.bin"/><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oleObject" Target="../embeddings/oleObject4.bin"/><Relationship Id="rId5" Type="http://schemas.openxmlformats.org/officeDocument/2006/relationships/image" Target="../media/image31.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oleObject" Target="../embeddings/oleObject5.bin"/><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oleObject" Target="../embeddings/oleObject6.bin"/><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oleObject" Target="../embeddings/oleObject7.bin"/><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oleObject" Target="../embeddings/oleObject10.bin"/><Relationship Id="rId5" Type="http://schemas.openxmlformats.org/officeDocument/2006/relationships/image" Target="../media/image49.jpe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oleObject" Target="../embeddings/oleObject11.bin"/><Relationship Id="rId5" Type="http://schemas.openxmlformats.org/officeDocument/2006/relationships/image" Target="../media/image49.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6.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oleObject" Target="../embeddings/oleObject12.bin"/><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oleObject" Target="../embeddings/oleObject13.bin"/><Relationship Id="rId5" Type="http://schemas.openxmlformats.org/officeDocument/2006/relationships/image" Target="../media/image53.jpe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oleObject" Target="../embeddings/oleObject14.bin"/><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oleObject" Target="../embeddings/oleObject15.bin"/><Relationship Id="rId5" Type="http://schemas.openxmlformats.org/officeDocument/2006/relationships/image" Target="../media/image52.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oleObject" Target="../embeddings/oleObject16.bin"/><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1.xml"/><Relationship Id="rId7"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tags" Target="../tags/tag18.xml"/><Relationship Id="rId6" Type="http://schemas.microsoft.com/office/2007/relationships/hdphoto" Target="../media/hdphoto7.wdp"/><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2.xml"/><Relationship Id="rId7" Type="http://schemas.openxmlformats.org/officeDocument/2006/relationships/oleObject" Target="../embeddings/oleObject18.bin"/><Relationship Id="rId2" Type="http://schemas.openxmlformats.org/officeDocument/2006/relationships/slideLayout" Target="../slideLayouts/slideLayout6.xml"/><Relationship Id="rId1" Type="http://schemas.openxmlformats.org/officeDocument/2006/relationships/tags" Target="../tags/tag19.xml"/><Relationship Id="rId6" Type="http://schemas.microsoft.com/office/2007/relationships/hdphoto" Target="../media/hdphoto8.wdp"/><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4.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4.xml"/><Relationship Id="rId7" Type="http://schemas.openxmlformats.org/officeDocument/2006/relationships/oleObject" Target="../embeddings/oleObject20.bin"/><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28.png"/><Relationship Id="rId5" Type="http://schemas.microsoft.com/office/2007/relationships/hdphoto" Target="../media/hdphoto9.wdp"/><Relationship Id="rId4" Type="http://schemas.openxmlformats.org/officeDocument/2006/relationships/image" Target="../media/image65.png"/><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5.xml"/><Relationship Id="rId7" Type="http://schemas.openxmlformats.org/officeDocument/2006/relationships/oleObject" Target="../embeddings/oleObject21.bin"/><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52.jpeg"/><Relationship Id="rId5" Type="http://schemas.microsoft.com/office/2007/relationships/hdphoto" Target="../media/hdphoto10.wdp"/><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oleObject" Target="../embeddings/oleObject22.bin"/><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24.xml"/><Relationship Id="rId6" Type="http://schemas.openxmlformats.org/officeDocument/2006/relationships/oleObject" Target="../embeddings/oleObject23.bin"/><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73.PNG"/><Relationship Id="rId2" Type="http://schemas.openxmlformats.org/officeDocument/2006/relationships/slideLayout" Target="../slideLayouts/slideLayout6.xml"/><Relationship Id="rId1" Type="http://schemas.openxmlformats.org/officeDocument/2006/relationships/tags" Target="../tags/tag25.x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image" Target="../media/image74.png"/><Relationship Id="rId5" Type="http://schemas.openxmlformats.org/officeDocument/2006/relationships/image" Target="../media/image1.emf"/><Relationship Id="rId4" Type="http://schemas.openxmlformats.org/officeDocument/2006/relationships/oleObject" Target="../embeddings/oleObject25.bin"/></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tmp"/></Relationships>
</file>

<file path=ppt/slides/_rels/slide4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40.xml"/><Relationship Id="rId7" Type="http://schemas.openxmlformats.org/officeDocument/2006/relationships/image" Target="../media/image76.jpeg"/><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image" Target="../media/image78.jpg"/></Relationships>
</file>

<file path=ppt/slides/_rels/slide4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42.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oleObject" Target="../embeddings/oleObject28.bin"/><Relationship Id="rId5" Type="http://schemas.openxmlformats.org/officeDocument/2006/relationships/image" Target="../media/image80.PNG"/><Relationship Id="rId4" Type="http://schemas.openxmlformats.org/officeDocument/2006/relationships/image" Target="../media/image79.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oleObject" Target="../embeddings/oleObject29.bin"/><Relationship Id="rId5" Type="http://schemas.openxmlformats.org/officeDocument/2006/relationships/image" Target="../media/image80.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32.xml"/><Relationship Id="rId6" Type="http://schemas.openxmlformats.org/officeDocument/2006/relationships/oleObject" Target="../embeddings/oleObject31.bin"/><Relationship Id="rId5" Type="http://schemas.openxmlformats.org/officeDocument/2006/relationships/image" Target="../media/image85.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image" Target="../media/image84.PN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oleObject" Target="../embeddings/oleObject34.bin"/><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11" Type="http://schemas.microsoft.com/office/2007/relationships/hdphoto" Target="../media/hdphoto6.wdp"/><Relationship Id="rId5" Type="http://schemas.openxmlformats.org/officeDocument/2006/relationships/image" Target="../media/image10.jpeg"/><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5.wdp"/></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image" Target="../media/image89.png"/><Relationship Id="rId5" Type="http://schemas.openxmlformats.org/officeDocument/2006/relationships/image" Target="../media/image1.emf"/><Relationship Id="rId4" Type="http://schemas.openxmlformats.org/officeDocument/2006/relationships/oleObject" Target="../embeddings/oleObject36.bin"/></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tm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image" Target="../media/image18.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1.tm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68648897-F3B6-F79A-AA92-29A91EC2D074}"/>
              </a:ext>
            </a:extLst>
          </p:cNvPr>
          <p:cNvGrpSpPr/>
          <p:nvPr/>
        </p:nvGrpSpPr>
        <p:grpSpPr>
          <a:xfrm>
            <a:off x="5705031" y="4314229"/>
            <a:ext cx="3281940" cy="2380214"/>
            <a:chOff x="5245594" y="3448988"/>
            <a:chExt cx="3729847" cy="2705057"/>
          </a:xfrm>
        </p:grpSpPr>
        <p:sp>
          <p:nvSpPr>
            <p:cNvPr id="5" name="楕円 4">
              <a:extLst>
                <a:ext uri="{FF2B5EF4-FFF2-40B4-BE49-F238E27FC236}">
                  <a16:creationId xmlns:a16="http://schemas.microsoft.com/office/drawing/2014/main" id="{5896163D-B871-0EDB-7F0C-EAACDB607FB6}"/>
                </a:ext>
              </a:extLst>
            </p:cNvPr>
            <p:cNvSpPr/>
            <p:nvPr/>
          </p:nvSpPr>
          <p:spPr>
            <a:xfrm>
              <a:off x="5632522" y="4293096"/>
              <a:ext cx="1321667" cy="9361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B864E918-55C8-B8A7-C7D1-6441352058C6}"/>
                </a:ext>
              </a:extLst>
            </p:cNvPr>
            <p:cNvSpPr/>
            <p:nvPr/>
          </p:nvSpPr>
          <p:spPr>
            <a:xfrm rot="5027429">
              <a:off x="5336077" y="3968800"/>
              <a:ext cx="1322009" cy="309421"/>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09" h="309421">
                  <a:moveTo>
                    <a:pt x="341" y="170311"/>
                  </a:moveTo>
                  <a:cubicBezTo>
                    <a:pt x="5672" y="118741"/>
                    <a:pt x="80755" y="0"/>
                    <a:pt x="445724" y="0"/>
                  </a:cubicBezTo>
                  <a:cubicBezTo>
                    <a:pt x="810693" y="0"/>
                    <a:pt x="1322009" y="117419"/>
                    <a:pt x="1322009" y="170311"/>
                  </a:cubicBezTo>
                  <a:cubicBezTo>
                    <a:pt x="1322009" y="223203"/>
                    <a:pt x="778705" y="309421"/>
                    <a:pt x="413736" y="309421"/>
                  </a:cubicBezTo>
                  <a:cubicBezTo>
                    <a:pt x="48767" y="309421"/>
                    <a:pt x="-4990" y="221881"/>
                    <a:pt x="341" y="170311"/>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9">
              <a:extLst>
                <a:ext uri="{FF2B5EF4-FFF2-40B4-BE49-F238E27FC236}">
                  <a16:creationId xmlns:a16="http://schemas.microsoft.com/office/drawing/2014/main" id="{866014AB-7C6B-C7C3-028D-92BC71089A28}"/>
                </a:ext>
              </a:extLst>
            </p:cNvPr>
            <p:cNvSpPr/>
            <p:nvPr/>
          </p:nvSpPr>
          <p:spPr>
            <a:xfrm rot="5893677">
              <a:off x="5763857" y="3907271"/>
              <a:ext cx="1354421" cy="465719"/>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 name="connsiteX0" fmla="*/ 13717 w 1335385"/>
                <a:gd name="connsiteY0" fmla="*/ 170311 h 382674"/>
                <a:gd name="connsiteX1" fmla="*/ 459100 w 1335385"/>
                <a:gd name="connsiteY1" fmla="*/ 0 h 382674"/>
                <a:gd name="connsiteX2" fmla="*/ 1335385 w 1335385"/>
                <a:gd name="connsiteY2" fmla="*/ 170311 h 382674"/>
                <a:gd name="connsiteX3" fmla="*/ 318532 w 1335385"/>
                <a:gd name="connsiteY3" fmla="*/ 382674 h 382674"/>
                <a:gd name="connsiteX4" fmla="*/ 13717 w 1335385"/>
                <a:gd name="connsiteY4" fmla="*/ 170311 h 382674"/>
                <a:gd name="connsiteX0" fmla="*/ 1890 w 1323558"/>
                <a:gd name="connsiteY0" fmla="*/ 170311 h 449555"/>
                <a:gd name="connsiteX1" fmla="*/ 447273 w 1323558"/>
                <a:gd name="connsiteY1" fmla="*/ 0 h 449555"/>
                <a:gd name="connsiteX2" fmla="*/ 1323558 w 1323558"/>
                <a:gd name="connsiteY2" fmla="*/ 170311 h 449555"/>
                <a:gd name="connsiteX3" fmla="*/ 306705 w 1323558"/>
                <a:gd name="connsiteY3" fmla="*/ 382674 h 449555"/>
                <a:gd name="connsiteX4" fmla="*/ 287821 w 1323558"/>
                <a:gd name="connsiteY4" fmla="*/ 436840 h 449555"/>
                <a:gd name="connsiteX5" fmla="*/ 1890 w 1323558"/>
                <a:gd name="connsiteY5" fmla="*/ 170311 h 449555"/>
                <a:gd name="connsiteX0" fmla="*/ 7340 w 1329008"/>
                <a:gd name="connsiteY0" fmla="*/ 170311 h 719696"/>
                <a:gd name="connsiteX1" fmla="*/ 452723 w 1329008"/>
                <a:gd name="connsiteY1" fmla="*/ 0 h 719696"/>
                <a:gd name="connsiteX2" fmla="*/ 1329008 w 1329008"/>
                <a:gd name="connsiteY2" fmla="*/ 170311 h 719696"/>
                <a:gd name="connsiteX3" fmla="*/ 312155 w 1329008"/>
                <a:gd name="connsiteY3" fmla="*/ 382674 h 719696"/>
                <a:gd name="connsiteX4" fmla="*/ 184922 w 1329008"/>
                <a:gd name="connsiteY4" fmla="*/ 716605 h 719696"/>
                <a:gd name="connsiteX5" fmla="*/ 7340 w 1329008"/>
                <a:gd name="connsiteY5" fmla="*/ 170311 h 719696"/>
                <a:gd name="connsiteX0" fmla="*/ 7340 w 1329008"/>
                <a:gd name="connsiteY0" fmla="*/ 170311 h 716605"/>
                <a:gd name="connsiteX1" fmla="*/ 452723 w 1329008"/>
                <a:gd name="connsiteY1" fmla="*/ 0 h 716605"/>
                <a:gd name="connsiteX2" fmla="*/ 1329008 w 1329008"/>
                <a:gd name="connsiteY2" fmla="*/ 170311 h 716605"/>
                <a:gd name="connsiteX3" fmla="*/ 312155 w 1329008"/>
                <a:gd name="connsiteY3" fmla="*/ 382674 h 716605"/>
                <a:gd name="connsiteX4" fmla="*/ 184922 w 1329008"/>
                <a:gd name="connsiteY4" fmla="*/ 716605 h 716605"/>
                <a:gd name="connsiteX5" fmla="*/ 7340 w 1329008"/>
                <a:gd name="connsiteY5" fmla="*/ 170311 h 716605"/>
                <a:gd name="connsiteX0" fmla="*/ 7340 w 1329008"/>
                <a:gd name="connsiteY0" fmla="*/ 170311 h 716605"/>
                <a:gd name="connsiteX1" fmla="*/ 452723 w 1329008"/>
                <a:gd name="connsiteY1" fmla="*/ 0 h 716605"/>
                <a:gd name="connsiteX2" fmla="*/ 1329008 w 1329008"/>
                <a:gd name="connsiteY2" fmla="*/ 170311 h 716605"/>
                <a:gd name="connsiteX3" fmla="*/ 363264 w 1329008"/>
                <a:gd name="connsiteY3" fmla="*/ 312324 h 716605"/>
                <a:gd name="connsiteX4" fmla="*/ 184922 w 1329008"/>
                <a:gd name="connsiteY4" fmla="*/ 716605 h 716605"/>
                <a:gd name="connsiteX5" fmla="*/ 7340 w 1329008"/>
                <a:gd name="connsiteY5" fmla="*/ 170311 h 716605"/>
                <a:gd name="connsiteX0" fmla="*/ 7340 w 1348091"/>
                <a:gd name="connsiteY0" fmla="*/ 177780 h 724074"/>
                <a:gd name="connsiteX1" fmla="*/ 452723 w 1348091"/>
                <a:gd name="connsiteY1" fmla="*/ 7469 h 724074"/>
                <a:gd name="connsiteX2" fmla="*/ 1348091 w 1348091"/>
                <a:gd name="connsiteY2" fmla="*/ 380115 h 724074"/>
                <a:gd name="connsiteX3" fmla="*/ 363264 w 1348091"/>
                <a:gd name="connsiteY3" fmla="*/ 319793 h 724074"/>
                <a:gd name="connsiteX4" fmla="*/ 184922 w 1348091"/>
                <a:gd name="connsiteY4" fmla="*/ 724074 h 724074"/>
                <a:gd name="connsiteX5" fmla="*/ 7340 w 1348091"/>
                <a:gd name="connsiteY5" fmla="*/ 177780 h 724074"/>
                <a:gd name="connsiteX0" fmla="*/ 13670 w 1354421"/>
                <a:gd name="connsiteY0" fmla="*/ 167698 h 713992"/>
                <a:gd name="connsiteX1" fmla="*/ 588381 w 1354421"/>
                <a:gd name="connsiteY1" fmla="*/ 8061 h 713992"/>
                <a:gd name="connsiteX2" fmla="*/ 1354421 w 1354421"/>
                <a:gd name="connsiteY2" fmla="*/ 370033 h 713992"/>
                <a:gd name="connsiteX3" fmla="*/ 369594 w 1354421"/>
                <a:gd name="connsiteY3" fmla="*/ 309711 h 713992"/>
                <a:gd name="connsiteX4" fmla="*/ 191252 w 1354421"/>
                <a:gd name="connsiteY4" fmla="*/ 713992 h 713992"/>
                <a:gd name="connsiteX5" fmla="*/ 13670 w 1354421"/>
                <a:gd name="connsiteY5" fmla="*/ 167698 h 713992"/>
                <a:gd name="connsiteX0" fmla="*/ 13670 w 1354421"/>
                <a:gd name="connsiteY0" fmla="*/ 167698 h 713992"/>
                <a:gd name="connsiteX1" fmla="*/ 588381 w 1354421"/>
                <a:gd name="connsiteY1" fmla="*/ 8061 h 713992"/>
                <a:gd name="connsiteX2" fmla="*/ 1354421 w 1354421"/>
                <a:gd name="connsiteY2" fmla="*/ 370033 h 713992"/>
                <a:gd name="connsiteX3" fmla="*/ 399277 w 1354421"/>
                <a:gd name="connsiteY3" fmla="*/ 352313 h 713992"/>
                <a:gd name="connsiteX4" fmla="*/ 191252 w 1354421"/>
                <a:gd name="connsiteY4" fmla="*/ 713992 h 713992"/>
                <a:gd name="connsiteX5" fmla="*/ 13670 w 1354421"/>
                <a:gd name="connsiteY5" fmla="*/ 167698 h 7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21" h="713992">
                  <a:moveTo>
                    <a:pt x="13670" y="167698"/>
                  </a:moveTo>
                  <a:cubicBezTo>
                    <a:pt x="79858" y="50043"/>
                    <a:pt x="364923" y="-25661"/>
                    <a:pt x="588381" y="8061"/>
                  </a:cubicBezTo>
                  <a:cubicBezTo>
                    <a:pt x="811839" y="41783"/>
                    <a:pt x="1354421" y="317141"/>
                    <a:pt x="1354421" y="370033"/>
                  </a:cubicBezTo>
                  <a:cubicBezTo>
                    <a:pt x="1354421" y="422925"/>
                    <a:pt x="593138" y="294987"/>
                    <a:pt x="399277" y="352313"/>
                  </a:cubicBezTo>
                  <a:cubicBezTo>
                    <a:pt x="205416" y="409639"/>
                    <a:pt x="577866" y="704448"/>
                    <a:pt x="191252" y="713992"/>
                  </a:cubicBezTo>
                  <a:cubicBezTo>
                    <a:pt x="140450" y="678598"/>
                    <a:pt x="-52518" y="285353"/>
                    <a:pt x="13670" y="16769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2424B005-FA65-F7CC-DA4A-847140DCFCEB}"/>
                </a:ext>
              </a:extLst>
            </p:cNvPr>
            <p:cNvSpPr/>
            <p:nvPr/>
          </p:nvSpPr>
          <p:spPr>
            <a:xfrm>
              <a:off x="7235642" y="4100925"/>
              <a:ext cx="1321667" cy="116898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9F42722F-9251-4845-845F-421815FBC30D}"/>
                </a:ext>
              </a:extLst>
            </p:cNvPr>
            <p:cNvSpPr/>
            <p:nvPr/>
          </p:nvSpPr>
          <p:spPr>
            <a:xfrm rot="18000000">
              <a:off x="6924586" y="4301412"/>
              <a:ext cx="752530" cy="3613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C6011FA8-267B-D1C8-80A8-5F4E0EB45564}"/>
                </a:ext>
              </a:extLst>
            </p:cNvPr>
            <p:cNvSpPr/>
            <p:nvPr/>
          </p:nvSpPr>
          <p:spPr>
            <a:xfrm rot="14236821">
              <a:off x="8103870" y="4311866"/>
              <a:ext cx="752530" cy="30729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マイナちゃんのイラスト"/>
            <p:cNvPicPr>
              <a:picLocks noChangeAspect="1"/>
            </p:cNvPicPr>
            <p:nvPr/>
          </p:nvPicPr>
          <p:blipFill rotWithShape="1">
            <a:blip r:embed="rId3">
              <a:extLst>
                <a:ext uri="{BEBA8EAE-BF5A-486C-A8C5-ECC9F3942E4B}">
                  <a14:imgProps xmlns:a14="http://schemas.microsoft.com/office/drawing/2010/main">
                    <a14:imgLayer r:embed="rId4">
                      <a14:imgEffect>
                        <a14:backgroundRemoval t="1251" b="97499" l="4572" r="93017">
                          <a14:foregroundMark x1="5653" y1="49801" x2="5653" y2="49801"/>
                          <a14:foregroundMark x1="4738" y1="47868" x2="4738" y2="47868"/>
                          <a14:foregroundMark x1="38404" y1="46561" x2="38404" y2="46561"/>
                          <a14:foregroundMark x1="73899" y1="48493" x2="73899" y2="48493"/>
                          <a14:foregroundMark x1="83874" y1="81524" x2="83874" y2="81524"/>
                          <a14:foregroundMark x1="81463" y1="78454" x2="81463" y2="78454"/>
                          <a14:foregroundMark x1="92768" y1="57646" x2="92768" y2="57646"/>
                          <a14:foregroundMark x1="81962" y1="8641" x2="81962" y2="8641"/>
                          <a14:foregroundMark x1="62344" y1="4605" x2="62344" y2="4605"/>
                          <a14:foregroundMark x1="74564" y1="1933" x2="74564" y2="1933"/>
                          <a14:foregroundMark x1="31837" y1="92894" x2="31837" y2="92894"/>
                          <a14:foregroundMark x1="46633" y1="87891" x2="46633" y2="87891"/>
                          <a14:foregroundMark x1="38238" y1="97612" x2="38238" y2="97612"/>
                          <a14:foregroundMark x1="57357" y1="53610" x2="57357" y2="53610"/>
                          <a14:foregroundMark x1="39235" y1="44230" x2="39235" y2="44230"/>
                          <a14:foregroundMark x1="49543" y1="61342" x2="49543" y2="61342"/>
                          <a14:foregroundMark x1="87365" y1="85503" x2="87365" y2="85503"/>
                          <a14:foregroundMark x1="35079" y1="1251" x2="35079" y2="1251"/>
                          <a14:foregroundMark x1="93017" y1="82490" x2="93017" y2="82490"/>
                          <a14:backgroundMark x1="8479" y1="17794" x2="8479" y2="17794"/>
                        </a14:backgroundRemoval>
                      </a14:imgEffect>
                    </a14:imgLayer>
                  </a14:imgProps>
                </a:ext>
                <a:ext uri="{28A0092B-C50C-407E-A947-70E740481C1C}">
                  <a14:useLocalDpi xmlns:a14="http://schemas.microsoft.com/office/drawing/2010/main" val="0"/>
                </a:ext>
              </a:extLst>
            </a:blip>
            <a:srcRect/>
            <a:stretch/>
          </p:blipFill>
          <p:spPr>
            <a:xfrm>
              <a:off x="5245594" y="3448988"/>
              <a:ext cx="1805367" cy="2640227"/>
            </a:xfrm>
            <a:prstGeom prst="rect">
              <a:avLst/>
            </a:prstGeom>
          </p:spPr>
        </p:pic>
        <p:pic>
          <p:nvPicPr>
            <p:cNvPr id="14" name="図 13" descr="マイキーくんのイラスト"/>
            <p:cNvPicPr>
              <a:picLocks noChangeAspect="1"/>
            </p:cNvPicPr>
            <p:nvPr/>
          </p:nvPicPr>
          <p:blipFill rotWithShape="1">
            <a:blip r:embed="rId5">
              <a:extLst>
                <a:ext uri="{BEBA8EAE-BF5A-486C-A8C5-ECC9F3942E4B}">
                  <a14:imgProps xmlns:a14="http://schemas.microsoft.com/office/drawing/2010/main">
                    <a14:imgLayer r:embed="rId6">
                      <a14:imgEffect>
                        <a14:backgroundRemoval t="3166" b="95582" l="3864" r="96677">
                          <a14:foregroundMark x1="53246" y1="3682" x2="53246" y2="3682"/>
                          <a14:foregroundMark x1="8037" y1="19661" x2="8037" y2="19661"/>
                          <a14:foregroundMark x1="3864" y1="32548" x2="3864" y2="32548"/>
                          <a14:foregroundMark x1="25193" y1="36524" x2="25193" y2="36524"/>
                          <a14:foregroundMark x1="96677" y1="33652" x2="96677" y2="33652"/>
                          <a14:foregroundMark x1="92968" y1="33063" x2="92968" y2="33063"/>
                          <a14:foregroundMark x1="26971" y1="95582" x2="26971" y2="95582"/>
                          <a14:foregroundMark x1="42427" y1="38733" x2="42427" y2="38733"/>
                          <a14:foregroundMark x1="23879" y1="41237" x2="23879" y2="41237"/>
                          <a14:foregroundMark x1="23879" y1="41532" x2="23879" y2="41532"/>
                          <a14:foregroundMark x1="23879" y1="41163" x2="23879" y2="41163"/>
                          <a14:foregroundMark x1="23879" y1="41237" x2="23879" y2="41237"/>
                          <a14:foregroundMark x1="23879" y1="41384" x2="23879" y2="41384"/>
                          <a14:foregroundMark x1="66229" y1="41384" x2="66229" y2="41384"/>
                          <a14:foregroundMark x1="66229" y1="41163" x2="66229" y2="41163"/>
                          <a14:foregroundMark x1="67620" y1="41163" x2="67620" y2="41163"/>
                          <a14:foregroundMark x1="66383" y1="41384" x2="66383" y2="41384"/>
                          <a14:foregroundMark x1="66383" y1="41237" x2="66383" y2="41237"/>
                          <a14:foregroundMark x1="66383" y1="41237" x2="66383" y2="41237"/>
                          <a14:foregroundMark x1="66383" y1="41237" x2="66383" y2="41237"/>
                          <a14:foregroundMark x1="66383" y1="41163" x2="66383" y2="41163"/>
                          <a14:foregroundMark x1="66538" y1="40206" x2="66538" y2="40206"/>
                          <a14:foregroundMark x1="24498" y1="3387" x2="24498" y2="3387"/>
                          <a14:foregroundMark x1="45054" y1="3166" x2="45054" y2="3166"/>
                        </a14:backgroundRemoval>
                      </a14:imgEffect>
                    </a14:imgLayer>
                  </a14:imgProps>
                </a:ext>
                <a:ext uri="{28A0092B-C50C-407E-A947-70E740481C1C}">
                  <a14:useLocalDpi xmlns:a14="http://schemas.microsoft.com/office/drawing/2010/main" val="0"/>
                </a:ext>
              </a:extLst>
            </a:blip>
            <a:srcRect b="-1180"/>
            <a:stretch/>
          </p:blipFill>
          <p:spPr>
            <a:xfrm>
              <a:off x="6973786" y="4028613"/>
              <a:ext cx="2001655" cy="2125432"/>
            </a:xfrm>
            <a:prstGeom prst="rect">
              <a:avLst/>
            </a:prstGeom>
          </p:spPr>
        </p:pic>
      </p:grpSp>
      <p:sp>
        <p:nvSpPr>
          <p:cNvPr id="16" name="サブタイトル 2">
            <a:extLst>
              <a:ext uri="{FF2B5EF4-FFF2-40B4-BE49-F238E27FC236}">
                <a16:creationId xmlns:a16="http://schemas.microsoft.com/office/drawing/2014/main" id="{E3790063-F614-E28C-5787-C1EDFE1A977D}"/>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マイナンバーカードの</a:t>
            </a:r>
            <a:endParaRPr lang="en-US" altLang="ja-JP" sz="4800" dirty="0">
              <a:solidFill>
                <a:srgbClr val="4472C4"/>
              </a:solidFill>
              <a:latin typeface="BIZ UDPゴシック" panose="020B0400000000000000" pitchFamily="50" charset="-128"/>
              <a:ea typeface="BIZ UDPゴシック" panose="020B0400000000000000" pitchFamily="50" charset="-128"/>
            </a:endParaRPr>
          </a:p>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申請をしよう</a:t>
            </a:r>
          </a:p>
        </p:txBody>
      </p:sp>
      <p:sp>
        <p:nvSpPr>
          <p:cNvPr id="17" name="テキスト ボックス 16">
            <a:extLst>
              <a:ext uri="{FF2B5EF4-FFF2-40B4-BE49-F238E27FC236}">
                <a16:creationId xmlns:a16="http://schemas.microsoft.com/office/drawing/2014/main" id="{023B872A-21AF-F5CC-FE7D-2A3C8434CB7F}"/>
              </a:ext>
            </a:extLst>
          </p:cNvPr>
          <p:cNvSpPr txBox="1"/>
          <p:nvPr/>
        </p:nvSpPr>
        <p:spPr>
          <a:xfrm>
            <a:off x="597753" y="6230218"/>
            <a:ext cx="1183657" cy="307777"/>
          </a:xfrm>
          <a:prstGeom prst="rect">
            <a:avLst/>
          </a:prstGeom>
          <a:noFill/>
        </p:spPr>
        <p:txBody>
          <a:bodyPr wrap="none" rtlCol="0">
            <a:spAutoFit/>
          </a:bodyPr>
          <a:lstStyle/>
          <a:p>
            <a:pPr marL="7938"/>
            <a:r>
              <a:rPr kumimoji="1" lang="ja-JP" altLang="en-US" sz="1400" b="1" dirty="0">
                <a:latin typeface="BIZ UDPゴシック" panose="020B0400000000000000" pitchFamily="50" charset="-128"/>
                <a:ea typeface="BIZ UDPゴシック" panose="020B0400000000000000" pitchFamily="50" charset="-128"/>
                <a:cs typeface="Meiryo" charset="-128"/>
              </a:rPr>
              <a:t>令和</a:t>
            </a:r>
            <a:r>
              <a:rPr kumimoji="1" lang="en-US" altLang="ja-JP" sz="1400" b="1" dirty="0">
                <a:latin typeface="BIZ UDPゴシック" panose="020B0400000000000000" pitchFamily="50" charset="-128"/>
                <a:ea typeface="BIZ UDPゴシック" panose="020B0400000000000000" pitchFamily="50" charset="-128"/>
                <a:cs typeface="Meiryo" charset="-128"/>
              </a:rPr>
              <a:t>7</a:t>
            </a:r>
            <a:r>
              <a:rPr kumimoji="1" lang="ja-JP" altLang="en-US" sz="1400" b="1" dirty="0">
                <a:latin typeface="BIZ UDPゴシック" panose="020B0400000000000000" pitchFamily="50" charset="-128"/>
                <a:ea typeface="BIZ UDPゴシック" panose="020B0400000000000000" pitchFamily="50" charset="-128"/>
                <a:cs typeface="Meiryo" charset="-128"/>
              </a:rPr>
              <a:t>年</a:t>
            </a:r>
            <a:r>
              <a:rPr kumimoji="1" lang="en-US" altLang="ja-JP" sz="1400" b="1" dirty="0">
                <a:latin typeface="BIZ UDPゴシック" panose="020B0400000000000000" pitchFamily="50" charset="-128"/>
                <a:ea typeface="BIZ UDPゴシック" panose="020B0400000000000000" pitchFamily="50" charset="-128"/>
                <a:cs typeface="Meiryo" charset="-128"/>
              </a:rPr>
              <a:t>4</a:t>
            </a:r>
            <a:r>
              <a:rPr kumimoji="1" lang="ja-JP" altLang="en-US" sz="1400" b="1" dirty="0">
                <a:latin typeface="BIZ UDPゴシック" panose="020B0400000000000000" pitchFamily="50" charset="-128"/>
                <a:ea typeface="BIZ UDPゴシック" panose="020B0400000000000000" pitchFamily="50" charset="-128"/>
                <a:cs typeface="Meiryo" charset="-128"/>
              </a:rPr>
              <a:t>月</a:t>
            </a:r>
          </a:p>
        </p:txBody>
      </p:sp>
      <p:sp>
        <p:nvSpPr>
          <p:cNvPr id="2" name="テキスト ボックス 1">
            <a:extLst>
              <a:ext uri="{FF2B5EF4-FFF2-40B4-BE49-F238E27FC236}">
                <a16:creationId xmlns:a16="http://schemas.microsoft.com/office/drawing/2014/main" id="{7545EF15-7647-418D-EF03-DC304D15FCA1}"/>
              </a:ext>
            </a:extLst>
          </p:cNvPr>
          <p:cNvSpPr txBox="1"/>
          <p:nvPr/>
        </p:nvSpPr>
        <p:spPr>
          <a:xfrm>
            <a:off x="796826" y="571149"/>
            <a:ext cx="6484600" cy="1200329"/>
          </a:xfrm>
          <a:prstGeom prst="rect">
            <a:avLst/>
          </a:prstGeom>
          <a:noFill/>
        </p:spPr>
        <p:txBody>
          <a:bodyPr wrap="square" rtlCol="0">
            <a:spAutoFit/>
          </a:bodyPr>
          <a:lstStyle/>
          <a:p>
            <a:r>
              <a:rPr lang="ja-JP" altLang="en-US" sz="3600" dirty="0">
                <a:latin typeface="BIZ UDPゴシック" panose="020B0400000000000000" pitchFamily="50" charset="-128"/>
                <a:ea typeface="BIZ UDPゴシック" panose="020B0400000000000000" pitchFamily="50" charset="-128"/>
              </a:rPr>
              <a:t>ス</a:t>
            </a:r>
            <a:r>
              <a:rPr kumimoji="1" lang="ja-JP" altLang="en-US" sz="3600" dirty="0">
                <a:latin typeface="BIZ UDPゴシック" panose="020B0400000000000000" pitchFamily="50" charset="-128"/>
                <a:ea typeface="BIZ UDPゴシック" panose="020B0400000000000000" pitchFamily="50" charset="-128"/>
              </a:rPr>
              <a:t>マートフォン</a:t>
            </a:r>
            <a:endParaRPr kumimoji="1" lang="en-US" altLang="ja-JP" sz="3600" dirty="0">
              <a:latin typeface="BIZ UDPゴシック" panose="020B0400000000000000" pitchFamily="50" charset="-128"/>
              <a:ea typeface="BIZ UDPゴシック" panose="020B0400000000000000" pitchFamily="50" charset="-128"/>
            </a:endParaRPr>
          </a:p>
          <a:p>
            <a:r>
              <a:rPr kumimoji="1" lang="en-US" altLang="ja-JP" sz="3600" dirty="0">
                <a:latin typeface="BIZ UDPゴシック" panose="020B0400000000000000" pitchFamily="50" charset="-128"/>
                <a:ea typeface="BIZ UDPゴシック" panose="020B0400000000000000" pitchFamily="50" charset="-128"/>
              </a:rPr>
              <a:t>iPhone</a:t>
            </a:r>
            <a:r>
              <a:rPr lang="ja-JP" altLang="en-US" sz="3600" dirty="0">
                <a:latin typeface="BIZ UDPゴシック" panose="020B0400000000000000" pitchFamily="50" charset="-128"/>
                <a:ea typeface="BIZ UDPゴシック" panose="020B0400000000000000" pitchFamily="50" charset="-128"/>
              </a:rPr>
              <a:t>応用</a:t>
            </a:r>
            <a:r>
              <a:rPr kumimoji="1" lang="ja-JP" altLang="en-US" sz="3600" dirty="0">
                <a:latin typeface="BIZ UDPゴシック" panose="020B0400000000000000" pitchFamily="50" charset="-128"/>
                <a:ea typeface="BIZ UDPゴシック" panose="020B0400000000000000" pitchFamily="50" charset="-128"/>
              </a:rPr>
              <a:t>編</a:t>
            </a:r>
            <a:r>
              <a:rPr kumimoji="1" lang="en-US" altLang="ja-JP" sz="3600" dirty="0">
                <a:latin typeface="BIZ UDPゴシック" panose="020B0400000000000000" pitchFamily="50" charset="-128"/>
                <a:ea typeface="BIZ UDPゴシック" panose="020B0400000000000000" pitchFamily="50" charset="-128"/>
              </a:rPr>
              <a:t> </a:t>
            </a:r>
            <a:endParaRPr kumimoji="1" lang="ja-JP" altLang="en-US" sz="3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8122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228173" y="1650740"/>
            <a:ext cx="6840000" cy="1170095"/>
          </a:xfrm>
          <a:prstGeom prst="rect">
            <a:avLst/>
          </a:prstGeom>
          <a:solidFill>
            <a:srgbClr val="FBDFEB"/>
          </a:solidFill>
          <a:ln>
            <a:solidFill>
              <a:srgbClr val="F033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p:cNvSpPr/>
          <p:nvPr/>
        </p:nvSpPr>
        <p:spPr>
          <a:xfrm>
            <a:off x="921071" y="1593288"/>
            <a:ext cx="3876680" cy="425395"/>
          </a:xfrm>
          <a:prstGeom prst="roundRect">
            <a:avLst/>
          </a:prstGeom>
          <a:solidFill>
            <a:srgbClr val="F0337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 name="正方形/長方形 5"/>
          <p:cNvSpPr/>
          <p:nvPr/>
        </p:nvSpPr>
        <p:spPr>
          <a:xfrm>
            <a:off x="1232971" y="3046281"/>
            <a:ext cx="6840000" cy="2412328"/>
          </a:xfrm>
          <a:prstGeom prst="rect">
            <a:avLst/>
          </a:prstGeom>
          <a:solidFill>
            <a:srgbClr val="FFFBD6"/>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p:cNvSpPr/>
          <p:nvPr/>
        </p:nvSpPr>
        <p:spPr>
          <a:xfrm>
            <a:off x="925868" y="2988830"/>
            <a:ext cx="3875333" cy="422160"/>
          </a:xfrm>
          <a:prstGeom prst="round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1317535" y="247705"/>
            <a:ext cx="7709162" cy="459357"/>
          </a:xfrm>
        </p:spPr>
        <p:txBody>
          <a:bodyPr wrap="none">
            <a:spAutoFit/>
          </a:bodyPr>
          <a:lstStyle/>
          <a:p>
            <a:r>
              <a:rPr lang="ja-JP" altLang="en-US" sz="2650" dirty="0">
                <a:solidFill>
                  <a:srgbClr val="4472C4"/>
                </a:solidFill>
              </a:rPr>
              <a:t>マイナンバーカードの申請から受け取りまでの流れ</a:t>
            </a:r>
          </a:p>
        </p:txBody>
      </p:sp>
      <p:sp>
        <p:nvSpPr>
          <p:cNvPr id="5" name="テキスト ボックス 4"/>
          <p:cNvSpPr txBox="1"/>
          <p:nvPr/>
        </p:nvSpPr>
        <p:spPr>
          <a:xfrm>
            <a:off x="1223651" y="1988918"/>
            <a:ext cx="6840000" cy="829458"/>
          </a:xfrm>
          <a:prstGeom prst="rect">
            <a:avLst/>
          </a:prstGeom>
          <a:noFill/>
        </p:spPr>
        <p:txBody>
          <a:bodyPr wrap="square" rtlCol="0">
            <a:spAutoFit/>
          </a:bodyPr>
          <a:lstStyle/>
          <a:p>
            <a:pPr>
              <a:lnSpc>
                <a:spcPct val="130000"/>
              </a:lnSpc>
            </a:pPr>
            <a:r>
              <a:rPr lang="ja-JP" altLang="en-US" sz="2000" b="1" dirty="0">
                <a:solidFill>
                  <a:srgbClr val="F03371"/>
                </a:solidFill>
                <a:latin typeface="BIZ UDPゴシック" panose="020B0400000000000000" pitchFamily="50" charset="-128"/>
                <a:ea typeface="BIZ UDPゴシック" panose="020B0400000000000000" pitchFamily="50" charset="-128"/>
                <a:cs typeface="Meiryo" charset="-128"/>
              </a:rPr>
              <a:t>❶</a:t>
            </a:r>
            <a:r>
              <a:rPr lang="ja-JP" altLang="en-US" sz="2000" b="1" dirty="0">
                <a:latin typeface="BIZ UDPゴシック" panose="020B0400000000000000" pitchFamily="50" charset="-128"/>
                <a:ea typeface="BIZ UDPゴシック" panose="020B0400000000000000" pitchFamily="50" charset="-128"/>
                <a:cs typeface="Meiryo" charset="-128"/>
              </a:rPr>
              <a:t>　証明用写真撮影アプリのインストール</a:t>
            </a:r>
            <a:endParaRPr lang="en-US" altLang="ja-JP" sz="20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b="1" dirty="0">
                <a:solidFill>
                  <a:srgbClr val="F03371"/>
                </a:solidFill>
                <a:latin typeface="BIZ UDPゴシック" panose="020B0400000000000000" pitchFamily="50" charset="-128"/>
                <a:ea typeface="BIZ UDPゴシック" panose="020B0400000000000000" pitchFamily="50" charset="-128"/>
                <a:cs typeface="Meiryo" charset="-128"/>
              </a:rPr>
              <a:t>❷</a:t>
            </a:r>
            <a:r>
              <a:rPr lang="ja-JP" altLang="en-US" sz="2000" b="1" dirty="0">
                <a:latin typeface="BIZ UDPゴシック" panose="020B0400000000000000" pitchFamily="50" charset="-128"/>
                <a:ea typeface="BIZ UDPゴシック" panose="020B0400000000000000" pitchFamily="50" charset="-128"/>
                <a:cs typeface="Meiryo" charset="-128"/>
              </a:rPr>
              <a:t>　アプリを使った写真撮影</a:t>
            </a:r>
          </a:p>
        </p:txBody>
      </p:sp>
      <p:sp>
        <p:nvSpPr>
          <p:cNvPr id="13" name="テキスト ボックス 12"/>
          <p:cNvSpPr txBox="1"/>
          <p:nvPr/>
        </p:nvSpPr>
        <p:spPr>
          <a:xfrm>
            <a:off x="933067" y="1581257"/>
            <a:ext cx="3521122" cy="400110"/>
          </a:xfrm>
          <a:prstGeom prst="rect">
            <a:avLst/>
          </a:prstGeom>
          <a:noFill/>
        </p:spPr>
        <p:txBody>
          <a:bodyPr wrap="square" rtlCol="0">
            <a:sp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証明用写真撮影</a:t>
            </a:r>
          </a:p>
        </p:txBody>
      </p:sp>
      <p:sp>
        <p:nvSpPr>
          <p:cNvPr id="18" name="テキスト ボックス 17"/>
          <p:cNvSpPr txBox="1"/>
          <p:nvPr/>
        </p:nvSpPr>
        <p:spPr>
          <a:xfrm>
            <a:off x="1242341" y="3424244"/>
            <a:ext cx="6840000" cy="2029786"/>
          </a:xfrm>
          <a:prstGeom prst="rect">
            <a:avLst/>
          </a:prstGeom>
          <a:noFill/>
        </p:spPr>
        <p:txBody>
          <a:bodyPr wrap="square" rtlCol="0">
            <a:spAutoFit/>
          </a:bodyPr>
          <a:lstStyle/>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❸</a:t>
            </a:r>
            <a:r>
              <a:rPr lang="ja-JP" altLang="en-US" sz="2000" b="1" dirty="0">
                <a:latin typeface="BIZ UDPゴシック" panose="020B0400000000000000" pitchFamily="50" charset="-128"/>
                <a:ea typeface="BIZ UDPゴシック" panose="020B0400000000000000" pitchFamily="50" charset="-128"/>
                <a:cs typeface="Meiryo" charset="-128"/>
              </a:rPr>
              <a:t>　申請するウェブサイトへの接続</a:t>
            </a:r>
          </a:p>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❹</a:t>
            </a:r>
            <a:r>
              <a:rPr lang="ja-JP" altLang="en-US" sz="2000" b="1" dirty="0">
                <a:latin typeface="BIZ UDPゴシック" panose="020B0400000000000000" pitchFamily="50" charset="-128"/>
                <a:ea typeface="BIZ UDPゴシック" panose="020B0400000000000000" pitchFamily="50" charset="-128"/>
                <a:cs typeface="Meiryo" charset="-128"/>
              </a:rPr>
              <a:t>　利用者規約の確認</a:t>
            </a:r>
          </a:p>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❺</a:t>
            </a:r>
            <a:r>
              <a:rPr lang="ja-JP" altLang="en-US" sz="2000" b="1" dirty="0">
                <a:latin typeface="BIZ UDPゴシック" panose="020B0400000000000000" pitchFamily="50" charset="-128"/>
                <a:ea typeface="BIZ UDPゴシック" panose="020B0400000000000000" pitchFamily="50" charset="-128"/>
                <a:cs typeface="Meiryo" charset="-128"/>
              </a:rPr>
              <a:t>　メールアドレスの登録とメールの受信</a:t>
            </a:r>
            <a:endParaRPr lang="en-US" altLang="ja-JP" sz="20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❻</a:t>
            </a:r>
            <a:r>
              <a:rPr lang="ja-JP" altLang="en-US" sz="20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2000" b="1" dirty="0">
                <a:latin typeface="BIZ UDPゴシック" panose="020B0400000000000000" pitchFamily="50" charset="-128"/>
                <a:ea typeface="BIZ UDPゴシック" panose="020B0400000000000000" pitchFamily="50" charset="-128"/>
                <a:cs typeface="Meiryo" charset="-128"/>
              </a:rPr>
              <a:t>顔写真の登録</a:t>
            </a:r>
            <a:endParaRPr lang="en-US" altLang="ja-JP" sz="20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❼</a:t>
            </a:r>
            <a:r>
              <a:rPr lang="ja-JP" altLang="en-US" sz="20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2000" b="1" dirty="0">
                <a:latin typeface="BIZ UDPゴシック" panose="020B0400000000000000" pitchFamily="50" charset="-128"/>
                <a:ea typeface="BIZ UDPゴシック" panose="020B0400000000000000" pitchFamily="50" charset="-128"/>
                <a:cs typeface="Meiryo" charset="-128"/>
              </a:rPr>
              <a:t>申請情報の登録</a:t>
            </a:r>
            <a:endParaRPr lang="en-US" altLang="ja-JP" sz="2000" b="1" dirty="0">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p:cNvSpPr txBox="1"/>
          <p:nvPr/>
        </p:nvSpPr>
        <p:spPr>
          <a:xfrm>
            <a:off x="924143" y="2974305"/>
            <a:ext cx="3735005" cy="400110"/>
          </a:xfrm>
          <a:prstGeom prst="rect">
            <a:avLst/>
          </a:prstGeom>
          <a:noFill/>
        </p:spPr>
        <p:txBody>
          <a:bodyPr wrap="square" rtlCol="0">
            <a:sp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マイナンバーカードの申請手続</a:t>
            </a:r>
          </a:p>
        </p:txBody>
      </p:sp>
      <p:sp>
        <p:nvSpPr>
          <p:cNvPr id="17" name="正方形/長方形 16"/>
          <p:cNvSpPr/>
          <p:nvPr/>
        </p:nvSpPr>
        <p:spPr>
          <a:xfrm>
            <a:off x="1240328" y="5692510"/>
            <a:ext cx="6840000" cy="924078"/>
          </a:xfrm>
          <a:prstGeom prst="rect">
            <a:avLst/>
          </a:prstGeom>
          <a:solidFill>
            <a:srgbClr val="DFF3F8"/>
          </a:solidFill>
          <a:ln>
            <a:solidFill>
              <a:srgbClr val="6A86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242341" y="6200016"/>
            <a:ext cx="6840000" cy="429348"/>
          </a:xfrm>
          <a:prstGeom prst="rect">
            <a:avLst/>
          </a:prstGeom>
          <a:noFill/>
        </p:spPr>
        <p:txBody>
          <a:bodyPr wrap="square" rtlCol="0">
            <a:spAutoFit/>
          </a:bodyPr>
          <a:lstStyle/>
          <a:p>
            <a:pPr>
              <a:lnSpc>
                <a:spcPct val="130000"/>
              </a:lnSpc>
            </a:pPr>
            <a:r>
              <a:rPr lang="ja-JP" altLang="en-US" sz="2000" b="1" dirty="0">
                <a:solidFill>
                  <a:srgbClr val="6A86B1"/>
                </a:solidFill>
                <a:latin typeface="BIZ UDPゴシック" panose="020B0400000000000000" pitchFamily="50" charset="-128"/>
                <a:ea typeface="BIZ UDPゴシック" panose="020B0400000000000000" pitchFamily="50" charset="-128"/>
                <a:cs typeface="Meiryo" charset="-128"/>
              </a:rPr>
              <a:t>❽</a:t>
            </a:r>
            <a:r>
              <a:rPr lang="ja-JP" altLang="en-US" sz="2000" b="1" dirty="0">
                <a:latin typeface="BIZ UDPゴシック" panose="020B0400000000000000" pitchFamily="50" charset="-128"/>
                <a:ea typeface="BIZ UDPゴシック" panose="020B0400000000000000" pitchFamily="50" charset="-128"/>
                <a:cs typeface="Meiryo" charset="-128"/>
              </a:rPr>
              <a:t>　マイナンバーカードの受け取り</a:t>
            </a:r>
          </a:p>
        </p:txBody>
      </p:sp>
      <p:sp>
        <p:nvSpPr>
          <p:cNvPr id="28" name="四角形: 角を丸くする 27"/>
          <p:cNvSpPr/>
          <p:nvPr/>
        </p:nvSpPr>
        <p:spPr>
          <a:xfrm>
            <a:off x="922557" y="5613715"/>
            <a:ext cx="3875333" cy="422160"/>
          </a:xfrm>
          <a:prstGeom prst="roundRect">
            <a:avLst/>
          </a:prstGeom>
          <a:solidFill>
            <a:srgbClr val="6A86B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911323" y="5608020"/>
            <a:ext cx="3728148" cy="400110"/>
          </a:xfrm>
          <a:prstGeom prst="rect">
            <a:avLst/>
          </a:prstGeom>
          <a:noFill/>
        </p:spPr>
        <p:txBody>
          <a:bodyPr wrap="square" rtlCol="0">
            <a:sp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マイナンバーカードの受け取り</a:t>
            </a:r>
          </a:p>
        </p:txBody>
      </p:sp>
      <p:pic>
        <p:nvPicPr>
          <p:cNvPr id="11" name="図 10" descr="スマートフォンで写真を撮ってもらっている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189" y="1850117"/>
            <a:ext cx="1414637" cy="865150"/>
          </a:xfrm>
          <a:prstGeom prst="rect">
            <a:avLst/>
          </a:prstGeom>
        </p:spPr>
      </p:pic>
      <p:pic>
        <p:nvPicPr>
          <p:cNvPr id="16" name="図 15" descr="スマートフォンで申請内容を登録している様子を表す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4872" y="3513952"/>
            <a:ext cx="989911" cy="1013480"/>
          </a:xfrm>
          <a:prstGeom prst="rect">
            <a:avLst/>
          </a:prstGeom>
        </p:spPr>
      </p:pic>
      <p:pic>
        <p:nvPicPr>
          <p:cNvPr id="35" name="図 34" descr="マイナンバーカードを受け取っているマイナちゃんのイラスト"/>
          <p:cNvPicPr>
            <a:picLocks noChangeAspect="1"/>
          </p:cNvPicPr>
          <p:nvPr/>
        </p:nvPicPr>
        <p:blipFill>
          <a:blip r:embed="rId5">
            <a:extLst>
              <a:ext uri="{28A0092B-C50C-407E-A947-70E740481C1C}">
                <a14:useLocalDpi xmlns:a14="http://schemas.microsoft.com/office/drawing/2010/main" val="0"/>
              </a:ext>
            </a:extLst>
          </a:blip>
          <a:srcRect b="15538"/>
          <a:stretch/>
        </p:blipFill>
        <p:spPr>
          <a:xfrm>
            <a:off x="6676421" y="5784641"/>
            <a:ext cx="1089931" cy="806396"/>
          </a:xfrm>
          <a:prstGeom prst="rect">
            <a:avLst/>
          </a:prstGeom>
        </p:spPr>
      </p:pic>
      <p:sp>
        <p:nvSpPr>
          <p:cNvPr id="30" name="タイトル 1">
            <a:extLst>
              <a:ext uri="{FF2B5EF4-FFF2-40B4-BE49-F238E27FC236}">
                <a16:creationId xmlns:a16="http://schemas.microsoft.com/office/drawing/2014/main" id="{221A0D14-5469-83B5-E090-AF55457CBF3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-F</a:t>
            </a:r>
          </a:p>
        </p:txBody>
      </p:sp>
      <p:sp>
        <p:nvSpPr>
          <p:cNvPr id="37" name="正方形/長方形 36">
            <a:extLst>
              <a:ext uri="{FF2B5EF4-FFF2-40B4-BE49-F238E27FC236}">
                <a16:creationId xmlns:a16="http://schemas.microsoft.com/office/drawing/2014/main" id="{EF41D570-0073-8A2F-38FE-D1B70A7449FB}"/>
              </a:ext>
            </a:extLst>
          </p:cNvPr>
          <p:cNvSpPr/>
          <p:nvPr/>
        </p:nvSpPr>
        <p:spPr>
          <a:xfrm>
            <a:off x="1265646" y="984408"/>
            <a:ext cx="6612708" cy="430887"/>
          </a:xfrm>
          <a:prstGeom prst="rect">
            <a:avLst/>
          </a:prstGeom>
        </p:spPr>
        <p:txBody>
          <a:bodyPr wrap="none">
            <a:spAutoFit/>
          </a:bodyPr>
          <a:lstStyle/>
          <a:p>
            <a:r>
              <a:rPr lang="ja-JP" altLang="en-US" sz="2200" dirty="0">
                <a:latin typeface="BIZ UDPゴシック" panose="020B0400000000000000" pitchFamily="50" charset="-128"/>
                <a:ea typeface="BIZ UDPゴシック" panose="020B0400000000000000" pitchFamily="50" charset="-128"/>
                <a:cs typeface="Meiryo" charset="-128"/>
              </a:rPr>
              <a:t>次ページから、以下の順番で操作のご説明をします</a:t>
            </a:r>
          </a:p>
        </p:txBody>
      </p:sp>
      <p:sp>
        <p:nvSpPr>
          <p:cNvPr id="3" name="Slide Number Placeholder 5">
            <a:extLst>
              <a:ext uri="{FF2B5EF4-FFF2-40B4-BE49-F238E27FC236}">
                <a16:creationId xmlns:a16="http://schemas.microsoft.com/office/drawing/2014/main" id="{23D2B95D-B198-B7B6-210F-225BE920F999}"/>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Tree>
    <p:extLst>
      <p:ext uri="{BB962C8B-B14F-4D97-AF65-F5344CB8AC3E}">
        <p14:creationId xmlns:p14="http://schemas.microsoft.com/office/powerpoint/2010/main" val="4042489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サブタイトル 2">
            <a:extLst>
              <a:ext uri="{FF2B5EF4-FFF2-40B4-BE49-F238E27FC236}">
                <a16:creationId xmlns:a16="http://schemas.microsoft.com/office/drawing/2014/main" id="{7BDBEE29-4D92-193B-7205-133C0FD04D2C}"/>
              </a:ext>
            </a:extLst>
          </p:cNvPr>
          <p:cNvSpPr txBox="1">
            <a:spLocks/>
          </p:cNvSpPr>
          <p:nvPr/>
        </p:nvSpPr>
        <p:spPr>
          <a:xfrm>
            <a:off x="1835696" y="2313608"/>
            <a:ext cx="661711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マイナンバーカード</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申請のための</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写真撮影をしましょう</a:t>
            </a:r>
          </a:p>
        </p:txBody>
      </p:sp>
      <p:sp>
        <p:nvSpPr>
          <p:cNvPr id="12" name="テキスト ボックス 11">
            <a:extLst>
              <a:ext uri="{FF2B5EF4-FFF2-40B4-BE49-F238E27FC236}">
                <a16:creationId xmlns:a16="http://schemas.microsoft.com/office/drawing/2014/main" id="{56894A54-5E24-0AA1-E27D-CA606016F69D}"/>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２</a:t>
            </a:r>
          </a:p>
        </p:txBody>
      </p:sp>
      <p:grpSp>
        <p:nvGrpSpPr>
          <p:cNvPr id="18" name="グループ化 17">
            <a:extLst>
              <a:ext uri="{FF2B5EF4-FFF2-40B4-BE49-F238E27FC236}">
                <a16:creationId xmlns:a16="http://schemas.microsoft.com/office/drawing/2014/main" id="{707C13FD-27CE-4D64-95D0-E2A1FB93E79D}"/>
              </a:ext>
            </a:extLst>
          </p:cNvPr>
          <p:cNvGrpSpPr/>
          <p:nvPr/>
        </p:nvGrpSpPr>
        <p:grpSpPr>
          <a:xfrm>
            <a:off x="325455" y="4401006"/>
            <a:ext cx="1296000" cy="2196000"/>
            <a:chOff x="334584" y="4149080"/>
            <a:chExt cx="1292235" cy="2305753"/>
          </a:xfrm>
        </p:grpSpPr>
        <p:sp>
          <p:nvSpPr>
            <p:cNvPr id="14" name="楕円 9">
              <a:extLst>
                <a:ext uri="{FF2B5EF4-FFF2-40B4-BE49-F238E27FC236}">
                  <a16:creationId xmlns:a16="http://schemas.microsoft.com/office/drawing/2014/main" id="{23C4C648-49BA-69B6-9385-B365CDAA9EDD}"/>
                </a:ext>
              </a:extLst>
            </p:cNvPr>
            <p:cNvSpPr/>
            <p:nvPr/>
          </p:nvSpPr>
          <p:spPr>
            <a:xfrm rot="5400000">
              <a:off x="473882" y="4515461"/>
              <a:ext cx="771776" cy="223660"/>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09" h="309421">
                  <a:moveTo>
                    <a:pt x="341" y="170311"/>
                  </a:moveTo>
                  <a:cubicBezTo>
                    <a:pt x="5672" y="118741"/>
                    <a:pt x="80755" y="0"/>
                    <a:pt x="445724" y="0"/>
                  </a:cubicBezTo>
                  <a:cubicBezTo>
                    <a:pt x="810693" y="0"/>
                    <a:pt x="1322009" y="117419"/>
                    <a:pt x="1322009" y="170311"/>
                  </a:cubicBezTo>
                  <a:cubicBezTo>
                    <a:pt x="1322009" y="223203"/>
                    <a:pt x="778705" y="309421"/>
                    <a:pt x="413736" y="309421"/>
                  </a:cubicBezTo>
                  <a:cubicBezTo>
                    <a:pt x="48767" y="309421"/>
                    <a:pt x="-4990" y="221881"/>
                    <a:pt x="341" y="170311"/>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9">
              <a:extLst>
                <a:ext uri="{FF2B5EF4-FFF2-40B4-BE49-F238E27FC236}">
                  <a16:creationId xmlns:a16="http://schemas.microsoft.com/office/drawing/2014/main" id="{E278A4E7-EBDB-739E-9F46-D0ED071CCBF1}"/>
                </a:ext>
              </a:extLst>
            </p:cNvPr>
            <p:cNvSpPr/>
            <p:nvPr/>
          </p:nvSpPr>
          <p:spPr>
            <a:xfrm rot="6486866">
              <a:off x="740060" y="4594659"/>
              <a:ext cx="956802" cy="390653"/>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 name="connsiteX0" fmla="*/ 13717 w 1335385"/>
                <a:gd name="connsiteY0" fmla="*/ 170311 h 382674"/>
                <a:gd name="connsiteX1" fmla="*/ 459100 w 1335385"/>
                <a:gd name="connsiteY1" fmla="*/ 0 h 382674"/>
                <a:gd name="connsiteX2" fmla="*/ 1335385 w 1335385"/>
                <a:gd name="connsiteY2" fmla="*/ 170311 h 382674"/>
                <a:gd name="connsiteX3" fmla="*/ 318532 w 1335385"/>
                <a:gd name="connsiteY3" fmla="*/ 382674 h 382674"/>
                <a:gd name="connsiteX4" fmla="*/ 13717 w 1335385"/>
                <a:gd name="connsiteY4" fmla="*/ 170311 h 382674"/>
                <a:gd name="connsiteX0" fmla="*/ 1890 w 1323558"/>
                <a:gd name="connsiteY0" fmla="*/ 170311 h 449555"/>
                <a:gd name="connsiteX1" fmla="*/ 447273 w 1323558"/>
                <a:gd name="connsiteY1" fmla="*/ 0 h 449555"/>
                <a:gd name="connsiteX2" fmla="*/ 1323558 w 1323558"/>
                <a:gd name="connsiteY2" fmla="*/ 170311 h 449555"/>
                <a:gd name="connsiteX3" fmla="*/ 306705 w 1323558"/>
                <a:gd name="connsiteY3" fmla="*/ 382674 h 449555"/>
                <a:gd name="connsiteX4" fmla="*/ 287821 w 1323558"/>
                <a:gd name="connsiteY4" fmla="*/ 436840 h 449555"/>
                <a:gd name="connsiteX5" fmla="*/ 1890 w 1323558"/>
                <a:gd name="connsiteY5" fmla="*/ 170311 h 449555"/>
                <a:gd name="connsiteX0" fmla="*/ 7340 w 1329008"/>
                <a:gd name="connsiteY0" fmla="*/ 170311 h 719696"/>
                <a:gd name="connsiteX1" fmla="*/ 452723 w 1329008"/>
                <a:gd name="connsiteY1" fmla="*/ 0 h 719696"/>
                <a:gd name="connsiteX2" fmla="*/ 1329008 w 1329008"/>
                <a:gd name="connsiteY2" fmla="*/ 170311 h 719696"/>
                <a:gd name="connsiteX3" fmla="*/ 312155 w 1329008"/>
                <a:gd name="connsiteY3" fmla="*/ 382674 h 719696"/>
                <a:gd name="connsiteX4" fmla="*/ 184922 w 1329008"/>
                <a:gd name="connsiteY4" fmla="*/ 716605 h 719696"/>
                <a:gd name="connsiteX5" fmla="*/ 7340 w 1329008"/>
                <a:gd name="connsiteY5" fmla="*/ 170311 h 719696"/>
                <a:gd name="connsiteX0" fmla="*/ 7340 w 1329008"/>
                <a:gd name="connsiteY0" fmla="*/ 170311 h 716605"/>
                <a:gd name="connsiteX1" fmla="*/ 452723 w 1329008"/>
                <a:gd name="connsiteY1" fmla="*/ 0 h 716605"/>
                <a:gd name="connsiteX2" fmla="*/ 1329008 w 1329008"/>
                <a:gd name="connsiteY2" fmla="*/ 170311 h 716605"/>
                <a:gd name="connsiteX3" fmla="*/ 312155 w 1329008"/>
                <a:gd name="connsiteY3" fmla="*/ 382674 h 716605"/>
                <a:gd name="connsiteX4" fmla="*/ 184922 w 1329008"/>
                <a:gd name="connsiteY4" fmla="*/ 716605 h 716605"/>
                <a:gd name="connsiteX5" fmla="*/ 7340 w 1329008"/>
                <a:gd name="connsiteY5" fmla="*/ 170311 h 716605"/>
                <a:gd name="connsiteX0" fmla="*/ 7340 w 1329008"/>
                <a:gd name="connsiteY0" fmla="*/ 170311 h 716605"/>
                <a:gd name="connsiteX1" fmla="*/ 452723 w 1329008"/>
                <a:gd name="connsiteY1" fmla="*/ 0 h 716605"/>
                <a:gd name="connsiteX2" fmla="*/ 1329008 w 1329008"/>
                <a:gd name="connsiteY2" fmla="*/ 170311 h 716605"/>
                <a:gd name="connsiteX3" fmla="*/ 363264 w 1329008"/>
                <a:gd name="connsiteY3" fmla="*/ 312324 h 716605"/>
                <a:gd name="connsiteX4" fmla="*/ 184922 w 1329008"/>
                <a:gd name="connsiteY4" fmla="*/ 716605 h 716605"/>
                <a:gd name="connsiteX5" fmla="*/ 7340 w 1329008"/>
                <a:gd name="connsiteY5" fmla="*/ 170311 h 716605"/>
                <a:gd name="connsiteX0" fmla="*/ 7340 w 1348091"/>
                <a:gd name="connsiteY0" fmla="*/ 177780 h 724074"/>
                <a:gd name="connsiteX1" fmla="*/ 452723 w 1348091"/>
                <a:gd name="connsiteY1" fmla="*/ 7469 h 724074"/>
                <a:gd name="connsiteX2" fmla="*/ 1348091 w 1348091"/>
                <a:gd name="connsiteY2" fmla="*/ 380115 h 724074"/>
                <a:gd name="connsiteX3" fmla="*/ 363264 w 1348091"/>
                <a:gd name="connsiteY3" fmla="*/ 319793 h 724074"/>
                <a:gd name="connsiteX4" fmla="*/ 184922 w 1348091"/>
                <a:gd name="connsiteY4" fmla="*/ 724074 h 724074"/>
                <a:gd name="connsiteX5" fmla="*/ 7340 w 1348091"/>
                <a:gd name="connsiteY5" fmla="*/ 177780 h 724074"/>
                <a:gd name="connsiteX0" fmla="*/ 13670 w 1354421"/>
                <a:gd name="connsiteY0" fmla="*/ 167698 h 713992"/>
                <a:gd name="connsiteX1" fmla="*/ 588381 w 1354421"/>
                <a:gd name="connsiteY1" fmla="*/ 8061 h 713992"/>
                <a:gd name="connsiteX2" fmla="*/ 1354421 w 1354421"/>
                <a:gd name="connsiteY2" fmla="*/ 370033 h 713992"/>
                <a:gd name="connsiteX3" fmla="*/ 369594 w 1354421"/>
                <a:gd name="connsiteY3" fmla="*/ 309711 h 713992"/>
                <a:gd name="connsiteX4" fmla="*/ 191252 w 1354421"/>
                <a:gd name="connsiteY4" fmla="*/ 713992 h 713992"/>
                <a:gd name="connsiteX5" fmla="*/ 13670 w 1354421"/>
                <a:gd name="connsiteY5" fmla="*/ 167698 h 713992"/>
                <a:gd name="connsiteX0" fmla="*/ 13670 w 1354421"/>
                <a:gd name="connsiteY0" fmla="*/ 167698 h 713992"/>
                <a:gd name="connsiteX1" fmla="*/ 588381 w 1354421"/>
                <a:gd name="connsiteY1" fmla="*/ 8061 h 713992"/>
                <a:gd name="connsiteX2" fmla="*/ 1354421 w 1354421"/>
                <a:gd name="connsiteY2" fmla="*/ 370033 h 713992"/>
                <a:gd name="connsiteX3" fmla="*/ 399277 w 1354421"/>
                <a:gd name="connsiteY3" fmla="*/ 352313 h 713992"/>
                <a:gd name="connsiteX4" fmla="*/ 191252 w 1354421"/>
                <a:gd name="connsiteY4" fmla="*/ 713992 h 713992"/>
                <a:gd name="connsiteX5" fmla="*/ 13670 w 1354421"/>
                <a:gd name="connsiteY5" fmla="*/ 167698 h 7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21" h="713992">
                  <a:moveTo>
                    <a:pt x="13670" y="167698"/>
                  </a:moveTo>
                  <a:cubicBezTo>
                    <a:pt x="79858" y="50043"/>
                    <a:pt x="364923" y="-25661"/>
                    <a:pt x="588381" y="8061"/>
                  </a:cubicBezTo>
                  <a:cubicBezTo>
                    <a:pt x="811839" y="41783"/>
                    <a:pt x="1354421" y="317141"/>
                    <a:pt x="1354421" y="370033"/>
                  </a:cubicBezTo>
                  <a:cubicBezTo>
                    <a:pt x="1354421" y="422925"/>
                    <a:pt x="593138" y="294987"/>
                    <a:pt x="399277" y="352313"/>
                  </a:cubicBezTo>
                  <a:cubicBezTo>
                    <a:pt x="205416" y="409639"/>
                    <a:pt x="577866" y="704448"/>
                    <a:pt x="191252" y="713992"/>
                  </a:cubicBezTo>
                  <a:cubicBezTo>
                    <a:pt x="140450" y="678598"/>
                    <a:pt x="-52518" y="285353"/>
                    <a:pt x="13670" y="16769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スマートフォンを使っているマイナちゃんのイラスト"/>
            <p:cNvPicPr>
              <a:picLocks noChangeAspect="1"/>
            </p:cNvPicPr>
            <p:nvPr/>
          </p:nvPicPr>
          <p:blipFill rotWithShape="1">
            <a:blip r:embed="rId3">
              <a:clrChange>
                <a:clrFrom>
                  <a:srgbClr val="FFFEFC"/>
                </a:clrFrom>
                <a:clrTo>
                  <a:srgbClr val="FFFEFC">
                    <a:alpha val="0"/>
                  </a:srgbClr>
                </a:clrTo>
              </a:clrChange>
              <a:extLst>
                <a:ext uri="{28A0092B-C50C-407E-A947-70E740481C1C}">
                  <a14:useLocalDpi xmlns:a14="http://schemas.microsoft.com/office/drawing/2010/main" val="0"/>
                </a:ext>
              </a:extLst>
            </a:blip>
            <a:srcRect/>
            <a:stretch/>
          </p:blipFill>
          <p:spPr>
            <a:xfrm>
              <a:off x="334584" y="4149080"/>
              <a:ext cx="1292235" cy="2305753"/>
            </a:xfrm>
            <a:prstGeom prst="rect">
              <a:avLst/>
            </a:prstGeom>
          </p:spPr>
        </p:pic>
      </p:grpSp>
      <p:sp>
        <p:nvSpPr>
          <p:cNvPr id="2" name="Slide Number Placeholder 5">
            <a:extLst>
              <a:ext uri="{FF2B5EF4-FFF2-40B4-BE49-F238E27FC236}">
                <a16:creationId xmlns:a16="http://schemas.microsoft.com/office/drawing/2014/main" id="{962E6218-FD44-47E8-8AD9-9F335E2FDDF4}"/>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Tree>
    <p:extLst>
      <p:ext uri="{BB962C8B-B14F-4D97-AF65-F5344CB8AC3E}">
        <p14:creationId xmlns:p14="http://schemas.microsoft.com/office/powerpoint/2010/main" val="264515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066627" y="4626278"/>
            <a:ext cx="1079653" cy="1926439"/>
          </a:xfrm>
          <a:prstGeom prst="rect">
            <a:avLst/>
          </a:prstGeom>
        </p:spPr>
      </p:pic>
      <p:sp>
        <p:nvSpPr>
          <p:cNvPr id="2" name="タイトル 1"/>
          <p:cNvSpPr>
            <a:spLocks noGrp="1"/>
          </p:cNvSpPr>
          <p:nvPr>
            <p:ph type="ctrTitle"/>
          </p:nvPr>
        </p:nvSpPr>
        <p:spPr/>
        <p:txBody>
          <a:bodyPr wrap="none">
            <a:spAutoFit/>
          </a:bodyPr>
          <a:lstStyle/>
          <a:p>
            <a:r>
              <a:rPr lang="ja-JP" altLang="en-US" dirty="0">
                <a:solidFill>
                  <a:srgbClr val="4472C4"/>
                </a:solidFill>
              </a:rPr>
              <a:t>証明用写真撮影アプリのインストールのしかた</a:t>
            </a:r>
          </a:p>
        </p:txBody>
      </p:sp>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849854"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1" name="タイトル 1">
            <a:extLst>
              <a:ext uri="{FF2B5EF4-FFF2-40B4-BE49-F238E27FC236}">
                <a16:creationId xmlns:a16="http://schemas.microsoft.com/office/drawing/2014/main" id="{3F593192-86A5-E83B-A2D7-89F1923BEC8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15" name="サブタイトル 2">
            <a:extLst>
              <a:ext uri="{FF2B5EF4-FFF2-40B4-BE49-F238E27FC236}">
                <a16:creationId xmlns:a16="http://schemas.microsoft.com/office/drawing/2014/main" id="{6D84A226-C65A-EF9A-D35C-F363CBC53117}"/>
              </a:ext>
            </a:extLst>
          </p:cNvPr>
          <p:cNvSpPr txBox="1">
            <a:spLocks/>
          </p:cNvSpPr>
          <p:nvPr/>
        </p:nvSpPr>
        <p:spPr>
          <a:xfrm>
            <a:off x="284326" y="1180692"/>
            <a:ext cx="8380702" cy="5109035"/>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マイナンバーカードの申請については、スマートフォン、</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パソコン、まちなかの証明用写真機、郵送という方法がありますが、</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ここではスマートフォンによる申請をご紹介します。</a:t>
            </a:r>
            <a:endParaRPr lang="en-US" altLang="ja-JP"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endParaRPr lang="en-US" altLang="ja-JP"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Clr>
                <a:srgbClr val="4472C4"/>
              </a:buClr>
              <a:buNone/>
            </a:pPr>
            <a:r>
              <a:rPr lang="ja-JP" altLang="en-US" sz="2200" dirty="0">
                <a:latin typeface="BIZ UDPゴシック" panose="020B0400000000000000" pitchFamily="50" charset="-128"/>
                <a:ea typeface="BIZ UDPゴシック" panose="020B0400000000000000" pitchFamily="50" charset="-128"/>
              </a:rPr>
              <a:t>申請にあたっては、まずご自宅に郵便で送られてくる</a:t>
            </a:r>
            <a:endParaRPr lang="en-US" altLang="ja-JP"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Clr>
                <a:srgbClr val="4472C4"/>
              </a:buClr>
              <a:buNone/>
            </a:pPr>
            <a:r>
              <a:rPr lang="en-US" altLang="ja-JP" sz="2200" dirty="0">
                <a:solidFill>
                  <a:srgbClr val="4472C4"/>
                </a:solidFill>
                <a:latin typeface="BIZ UDPゴシック" panose="020B0400000000000000" pitchFamily="50" charset="-128"/>
                <a:ea typeface="BIZ UDPゴシック" panose="020B0400000000000000" pitchFamily="50" charset="-128"/>
              </a:rPr>
              <a:t>｢</a:t>
            </a:r>
            <a:r>
              <a:rPr lang="ja-JP" altLang="en-US" sz="2200" dirty="0">
                <a:solidFill>
                  <a:srgbClr val="4472C4"/>
                </a:solidFill>
                <a:latin typeface="BIZ UDPゴシック" panose="020B0400000000000000" pitchFamily="50" charset="-128"/>
                <a:ea typeface="BIZ UDPゴシック" panose="020B0400000000000000" pitchFamily="50" charset="-128"/>
              </a:rPr>
              <a:t>個人番号カード交付申請書」</a:t>
            </a:r>
            <a:r>
              <a:rPr lang="ja-JP" altLang="en-US" sz="2200" dirty="0">
                <a:latin typeface="BIZ UDPゴシック" panose="020B0400000000000000" pitchFamily="50" charset="-128"/>
                <a:ea typeface="BIZ UDPゴシック" panose="020B0400000000000000" pitchFamily="50" charset="-128"/>
              </a:rPr>
              <a:t>を用意してください。</a:t>
            </a:r>
          </a:p>
          <a:p>
            <a:pPr>
              <a:lnSpc>
                <a:spcPct val="130000"/>
              </a:lnSpc>
              <a:spcBef>
                <a:spcPts val="0"/>
              </a:spcBef>
              <a:buFont typeface="BIZ UDPゴシック" panose="020B0400000000000000" pitchFamily="50" charset="-128"/>
              <a:buChar char="※"/>
            </a:pPr>
            <a:endParaRPr lang="en-US" altLang="ja-JP" sz="2200" dirty="0">
              <a:latin typeface="BIZ UDPゴシック" panose="020B0400000000000000" pitchFamily="50" charset="-128"/>
              <a:ea typeface="BIZ UDPゴシック" panose="020B0400000000000000" pitchFamily="50" charset="-128"/>
            </a:endParaRPr>
          </a:p>
          <a:p>
            <a:pPr>
              <a:lnSpc>
                <a:spcPct val="130000"/>
              </a:lnSpc>
              <a:spcBef>
                <a:spcPts val="0"/>
              </a:spcBef>
              <a:buFont typeface="BIZ UDPゴシック" panose="020B0400000000000000" pitchFamily="50" charset="-128"/>
              <a:buChar char="※"/>
            </a:pPr>
            <a:r>
              <a:rPr lang="ja-JP" altLang="en-US" sz="2200" dirty="0">
                <a:latin typeface="BIZ UDPゴシック" panose="020B0400000000000000" pitchFamily="50" charset="-128"/>
                <a:ea typeface="BIZ UDPゴシック" panose="020B0400000000000000" pitchFamily="50" charset="-128"/>
              </a:rPr>
              <a:t>注意</a:t>
            </a:r>
            <a:endParaRPr lang="en-US" altLang="ja-JP"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2200" dirty="0">
                <a:latin typeface="BIZ UDPゴシック" panose="020B0400000000000000" pitchFamily="50" charset="-128"/>
                <a:ea typeface="BIZ UDPゴシック" panose="020B0400000000000000" pitchFamily="50" charset="-128"/>
              </a:rPr>
              <a:t>引越しなどにより、個人番号カード交付申請書記載の住所と、</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現在お住まいの住所が異なる場合は、交付申請書は使えません。</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お住まいの市区町村で新しい申請書をお受け取りください。</a:t>
            </a:r>
          </a:p>
          <a:p>
            <a:pPr marL="0" indent="0">
              <a:lnSpc>
                <a:spcPct val="130000"/>
              </a:lnSpc>
              <a:spcBef>
                <a:spcPts val="0"/>
              </a:spcBef>
              <a:buFont typeface="Arial" panose="020B0604020202020204" pitchFamily="34" charset="0"/>
              <a:buNone/>
            </a:pPr>
            <a:endParaRPr lang="ja-JP" altLang="en-US"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endParaRPr lang="ja-JP" altLang="en-US" sz="2200" dirty="0">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5C45FCEB-1640-394D-3656-7B93C16F7263}"/>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a:t>
            </a:r>
          </a:p>
        </p:txBody>
      </p:sp>
    </p:spTree>
    <p:extLst>
      <p:ext uri="{BB962C8B-B14F-4D97-AF65-F5344CB8AC3E}">
        <p14:creationId xmlns:p14="http://schemas.microsoft.com/office/powerpoint/2010/main" val="516956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object 7" descr="「Google Chrome（グーグルクローム）」のアイコンと概要を説明する表の画像">
            <a:extLst>
              <a:ext uri="{FF2B5EF4-FFF2-40B4-BE49-F238E27FC236}">
                <a16:creationId xmlns:a16="http://schemas.microsoft.com/office/drawing/2014/main" id="{47CE1953-2C39-9922-A23A-6A182D78FF3F}"/>
              </a:ext>
            </a:extLst>
          </p:cNvPr>
          <p:cNvGraphicFramePr>
            <a:graphicFrameLocks noGrp="1"/>
          </p:cNvGraphicFramePr>
          <p:nvPr>
            <p:extLst>
              <p:ext uri="{D42A27DB-BD31-4B8C-83A1-F6EECF244321}">
                <p14:modId xmlns:p14="http://schemas.microsoft.com/office/powerpoint/2010/main" val="1029681199"/>
              </p:ext>
            </p:extLst>
          </p:nvPr>
        </p:nvGraphicFramePr>
        <p:xfrm>
          <a:off x="611257" y="3248026"/>
          <a:ext cx="8008350" cy="2742635"/>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479911">
                  <a:extLst>
                    <a:ext uri="{9D8B030D-6E8A-4147-A177-3AD203B41FA5}">
                      <a16:colId xmlns:a16="http://schemas.microsoft.com/office/drawing/2014/main" val="20001"/>
                    </a:ext>
                  </a:extLst>
                </a:gridCol>
                <a:gridCol w="2304000">
                  <a:extLst>
                    <a:ext uri="{9D8B030D-6E8A-4147-A177-3AD203B41FA5}">
                      <a16:colId xmlns:a16="http://schemas.microsoft.com/office/drawing/2014/main" val="20002"/>
                    </a:ext>
                  </a:extLst>
                </a:gridCol>
              </a:tblGrid>
              <a:tr h="306342">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マーク</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BIZ UDPゴシック" panose="020B0400000000000000" pitchFamily="50" charset="-128"/>
                          <a:ea typeface="BIZ UDPゴシック" panose="020B0400000000000000" pitchFamily="50" charset="-128"/>
                          <a:cs typeface="Meiryo" charset="-128"/>
                        </a:rPr>
                        <a:t>概要</a:t>
                      </a:r>
                      <a:endParaRPr lang="en-US" altLang="ja-JP"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アプリ</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1823473">
                <a:tc>
                  <a:txBody>
                    <a:bodyPr/>
                    <a:lstStyle/>
                    <a:p>
                      <a:pPr>
                        <a:lnSpc>
                          <a:spcPts val="1700"/>
                        </a:lnSpc>
                      </a:pP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25000"/>
                        </a:lnSpc>
                        <a:spcBef>
                          <a:spcPts val="155"/>
                        </a:spcBef>
                      </a:pPr>
                      <a:r>
                        <a:rPr lang="ja-JP" altLang="en-US" sz="1800" b="0" i="0" spc="20" dirty="0">
                          <a:latin typeface="BIZ UDPゴシック" panose="020B0400000000000000" pitchFamily="50" charset="-128"/>
                          <a:ea typeface="BIZ UDPゴシック" panose="020B0400000000000000" pitchFamily="50" charset="-128"/>
                          <a:cs typeface="Meiryo" charset="-128"/>
                        </a:rPr>
                        <a:t>かんたん･きれいな証明写真ー履歴書カメラはパスポート、免許証、マイナンバー、履歴書などにも使える各種証明写真の撮影、印刷ができる無料のアプリです。撮影した写真は証明写真として対応しているコンビニや家のプリンター等で印刷をすることができます。</a:t>
                      </a: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8580">
                        <a:lnSpc>
                          <a:spcPct val="125000"/>
                        </a:lnSpc>
                        <a:spcBef>
                          <a:spcPts val="155"/>
                        </a:spcBef>
                      </a:pPr>
                      <a:r>
                        <a:rPr lang="en-US" altLang="ja-JP" sz="1800" b="0" i="0" dirty="0">
                          <a:latin typeface="BIZ UDPゴシック" panose="020B0400000000000000" pitchFamily="50" charset="-128"/>
                          <a:ea typeface="BIZ UDPゴシック" panose="020B0400000000000000" pitchFamily="50" charset="-128"/>
                          <a:cs typeface="Meiryo" charset="-128"/>
                        </a:rPr>
                        <a:t>Android</a:t>
                      </a:r>
                      <a:r>
                        <a:rPr lang="ja-JP" altLang="en-US" sz="1800" b="0" i="0" dirty="0">
                          <a:latin typeface="BIZ UDPゴシック" panose="020B0400000000000000" pitchFamily="50" charset="-128"/>
                          <a:ea typeface="BIZ UDPゴシック" panose="020B0400000000000000" pitchFamily="50" charset="-128"/>
                          <a:cs typeface="Meiryo" charset="-128"/>
                        </a:rPr>
                        <a:t>：バージョン</a:t>
                      </a:r>
                      <a:r>
                        <a:rPr lang="en-US" altLang="ja-JP" sz="1800" b="0" i="0" dirty="0">
                          <a:latin typeface="BIZ UDPゴシック" panose="020B0400000000000000" pitchFamily="50" charset="-128"/>
                          <a:ea typeface="BIZ UDPゴシック" panose="020B0400000000000000" pitchFamily="50" charset="-128"/>
                          <a:cs typeface="Meiryo" charset="-128"/>
                        </a:rPr>
                        <a:t>1.0.5</a:t>
                      </a:r>
                    </a:p>
                    <a:p>
                      <a:pPr marL="68580">
                        <a:lnSpc>
                          <a:spcPct val="125000"/>
                        </a:lnSpc>
                        <a:spcBef>
                          <a:spcPts val="155"/>
                        </a:spcBef>
                      </a:pPr>
                      <a:r>
                        <a:rPr lang="en-US" altLang="ja-JP" sz="1800" b="0" i="0" dirty="0">
                          <a:latin typeface="BIZ UDPゴシック" panose="020B0400000000000000" pitchFamily="50" charset="-128"/>
                          <a:ea typeface="BIZ UDPゴシック" panose="020B0400000000000000" pitchFamily="50" charset="-128"/>
                          <a:cs typeface="Meiryo" charset="-128"/>
                        </a:rPr>
                        <a:t>iPhone</a:t>
                      </a:r>
                      <a:r>
                        <a:rPr lang="ja-JP" altLang="en-US" sz="1800" b="0" i="0" dirty="0">
                          <a:latin typeface="BIZ UDPゴシック" panose="020B0400000000000000" pitchFamily="50" charset="-128"/>
                          <a:ea typeface="BIZ UDPゴシック" panose="020B0400000000000000" pitchFamily="50" charset="-128"/>
                          <a:cs typeface="Meiryo" charset="-128"/>
                        </a:rPr>
                        <a:t>：バージョン</a:t>
                      </a:r>
                      <a:r>
                        <a:rPr lang="en-US" altLang="ja-JP" sz="1800" b="0" i="0" dirty="0">
                          <a:latin typeface="BIZ UDPゴシック" panose="020B0400000000000000" pitchFamily="50" charset="-128"/>
                          <a:ea typeface="BIZ UDPゴシック" panose="020B0400000000000000" pitchFamily="50" charset="-128"/>
                          <a:cs typeface="Meiryo" charset="-128"/>
                        </a:rPr>
                        <a:t>3.1.11</a:t>
                      </a:r>
                    </a:p>
                    <a:p>
                      <a:pPr marL="68580">
                        <a:lnSpc>
                          <a:spcPct val="125000"/>
                        </a:lnSpc>
                        <a:spcBef>
                          <a:spcPts val="155"/>
                        </a:spcBef>
                      </a:pPr>
                      <a:r>
                        <a:rPr lang="en-US" altLang="ja-JP" sz="1800" b="0" i="0" dirty="0">
                          <a:latin typeface="BIZ UDPゴシック" panose="020B0400000000000000" pitchFamily="50" charset="-128"/>
                          <a:ea typeface="BIZ UDPゴシック" panose="020B0400000000000000" pitchFamily="50" charset="-128"/>
                          <a:cs typeface="Meiryo" charset="-128"/>
                        </a:rPr>
                        <a:t>Recruit Holdings </a:t>
                      </a:r>
                      <a:r>
                        <a:rPr lang="en-US" altLang="ja-JP" sz="1800" b="0" i="0" dirty="0" err="1">
                          <a:latin typeface="BIZ UDPゴシック" panose="020B0400000000000000" pitchFamily="50" charset="-128"/>
                          <a:ea typeface="BIZ UDPゴシック" panose="020B0400000000000000" pitchFamily="50" charset="-128"/>
                          <a:cs typeface="Meiryo" charset="-128"/>
                        </a:rPr>
                        <a:t>Co.,Ltd</a:t>
                      </a:r>
                      <a:r>
                        <a:rPr lang="en-US" altLang="ja-JP" sz="1800" b="0" i="0" dirty="0">
                          <a:latin typeface="BIZ UDPゴシック" panose="020B0400000000000000" pitchFamily="50" charset="-128"/>
                          <a:ea typeface="BIZ UDPゴシック" panose="020B0400000000000000" pitchFamily="50" charset="-128"/>
                          <a:cs typeface="Meiryo" charset="-128"/>
                        </a:rPr>
                        <a:t>. </a:t>
                      </a:r>
                    </a:p>
                    <a:p>
                      <a:pPr marL="68580">
                        <a:lnSpc>
                          <a:spcPct val="125000"/>
                        </a:lnSpc>
                        <a:spcBef>
                          <a:spcPts val="155"/>
                        </a:spcBef>
                      </a:pPr>
                      <a:r>
                        <a:rPr lang="ja-JP" altLang="en-US" sz="1800" b="0" i="0" dirty="0">
                          <a:latin typeface="BIZ UDPゴシック" panose="020B0400000000000000" pitchFamily="50" charset="-128"/>
                          <a:ea typeface="BIZ UDPゴシック" panose="020B0400000000000000" pitchFamily="50" charset="-128"/>
                          <a:cs typeface="Meiryo" charset="-128"/>
                        </a:rPr>
                        <a:t>無料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タイトル 1">
            <a:extLst>
              <a:ext uri="{FF2B5EF4-FFF2-40B4-BE49-F238E27FC236}">
                <a16:creationId xmlns:a16="http://schemas.microsoft.com/office/drawing/2014/main" id="{7A2C46EA-5A6B-A777-7488-18B2FB2AB2A4}"/>
              </a:ext>
            </a:extLst>
          </p:cNvPr>
          <p:cNvSpPr>
            <a:spLocks noGrp="1"/>
          </p:cNvSpPr>
          <p:nvPr>
            <p:ph type="ctrTitle"/>
          </p:nvPr>
        </p:nvSpPr>
        <p:spPr>
          <a:xfrm>
            <a:off x="1392691" y="220736"/>
            <a:ext cx="7576708" cy="486326"/>
          </a:xfrm>
        </p:spPr>
        <p:txBody>
          <a:bodyPr wrap="none">
            <a:spAutoFit/>
          </a:bodyPr>
          <a:lstStyle/>
          <a:p>
            <a:r>
              <a:rPr lang="ja-JP" altLang="en-US" dirty="0">
                <a:solidFill>
                  <a:srgbClr val="4472C4"/>
                </a:solidFill>
              </a:rPr>
              <a:t>証明用写真撮影アプリのインストールのしかた</a:t>
            </a:r>
          </a:p>
        </p:txBody>
      </p:sp>
      <p:sp>
        <p:nvSpPr>
          <p:cNvPr id="7" name="タイトル 1">
            <a:extLst>
              <a:ext uri="{FF2B5EF4-FFF2-40B4-BE49-F238E27FC236}">
                <a16:creationId xmlns:a16="http://schemas.microsoft.com/office/drawing/2014/main" id="{3DE5255F-313F-4E24-CA60-E1D3DC5767D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pic>
        <p:nvPicPr>
          <p:cNvPr id="9" name="図 8" descr="証明写真アプリ「かんたん･キレイ な証明写真ー履歴書カメラ」のアイコンの画像">
            <a:extLst>
              <a:ext uri="{FF2B5EF4-FFF2-40B4-BE49-F238E27FC236}">
                <a16:creationId xmlns:a16="http://schemas.microsoft.com/office/drawing/2014/main" id="{0EEFCF15-7858-29C7-A660-3E1E785C37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188" y="4186840"/>
            <a:ext cx="1054926" cy="1026155"/>
          </a:xfrm>
          <a:prstGeom prst="rect">
            <a:avLst/>
          </a:prstGeom>
        </p:spPr>
      </p:pic>
      <p:sp>
        <p:nvSpPr>
          <p:cNvPr id="2" name="Slide Number Placeholder 5">
            <a:extLst>
              <a:ext uri="{FF2B5EF4-FFF2-40B4-BE49-F238E27FC236}">
                <a16:creationId xmlns:a16="http://schemas.microsoft.com/office/drawing/2014/main" id="{58049405-6D85-4A3F-E226-34D41C130532}"/>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11</a:t>
            </a:r>
          </a:p>
        </p:txBody>
      </p:sp>
      <p:sp>
        <p:nvSpPr>
          <p:cNvPr id="5" name="字幕 14">
            <a:extLst>
              <a:ext uri="{FF2B5EF4-FFF2-40B4-BE49-F238E27FC236}">
                <a16:creationId xmlns:a16="http://schemas.microsoft.com/office/drawing/2014/main" id="{A0FF7A14-6BDE-33BA-2484-CB52203DECB3}"/>
              </a:ext>
            </a:extLst>
          </p:cNvPr>
          <p:cNvSpPr txBox="1">
            <a:spLocks/>
          </p:cNvSpPr>
          <p:nvPr/>
        </p:nvSpPr>
        <p:spPr>
          <a:xfrm>
            <a:off x="507804" y="1281275"/>
            <a:ext cx="8227122" cy="13955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証明用写真撮影用のアプリには様々な種類があります。</a:t>
            </a:r>
          </a:p>
          <a:p>
            <a:pPr marL="0" indent="0">
              <a:lnSpc>
                <a:spcPct val="130000"/>
              </a:lnSpc>
              <a:spcBef>
                <a:spcPts val="0"/>
              </a:spcBef>
              <a:buNone/>
            </a:pPr>
            <a:r>
              <a:rPr lang="en-US" altLang="ja-JP" sz="2400" dirty="0">
                <a:latin typeface="BIZ UDPゴシック" panose="020B0400000000000000" pitchFamily="50" charset="-128"/>
                <a:ea typeface="BIZ UDPゴシック" panose="020B0400000000000000" pitchFamily="50" charset="-128"/>
              </a:rPr>
              <a:t>Play</a:t>
            </a:r>
            <a:r>
              <a:rPr lang="ja-JP" altLang="en-US" sz="2400" dirty="0">
                <a:latin typeface="BIZ UDPゴシック" panose="020B0400000000000000" pitchFamily="50" charset="-128"/>
                <a:ea typeface="BIZ UDPゴシック" panose="020B0400000000000000" pitchFamily="50" charset="-128"/>
              </a:rPr>
              <a:t>ストア、</a:t>
            </a:r>
            <a:r>
              <a:rPr lang="en-US" altLang="ja-JP" sz="2400" dirty="0">
                <a:latin typeface="BIZ UDPゴシック" panose="020B0400000000000000" pitchFamily="50" charset="-128"/>
                <a:ea typeface="BIZ UDPゴシック" panose="020B0400000000000000" pitchFamily="50" charset="-128"/>
              </a:rPr>
              <a:t>App Store</a:t>
            </a:r>
            <a:r>
              <a:rPr lang="ja-JP" altLang="en-US" sz="2400" dirty="0">
                <a:latin typeface="BIZ UDPゴシック" panose="020B0400000000000000" pitchFamily="50" charset="-128"/>
                <a:ea typeface="BIZ UDPゴシック" panose="020B0400000000000000" pitchFamily="50" charset="-128"/>
              </a:rPr>
              <a:t>からお好みのアプリをダウンロードしてください。本テキストでは履歴書カメラというアプリを使い説明します。</a:t>
            </a:r>
          </a:p>
        </p:txBody>
      </p:sp>
    </p:spTree>
    <p:extLst>
      <p:ext uri="{BB962C8B-B14F-4D97-AF65-F5344CB8AC3E}">
        <p14:creationId xmlns:p14="http://schemas.microsoft.com/office/powerpoint/2010/main" val="3337996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FD73139-F30D-100A-B96B-0402B7B94E8D}"/>
              </a:ext>
            </a:extLst>
          </p:cNvPr>
          <p:cNvPicPr>
            <a:picLocks noChangeAspect="1"/>
          </p:cNvPicPr>
          <p:nvPr/>
        </p:nvPicPr>
        <p:blipFill>
          <a:blip r:embed="rId4"/>
          <a:stretch>
            <a:fillRect/>
          </a:stretch>
        </p:blipFill>
        <p:spPr>
          <a:xfrm>
            <a:off x="5473726" y="2256791"/>
            <a:ext cx="2475191" cy="4377307"/>
          </a:xfrm>
          <a:prstGeom prst="rect">
            <a:avLst/>
          </a:prstGeom>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タイトル 1">
            <a:extLst>
              <a:ext uri="{FF2B5EF4-FFF2-40B4-BE49-F238E27FC236}">
                <a16:creationId xmlns:a16="http://schemas.microsoft.com/office/drawing/2014/main" id="{094291AA-7412-1CA1-74E9-871C6D7CCEDD}"/>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p>
        </p:txBody>
      </p:sp>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15498" y="4722059"/>
            <a:ext cx="504000"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CF377AB-AD6D-416D-896D-93F088236615}"/>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B240C5DC-E7E6-BC9A-4285-8C2764FFD15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F029F27-BE2D-1C9E-C2E2-5E8FD1E7ED3A}"/>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をダブルタップします</a:t>
            </a:r>
          </a:p>
        </p:txBody>
      </p:sp>
      <p:sp>
        <p:nvSpPr>
          <p:cNvPr id="21" name="テキスト ボックス 20">
            <a:extLst>
              <a:ext uri="{FF2B5EF4-FFF2-40B4-BE49-F238E27FC236}">
                <a16:creationId xmlns:a16="http://schemas.microsoft.com/office/drawing/2014/main" id="{91F39756-4A47-2498-421E-5258B44D86FF}"/>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ダブルタップします</a:t>
            </a:r>
          </a:p>
        </p:txBody>
      </p:sp>
      <p:pic>
        <p:nvPicPr>
          <p:cNvPr id="22" name="図 21">
            <a:extLst>
              <a:ext uri="{FF2B5EF4-FFF2-40B4-BE49-F238E27FC236}">
                <a16:creationId xmlns:a16="http://schemas.microsoft.com/office/drawing/2014/main" id="{A3F6F25E-4368-92F9-F53A-46FA4687EC12}"/>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25" name="四角形: 角を丸くする 24">
            <a:extLst>
              <a:ext uri="{FF2B5EF4-FFF2-40B4-BE49-F238E27FC236}">
                <a16:creationId xmlns:a16="http://schemas.microsoft.com/office/drawing/2014/main" id="{A4C4995C-D652-E6A2-5153-C15BD6C81814}"/>
              </a:ext>
            </a:extLst>
          </p:cNvPr>
          <p:cNvSpPr/>
          <p:nvPr/>
        </p:nvSpPr>
        <p:spPr>
          <a:xfrm>
            <a:off x="7447283" y="6228213"/>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016E869D-F794-9BAF-9CB8-E906C5B40C0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26F918BE-4819-896A-A5C9-3761BFB7FD8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sp>
        <p:nvSpPr>
          <p:cNvPr id="10" name="タイトル 1">
            <a:extLst>
              <a:ext uri="{FF2B5EF4-FFF2-40B4-BE49-F238E27FC236}">
                <a16:creationId xmlns:a16="http://schemas.microsoft.com/office/drawing/2014/main" id="{778E4D2F-640B-17DF-C8C2-78EA8D75FCCF}"/>
              </a:ext>
            </a:extLst>
          </p:cNvPr>
          <p:cNvSpPr txBox="1">
            <a:spLocks/>
          </p:cNvSpPr>
          <p:nvPr/>
        </p:nvSpPr>
        <p:spPr>
          <a:xfrm>
            <a:off x="1392691" y="220736"/>
            <a:ext cx="7576708" cy="486326"/>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solidFill>
                  <a:srgbClr val="4472C4"/>
                </a:solidFill>
              </a:rPr>
              <a:t>証明用写真撮影アプリのインストールのしかた</a:t>
            </a:r>
          </a:p>
        </p:txBody>
      </p:sp>
    </p:spTree>
    <p:extLst>
      <p:ext uri="{BB962C8B-B14F-4D97-AF65-F5344CB8AC3E}">
        <p14:creationId xmlns:p14="http://schemas.microsoft.com/office/powerpoint/2010/main" val="29134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C63D8EE-3CC2-7C70-6921-26A8A9BC423D}"/>
              </a:ext>
            </a:extLst>
          </p:cNvPr>
          <p:cNvPicPr>
            <a:picLocks noChangeAspect="1"/>
          </p:cNvPicPr>
          <p:nvPr/>
        </p:nvPicPr>
        <p:blipFill>
          <a:blip r:embed="rId4"/>
          <a:stretch>
            <a:fillRect/>
          </a:stretch>
        </p:blipFill>
        <p:spPr>
          <a:xfrm>
            <a:off x="1152572" y="2266951"/>
            <a:ext cx="2475191" cy="4377307"/>
          </a:xfrm>
          <a:prstGeom prst="rect">
            <a:avLst/>
          </a:prstGeom>
        </p:spPr>
      </p:pic>
      <p:pic>
        <p:nvPicPr>
          <p:cNvPr id="2050" name="Picture 2">
            <a:extLst>
              <a:ext uri="{FF2B5EF4-FFF2-40B4-BE49-F238E27FC236}">
                <a16:creationId xmlns:a16="http://schemas.microsoft.com/office/drawing/2014/main" id="{F1E7F15A-6EF7-007E-5164-FE8AC197B2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3808" y="228126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タイトル 1">
            <a:extLst>
              <a:ext uri="{FF2B5EF4-FFF2-40B4-BE49-F238E27FC236}">
                <a16:creationId xmlns:a16="http://schemas.microsoft.com/office/drawing/2014/main" id="{65BC1D5F-33C1-30F8-4AEA-C0D69E8EF067}"/>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p>
        </p:txBody>
      </p:sp>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F99B712-E771-1E30-153F-43E9859ED271}"/>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AD7F136-CB85-FCDF-455C-5B8ED1E84A1C}"/>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774BDD0F-5AC8-9CD9-460B-1D34A21E9BFA}"/>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ダブルタップし検索します</a:t>
            </a:r>
          </a:p>
        </p:txBody>
      </p: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検索枠に「かんたんきれい」と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395484" y="5907953"/>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C4601175-3FF8-9CAB-AB4A-C982980FE02C}"/>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5BEC5477-50BB-A7B1-BE78-92E36C9E27D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sp>
        <p:nvSpPr>
          <p:cNvPr id="9" name="タイトル 1">
            <a:extLst>
              <a:ext uri="{FF2B5EF4-FFF2-40B4-BE49-F238E27FC236}">
                <a16:creationId xmlns:a16="http://schemas.microsoft.com/office/drawing/2014/main" id="{1DEE4AD4-2B56-FF69-7615-6368216E6548}"/>
              </a:ext>
            </a:extLst>
          </p:cNvPr>
          <p:cNvSpPr txBox="1">
            <a:spLocks/>
          </p:cNvSpPr>
          <p:nvPr/>
        </p:nvSpPr>
        <p:spPr>
          <a:xfrm>
            <a:off x="1392691" y="220736"/>
            <a:ext cx="7576708" cy="486326"/>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solidFill>
                  <a:srgbClr val="4472C4"/>
                </a:solidFill>
              </a:rPr>
              <a:t>証明用写真撮影アプリのインストールのしかた</a:t>
            </a:r>
          </a:p>
        </p:txBody>
      </p:sp>
    </p:spTree>
    <p:extLst>
      <p:ext uri="{BB962C8B-B14F-4D97-AF65-F5344CB8AC3E}">
        <p14:creationId xmlns:p14="http://schemas.microsoft.com/office/powerpoint/2010/main" val="3680670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E5561336-E1CD-46A5-710F-9C0420BBB234}"/>
              </a:ext>
            </a:extLst>
          </p:cNvPr>
          <p:cNvPicPr>
            <a:picLocks noChangeAspect="1"/>
          </p:cNvPicPr>
          <p:nvPr/>
        </p:nvPicPr>
        <p:blipFill>
          <a:blip r:embed="rId4"/>
          <a:stretch>
            <a:fillRect/>
          </a:stretch>
        </p:blipFill>
        <p:spPr>
          <a:xfrm>
            <a:off x="5480582" y="2258799"/>
            <a:ext cx="2475191" cy="4383404"/>
          </a:xfrm>
          <a:prstGeom prst="rect">
            <a:avLst/>
          </a:prstGeom>
        </p:spPr>
      </p:pic>
      <p:pic>
        <p:nvPicPr>
          <p:cNvPr id="15" name="図 14">
            <a:extLst>
              <a:ext uri="{FF2B5EF4-FFF2-40B4-BE49-F238E27FC236}">
                <a16:creationId xmlns:a16="http://schemas.microsoft.com/office/drawing/2014/main" id="{0C1F75DF-9594-F24A-566C-BECE1F33727C}"/>
              </a:ext>
            </a:extLst>
          </p:cNvPr>
          <p:cNvPicPr>
            <a:picLocks noChangeAspect="1"/>
          </p:cNvPicPr>
          <p:nvPr/>
        </p:nvPicPr>
        <p:blipFill>
          <a:blip r:embed="rId5"/>
          <a:stretch>
            <a:fillRect/>
          </a:stretch>
        </p:blipFill>
        <p:spPr>
          <a:xfrm>
            <a:off x="1163659" y="2261465"/>
            <a:ext cx="2469094" cy="4377307"/>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2ABA9C09-2B72-2FCC-E0EE-A9C783A72753}"/>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C5414DF-6AA6-EBD3-1C0E-3A413EDF5FA8}"/>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50D4A28-ECBA-8B51-15EE-237BD7DBB64F}"/>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595E76C1-3421-852C-AFC9-E63DD771BD67}"/>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「入手」をダブルタップします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36647"/>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53273" y="2946075"/>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A895D6FF-0FF3-C219-9497-49135599D9C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9543519E-5121-1846-5C2B-0A8B730A8DCC}"/>
              </a:ext>
            </a:extLst>
          </p:cNvPr>
          <p:cNvSpPr txBox="1">
            <a:spLocks/>
          </p:cNvSpPr>
          <p:nvPr/>
        </p:nvSpPr>
        <p:spPr>
          <a:xfrm>
            <a:off x="1392691" y="220736"/>
            <a:ext cx="7576708" cy="486326"/>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solidFill>
                  <a:srgbClr val="4472C4"/>
                </a:solidFill>
              </a:rPr>
              <a:t>証明用写真撮影アプリのインストールのしかた</a:t>
            </a:r>
          </a:p>
        </p:txBody>
      </p:sp>
      <p:sp>
        <p:nvSpPr>
          <p:cNvPr id="4" name="サブタイトル 2">
            <a:extLst>
              <a:ext uri="{FF2B5EF4-FFF2-40B4-BE49-F238E27FC236}">
                <a16:creationId xmlns:a16="http://schemas.microsoft.com/office/drawing/2014/main" id="{A0D9AD05-9A13-4BE3-2B31-E20B07FF5F4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sp>
        <p:nvSpPr>
          <p:cNvPr id="5" name="テキスト ボックス 4">
            <a:extLst>
              <a:ext uri="{FF2B5EF4-FFF2-40B4-BE49-F238E27FC236}">
                <a16:creationId xmlns:a16="http://schemas.microsoft.com/office/drawing/2014/main" id="{C1AC8BF6-6B3C-CBF4-4AE7-AF0C14F24532}"/>
              </a:ext>
            </a:extLst>
          </p:cNvPr>
          <p:cNvSpPr txBox="1"/>
          <p:nvPr/>
        </p:nvSpPr>
        <p:spPr>
          <a:xfrm>
            <a:off x="3617448" y="4194558"/>
            <a:ext cx="1870189" cy="1754326"/>
          </a:xfrm>
          <a:prstGeom prst="rect">
            <a:avLst/>
          </a:prstGeom>
          <a:noFill/>
        </p:spPr>
        <p:txBody>
          <a:bodyPr wrap="square" lIns="72000" rIns="72000" rtlCol="0">
            <a:spAutoFit/>
          </a:bodyPr>
          <a:lstStyle/>
          <a:p>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下記の</a:t>
            </a:r>
            <a:r>
              <a:rPr lang="en-US" altLang="ja-JP" dirty="0">
                <a:solidFill>
                  <a:srgbClr val="4472C4"/>
                </a:solidFill>
                <a:latin typeface="BIZ UDPゴシック" panose="020B0400000000000000" pitchFamily="50" charset="-128"/>
                <a:ea typeface="BIZ UDPゴシック" panose="020B0400000000000000" pitchFamily="50" charset="-128"/>
              </a:rPr>
              <a:t>QR</a:t>
            </a:r>
            <a:r>
              <a:rPr lang="ja-JP" altLang="en-US" dirty="0">
                <a:solidFill>
                  <a:srgbClr val="4472C4"/>
                </a:solidFill>
                <a:latin typeface="BIZ UDPゴシック" panose="020B0400000000000000" pitchFamily="50" charset="-128"/>
                <a:ea typeface="BIZ UDPゴシック" panose="020B0400000000000000" pitchFamily="50" charset="-128"/>
              </a:rPr>
              <a:t>コードを読み込むと❶～❹を省略して❺インストールの画面が表示されます</a:t>
            </a:r>
          </a:p>
        </p:txBody>
      </p:sp>
      <p:pic>
        <p:nvPicPr>
          <p:cNvPr id="1026" name="Picture 2">
            <a:extLst>
              <a:ext uri="{FF2B5EF4-FFF2-40B4-BE49-F238E27FC236}">
                <a16:creationId xmlns:a16="http://schemas.microsoft.com/office/drawing/2014/main" id="{0CEADC77-AB72-64F5-1DB7-48554CA8A9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1802" y="5876870"/>
            <a:ext cx="961480" cy="96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27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632501" y="3419286"/>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630921" y="3571775"/>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04725" y="1304568"/>
            <a:ext cx="4211805" cy="2002408"/>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　</a:t>
            </a: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適切な写真</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サイズ </a:t>
            </a:r>
            <a:r>
              <a:rPr lang="en-US" altLang="ja-JP" sz="1600" dirty="0">
                <a:latin typeface="BIZ UDPゴシック" panose="020B0400000000000000" pitchFamily="50" charset="-128"/>
                <a:ea typeface="BIZ UDPゴシック" panose="020B0400000000000000" pitchFamily="50" charset="-128"/>
                <a:cs typeface="Meiryo" charset="-128"/>
              </a:rPr>
              <a:t>3.5×4.5cm</a:t>
            </a:r>
            <a:r>
              <a:rPr lang="ja-JP" altLang="en-US" sz="1600" dirty="0">
                <a:latin typeface="BIZ UDPゴシック" panose="020B0400000000000000" pitchFamily="50" charset="-128"/>
                <a:ea typeface="BIZ UDPゴシック" panose="020B0400000000000000" pitchFamily="50" charset="-128"/>
                <a:cs typeface="Meiryo" charset="-128"/>
              </a:rPr>
              <a:t>サイズ</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直近</a:t>
            </a:r>
            <a:r>
              <a:rPr lang="en-US" altLang="ja-JP" sz="1600" dirty="0">
                <a:latin typeface="BIZ UDPゴシック" panose="020B0400000000000000" pitchFamily="50" charset="-128"/>
                <a:ea typeface="BIZ UDPゴシック" panose="020B0400000000000000" pitchFamily="50" charset="-128"/>
                <a:cs typeface="Meiryo" charset="-128"/>
              </a:rPr>
              <a:t>6</a:t>
            </a:r>
            <a:r>
              <a:rPr lang="ja-JP" altLang="en-US" sz="1600" dirty="0">
                <a:latin typeface="BIZ UDPゴシック" panose="020B0400000000000000" pitchFamily="50" charset="-128"/>
                <a:ea typeface="BIZ UDPゴシック" panose="020B0400000000000000" pitchFamily="50" charset="-128"/>
                <a:cs typeface="Meiryo" charset="-128"/>
              </a:rPr>
              <a:t>ヶ月以内に撮影したもの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正面、無帽、無背景のもの</a:t>
            </a:r>
            <a:endParaRPr lang="en-US" altLang="ja-JP" sz="1600" dirty="0">
              <a:latin typeface="BIZ UDPゴシック" panose="020B0400000000000000" pitchFamily="50" charset="-128"/>
              <a:ea typeface="BIZ UDPゴシック" panose="020B0400000000000000" pitchFamily="50" charset="-128"/>
              <a:cs typeface="Meiryo" charset="-128"/>
            </a:endParaRPr>
          </a:p>
          <a:p>
            <a:pPr marL="171450" indent="-171450">
              <a:lnSpc>
                <a:spcPct val="130000"/>
              </a:lnSpc>
              <a:buFont typeface="Wingdings" charset="2"/>
              <a:buChar char="l"/>
            </a:pPr>
            <a:endParaRPr lang="ja-JP" altLang="en-US" sz="16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cs typeface="Meiryo" charset="-128"/>
              </a:rPr>
              <a:t>撮影後、裏面に、氏名、生年月日を記入する</a:t>
            </a:r>
          </a:p>
        </p:txBody>
      </p:sp>
      <p:sp>
        <p:nvSpPr>
          <p:cNvPr id="17" name="テキスト ボックス 16"/>
          <p:cNvSpPr txBox="1"/>
          <p:nvPr/>
        </p:nvSpPr>
        <p:spPr>
          <a:xfrm>
            <a:off x="4613650" y="1304568"/>
            <a:ext cx="4447219" cy="2322495"/>
          </a:xfrm>
          <a:prstGeom prst="rect">
            <a:avLst/>
          </a:prstGeom>
          <a:noFill/>
        </p:spPr>
        <p:txBody>
          <a:bodyPr wrap="square" rtlCol="0">
            <a:spAutoFit/>
          </a:bodyPr>
          <a:lstStyle/>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　不適切な写真</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顔が横向きのもの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無背景でないもの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現在の顔と著しく異なるもの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背景に影のあるもの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ピンボケや手ブレにより不鮮明なもの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帽子、サングラスで人物を特定できないもの</a:t>
            </a:r>
          </a:p>
        </p:txBody>
      </p:sp>
      <p:sp>
        <p:nvSpPr>
          <p:cNvPr id="39" name="テキスト ボックス 38"/>
          <p:cNvSpPr txBox="1"/>
          <p:nvPr/>
        </p:nvSpPr>
        <p:spPr>
          <a:xfrm>
            <a:off x="443689" y="6067423"/>
            <a:ext cx="8228815" cy="75572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個人番号カード交付の際、カードに貼付された顔写真と本人の同一性を確認する必要がある場合には、顔認証システムを使用する場合があります。</a:t>
            </a:r>
            <a:endParaRPr kumimoji="1" lang="ja-JP" altLang="en-US" dirty="0">
              <a:latin typeface="BIZ UDPゴシック" panose="020B0400000000000000" pitchFamily="50" charset="-128"/>
              <a:ea typeface="BIZ UDPゴシック" panose="020B0400000000000000" pitchFamily="50" charset="-128"/>
              <a:cs typeface="Meiryo" charset="-128"/>
            </a:endParaRPr>
          </a:p>
        </p:txBody>
      </p:sp>
      <p:cxnSp>
        <p:nvCxnSpPr>
          <p:cNvPr id="3" name="直線コネクタ 2"/>
          <p:cNvCxnSpPr/>
          <p:nvPr/>
        </p:nvCxnSpPr>
        <p:spPr>
          <a:xfrm>
            <a:off x="4558097" y="1352521"/>
            <a:ext cx="0" cy="475200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F6622E0B-2F29-3420-A717-28EE3771F511}"/>
              </a:ext>
            </a:extLst>
          </p:cNvPr>
          <p:cNvSpPr>
            <a:spLocks noGrp="1"/>
          </p:cNvSpPr>
          <p:nvPr>
            <p:ph type="ctrTitle"/>
          </p:nvPr>
        </p:nvSpPr>
        <p:spPr/>
        <p:txBody>
          <a:bodyPr/>
          <a:lstStyle/>
          <a:p>
            <a:r>
              <a:rPr lang="ja-JP" altLang="en-US" dirty="0">
                <a:solidFill>
                  <a:srgbClr val="4472C4"/>
                </a:solidFill>
              </a:rPr>
              <a:t>アプリを使った撮影のしかた</a:t>
            </a:r>
          </a:p>
        </p:txBody>
      </p:sp>
      <p:sp>
        <p:nvSpPr>
          <p:cNvPr id="4" name="タイトル 1">
            <a:extLst>
              <a:ext uri="{FF2B5EF4-FFF2-40B4-BE49-F238E27FC236}">
                <a16:creationId xmlns:a16="http://schemas.microsoft.com/office/drawing/2014/main" id="{F105E9CD-8D6C-504F-C792-25AAFEEDBB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grpSp>
        <p:nvGrpSpPr>
          <p:cNvPr id="44" name="グループ化 43">
            <a:extLst>
              <a:ext uri="{FF2B5EF4-FFF2-40B4-BE49-F238E27FC236}">
                <a16:creationId xmlns:a16="http://schemas.microsoft.com/office/drawing/2014/main" id="{C6A6317A-50CA-8EED-8B7E-160EE3587641}"/>
              </a:ext>
            </a:extLst>
          </p:cNvPr>
          <p:cNvGrpSpPr/>
          <p:nvPr/>
        </p:nvGrpSpPr>
        <p:grpSpPr>
          <a:xfrm>
            <a:off x="5371621" y="3744682"/>
            <a:ext cx="2711718" cy="2226362"/>
            <a:chOff x="5371621" y="3660458"/>
            <a:chExt cx="2711718" cy="2226362"/>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939" y="4806586"/>
              <a:ext cx="824400" cy="1077433"/>
            </a:xfrm>
            <a:prstGeom prst="rect">
              <a:avLst/>
            </a:prstGeom>
            <a:ln>
              <a:solidFill>
                <a:schemeClr val="tx1"/>
              </a:solidFill>
            </a:ln>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6795" y="4803785"/>
              <a:ext cx="824400" cy="1083035"/>
            </a:xfrm>
            <a:prstGeom prst="rect">
              <a:avLst/>
            </a:prstGeom>
            <a:ln>
              <a:solidFill>
                <a:schemeClr val="tx1"/>
              </a:solidFill>
            </a:ln>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621" y="4807826"/>
              <a:ext cx="824400" cy="1074953"/>
            </a:xfrm>
            <a:prstGeom prst="rect">
              <a:avLst/>
            </a:prstGeom>
            <a:ln>
              <a:solidFill>
                <a:schemeClr val="tx1"/>
              </a:solidFill>
            </a:ln>
          </p:spPr>
        </p:pic>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8939" y="3660472"/>
              <a:ext cx="824400" cy="1079963"/>
            </a:xfrm>
            <a:prstGeom prst="rect">
              <a:avLst/>
            </a:prstGeom>
            <a:ln>
              <a:solidFill>
                <a:schemeClr val="tx1"/>
              </a:solidFill>
            </a:ln>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6795" y="3662977"/>
              <a:ext cx="824400" cy="1074953"/>
            </a:xfrm>
            <a:prstGeom prst="rect">
              <a:avLst/>
            </a:prstGeom>
            <a:ln>
              <a:solidFill>
                <a:schemeClr val="tx1"/>
              </a:solidFill>
            </a:ln>
          </p:spPr>
        </p:pic>
        <p:pic>
          <p:nvPicPr>
            <p:cNvPr id="21" name="図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1621" y="3662977"/>
              <a:ext cx="824400" cy="1074953"/>
            </a:xfrm>
            <a:prstGeom prst="rect">
              <a:avLst/>
            </a:prstGeom>
            <a:ln>
              <a:solidFill>
                <a:schemeClr val="tx1"/>
              </a:solidFill>
            </a:ln>
          </p:spPr>
        </p:pic>
        <p:sp>
          <p:nvSpPr>
            <p:cNvPr id="31" name="正方形/長方形 30">
              <a:extLst>
                <a:ext uri="{FF2B5EF4-FFF2-40B4-BE49-F238E27FC236}">
                  <a16:creationId xmlns:a16="http://schemas.microsoft.com/office/drawing/2014/main" id="{FAC1C2F2-FF5B-08BF-441A-5E987C9D60D2}"/>
                </a:ext>
              </a:extLst>
            </p:cNvPr>
            <p:cNvSpPr/>
            <p:nvPr/>
          </p:nvSpPr>
          <p:spPr>
            <a:xfrm>
              <a:off x="5371621" y="3660458"/>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53AA2BF2-13E4-6E27-D777-638FA4CE3B50}"/>
                </a:ext>
              </a:extLst>
            </p:cNvPr>
            <p:cNvSpPr/>
            <p:nvPr/>
          </p:nvSpPr>
          <p:spPr>
            <a:xfrm>
              <a:off x="6306795" y="3660458"/>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ABA8971D-7214-6271-D3E4-15FD0EEFEA52}"/>
                </a:ext>
              </a:extLst>
            </p:cNvPr>
            <p:cNvSpPr/>
            <p:nvPr/>
          </p:nvSpPr>
          <p:spPr>
            <a:xfrm>
              <a:off x="7258939" y="3660458"/>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35E183E5-E598-093E-64A2-07A4B09198A3}"/>
                </a:ext>
              </a:extLst>
            </p:cNvPr>
            <p:cNvSpPr/>
            <p:nvPr/>
          </p:nvSpPr>
          <p:spPr>
            <a:xfrm>
              <a:off x="7258939" y="4805307"/>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ADC4214-1324-89AC-3107-E697074A5859}"/>
                </a:ext>
              </a:extLst>
            </p:cNvPr>
            <p:cNvSpPr/>
            <p:nvPr/>
          </p:nvSpPr>
          <p:spPr>
            <a:xfrm>
              <a:off x="6306795" y="4805307"/>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48B0178-6712-23C9-FD59-C5CC2D3A0ADD}"/>
                </a:ext>
              </a:extLst>
            </p:cNvPr>
            <p:cNvSpPr/>
            <p:nvPr/>
          </p:nvSpPr>
          <p:spPr>
            <a:xfrm>
              <a:off x="5371621" y="4805307"/>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グループ化 44">
            <a:extLst>
              <a:ext uri="{FF2B5EF4-FFF2-40B4-BE49-F238E27FC236}">
                <a16:creationId xmlns:a16="http://schemas.microsoft.com/office/drawing/2014/main" id="{4E7F2900-8CC4-BCD9-7915-8994EE5A5D51}"/>
              </a:ext>
            </a:extLst>
          </p:cNvPr>
          <p:cNvGrpSpPr/>
          <p:nvPr/>
        </p:nvGrpSpPr>
        <p:grpSpPr>
          <a:xfrm>
            <a:off x="1439692" y="3790396"/>
            <a:ext cx="1538236" cy="2092618"/>
            <a:chOff x="1404427" y="3613246"/>
            <a:chExt cx="1538236" cy="2092618"/>
          </a:xfrm>
        </p:grpSpPr>
        <p:pic>
          <p:nvPicPr>
            <p:cNvPr id="22" name="図 21" descr="適切な証明写真のイラスト"/>
            <p:cNvPicPr>
              <a:picLocks noChangeAspect="1"/>
            </p:cNvPicPr>
            <p:nvPr/>
          </p:nvPicPr>
          <p:blipFill rotWithShape="1">
            <a:blip r:embed="rId9">
              <a:extLst>
                <a:ext uri="{28A0092B-C50C-407E-A947-70E740481C1C}">
                  <a14:useLocalDpi xmlns:a14="http://schemas.microsoft.com/office/drawing/2010/main" val="0"/>
                </a:ext>
              </a:extLst>
            </a:blip>
            <a:srcRect l="4444" t="1711" r="3498" b="1507"/>
            <a:stretch/>
          </p:blipFill>
          <p:spPr>
            <a:xfrm>
              <a:off x="1406866" y="3613246"/>
              <a:ext cx="1535797" cy="2090483"/>
            </a:xfrm>
            <a:prstGeom prst="rect">
              <a:avLst/>
            </a:prstGeom>
          </p:spPr>
        </p:pic>
        <p:sp>
          <p:nvSpPr>
            <p:cNvPr id="43" name="正方形/長方形 42">
              <a:extLst>
                <a:ext uri="{FF2B5EF4-FFF2-40B4-BE49-F238E27FC236}">
                  <a16:creationId xmlns:a16="http://schemas.microsoft.com/office/drawing/2014/main" id="{0F616EE0-393C-7367-D0D6-E626422F836E}"/>
                </a:ext>
              </a:extLst>
            </p:cNvPr>
            <p:cNvSpPr/>
            <p:nvPr/>
          </p:nvSpPr>
          <p:spPr>
            <a:xfrm>
              <a:off x="1404427" y="3613246"/>
              <a:ext cx="1538236" cy="209261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図形グループ 37"/>
          <p:cNvGrpSpPr>
            <a:grpSpLocks noChangeAspect="1"/>
          </p:cNvGrpSpPr>
          <p:nvPr/>
        </p:nvGrpSpPr>
        <p:grpSpPr>
          <a:xfrm>
            <a:off x="5454225" y="3590967"/>
            <a:ext cx="2529540" cy="2529540"/>
            <a:chOff x="5919684" y="3627864"/>
            <a:chExt cx="2880000" cy="2880000"/>
          </a:xfrm>
        </p:grpSpPr>
        <p:cxnSp>
          <p:nvCxnSpPr>
            <p:cNvPr id="35" name="直線コネクタ 34"/>
            <p:cNvCxnSpPr/>
            <p:nvPr/>
          </p:nvCxnSpPr>
          <p:spPr>
            <a:xfrm>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円/楕円 32"/>
          <p:cNvSpPr/>
          <p:nvPr/>
        </p:nvSpPr>
        <p:spPr>
          <a:xfrm>
            <a:off x="946425" y="3566902"/>
            <a:ext cx="2530800" cy="25295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6" name="サブタイトル 2">
            <a:extLst>
              <a:ext uri="{FF2B5EF4-FFF2-40B4-BE49-F238E27FC236}">
                <a16:creationId xmlns:a16="http://schemas.microsoft.com/office/drawing/2014/main" id="{38DD6D38-CF37-BE00-CF7F-6B7328018D05}"/>
              </a:ext>
            </a:extLst>
          </p:cNvPr>
          <p:cNvSpPr txBox="1">
            <a:spLocks/>
          </p:cNvSpPr>
          <p:nvPr/>
        </p:nvSpPr>
        <p:spPr>
          <a:xfrm>
            <a:off x="284326" y="91910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適切な写真と不適切な写真の例</a:t>
            </a:r>
          </a:p>
        </p:txBody>
      </p:sp>
      <p:sp>
        <p:nvSpPr>
          <p:cNvPr id="8" name="Slide Number Placeholder 5">
            <a:extLst>
              <a:ext uri="{FF2B5EF4-FFF2-40B4-BE49-F238E27FC236}">
                <a16:creationId xmlns:a16="http://schemas.microsoft.com/office/drawing/2014/main" id="{71BB0AC7-8ACC-B634-34C1-58A9F9CE7DD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15</a:t>
            </a:r>
          </a:p>
        </p:txBody>
      </p:sp>
    </p:spTree>
    <p:extLst>
      <p:ext uri="{BB962C8B-B14F-4D97-AF65-F5344CB8AC3E}">
        <p14:creationId xmlns:p14="http://schemas.microsoft.com/office/powerpoint/2010/main" val="480941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24261058-34CA-4237-5291-AD5A8683D5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16" r="4570" b="8832"/>
          <a:stretch/>
        </p:blipFill>
        <p:spPr bwMode="auto">
          <a:xfrm>
            <a:off x="5443584" y="2406592"/>
            <a:ext cx="2430000" cy="4320000"/>
          </a:xfrm>
          <a:custGeom>
            <a:avLst/>
            <a:gdLst>
              <a:gd name="connsiteX0" fmla="*/ 0 w 2430000"/>
              <a:gd name="connsiteY0" fmla="*/ 0 h 4320000"/>
              <a:gd name="connsiteX1" fmla="*/ 2430000 w 2430000"/>
              <a:gd name="connsiteY1" fmla="*/ 0 h 4320000"/>
              <a:gd name="connsiteX2" fmla="*/ 2430000 w 2430000"/>
              <a:gd name="connsiteY2" fmla="*/ 4320000 h 4320000"/>
              <a:gd name="connsiteX3" fmla="*/ 0 w 2430000"/>
              <a:gd name="connsiteY3" fmla="*/ 4320000 h 4320000"/>
            </a:gdLst>
            <a:ahLst/>
            <a:cxnLst>
              <a:cxn ang="0">
                <a:pos x="connsiteX0" y="connsiteY0"/>
              </a:cxn>
              <a:cxn ang="0">
                <a:pos x="connsiteX1" y="connsiteY1"/>
              </a:cxn>
              <a:cxn ang="0">
                <a:pos x="connsiteX2" y="connsiteY2"/>
              </a:cxn>
              <a:cxn ang="0">
                <a:pos x="connsiteX3" y="connsiteY3"/>
              </a:cxn>
            </a:cxnLst>
            <a:rect l="l" t="t" r="r" b="b"/>
            <a:pathLst>
              <a:path w="2430000" h="4320000">
                <a:moveTo>
                  <a:pt x="0" y="0"/>
                </a:moveTo>
                <a:lnTo>
                  <a:pt x="2430000" y="0"/>
                </a:lnTo>
                <a:lnTo>
                  <a:pt x="2430000" y="4320000"/>
                </a:lnTo>
                <a:lnTo>
                  <a:pt x="0" y="4320000"/>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26F364A2-BEB4-9172-3E47-D6D6E6036729}"/>
              </a:ext>
            </a:extLst>
          </p:cNvPr>
          <p:cNvSpPr/>
          <p:nvPr/>
        </p:nvSpPr>
        <p:spPr>
          <a:xfrm>
            <a:off x="5587938" y="3985971"/>
            <a:ext cx="1099988" cy="101359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pic>
        <p:nvPicPr>
          <p:cNvPr id="9218" name="Picture 2">
            <a:extLst>
              <a:ext uri="{FF2B5EF4-FFF2-40B4-BE49-F238E27FC236}">
                <a16:creationId xmlns:a16="http://schemas.microsoft.com/office/drawing/2014/main" id="{7D7E22A1-BB8B-3FCE-4414-62FA7DFB6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798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履歴書カメラ　　　 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撮影する」をダブルタップします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BFF9C273-6505-DA98-01FD-CF38696C953B}"/>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10" name="四角形: 角を丸くする 9">
            <a:extLst>
              <a:ext uri="{FF2B5EF4-FFF2-40B4-BE49-F238E27FC236}">
                <a16:creationId xmlns:a16="http://schemas.microsoft.com/office/drawing/2014/main" id="{F4DE108F-3810-7416-08A0-D17E2D0E19A6}"/>
              </a:ext>
            </a:extLst>
          </p:cNvPr>
          <p:cNvSpPr/>
          <p:nvPr/>
        </p:nvSpPr>
        <p:spPr>
          <a:xfrm>
            <a:off x="1861289" y="2502003"/>
            <a:ext cx="594235" cy="66243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56EA709E-4046-715A-5B48-CB3BF15B9D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25" t="4564" r="53746" b="86528"/>
          <a:stretch/>
        </p:blipFill>
        <p:spPr bwMode="auto">
          <a:xfrm>
            <a:off x="2889330" y="1532679"/>
            <a:ext cx="413651" cy="414039"/>
          </a:xfrm>
          <a:custGeom>
            <a:avLst/>
            <a:gdLst>
              <a:gd name="connsiteX0" fmla="*/ 173983 w 719325"/>
              <a:gd name="connsiteY0" fmla="*/ 0 h 720000"/>
              <a:gd name="connsiteX1" fmla="*/ 545342 w 719325"/>
              <a:gd name="connsiteY1" fmla="*/ 0 h 720000"/>
              <a:gd name="connsiteX2" fmla="*/ 719325 w 719325"/>
              <a:gd name="connsiteY2" fmla="*/ 173983 h 720000"/>
              <a:gd name="connsiteX3" fmla="*/ 719325 w 719325"/>
              <a:gd name="connsiteY3" fmla="*/ 546017 h 720000"/>
              <a:gd name="connsiteX4" fmla="*/ 545342 w 719325"/>
              <a:gd name="connsiteY4" fmla="*/ 720000 h 720000"/>
              <a:gd name="connsiteX5" fmla="*/ 173983 w 719325"/>
              <a:gd name="connsiteY5" fmla="*/ 720000 h 720000"/>
              <a:gd name="connsiteX6" fmla="*/ 0 w 719325"/>
              <a:gd name="connsiteY6" fmla="*/ 546017 h 720000"/>
              <a:gd name="connsiteX7" fmla="*/ 0 w 719325"/>
              <a:gd name="connsiteY7" fmla="*/ 173983 h 720000"/>
              <a:gd name="connsiteX8" fmla="*/ 173983 w 719325"/>
              <a:gd name="connsiteY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25" h="720000">
                <a:moveTo>
                  <a:pt x="173983" y="0"/>
                </a:moveTo>
                <a:lnTo>
                  <a:pt x="545342" y="0"/>
                </a:lnTo>
                <a:cubicBezTo>
                  <a:pt x="641430" y="0"/>
                  <a:pt x="719325" y="77895"/>
                  <a:pt x="719325" y="173983"/>
                </a:cubicBezTo>
                <a:lnTo>
                  <a:pt x="719325" y="546017"/>
                </a:lnTo>
                <a:cubicBezTo>
                  <a:pt x="719325" y="642105"/>
                  <a:pt x="641430" y="720000"/>
                  <a:pt x="545342" y="720000"/>
                </a:cubicBezTo>
                <a:lnTo>
                  <a:pt x="173983" y="720000"/>
                </a:lnTo>
                <a:cubicBezTo>
                  <a:pt x="77895" y="720000"/>
                  <a:pt x="0" y="642105"/>
                  <a:pt x="0" y="546017"/>
                </a:cubicBezTo>
                <a:lnTo>
                  <a:pt x="0" y="173983"/>
                </a:lnTo>
                <a:cubicBezTo>
                  <a:pt x="0" y="77895"/>
                  <a:pt x="77895" y="0"/>
                  <a:pt x="173983"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212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F847F75F-2783-E87C-5BD6-D70237AE2B9E}"/>
              </a:ext>
            </a:extLst>
          </p:cNvPr>
          <p:cNvGrpSpPr/>
          <p:nvPr/>
        </p:nvGrpSpPr>
        <p:grpSpPr>
          <a:xfrm>
            <a:off x="5462186" y="2406592"/>
            <a:ext cx="2428786" cy="4320000"/>
            <a:chOff x="1233086" y="2406592"/>
            <a:chExt cx="2428786" cy="4320000"/>
          </a:xfrm>
        </p:grpSpPr>
        <p:pic>
          <p:nvPicPr>
            <p:cNvPr id="18" name="Picture 2">
              <a:extLst>
                <a:ext uri="{FF2B5EF4-FFF2-40B4-BE49-F238E27FC236}">
                  <a16:creationId xmlns:a16="http://schemas.microsoft.com/office/drawing/2014/main" id="{E06F420A-0B92-F883-223F-1A0806C15F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08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1E73310E-D36F-7EDB-90ED-460EC769D034}"/>
                </a:ext>
              </a:extLst>
            </p:cNvPr>
            <p:cNvSpPr/>
            <p:nvPr/>
          </p:nvSpPr>
          <p:spPr>
            <a:xfrm>
              <a:off x="2339054" y="4654274"/>
              <a:ext cx="1099988" cy="45634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pSp>
        <p:nvGrpSpPr>
          <p:cNvPr id="8" name="グループ化 7">
            <a:extLst>
              <a:ext uri="{FF2B5EF4-FFF2-40B4-BE49-F238E27FC236}">
                <a16:creationId xmlns:a16="http://schemas.microsoft.com/office/drawing/2014/main" id="{80FE748D-9F83-95B8-C1B5-787EB1D6005A}"/>
              </a:ext>
            </a:extLst>
          </p:cNvPr>
          <p:cNvGrpSpPr/>
          <p:nvPr/>
        </p:nvGrpSpPr>
        <p:grpSpPr>
          <a:xfrm>
            <a:off x="1240555" y="2406592"/>
            <a:ext cx="2451775" cy="4320000"/>
            <a:chOff x="5449699" y="2406592"/>
            <a:chExt cx="2451775" cy="4320000"/>
          </a:xfrm>
        </p:grpSpPr>
        <p:pic>
          <p:nvPicPr>
            <p:cNvPr id="10" name="Picture 3">
              <a:extLst>
                <a:ext uri="{FF2B5EF4-FFF2-40B4-BE49-F238E27FC236}">
                  <a16:creationId xmlns:a16="http://schemas.microsoft.com/office/drawing/2014/main" id="{0A0BD21A-A21E-17AC-DC9D-0E8045FB98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969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四角形: 角を丸くする 10">
              <a:extLst>
                <a:ext uri="{FF2B5EF4-FFF2-40B4-BE49-F238E27FC236}">
                  <a16:creationId xmlns:a16="http://schemas.microsoft.com/office/drawing/2014/main" id="{C72A1285-401E-D609-98B1-A1A4FCE68F4E}"/>
                </a:ext>
              </a:extLst>
            </p:cNvPr>
            <p:cNvSpPr/>
            <p:nvPr/>
          </p:nvSpPr>
          <p:spPr>
            <a:xfrm>
              <a:off x="6543140" y="2532358"/>
              <a:ext cx="1358334" cy="39562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「撮影スタート」を</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ダブルタップします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OK</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BFF9C273-6505-DA98-01FD-CF38696C953B}"/>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429178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807F24-C2B1-CF6D-9275-5DC346CA0A5F}"/>
              </a:ext>
            </a:extLst>
          </p:cNvPr>
          <p:cNvSpPr/>
          <p:nvPr/>
        </p:nvSpPr>
        <p:spPr>
          <a:xfrm>
            <a:off x="2428470" y="498358"/>
            <a:ext cx="6348012" cy="197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マイナンバーカードとは</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2</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マイナンバーカードを使ってできること</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3</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マイナンバーカードは安全です</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4</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マイナンバーカードの申請のしかた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5</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マイナンバーカード申請に必要なもの</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6</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マイナンバーカードの申請から受け取りまでの流れ</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8</a:t>
            </a:r>
          </a:p>
        </p:txBody>
      </p:sp>
      <p:sp>
        <p:nvSpPr>
          <p:cNvPr id="4" name="正方形/長方形 3">
            <a:extLst>
              <a:ext uri="{FF2B5EF4-FFF2-40B4-BE49-F238E27FC236}">
                <a16:creationId xmlns:a16="http://schemas.microsoft.com/office/drawing/2014/main" id="{E57A9216-AED4-FD9B-3D95-5280261BC8BA}"/>
              </a:ext>
            </a:extLst>
          </p:cNvPr>
          <p:cNvSpPr/>
          <p:nvPr/>
        </p:nvSpPr>
        <p:spPr>
          <a:xfrm>
            <a:off x="1871664" y="498358"/>
            <a:ext cx="556806" cy="1978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1-C </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1-D</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1-E</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1-F</a:t>
            </a:r>
          </a:p>
        </p:txBody>
      </p:sp>
      <p:sp>
        <p:nvSpPr>
          <p:cNvPr id="5" name="テキスト ボックス 4">
            <a:extLst>
              <a:ext uri="{FF2B5EF4-FFF2-40B4-BE49-F238E27FC236}">
                <a16:creationId xmlns:a16="http://schemas.microsoft.com/office/drawing/2014/main" id="{E36EDB8A-BA6A-1F6A-9E3A-CEF1E463C28F}"/>
              </a:ext>
            </a:extLst>
          </p:cNvPr>
          <p:cNvSpPr txBox="1"/>
          <p:nvPr/>
        </p:nvSpPr>
        <p:spPr>
          <a:xfrm>
            <a:off x="1818414" y="161394"/>
            <a:ext cx="6839282" cy="400099"/>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000" b="1" dirty="0">
                <a:solidFill>
                  <a:srgbClr val="4472C4"/>
                </a:solidFill>
                <a:latin typeface="BIZ UDPゴシック" panose="020B0400000000000000" pitchFamily="50" charset="-128"/>
                <a:ea typeface="BIZ UDPゴシック" panose="020B0400000000000000" pitchFamily="50" charset="-128"/>
                <a:cs typeface="Meiryo" charset="-128"/>
              </a:rPr>
              <a:t>１．マイナンバーカードを知りましょう</a:t>
            </a:r>
          </a:p>
        </p:txBody>
      </p:sp>
      <p:sp>
        <p:nvSpPr>
          <p:cNvPr id="6" name="正方形/長方形 5">
            <a:extLst>
              <a:ext uri="{FF2B5EF4-FFF2-40B4-BE49-F238E27FC236}">
                <a16:creationId xmlns:a16="http://schemas.microsoft.com/office/drawing/2014/main" id="{6544BF87-5D92-9E4B-FE61-DC1D423DFEEA}"/>
              </a:ext>
            </a:extLst>
          </p:cNvPr>
          <p:cNvSpPr/>
          <p:nvPr/>
        </p:nvSpPr>
        <p:spPr>
          <a:xfrm>
            <a:off x="2428470" y="2876601"/>
            <a:ext cx="6348012" cy="706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証明用写真撮影アプリのインストールのしかた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10</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アプリを使った撮影のしかた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15</a:t>
            </a:r>
          </a:p>
        </p:txBody>
      </p:sp>
      <p:sp>
        <p:nvSpPr>
          <p:cNvPr id="8" name="正方形/長方形 7">
            <a:extLst>
              <a:ext uri="{FF2B5EF4-FFF2-40B4-BE49-F238E27FC236}">
                <a16:creationId xmlns:a16="http://schemas.microsoft.com/office/drawing/2014/main" id="{8CA93F2E-56F8-4A5E-E66D-4AC6C65A03F1}"/>
              </a:ext>
            </a:extLst>
          </p:cNvPr>
          <p:cNvSpPr/>
          <p:nvPr/>
        </p:nvSpPr>
        <p:spPr>
          <a:xfrm>
            <a:off x="1871664" y="2876602"/>
            <a:ext cx="556806" cy="706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2-A</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2-B</a:t>
            </a:r>
          </a:p>
        </p:txBody>
      </p:sp>
      <p:sp>
        <p:nvSpPr>
          <p:cNvPr id="9" name="テキスト ボックス 8">
            <a:extLst>
              <a:ext uri="{FF2B5EF4-FFF2-40B4-BE49-F238E27FC236}">
                <a16:creationId xmlns:a16="http://schemas.microsoft.com/office/drawing/2014/main" id="{E32183D1-079E-C244-C576-7013D8CAEA24}"/>
              </a:ext>
            </a:extLst>
          </p:cNvPr>
          <p:cNvSpPr txBox="1"/>
          <p:nvPr/>
        </p:nvSpPr>
        <p:spPr>
          <a:xfrm>
            <a:off x="1818414" y="2539637"/>
            <a:ext cx="6839282" cy="400099"/>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000" b="1" dirty="0">
                <a:solidFill>
                  <a:srgbClr val="4472C4"/>
                </a:solidFill>
                <a:latin typeface="BIZ UDPゴシック" panose="020B0400000000000000" pitchFamily="50" charset="-128"/>
                <a:ea typeface="BIZ UDPゴシック" panose="020B0400000000000000" pitchFamily="50" charset="-128"/>
                <a:cs typeface="Meiryo" charset="-128"/>
              </a:rPr>
              <a:t>２．マイナンバーカード申請のための写真撮影をしましょう</a:t>
            </a:r>
          </a:p>
        </p:txBody>
      </p:sp>
      <p:sp>
        <p:nvSpPr>
          <p:cNvPr id="10" name="正方形/長方形 9">
            <a:extLst>
              <a:ext uri="{FF2B5EF4-FFF2-40B4-BE49-F238E27FC236}">
                <a16:creationId xmlns:a16="http://schemas.microsoft.com/office/drawing/2014/main" id="{FF689095-9742-3F62-53B8-CE8FDB369FB5}"/>
              </a:ext>
            </a:extLst>
          </p:cNvPr>
          <p:cNvSpPr/>
          <p:nvPr/>
        </p:nvSpPr>
        <p:spPr>
          <a:xfrm>
            <a:off x="2428470" y="3994613"/>
            <a:ext cx="6348012" cy="197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申請するウェブサイトへの接続のしかた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Ｐ２</a:t>
            </a:r>
            <a:r>
              <a:rPr lang="en-US" altLang="ja-JP" sz="1400" dirty="0">
                <a:ln w="0"/>
                <a:solidFill>
                  <a:prstClr val="black"/>
                </a:solidFill>
                <a:latin typeface="BIZ UDPゴシック" panose="020B0400000000000000" pitchFamily="50" charset="-128"/>
                <a:ea typeface="BIZ UDPゴシック" panose="020B0400000000000000" pitchFamily="50" charset="-128"/>
              </a:rPr>
              <a:t>3</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利用者規約の確認</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Ｐ３</a:t>
            </a:r>
            <a:r>
              <a:rPr lang="en-US" altLang="ja-JP" sz="1400" dirty="0">
                <a:ln w="0"/>
                <a:solidFill>
                  <a:prstClr val="black"/>
                </a:solidFill>
                <a:latin typeface="BIZ UDPゴシック" panose="020B0400000000000000" pitchFamily="50" charset="-128"/>
                <a:ea typeface="BIZ UDPゴシック" panose="020B0400000000000000" pitchFamily="50" charset="-128"/>
              </a:rPr>
              <a:t>4</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メールアドレスの登録</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Ｐ３</a:t>
            </a:r>
            <a:r>
              <a:rPr lang="en-US" altLang="ja-JP" sz="1400" dirty="0">
                <a:ln w="0"/>
                <a:solidFill>
                  <a:prstClr val="black"/>
                </a:solidFill>
                <a:latin typeface="BIZ UDPゴシック" panose="020B0400000000000000" pitchFamily="50" charset="-128"/>
                <a:ea typeface="BIZ UDPゴシック" panose="020B0400000000000000" pitchFamily="50" charset="-128"/>
              </a:rPr>
              <a:t>5</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顔写真の登録のしかた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38</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申請情報の登録のしかた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Ｐ４</a:t>
            </a:r>
            <a:r>
              <a:rPr lang="en-US" altLang="ja-JP" sz="1400" dirty="0">
                <a:ln w="0"/>
                <a:solidFill>
                  <a:prstClr val="black"/>
                </a:solidFill>
                <a:latin typeface="BIZ UDPゴシック" panose="020B0400000000000000" pitchFamily="50" charset="-128"/>
                <a:ea typeface="BIZ UDPゴシック" panose="020B0400000000000000" pitchFamily="50" charset="-128"/>
              </a:rPr>
              <a:t>3</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マイナンバーカードの受け取りかた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49</a:t>
            </a:r>
          </a:p>
        </p:txBody>
      </p:sp>
      <p:sp>
        <p:nvSpPr>
          <p:cNvPr id="11" name="正方形/長方形 10">
            <a:extLst>
              <a:ext uri="{FF2B5EF4-FFF2-40B4-BE49-F238E27FC236}">
                <a16:creationId xmlns:a16="http://schemas.microsoft.com/office/drawing/2014/main" id="{358FAE85-7A27-91B4-02F3-8D6AD6D6A5A5}"/>
              </a:ext>
            </a:extLst>
          </p:cNvPr>
          <p:cNvSpPr/>
          <p:nvPr/>
        </p:nvSpPr>
        <p:spPr>
          <a:xfrm>
            <a:off x="1871664" y="3994613"/>
            <a:ext cx="556806" cy="1978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3-A</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3-B</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3-C </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3-D</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3-E</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3-F</a:t>
            </a:r>
          </a:p>
        </p:txBody>
      </p:sp>
      <p:sp>
        <p:nvSpPr>
          <p:cNvPr id="12" name="テキスト ボックス 11">
            <a:extLst>
              <a:ext uri="{FF2B5EF4-FFF2-40B4-BE49-F238E27FC236}">
                <a16:creationId xmlns:a16="http://schemas.microsoft.com/office/drawing/2014/main" id="{83983848-D239-C683-547B-7449DCC9EDD8}"/>
              </a:ext>
            </a:extLst>
          </p:cNvPr>
          <p:cNvSpPr txBox="1"/>
          <p:nvPr/>
        </p:nvSpPr>
        <p:spPr>
          <a:xfrm>
            <a:off x="1818414" y="3657649"/>
            <a:ext cx="6839282" cy="400099"/>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000" b="1" dirty="0">
                <a:solidFill>
                  <a:srgbClr val="4472C4"/>
                </a:solidFill>
                <a:latin typeface="BIZ UDPゴシック" panose="020B0400000000000000" pitchFamily="50" charset="-128"/>
                <a:ea typeface="BIZ UDPゴシック" panose="020B0400000000000000" pitchFamily="50" charset="-128"/>
                <a:cs typeface="Meiryo" charset="-128"/>
              </a:rPr>
              <a:t>３．マイナンバーカードをオンラインで申請しましょう</a:t>
            </a:r>
          </a:p>
        </p:txBody>
      </p:sp>
      <p:sp>
        <p:nvSpPr>
          <p:cNvPr id="13" name="テキスト ボックス 12">
            <a:extLst>
              <a:ext uri="{FF2B5EF4-FFF2-40B4-BE49-F238E27FC236}">
                <a16:creationId xmlns:a16="http://schemas.microsoft.com/office/drawing/2014/main" id="{9E63BFF3-BA63-978A-86CC-A58B28265235}"/>
              </a:ext>
            </a:extLst>
          </p:cNvPr>
          <p:cNvSpPr txBox="1"/>
          <p:nvPr/>
        </p:nvSpPr>
        <p:spPr>
          <a:xfrm>
            <a:off x="1871664" y="6035893"/>
            <a:ext cx="6904818" cy="400099"/>
          </a:xfrm>
          <a:prstGeom prst="rect">
            <a:avLst/>
          </a:prstGeom>
          <a:noFill/>
        </p:spPr>
        <p:txBody>
          <a:bodyPr wrap="square" lIns="91431" tIns="45715" rIns="91431" bIns="45715" rtlCol="0" anchor="t">
            <a:spAutoFit/>
          </a:bodyPr>
          <a:lstStyle/>
          <a:p>
            <a:pPr algn="dist">
              <a:spcAft>
                <a:spcPts val="1200"/>
              </a:spcAft>
              <a:tabLst>
                <a:tab pos="528583" algn="l"/>
              </a:tabLst>
            </a:pPr>
            <a:r>
              <a:rPr lang="ja-JP" altLang="en-US" sz="2000" b="1" dirty="0">
                <a:solidFill>
                  <a:srgbClr val="4472C4"/>
                </a:solidFill>
                <a:latin typeface="BIZ UDPゴシック" panose="020B0400000000000000" pitchFamily="50" charset="-128"/>
                <a:ea typeface="BIZ UDPゴシック" panose="020B0400000000000000" pitchFamily="50" charset="-128"/>
                <a:cs typeface="Meiryo" charset="-128"/>
              </a:rPr>
              <a:t>●マイナンバーカードのお問い合わせ</a:t>
            </a:r>
            <a:r>
              <a:rPr lang="en-US" altLang="ja-JP" sz="1400" dirty="0">
                <a:latin typeface="BIZ UDPゴシック" panose="020B0400000000000000" pitchFamily="50" charset="-128"/>
                <a:ea typeface="BIZ UDPゴシック" panose="020B0400000000000000" pitchFamily="50" charset="-128"/>
                <a:cs typeface="Meiryo" charset="-128"/>
              </a:rPr>
              <a:t>………………………………</a:t>
            </a:r>
            <a:r>
              <a:rPr lang="ja-JP" altLang="en-US" sz="1400" dirty="0">
                <a:latin typeface="BIZ UDPゴシック" panose="020B0400000000000000" pitchFamily="50" charset="-128"/>
                <a:ea typeface="BIZ UDPゴシック" panose="020B0400000000000000" pitchFamily="50" charset="-128"/>
                <a:cs typeface="Meiryo" charset="-128"/>
              </a:rPr>
              <a:t>Ｐ５</a:t>
            </a:r>
            <a:r>
              <a:rPr lang="en-US" altLang="ja-JP" sz="1400" dirty="0">
                <a:latin typeface="BIZ UDPゴシック" panose="020B0400000000000000" pitchFamily="50" charset="-128"/>
                <a:ea typeface="BIZ UDPゴシック" panose="020B0400000000000000" pitchFamily="50" charset="-128"/>
                <a:cs typeface="Meiryo" charset="-128"/>
              </a:rPr>
              <a:t>0</a:t>
            </a:r>
            <a:endParaRPr lang="ja-JP" altLang="en-US" sz="2000"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3101544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0C00F5E-3D50-3121-2405-1D39CA440D3E}"/>
              </a:ext>
            </a:extLst>
          </p:cNvPr>
          <p:cNvPicPr>
            <a:picLocks noChangeAspect="1"/>
          </p:cNvPicPr>
          <p:nvPr/>
        </p:nvPicPr>
        <p:blipFill>
          <a:blip r:embed="rId4"/>
          <a:stretch>
            <a:fillRect/>
          </a:stretch>
        </p:blipFill>
        <p:spPr>
          <a:xfrm>
            <a:off x="5440991" y="2396227"/>
            <a:ext cx="2450804" cy="4340728"/>
          </a:xfrm>
          <a:prstGeom prst="rect">
            <a:avLst/>
          </a:prstGeom>
        </p:spPr>
      </p:pic>
      <p:pic>
        <p:nvPicPr>
          <p:cNvPr id="10" name="図 9">
            <a:extLst>
              <a:ext uri="{FF2B5EF4-FFF2-40B4-BE49-F238E27FC236}">
                <a16:creationId xmlns:a16="http://schemas.microsoft.com/office/drawing/2014/main" id="{DAD091D9-4604-8A92-48CB-9B9E88C6046A}"/>
              </a:ext>
            </a:extLst>
          </p:cNvPr>
          <p:cNvPicPr>
            <a:picLocks noChangeAspect="1"/>
          </p:cNvPicPr>
          <p:nvPr/>
        </p:nvPicPr>
        <p:blipFill>
          <a:blip r:embed="rId4"/>
          <a:stretch>
            <a:fillRect/>
          </a:stretch>
        </p:blipFill>
        <p:spPr>
          <a:xfrm>
            <a:off x="1219774" y="2396227"/>
            <a:ext cx="2450804" cy="4340728"/>
          </a:xfrm>
          <a:prstGeom prst="rect">
            <a:avLst/>
          </a:prstGeom>
        </p:spPr>
      </p:pic>
      <p:sp>
        <p:nvSpPr>
          <p:cNvPr id="4097" name="正方形/長方形 4096">
            <a:extLst>
              <a:ext uri="{FF2B5EF4-FFF2-40B4-BE49-F238E27FC236}">
                <a16:creationId xmlns:a16="http://schemas.microsoft.com/office/drawing/2014/main" id="{C28F1C4D-BEE0-B1A1-AD9F-91D3C0179B74}"/>
              </a:ext>
            </a:extLst>
          </p:cNvPr>
          <p:cNvSpPr/>
          <p:nvPr/>
        </p:nvSpPr>
        <p:spPr>
          <a:xfrm>
            <a:off x="3165834" y="3340528"/>
            <a:ext cx="45859" cy="1491883"/>
          </a:xfrm>
          <a:prstGeom prst="rect">
            <a:avLst/>
          </a:prstGeom>
          <a:solidFill>
            <a:srgbClr val="FA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9665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上下の線に沿って顔を合わせます</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点線の中心</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に顔を合わせます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カメラマークをダブルタップして撮影します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BFF9C273-6505-DA98-01FD-CF38696C953B}"/>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
        <p:nvSpPr>
          <p:cNvPr id="4105" name="四角形: 角を丸くする 4104">
            <a:extLst>
              <a:ext uri="{FF2B5EF4-FFF2-40B4-BE49-F238E27FC236}">
                <a16:creationId xmlns:a16="http://schemas.microsoft.com/office/drawing/2014/main" id="{B6D34D22-B3D1-F3A5-50B3-3EC91916436C}"/>
              </a:ext>
            </a:extLst>
          </p:cNvPr>
          <p:cNvSpPr/>
          <p:nvPr/>
        </p:nvSpPr>
        <p:spPr>
          <a:xfrm>
            <a:off x="5665884" y="5643257"/>
            <a:ext cx="1977982" cy="55205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69078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CA8A45B0-7EBA-0D53-8132-260668E450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698" y="240765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09" name="Picture 1">
            <a:extLst>
              <a:ext uri="{FF2B5EF4-FFF2-40B4-BE49-F238E27FC236}">
                <a16:creationId xmlns:a16="http://schemas.microsoft.com/office/drawing/2014/main" id="{4FC85994-9EE4-01AF-3CF4-F9A40DAE5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5358" y="240765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251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撮影後、使用する写真を</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後、</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補正する」を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EE82D4BA-7C4F-742F-1AA8-EF73722CA4A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6" name="四角形: 角を丸くする 5">
            <a:extLst>
              <a:ext uri="{FF2B5EF4-FFF2-40B4-BE49-F238E27FC236}">
                <a16:creationId xmlns:a16="http://schemas.microsoft.com/office/drawing/2014/main" id="{B6239902-8D84-54A1-B99A-A28D472F3B5A}"/>
              </a:ext>
            </a:extLst>
          </p:cNvPr>
          <p:cNvSpPr/>
          <p:nvPr/>
        </p:nvSpPr>
        <p:spPr>
          <a:xfrm>
            <a:off x="1111692" y="5301455"/>
            <a:ext cx="1750590" cy="69865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2A8C2B80-ACBE-8859-3595-638416A014AA}"/>
              </a:ext>
            </a:extLst>
          </p:cNvPr>
          <p:cNvSpPr/>
          <p:nvPr/>
        </p:nvSpPr>
        <p:spPr>
          <a:xfrm>
            <a:off x="6640315" y="6167238"/>
            <a:ext cx="1227895" cy="55205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3E0CE90D-A553-5DD1-EEE9-890CFB9C5145}"/>
              </a:ext>
            </a:extLst>
          </p:cNvPr>
          <p:cNvSpPr txBox="1"/>
          <p:nvPr/>
        </p:nvSpPr>
        <p:spPr>
          <a:xfrm>
            <a:off x="3694303" y="4292396"/>
            <a:ext cx="1745121" cy="2288768"/>
          </a:xfrm>
          <a:prstGeom prst="rect">
            <a:avLst/>
          </a:prstGeom>
          <a:noFill/>
        </p:spPr>
        <p:txBody>
          <a:bodyPr wrap="square" lIns="36000" tIns="45720" rIns="36000" bIns="45720" rtlCol="0" anchor="t">
            <a:spAutoFit/>
          </a:bodyPr>
          <a:lstStyle/>
          <a:p>
            <a:pPr>
              <a:lnSpc>
                <a:spcPct val="130000"/>
              </a:lnSpc>
            </a:pPr>
            <a:r>
              <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マイナンバーカードの申請書規定では写真の補正は認められておりませんので、</a:t>
            </a:r>
            <a:endPar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加工や編集はせず、本テキストの指示に従って撮影を進めてください。</a:t>
            </a:r>
          </a:p>
        </p:txBody>
      </p:sp>
    </p:spTree>
    <p:extLst>
      <p:ext uri="{BB962C8B-B14F-4D97-AF65-F5344CB8AC3E}">
        <p14:creationId xmlns:p14="http://schemas.microsoft.com/office/powerpoint/2010/main" val="3875951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1115268-0B4F-18B6-4BDF-BF17C205D1B7}"/>
              </a:ext>
            </a:extLst>
          </p:cNvPr>
          <p:cNvPicPr>
            <a:picLocks noChangeAspect="1"/>
          </p:cNvPicPr>
          <p:nvPr/>
        </p:nvPicPr>
        <p:blipFill>
          <a:blip r:embed="rId4"/>
          <a:stretch>
            <a:fillRect/>
          </a:stretch>
        </p:blipFill>
        <p:spPr>
          <a:xfrm>
            <a:off x="1234438" y="2380827"/>
            <a:ext cx="2456901" cy="4346825"/>
          </a:xfrm>
          <a:prstGeom prst="rect">
            <a:avLst/>
          </a:prstGeom>
        </p:spPr>
      </p:pic>
      <p:pic>
        <p:nvPicPr>
          <p:cNvPr id="52" name="Picture 2">
            <a:extLst>
              <a:ext uri="{FF2B5EF4-FFF2-40B4-BE49-F238E27FC236}">
                <a16:creationId xmlns:a16="http://schemas.microsoft.com/office/drawing/2014/main" id="{DE79AFD8-C252-6A85-CF87-FD1BCFC26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2662" y="240765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a:ln>
            <a:noFill/>
          </a:ln>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251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サイズ選択→」を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｢3.5×4.5cm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」を選択</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EE82D4BA-7C4F-742F-1AA8-EF73722CA4A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
        <p:nvSpPr>
          <p:cNvPr id="35" name="四角形: 角を丸くする 34">
            <a:extLst>
              <a:ext uri="{FF2B5EF4-FFF2-40B4-BE49-F238E27FC236}">
                <a16:creationId xmlns:a16="http://schemas.microsoft.com/office/drawing/2014/main" id="{87B14591-5B5B-2061-354F-CFC9652C91F7}"/>
              </a:ext>
            </a:extLst>
          </p:cNvPr>
          <p:cNvSpPr/>
          <p:nvPr/>
        </p:nvSpPr>
        <p:spPr>
          <a:xfrm>
            <a:off x="2423704" y="6167238"/>
            <a:ext cx="1227895" cy="55205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45" name="四角形: 角を丸くする 44">
            <a:extLst>
              <a:ext uri="{FF2B5EF4-FFF2-40B4-BE49-F238E27FC236}">
                <a16:creationId xmlns:a16="http://schemas.microsoft.com/office/drawing/2014/main" id="{374C3186-BBE4-2CCC-B403-299333961CC5}"/>
              </a:ext>
            </a:extLst>
          </p:cNvPr>
          <p:cNvSpPr/>
          <p:nvPr/>
        </p:nvSpPr>
        <p:spPr>
          <a:xfrm>
            <a:off x="5355941" y="4515065"/>
            <a:ext cx="2597434" cy="83798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52569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3">
            <a:extLst>
              <a:ext uri="{FF2B5EF4-FFF2-40B4-BE49-F238E27FC236}">
                <a16:creationId xmlns:a16="http://schemas.microsoft.com/office/drawing/2014/main" id="{9CDB97F4-98C7-3087-607A-CE4CD4EA2C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265" y="240765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3FB7172E-D7BC-1B0C-1347-ED848E473A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469" y="239929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a:ln>
            <a:noFill/>
          </a:ln>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251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保存する」をダブルタップします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保存完了画面が表示されます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EE82D4BA-7C4F-742F-1AA8-EF73722CA4A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21</a:t>
            </a:r>
          </a:p>
        </p:txBody>
      </p:sp>
      <p:sp>
        <p:nvSpPr>
          <p:cNvPr id="35" name="四角形: 角を丸くする 34">
            <a:extLst>
              <a:ext uri="{FF2B5EF4-FFF2-40B4-BE49-F238E27FC236}">
                <a16:creationId xmlns:a16="http://schemas.microsoft.com/office/drawing/2014/main" id="{87B14591-5B5B-2061-354F-CFC9652C91F7}"/>
              </a:ext>
            </a:extLst>
          </p:cNvPr>
          <p:cNvSpPr/>
          <p:nvPr/>
        </p:nvSpPr>
        <p:spPr>
          <a:xfrm>
            <a:off x="2423704" y="6058054"/>
            <a:ext cx="1227895" cy="55205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60549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マイナンバーカードを持つ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99516" y="4695781"/>
            <a:ext cx="1697235" cy="2094468"/>
          </a:xfrm>
          <a:prstGeom prst="rect">
            <a:avLst/>
          </a:prstGeom>
        </p:spPr>
      </p:pic>
      <p:sp>
        <p:nvSpPr>
          <p:cNvPr id="9" name="サブタイトル 2">
            <a:extLst>
              <a:ext uri="{FF2B5EF4-FFF2-40B4-BE49-F238E27FC236}">
                <a16:creationId xmlns:a16="http://schemas.microsoft.com/office/drawing/2014/main" id="{BEA76E79-68E8-0086-8869-DBF1AFB64492}"/>
              </a:ext>
            </a:extLst>
          </p:cNvPr>
          <p:cNvSpPr txBox="1">
            <a:spLocks/>
          </p:cNvSpPr>
          <p:nvPr/>
        </p:nvSpPr>
        <p:spPr>
          <a:xfrm>
            <a:off x="1835696" y="2313608"/>
            <a:ext cx="661711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マイナンバーカードを</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オンラインで</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申請しましょう</a:t>
            </a:r>
          </a:p>
        </p:txBody>
      </p:sp>
      <p:sp>
        <p:nvSpPr>
          <p:cNvPr id="10" name="テキスト ボックス 9">
            <a:extLst>
              <a:ext uri="{FF2B5EF4-FFF2-40B4-BE49-F238E27FC236}">
                <a16:creationId xmlns:a16="http://schemas.microsoft.com/office/drawing/2014/main" id="{9C6587B3-2638-A634-9D56-7C3C18E16A47}"/>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３</a:t>
            </a:r>
          </a:p>
        </p:txBody>
      </p:sp>
      <p:sp>
        <p:nvSpPr>
          <p:cNvPr id="5" name="Slide Number Placeholder 5">
            <a:extLst>
              <a:ext uri="{FF2B5EF4-FFF2-40B4-BE49-F238E27FC236}">
                <a16:creationId xmlns:a16="http://schemas.microsoft.com/office/drawing/2014/main" id="{E0AA181B-0332-A165-912C-7D6EFB99374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Tree>
    <p:extLst>
      <p:ext uri="{BB962C8B-B14F-4D97-AF65-F5344CB8AC3E}">
        <p14:creationId xmlns:p14="http://schemas.microsoft.com/office/powerpoint/2010/main" val="37551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3" name="サブタイトル 2"/>
          <p:cNvSpPr>
            <a:spLocks noGrp="1"/>
          </p:cNvSpPr>
          <p:nvPr>
            <p:ph type="subTitle" idx="4294967295"/>
          </p:nvPr>
        </p:nvSpPr>
        <p:spPr>
          <a:xfrm>
            <a:off x="611560" y="960780"/>
            <a:ext cx="7921254" cy="2897460"/>
          </a:xfrm>
        </p:spPr>
        <p:txBody>
          <a:bodyPr wrap="square">
            <a:spAutoFit/>
          </a:bodyPr>
          <a:lstStyle/>
          <a:p>
            <a:pPr>
              <a:lnSpc>
                <a:spcPct val="130000"/>
              </a:lnSpc>
              <a:spcBef>
                <a:spcPts val="0"/>
              </a:spcBef>
            </a:pPr>
            <a:r>
              <a:rPr lang="ja-JP" altLang="en-US" sz="2400" b="0" dirty="0"/>
              <a:t>マイナンバーカードは「個人番号カード交付申請書」にある</a:t>
            </a:r>
            <a:r>
              <a:rPr lang="en-US" altLang="ja-JP" sz="2400" b="0" dirty="0"/>
              <a:t>QR</a:t>
            </a:r>
            <a:r>
              <a:rPr lang="ja-JP" altLang="en-US" sz="2400" b="0" dirty="0"/>
              <a:t>コードを読み取ることで申請をすることができます。</a:t>
            </a:r>
            <a:endParaRPr lang="en-US" altLang="ja-JP" sz="2400" b="0" dirty="0"/>
          </a:p>
          <a:p>
            <a:pPr>
              <a:lnSpc>
                <a:spcPct val="130000"/>
              </a:lnSpc>
              <a:spcBef>
                <a:spcPts val="0"/>
              </a:spcBef>
            </a:pPr>
            <a:r>
              <a:rPr lang="ja-JP" altLang="en-US" sz="2400" b="0" dirty="0"/>
              <a:t>本テキストでは、</a:t>
            </a:r>
            <a:r>
              <a:rPr lang="en-US" altLang="ja-JP" sz="2400" b="0" dirty="0"/>
              <a:t>iPhone</a:t>
            </a:r>
            <a:r>
              <a:rPr lang="ja-JP" altLang="en-US" sz="2400" b="0" dirty="0"/>
              <a:t>の場合は</a:t>
            </a:r>
            <a:r>
              <a:rPr lang="en-US" altLang="ja-JP" sz="2400" b="0" dirty="0"/>
              <a:t>Google</a:t>
            </a:r>
            <a:r>
              <a:rPr lang="ja-JP" altLang="en-US" sz="2400" b="0" dirty="0"/>
              <a:t>アプリと</a:t>
            </a:r>
            <a:r>
              <a:rPr lang="en-US" altLang="ja-JP" sz="2400" b="0" dirty="0"/>
              <a:t>iPhone</a:t>
            </a:r>
            <a:r>
              <a:rPr lang="ja-JP" altLang="en-US" sz="2400" b="0" dirty="0"/>
              <a:t>のカメラ機能を使用して申請する方法を説明します。読み取りアプリには様々な種類があります。</a:t>
            </a:r>
            <a:r>
              <a:rPr lang="en-US" altLang="ja-JP" sz="2400" b="0" dirty="0"/>
              <a:t>App</a:t>
            </a:r>
            <a:r>
              <a:rPr lang="ja-JP" altLang="en-US" sz="2400" b="0" dirty="0"/>
              <a:t> </a:t>
            </a:r>
            <a:r>
              <a:rPr lang="en-US" altLang="ja-JP" sz="2400" b="0" dirty="0"/>
              <a:t>Store</a:t>
            </a:r>
            <a:r>
              <a:rPr lang="ja-JP" altLang="en-US" sz="2400" b="0" dirty="0"/>
              <a:t>からお好みのアプリをダウンロードしてください。</a:t>
            </a:r>
          </a:p>
        </p:txBody>
      </p:sp>
      <p:sp>
        <p:nvSpPr>
          <p:cNvPr id="9" name="タイトル 1">
            <a:extLst>
              <a:ext uri="{FF2B5EF4-FFF2-40B4-BE49-F238E27FC236}">
                <a16:creationId xmlns:a16="http://schemas.microsoft.com/office/drawing/2014/main" id="{C95BA1D1-E7AD-A4DA-A30C-30ABAFFD5EC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graphicFrame>
        <p:nvGraphicFramePr>
          <p:cNvPr id="5" name="object 7" descr="「Google Chrome（グーグルクローム）」のアイコンと概要を説明する表の画像">
            <a:extLst>
              <a:ext uri="{FF2B5EF4-FFF2-40B4-BE49-F238E27FC236}">
                <a16:creationId xmlns:a16="http://schemas.microsoft.com/office/drawing/2014/main" id="{7325F66E-188C-C91D-1F86-F7A4115A36A3}"/>
              </a:ext>
            </a:extLst>
          </p:cNvPr>
          <p:cNvGraphicFramePr>
            <a:graphicFrameLocks noGrp="1"/>
          </p:cNvGraphicFramePr>
          <p:nvPr>
            <p:extLst>
              <p:ext uri="{D42A27DB-BD31-4B8C-83A1-F6EECF244321}">
                <p14:modId xmlns:p14="http://schemas.microsoft.com/office/powerpoint/2010/main" val="1687977976"/>
              </p:ext>
            </p:extLst>
          </p:nvPr>
        </p:nvGraphicFramePr>
        <p:xfrm>
          <a:off x="611257" y="3910764"/>
          <a:ext cx="7920000" cy="2129815"/>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479911">
                  <a:extLst>
                    <a:ext uri="{9D8B030D-6E8A-4147-A177-3AD203B41FA5}">
                      <a16:colId xmlns:a16="http://schemas.microsoft.com/office/drawing/2014/main" val="20001"/>
                    </a:ext>
                  </a:extLst>
                </a:gridCol>
                <a:gridCol w="2215650">
                  <a:extLst>
                    <a:ext uri="{9D8B030D-6E8A-4147-A177-3AD203B41FA5}">
                      <a16:colId xmlns:a16="http://schemas.microsoft.com/office/drawing/2014/main" val="20002"/>
                    </a:ext>
                  </a:extLst>
                </a:gridCol>
              </a:tblGrid>
              <a:tr h="306342">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マーク</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BIZ UDPゴシック" panose="020B0400000000000000" pitchFamily="50" charset="-128"/>
                          <a:ea typeface="BIZ UDPゴシック" panose="020B0400000000000000" pitchFamily="50" charset="-128"/>
                          <a:cs typeface="Meiryo" charset="-128"/>
                        </a:rPr>
                        <a:t>概要</a:t>
                      </a:r>
                      <a:endParaRPr lang="en-US" altLang="ja-JP"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FFFFCC"/>
                    </a:solidFill>
                  </a:tcPr>
                </a:tc>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アプリ</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823473">
                <a:tc>
                  <a:txBody>
                    <a:bodyPr/>
                    <a:lstStyle/>
                    <a:p>
                      <a:pPr>
                        <a:lnSpc>
                          <a:spcPts val="1700"/>
                        </a:lnSpc>
                      </a:pP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marL="68580">
                        <a:lnSpc>
                          <a:spcPct val="125000"/>
                        </a:lnSpc>
                        <a:spcBef>
                          <a:spcPts val="155"/>
                        </a:spcBef>
                      </a:pPr>
                      <a:r>
                        <a:rPr lang="en-US" altLang="ja-JP" sz="1800" b="0" i="0" spc="20" dirty="0">
                          <a:latin typeface="BIZ UDPゴシック" panose="020B0400000000000000" pitchFamily="50" charset="-128"/>
                          <a:ea typeface="BIZ UDPゴシック" panose="020B0400000000000000" pitchFamily="50" charset="-128"/>
                          <a:cs typeface="Meiryo" charset="-128"/>
                        </a:rPr>
                        <a:t>Google</a:t>
                      </a:r>
                      <a:r>
                        <a:rPr lang="ja-JP" altLang="en-US" sz="1800" b="0" i="0" spc="20" dirty="0">
                          <a:latin typeface="BIZ UDPゴシック" panose="020B0400000000000000" pitchFamily="50" charset="-128"/>
                          <a:ea typeface="BIZ UDPゴシック" panose="020B0400000000000000" pitchFamily="50" charset="-128"/>
                          <a:cs typeface="Meiryo" charset="-128"/>
                        </a:rPr>
                        <a:t>アプリはユーザーに関連するトレンドやジャンルなどの最新情報を入手するアプリです。検索機能だけでなく、画像から検索する機能や、</a:t>
                      </a:r>
                      <a:r>
                        <a:rPr lang="en-US" altLang="ja-JP" sz="1800" b="0" i="0" spc="20" dirty="0">
                          <a:latin typeface="BIZ UDPゴシック" panose="020B0400000000000000" pitchFamily="50" charset="-128"/>
                          <a:ea typeface="BIZ UDPゴシック" panose="020B0400000000000000" pitchFamily="50" charset="-128"/>
                          <a:cs typeface="Meiryo" charset="-128"/>
                        </a:rPr>
                        <a:t>Google</a:t>
                      </a:r>
                      <a:r>
                        <a:rPr lang="ja-JP" altLang="en-US" sz="1800" b="0" i="0" spc="20" dirty="0">
                          <a:latin typeface="BIZ UDPゴシック" panose="020B0400000000000000" pitchFamily="50" charset="-128"/>
                          <a:ea typeface="BIZ UDPゴシック" panose="020B0400000000000000" pitchFamily="50" charset="-128"/>
                          <a:cs typeface="Meiryo" charset="-128"/>
                        </a:rPr>
                        <a:t>の生成</a:t>
                      </a:r>
                      <a:r>
                        <a:rPr lang="en-US" altLang="ja-JP" sz="1800" b="0" i="0" spc="20" dirty="0">
                          <a:latin typeface="BIZ UDPゴシック" panose="020B0400000000000000" pitchFamily="50" charset="-128"/>
                          <a:ea typeface="BIZ UDPゴシック" panose="020B0400000000000000" pitchFamily="50" charset="-128"/>
                          <a:cs typeface="Meiryo" charset="-128"/>
                        </a:rPr>
                        <a:t>AI</a:t>
                      </a:r>
                      <a:r>
                        <a:rPr lang="ja-JP" altLang="en-US" sz="1800" b="0" i="0" spc="20" dirty="0">
                          <a:latin typeface="BIZ UDPゴシック" panose="020B0400000000000000" pitchFamily="50" charset="-128"/>
                          <a:ea typeface="BIZ UDPゴシック" panose="020B0400000000000000" pitchFamily="50" charset="-128"/>
                          <a:cs typeface="Meiryo" charset="-128"/>
                        </a:rPr>
                        <a:t>である</a:t>
                      </a:r>
                      <a:r>
                        <a:rPr lang="en-US" altLang="ja-JP" sz="1800" b="0" i="0" spc="20" dirty="0">
                          <a:latin typeface="BIZ UDPゴシック" panose="020B0400000000000000" pitchFamily="50" charset="-128"/>
                          <a:ea typeface="BIZ UDPゴシック" panose="020B0400000000000000" pitchFamily="50" charset="-128"/>
                          <a:cs typeface="Meiryo" charset="-128"/>
                        </a:rPr>
                        <a:t>Gemini</a:t>
                      </a:r>
                      <a:r>
                        <a:rPr lang="ja-JP" altLang="en-US" sz="1800" b="0" i="0" spc="20" dirty="0">
                          <a:latin typeface="BIZ UDPゴシック" panose="020B0400000000000000" pitchFamily="50" charset="-128"/>
                          <a:ea typeface="BIZ UDPゴシック" panose="020B0400000000000000" pitchFamily="50" charset="-128"/>
                          <a:cs typeface="Meiryo" charset="-128"/>
                        </a:rPr>
                        <a:t>（ジェミニ）を活用できます。</a:t>
                      </a:r>
                      <a:endParaRPr lang="ja-JP" altLang="en-US" sz="1800" b="0" i="0" dirty="0">
                        <a:latin typeface="BIZ UDPゴシック" panose="020B0400000000000000" pitchFamily="50" charset="-128"/>
                        <a:ea typeface="BIZ UDPゴシック" panose="020B0400000000000000" pitchFamily="50" charset="-128"/>
                        <a:cs typeface="Meiryo" charset="-128"/>
                      </a:endParaRP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8580">
                        <a:lnSpc>
                          <a:spcPct val="125000"/>
                        </a:lnSpc>
                        <a:spcBef>
                          <a:spcPts val="155"/>
                        </a:spcBef>
                      </a:pPr>
                      <a:r>
                        <a:rPr lang="en-US" altLang="ja-JP" sz="1800" b="0" i="0" spc="-2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Google</a:t>
                      </a:r>
                      <a:r>
                        <a:rPr lang="en-US" altLang="ja-JP" sz="1800" b="0" i="0" spc="-10" dirty="0">
                          <a:latin typeface="BIZ UDPゴシック" panose="020B0400000000000000" pitchFamily="50" charset="-128"/>
                          <a:ea typeface="BIZ UDPゴシック" panose="020B0400000000000000" pitchFamily="50" charset="-128"/>
                          <a:cs typeface="Meiryo" charset="-128"/>
                        </a:rPr>
                        <a:t> </a:t>
                      </a:r>
                      <a:r>
                        <a:rPr lang="ja-JP" altLang="en-US" sz="1800" b="0" i="0" spc="-10" dirty="0">
                          <a:latin typeface="BIZ UDPゴシック" panose="020B0400000000000000" pitchFamily="50" charset="-128"/>
                          <a:ea typeface="BIZ UDPゴシック" panose="020B0400000000000000" pitchFamily="50" charset="-128"/>
                          <a:cs typeface="Meiryo" charset="-128"/>
                        </a:rPr>
                        <a:t>アプリ</a:t>
                      </a:r>
                      <a:endParaRPr lang="en-US" altLang="ja-JP" sz="1800" b="0" i="0" dirty="0">
                        <a:latin typeface="BIZ UDPゴシック" panose="020B0400000000000000" pitchFamily="50" charset="-128"/>
                        <a:ea typeface="BIZ UDPゴシック" panose="020B0400000000000000" pitchFamily="50" charset="-128"/>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spc="10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Google</a:t>
                      </a:r>
                      <a:r>
                        <a:rPr lang="en-US" altLang="ja-JP" sz="1800" b="0" i="0" spc="-5"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LLC.</a:t>
                      </a:r>
                      <a:r>
                        <a:rPr lang="ja-JP" altLang="en-US" sz="1800" b="0" i="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Ver332.1</a:t>
                      </a:r>
                      <a:r>
                        <a:rPr lang="ja-JP" altLang="en-US" sz="1800" b="0" i="0" dirty="0">
                          <a:latin typeface="BIZ UDPゴシック" panose="020B0400000000000000" pitchFamily="50" charset="-128"/>
                          <a:ea typeface="BIZ UDPゴシック" panose="020B0400000000000000" pitchFamily="50" charset="-128"/>
                          <a:cs typeface="Meiryo" charset="-128"/>
                        </a:rPr>
                        <a:t>）</a:t>
                      </a:r>
                      <a:endParaRPr lang="en-US" altLang="ja-JP" sz="1800" b="0" i="0" dirty="0">
                        <a:latin typeface="BIZ UDPゴシック" panose="020B0400000000000000" pitchFamily="50" charset="-128"/>
                        <a:ea typeface="BIZ UDPゴシック" panose="020B0400000000000000" pitchFamily="50" charset="-128"/>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baseline="0" dirty="0">
                          <a:latin typeface="BIZ UDPゴシック" panose="020B0400000000000000" pitchFamily="50" charset="-128"/>
                          <a:ea typeface="BIZ UDPゴシック" panose="020B0400000000000000" pitchFamily="50" charset="-128"/>
                          <a:cs typeface="Meiryo" charset="-128"/>
                        </a:rPr>
                        <a:t>  </a:t>
                      </a:r>
                      <a:r>
                        <a:rPr lang="ja-JP" altLang="en-US" sz="1800" b="0" i="0" dirty="0">
                          <a:latin typeface="BIZ UDPゴシック" panose="020B0400000000000000" pitchFamily="50" charset="-128"/>
                          <a:ea typeface="BIZ UDPゴシック" panose="020B0400000000000000" pitchFamily="50" charset="-128"/>
                          <a:cs typeface="Meiryo" charset="-128"/>
                        </a:rPr>
                        <a:t>無料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 name="図 3">
            <a:extLst>
              <a:ext uri="{FF2B5EF4-FFF2-40B4-BE49-F238E27FC236}">
                <a16:creationId xmlns:a16="http://schemas.microsoft.com/office/drawing/2014/main" id="{F48A1EAF-EB06-40B1-354F-E0EAB2D09A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88" t="4691" r="53910" b="86650"/>
          <a:stretch/>
        </p:blipFill>
        <p:spPr bwMode="auto">
          <a:xfrm>
            <a:off x="673060" y="4560029"/>
            <a:ext cx="1112550" cy="1112550"/>
          </a:xfrm>
          <a:custGeom>
            <a:avLst/>
            <a:gdLst>
              <a:gd name="connsiteX0" fmla="*/ 190788 w 828000"/>
              <a:gd name="connsiteY0" fmla="*/ 0 h 828000"/>
              <a:gd name="connsiteX1" fmla="*/ 637212 w 828000"/>
              <a:gd name="connsiteY1" fmla="*/ 0 h 828000"/>
              <a:gd name="connsiteX2" fmla="*/ 828000 w 828000"/>
              <a:gd name="connsiteY2" fmla="*/ 190788 h 828000"/>
              <a:gd name="connsiteX3" fmla="*/ 828000 w 828000"/>
              <a:gd name="connsiteY3" fmla="*/ 637212 h 828000"/>
              <a:gd name="connsiteX4" fmla="*/ 637212 w 828000"/>
              <a:gd name="connsiteY4" fmla="*/ 828000 h 828000"/>
              <a:gd name="connsiteX5" fmla="*/ 190788 w 828000"/>
              <a:gd name="connsiteY5" fmla="*/ 828000 h 828000"/>
              <a:gd name="connsiteX6" fmla="*/ 0 w 828000"/>
              <a:gd name="connsiteY6" fmla="*/ 637212 h 828000"/>
              <a:gd name="connsiteX7" fmla="*/ 0 w 828000"/>
              <a:gd name="connsiteY7" fmla="*/ 190788 h 828000"/>
              <a:gd name="connsiteX8" fmla="*/ 190788 w 828000"/>
              <a:gd name="connsiteY8"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000" h="828000">
                <a:moveTo>
                  <a:pt x="190788" y="0"/>
                </a:moveTo>
                <a:lnTo>
                  <a:pt x="637212" y="0"/>
                </a:lnTo>
                <a:cubicBezTo>
                  <a:pt x="742581" y="0"/>
                  <a:pt x="828000" y="85419"/>
                  <a:pt x="828000" y="190788"/>
                </a:cubicBezTo>
                <a:lnTo>
                  <a:pt x="828000" y="637212"/>
                </a:lnTo>
                <a:cubicBezTo>
                  <a:pt x="828000" y="742581"/>
                  <a:pt x="742581" y="828000"/>
                  <a:pt x="637212" y="828000"/>
                </a:cubicBezTo>
                <a:lnTo>
                  <a:pt x="190788" y="828000"/>
                </a:lnTo>
                <a:cubicBezTo>
                  <a:pt x="85419" y="828000"/>
                  <a:pt x="0" y="742581"/>
                  <a:pt x="0" y="637212"/>
                </a:cubicBezTo>
                <a:lnTo>
                  <a:pt x="0" y="190788"/>
                </a:lnTo>
                <a:cubicBezTo>
                  <a:pt x="0" y="85419"/>
                  <a:pt x="85419" y="0"/>
                  <a:pt x="190788"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982F4499-33BF-3162-3B73-A8F3E406DA09}"/>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Tree>
    <p:extLst>
      <p:ext uri="{BB962C8B-B14F-4D97-AF65-F5344CB8AC3E}">
        <p14:creationId xmlns:p14="http://schemas.microsoft.com/office/powerpoint/2010/main" val="2958496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6EACFE1-8758-8965-0E19-10D78D73ADC9}"/>
              </a:ext>
            </a:extLst>
          </p:cNvPr>
          <p:cNvPicPr>
            <a:picLocks noChangeAspect="1"/>
          </p:cNvPicPr>
          <p:nvPr/>
        </p:nvPicPr>
        <p:blipFill>
          <a:blip r:embed="rId4"/>
          <a:stretch>
            <a:fillRect/>
          </a:stretch>
        </p:blipFill>
        <p:spPr>
          <a:xfrm>
            <a:off x="5473726" y="2256791"/>
            <a:ext cx="2475191" cy="4377307"/>
          </a:xfrm>
          <a:prstGeom prst="rect">
            <a:avLst/>
          </a:prstGeom>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EC1F0522-BECA-590B-3A79-3A5182387EBD}"/>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アプリをインストールしましょう</a:t>
            </a:r>
          </a:p>
        </p:txBody>
      </p:sp>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28750" y="4722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CF377AB-AD6D-416D-896D-93F088236615}"/>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B240C5DC-E7E6-BC9A-4285-8C2764FFD15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F029F27-BE2D-1C9E-C2E2-5E8FD1E7ED3A}"/>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をダブルタップします</a:t>
            </a:r>
          </a:p>
        </p:txBody>
      </p:sp>
      <p:sp>
        <p:nvSpPr>
          <p:cNvPr id="25" name="四角形: 角を丸くする 24">
            <a:extLst>
              <a:ext uri="{FF2B5EF4-FFF2-40B4-BE49-F238E27FC236}">
                <a16:creationId xmlns:a16="http://schemas.microsoft.com/office/drawing/2014/main" id="{A4C4995C-D652-E6A2-5153-C15BD6C81814}"/>
              </a:ext>
            </a:extLst>
          </p:cNvPr>
          <p:cNvSpPr/>
          <p:nvPr/>
        </p:nvSpPr>
        <p:spPr>
          <a:xfrm>
            <a:off x="7447283" y="6228213"/>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E9F10360-60DE-E946-4F97-E9A2322FBC19}"/>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11" name="タイトル 1">
            <a:extLst>
              <a:ext uri="{FF2B5EF4-FFF2-40B4-BE49-F238E27FC236}">
                <a16:creationId xmlns:a16="http://schemas.microsoft.com/office/drawing/2014/main" id="{984693C6-833E-677F-8C29-80137D8917C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7320C891-94EF-42EA-FD4D-C9E7478BA2BF}"/>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4" name="テキスト ボックス 3">
            <a:extLst>
              <a:ext uri="{FF2B5EF4-FFF2-40B4-BE49-F238E27FC236}">
                <a16:creationId xmlns:a16="http://schemas.microsoft.com/office/drawing/2014/main" id="{834E431A-F886-DF5F-F316-355F45FE187C}"/>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ダブルタップします</a:t>
            </a:r>
          </a:p>
        </p:txBody>
      </p:sp>
      <p:pic>
        <p:nvPicPr>
          <p:cNvPr id="6" name="図 5">
            <a:extLst>
              <a:ext uri="{FF2B5EF4-FFF2-40B4-BE49-F238E27FC236}">
                <a16:creationId xmlns:a16="http://schemas.microsoft.com/office/drawing/2014/main" id="{B866E1EB-663A-0A11-B53D-2956FA5DAE4F}"/>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Tree>
    <p:extLst>
      <p:ext uri="{BB962C8B-B14F-4D97-AF65-F5344CB8AC3E}">
        <p14:creationId xmlns:p14="http://schemas.microsoft.com/office/powerpoint/2010/main" val="1855083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5CFD8B6-E57B-B637-32BA-D008F67567AA}"/>
              </a:ext>
            </a:extLst>
          </p:cNvPr>
          <p:cNvPicPr>
            <a:picLocks noChangeAspect="1"/>
          </p:cNvPicPr>
          <p:nvPr/>
        </p:nvPicPr>
        <p:blipFill>
          <a:blip r:embed="rId4"/>
          <a:stretch>
            <a:fillRect/>
          </a:stretch>
        </p:blipFill>
        <p:spPr>
          <a:xfrm>
            <a:off x="1152572" y="2266951"/>
            <a:ext cx="2475191" cy="4377307"/>
          </a:xfrm>
          <a:prstGeom prst="rect">
            <a:avLst/>
          </a:prstGeom>
        </p:spPr>
      </p:pic>
      <p:pic>
        <p:nvPicPr>
          <p:cNvPr id="1026" name="Picture 2">
            <a:extLst>
              <a:ext uri="{FF2B5EF4-FFF2-40B4-BE49-F238E27FC236}">
                <a16:creationId xmlns:a16="http://schemas.microsoft.com/office/drawing/2014/main" id="{D5C878FF-5122-6422-DF5C-C49521A42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87" y="2274822"/>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 name="字幕 14">
            <a:extLst>
              <a:ext uri="{FF2B5EF4-FFF2-40B4-BE49-F238E27FC236}">
                <a16:creationId xmlns:a16="http://schemas.microsoft.com/office/drawing/2014/main" id="{74B096C9-8B33-3889-C6B0-82D702669914}"/>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アプリをインストールしましょう</a:t>
            </a:r>
          </a:p>
        </p:txBody>
      </p:sp>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F99B712-E771-1E30-153F-43E9859ED271}"/>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AD7F136-CB85-FCDF-455C-5B8ED1E84A1C}"/>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774BDD0F-5AC8-9CD9-460B-1D34A21E9BFA}"/>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ダブルタップし検索します</a:t>
            </a:r>
          </a:p>
        </p:txBody>
      </p: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検索枠に「ぐーぐるあぷり」と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395484" y="5907953"/>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19CFB0BF-745D-D885-2E45-7C4638E33763}"/>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9" name="タイトル 1">
            <a:extLst>
              <a:ext uri="{FF2B5EF4-FFF2-40B4-BE49-F238E27FC236}">
                <a16:creationId xmlns:a16="http://schemas.microsoft.com/office/drawing/2014/main" id="{26FB8A1D-754E-273F-C7D3-C9978519744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529A5648-C94E-7A85-4D42-5B4600327F1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4133424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1ECB0F7-8D54-8862-59E5-05854D0AB8A3}"/>
              </a:ext>
            </a:extLst>
          </p:cNvPr>
          <p:cNvPicPr>
            <a:picLocks noChangeAspect="1"/>
          </p:cNvPicPr>
          <p:nvPr/>
        </p:nvPicPr>
        <p:blipFill>
          <a:blip r:embed="rId4"/>
          <a:stretch>
            <a:fillRect/>
          </a:stretch>
        </p:blipFill>
        <p:spPr>
          <a:xfrm>
            <a:off x="5477699" y="2264652"/>
            <a:ext cx="2475191" cy="4377307"/>
          </a:xfrm>
          <a:prstGeom prst="rect">
            <a:avLst/>
          </a:prstGeom>
        </p:spPr>
      </p:pic>
      <p:pic>
        <p:nvPicPr>
          <p:cNvPr id="13" name="図 12">
            <a:extLst>
              <a:ext uri="{FF2B5EF4-FFF2-40B4-BE49-F238E27FC236}">
                <a16:creationId xmlns:a16="http://schemas.microsoft.com/office/drawing/2014/main" id="{CE1625E3-73EB-F8A7-9CFE-7E4903C1A60D}"/>
              </a:ext>
            </a:extLst>
          </p:cNvPr>
          <p:cNvPicPr>
            <a:picLocks noChangeAspect="1"/>
          </p:cNvPicPr>
          <p:nvPr/>
        </p:nvPicPr>
        <p:blipFill>
          <a:blip r:embed="rId5"/>
          <a:stretch>
            <a:fillRect/>
          </a:stretch>
        </p:blipFill>
        <p:spPr>
          <a:xfrm>
            <a:off x="1150996" y="2261465"/>
            <a:ext cx="2475191" cy="4377307"/>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C5414DF-6AA6-EBD3-1C0E-3A413EDF5FA8}"/>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50D4A28-ECBA-8B51-15EE-237BD7DBB64F}"/>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595E76C1-3421-852C-AFC9-E63DD771BD67}"/>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「入手」をダブルタップします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58681"/>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40747" y="2846922"/>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字幕 14">
            <a:extLst>
              <a:ext uri="{FF2B5EF4-FFF2-40B4-BE49-F238E27FC236}">
                <a16:creationId xmlns:a16="http://schemas.microsoft.com/office/drawing/2014/main" id="{F1888F76-14B5-8238-2C3A-D3857C0341DD}"/>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アプリをインストールしましょう</a:t>
            </a:r>
          </a:p>
        </p:txBody>
      </p:sp>
      <p:sp>
        <p:nvSpPr>
          <p:cNvPr id="9" name="タイトル 1">
            <a:extLst>
              <a:ext uri="{FF2B5EF4-FFF2-40B4-BE49-F238E27FC236}">
                <a16:creationId xmlns:a16="http://schemas.microsoft.com/office/drawing/2014/main" id="{682C8219-3C9D-75D4-2B26-7FEA96F35D9A}"/>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11" name="タイトル 1">
            <a:extLst>
              <a:ext uri="{FF2B5EF4-FFF2-40B4-BE49-F238E27FC236}">
                <a16:creationId xmlns:a16="http://schemas.microsoft.com/office/drawing/2014/main" id="{1A9B72A4-1925-D507-D7AF-3601B6179F1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A93CE255-8F44-07B5-F9EB-B520E24A3DF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1640474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0F863483-FEF9-BAFD-5885-61CCE8062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165" y="227140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863DAA6-1670-B6BD-1FE9-F1A53D931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967" y="2271404"/>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5" name="四角形: 角を丸くする 14">
            <a:extLst>
              <a:ext uri="{FF2B5EF4-FFF2-40B4-BE49-F238E27FC236}">
                <a16:creationId xmlns:a16="http://schemas.microsoft.com/office/drawing/2014/main" id="{D6F8DBAB-8A9E-659D-7EFE-0C8639EFF335}"/>
              </a:ext>
            </a:extLst>
          </p:cNvPr>
          <p:cNvSpPr/>
          <p:nvPr/>
        </p:nvSpPr>
        <p:spPr>
          <a:xfrm>
            <a:off x="1857533" y="2436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682735" y="1488700"/>
            <a:ext cx="3422571" cy="755720"/>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Google</a:t>
            </a:r>
            <a:r>
              <a:rPr lang="ja-JP" altLang="en-US" dirty="0">
                <a:latin typeface="BIZ UDPゴシック" panose="020B0400000000000000" pitchFamily="50" charset="-128"/>
                <a:ea typeface="BIZ UDPゴシック" panose="020B0400000000000000" pitchFamily="50" charset="-128"/>
              </a:rPr>
              <a:t>レンズ</a:t>
            </a:r>
            <a:r>
              <a:rPr lang="en-US" altLang="ja-JP" sz="1800"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    　を</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rPr>
              <a:t>ダブルタップします</a:t>
            </a:r>
            <a:endParaRPr lang="en-US" altLang="ja-JP" sz="1800"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Google</a:t>
            </a:r>
            <a:r>
              <a:rPr lang="ja-JP" altLang="en-US" dirty="0">
                <a:latin typeface="BIZ UDPゴシック" panose="020B0400000000000000" pitchFamily="50" charset="-128"/>
                <a:ea typeface="BIZ UDPゴシック" panose="020B0400000000000000" pitchFamily="50" charset="-128"/>
              </a:rPr>
              <a:t>アプリ     　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ダブルタップします</a:t>
            </a:r>
          </a:p>
        </p:txBody>
      </p:sp>
      <p:sp>
        <p:nvSpPr>
          <p:cNvPr id="26" name="テキスト ボックス 25">
            <a:extLst>
              <a:ext uri="{FF2B5EF4-FFF2-40B4-BE49-F238E27FC236}">
                <a16:creationId xmlns:a16="http://schemas.microsoft.com/office/drawing/2014/main" id="{BFF06CFC-FEF6-11E7-5C77-2A53BC4D7319}"/>
              </a:ext>
            </a:extLst>
          </p:cNvPr>
          <p:cNvSpPr txBox="1"/>
          <p:nvPr/>
        </p:nvSpPr>
        <p:spPr>
          <a:xfrm>
            <a:off x="3668962" y="2350678"/>
            <a:ext cx="1091753" cy="646331"/>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Google</a:t>
            </a:r>
            <a:r>
              <a:rPr kumimoji="1" lang="ja-JP" altLang="en-US" dirty="0">
                <a:latin typeface="BIZ UDPゴシック" panose="020B0400000000000000" pitchFamily="50" charset="-128"/>
                <a:ea typeface="BIZ UDPゴシック" panose="020B0400000000000000" pitchFamily="50" charset="-128"/>
              </a:rPr>
              <a:t>アプリ</a:t>
            </a:r>
          </a:p>
        </p:txBody>
      </p:sp>
      <p:cxnSp>
        <p:nvCxnSpPr>
          <p:cNvPr id="27" name="直線コネクタ 26">
            <a:extLst>
              <a:ext uri="{FF2B5EF4-FFF2-40B4-BE49-F238E27FC236}">
                <a16:creationId xmlns:a16="http://schemas.microsoft.com/office/drawing/2014/main" id="{456B2F83-24CC-7D8D-60E3-14B03B2B6D3B}"/>
              </a:ext>
            </a:extLst>
          </p:cNvPr>
          <p:cNvCxnSpPr>
            <a:cxnSpLocks/>
            <a:stCxn id="15" idx="3"/>
            <a:endCxn id="26" idx="1"/>
          </p:cNvCxnSpPr>
          <p:nvPr/>
        </p:nvCxnSpPr>
        <p:spPr>
          <a:xfrm>
            <a:off x="2332725" y="2672870"/>
            <a:ext cx="1336237" cy="974"/>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3" name="字幕 14">
            <a:extLst>
              <a:ext uri="{FF2B5EF4-FFF2-40B4-BE49-F238E27FC236}">
                <a16:creationId xmlns:a16="http://schemas.microsoft.com/office/drawing/2014/main" id="{3A6183A1-590A-60B2-3B30-72CC67E4C5E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pic>
        <p:nvPicPr>
          <p:cNvPr id="30" name="図 29">
            <a:extLst>
              <a:ext uri="{FF2B5EF4-FFF2-40B4-BE49-F238E27FC236}">
                <a16:creationId xmlns:a16="http://schemas.microsoft.com/office/drawing/2014/main" id="{DF9E8906-4C50-5412-040C-CAC5D79493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688" t="4691" r="53910" b="86650"/>
          <a:stretch/>
        </p:blipFill>
        <p:spPr bwMode="auto">
          <a:xfrm>
            <a:off x="3067136" y="1488700"/>
            <a:ext cx="431437" cy="431437"/>
          </a:xfrm>
          <a:custGeom>
            <a:avLst/>
            <a:gdLst>
              <a:gd name="connsiteX0" fmla="*/ 190788 w 828000"/>
              <a:gd name="connsiteY0" fmla="*/ 0 h 828000"/>
              <a:gd name="connsiteX1" fmla="*/ 637212 w 828000"/>
              <a:gd name="connsiteY1" fmla="*/ 0 h 828000"/>
              <a:gd name="connsiteX2" fmla="*/ 828000 w 828000"/>
              <a:gd name="connsiteY2" fmla="*/ 190788 h 828000"/>
              <a:gd name="connsiteX3" fmla="*/ 828000 w 828000"/>
              <a:gd name="connsiteY3" fmla="*/ 637212 h 828000"/>
              <a:gd name="connsiteX4" fmla="*/ 637212 w 828000"/>
              <a:gd name="connsiteY4" fmla="*/ 828000 h 828000"/>
              <a:gd name="connsiteX5" fmla="*/ 190788 w 828000"/>
              <a:gd name="connsiteY5" fmla="*/ 828000 h 828000"/>
              <a:gd name="connsiteX6" fmla="*/ 0 w 828000"/>
              <a:gd name="connsiteY6" fmla="*/ 637212 h 828000"/>
              <a:gd name="connsiteX7" fmla="*/ 0 w 828000"/>
              <a:gd name="connsiteY7" fmla="*/ 190788 h 828000"/>
              <a:gd name="connsiteX8" fmla="*/ 190788 w 828000"/>
              <a:gd name="connsiteY8"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000" h="828000">
                <a:moveTo>
                  <a:pt x="190788" y="0"/>
                </a:moveTo>
                <a:lnTo>
                  <a:pt x="637212" y="0"/>
                </a:lnTo>
                <a:cubicBezTo>
                  <a:pt x="742581" y="0"/>
                  <a:pt x="828000" y="85419"/>
                  <a:pt x="828000" y="190788"/>
                </a:cubicBezTo>
                <a:lnTo>
                  <a:pt x="828000" y="637212"/>
                </a:lnTo>
                <a:cubicBezTo>
                  <a:pt x="828000" y="742581"/>
                  <a:pt x="742581" y="828000"/>
                  <a:pt x="637212" y="828000"/>
                </a:cubicBezTo>
                <a:lnTo>
                  <a:pt x="190788" y="828000"/>
                </a:lnTo>
                <a:cubicBezTo>
                  <a:pt x="85419" y="828000"/>
                  <a:pt x="0" y="742581"/>
                  <a:pt x="0" y="637212"/>
                </a:cubicBezTo>
                <a:lnTo>
                  <a:pt x="0" y="190788"/>
                </a:lnTo>
                <a:cubicBezTo>
                  <a:pt x="0" y="85419"/>
                  <a:pt x="85419" y="0"/>
                  <a:pt x="190788"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1" name="四角形: 角を丸くする 30">
            <a:extLst>
              <a:ext uri="{FF2B5EF4-FFF2-40B4-BE49-F238E27FC236}">
                <a16:creationId xmlns:a16="http://schemas.microsoft.com/office/drawing/2014/main" id="{846A4A32-7BAC-6F7A-39E6-6AB9C9F7986F}"/>
              </a:ext>
            </a:extLst>
          </p:cNvPr>
          <p:cNvSpPr/>
          <p:nvPr/>
        </p:nvSpPr>
        <p:spPr>
          <a:xfrm>
            <a:off x="7424762" y="3518763"/>
            <a:ext cx="367517" cy="3853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024" name="図 1023">
            <a:extLst>
              <a:ext uri="{FF2B5EF4-FFF2-40B4-BE49-F238E27FC236}">
                <a16:creationId xmlns:a16="http://schemas.microsoft.com/office/drawing/2014/main" id="{FA0ACCEA-B341-46A9-CC60-3BC4F4C37F1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3" t="57155" r="78729" b="37105"/>
          <a:stretch/>
        </p:blipFill>
        <p:spPr bwMode="auto">
          <a:xfrm>
            <a:off x="7366311" y="1476455"/>
            <a:ext cx="426195" cy="426195"/>
          </a:xfrm>
          <a:custGeom>
            <a:avLst/>
            <a:gdLst>
              <a:gd name="connsiteX0" fmla="*/ 196132 w 511200"/>
              <a:gd name="connsiteY0" fmla="*/ 0 h 511200"/>
              <a:gd name="connsiteX1" fmla="*/ 315068 w 511200"/>
              <a:gd name="connsiteY1" fmla="*/ 0 h 511200"/>
              <a:gd name="connsiteX2" fmla="*/ 511200 w 511200"/>
              <a:gd name="connsiteY2" fmla="*/ 196132 h 511200"/>
              <a:gd name="connsiteX3" fmla="*/ 511200 w 511200"/>
              <a:gd name="connsiteY3" fmla="*/ 315068 h 511200"/>
              <a:gd name="connsiteX4" fmla="*/ 315068 w 511200"/>
              <a:gd name="connsiteY4" fmla="*/ 511200 h 511200"/>
              <a:gd name="connsiteX5" fmla="*/ 196132 w 511200"/>
              <a:gd name="connsiteY5" fmla="*/ 511200 h 511200"/>
              <a:gd name="connsiteX6" fmla="*/ 0 w 511200"/>
              <a:gd name="connsiteY6" fmla="*/ 315068 h 511200"/>
              <a:gd name="connsiteX7" fmla="*/ 0 w 511200"/>
              <a:gd name="connsiteY7" fmla="*/ 196132 h 511200"/>
              <a:gd name="connsiteX8" fmla="*/ 196132 w 511200"/>
              <a:gd name="connsiteY8" fmla="*/ 0 h 5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0" h="511200">
                <a:moveTo>
                  <a:pt x="196132" y="0"/>
                </a:moveTo>
                <a:lnTo>
                  <a:pt x="315068" y="0"/>
                </a:lnTo>
                <a:cubicBezTo>
                  <a:pt x="423389" y="0"/>
                  <a:pt x="511200" y="87811"/>
                  <a:pt x="511200" y="196132"/>
                </a:cubicBezTo>
                <a:lnTo>
                  <a:pt x="511200" y="315068"/>
                </a:lnTo>
                <a:cubicBezTo>
                  <a:pt x="511200" y="423389"/>
                  <a:pt x="423389" y="511200"/>
                  <a:pt x="315068" y="511200"/>
                </a:cubicBezTo>
                <a:lnTo>
                  <a:pt x="196132" y="511200"/>
                </a:lnTo>
                <a:cubicBezTo>
                  <a:pt x="87811" y="511200"/>
                  <a:pt x="0" y="423389"/>
                  <a:pt x="0" y="315068"/>
                </a:cubicBezTo>
                <a:lnTo>
                  <a:pt x="0" y="196132"/>
                </a:lnTo>
                <a:cubicBezTo>
                  <a:pt x="0" y="87811"/>
                  <a:pt x="87811" y="0"/>
                  <a:pt x="196132"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25" name="テキスト ボックス 1024">
            <a:extLst>
              <a:ext uri="{FF2B5EF4-FFF2-40B4-BE49-F238E27FC236}">
                <a16:creationId xmlns:a16="http://schemas.microsoft.com/office/drawing/2014/main" id="{DE98AA0B-A839-A5F3-4966-A37AE73EC3BE}"/>
              </a:ext>
            </a:extLst>
          </p:cNvPr>
          <p:cNvSpPr txBox="1"/>
          <p:nvPr/>
        </p:nvSpPr>
        <p:spPr>
          <a:xfrm>
            <a:off x="7980033" y="3388262"/>
            <a:ext cx="1117703" cy="646331"/>
          </a:xfrm>
          <a:prstGeom prst="rect">
            <a:avLst/>
          </a:prstGeom>
          <a:noFill/>
        </p:spPr>
        <p:txBody>
          <a:bodyPr wrap="square" rtlCol="0">
            <a:spAutoFit/>
          </a:bodyPr>
          <a:lstStyle/>
          <a:p>
            <a:pPr algn="ctr"/>
            <a:r>
              <a:rPr kumimoji="1" lang="en-US" altLang="ja-JP" dirty="0">
                <a:latin typeface="BIZ UDPゴシック" panose="020B0400000000000000" pitchFamily="50" charset="-128"/>
                <a:ea typeface="BIZ UDPゴシック" panose="020B0400000000000000" pitchFamily="50" charset="-128"/>
              </a:rPr>
              <a:t>Google</a:t>
            </a:r>
            <a:r>
              <a:rPr kumimoji="1" lang="ja-JP" altLang="en-US" dirty="0">
                <a:latin typeface="BIZ UDPゴシック" panose="020B0400000000000000" pitchFamily="50" charset="-128"/>
                <a:ea typeface="BIZ UDPゴシック" panose="020B0400000000000000" pitchFamily="50" charset="-128"/>
              </a:rPr>
              <a:t>レンズ</a:t>
            </a:r>
          </a:p>
        </p:txBody>
      </p:sp>
      <p:cxnSp>
        <p:nvCxnSpPr>
          <p:cNvPr id="1028" name="直線コネクタ 1027">
            <a:extLst>
              <a:ext uri="{FF2B5EF4-FFF2-40B4-BE49-F238E27FC236}">
                <a16:creationId xmlns:a16="http://schemas.microsoft.com/office/drawing/2014/main" id="{B0D5A732-6B2C-CD18-9016-75FAA5A9DBF0}"/>
              </a:ext>
            </a:extLst>
          </p:cNvPr>
          <p:cNvCxnSpPr>
            <a:cxnSpLocks/>
            <a:stCxn id="1025" idx="1"/>
            <a:endCxn id="31" idx="3"/>
          </p:cNvCxnSpPr>
          <p:nvPr/>
        </p:nvCxnSpPr>
        <p:spPr>
          <a:xfrm flipH="1">
            <a:off x="7792279" y="3711428"/>
            <a:ext cx="187754" cy="0"/>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7" name="タイトル 1">
            <a:extLst>
              <a:ext uri="{FF2B5EF4-FFF2-40B4-BE49-F238E27FC236}">
                <a16:creationId xmlns:a16="http://schemas.microsoft.com/office/drawing/2014/main" id="{11B62C47-E2D3-52BC-454A-4E70E3FF2EDC}"/>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1A61225F-8003-37F1-C249-E17A20FBD51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F671E7D3-7684-E68C-22F6-D48803200E01}"/>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3139365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BA5EF524-B6D1-1443-9D43-9A98C748BBA4}"/>
              </a:ext>
            </a:extLst>
          </p:cNvPr>
          <p:cNvGrpSpPr/>
          <p:nvPr/>
        </p:nvGrpSpPr>
        <p:grpSpPr>
          <a:xfrm>
            <a:off x="421253" y="4460032"/>
            <a:ext cx="1548000" cy="2196000"/>
            <a:chOff x="317880" y="3861048"/>
            <a:chExt cx="2082417" cy="2830328"/>
          </a:xfrm>
        </p:grpSpPr>
        <p:sp>
          <p:nvSpPr>
            <p:cNvPr id="4" name="楕円 9">
              <a:extLst>
                <a:ext uri="{FF2B5EF4-FFF2-40B4-BE49-F238E27FC236}">
                  <a16:creationId xmlns:a16="http://schemas.microsoft.com/office/drawing/2014/main" id="{5D954B56-1CE1-3AFB-7576-FE83B94D5050}"/>
                </a:ext>
              </a:extLst>
            </p:cNvPr>
            <p:cNvSpPr/>
            <p:nvPr/>
          </p:nvSpPr>
          <p:spPr>
            <a:xfrm rot="4439761">
              <a:off x="175558" y="4448216"/>
              <a:ext cx="1163253" cy="272263"/>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09" h="309421">
                  <a:moveTo>
                    <a:pt x="341" y="170311"/>
                  </a:moveTo>
                  <a:cubicBezTo>
                    <a:pt x="5672" y="118741"/>
                    <a:pt x="80755" y="0"/>
                    <a:pt x="445724" y="0"/>
                  </a:cubicBezTo>
                  <a:cubicBezTo>
                    <a:pt x="810693" y="0"/>
                    <a:pt x="1322009" y="117419"/>
                    <a:pt x="1322009" y="170311"/>
                  </a:cubicBezTo>
                  <a:cubicBezTo>
                    <a:pt x="1322009" y="223203"/>
                    <a:pt x="778705" y="309421"/>
                    <a:pt x="413736" y="309421"/>
                  </a:cubicBezTo>
                  <a:cubicBezTo>
                    <a:pt x="48767" y="309421"/>
                    <a:pt x="-4990" y="221881"/>
                    <a:pt x="341" y="170311"/>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9">
              <a:extLst>
                <a:ext uri="{FF2B5EF4-FFF2-40B4-BE49-F238E27FC236}">
                  <a16:creationId xmlns:a16="http://schemas.microsoft.com/office/drawing/2014/main" id="{D7F9BC7B-A08F-AD5B-40F1-B1481887AFEB}"/>
                </a:ext>
              </a:extLst>
            </p:cNvPr>
            <p:cNvSpPr/>
            <p:nvPr/>
          </p:nvSpPr>
          <p:spPr>
            <a:xfrm rot="5400000">
              <a:off x="619009" y="4311860"/>
              <a:ext cx="1191772" cy="486589"/>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 name="connsiteX0" fmla="*/ 13717 w 1335385"/>
                <a:gd name="connsiteY0" fmla="*/ 170311 h 382674"/>
                <a:gd name="connsiteX1" fmla="*/ 459100 w 1335385"/>
                <a:gd name="connsiteY1" fmla="*/ 0 h 382674"/>
                <a:gd name="connsiteX2" fmla="*/ 1335385 w 1335385"/>
                <a:gd name="connsiteY2" fmla="*/ 170311 h 382674"/>
                <a:gd name="connsiteX3" fmla="*/ 318532 w 1335385"/>
                <a:gd name="connsiteY3" fmla="*/ 382674 h 382674"/>
                <a:gd name="connsiteX4" fmla="*/ 13717 w 1335385"/>
                <a:gd name="connsiteY4" fmla="*/ 170311 h 382674"/>
                <a:gd name="connsiteX0" fmla="*/ 1890 w 1323558"/>
                <a:gd name="connsiteY0" fmla="*/ 170311 h 449555"/>
                <a:gd name="connsiteX1" fmla="*/ 447273 w 1323558"/>
                <a:gd name="connsiteY1" fmla="*/ 0 h 449555"/>
                <a:gd name="connsiteX2" fmla="*/ 1323558 w 1323558"/>
                <a:gd name="connsiteY2" fmla="*/ 170311 h 449555"/>
                <a:gd name="connsiteX3" fmla="*/ 306705 w 1323558"/>
                <a:gd name="connsiteY3" fmla="*/ 382674 h 449555"/>
                <a:gd name="connsiteX4" fmla="*/ 287821 w 1323558"/>
                <a:gd name="connsiteY4" fmla="*/ 436840 h 449555"/>
                <a:gd name="connsiteX5" fmla="*/ 1890 w 1323558"/>
                <a:gd name="connsiteY5" fmla="*/ 170311 h 449555"/>
                <a:gd name="connsiteX0" fmla="*/ 7340 w 1329008"/>
                <a:gd name="connsiteY0" fmla="*/ 170311 h 719696"/>
                <a:gd name="connsiteX1" fmla="*/ 452723 w 1329008"/>
                <a:gd name="connsiteY1" fmla="*/ 0 h 719696"/>
                <a:gd name="connsiteX2" fmla="*/ 1329008 w 1329008"/>
                <a:gd name="connsiteY2" fmla="*/ 170311 h 719696"/>
                <a:gd name="connsiteX3" fmla="*/ 312155 w 1329008"/>
                <a:gd name="connsiteY3" fmla="*/ 382674 h 719696"/>
                <a:gd name="connsiteX4" fmla="*/ 184922 w 1329008"/>
                <a:gd name="connsiteY4" fmla="*/ 716605 h 719696"/>
                <a:gd name="connsiteX5" fmla="*/ 7340 w 1329008"/>
                <a:gd name="connsiteY5" fmla="*/ 170311 h 719696"/>
                <a:gd name="connsiteX0" fmla="*/ 7340 w 1329008"/>
                <a:gd name="connsiteY0" fmla="*/ 170311 h 716605"/>
                <a:gd name="connsiteX1" fmla="*/ 452723 w 1329008"/>
                <a:gd name="connsiteY1" fmla="*/ 0 h 716605"/>
                <a:gd name="connsiteX2" fmla="*/ 1329008 w 1329008"/>
                <a:gd name="connsiteY2" fmla="*/ 170311 h 716605"/>
                <a:gd name="connsiteX3" fmla="*/ 312155 w 1329008"/>
                <a:gd name="connsiteY3" fmla="*/ 382674 h 716605"/>
                <a:gd name="connsiteX4" fmla="*/ 184922 w 1329008"/>
                <a:gd name="connsiteY4" fmla="*/ 716605 h 716605"/>
                <a:gd name="connsiteX5" fmla="*/ 7340 w 1329008"/>
                <a:gd name="connsiteY5" fmla="*/ 170311 h 716605"/>
                <a:gd name="connsiteX0" fmla="*/ 7340 w 1329008"/>
                <a:gd name="connsiteY0" fmla="*/ 170311 h 716605"/>
                <a:gd name="connsiteX1" fmla="*/ 452723 w 1329008"/>
                <a:gd name="connsiteY1" fmla="*/ 0 h 716605"/>
                <a:gd name="connsiteX2" fmla="*/ 1329008 w 1329008"/>
                <a:gd name="connsiteY2" fmla="*/ 170311 h 716605"/>
                <a:gd name="connsiteX3" fmla="*/ 363264 w 1329008"/>
                <a:gd name="connsiteY3" fmla="*/ 312324 h 716605"/>
                <a:gd name="connsiteX4" fmla="*/ 184922 w 1329008"/>
                <a:gd name="connsiteY4" fmla="*/ 716605 h 716605"/>
                <a:gd name="connsiteX5" fmla="*/ 7340 w 1329008"/>
                <a:gd name="connsiteY5" fmla="*/ 170311 h 716605"/>
                <a:gd name="connsiteX0" fmla="*/ 7340 w 1348091"/>
                <a:gd name="connsiteY0" fmla="*/ 177780 h 724074"/>
                <a:gd name="connsiteX1" fmla="*/ 452723 w 1348091"/>
                <a:gd name="connsiteY1" fmla="*/ 7469 h 724074"/>
                <a:gd name="connsiteX2" fmla="*/ 1348091 w 1348091"/>
                <a:gd name="connsiteY2" fmla="*/ 380115 h 724074"/>
                <a:gd name="connsiteX3" fmla="*/ 363264 w 1348091"/>
                <a:gd name="connsiteY3" fmla="*/ 319793 h 724074"/>
                <a:gd name="connsiteX4" fmla="*/ 184922 w 1348091"/>
                <a:gd name="connsiteY4" fmla="*/ 724074 h 724074"/>
                <a:gd name="connsiteX5" fmla="*/ 7340 w 1348091"/>
                <a:gd name="connsiteY5" fmla="*/ 177780 h 724074"/>
                <a:gd name="connsiteX0" fmla="*/ 13670 w 1354421"/>
                <a:gd name="connsiteY0" fmla="*/ 167698 h 713992"/>
                <a:gd name="connsiteX1" fmla="*/ 588381 w 1354421"/>
                <a:gd name="connsiteY1" fmla="*/ 8061 h 713992"/>
                <a:gd name="connsiteX2" fmla="*/ 1354421 w 1354421"/>
                <a:gd name="connsiteY2" fmla="*/ 370033 h 713992"/>
                <a:gd name="connsiteX3" fmla="*/ 369594 w 1354421"/>
                <a:gd name="connsiteY3" fmla="*/ 309711 h 713992"/>
                <a:gd name="connsiteX4" fmla="*/ 191252 w 1354421"/>
                <a:gd name="connsiteY4" fmla="*/ 713992 h 713992"/>
                <a:gd name="connsiteX5" fmla="*/ 13670 w 1354421"/>
                <a:gd name="connsiteY5" fmla="*/ 167698 h 713992"/>
                <a:gd name="connsiteX0" fmla="*/ 13670 w 1354421"/>
                <a:gd name="connsiteY0" fmla="*/ 167698 h 713992"/>
                <a:gd name="connsiteX1" fmla="*/ 588381 w 1354421"/>
                <a:gd name="connsiteY1" fmla="*/ 8061 h 713992"/>
                <a:gd name="connsiteX2" fmla="*/ 1354421 w 1354421"/>
                <a:gd name="connsiteY2" fmla="*/ 370033 h 713992"/>
                <a:gd name="connsiteX3" fmla="*/ 399277 w 1354421"/>
                <a:gd name="connsiteY3" fmla="*/ 352313 h 713992"/>
                <a:gd name="connsiteX4" fmla="*/ 191252 w 1354421"/>
                <a:gd name="connsiteY4" fmla="*/ 713992 h 713992"/>
                <a:gd name="connsiteX5" fmla="*/ 13670 w 1354421"/>
                <a:gd name="connsiteY5" fmla="*/ 167698 h 7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21" h="713992">
                  <a:moveTo>
                    <a:pt x="13670" y="167698"/>
                  </a:moveTo>
                  <a:cubicBezTo>
                    <a:pt x="79858" y="50043"/>
                    <a:pt x="364923" y="-25661"/>
                    <a:pt x="588381" y="8061"/>
                  </a:cubicBezTo>
                  <a:cubicBezTo>
                    <a:pt x="811839" y="41783"/>
                    <a:pt x="1354421" y="317141"/>
                    <a:pt x="1354421" y="370033"/>
                  </a:cubicBezTo>
                  <a:cubicBezTo>
                    <a:pt x="1354421" y="422925"/>
                    <a:pt x="593138" y="294987"/>
                    <a:pt x="399277" y="352313"/>
                  </a:cubicBezTo>
                  <a:cubicBezTo>
                    <a:pt x="205416" y="409639"/>
                    <a:pt x="577866" y="704448"/>
                    <a:pt x="191252" y="713992"/>
                  </a:cubicBezTo>
                  <a:cubicBezTo>
                    <a:pt x="140450" y="678598"/>
                    <a:pt x="-52518" y="285353"/>
                    <a:pt x="13670" y="16769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マイナちゃんのイラスト"/>
            <p:cNvPicPr>
              <a:picLocks noChangeAspect="1"/>
            </p:cNvPicPr>
            <p:nvPr/>
          </p:nvPicPr>
          <p:blipFill rotWithShape="1">
            <a:blip r:embed="rId3">
              <a:extLst>
                <a:ext uri="{BEBA8EAE-BF5A-486C-A8C5-ECC9F3942E4B}">
                  <a14:imgProps xmlns:a14="http://schemas.microsoft.com/office/drawing/2010/main">
                    <a14:imgLayer r:embed="rId4">
                      <a14:imgEffect>
                        <a14:backgroundRemoval t="3931" b="96646" l="5196" r="98221">
                          <a14:foregroundMark x1="5196" y1="44706" x2="5196" y2="44706"/>
                          <a14:foregroundMark x1="8256" y1="7704" x2="8256" y2="7704"/>
                          <a14:foregroundMark x1="37722" y1="3931" x2="37722" y2="3931"/>
                          <a14:foregroundMark x1="93096" y1="27516" x2="93096" y2="27516"/>
                          <a14:foregroundMark x1="98221" y1="24895" x2="98221" y2="24895"/>
                          <a14:foregroundMark x1="79929" y1="39465" x2="79929" y2="39465"/>
                          <a14:foregroundMark x1="51459" y1="40933" x2="51459" y2="40933"/>
                          <a14:foregroundMark x1="19431" y1="42453" x2="19431" y2="42453"/>
                          <a14:foregroundMark x1="39288" y1="54769" x2="39288" y2="54769"/>
                          <a14:foregroundMark x1="38790" y1="61897" x2="38790" y2="61897"/>
                          <a14:foregroundMark x1="18434" y1="96646" x2="18434" y2="96646"/>
                        </a14:backgroundRemoval>
                      </a14:imgEffect>
                    </a14:imgLayer>
                  </a14:imgProps>
                </a:ext>
                <a:ext uri="{28A0092B-C50C-407E-A947-70E740481C1C}">
                  <a14:useLocalDpi xmlns:a14="http://schemas.microsoft.com/office/drawing/2010/main" val="0"/>
                </a:ext>
              </a:extLst>
            </a:blip>
            <a:srcRect/>
            <a:stretch/>
          </p:blipFill>
          <p:spPr>
            <a:xfrm>
              <a:off x="317880" y="3861048"/>
              <a:ext cx="2082417" cy="2830328"/>
            </a:xfrm>
            <a:prstGeom prst="rect">
              <a:avLst/>
            </a:prstGeom>
          </p:spPr>
        </p:pic>
      </p:grpSp>
      <p:sp>
        <p:nvSpPr>
          <p:cNvPr id="14" name="サブタイトル 2">
            <a:extLst>
              <a:ext uri="{FF2B5EF4-FFF2-40B4-BE49-F238E27FC236}">
                <a16:creationId xmlns:a16="http://schemas.microsoft.com/office/drawing/2014/main" id="{EC003E7B-8B60-EDC1-4F7F-8A91D77FBD6F}"/>
              </a:ext>
            </a:extLst>
          </p:cNvPr>
          <p:cNvSpPr txBox="1">
            <a:spLocks/>
          </p:cNvSpPr>
          <p:nvPr/>
        </p:nvSpPr>
        <p:spPr>
          <a:xfrm>
            <a:off x="1728132" y="2313608"/>
            <a:ext cx="661711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マイナンバーカードを</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 知りましょう</a:t>
            </a:r>
          </a:p>
        </p:txBody>
      </p:sp>
      <p:sp>
        <p:nvSpPr>
          <p:cNvPr id="15" name="テキスト ボックス 14">
            <a:extLst>
              <a:ext uri="{FF2B5EF4-FFF2-40B4-BE49-F238E27FC236}">
                <a16:creationId xmlns:a16="http://schemas.microsoft.com/office/drawing/2014/main" id="{7C484A2A-C3FC-55F8-C193-2C5599689F83}"/>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１</a:t>
            </a:r>
          </a:p>
        </p:txBody>
      </p:sp>
      <p:sp>
        <p:nvSpPr>
          <p:cNvPr id="2" name="Slide Number Placeholder 5">
            <a:extLst>
              <a:ext uri="{FF2B5EF4-FFF2-40B4-BE49-F238E27FC236}">
                <a16:creationId xmlns:a16="http://schemas.microsoft.com/office/drawing/2014/main" id="{E62E15EC-345B-213F-A833-9BBDD89387D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1676978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5DDBF5EF-7E17-7210-D6E9-87F26C022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787"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A2DBC5F-40D8-64B2-7A90-D4640D589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808"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8" name="四角形: 角を丸くする 17">
            <a:extLst>
              <a:ext uri="{FF2B5EF4-FFF2-40B4-BE49-F238E27FC236}">
                <a16:creationId xmlns:a16="http://schemas.microsoft.com/office/drawing/2014/main" id="{4F7A58AA-9DD9-CEF4-8C7D-DEA1DB4C13F9}"/>
              </a:ext>
            </a:extLst>
          </p:cNvPr>
          <p:cNvSpPr/>
          <p:nvPr/>
        </p:nvSpPr>
        <p:spPr>
          <a:xfrm>
            <a:off x="1361636" y="5943600"/>
            <a:ext cx="2062284" cy="40816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056197" cy="755720"/>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「アクセスを許可」を</a:t>
            </a:r>
            <a:endParaRPr lang="en-US" altLang="ja-JP" sz="1800" dirty="0">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rPr>
              <a:t>ダブルタップします</a:t>
            </a: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273102"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すべての写真への</a:t>
            </a:r>
            <a:r>
              <a:rPr lang="ja-JP" altLang="en-US" sz="1800" dirty="0">
                <a:latin typeface="BIZ UDPゴシック" panose="020B0400000000000000" pitchFamily="50" charset="-128"/>
                <a:ea typeface="BIZ UDPゴシック" panose="020B0400000000000000" pitchFamily="50" charset="-128"/>
              </a:rPr>
              <a:t>アクセスを許可」をダブルタップします</a:t>
            </a:r>
          </a:p>
        </p:txBody>
      </p:sp>
      <p:sp>
        <p:nvSpPr>
          <p:cNvPr id="32" name="四角形: 角を丸くする 31">
            <a:extLst>
              <a:ext uri="{FF2B5EF4-FFF2-40B4-BE49-F238E27FC236}">
                <a16:creationId xmlns:a16="http://schemas.microsoft.com/office/drawing/2014/main" id="{5F8D5823-3D31-DE87-86A4-7CE820EBC497}"/>
              </a:ext>
            </a:extLst>
          </p:cNvPr>
          <p:cNvSpPr/>
          <p:nvPr/>
        </p:nvSpPr>
        <p:spPr>
          <a:xfrm>
            <a:off x="5863472" y="4840971"/>
            <a:ext cx="1706169" cy="31147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sp>
        <p:nvSpPr>
          <p:cNvPr id="7" name="タイトル 1">
            <a:extLst>
              <a:ext uri="{FF2B5EF4-FFF2-40B4-BE49-F238E27FC236}">
                <a16:creationId xmlns:a16="http://schemas.microsoft.com/office/drawing/2014/main" id="{5C6C2683-1725-44B3-A98A-22730CB2616F}"/>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03A2A311-CA31-8110-8E83-8F52AB960E3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D13FAC9E-D4D1-F18F-8665-9337107C9F9A}"/>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spTree>
    <p:extLst>
      <p:ext uri="{BB962C8B-B14F-4D97-AF65-F5344CB8AC3E}">
        <p14:creationId xmlns:p14="http://schemas.microsoft.com/office/powerpoint/2010/main" val="3999211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FBE3BA3-8BDC-E519-2BAA-EA55C8633EB8}"/>
              </a:ext>
            </a:extLst>
          </p:cNvPr>
          <p:cNvPicPr>
            <a:picLocks noChangeAspect="1"/>
          </p:cNvPicPr>
          <p:nvPr/>
        </p:nvPicPr>
        <p:blipFill>
          <a:blip r:embed="rId4"/>
          <a:stretch>
            <a:fillRect/>
          </a:stretch>
        </p:blipFill>
        <p:spPr>
          <a:xfrm>
            <a:off x="1155301" y="2264953"/>
            <a:ext cx="2475191" cy="4383404"/>
          </a:xfrm>
          <a:prstGeom prst="rect">
            <a:avLst/>
          </a:prstGeom>
        </p:spPr>
      </p:pic>
      <p:pic>
        <p:nvPicPr>
          <p:cNvPr id="19459" name="Picture 3">
            <a:extLst>
              <a:ext uri="{FF2B5EF4-FFF2-40B4-BE49-F238E27FC236}">
                <a16:creationId xmlns:a16="http://schemas.microsoft.com/office/drawing/2014/main" id="{9E3F41D0-42B5-C116-257F-082D6214B83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489788" y="2271172"/>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40605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「カメラで検索」を</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ダブルタップします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348499" cy="755720"/>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「個人番号カード交付申請書」の</a:t>
            </a:r>
          </a:p>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QR</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コードにカメラをかざします</a:t>
            </a: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sp>
        <p:nvSpPr>
          <p:cNvPr id="32" name="四角形: 角を丸くする 31">
            <a:extLst>
              <a:ext uri="{FF2B5EF4-FFF2-40B4-BE49-F238E27FC236}">
                <a16:creationId xmlns:a16="http://schemas.microsoft.com/office/drawing/2014/main" id="{5F8D5823-3D31-DE87-86A4-7CE820EBC497}"/>
              </a:ext>
            </a:extLst>
          </p:cNvPr>
          <p:cNvSpPr/>
          <p:nvPr/>
        </p:nvSpPr>
        <p:spPr>
          <a:xfrm>
            <a:off x="925109" y="2668860"/>
            <a:ext cx="2946247" cy="1107493"/>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13" name="タイトル 1">
            <a:extLst>
              <a:ext uri="{FF2B5EF4-FFF2-40B4-BE49-F238E27FC236}">
                <a16:creationId xmlns:a16="http://schemas.microsoft.com/office/drawing/2014/main" id="{5C7292B0-0901-FE53-7C41-4C3B9FF733C1}"/>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14" name="タイトル 1">
            <a:extLst>
              <a:ext uri="{FF2B5EF4-FFF2-40B4-BE49-F238E27FC236}">
                <a16:creationId xmlns:a16="http://schemas.microsoft.com/office/drawing/2014/main" id="{BFD34CBD-2155-9345-2159-CECF96DAA1A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1188F365-48C9-A8F2-126B-F18E2F83AC4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Tree>
    <p:extLst>
      <p:ext uri="{BB962C8B-B14F-4D97-AF65-F5344CB8AC3E}">
        <p14:creationId xmlns:p14="http://schemas.microsoft.com/office/powerpoint/2010/main" val="620653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4F1C87E-F406-C616-B740-70757D9D79C5}"/>
              </a:ext>
            </a:extLst>
          </p:cNvPr>
          <p:cNvPicPr>
            <a:picLocks noChangeAspect="1"/>
          </p:cNvPicPr>
          <p:nvPr/>
        </p:nvPicPr>
        <p:blipFill>
          <a:blip r:embed="rId4"/>
          <a:stretch>
            <a:fillRect/>
          </a:stretch>
        </p:blipFill>
        <p:spPr>
          <a:xfrm>
            <a:off x="5479753" y="2258704"/>
            <a:ext cx="2469094" cy="4377307"/>
          </a:xfrm>
          <a:prstGeom prst="rect">
            <a:avLst/>
          </a:prstGeom>
        </p:spPr>
      </p:pic>
      <p:pic>
        <p:nvPicPr>
          <p:cNvPr id="4" name="Picture 2">
            <a:extLst>
              <a:ext uri="{FF2B5EF4-FFF2-40B4-BE49-F238E27FC236}">
                <a16:creationId xmlns:a16="http://schemas.microsoft.com/office/drawing/2014/main" id="{A99E2AF8-65F6-1652-02E2-9EA282009C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73719" y="2260539"/>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348499" cy="755720"/>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申請するウェブサイトの</a:t>
            </a:r>
          </a:p>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が表示されます</a:t>
            </a: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sp>
        <p:nvSpPr>
          <p:cNvPr id="13" name="タイトル 1">
            <a:extLst>
              <a:ext uri="{FF2B5EF4-FFF2-40B4-BE49-F238E27FC236}">
                <a16:creationId xmlns:a16="http://schemas.microsoft.com/office/drawing/2014/main" id="{5C7292B0-0901-FE53-7C41-4C3B9FF733C1}"/>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14" name="タイトル 1">
            <a:extLst>
              <a:ext uri="{FF2B5EF4-FFF2-40B4-BE49-F238E27FC236}">
                <a16:creationId xmlns:a16="http://schemas.microsoft.com/office/drawing/2014/main" id="{BFD34CBD-2155-9345-2159-CECF96DAA1A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0A7234EA-FC7D-71A6-C1B9-C45B5756FEC5}"/>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10" name="テキスト ボックス 9">
            <a:extLst>
              <a:ext uri="{FF2B5EF4-FFF2-40B4-BE49-F238E27FC236}">
                <a16:creationId xmlns:a16="http://schemas.microsoft.com/office/drawing/2014/main" id="{4946F59F-D6E2-4662-18CE-D4719139B754}"/>
              </a:ext>
            </a:extLst>
          </p:cNvPr>
          <p:cNvSpPr txBox="1"/>
          <p:nvPr/>
        </p:nvSpPr>
        <p:spPr>
          <a:xfrm>
            <a:off x="1412435" y="1489248"/>
            <a:ext cx="3101507"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シャッターボタン　　　 を</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1" name="図 10" descr="時計, メーター が含まれている画像&#10;&#10;自動的に生成された説明">
            <a:extLst>
              <a:ext uri="{FF2B5EF4-FFF2-40B4-BE49-F238E27FC236}">
                <a16:creationId xmlns:a16="http://schemas.microsoft.com/office/drawing/2014/main" id="{9280BDA0-F2FC-57AD-AE92-074086F15AEE}"/>
              </a:ext>
            </a:extLst>
          </p:cNvPr>
          <p:cNvPicPr>
            <a:picLocks noChangeAspect="1"/>
          </p:cNvPicPr>
          <p:nvPr/>
        </p:nvPicPr>
        <p:blipFill rotWithShape="1">
          <a:blip r:embed="rId9"/>
          <a:srcRect l="37119" t="73128" r="37082" b="14914"/>
          <a:stretch/>
        </p:blipFill>
        <p:spPr>
          <a:xfrm>
            <a:off x="3208854" y="1489760"/>
            <a:ext cx="417633" cy="419427"/>
          </a:xfrm>
          <a:prstGeom prst="rect">
            <a:avLst/>
          </a:prstGeom>
          <a:ln>
            <a:noFill/>
          </a:ln>
        </p:spPr>
      </p:pic>
      <p:sp>
        <p:nvSpPr>
          <p:cNvPr id="15" name="四角形: 角を丸くする 14">
            <a:extLst>
              <a:ext uri="{FF2B5EF4-FFF2-40B4-BE49-F238E27FC236}">
                <a16:creationId xmlns:a16="http://schemas.microsoft.com/office/drawing/2014/main" id="{4E0EDFAC-AB65-4DD0-9C86-4CFBE026681F}"/>
              </a:ext>
            </a:extLst>
          </p:cNvPr>
          <p:cNvSpPr/>
          <p:nvPr/>
        </p:nvSpPr>
        <p:spPr>
          <a:xfrm>
            <a:off x="1940557" y="5454500"/>
            <a:ext cx="908969" cy="735441"/>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0750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BBECDF1-774C-6375-A51F-9B317D928A7C}"/>
              </a:ext>
            </a:extLst>
          </p:cNvPr>
          <p:cNvPicPr>
            <a:picLocks noChangeAspect="1"/>
          </p:cNvPicPr>
          <p:nvPr/>
        </p:nvPicPr>
        <p:blipFill>
          <a:blip r:embed="rId4"/>
          <a:stretch>
            <a:fillRect/>
          </a:stretch>
        </p:blipFill>
        <p:spPr>
          <a:xfrm>
            <a:off x="3348898" y="2403183"/>
            <a:ext cx="2469094" cy="437730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4248705" cy="755720"/>
          </a:xfrm>
          <a:prstGeom prst="rect">
            <a:avLst/>
          </a:prstGeom>
          <a:noFill/>
        </p:spPr>
        <p:txBody>
          <a:bodyPr wrap="square" lIns="91440" tIns="45720" rIns="91440" bIns="45720" rtlCol="0" anchor="t">
            <a:spAutoFit/>
          </a:bodyPr>
          <a:lstStyle/>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　</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以降、サイトの指示に従って申請します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5" name="字幕 14">
            <a:extLst>
              <a:ext uri="{FF2B5EF4-FFF2-40B4-BE49-F238E27FC236}">
                <a16:creationId xmlns:a16="http://schemas.microsoft.com/office/drawing/2014/main" id="{DD7D76A6-78DE-5469-B736-964F11D1FD77}"/>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sp>
        <p:nvSpPr>
          <p:cNvPr id="7" name="タイトル 1">
            <a:extLst>
              <a:ext uri="{FF2B5EF4-FFF2-40B4-BE49-F238E27FC236}">
                <a16:creationId xmlns:a16="http://schemas.microsoft.com/office/drawing/2014/main" id="{E693A2BC-D79E-F81F-DC3B-72B1A1688332}"/>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CEC3A90B-676E-3668-07EA-E52974399CF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0" name="四角形: 角を丸くする 19">
            <a:extLst>
              <a:ext uri="{FF2B5EF4-FFF2-40B4-BE49-F238E27FC236}">
                <a16:creationId xmlns:a16="http://schemas.microsoft.com/office/drawing/2014/main" id="{A2F548D4-97D7-4A44-CB89-268164DA7700}"/>
              </a:ext>
            </a:extLst>
          </p:cNvPr>
          <p:cNvSpPr/>
          <p:nvPr/>
        </p:nvSpPr>
        <p:spPr>
          <a:xfrm>
            <a:off x="3618508" y="3865105"/>
            <a:ext cx="1928918" cy="735441"/>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30957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8ADC0560-6FD5-7C92-38DF-E4BC6E8E3E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5526554" y="227250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97157105-1809-5CA9-49BC-6BB80717FE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5" name="四角形: 角を丸くする 14">
            <a:extLst>
              <a:ext uri="{FF2B5EF4-FFF2-40B4-BE49-F238E27FC236}">
                <a16:creationId xmlns:a16="http://schemas.microsoft.com/office/drawing/2014/main" id="{D6F8DBAB-8A9E-659D-7EFE-0C8639EFF335}"/>
              </a:ext>
            </a:extLst>
          </p:cNvPr>
          <p:cNvSpPr/>
          <p:nvPr/>
        </p:nvSpPr>
        <p:spPr>
          <a:xfrm>
            <a:off x="2995471" y="3586486"/>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「個人番号カード交付申請書」の</a:t>
            </a:r>
          </a:p>
          <a:p>
            <a:pPr>
              <a:lnSpc>
                <a:spcPct val="130000"/>
              </a:lnSpc>
            </a:pPr>
            <a:r>
              <a:rPr lang="en-US" altLang="ja-JP" dirty="0">
                <a:latin typeface="BIZ UDPゴシック" panose="020B0400000000000000" pitchFamily="50" charset="-128"/>
                <a:ea typeface="BIZ UDPゴシック" panose="020B0400000000000000" pitchFamily="50" charset="-128"/>
              </a:rPr>
              <a:t>QR</a:t>
            </a:r>
            <a:r>
              <a:rPr lang="ja-JP" altLang="en-US" dirty="0">
                <a:latin typeface="BIZ UDPゴシック" panose="020B0400000000000000" pitchFamily="50" charset="-128"/>
                <a:ea typeface="BIZ UDPゴシック" panose="020B0400000000000000" pitchFamily="50" charset="-128"/>
              </a:rPr>
              <a:t>コードにカメラをかざします</a:t>
            </a: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カメラ     　をダブルタップ</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します</a:t>
            </a:r>
          </a:p>
        </p:txBody>
      </p:sp>
      <p:sp>
        <p:nvSpPr>
          <p:cNvPr id="3" name="字幕 14">
            <a:extLst>
              <a:ext uri="{FF2B5EF4-FFF2-40B4-BE49-F238E27FC236}">
                <a16:creationId xmlns:a16="http://schemas.microsoft.com/office/drawing/2014/main" id="{3A6183A1-590A-60B2-3B30-72CC67E4C5E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iPhone</a:t>
            </a:r>
            <a:r>
              <a:rPr lang="ja-JP" altLang="en-US" sz="2200" b="0" dirty="0">
                <a:latin typeface="BIZ UDPゴシック" panose="020B0400000000000000" pitchFamily="50" charset="-128"/>
                <a:ea typeface="BIZ UDPゴシック" panose="020B0400000000000000" pitchFamily="50" charset="-128"/>
              </a:rPr>
              <a:t>のカメラ機能を使用してサイトに接続しましょう</a:t>
            </a:r>
          </a:p>
        </p:txBody>
      </p:sp>
      <p:sp>
        <p:nvSpPr>
          <p:cNvPr id="7" name="タイトル 1">
            <a:extLst>
              <a:ext uri="{FF2B5EF4-FFF2-40B4-BE49-F238E27FC236}">
                <a16:creationId xmlns:a16="http://schemas.microsoft.com/office/drawing/2014/main" id="{11B62C47-E2D3-52BC-454A-4E70E3FF2EDC}"/>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1A61225F-8003-37F1-C249-E17A20FBD51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pic>
        <p:nvPicPr>
          <p:cNvPr id="2" name="図 1">
            <a:extLst>
              <a:ext uri="{FF2B5EF4-FFF2-40B4-BE49-F238E27FC236}">
                <a16:creationId xmlns:a16="http://schemas.microsoft.com/office/drawing/2014/main" id="{2EDD7716-1237-3346-941C-F66EE0842450}"/>
              </a:ext>
            </a:extLst>
          </p:cNvPr>
          <p:cNvPicPr>
            <a:picLocks noChangeAspect="1"/>
          </p:cNvPicPr>
          <p:nvPr/>
        </p:nvPicPr>
        <p:blipFill>
          <a:blip r:embed="rId9"/>
          <a:srcRect l="77326" t="30990" r="7347" b="60398"/>
          <a:stretch>
            <a:fillRect/>
          </a:stretch>
        </p:blipFill>
        <p:spPr>
          <a:xfrm>
            <a:off x="2224665" y="1524008"/>
            <a:ext cx="372736" cy="372736"/>
          </a:xfrm>
          <a:custGeom>
            <a:avLst/>
            <a:gdLst>
              <a:gd name="connsiteX0" fmla="*/ 89129 w 368806"/>
              <a:gd name="connsiteY0" fmla="*/ 0 h 368806"/>
              <a:gd name="connsiteX1" fmla="*/ 279677 w 368806"/>
              <a:gd name="connsiteY1" fmla="*/ 0 h 368806"/>
              <a:gd name="connsiteX2" fmla="*/ 368806 w 368806"/>
              <a:gd name="connsiteY2" fmla="*/ 89129 h 368806"/>
              <a:gd name="connsiteX3" fmla="*/ 368806 w 368806"/>
              <a:gd name="connsiteY3" fmla="*/ 279677 h 368806"/>
              <a:gd name="connsiteX4" fmla="*/ 279677 w 368806"/>
              <a:gd name="connsiteY4" fmla="*/ 368806 h 368806"/>
              <a:gd name="connsiteX5" fmla="*/ 89129 w 368806"/>
              <a:gd name="connsiteY5" fmla="*/ 368806 h 368806"/>
              <a:gd name="connsiteX6" fmla="*/ 0 w 368806"/>
              <a:gd name="connsiteY6" fmla="*/ 279677 h 368806"/>
              <a:gd name="connsiteX7" fmla="*/ 0 w 368806"/>
              <a:gd name="connsiteY7" fmla="*/ 89129 h 368806"/>
              <a:gd name="connsiteX8" fmla="*/ 89129 w 368806"/>
              <a:gd name="connsiteY8" fmla="*/ 0 h 36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806" h="368806">
                <a:moveTo>
                  <a:pt x="89129" y="0"/>
                </a:moveTo>
                <a:lnTo>
                  <a:pt x="279677" y="0"/>
                </a:lnTo>
                <a:cubicBezTo>
                  <a:pt x="328902" y="0"/>
                  <a:pt x="368806" y="39905"/>
                  <a:pt x="368806" y="89129"/>
                </a:cubicBezTo>
                <a:lnTo>
                  <a:pt x="368806" y="279677"/>
                </a:lnTo>
                <a:cubicBezTo>
                  <a:pt x="368806" y="328902"/>
                  <a:pt x="328902" y="368806"/>
                  <a:pt x="279677" y="368806"/>
                </a:cubicBezTo>
                <a:lnTo>
                  <a:pt x="89129" y="368806"/>
                </a:lnTo>
                <a:cubicBezTo>
                  <a:pt x="39904" y="368806"/>
                  <a:pt x="0" y="328902"/>
                  <a:pt x="0" y="279677"/>
                </a:cubicBezTo>
                <a:lnTo>
                  <a:pt x="0" y="89129"/>
                </a:lnTo>
                <a:cubicBezTo>
                  <a:pt x="0" y="39905"/>
                  <a:pt x="39904" y="0"/>
                  <a:pt x="89129" y="0"/>
                </a:cubicBezTo>
                <a:close/>
              </a:path>
            </a:pathLst>
          </a:custGeom>
          <a:ln>
            <a:noFill/>
          </a:ln>
          <a:effectLst/>
        </p:spPr>
      </p:pic>
      <p:sp>
        <p:nvSpPr>
          <p:cNvPr id="4" name="Slide Number Placeholder 5">
            <a:extLst>
              <a:ext uri="{FF2B5EF4-FFF2-40B4-BE49-F238E27FC236}">
                <a16:creationId xmlns:a16="http://schemas.microsoft.com/office/drawing/2014/main" id="{7B2ACFF5-AAEA-1936-A967-B6F12136173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Tree>
    <p:extLst>
      <p:ext uri="{BB962C8B-B14F-4D97-AF65-F5344CB8AC3E}">
        <p14:creationId xmlns:p14="http://schemas.microsoft.com/office/powerpoint/2010/main" val="2291278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376842D-43B1-76F9-F38A-6A11D1448B3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5531007" y="2280507"/>
            <a:ext cx="2449026" cy="435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863DAA6-1670-B6BD-1FE9-F1A53D931E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3967" y="2271404"/>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5" name="四角形: 角を丸くする 14">
            <a:extLst>
              <a:ext uri="{FF2B5EF4-FFF2-40B4-BE49-F238E27FC236}">
                <a16:creationId xmlns:a16="http://schemas.microsoft.com/office/drawing/2014/main" id="{D6F8DBAB-8A9E-659D-7EFE-0C8639EFF335}"/>
              </a:ext>
            </a:extLst>
          </p:cNvPr>
          <p:cNvSpPr/>
          <p:nvPr/>
        </p:nvSpPr>
        <p:spPr>
          <a:xfrm>
            <a:off x="1857533" y="2436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721426" y="1493458"/>
            <a:ext cx="3422571"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URL</a:t>
            </a:r>
            <a:r>
              <a:rPr lang="ja-JP" altLang="en-US" dirty="0">
                <a:latin typeface="BIZ UDPゴシック" panose="020B0400000000000000" pitchFamily="50" charset="-128"/>
                <a:ea typeface="BIZ UDPゴシック" panose="020B0400000000000000" pitchFamily="50" charset="-128"/>
              </a:rPr>
              <a:t>をダブルタップします　</a:t>
            </a:r>
            <a:endParaRPr lang="ja-JP" altLang="en-US" dirty="0">
              <a:solidFill>
                <a:schemeClr val="accent1"/>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申請するウェブサイトの</a:t>
            </a:r>
          </a:p>
          <a:p>
            <a:pPr>
              <a:lnSpc>
                <a:spcPct val="130000"/>
              </a:lnSpc>
            </a:pPr>
            <a:r>
              <a:rPr lang="en-US" altLang="ja-JP" dirty="0">
                <a:latin typeface="BIZ UDPゴシック" panose="020B0400000000000000" pitchFamily="50" charset="-128"/>
                <a:ea typeface="BIZ UDPゴシック" panose="020B0400000000000000" pitchFamily="50" charset="-128"/>
              </a:rPr>
              <a:t>URL</a:t>
            </a:r>
            <a:r>
              <a:rPr lang="ja-JP" altLang="en-US" dirty="0">
                <a:latin typeface="BIZ UDPゴシック" panose="020B0400000000000000" pitchFamily="50" charset="-128"/>
                <a:ea typeface="BIZ UDPゴシック" panose="020B0400000000000000" pitchFamily="50" charset="-128"/>
              </a:rPr>
              <a:t>が表示されます</a:t>
            </a:r>
          </a:p>
        </p:txBody>
      </p:sp>
      <p:sp>
        <p:nvSpPr>
          <p:cNvPr id="3" name="字幕 14">
            <a:extLst>
              <a:ext uri="{FF2B5EF4-FFF2-40B4-BE49-F238E27FC236}">
                <a16:creationId xmlns:a16="http://schemas.microsoft.com/office/drawing/2014/main" id="{3A6183A1-590A-60B2-3B30-72CC67E4C5E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iPhone</a:t>
            </a:r>
            <a:r>
              <a:rPr lang="ja-JP" altLang="en-US" sz="2200" b="0" dirty="0">
                <a:latin typeface="BIZ UDPゴシック" panose="020B0400000000000000" pitchFamily="50" charset="-128"/>
                <a:ea typeface="BIZ UDPゴシック" panose="020B0400000000000000" pitchFamily="50" charset="-128"/>
              </a:rPr>
              <a:t>のカメラ機能を使用してサイトに接続しましょう</a:t>
            </a:r>
          </a:p>
        </p:txBody>
      </p:sp>
      <p:sp>
        <p:nvSpPr>
          <p:cNvPr id="7" name="タイトル 1">
            <a:extLst>
              <a:ext uri="{FF2B5EF4-FFF2-40B4-BE49-F238E27FC236}">
                <a16:creationId xmlns:a16="http://schemas.microsoft.com/office/drawing/2014/main" id="{11B62C47-E2D3-52BC-454A-4E70E3FF2EDC}"/>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1A61225F-8003-37F1-C249-E17A20FBD51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61D161B6-B1C1-4799-82E0-331E5639FE9F}"/>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pic>
        <p:nvPicPr>
          <p:cNvPr id="21506" name="Picture 2">
            <a:extLst>
              <a:ext uri="{FF2B5EF4-FFF2-40B4-BE49-F238E27FC236}">
                <a16:creationId xmlns:a16="http://schemas.microsoft.com/office/drawing/2014/main" id="{29C97D2B-7D72-46D6-B3A1-D077E77757B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163967" y="2280507"/>
            <a:ext cx="2449026" cy="435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四角形: 角を丸くする 4">
            <a:extLst>
              <a:ext uri="{FF2B5EF4-FFF2-40B4-BE49-F238E27FC236}">
                <a16:creationId xmlns:a16="http://schemas.microsoft.com/office/drawing/2014/main" id="{516F6466-464B-1E7A-0589-126D457C73A6}"/>
              </a:ext>
            </a:extLst>
          </p:cNvPr>
          <p:cNvSpPr/>
          <p:nvPr/>
        </p:nvSpPr>
        <p:spPr>
          <a:xfrm>
            <a:off x="5961955" y="5315740"/>
            <a:ext cx="1587161" cy="62786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17D8CBCE-EA6A-3AA6-2E2B-6A0A4B17132A}"/>
              </a:ext>
            </a:extLst>
          </p:cNvPr>
          <p:cNvSpPr txBox="1"/>
          <p:nvPr/>
        </p:nvSpPr>
        <p:spPr>
          <a:xfrm>
            <a:off x="3971021" y="5394177"/>
            <a:ext cx="1587161" cy="1115818"/>
          </a:xfrm>
          <a:prstGeom prst="rect">
            <a:avLst/>
          </a:prstGeom>
          <a:noFill/>
        </p:spPr>
        <p:txBody>
          <a:bodyPr wrap="square" rtlCol="0" anchor="ctr">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以降、サイトの指示に従って申請します</a:t>
            </a:r>
          </a:p>
        </p:txBody>
      </p:sp>
    </p:spTree>
    <p:extLst>
      <p:ext uri="{BB962C8B-B14F-4D97-AF65-F5344CB8AC3E}">
        <p14:creationId xmlns:p14="http://schemas.microsoft.com/office/powerpoint/2010/main" val="2748095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3AEEAE73-8A7C-B863-730B-2FBD88455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89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9A3F7D-995D-7BE7-0AF9-41569C5E31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利用者規約を確認します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利用者規約が表示されるので　</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内容を確認します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利用者確認をチェックし、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確認」をダブルタップします</a:t>
            </a:r>
            <a:endParaRPr lang="ja-JP" altLang="en-US" sz="1600" dirty="0">
              <a:solidFill>
                <a:prstClr val="black"/>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AEF2F772-2380-D327-CCEC-60E4BF9C2A23}"/>
              </a:ext>
            </a:extLst>
          </p:cNvPr>
          <p:cNvSpPr>
            <a:spLocks noGrp="1"/>
          </p:cNvSpPr>
          <p:nvPr>
            <p:ph type="ctrTitle"/>
          </p:nvPr>
        </p:nvSpPr>
        <p:spPr>
          <a:xfrm>
            <a:off x="1392691" y="227059"/>
            <a:ext cx="3057247" cy="480003"/>
          </a:xfrm>
        </p:spPr>
        <p:txBody>
          <a:bodyPr vert="horz" wrap="none">
            <a:spAutoFit/>
          </a:bodyPr>
          <a:lstStyle/>
          <a:p>
            <a:r>
              <a:rPr lang="ja-JP" altLang="en-US" dirty="0">
                <a:solidFill>
                  <a:srgbClr val="4472C4"/>
                </a:solidFill>
              </a:rPr>
              <a:t>利用者規約の確認</a:t>
            </a:r>
          </a:p>
        </p:txBody>
      </p:sp>
      <p:sp>
        <p:nvSpPr>
          <p:cNvPr id="6" name="タイトル 1">
            <a:extLst>
              <a:ext uri="{FF2B5EF4-FFF2-40B4-BE49-F238E27FC236}">
                <a16:creationId xmlns:a16="http://schemas.microsoft.com/office/drawing/2014/main" id="{97325488-AC8F-F4A0-133F-247440D4F0E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2" name="Slide Number Placeholder 5">
            <a:extLst>
              <a:ext uri="{FF2B5EF4-FFF2-40B4-BE49-F238E27FC236}">
                <a16:creationId xmlns:a16="http://schemas.microsoft.com/office/drawing/2014/main" id="{F984D5C5-1938-B864-26B3-B0674DAF63DA}"/>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7" name="四角形: 角を丸くする 6">
            <a:extLst>
              <a:ext uri="{FF2B5EF4-FFF2-40B4-BE49-F238E27FC236}">
                <a16:creationId xmlns:a16="http://schemas.microsoft.com/office/drawing/2014/main" id="{A56CB414-B113-68E2-B1D2-09CA68C26317}"/>
              </a:ext>
            </a:extLst>
          </p:cNvPr>
          <p:cNvSpPr/>
          <p:nvPr/>
        </p:nvSpPr>
        <p:spPr>
          <a:xfrm>
            <a:off x="5365830" y="3938191"/>
            <a:ext cx="630934" cy="96340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DE9B3F3F-2BB0-AA6C-0ABC-4DB50A6F8DF7}"/>
              </a:ext>
            </a:extLst>
          </p:cNvPr>
          <p:cNvSpPr/>
          <p:nvPr/>
        </p:nvSpPr>
        <p:spPr>
          <a:xfrm>
            <a:off x="5270395" y="4974146"/>
            <a:ext cx="2725287" cy="50162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04933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a:extLst>
              <a:ext uri="{FF2B5EF4-FFF2-40B4-BE49-F238E27FC236}">
                <a16:creationId xmlns:a16="http://schemas.microsoft.com/office/drawing/2014/main" id="{30BBBB0F-09D8-48BA-093A-AAD58A206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699" y="240210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531" name="Picture 3">
            <a:extLst>
              <a:ext uri="{FF2B5EF4-FFF2-40B4-BE49-F238E27FC236}">
                <a16:creationId xmlns:a16="http://schemas.microsoft.com/office/drawing/2014/main" id="{C68698C8-1E4E-3C0C-20A8-967E18336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71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メールアドレスを登録します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ID</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が自動的に</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入力されていることを確認します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メール連絡用氏名と</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メールアドレスを入力します</a:t>
            </a:r>
          </a:p>
        </p:txBody>
      </p:sp>
      <p:sp>
        <p:nvSpPr>
          <p:cNvPr id="7" name="タイトル 1">
            <a:extLst>
              <a:ext uri="{FF2B5EF4-FFF2-40B4-BE49-F238E27FC236}">
                <a16:creationId xmlns:a16="http://schemas.microsoft.com/office/drawing/2014/main" id="{35F1B7B9-EF3F-492B-4076-A8033675565D}"/>
              </a:ext>
            </a:extLst>
          </p:cNvPr>
          <p:cNvSpPr>
            <a:spLocks noGrp="1"/>
          </p:cNvSpPr>
          <p:nvPr>
            <p:ph type="ctrTitle"/>
          </p:nvPr>
        </p:nvSpPr>
        <p:spPr>
          <a:xfrm>
            <a:off x="1392691" y="227059"/>
            <a:ext cx="3591048" cy="480003"/>
          </a:xfrm>
        </p:spPr>
        <p:txBody>
          <a:bodyPr vert="horz" wrap="none">
            <a:spAutoFit/>
          </a:bodyPr>
          <a:lstStyle/>
          <a:p>
            <a:r>
              <a:rPr lang="ja-JP" altLang="en-US" dirty="0">
                <a:solidFill>
                  <a:srgbClr val="4472C4"/>
                </a:solidFill>
              </a:rPr>
              <a:t>メールアドレスの登録</a:t>
            </a:r>
          </a:p>
        </p:txBody>
      </p:sp>
      <p:sp>
        <p:nvSpPr>
          <p:cNvPr id="8" name="タイトル 1">
            <a:extLst>
              <a:ext uri="{FF2B5EF4-FFF2-40B4-BE49-F238E27FC236}">
                <a16:creationId xmlns:a16="http://schemas.microsoft.com/office/drawing/2014/main" id="{39BF4EED-4883-424A-DA15-6C10AD1F3F0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9" name="テキスト ボックス 8">
            <a:extLst>
              <a:ext uri="{FF2B5EF4-FFF2-40B4-BE49-F238E27FC236}">
                <a16:creationId xmlns:a16="http://schemas.microsoft.com/office/drawing/2014/main" id="{DA460F0C-AC86-F98E-DFAE-22280E143FEF}"/>
              </a:ext>
            </a:extLst>
          </p:cNvPr>
          <p:cNvSpPr txBox="1"/>
          <p:nvPr/>
        </p:nvSpPr>
        <p:spPr>
          <a:xfrm>
            <a:off x="7931814" y="2406592"/>
            <a:ext cx="1127965" cy="1448538"/>
          </a:xfrm>
          <a:prstGeom prst="rect">
            <a:avLst/>
          </a:prstGeom>
          <a:noFill/>
        </p:spPr>
        <p:txBody>
          <a:bodyPr wrap="square" lIns="0" rIns="0" rtlCol="0" anchor="t" anchorCtr="0">
            <a:spAutoFit/>
          </a:bodyPr>
          <a:lstStyle/>
          <a:p>
            <a:pPr>
              <a:lnSpc>
                <a:spcPct val="130000"/>
              </a:lnSpc>
            </a:pPr>
            <a:r>
              <a:rPr lang="en-US" altLang="ja-JP" sz="1400" dirty="0">
                <a:solidFill>
                  <a:srgbClr val="4472C4"/>
                </a:solidFill>
                <a:latin typeface="BIZ UDPゴシック" panose="020B0400000000000000" pitchFamily="50" charset="-128"/>
                <a:ea typeface="BIZ UDPゴシック" panose="020B0400000000000000" pitchFamily="50" charset="-128"/>
              </a:rPr>
              <a:t>※</a:t>
            </a:r>
            <a:r>
              <a:rPr lang="ja-JP" altLang="en-US" sz="1400" dirty="0">
                <a:solidFill>
                  <a:srgbClr val="4472C4"/>
                </a:solidFill>
                <a:latin typeface="BIZ UDPゴシック" panose="020B0400000000000000" pitchFamily="50" charset="-128"/>
                <a:ea typeface="BIZ UDPゴシック" panose="020B0400000000000000" pitchFamily="50" charset="-128"/>
              </a:rPr>
              <a:t>アドレスはスマートフォンで受信できるものを入力してください</a:t>
            </a:r>
          </a:p>
        </p:txBody>
      </p:sp>
      <p:sp>
        <p:nvSpPr>
          <p:cNvPr id="10" name="テキスト ボックス 9">
            <a:extLst>
              <a:ext uri="{FF2B5EF4-FFF2-40B4-BE49-F238E27FC236}">
                <a16:creationId xmlns:a16="http://schemas.microsoft.com/office/drawing/2014/main" id="{829CCDD6-9AB0-5F0D-FD72-A3AB193FF55D}"/>
              </a:ext>
            </a:extLst>
          </p:cNvPr>
          <p:cNvSpPr txBox="1"/>
          <p:nvPr/>
        </p:nvSpPr>
        <p:spPr>
          <a:xfrm>
            <a:off x="3716960" y="2406592"/>
            <a:ext cx="1567559" cy="1448538"/>
          </a:xfrm>
          <a:prstGeom prst="rect">
            <a:avLst/>
          </a:prstGeom>
          <a:noFill/>
        </p:spPr>
        <p:txBody>
          <a:bodyPr wrap="square" lIns="0" rIns="0" rtlCol="0" anchor="t" anchorCtr="0">
            <a:spAutoFit/>
          </a:bodyPr>
          <a:lstStyle/>
          <a:p>
            <a:pPr>
              <a:lnSpc>
                <a:spcPct val="130000"/>
              </a:lnSpc>
            </a:pPr>
            <a:r>
              <a:rPr lang="en-US" altLang="ja-JP" sz="1400" dirty="0">
                <a:solidFill>
                  <a:srgbClr val="4472C4"/>
                </a:solidFill>
                <a:latin typeface="BIZ UDPゴシック" panose="020B0400000000000000" pitchFamily="50" charset="-128"/>
                <a:ea typeface="BIZ UDPゴシック" panose="020B0400000000000000" pitchFamily="50" charset="-128"/>
              </a:rPr>
              <a:t>※</a:t>
            </a:r>
            <a:r>
              <a:rPr lang="ja-JP" altLang="en-US" sz="1400" dirty="0">
                <a:solidFill>
                  <a:srgbClr val="4472C4"/>
                </a:solidFill>
                <a:latin typeface="BIZ UDPゴシック" panose="020B0400000000000000" pitchFamily="50" charset="-128"/>
                <a:ea typeface="BIZ UDPゴシック" panose="020B0400000000000000" pitchFamily="50" charset="-128"/>
              </a:rPr>
              <a:t>交付申請書の</a:t>
            </a:r>
            <a:r>
              <a:rPr lang="en-US" altLang="ja-JP" sz="1400" dirty="0">
                <a:solidFill>
                  <a:srgbClr val="4472C4"/>
                </a:solidFill>
                <a:latin typeface="BIZ UDPゴシック" panose="020B0400000000000000" pitchFamily="50" charset="-128"/>
                <a:ea typeface="BIZ UDPゴシック" panose="020B0400000000000000" pitchFamily="50" charset="-128"/>
              </a:rPr>
              <a:t>QR</a:t>
            </a:r>
            <a:r>
              <a:rPr lang="ja-JP" altLang="en-US" sz="1400" dirty="0">
                <a:solidFill>
                  <a:srgbClr val="4472C4"/>
                </a:solidFill>
                <a:latin typeface="BIZ UDPゴシック" panose="020B0400000000000000" pitchFamily="50" charset="-128"/>
                <a:ea typeface="BIZ UDPゴシック" panose="020B0400000000000000" pitchFamily="50" charset="-128"/>
              </a:rPr>
              <a:t>コードからアクセスした場合には申請書</a:t>
            </a:r>
            <a:r>
              <a:rPr lang="en-US" altLang="ja-JP" sz="1400" dirty="0">
                <a:solidFill>
                  <a:srgbClr val="4472C4"/>
                </a:solidFill>
                <a:latin typeface="BIZ UDPゴシック" panose="020B0400000000000000" pitchFamily="50" charset="-128"/>
                <a:ea typeface="BIZ UDPゴシック" panose="020B0400000000000000" pitchFamily="50" charset="-128"/>
              </a:rPr>
              <a:t>ID</a:t>
            </a:r>
            <a:r>
              <a:rPr lang="ja-JP" altLang="en-US" sz="1400" dirty="0">
                <a:solidFill>
                  <a:srgbClr val="4472C4"/>
                </a:solidFill>
                <a:latin typeface="BIZ UDPゴシック" panose="020B0400000000000000" pitchFamily="50" charset="-128"/>
                <a:ea typeface="BIZ UDPゴシック" panose="020B0400000000000000" pitchFamily="50" charset="-128"/>
              </a:rPr>
              <a:t>は自動的に入力されます</a:t>
            </a:r>
          </a:p>
        </p:txBody>
      </p:sp>
      <p:sp>
        <p:nvSpPr>
          <p:cNvPr id="2" name="Slide Number Placeholder 5">
            <a:extLst>
              <a:ext uri="{FF2B5EF4-FFF2-40B4-BE49-F238E27FC236}">
                <a16:creationId xmlns:a16="http://schemas.microsoft.com/office/drawing/2014/main" id="{1F5A307D-80A0-891C-94B3-ACEE151CABBF}"/>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3" name="四角形: 角を丸くする 2">
            <a:extLst>
              <a:ext uri="{FF2B5EF4-FFF2-40B4-BE49-F238E27FC236}">
                <a16:creationId xmlns:a16="http://schemas.microsoft.com/office/drawing/2014/main" id="{979041C3-7F92-39A8-DB4A-CBD85D9AE946}"/>
              </a:ext>
            </a:extLst>
          </p:cNvPr>
          <p:cNvSpPr/>
          <p:nvPr/>
        </p:nvSpPr>
        <p:spPr>
          <a:xfrm>
            <a:off x="1026185" y="5985392"/>
            <a:ext cx="2725287" cy="39414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4B0CBFC6-7971-D98E-8854-3BE7BD35F532}"/>
              </a:ext>
            </a:extLst>
          </p:cNvPr>
          <p:cNvSpPr/>
          <p:nvPr/>
        </p:nvSpPr>
        <p:spPr>
          <a:xfrm>
            <a:off x="5295386" y="3865763"/>
            <a:ext cx="2725287" cy="39414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E9759508-CA65-CBC0-4F6A-4B9F27764123}"/>
              </a:ext>
            </a:extLst>
          </p:cNvPr>
          <p:cNvSpPr/>
          <p:nvPr/>
        </p:nvSpPr>
        <p:spPr>
          <a:xfrm>
            <a:off x="5295386" y="5462808"/>
            <a:ext cx="2725287" cy="91672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36084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780ED6AA-B958-D346-5C4D-67BBB7021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432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78" name="Picture 2">
            <a:extLst>
              <a:ext uri="{FF2B5EF4-FFF2-40B4-BE49-F238E27FC236}">
                <a16:creationId xmlns:a16="http://schemas.microsoft.com/office/drawing/2014/main" id="{AF066EC4-86BE-B8F3-0318-2460F10E60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05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メールアドレスを登録します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赤枠内の</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コードを入力し、</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確認」をダブルタップします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a:t>
            </a:r>
            <a:r>
              <a:rPr lang="ja-JP" altLang="en-US" dirty="0">
                <a:solidFill>
                  <a:prstClr val="black"/>
                </a:solidFill>
                <a:latin typeface="BIZ UDPゴシック" panose="020B0400000000000000" pitchFamily="50" charset="-128"/>
                <a:ea typeface="BIZ UDPゴシック" panose="020B0400000000000000" pitchFamily="50" charset="-128"/>
              </a:rPr>
              <a:t>登録完了画面が</a:t>
            </a:r>
            <a:endParaRPr lang="ja-JP" altLang="en-US"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表示されます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35F1B7B9-EF3F-492B-4076-A8033675565D}"/>
              </a:ext>
            </a:extLst>
          </p:cNvPr>
          <p:cNvSpPr>
            <a:spLocks noGrp="1"/>
          </p:cNvSpPr>
          <p:nvPr>
            <p:ph type="ctrTitle"/>
          </p:nvPr>
        </p:nvSpPr>
        <p:spPr>
          <a:xfrm>
            <a:off x="1392691" y="227059"/>
            <a:ext cx="3591048" cy="480003"/>
          </a:xfrm>
        </p:spPr>
        <p:txBody>
          <a:bodyPr vert="horz" wrap="none">
            <a:spAutoFit/>
          </a:bodyPr>
          <a:lstStyle/>
          <a:p>
            <a:r>
              <a:rPr lang="ja-JP" altLang="en-US" dirty="0">
                <a:solidFill>
                  <a:srgbClr val="4472C4"/>
                </a:solidFill>
              </a:rPr>
              <a:t>メールアドレスの登録</a:t>
            </a:r>
          </a:p>
        </p:txBody>
      </p:sp>
      <p:sp>
        <p:nvSpPr>
          <p:cNvPr id="8" name="タイトル 1">
            <a:extLst>
              <a:ext uri="{FF2B5EF4-FFF2-40B4-BE49-F238E27FC236}">
                <a16:creationId xmlns:a16="http://schemas.microsoft.com/office/drawing/2014/main" id="{39BF4EED-4883-424A-DA15-6C10AD1F3F0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2" name="Slide Number Placeholder 5">
            <a:extLst>
              <a:ext uri="{FF2B5EF4-FFF2-40B4-BE49-F238E27FC236}">
                <a16:creationId xmlns:a16="http://schemas.microsoft.com/office/drawing/2014/main" id="{90FBF97D-82BA-68C6-1286-D3EAE0C75E55}"/>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pic>
        <p:nvPicPr>
          <p:cNvPr id="3" name="図 2" descr="メールアドレスの登録完了画面">
            <a:extLst>
              <a:ext uri="{FF2B5EF4-FFF2-40B4-BE49-F238E27FC236}">
                <a16:creationId xmlns:a16="http://schemas.microsoft.com/office/drawing/2014/main" id="{96565AD6-76E2-4088-C84A-EA791AB158E2}"/>
              </a:ext>
            </a:extLst>
          </p:cNvPr>
          <p:cNvPicPr>
            <a:picLocks noChangeAspect="1"/>
          </p:cNvPicPr>
          <p:nvPr/>
        </p:nvPicPr>
        <p:blipFill rotWithShape="1">
          <a:blip r:embed="rId7"/>
          <a:srcRect t="11609" b="11770"/>
          <a:stretch/>
        </p:blipFill>
        <p:spPr>
          <a:xfrm>
            <a:off x="5444320" y="2584550"/>
            <a:ext cx="2430000" cy="4144112"/>
          </a:xfrm>
          <a:prstGeom prst="rect">
            <a:avLst/>
          </a:prstGeom>
          <a:ln>
            <a:solidFill>
              <a:schemeClr val="tx1"/>
            </a:solidFill>
          </a:ln>
        </p:spPr>
      </p:pic>
      <p:sp>
        <p:nvSpPr>
          <p:cNvPr id="5" name="四角形: 角を丸くする 4">
            <a:extLst>
              <a:ext uri="{FF2B5EF4-FFF2-40B4-BE49-F238E27FC236}">
                <a16:creationId xmlns:a16="http://schemas.microsoft.com/office/drawing/2014/main" id="{9BC571CB-C77B-E927-7DCD-0A9749E7940C}"/>
              </a:ext>
            </a:extLst>
          </p:cNvPr>
          <p:cNvSpPr/>
          <p:nvPr/>
        </p:nvSpPr>
        <p:spPr>
          <a:xfrm>
            <a:off x="1026185" y="4624432"/>
            <a:ext cx="2725287" cy="5847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E7E40F46-8EDE-CF70-68CA-F999391466EA}"/>
              </a:ext>
            </a:extLst>
          </p:cNvPr>
          <p:cNvSpPr/>
          <p:nvPr/>
        </p:nvSpPr>
        <p:spPr>
          <a:xfrm>
            <a:off x="1362273" y="3774559"/>
            <a:ext cx="1072583" cy="43984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B678E7B9-BBB9-A000-8FCD-D6AD984A9127}"/>
              </a:ext>
            </a:extLst>
          </p:cNvPr>
          <p:cNvCxnSpPr/>
          <p:nvPr/>
        </p:nvCxnSpPr>
        <p:spPr>
          <a:xfrm>
            <a:off x="5441054" y="2570044"/>
            <a:ext cx="243360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26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メールアドレスを登録します</a:t>
            </a:r>
          </a:p>
        </p:txBody>
      </p:sp>
      <p:sp>
        <p:nvSpPr>
          <p:cNvPr id="7" name="タイトル 1">
            <a:extLst>
              <a:ext uri="{FF2B5EF4-FFF2-40B4-BE49-F238E27FC236}">
                <a16:creationId xmlns:a16="http://schemas.microsoft.com/office/drawing/2014/main" id="{35F1B7B9-EF3F-492B-4076-A8033675565D}"/>
              </a:ext>
            </a:extLst>
          </p:cNvPr>
          <p:cNvSpPr>
            <a:spLocks noGrp="1"/>
          </p:cNvSpPr>
          <p:nvPr>
            <p:ph type="ctrTitle"/>
          </p:nvPr>
        </p:nvSpPr>
        <p:spPr>
          <a:xfrm>
            <a:off x="1392691" y="227059"/>
            <a:ext cx="3591048" cy="480003"/>
          </a:xfrm>
        </p:spPr>
        <p:txBody>
          <a:bodyPr vert="horz" wrap="none">
            <a:spAutoFit/>
          </a:bodyPr>
          <a:lstStyle/>
          <a:p>
            <a:r>
              <a:rPr lang="ja-JP" altLang="en-US" dirty="0">
                <a:solidFill>
                  <a:srgbClr val="4472C4"/>
                </a:solidFill>
              </a:rPr>
              <a:t>メールアドレスの登録</a:t>
            </a:r>
          </a:p>
        </p:txBody>
      </p:sp>
      <p:sp>
        <p:nvSpPr>
          <p:cNvPr id="8" name="タイトル 1">
            <a:extLst>
              <a:ext uri="{FF2B5EF4-FFF2-40B4-BE49-F238E27FC236}">
                <a16:creationId xmlns:a16="http://schemas.microsoft.com/office/drawing/2014/main" id="{39BF4EED-4883-424A-DA15-6C10AD1F3F0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3" name="テキスト ボックス 2">
            <a:extLst>
              <a:ext uri="{FF2B5EF4-FFF2-40B4-BE49-F238E27FC236}">
                <a16:creationId xmlns:a16="http://schemas.microsoft.com/office/drawing/2014/main" id="{AB54096E-F97B-2A24-C511-6E4284B7C631}"/>
              </a:ext>
            </a:extLst>
          </p:cNvPr>
          <p:cNvSpPr txBox="1"/>
          <p:nvPr/>
        </p:nvSpPr>
        <p:spPr>
          <a:xfrm>
            <a:off x="6387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AF4DF7F3-C446-7F6E-CC08-0414DD972423}"/>
              </a:ext>
            </a:extLst>
          </p:cNvPr>
          <p:cNvSpPr txBox="1"/>
          <p:nvPr/>
        </p:nvSpPr>
        <p:spPr>
          <a:xfrm>
            <a:off x="1161687" y="1512998"/>
            <a:ext cx="7857752" cy="722057"/>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届いたメールを開き、記載してある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　</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個人番号カード</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申請情報登録</a:t>
            </a:r>
            <a:r>
              <a:rPr lang="en-US" altLang="ja-JP" sz="1600" dirty="0">
                <a:solidFill>
                  <a:schemeClr val="accent1"/>
                </a:solidFill>
                <a:latin typeface="BIZ UDPゴシック" panose="020B0400000000000000" pitchFamily="50" charset="-128"/>
                <a:ea typeface="BIZ UDPゴシック" panose="020B0400000000000000" pitchFamily="50" charset="-128"/>
              </a:rPr>
              <a:t>URL</a:t>
            </a:r>
            <a:r>
              <a:rPr lang="ja-JP" altLang="en-US" sz="1600" dirty="0">
                <a:solidFill>
                  <a:schemeClr val="accent1"/>
                </a:solidFill>
                <a:latin typeface="BIZ UDPゴシック" panose="020B0400000000000000" pitchFamily="50" charset="-128"/>
                <a:ea typeface="BIZ UDPゴシック" panose="020B0400000000000000" pitchFamily="50" charset="-128"/>
              </a:rPr>
              <a:t>のご案内」という件名のメールが届きます</a:t>
            </a:r>
          </a:p>
        </p:txBody>
      </p:sp>
      <p:sp>
        <p:nvSpPr>
          <p:cNvPr id="11" name="Slide Number Placeholder 5">
            <a:extLst>
              <a:ext uri="{FF2B5EF4-FFF2-40B4-BE49-F238E27FC236}">
                <a16:creationId xmlns:a16="http://schemas.microsoft.com/office/drawing/2014/main" id="{B95AB1D8-A7B8-A733-8390-520C7B8139C2}"/>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pic>
        <p:nvPicPr>
          <p:cNvPr id="9" name="図 8">
            <a:extLst>
              <a:ext uri="{FF2B5EF4-FFF2-40B4-BE49-F238E27FC236}">
                <a16:creationId xmlns:a16="http://schemas.microsoft.com/office/drawing/2014/main" id="{0849E9DA-7467-933E-E6FD-4653F0603EF6}"/>
              </a:ext>
            </a:extLst>
          </p:cNvPr>
          <p:cNvPicPr>
            <a:picLocks noChangeAspect="1"/>
          </p:cNvPicPr>
          <p:nvPr/>
        </p:nvPicPr>
        <p:blipFill>
          <a:blip r:embed="rId6"/>
          <a:stretch>
            <a:fillRect/>
          </a:stretch>
        </p:blipFill>
        <p:spPr>
          <a:xfrm>
            <a:off x="1377205" y="2404647"/>
            <a:ext cx="6212362" cy="4340728"/>
          </a:xfrm>
          <a:prstGeom prst="rect">
            <a:avLst/>
          </a:prstGeom>
        </p:spPr>
      </p:pic>
    </p:spTree>
    <p:extLst>
      <p:ext uri="{BB962C8B-B14F-4D97-AF65-F5344CB8AC3E}">
        <p14:creationId xmlns:p14="http://schemas.microsoft.com/office/powerpoint/2010/main" val="3135579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A0D534B3-FBFC-F0D4-8DD5-2BFDF74E695A}"/>
              </a:ext>
            </a:extLst>
          </p:cNvPr>
          <p:cNvSpPr>
            <a:spLocks noGrp="1"/>
          </p:cNvSpPr>
          <p:nvPr>
            <p:ph type="ctrTitle"/>
          </p:nvPr>
        </p:nvSpPr>
        <p:spPr/>
        <p:txBody>
          <a:bodyPr/>
          <a:lstStyle/>
          <a:p>
            <a:r>
              <a:rPr lang="ja-JP" altLang="en-US" dirty="0">
                <a:solidFill>
                  <a:srgbClr val="4472C4"/>
                </a:solidFill>
              </a:rPr>
              <a:t>マイナンバーカードとは</a:t>
            </a:r>
          </a:p>
        </p:txBody>
      </p:sp>
      <p:sp>
        <p:nvSpPr>
          <p:cNvPr id="3" name="サブタイトル 2"/>
          <p:cNvSpPr>
            <a:spLocks noGrp="1"/>
          </p:cNvSpPr>
          <p:nvPr>
            <p:ph type="subTitle" idx="4294967295"/>
          </p:nvPr>
        </p:nvSpPr>
        <p:spPr>
          <a:xfrm>
            <a:off x="386558" y="4996025"/>
            <a:ext cx="4111981" cy="1258888"/>
          </a:xfrm>
        </p:spPr>
        <p:txBody>
          <a:bodyPr lIns="108000" rIns="108000">
            <a:noAutofit/>
          </a:bodyPr>
          <a:lstStyle/>
          <a:p>
            <a:pPr>
              <a:lnSpc>
                <a:spcPct val="130000"/>
              </a:lnSpc>
              <a:spcBef>
                <a:spcPts val="0"/>
              </a:spcBef>
            </a:pPr>
            <a:r>
              <a:rPr lang="ja-JP" altLang="en-US" sz="1800" b="0" dirty="0"/>
              <a:t>氏名、住所、生年月日、性別、本人の顔写真等が表示されていて、公的な本人確認書類として使うことができます。</a:t>
            </a:r>
          </a:p>
        </p:txBody>
      </p:sp>
      <p:sp>
        <p:nvSpPr>
          <p:cNvPr id="16" name="サブタイトル 2"/>
          <p:cNvSpPr>
            <a:spLocks noGrp="1"/>
          </p:cNvSpPr>
          <p:nvPr>
            <p:ph type="subTitle" idx="4294967295"/>
          </p:nvPr>
        </p:nvSpPr>
        <p:spPr>
          <a:xfrm>
            <a:off x="253175" y="915445"/>
            <a:ext cx="8640000" cy="884238"/>
          </a:xfrm>
        </p:spPr>
        <p:txBody>
          <a:bodyPr>
            <a:noAutofit/>
          </a:bodyPr>
          <a:lstStyle/>
          <a:p>
            <a:pPr>
              <a:lnSpc>
                <a:spcPct val="130000"/>
              </a:lnSpc>
              <a:spcBef>
                <a:spcPts val="0"/>
              </a:spcBef>
            </a:pPr>
            <a:r>
              <a:rPr lang="ja-JP" altLang="en-US" sz="2200" b="0" dirty="0"/>
              <a:t>マイナンバーカードとは個人番号カードとも言い、マイナンバー</a:t>
            </a:r>
            <a:endParaRPr lang="en-US" altLang="ja-JP" sz="2200" b="0" dirty="0"/>
          </a:p>
          <a:p>
            <a:pPr>
              <a:lnSpc>
                <a:spcPct val="130000"/>
              </a:lnSpc>
              <a:spcBef>
                <a:spcPts val="0"/>
              </a:spcBef>
            </a:pPr>
            <a:r>
              <a:rPr lang="ja-JP" altLang="en-US" sz="2200" b="0" dirty="0"/>
              <a:t>（一人ひとりに割り当てられる番号）が記載されたプラスチック製のカードです。本人が申請することにより、無料で発行されます。</a:t>
            </a:r>
          </a:p>
        </p:txBody>
      </p:sp>
      <p:sp>
        <p:nvSpPr>
          <p:cNvPr id="29" name="サブタイトル 2"/>
          <p:cNvSpPr txBox="1">
            <a:spLocks/>
          </p:cNvSpPr>
          <p:nvPr/>
        </p:nvSpPr>
        <p:spPr>
          <a:xfrm>
            <a:off x="4592951" y="4996025"/>
            <a:ext cx="4111981" cy="963454"/>
          </a:xfrm>
          <a:prstGeom prst="rect">
            <a:avLst/>
          </a:prstGeom>
        </p:spPr>
        <p:txBody>
          <a:bodyPr vert="horz" lIns="108000" tIns="45720" rIns="10800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枠で示した箇所にマイナンバーが記載されています。</a:t>
            </a:r>
            <a:r>
              <a:rPr lang="en-US" altLang="ja-JP" sz="1800" b="0" dirty="0">
                <a:latin typeface="BIZ UDPゴシック" panose="020B0400000000000000" pitchFamily="50" charset="-128"/>
                <a:ea typeface="BIZ UDPゴシック" panose="020B0400000000000000" pitchFamily="50" charset="-128"/>
              </a:rPr>
              <a:t>IC</a:t>
            </a:r>
            <a:r>
              <a:rPr lang="ja-JP" altLang="en-US" sz="1800" b="0" dirty="0">
                <a:latin typeface="BIZ UDPゴシック" panose="020B0400000000000000" pitchFamily="50" charset="-128"/>
                <a:ea typeface="BIZ UDPゴシック" panose="020B0400000000000000" pitchFamily="50" charset="-128"/>
              </a:rPr>
              <a:t>チップの中には、電子証明書等が入っており、オンラインでの行政手続等で使うことができます。</a:t>
            </a:r>
          </a:p>
          <a:p>
            <a:pPr marL="84138" indent="-84138">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　</a:t>
            </a:r>
            <a:endParaRPr lang="en-US" altLang="ja-JP" sz="1800" b="0" dirty="0">
              <a:latin typeface="BIZ UDPゴシック" panose="020B0400000000000000" pitchFamily="50" charset="-128"/>
              <a:ea typeface="BIZ UDPゴシック" panose="020B0400000000000000" pitchFamily="50" charset="-128"/>
            </a:endParaRPr>
          </a:p>
        </p:txBody>
      </p:sp>
      <p:sp>
        <p:nvSpPr>
          <p:cNvPr id="17" name="Rectangle 1">
            <a:extLst>
              <a:ext uri="{FF2B5EF4-FFF2-40B4-BE49-F238E27FC236}">
                <a16:creationId xmlns:a16="http://schemas.microsoft.com/office/drawing/2014/main" id="{588D9849-2FC1-6A41-89CB-61E18859CD6C}"/>
              </a:ext>
            </a:extLst>
          </p:cNvPr>
          <p:cNvSpPr>
            <a:spLocks noChangeArrowheads="1"/>
          </p:cNvSpPr>
          <p:nvPr/>
        </p:nvSpPr>
        <p:spPr bwMode="auto">
          <a:xfrm>
            <a:off x="365863" y="2311365"/>
            <a:ext cx="4132676" cy="383182"/>
          </a:xfrm>
          <a:prstGeom prst="rect">
            <a:avLst/>
          </a:prstGeom>
          <a:solidFill>
            <a:srgbClr val="4472C4"/>
          </a:solidFill>
          <a:ln>
            <a:noFill/>
          </a:ln>
          <a:effec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30000"/>
              </a:lnSpc>
            </a:pPr>
            <a:r>
              <a:rPr kumimoji="0" lang="ja-JP" altLang="en-US" sz="2000" b="1" i="0" strike="noStrike" cap="none" normalizeH="0" baseline="0" dirty="0">
                <a:ln>
                  <a:noFill/>
                </a:ln>
                <a:solidFill>
                  <a:schemeClr val="bg1"/>
                </a:solidFill>
                <a:effectLst/>
                <a:latin typeface="BIZ UDPゴシック" panose="020B0400000000000000" pitchFamily="50" charset="-128"/>
                <a:ea typeface="BIZ UDPゴシック" panose="020B0400000000000000" pitchFamily="50" charset="-128"/>
              </a:rPr>
              <a:t>表面</a:t>
            </a:r>
            <a:endParaRPr kumimoji="0" lang="en-US" altLang="ja-JP" sz="2000" b="1" i="0" strike="noStrike" cap="none" normalizeH="0" baseline="0" dirty="0">
              <a:ln>
                <a:noFill/>
              </a:ln>
              <a:solidFill>
                <a:schemeClr val="bg1"/>
              </a:solidFill>
              <a:effectLst/>
              <a:latin typeface="BIZ UDPゴシック" panose="020B0400000000000000" pitchFamily="50" charset="-128"/>
              <a:ea typeface="BIZ UDPゴシック" panose="020B0400000000000000" pitchFamily="50" charset="-128"/>
            </a:endParaRPr>
          </a:p>
        </p:txBody>
      </p:sp>
      <p:sp>
        <p:nvSpPr>
          <p:cNvPr id="24" name="Rectangle 1">
            <a:extLst>
              <a:ext uri="{FF2B5EF4-FFF2-40B4-BE49-F238E27FC236}">
                <a16:creationId xmlns:a16="http://schemas.microsoft.com/office/drawing/2014/main" id="{BFC01EC6-FB5A-596C-FE09-B046C759534A}"/>
              </a:ext>
            </a:extLst>
          </p:cNvPr>
          <p:cNvSpPr>
            <a:spLocks noChangeArrowheads="1"/>
          </p:cNvSpPr>
          <p:nvPr/>
        </p:nvSpPr>
        <p:spPr bwMode="auto">
          <a:xfrm>
            <a:off x="4592951" y="2311364"/>
            <a:ext cx="4132677" cy="383182"/>
          </a:xfrm>
          <a:prstGeom prst="rect">
            <a:avLst/>
          </a:prstGeom>
          <a:solidFill>
            <a:srgbClr val="4472C4"/>
          </a:solidFill>
          <a:ln>
            <a:noFill/>
          </a:ln>
          <a:effec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30000"/>
              </a:lnSpc>
            </a:pPr>
            <a:r>
              <a:rPr kumimoji="0" lang="ja-JP" altLang="en-US" sz="2000" b="1" i="0" strike="noStrike" cap="none" normalizeH="0" baseline="0" dirty="0">
                <a:ln>
                  <a:noFill/>
                </a:ln>
                <a:solidFill>
                  <a:schemeClr val="bg1"/>
                </a:solidFill>
                <a:effectLst/>
                <a:latin typeface="BIZ UDPゴシック" panose="020B0400000000000000" pitchFamily="50" charset="-128"/>
                <a:ea typeface="BIZ UDPゴシック" panose="020B0400000000000000" pitchFamily="50" charset="-128"/>
              </a:rPr>
              <a:t>裏面</a:t>
            </a:r>
            <a:endParaRPr kumimoji="0" lang="en-US" altLang="ja-JP" sz="2000" b="1" i="0" strike="noStrike" cap="none" normalizeH="0" baseline="0" dirty="0">
              <a:ln>
                <a:noFill/>
              </a:ln>
              <a:solidFill>
                <a:schemeClr val="bg1"/>
              </a:solidFill>
              <a:effectLst/>
              <a:latin typeface="BIZ UDPゴシック" panose="020B0400000000000000" pitchFamily="50" charset="-128"/>
              <a:ea typeface="BIZ UDPゴシック" panose="020B0400000000000000" pitchFamily="50" charset="-128"/>
            </a:endParaRPr>
          </a:p>
        </p:txBody>
      </p:sp>
      <p:sp>
        <p:nvSpPr>
          <p:cNvPr id="25" name="タイトル 1">
            <a:extLst>
              <a:ext uri="{FF2B5EF4-FFF2-40B4-BE49-F238E27FC236}">
                <a16:creationId xmlns:a16="http://schemas.microsoft.com/office/drawing/2014/main" id="{9CB3EAFC-C6D6-8247-0EFC-DEA27742313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-A</a:t>
            </a:r>
            <a:endParaRPr kumimoji="0" lang="ja-JP" altLang="en-US" kern="0" dirty="0">
              <a:solidFill>
                <a:sysClr val="windowText" lastClr="000000"/>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834C3B2E-517B-4390-A173-6E91B8BBB3F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pic>
        <p:nvPicPr>
          <p:cNvPr id="4" name="図 3">
            <a:extLst>
              <a:ext uri="{FF2B5EF4-FFF2-40B4-BE49-F238E27FC236}">
                <a16:creationId xmlns:a16="http://schemas.microsoft.com/office/drawing/2014/main" id="{C311007C-90AC-7A13-B7C1-6A8FEDB32742}"/>
              </a:ext>
            </a:extLst>
          </p:cNvPr>
          <p:cNvPicPr>
            <a:picLocks/>
          </p:cNvPicPr>
          <p:nvPr/>
        </p:nvPicPr>
        <p:blipFill>
          <a:blip r:embed="rId3"/>
          <a:srcRect t="628" r="443" b="688"/>
          <a:stretch>
            <a:fillRect/>
          </a:stretch>
        </p:blipFill>
        <p:spPr>
          <a:xfrm>
            <a:off x="928688" y="2810451"/>
            <a:ext cx="3007024" cy="1890000"/>
          </a:xfrm>
          <a:custGeom>
            <a:avLst/>
            <a:gdLst>
              <a:gd name="connsiteX0" fmla="*/ 81837 w 3007024"/>
              <a:gd name="connsiteY0" fmla="*/ 0 h 1890000"/>
              <a:gd name="connsiteX1" fmla="*/ 2925187 w 3007024"/>
              <a:gd name="connsiteY1" fmla="*/ 0 h 1890000"/>
              <a:gd name="connsiteX2" fmla="*/ 3007024 w 3007024"/>
              <a:gd name="connsiteY2" fmla="*/ 81837 h 1890000"/>
              <a:gd name="connsiteX3" fmla="*/ 3007024 w 3007024"/>
              <a:gd name="connsiteY3" fmla="*/ 1808163 h 1890000"/>
              <a:gd name="connsiteX4" fmla="*/ 2925187 w 3007024"/>
              <a:gd name="connsiteY4" fmla="*/ 1890000 h 1890000"/>
              <a:gd name="connsiteX5" fmla="*/ 81837 w 3007024"/>
              <a:gd name="connsiteY5" fmla="*/ 1890000 h 1890000"/>
              <a:gd name="connsiteX6" fmla="*/ 0 w 3007024"/>
              <a:gd name="connsiteY6" fmla="*/ 1808163 h 1890000"/>
              <a:gd name="connsiteX7" fmla="*/ 0 w 3007024"/>
              <a:gd name="connsiteY7" fmla="*/ 81837 h 1890000"/>
              <a:gd name="connsiteX8" fmla="*/ 81837 w 3007024"/>
              <a:gd name="connsiteY8" fmla="*/ 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024" h="1890000">
                <a:moveTo>
                  <a:pt x="81837" y="0"/>
                </a:moveTo>
                <a:lnTo>
                  <a:pt x="2925187" y="0"/>
                </a:lnTo>
                <a:cubicBezTo>
                  <a:pt x="2970384" y="0"/>
                  <a:pt x="3007024" y="36640"/>
                  <a:pt x="3007024" y="81837"/>
                </a:cubicBezTo>
                <a:lnTo>
                  <a:pt x="3007024" y="1808163"/>
                </a:lnTo>
                <a:cubicBezTo>
                  <a:pt x="3007024" y="1853360"/>
                  <a:pt x="2970384" y="1890000"/>
                  <a:pt x="2925187" y="1890000"/>
                </a:cubicBezTo>
                <a:lnTo>
                  <a:pt x="81837" y="1890000"/>
                </a:lnTo>
                <a:cubicBezTo>
                  <a:pt x="36640" y="1890000"/>
                  <a:pt x="0" y="1853360"/>
                  <a:pt x="0" y="1808163"/>
                </a:cubicBezTo>
                <a:lnTo>
                  <a:pt x="0" y="81837"/>
                </a:lnTo>
                <a:cubicBezTo>
                  <a:pt x="0" y="36640"/>
                  <a:pt x="36640" y="0"/>
                  <a:pt x="81837" y="0"/>
                </a:cubicBezTo>
                <a:close/>
              </a:path>
            </a:pathLst>
          </a:custGeom>
          <a:ln>
            <a:solidFill>
              <a:schemeClr val="tx1"/>
            </a:solidFill>
          </a:ln>
        </p:spPr>
      </p:pic>
      <p:grpSp>
        <p:nvGrpSpPr>
          <p:cNvPr id="18" name="グループ化 17">
            <a:extLst>
              <a:ext uri="{FF2B5EF4-FFF2-40B4-BE49-F238E27FC236}">
                <a16:creationId xmlns:a16="http://schemas.microsoft.com/office/drawing/2014/main" id="{214468C5-333C-88E8-D5D6-C1FE1CDB09BF}"/>
              </a:ext>
            </a:extLst>
          </p:cNvPr>
          <p:cNvGrpSpPr/>
          <p:nvPr/>
        </p:nvGrpSpPr>
        <p:grpSpPr>
          <a:xfrm>
            <a:off x="5155777" y="2810451"/>
            <a:ext cx="3007024" cy="1890000"/>
            <a:chOff x="5121873" y="2810451"/>
            <a:chExt cx="3007024" cy="1890000"/>
          </a:xfrm>
        </p:grpSpPr>
        <p:pic>
          <p:nvPicPr>
            <p:cNvPr id="5" name="図 4">
              <a:extLst>
                <a:ext uri="{FF2B5EF4-FFF2-40B4-BE49-F238E27FC236}">
                  <a16:creationId xmlns:a16="http://schemas.microsoft.com/office/drawing/2014/main" id="{33990A3D-0AA9-C3C0-CB69-A9AADAE75BF9}"/>
                </a:ext>
              </a:extLst>
            </p:cNvPr>
            <p:cNvPicPr>
              <a:picLocks noChangeAspect="1"/>
            </p:cNvPicPr>
            <p:nvPr/>
          </p:nvPicPr>
          <p:blipFill>
            <a:blip r:embed="rId4"/>
            <a:srcRect l="245" t="449" r="145" b="794"/>
            <a:stretch>
              <a:fillRect/>
            </a:stretch>
          </p:blipFill>
          <p:spPr>
            <a:xfrm>
              <a:off x="5121873" y="2810451"/>
              <a:ext cx="3007024" cy="1890000"/>
            </a:xfrm>
            <a:custGeom>
              <a:avLst/>
              <a:gdLst>
                <a:gd name="connsiteX0" fmla="*/ 81837 w 3007024"/>
                <a:gd name="connsiteY0" fmla="*/ 0 h 1890000"/>
                <a:gd name="connsiteX1" fmla="*/ 2925187 w 3007024"/>
                <a:gd name="connsiteY1" fmla="*/ 0 h 1890000"/>
                <a:gd name="connsiteX2" fmla="*/ 3007024 w 3007024"/>
                <a:gd name="connsiteY2" fmla="*/ 81837 h 1890000"/>
                <a:gd name="connsiteX3" fmla="*/ 3007024 w 3007024"/>
                <a:gd name="connsiteY3" fmla="*/ 1808163 h 1890000"/>
                <a:gd name="connsiteX4" fmla="*/ 2925187 w 3007024"/>
                <a:gd name="connsiteY4" fmla="*/ 1890000 h 1890000"/>
                <a:gd name="connsiteX5" fmla="*/ 81837 w 3007024"/>
                <a:gd name="connsiteY5" fmla="*/ 1890000 h 1890000"/>
                <a:gd name="connsiteX6" fmla="*/ 0 w 3007024"/>
                <a:gd name="connsiteY6" fmla="*/ 1808163 h 1890000"/>
                <a:gd name="connsiteX7" fmla="*/ 0 w 3007024"/>
                <a:gd name="connsiteY7" fmla="*/ 81837 h 1890000"/>
                <a:gd name="connsiteX8" fmla="*/ 81837 w 3007024"/>
                <a:gd name="connsiteY8" fmla="*/ 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024" h="1890000">
                  <a:moveTo>
                    <a:pt x="81837" y="0"/>
                  </a:moveTo>
                  <a:lnTo>
                    <a:pt x="2925187" y="0"/>
                  </a:lnTo>
                  <a:cubicBezTo>
                    <a:pt x="2970384" y="0"/>
                    <a:pt x="3007024" y="36640"/>
                    <a:pt x="3007024" y="81837"/>
                  </a:cubicBezTo>
                  <a:lnTo>
                    <a:pt x="3007024" y="1808163"/>
                  </a:lnTo>
                  <a:cubicBezTo>
                    <a:pt x="3007024" y="1853360"/>
                    <a:pt x="2970384" y="1890000"/>
                    <a:pt x="2925187" y="1890000"/>
                  </a:cubicBezTo>
                  <a:lnTo>
                    <a:pt x="81837" y="1890000"/>
                  </a:lnTo>
                  <a:cubicBezTo>
                    <a:pt x="36640" y="1890000"/>
                    <a:pt x="0" y="1853360"/>
                    <a:pt x="0" y="1808163"/>
                  </a:cubicBezTo>
                  <a:lnTo>
                    <a:pt x="0" y="81837"/>
                  </a:lnTo>
                  <a:cubicBezTo>
                    <a:pt x="0" y="36640"/>
                    <a:pt x="36640" y="0"/>
                    <a:pt x="81837" y="0"/>
                  </a:cubicBezTo>
                  <a:close/>
                </a:path>
              </a:pathLst>
            </a:custGeom>
            <a:ln>
              <a:solidFill>
                <a:schemeClr val="tx1"/>
              </a:solidFill>
            </a:ln>
          </p:spPr>
        </p:pic>
        <p:sp>
          <p:nvSpPr>
            <p:cNvPr id="28" name="四角形: 角を丸くする 27">
              <a:extLst>
                <a:ext uri="{FF2B5EF4-FFF2-40B4-BE49-F238E27FC236}">
                  <a16:creationId xmlns:a16="http://schemas.microsoft.com/office/drawing/2014/main" id="{CED6229F-2E94-1E56-971F-DF5A1CB6EF4C}"/>
                </a:ext>
              </a:extLst>
            </p:cNvPr>
            <p:cNvSpPr/>
            <p:nvPr/>
          </p:nvSpPr>
          <p:spPr>
            <a:xfrm>
              <a:off x="6404858" y="3264598"/>
              <a:ext cx="1656184" cy="272921"/>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93AA1186-FDA3-CB31-0E81-F63661926BFA}"/>
                </a:ext>
              </a:extLst>
            </p:cNvPr>
            <p:cNvCxnSpPr>
              <a:cxnSpLocks/>
            </p:cNvCxnSpPr>
            <p:nvPr/>
          </p:nvCxnSpPr>
          <p:spPr>
            <a:xfrm>
              <a:off x="5121873" y="3017595"/>
              <a:ext cx="0" cy="223200"/>
            </a:xfrm>
            <a:prstGeom prst="line">
              <a:avLst/>
            </a:prstGeom>
            <a:ln w="9525">
              <a:solidFill>
                <a:srgbClr val="2F2E29"/>
              </a:solidFill>
            </a:ln>
          </p:spPr>
          <p:style>
            <a:lnRef idx="1">
              <a:schemeClr val="accent1"/>
            </a:lnRef>
            <a:fillRef idx="0">
              <a:schemeClr val="accent1"/>
            </a:fillRef>
            <a:effectRef idx="0">
              <a:schemeClr val="accent1"/>
            </a:effectRef>
            <a:fontRef idx="minor">
              <a:schemeClr val="tx1"/>
            </a:fontRef>
          </p:style>
        </p:cxnSp>
      </p:grpSp>
      <p:sp>
        <p:nvSpPr>
          <p:cNvPr id="26" name="正方形/長方形 25">
            <a:extLst>
              <a:ext uri="{FF2B5EF4-FFF2-40B4-BE49-F238E27FC236}">
                <a16:creationId xmlns:a16="http://schemas.microsoft.com/office/drawing/2014/main" id="{E921AA4D-A000-4E07-7A29-C853CF38C892}"/>
              </a:ext>
            </a:extLst>
          </p:cNvPr>
          <p:cNvSpPr/>
          <p:nvPr/>
        </p:nvSpPr>
        <p:spPr>
          <a:xfrm>
            <a:off x="365862" y="2311364"/>
            <a:ext cx="4132677" cy="43259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9728EB8D-52FE-7C46-7487-CE1C0A034E8E}"/>
              </a:ext>
            </a:extLst>
          </p:cNvPr>
          <p:cNvSpPr/>
          <p:nvPr/>
        </p:nvSpPr>
        <p:spPr>
          <a:xfrm>
            <a:off x="4592951" y="2311365"/>
            <a:ext cx="4132677" cy="43259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9574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顔写真登録」の｢適正な写真」の説明箇所の画像">
            <a:extLst>
              <a:ext uri="{FF2B5EF4-FFF2-40B4-BE49-F238E27FC236}">
                <a16:creationId xmlns:a16="http://schemas.microsoft.com/office/drawing/2014/main" id="{988C78CD-FD95-6211-494E-564776629EE6}"/>
              </a:ext>
            </a:extLst>
          </p:cNvPr>
          <p:cNvPicPr>
            <a:picLocks noChangeAspect="1"/>
          </p:cNvPicPr>
          <p:nvPr/>
        </p:nvPicPr>
        <p:blipFill rotWithShape="1">
          <a:blip r:embed="rId4"/>
          <a:srcRect t="22583" b="1"/>
          <a:stretch/>
        </p:blipFill>
        <p:spPr>
          <a:xfrm>
            <a:off x="5381096" y="2406591"/>
            <a:ext cx="2577061"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申請情報を登録　顔写真を登録します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顔写真の登録ページが</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表示されます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下にスクロールし、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こちら</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22" name="Picture 3">
            <a:extLst>
              <a:ext uri="{FF2B5EF4-FFF2-40B4-BE49-F238E27FC236}">
                <a16:creationId xmlns:a16="http://schemas.microsoft.com/office/drawing/2014/main" id="{22F32931-4FF3-26ED-3FA9-7992032524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タイトル 1">
            <a:extLst>
              <a:ext uri="{FF2B5EF4-FFF2-40B4-BE49-F238E27FC236}">
                <a16:creationId xmlns:a16="http://schemas.microsoft.com/office/drawing/2014/main" id="{A56336C3-49A0-C818-E7FC-30A2C999E190}"/>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6" name="タイトル 1">
            <a:extLst>
              <a:ext uri="{FF2B5EF4-FFF2-40B4-BE49-F238E27FC236}">
                <a16:creationId xmlns:a16="http://schemas.microsoft.com/office/drawing/2014/main" id="{CD7E24B1-EF10-75C7-88E1-5F54F4785BD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2" name="Slide Number Placeholder 5">
            <a:extLst>
              <a:ext uri="{FF2B5EF4-FFF2-40B4-BE49-F238E27FC236}">
                <a16:creationId xmlns:a16="http://schemas.microsoft.com/office/drawing/2014/main" id="{FDCF6E38-94A9-5661-77F0-791105B25EA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38</a:t>
            </a:r>
          </a:p>
        </p:txBody>
      </p:sp>
      <p:pic>
        <p:nvPicPr>
          <p:cNvPr id="3" name="図 2" descr="｢顔写真登録」のトップ画面の画像">
            <a:extLst>
              <a:ext uri="{FF2B5EF4-FFF2-40B4-BE49-F238E27FC236}">
                <a16:creationId xmlns:a16="http://schemas.microsoft.com/office/drawing/2014/main" id="{F356F805-5641-5191-9C0C-2571B4FC66B3}"/>
              </a:ext>
            </a:extLst>
          </p:cNvPr>
          <p:cNvPicPr>
            <a:picLocks noChangeAspect="1"/>
          </p:cNvPicPr>
          <p:nvPr/>
        </p:nvPicPr>
        <p:blipFill rotWithShape="1">
          <a:blip r:embed="rId8"/>
          <a:srcRect t="12202" b="10221"/>
          <a:stretch/>
        </p:blipFill>
        <p:spPr>
          <a:xfrm>
            <a:off x="1168388" y="2397577"/>
            <a:ext cx="2577060" cy="4329015"/>
          </a:xfrm>
          <a:prstGeom prst="rect">
            <a:avLst/>
          </a:prstGeom>
          <a:ln>
            <a:solidFill>
              <a:schemeClr val="tx1"/>
            </a:solidFill>
          </a:ln>
        </p:spPr>
      </p:pic>
      <p:sp>
        <p:nvSpPr>
          <p:cNvPr id="11" name="四角形: 角を丸くする 10">
            <a:extLst>
              <a:ext uri="{FF2B5EF4-FFF2-40B4-BE49-F238E27FC236}">
                <a16:creationId xmlns:a16="http://schemas.microsoft.com/office/drawing/2014/main" id="{CFB30CD7-3839-3F32-0BBF-905EC78D3615}"/>
              </a:ext>
            </a:extLst>
          </p:cNvPr>
          <p:cNvSpPr/>
          <p:nvPr/>
        </p:nvSpPr>
        <p:spPr>
          <a:xfrm>
            <a:off x="6986427" y="6183641"/>
            <a:ext cx="545071" cy="3140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57459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3" descr="顔写真のチェックポイントについて書かれている画面の画像">
            <a:extLst>
              <a:ext uri="{FF2B5EF4-FFF2-40B4-BE49-F238E27FC236}">
                <a16:creationId xmlns:a16="http://schemas.microsoft.com/office/drawing/2014/main" id="{BC902D1F-4FE0-CF7A-1746-C444AA8D8CDC}"/>
              </a:ext>
            </a:extLst>
          </p:cNvPr>
          <p:cNvSpPr>
            <a:spLocks noChangeAspect="1"/>
          </p:cNvSpPr>
          <p:nvPr/>
        </p:nvSpPr>
        <p:spPr>
          <a:xfrm>
            <a:off x="5447981" y="2401496"/>
            <a:ext cx="2419346" cy="4314822"/>
          </a:xfrm>
          <a:prstGeom prst="rect">
            <a:avLst/>
          </a:prstGeom>
          <a:blipFill>
            <a:blip r:embed="rId4" cstate="print"/>
            <a:stretch>
              <a:fillRect/>
            </a:stretch>
          </a:blipFill>
          <a:ln w="9525">
            <a:solidFill>
              <a:schemeClr val="tx1"/>
            </a:solidFill>
          </a:ln>
        </p:spPr>
        <p:txBody>
          <a:bodyPr wrap="square" lIns="0" tIns="0" rIns="0" bIns="0" rtlCol="0"/>
          <a:lstStyle/>
          <a:p>
            <a:endParaRPr dirty="0"/>
          </a:p>
        </p:txBody>
      </p:sp>
      <p:sp>
        <p:nvSpPr>
          <p:cNvPr id="7" name="object 3" descr="顔写真のチェックポイントについて書かれている画面の画像">
            <a:extLst>
              <a:ext uri="{FF2B5EF4-FFF2-40B4-BE49-F238E27FC236}">
                <a16:creationId xmlns:a16="http://schemas.microsoft.com/office/drawing/2014/main" id="{AF7E44D6-95C8-3F57-29B1-73295AB6C83D}"/>
              </a:ext>
            </a:extLst>
          </p:cNvPr>
          <p:cNvSpPr>
            <a:spLocks noChangeAspect="1"/>
          </p:cNvSpPr>
          <p:nvPr/>
        </p:nvSpPr>
        <p:spPr>
          <a:xfrm>
            <a:off x="1242526" y="2406592"/>
            <a:ext cx="2419346" cy="4314822"/>
          </a:xfrm>
          <a:prstGeom prst="rect">
            <a:avLst/>
          </a:prstGeom>
          <a:blipFill>
            <a:blip r:embed="rId4" cstate="print"/>
            <a:stretch>
              <a:fillRect/>
            </a:stretch>
          </a:blipFill>
          <a:ln w="9525">
            <a:solidFill>
              <a:schemeClr val="tx1"/>
            </a:solidFill>
          </a:ln>
        </p:spPr>
        <p:txBody>
          <a:bodyPr wrap="square" lIns="0" tIns="0" rIns="0" bIns="0" rtlCol="0"/>
          <a:lstStyle/>
          <a:p>
            <a:endParaRPr dirty="0"/>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顔写真を登録します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顔写真のチェックポイント</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確認後、赤枠内の三角マークを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ダブルタップして戻ります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A56336C3-49A0-C818-E7FC-30A2C999E190}"/>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6" name="タイトル 1">
            <a:extLst>
              <a:ext uri="{FF2B5EF4-FFF2-40B4-BE49-F238E27FC236}">
                <a16:creationId xmlns:a16="http://schemas.microsoft.com/office/drawing/2014/main" id="{CD7E24B1-EF10-75C7-88E1-5F54F4785BD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2" name="Slide Number Placeholder 5">
            <a:extLst>
              <a:ext uri="{FF2B5EF4-FFF2-40B4-BE49-F238E27FC236}">
                <a16:creationId xmlns:a16="http://schemas.microsoft.com/office/drawing/2014/main" id="{EF2B626B-D858-EAD6-70E0-158B2A5A243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
        <p:nvSpPr>
          <p:cNvPr id="10" name="四角形: 角を丸くする 9">
            <a:extLst>
              <a:ext uri="{FF2B5EF4-FFF2-40B4-BE49-F238E27FC236}">
                <a16:creationId xmlns:a16="http://schemas.microsoft.com/office/drawing/2014/main" id="{D20DB049-23A9-61CE-D27E-7FBBB8B2C138}"/>
              </a:ext>
            </a:extLst>
          </p:cNvPr>
          <p:cNvSpPr/>
          <p:nvPr/>
        </p:nvSpPr>
        <p:spPr>
          <a:xfrm>
            <a:off x="5722706" y="6349428"/>
            <a:ext cx="545071" cy="40013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48266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7" descr="「アップロード」ボタンを押した後に表示される、写真を撮影した機能を選択する画面の画像">
            <a:extLst>
              <a:ext uri="{FF2B5EF4-FFF2-40B4-BE49-F238E27FC236}">
                <a16:creationId xmlns:a16="http://schemas.microsoft.com/office/drawing/2014/main" id="{0031FF0B-AA32-46C8-5060-0234FC8D61FC}"/>
              </a:ext>
            </a:extLst>
          </p:cNvPr>
          <p:cNvSpPr>
            <a:spLocks noChangeAspect="1"/>
          </p:cNvSpPr>
          <p:nvPr/>
        </p:nvSpPr>
        <p:spPr>
          <a:xfrm>
            <a:off x="5439426" y="2395725"/>
            <a:ext cx="2430000" cy="2221276"/>
          </a:xfrm>
          <a:prstGeom prst="rect">
            <a:avLst/>
          </a:prstGeom>
          <a:blipFill>
            <a:blip r:embed="rId4" cstate="print"/>
            <a:stretch>
              <a:fillRect/>
            </a:stretch>
          </a:blipFill>
          <a:ln w="9525">
            <a:solidFill>
              <a:schemeClr val="tx1">
                <a:lumMod val="50000"/>
                <a:lumOff val="50000"/>
              </a:schemeClr>
            </a:solidFill>
          </a:ln>
        </p:spPr>
        <p:txBody>
          <a:bodyPr wrap="square" lIns="0" tIns="0" rIns="0" bIns="0" rtlCol="0"/>
          <a:lstStyle/>
          <a:p>
            <a:endParaRPr dirty="0"/>
          </a:p>
        </p:txBody>
      </p:sp>
      <p:pic>
        <p:nvPicPr>
          <p:cNvPr id="7" name="図 6" descr="｢顔写真登録」のトップ画面の「アップロード」ボタンと「確認」ボタンが表示されている画面の画像">
            <a:extLst>
              <a:ext uri="{FF2B5EF4-FFF2-40B4-BE49-F238E27FC236}">
                <a16:creationId xmlns:a16="http://schemas.microsoft.com/office/drawing/2014/main" id="{1BDC3069-C0C9-97DF-B32D-B338377DAD6A}"/>
              </a:ext>
            </a:extLst>
          </p:cNvPr>
          <p:cNvPicPr>
            <a:picLocks noChangeAspect="1"/>
          </p:cNvPicPr>
          <p:nvPr/>
        </p:nvPicPr>
        <p:blipFill rotWithShape="1">
          <a:blip r:embed="rId5"/>
          <a:srcRect t="15937"/>
          <a:stretch/>
        </p:blipFill>
        <p:spPr>
          <a:xfrm>
            <a:off x="1242146" y="2405550"/>
            <a:ext cx="2430000" cy="4320001"/>
          </a:xfrm>
          <a:prstGeom prst="rect">
            <a:avLst/>
          </a:prstGeom>
          <a:ln>
            <a:solidFill>
              <a:schemeClr val="tx1">
                <a:lumMod val="50000"/>
                <a:lumOff val="50000"/>
              </a:schemeClr>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顔写真を登録します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「アップロード」を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顔写真用の</a:t>
            </a:r>
            <a:r>
              <a:rPr lang="ja-JP" altLang="en-US" sz="1800" dirty="0">
                <a:solidFill>
                  <a:prstClr val="black"/>
                </a:solidFill>
                <a:latin typeface="BIZ UDPゴシック" panose="020B0400000000000000" pitchFamily="50" charset="-128"/>
                <a:ea typeface="BIZ UDPゴシック" panose="020B0400000000000000" pitchFamily="50" charset="-128"/>
              </a:rPr>
              <a:t>写真を選択します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A56336C3-49A0-C818-E7FC-30A2C999E190}"/>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6" name="タイトル 1">
            <a:extLst>
              <a:ext uri="{FF2B5EF4-FFF2-40B4-BE49-F238E27FC236}">
                <a16:creationId xmlns:a16="http://schemas.microsoft.com/office/drawing/2014/main" id="{CD7E24B1-EF10-75C7-88E1-5F54F4785BD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2" name="Slide Number Placeholder 5">
            <a:extLst>
              <a:ext uri="{FF2B5EF4-FFF2-40B4-BE49-F238E27FC236}">
                <a16:creationId xmlns:a16="http://schemas.microsoft.com/office/drawing/2014/main" id="{EF2B626B-D858-EAD6-70E0-158B2A5A243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四角形: 角を丸くする 7">
            <a:extLst>
              <a:ext uri="{FF2B5EF4-FFF2-40B4-BE49-F238E27FC236}">
                <a16:creationId xmlns:a16="http://schemas.microsoft.com/office/drawing/2014/main" id="{22BCF115-BD04-26B0-1E1D-C4C0A81A0E94}"/>
              </a:ext>
            </a:extLst>
          </p:cNvPr>
          <p:cNvSpPr/>
          <p:nvPr/>
        </p:nvSpPr>
        <p:spPr>
          <a:xfrm>
            <a:off x="2174336" y="4448708"/>
            <a:ext cx="1509692" cy="5006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0" name="図 9" descr="選択した顔写真のイラスト">
            <a:extLst>
              <a:ext uri="{FF2B5EF4-FFF2-40B4-BE49-F238E27FC236}">
                <a16:creationId xmlns:a16="http://schemas.microsoft.com/office/drawing/2014/main" id="{A4078388-1EAD-B727-1849-41D741F852EE}"/>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881606" y="4914953"/>
            <a:ext cx="987820" cy="1379455"/>
          </a:xfrm>
          <a:prstGeom prst="rect">
            <a:avLst/>
          </a:prstGeom>
          <a:ln w="28575">
            <a:solidFill>
              <a:schemeClr val="tx1"/>
            </a:solidFill>
          </a:ln>
        </p:spPr>
      </p:pic>
      <p:sp>
        <p:nvSpPr>
          <p:cNvPr id="11" name="四角形: 角を丸くする 10">
            <a:extLst>
              <a:ext uri="{FF2B5EF4-FFF2-40B4-BE49-F238E27FC236}">
                <a16:creationId xmlns:a16="http://schemas.microsoft.com/office/drawing/2014/main" id="{5C441718-048D-7DF1-52C9-10EEFE4E60BF}"/>
              </a:ext>
            </a:extLst>
          </p:cNvPr>
          <p:cNvSpPr/>
          <p:nvPr/>
        </p:nvSpPr>
        <p:spPr>
          <a:xfrm>
            <a:off x="5492404" y="3014249"/>
            <a:ext cx="630993" cy="73581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コネクタ: カギ線 15">
            <a:extLst>
              <a:ext uri="{FF2B5EF4-FFF2-40B4-BE49-F238E27FC236}">
                <a16:creationId xmlns:a16="http://schemas.microsoft.com/office/drawing/2014/main" id="{21E27FEA-4FCF-6348-3D86-2C0506C81411}"/>
              </a:ext>
            </a:extLst>
          </p:cNvPr>
          <p:cNvCxnSpPr>
            <a:cxnSpLocks/>
            <a:stCxn id="11" idx="2"/>
            <a:endCxn id="10" idx="1"/>
          </p:cNvCxnSpPr>
          <p:nvPr/>
        </p:nvCxnSpPr>
        <p:spPr>
          <a:xfrm rot="16200000" flipH="1">
            <a:off x="5417446" y="4140521"/>
            <a:ext cx="1854614" cy="1073705"/>
          </a:xfrm>
          <a:prstGeom prst="bentConnector2">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439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テキスト&#10;&#10;中程度の精度で自動的に生成された説明">
            <a:extLst>
              <a:ext uri="{FF2B5EF4-FFF2-40B4-BE49-F238E27FC236}">
                <a16:creationId xmlns:a16="http://schemas.microsoft.com/office/drawing/2014/main" id="{75031522-A2C9-DD3C-09BD-69323109DDC9}"/>
              </a:ext>
            </a:extLst>
          </p:cNvPr>
          <p:cNvPicPr>
            <a:picLocks noChangeAspect="1"/>
          </p:cNvPicPr>
          <p:nvPr/>
        </p:nvPicPr>
        <p:blipFill rotWithShape="1">
          <a:blip r:embed="rId4"/>
          <a:srcRect t="11411" b="11173"/>
          <a:stretch/>
        </p:blipFill>
        <p:spPr>
          <a:xfrm>
            <a:off x="5381096" y="2405549"/>
            <a:ext cx="2577060" cy="4320001"/>
          </a:xfrm>
          <a:prstGeom prst="rect">
            <a:avLst/>
          </a:prstGeom>
          <a:ln>
            <a:solidFill>
              <a:schemeClr val="tx1"/>
            </a:solidFill>
          </a:ln>
        </p:spPr>
      </p:pic>
      <p:pic>
        <p:nvPicPr>
          <p:cNvPr id="7" name="図 6" descr="｢顔写真登録」のトップ画面の「アップロード」ボタンと「確認」ボタンが表示されている画面の画像">
            <a:extLst>
              <a:ext uri="{FF2B5EF4-FFF2-40B4-BE49-F238E27FC236}">
                <a16:creationId xmlns:a16="http://schemas.microsoft.com/office/drawing/2014/main" id="{1BDC3069-C0C9-97DF-B32D-B338377DAD6A}"/>
              </a:ext>
            </a:extLst>
          </p:cNvPr>
          <p:cNvPicPr>
            <a:picLocks noChangeAspect="1"/>
          </p:cNvPicPr>
          <p:nvPr/>
        </p:nvPicPr>
        <p:blipFill rotWithShape="1">
          <a:blip r:embed="rId5"/>
          <a:srcRect t="15937"/>
          <a:stretch/>
        </p:blipFill>
        <p:spPr>
          <a:xfrm>
            <a:off x="1242146" y="2405550"/>
            <a:ext cx="2430000" cy="4320001"/>
          </a:xfrm>
          <a:prstGeom prst="rect">
            <a:avLst/>
          </a:prstGeom>
          <a:ln>
            <a:solidFill>
              <a:schemeClr val="tx1">
                <a:lumMod val="50000"/>
                <a:lumOff val="50000"/>
              </a:schemeClr>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顔写真を登録します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表示された写真が正しいか</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確認します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A56336C3-49A0-C818-E7FC-30A2C999E190}"/>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6" name="タイトル 1">
            <a:extLst>
              <a:ext uri="{FF2B5EF4-FFF2-40B4-BE49-F238E27FC236}">
                <a16:creationId xmlns:a16="http://schemas.microsoft.com/office/drawing/2014/main" id="{CD7E24B1-EF10-75C7-88E1-5F54F4785BD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2" name="Slide Number Placeholder 5">
            <a:extLst>
              <a:ext uri="{FF2B5EF4-FFF2-40B4-BE49-F238E27FC236}">
                <a16:creationId xmlns:a16="http://schemas.microsoft.com/office/drawing/2014/main" id="{EF2B626B-D858-EAD6-70E0-158B2A5A243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四角形: 角を丸くする 7">
            <a:extLst>
              <a:ext uri="{FF2B5EF4-FFF2-40B4-BE49-F238E27FC236}">
                <a16:creationId xmlns:a16="http://schemas.microsoft.com/office/drawing/2014/main" id="{22BCF115-BD04-26B0-1E1D-C4C0A81A0E94}"/>
              </a:ext>
            </a:extLst>
          </p:cNvPr>
          <p:cNvSpPr/>
          <p:nvPr/>
        </p:nvSpPr>
        <p:spPr>
          <a:xfrm>
            <a:off x="1060238" y="4914953"/>
            <a:ext cx="2659008" cy="68972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DB4F8B6F-4C7E-47B5-014F-3DC8E51802D7}"/>
              </a:ext>
            </a:extLst>
          </p:cNvPr>
          <p:cNvSpPr/>
          <p:nvPr/>
        </p:nvSpPr>
        <p:spPr>
          <a:xfrm>
            <a:off x="5844357" y="5460997"/>
            <a:ext cx="1635229" cy="133650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4253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確認事項のチェック箇所、下部に｢登録」ボタンが表示された画面の画像">
            <a:extLst>
              <a:ext uri="{FF2B5EF4-FFF2-40B4-BE49-F238E27FC236}">
                <a16:creationId xmlns:a16="http://schemas.microsoft.com/office/drawing/2014/main" id="{EDBE587A-D6E6-B13E-A13E-15E6EED318FE}"/>
              </a:ext>
            </a:extLst>
          </p:cNvPr>
          <p:cNvPicPr>
            <a:picLocks noChangeAspect="1"/>
          </p:cNvPicPr>
          <p:nvPr/>
        </p:nvPicPr>
        <p:blipFill rotWithShape="1">
          <a:blip r:embed="rId4"/>
          <a:srcRect t="12491" b="9525"/>
          <a:stretch/>
        </p:blipFill>
        <p:spPr>
          <a:xfrm>
            <a:off x="3304469" y="2405550"/>
            <a:ext cx="2557681" cy="431895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4291750"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確認事項をチェックし、 </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登録」をダブルタップします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4" name="サブタイトル 2">
            <a:extLst>
              <a:ext uri="{FF2B5EF4-FFF2-40B4-BE49-F238E27FC236}">
                <a16:creationId xmlns:a16="http://schemas.microsoft.com/office/drawing/2014/main" id="{892D5EAD-E09D-6C07-42B2-89F3DDEF22E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顔写真を登録します</a:t>
            </a:r>
          </a:p>
        </p:txBody>
      </p:sp>
      <p:sp>
        <p:nvSpPr>
          <p:cNvPr id="9" name="タイトル 1">
            <a:extLst>
              <a:ext uri="{FF2B5EF4-FFF2-40B4-BE49-F238E27FC236}">
                <a16:creationId xmlns:a16="http://schemas.microsoft.com/office/drawing/2014/main" id="{D635B3D6-847C-220F-9AE6-8035921D3334}"/>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10" name="タイトル 1">
            <a:extLst>
              <a:ext uri="{FF2B5EF4-FFF2-40B4-BE49-F238E27FC236}">
                <a16:creationId xmlns:a16="http://schemas.microsoft.com/office/drawing/2014/main" id="{E8C7E8B0-C6C1-440A-A434-A8E7E1C7851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7" name="四角形: 角を丸くする 16">
            <a:extLst>
              <a:ext uri="{FF2B5EF4-FFF2-40B4-BE49-F238E27FC236}">
                <a16:creationId xmlns:a16="http://schemas.microsoft.com/office/drawing/2014/main" id="{C606A9AB-5250-1C6B-50F8-AF13F5EA7F43}"/>
              </a:ext>
            </a:extLst>
          </p:cNvPr>
          <p:cNvSpPr/>
          <p:nvPr/>
        </p:nvSpPr>
        <p:spPr>
          <a:xfrm>
            <a:off x="3264786" y="3548491"/>
            <a:ext cx="546927" cy="184544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D660B390-506D-5889-F302-A510759FA068}"/>
              </a:ext>
            </a:extLst>
          </p:cNvPr>
          <p:cNvSpPr/>
          <p:nvPr/>
        </p:nvSpPr>
        <p:spPr>
          <a:xfrm>
            <a:off x="3198502" y="5670888"/>
            <a:ext cx="2789877" cy="70934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5256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8FDE6119-870C-DD6E-34B5-EA0F6F6E89CA}"/>
              </a:ext>
            </a:extLst>
          </p:cNvPr>
          <p:cNvPicPr>
            <a:picLocks noChangeAspect="1"/>
          </p:cNvPicPr>
          <p:nvPr/>
        </p:nvPicPr>
        <p:blipFill rotWithShape="1">
          <a:blip r:embed="rId4"/>
          <a:srcRect t="9113" b="21208"/>
          <a:stretch/>
        </p:blipFill>
        <p:spPr>
          <a:xfrm>
            <a:off x="5254993" y="2405998"/>
            <a:ext cx="2863213" cy="4320000"/>
          </a:xfrm>
          <a:prstGeom prst="rect">
            <a:avLst/>
          </a:prstGeom>
          <a:ln>
            <a:solidFill>
              <a:schemeClr val="tx1"/>
            </a:solidFill>
          </a:ln>
        </p:spPr>
      </p:pic>
      <p:pic>
        <p:nvPicPr>
          <p:cNvPr id="5" name="図 4" descr="「申請情報登録」画面の画像">
            <a:extLst>
              <a:ext uri="{FF2B5EF4-FFF2-40B4-BE49-F238E27FC236}">
                <a16:creationId xmlns:a16="http://schemas.microsoft.com/office/drawing/2014/main" id="{363C5076-DB83-FBA9-A96C-EE3A5AB8F848}"/>
              </a:ext>
            </a:extLst>
          </p:cNvPr>
          <p:cNvPicPr>
            <a:picLocks noChangeAspect="1"/>
          </p:cNvPicPr>
          <p:nvPr/>
        </p:nvPicPr>
        <p:blipFill rotWithShape="1">
          <a:blip r:embed="rId5"/>
          <a:srcRect t="11649" b="11649"/>
          <a:stretch/>
        </p:blipFill>
        <p:spPr>
          <a:xfrm>
            <a:off x="1156377" y="2406594"/>
            <a:ext cx="2601081" cy="431999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申請情報登録の画面が</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表示されます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生年月日</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を入力します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Slide Number Placeholder 5">
            <a:extLst>
              <a:ext uri="{FF2B5EF4-FFF2-40B4-BE49-F238E27FC236}">
                <a16:creationId xmlns:a16="http://schemas.microsoft.com/office/drawing/2014/main" id="{D024083E-3500-AC12-4B81-BD2BA8A405C1}"/>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6" name="四角形: 角を丸くする 5">
            <a:extLst>
              <a:ext uri="{FF2B5EF4-FFF2-40B4-BE49-F238E27FC236}">
                <a16:creationId xmlns:a16="http://schemas.microsoft.com/office/drawing/2014/main" id="{C0563008-4C01-998E-006B-53BA3B4F2009}"/>
              </a:ext>
            </a:extLst>
          </p:cNvPr>
          <p:cNvSpPr/>
          <p:nvPr/>
        </p:nvSpPr>
        <p:spPr>
          <a:xfrm>
            <a:off x="5586580" y="2594748"/>
            <a:ext cx="2119037" cy="193615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20038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DCE5D181-0161-DBBF-4A10-56C35E016636}"/>
              </a:ext>
            </a:extLst>
          </p:cNvPr>
          <p:cNvPicPr>
            <a:picLocks noChangeAspect="1"/>
          </p:cNvPicPr>
          <p:nvPr/>
        </p:nvPicPr>
        <p:blipFill rotWithShape="1">
          <a:blip r:embed="rId4"/>
          <a:srcRect t="9113" b="21208"/>
          <a:stretch/>
        </p:blipFill>
        <p:spPr>
          <a:xfrm>
            <a:off x="1025310" y="2405998"/>
            <a:ext cx="2863213" cy="4320000"/>
          </a:xfrm>
          <a:prstGeom prst="rect">
            <a:avLst/>
          </a:prstGeom>
          <a:ln>
            <a:solidFill>
              <a:schemeClr val="tx1"/>
            </a:solidFill>
          </a:ln>
        </p:spPr>
      </p:pic>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8FDE6119-870C-DD6E-34B5-EA0F6F6E89CA}"/>
              </a:ext>
            </a:extLst>
          </p:cNvPr>
          <p:cNvPicPr>
            <a:picLocks noChangeAspect="1"/>
          </p:cNvPicPr>
          <p:nvPr/>
        </p:nvPicPr>
        <p:blipFill rotWithShape="1">
          <a:blip r:embed="rId4"/>
          <a:srcRect t="9113" b="21208"/>
          <a:stretch/>
        </p:blipFill>
        <p:spPr>
          <a:xfrm>
            <a:off x="5254993" y="2405998"/>
            <a:ext cx="2863213"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電子証明書の発行有無を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氏名点字</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の希望有無を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Slide Number Placeholder 5">
            <a:extLst>
              <a:ext uri="{FF2B5EF4-FFF2-40B4-BE49-F238E27FC236}">
                <a16:creationId xmlns:a16="http://schemas.microsoft.com/office/drawing/2014/main" id="{D024083E-3500-AC12-4B81-BD2BA8A405C1}"/>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11" name="四角形: 角を丸くする 10">
            <a:extLst>
              <a:ext uri="{FF2B5EF4-FFF2-40B4-BE49-F238E27FC236}">
                <a16:creationId xmlns:a16="http://schemas.microsoft.com/office/drawing/2014/main" id="{89CE62B1-9B40-0BF9-980D-571AC65D40A5}"/>
              </a:ext>
            </a:extLst>
          </p:cNvPr>
          <p:cNvSpPr/>
          <p:nvPr/>
        </p:nvSpPr>
        <p:spPr>
          <a:xfrm>
            <a:off x="858662" y="4530904"/>
            <a:ext cx="3117437" cy="6678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1EDCBEC4-6254-F841-E159-72489D134D8F}"/>
              </a:ext>
            </a:extLst>
          </p:cNvPr>
          <p:cNvSpPr/>
          <p:nvPr/>
        </p:nvSpPr>
        <p:spPr>
          <a:xfrm>
            <a:off x="5127880" y="5099162"/>
            <a:ext cx="3117437" cy="6678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80768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入力した情報を確認し、</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チェックを入れます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「確認」をダブルタップします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Slide Number Placeholder 5">
            <a:extLst>
              <a:ext uri="{FF2B5EF4-FFF2-40B4-BE49-F238E27FC236}">
                <a16:creationId xmlns:a16="http://schemas.microsoft.com/office/drawing/2014/main" id="{F40F8796-A320-F0BF-2412-7F8065946F8B}"/>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2C36FA45-730D-512E-C705-A596F6FA2385}"/>
              </a:ext>
            </a:extLst>
          </p:cNvPr>
          <p:cNvPicPr>
            <a:picLocks noChangeAspect="1"/>
          </p:cNvPicPr>
          <p:nvPr/>
        </p:nvPicPr>
        <p:blipFill rotWithShape="1">
          <a:blip r:embed="rId6"/>
          <a:srcRect t="9113" b="21208"/>
          <a:stretch/>
        </p:blipFill>
        <p:spPr>
          <a:xfrm>
            <a:off x="1025310" y="2405998"/>
            <a:ext cx="2863213" cy="4320000"/>
          </a:xfrm>
          <a:prstGeom prst="rect">
            <a:avLst/>
          </a:prstGeom>
          <a:ln>
            <a:solidFill>
              <a:schemeClr val="tx1"/>
            </a:solidFill>
          </a:ln>
        </p:spPr>
      </p:pic>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23EE4B65-DAC4-6725-1F21-82B556290EE1}"/>
              </a:ext>
            </a:extLst>
          </p:cNvPr>
          <p:cNvPicPr>
            <a:picLocks noChangeAspect="1"/>
          </p:cNvPicPr>
          <p:nvPr/>
        </p:nvPicPr>
        <p:blipFill rotWithShape="1">
          <a:blip r:embed="rId6"/>
          <a:srcRect t="9113" b="21208"/>
          <a:stretch/>
        </p:blipFill>
        <p:spPr>
          <a:xfrm>
            <a:off x="5254993" y="2405998"/>
            <a:ext cx="2863213" cy="4320000"/>
          </a:xfrm>
          <a:prstGeom prst="rect">
            <a:avLst/>
          </a:prstGeom>
          <a:ln>
            <a:solidFill>
              <a:schemeClr val="tx1"/>
            </a:solidFill>
          </a:ln>
        </p:spPr>
      </p:pic>
      <p:sp>
        <p:nvSpPr>
          <p:cNvPr id="10" name="四角形: 角を丸くする 9">
            <a:extLst>
              <a:ext uri="{FF2B5EF4-FFF2-40B4-BE49-F238E27FC236}">
                <a16:creationId xmlns:a16="http://schemas.microsoft.com/office/drawing/2014/main" id="{4885CFC1-5E48-D4DB-DD37-B7358F7ADDA3}"/>
              </a:ext>
            </a:extLst>
          </p:cNvPr>
          <p:cNvSpPr/>
          <p:nvPr/>
        </p:nvSpPr>
        <p:spPr>
          <a:xfrm>
            <a:off x="959842" y="5691884"/>
            <a:ext cx="514238" cy="47261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BA9DE93C-7B5C-3283-C557-6811C83C44B1}"/>
              </a:ext>
            </a:extLst>
          </p:cNvPr>
          <p:cNvSpPr/>
          <p:nvPr/>
        </p:nvSpPr>
        <p:spPr>
          <a:xfrm>
            <a:off x="5127880" y="6075203"/>
            <a:ext cx="3117437" cy="6678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201367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申請情報登録確認」画面の下部にある「登録」ボタン画像">
            <a:extLst>
              <a:ext uri="{FF2B5EF4-FFF2-40B4-BE49-F238E27FC236}">
                <a16:creationId xmlns:a16="http://schemas.microsoft.com/office/drawing/2014/main" id="{AA15DB12-73CD-CDA7-1283-33289D1AEB4E}"/>
              </a:ext>
            </a:extLst>
          </p:cNvPr>
          <p:cNvPicPr>
            <a:picLocks/>
          </p:cNvPicPr>
          <p:nvPr/>
        </p:nvPicPr>
        <p:blipFill rotWithShape="1">
          <a:blip r:embed="rId4"/>
          <a:srcRect t="27299"/>
          <a:stretch/>
        </p:blipFill>
        <p:spPr>
          <a:xfrm>
            <a:off x="5236670" y="2406592"/>
            <a:ext cx="2862000" cy="4320000"/>
          </a:xfrm>
          <a:prstGeom prst="rect">
            <a:avLst/>
          </a:prstGeom>
          <a:ln>
            <a:solidFill>
              <a:schemeClr val="tx1">
                <a:lumMod val="50000"/>
                <a:lumOff val="50000"/>
              </a:schemeClr>
            </a:solidFill>
          </a:ln>
        </p:spPr>
      </p:pic>
      <p:pic>
        <p:nvPicPr>
          <p:cNvPr id="5" name="図 4" descr="「申請情報登録確認」画面の画像">
            <a:extLst>
              <a:ext uri="{FF2B5EF4-FFF2-40B4-BE49-F238E27FC236}">
                <a16:creationId xmlns:a16="http://schemas.microsoft.com/office/drawing/2014/main" id="{1ED93235-BE50-8F1F-83E0-7C643D017532}"/>
              </a:ext>
            </a:extLst>
          </p:cNvPr>
          <p:cNvPicPr>
            <a:picLocks/>
          </p:cNvPicPr>
          <p:nvPr/>
        </p:nvPicPr>
        <p:blipFill rotWithShape="1">
          <a:blip r:embed="rId5"/>
          <a:srcRect t="12201" b="17451"/>
          <a:stretch/>
        </p:blipFill>
        <p:spPr>
          <a:xfrm>
            <a:off x="1045330" y="2406592"/>
            <a:ext cx="2862000"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内容を確認します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登録」をダブルタップします</a:t>
            </a: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Slide Number Placeholder 5">
            <a:extLst>
              <a:ext uri="{FF2B5EF4-FFF2-40B4-BE49-F238E27FC236}">
                <a16:creationId xmlns:a16="http://schemas.microsoft.com/office/drawing/2014/main" id="{00ED1336-7DC2-7280-ADF0-613EB275A10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9" name="四角形: 角を丸くする 8">
            <a:extLst>
              <a:ext uri="{FF2B5EF4-FFF2-40B4-BE49-F238E27FC236}">
                <a16:creationId xmlns:a16="http://schemas.microsoft.com/office/drawing/2014/main" id="{E1D5A936-42EA-2B8C-2EF6-24DC50C89207}"/>
              </a:ext>
            </a:extLst>
          </p:cNvPr>
          <p:cNvSpPr/>
          <p:nvPr/>
        </p:nvSpPr>
        <p:spPr>
          <a:xfrm>
            <a:off x="5127880" y="4092291"/>
            <a:ext cx="3117437" cy="6678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94890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申請情報登録完了」画面の画像">
            <a:extLst>
              <a:ext uri="{FF2B5EF4-FFF2-40B4-BE49-F238E27FC236}">
                <a16:creationId xmlns:a16="http://schemas.microsoft.com/office/drawing/2014/main" id="{3F641723-D3E7-047D-2778-517E9E7AFC50}"/>
              </a:ext>
            </a:extLst>
          </p:cNvPr>
          <p:cNvPicPr>
            <a:picLocks noChangeAspect="1"/>
          </p:cNvPicPr>
          <p:nvPr/>
        </p:nvPicPr>
        <p:blipFill rotWithShape="1">
          <a:blip r:embed="rId4"/>
          <a:srcRect t="12201" b="17451"/>
          <a:stretch/>
        </p:blipFill>
        <p:spPr>
          <a:xfrm>
            <a:off x="3154017" y="2411992"/>
            <a:ext cx="2835966" cy="4320000"/>
          </a:xfrm>
          <a:prstGeom prst="rect">
            <a:avLst/>
          </a:prstGeom>
          <a:ln>
            <a:solidFill>
              <a:schemeClr val="tx1">
                <a:lumMod val="50000"/>
                <a:lumOff val="50000"/>
              </a:schemeClr>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3" name="テキスト ボックス 2">
            <a:extLst>
              <a:ext uri="{FF2B5EF4-FFF2-40B4-BE49-F238E27FC236}">
                <a16:creationId xmlns:a16="http://schemas.microsoft.com/office/drawing/2014/main" id="{FDA487B6-50B5-5E79-83CE-C97921E8368A}"/>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8FCEA7E8-48B1-3119-5CB7-2002A006276C}"/>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申請情報登録完了」の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画面が表示されます</a:t>
            </a:r>
          </a:p>
        </p:txBody>
      </p:sp>
      <p:sp>
        <p:nvSpPr>
          <p:cNvPr id="9" name="Slide Number Placeholder 5">
            <a:extLst>
              <a:ext uri="{FF2B5EF4-FFF2-40B4-BE49-F238E27FC236}">
                <a16:creationId xmlns:a16="http://schemas.microsoft.com/office/drawing/2014/main" id="{C92B2760-8024-9ABA-B86C-C7DE32630223}"/>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696551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総務省のマイナンバーカードのホームページのQRコード">
            <a:extLst>
              <a:ext uri="{FF2B5EF4-FFF2-40B4-BE49-F238E27FC236}">
                <a16:creationId xmlns:a16="http://schemas.microsoft.com/office/drawing/2014/main" id="{B64F2BF5-9B67-E432-FE40-12EAC58DDD7F}"/>
              </a:ext>
            </a:extLst>
          </p:cNvPr>
          <p:cNvPicPr>
            <a:picLocks noChangeAspect="1"/>
          </p:cNvPicPr>
          <p:nvPr/>
        </p:nvPicPr>
        <p:blipFill>
          <a:blip r:embed="rId3"/>
          <a:stretch>
            <a:fillRect/>
          </a:stretch>
        </p:blipFill>
        <p:spPr>
          <a:xfrm>
            <a:off x="8010040" y="6009076"/>
            <a:ext cx="793424" cy="793424"/>
          </a:xfrm>
          <a:prstGeom prst="rect">
            <a:avLst/>
          </a:prstGeom>
        </p:spPr>
      </p:pic>
      <p:sp>
        <p:nvSpPr>
          <p:cNvPr id="9" name="Freeform 6">
            <a:extLst>
              <a:ext uri="{FF2B5EF4-FFF2-40B4-BE49-F238E27FC236}">
                <a16:creationId xmlns:a16="http://schemas.microsoft.com/office/drawing/2014/main" id="{BB1D9D36-5C18-7FD5-099F-0AE8BB2C53B4}"/>
              </a:ext>
            </a:extLst>
          </p:cNvPr>
          <p:cNvSpPr>
            <a:spLocks/>
          </p:cNvSpPr>
          <p:nvPr/>
        </p:nvSpPr>
        <p:spPr bwMode="auto">
          <a:xfrm>
            <a:off x="303715" y="4578844"/>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5" name="図 14">
            <a:extLst>
              <a:ext uri="{FF2B5EF4-FFF2-40B4-BE49-F238E27FC236}">
                <a16:creationId xmlns:a16="http://schemas.microsoft.com/office/drawing/2014/main" id="{95C87F7D-E2C0-573B-E584-F47D094EC6C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5390" y="4830909"/>
            <a:ext cx="546553" cy="1028654"/>
          </a:xfrm>
          <a:prstGeom prst="rect">
            <a:avLst/>
          </a:prstGeom>
        </p:spPr>
      </p:pic>
      <p:sp>
        <p:nvSpPr>
          <p:cNvPr id="8" name="Freeform 6">
            <a:extLst>
              <a:ext uri="{FF2B5EF4-FFF2-40B4-BE49-F238E27FC236}">
                <a16:creationId xmlns:a16="http://schemas.microsoft.com/office/drawing/2014/main" id="{63C63D25-B657-4B22-2694-42A7BE5F1CB3}"/>
              </a:ext>
            </a:extLst>
          </p:cNvPr>
          <p:cNvSpPr>
            <a:spLocks/>
          </p:cNvSpPr>
          <p:nvPr/>
        </p:nvSpPr>
        <p:spPr bwMode="auto">
          <a:xfrm>
            <a:off x="4749723" y="4567852"/>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 name="Freeform 6">
            <a:extLst>
              <a:ext uri="{FF2B5EF4-FFF2-40B4-BE49-F238E27FC236}">
                <a16:creationId xmlns:a16="http://schemas.microsoft.com/office/drawing/2014/main" id="{78AA2B07-3895-1651-425F-31BA1D8839D3}"/>
              </a:ext>
            </a:extLst>
          </p:cNvPr>
          <p:cNvSpPr>
            <a:spLocks/>
          </p:cNvSpPr>
          <p:nvPr/>
        </p:nvSpPr>
        <p:spPr bwMode="auto">
          <a:xfrm>
            <a:off x="4749723" y="3022865"/>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 name="Freeform 6">
            <a:extLst>
              <a:ext uri="{FF2B5EF4-FFF2-40B4-BE49-F238E27FC236}">
                <a16:creationId xmlns:a16="http://schemas.microsoft.com/office/drawing/2014/main" id="{BE9B0DAA-389A-3A56-082D-3574974389EE}"/>
              </a:ext>
            </a:extLst>
          </p:cNvPr>
          <p:cNvSpPr>
            <a:spLocks/>
          </p:cNvSpPr>
          <p:nvPr/>
        </p:nvSpPr>
        <p:spPr bwMode="auto">
          <a:xfrm>
            <a:off x="303715" y="3033857"/>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 name="Freeform 6">
            <a:extLst>
              <a:ext uri="{FF2B5EF4-FFF2-40B4-BE49-F238E27FC236}">
                <a16:creationId xmlns:a16="http://schemas.microsoft.com/office/drawing/2014/main" id="{41F427AE-788E-AD31-DCA6-44C998812DA4}"/>
              </a:ext>
            </a:extLst>
          </p:cNvPr>
          <p:cNvSpPr>
            <a:spLocks/>
          </p:cNvSpPr>
          <p:nvPr/>
        </p:nvSpPr>
        <p:spPr bwMode="auto">
          <a:xfrm>
            <a:off x="4749723" y="1474901"/>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テキスト ボックス 66">
            <a:extLst>
              <a:ext uri="{FF2B5EF4-FFF2-40B4-BE49-F238E27FC236}">
                <a16:creationId xmlns:a16="http://schemas.microsoft.com/office/drawing/2014/main" id="{8DCB7B57-7676-4C98-8AB0-08051211EBCE}"/>
              </a:ext>
            </a:extLst>
          </p:cNvPr>
          <p:cNvSpPr txBox="1"/>
          <p:nvPr/>
        </p:nvSpPr>
        <p:spPr>
          <a:xfrm>
            <a:off x="1508547" y="4849873"/>
            <a:ext cx="262218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公金受取口座</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の</a:t>
            </a:r>
            <a:r>
              <a:rPr lang="ja-JP" altLang="en-US" sz="2000" dirty="0">
                <a:latin typeface="BIZ UDPゴシック" panose="020B0400000000000000" pitchFamily="50" charset="-128"/>
                <a:ea typeface="BIZ UDPゴシック" panose="020B0400000000000000" pitchFamily="50" charset="-128"/>
                <a:cs typeface="Meiryo" charset="-128"/>
              </a:rPr>
              <a:t>登録ができる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1392691" y="227059"/>
            <a:ext cx="6319359" cy="480003"/>
          </a:xfrm>
        </p:spPr>
        <p:txBody>
          <a:bodyPr wrap="none">
            <a:spAutoFit/>
          </a:bodyPr>
          <a:lstStyle/>
          <a:p>
            <a:r>
              <a:rPr lang="ja-JP" altLang="en-US" dirty="0">
                <a:solidFill>
                  <a:srgbClr val="4472C4"/>
                </a:solidFill>
              </a:rPr>
              <a:t>マイナンバーカードを使ってできること</a:t>
            </a:r>
          </a:p>
        </p:txBody>
      </p:sp>
      <p:pic>
        <p:nvPicPr>
          <p:cNvPr id="44" name="図 43" descr="スマートフォンをカードリーダーにかざすマイナちゃんのイラスト">
            <a:extLst>
              <a:ext uri="{FF2B5EF4-FFF2-40B4-BE49-F238E27FC236}">
                <a16:creationId xmlns:a16="http://schemas.microsoft.com/office/drawing/2014/main" id="{ED1ABC3B-69E5-430E-B535-6517B89B74EC}"/>
              </a:ext>
            </a:extLst>
          </p:cNvPr>
          <p:cNvPicPr>
            <a:picLocks noChangeAspect="1"/>
          </p:cNvPicPr>
          <p:nvPr/>
        </p:nvPicPr>
        <p:blipFill rotWithShape="1">
          <a:blip r:embed="rId5">
            <a:clrChange>
              <a:clrFrom>
                <a:srgbClr val="FFFEFC"/>
              </a:clrFrom>
              <a:clrTo>
                <a:srgbClr val="FFFEFC">
                  <a:alpha val="0"/>
                </a:srgbClr>
              </a:clrTo>
            </a:clrChange>
            <a:extLst>
              <a:ext uri="{28A0092B-C50C-407E-A947-70E740481C1C}">
                <a14:useLocalDpi xmlns:a14="http://schemas.microsoft.com/office/drawing/2010/main" val="0"/>
              </a:ext>
            </a:extLst>
          </a:blip>
          <a:srcRect l="10689" r="7243"/>
          <a:stretch/>
        </p:blipFill>
        <p:spPr>
          <a:xfrm>
            <a:off x="4966773" y="3101415"/>
            <a:ext cx="852582" cy="1135884"/>
          </a:xfrm>
          <a:prstGeom prst="rect">
            <a:avLst/>
          </a:prstGeom>
          <a:solidFill>
            <a:schemeClr val="bg1"/>
          </a:solidFill>
        </p:spPr>
      </p:pic>
      <p:pic>
        <p:nvPicPr>
          <p:cNvPr id="59" name="図 58" descr="e-Taxのロゴマーク">
            <a:extLst>
              <a:ext uri="{FF2B5EF4-FFF2-40B4-BE49-F238E27FC236}">
                <a16:creationId xmlns:a16="http://schemas.microsoft.com/office/drawing/2014/main" id="{F8514759-2516-4EEE-A8B9-2B8446CFBC8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4862755" y="5032630"/>
            <a:ext cx="1184907" cy="561105"/>
          </a:xfrm>
          <a:prstGeom prst="rect">
            <a:avLst/>
          </a:prstGeom>
        </p:spPr>
      </p:pic>
      <p:sp>
        <p:nvSpPr>
          <p:cNvPr id="61" name="テキスト ボックス 60">
            <a:extLst>
              <a:ext uri="{FF2B5EF4-FFF2-40B4-BE49-F238E27FC236}">
                <a16:creationId xmlns:a16="http://schemas.microsoft.com/office/drawing/2014/main" id="{003198B6-F18B-4487-9EE5-AF5B2E5AA38B}"/>
              </a:ext>
            </a:extLst>
          </p:cNvPr>
          <p:cNvSpPr txBox="1"/>
          <p:nvPr/>
        </p:nvSpPr>
        <p:spPr>
          <a:xfrm>
            <a:off x="6002190" y="3258892"/>
            <a:ext cx="276676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コンビニで各種</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証明書が</a:t>
            </a:r>
            <a:r>
              <a:rPr lang="ja-JP" altLang="en-US" sz="2000" dirty="0">
                <a:latin typeface="BIZ UDPゴシック" panose="020B0400000000000000" pitchFamily="50" charset="-128"/>
                <a:ea typeface="BIZ UDPゴシック" panose="020B0400000000000000" pitchFamily="50" charset="-128"/>
                <a:cs typeface="Meiryo" charset="-128"/>
              </a:rPr>
              <a:t>取得できる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89" name="テキスト ボックス 88">
            <a:extLst>
              <a:ext uri="{FF2B5EF4-FFF2-40B4-BE49-F238E27FC236}">
                <a16:creationId xmlns:a16="http://schemas.microsoft.com/office/drawing/2014/main" id="{C3E97156-C6C6-4EDE-8A76-91A0101696BF}"/>
              </a:ext>
            </a:extLst>
          </p:cNvPr>
          <p:cNvSpPr txBox="1"/>
          <p:nvPr/>
        </p:nvSpPr>
        <p:spPr>
          <a:xfrm>
            <a:off x="6002190" y="4849873"/>
            <a:ext cx="2861387" cy="829458"/>
          </a:xfrm>
          <a:prstGeom prst="rect">
            <a:avLst/>
          </a:prstGeom>
          <a:noFill/>
        </p:spPr>
        <p:txBody>
          <a:bodyPr wrap="square" rtlCol="0">
            <a:spAutoFit/>
          </a:bodyPr>
          <a:lstStyle/>
          <a:p>
            <a:pPr>
              <a:lnSpc>
                <a:spcPct val="130000"/>
              </a:lnSpc>
            </a:pPr>
            <a:r>
              <a:rPr lang="en-US" altLang="ja-JP" sz="2000" dirty="0">
                <a:latin typeface="BIZ UDPゴシック" panose="020B0400000000000000" pitchFamily="50" charset="-128"/>
                <a:ea typeface="BIZ UDPゴシック" panose="020B0400000000000000" pitchFamily="50" charset="-128"/>
                <a:cs typeface="Meiryo" charset="-128"/>
              </a:rPr>
              <a:t>e-Tax</a:t>
            </a:r>
            <a:r>
              <a:rPr lang="ja-JP" altLang="en-US" sz="2000" dirty="0">
                <a:latin typeface="BIZ UDPゴシック" panose="020B0400000000000000" pitchFamily="50" charset="-128"/>
                <a:ea typeface="BIZ UDPゴシック" panose="020B0400000000000000" pitchFamily="50" charset="-128"/>
                <a:cs typeface="Meiryo" charset="-128"/>
              </a:rPr>
              <a:t>で確定申告の</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届出が自宅からできる</a:t>
            </a:r>
          </a:p>
        </p:txBody>
      </p:sp>
      <p:sp>
        <p:nvSpPr>
          <p:cNvPr id="34" name="Freeform 6">
            <a:extLst>
              <a:ext uri="{FF2B5EF4-FFF2-40B4-BE49-F238E27FC236}">
                <a16:creationId xmlns:a16="http://schemas.microsoft.com/office/drawing/2014/main" id="{7AF18519-8549-C286-B8B8-DE9A92CBE0A3}"/>
              </a:ext>
            </a:extLst>
          </p:cNvPr>
          <p:cNvSpPr>
            <a:spLocks/>
          </p:cNvSpPr>
          <p:nvPr/>
        </p:nvSpPr>
        <p:spPr bwMode="auto">
          <a:xfrm>
            <a:off x="303715" y="1485893"/>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テキスト ボックス 37">
            <a:extLst>
              <a:ext uri="{FF2B5EF4-FFF2-40B4-BE49-F238E27FC236}">
                <a16:creationId xmlns:a16="http://schemas.microsoft.com/office/drawing/2014/main" id="{E231A597-4C93-4B10-B5DB-BCF3E1E32B88}"/>
              </a:ext>
            </a:extLst>
          </p:cNvPr>
          <p:cNvSpPr txBox="1"/>
          <p:nvPr/>
        </p:nvSpPr>
        <p:spPr>
          <a:xfrm>
            <a:off x="1508546" y="1715005"/>
            <a:ext cx="2852876" cy="42934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本人確認書類になる</a:t>
            </a:r>
          </a:p>
        </p:txBody>
      </p:sp>
      <p:sp>
        <p:nvSpPr>
          <p:cNvPr id="39" name="テキスト ボックス 38">
            <a:extLst>
              <a:ext uri="{FF2B5EF4-FFF2-40B4-BE49-F238E27FC236}">
                <a16:creationId xmlns:a16="http://schemas.microsoft.com/office/drawing/2014/main" id="{D94F59D3-FBCB-4F69-9CC7-6D53FCE8CB97}"/>
              </a:ext>
            </a:extLst>
          </p:cNvPr>
          <p:cNvSpPr txBox="1"/>
          <p:nvPr/>
        </p:nvSpPr>
        <p:spPr>
          <a:xfrm>
            <a:off x="6002190" y="1715005"/>
            <a:ext cx="2861387"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健康保険証</a:t>
            </a:r>
            <a:r>
              <a:rPr lang="ja-JP" altLang="en-US" sz="2000" dirty="0">
                <a:latin typeface="BIZ UDPゴシック" panose="020B0400000000000000" pitchFamily="50" charset="-128"/>
                <a:ea typeface="BIZ UDPゴシック" panose="020B0400000000000000" pitchFamily="50" charset="-128"/>
                <a:cs typeface="Meiryo" charset="-128"/>
              </a:rPr>
              <a:t>として</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使える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40" name="テキスト ボックス 39">
            <a:extLst>
              <a:ext uri="{FF2B5EF4-FFF2-40B4-BE49-F238E27FC236}">
                <a16:creationId xmlns:a16="http://schemas.microsoft.com/office/drawing/2014/main" id="{4080C540-96C2-49E9-BEFB-701E3F309851}"/>
              </a:ext>
            </a:extLst>
          </p:cNvPr>
          <p:cNvSpPr txBox="1"/>
          <p:nvPr/>
        </p:nvSpPr>
        <p:spPr>
          <a:xfrm>
            <a:off x="1508546" y="3258892"/>
            <a:ext cx="2622188" cy="829458"/>
          </a:xfrm>
          <a:prstGeom prst="rect">
            <a:avLst/>
          </a:prstGeom>
          <a:noFill/>
        </p:spPr>
        <p:txBody>
          <a:bodyPr wrap="square" rtlCol="0">
            <a:spAutoFit/>
          </a:bodyPr>
          <a:lstStyle/>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オンラインで各種</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行政手続ができる　</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pic>
        <p:nvPicPr>
          <p:cNvPr id="42" name="図 41" descr="マイナンバーカードを持つマイナちゃんのイラスト">
            <a:extLst>
              <a:ext uri="{FF2B5EF4-FFF2-40B4-BE49-F238E27FC236}">
                <a16:creationId xmlns:a16="http://schemas.microsoft.com/office/drawing/2014/main" id="{BC770E5D-53CC-4849-9E2A-7F883030996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r="24268" b="21185"/>
          <a:stretch/>
        </p:blipFill>
        <p:spPr>
          <a:xfrm>
            <a:off x="407673" y="1619980"/>
            <a:ext cx="934796" cy="1116791"/>
          </a:xfrm>
          <a:prstGeom prst="rect">
            <a:avLst/>
          </a:prstGeom>
        </p:spPr>
      </p:pic>
      <p:grpSp>
        <p:nvGrpSpPr>
          <p:cNvPr id="47" name="グループ化 46" descr="受付に座っているマイナちゃんのイラスト">
            <a:extLst>
              <a:ext uri="{FF2B5EF4-FFF2-40B4-BE49-F238E27FC236}">
                <a16:creationId xmlns:a16="http://schemas.microsoft.com/office/drawing/2014/main" id="{56373053-13F0-4944-A2DB-C66C21BE868C}"/>
              </a:ext>
            </a:extLst>
          </p:cNvPr>
          <p:cNvGrpSpPr/>
          <p:nvPr/>
        </p:nvGrpSpPr>
        <p:grpSpPr>
          <a:xfrm>
            <a:off x="4769731" y="1532747"/>
            <a:ext cx="1232459" cy="1151384"/>
            <a:chOff x="3385544" y="1332173"/>
            <a:chExt cx="1108184" cy="1035283"/>
          </a:xfrm>
        </p:grpSpPr>
        <p:pic>
          <p:nvPicPr>
            <p:cNvPr id="65" name="図 64">
              <a:extLst>
                <a:ext uri="{FF2B5EF4-FFF2-40B4-BE49-F238E27FC236}">
                  <a16:creationId xmlns:a16="http://schemas.microsoft.com/office/drawing/2014/main" id="{DB0557F4-C29D-4952-97BD-F6ACE99067F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66" name="テキスト ボックス 65">
              <a:extLst>
                <a:ext uri="{FF2B5EF4-FFF2-40B4-BE49-F238E27FC236}">
                  <a16:creationId xmlns:a16="http://schemas.microsoft.com/office/drawing/2014/main" id="{897301F2-9FC1-4EE1-A1C9-840B107B3D6B}"/>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68" name="テキスト ボックス 67">
            <a:extLst>
              <a:ext uri="{FF2B5EF4-FFF2-40B4-BE49-F238E27FC236}">
                <a16:creationId xmlns:a16="http://schemas.microsoft.com/office/drawing/2014/main" id="{E890E036-8D70-3D1A-8CC6-6A24C21E49B1}"/>
              </a:ext>
            </a:extLst>
          </p:cNvPr>
          <p:cNvSpPr txBox="1"/>
          <p:nvPr/>
        </p:nvSpPr>
        <p:spPr>
          <a:xfrm>
            <a:off x="6685241" y="2108439"/>
            <a:ext cx="664924" cy="276999"/>
          </a:xfrm>
          <a:prstGeom prst="rect">
            <a:avLst/>
          </a:prstGeom>
          <a:noFill/>
        </p:spPr>
        <p:txBody>
          <a:bodyPr wrap="square" rtlCol="0">
            <a:spAutoFit/>
          </a:bodyPr>
          <a:lstStyle/>
          <a:p>
            <a:pPr algn="ctr"/>
            <a:r>
              <a:rPr lang="en-US" altLang="ja-JP" sz="1200" b="1" dirty="0">
                <a:latin typeface="BIZ UDPゴシック" panose="020B0400000000000000" pitchFamily="50" charset="-128"/>
                <a:ea typeface="BIZ UDPゴシック" panose="020B0400000000000000" pitchFamily="50" charset="-128"/>
                <a:cs typeface="Meiryo" charset="-128"/>
              </a:rPr>
              <a:t>※</a:t>
            </a:r>
            <a:endParaRPr kumimoji="1" lang="ja-JP" altLang="en-US" sz="1200" b="1" dirty="0">
              <a:latin typeface="BIZ UDPゴシック" panose="020B0400000000000000" pitchFamily="50" charset="-128"/>
              <a:ea typeface="BIZ UDPゴシック" panose="020B0400000000000000" pitchFamily="50" charset="-128"/>
              <a:cs typeface="Meiryo" charset="-128"/>
            </a:endParaRPr>
          </a:p>
        </p:txBody>
      </p:sp>
      <p:sp>
        <p:nvSpPr>
          <p:cNvPr id="76" name="タイトル 1">
            <a:extLst>
              <a:ext uri="{FF2B5EF4-FFF2-40B4-BE49-F238E27FC236}">
                <a16:creationId xmlns:a16="http://schemas.microsoft.com/office/drawing/2014/main" id="{4F859924-CFB6-F2C9-3040-891AAD86CCD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-B</a:t>
            </a:r>
          </a:p>
        </p:txBody>
      </p:sp>
      <p:pic>
        <p:nvPicPr>
          <p:cNvPr id="78" name="図 77" descr="パソコンを使っているマイナちゃんのイラスト">
            <a:extLst>
              <a:ext uri="{FF2B5EF4-FFF2-40B4-BE49-F238E27FC236}">
                <a16:creationId xmlns:a16="http://schemas.microsoft.com/office/drawing/2014/main" id="{45F00452-0592-4ED0-6ED6-C8EAB5EB864F}"/>
              </a:ext>
            </a:extLst>
          </p:cNvPr>
          <p:cNvPicPr>
            <a:picLocks noChangeAspect="1"/>
          </p:cNvPicPr>
          <p:nvPr/>
        </p:nvPicPr>
        <p:blipFill rotWithShape="1">
          <a:blip r:embed="rId12">
            <a:clrChange>
              <a:clrFrom>
                <a:srgbClr val="FFFEFD"/>
              </a:clrFrom>
              <a:clrTo>
                <a:srgbClr val="FFFEFD">
                  <a:alpha val="0"/>
                </a:srgbClr>
              </a:clrTo>
            </a:clrChange>
            <a:extLst>
              <a:ext uri="{28A0092B-C50C-407E-A947-70E740481C1C}">
                <a14:useLocalDpi xmlns:a14="http://schemas.microsoft.com/office/drawing/2010/main" val="0"/>
              </a:ext>
            </a:extLst>
          </a:blip>
          <a:srcRect l="5403" t="18054" r="5226" b="14081"/>
          <a:stretch/>
        </p:blipFill>
        <p:spPr>
          <a:xfrm>
            <a:off x="474170" y="3187243"/>
            <a:ext cx="968994" cy="1032132"/>
          </a:xfrm>
          <a:prstGeom prst="rect">
            <a:avLst/>
          </a:prstGeom>
        </p:spPr>
      </p:pic>
      <p:pic>
        <p:nvPicPr>
          <p:cNvPr id="14" name="図 13" descr="グラフィカル ユーザー インターフェイス&#10;&#10;自動的に生成された説明">
            <a:extLst>
              <a:ext uri="{FF2B5EF4-FFF2-40B4-BE49-F238E27FC236}">
                <a16:creationId xmlns:a16="http://schemas.microsoft.com/office/drawing/2014/main" id="{D433F73E-0691-FFBA-C42B-BEF09B10449F}"/>
              </a:ext>
            </a:extLst>
          </p:cNvPr>
          <p:cNvPicPr>
            <a:picLocks noChangeAspect="1"/>
          </p:cNvPicPr>
          <p:nvPr/>
        </p:nvPicPr>
        <p:blipFill>
          <a:blip r:embed="rId13"/>
          <a:srcRect r="47706" b="59433"/>
          <a:stretch/>
        </p:blipFill>
        <p:spPr>
          <a:xfrm>
            <a:off x="423423" y="4740404"/>
            <a:ext cx="503183" cy="344780"/>
          </a:xfrm>
          <a:prstGeom prst="rect">
            <a:avLst/>
          </a:prstGeom>
        </p:spPr>
      </p:pic>
      <p:sp>
        <p:nvSpPr>
          <p:cNvPr id="11" name="テキスト ボックス 10">
            <a:extLst>
              <a:ext uri="{FF2B5EF4-FFF2-40B4-BE49-F238E27FC236}">
                <a16:creationId xmlns:a16="http://schemas.microsoft.com/office/drawing/2014/main" id="{E6B448F0-7428-7A15-2F21-7A5FDAAE0420}"/>
              </a:ext>
            </a:extLst>
          </p:cNvPr>
          <p:cNvSpPr txBox="1"/>
          <p:nvPr/>
        </p:nvSpPr>
        <p:spPr>
          <a:xfrm>
            <a:off x="117448" y="5981397"/>
            <a:ext cx="3699871" cy="774699"/>
          </a:xfrm>
          <a:prstGeom prst="rect">
            <a:avLst/>
          </a:prstGeom>
          <a:noFill/>
        </p:spPr>
        <p:txBody>
          <a:bodyPr wrap="square" rtlCol="0">
            <a:spAutoFit/>
          </a:bodyPr>
          <a:lstStyle/>
          <a:p>
            <a:pPr marL="285750" indent="-285750">
              <a:lnSpc>
                <a:spcPct val="130000"/>
              </a:lnSpc>
              <a:buClr>
                <a:srgbClr val="4472C4"/>
              </a:buClr>
              <a:buFont typeface="BIZ UDPゴシック" panose="020B0400000000000000" pitchFamily="50" charset="-128"/>
              <a:buChar char="※"/>
            </a:pPr>
            <a:r>
              <a:rPr kumimoji="1" lang="ja-JP" altLang="en-US" sz="1200" dirty="0">
                <a:solidFill>
                  <a:srgbClr val="4472C4"/>
                </a:solidFill>
                <a:latin typeface="BIZ UDPゴシック" panose="020B0400000000000000" pitchFamily="50" charset="-128"/>
                <a:ea typeface="BIZ UDPゴシック" panose="020B0400000000000000" pitchFamily="50" charset="-128"/>
              </a:rPr>
              <a:t>医療機関・薬局によって開始時期が</a:t>
            </a:r>
            <a:r>
              <a:rPr lang="ja-JP" altLang="en-US" sz="1200" dirty="0">
                <a:solidFill>
                  <a:srgbClr val="4472C4"/>
                </a:solidFill>
                <a:latin typeface="BIZ UDPゴシック" panose="020B0400000000000000" pitchFamily="50" charset="-128"/>
                <a:ea typeface="BIZ UDPゴシック" panose="020B0400000000000000" pitchFamily="50" charset="-128"/>
              </a:rPr>
              <a:t>異なります。利用できる医療機関・薬局については、厚生労働省のホームページで公開しています。</a:t>
            </a:r>
            <a:endParaRPr lang="en-US" altLang="ja-JP" sz="1200" dirty="0">
              <a:solidFill>
                <a:srgbClr val="4472C4"/>
              </a:solidFill>
              <a:latin typeface="BIZ UDPゴシック" panose="020B0400000000000000" pitchFamily="50" charset="-128"/>
              <a:ea typeface="BIZ UDPゴシック" panose="020B0400000000000000" pitchFamily="50" charset="-128"/>
            </a:endParaRPr>
          </a:p>
        </p:txBody>
      </p:sp>
      <p:sp>
        <p:nvSpPr>
          <p:cNvPr id="12" name="Slide Number Placeholder 5">
            <a:extLst>
              <a:ext uri="{FF2B5EF4-FFF2-40B4-BE49-F238E27FC236}">
                <a16:creationId xmlns:a16="http://schemas.microsoft.com/office/drawing/2014/main" id="{A328F079-D91F-583E-FB1A-52C0B63A6D4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2" name="テキスト ボックス 1">
            <a:extLst>
              <a:ext uri="{FF2B5EF4-FFF2-40B4-BE49-F238E27FC236}">
                <a16:creationId xmlns:a16="http://schemas.microsoft.com/office/drawing/2014/main" id="{E17379F0-1DC4-3017-61B6-2C88FE7555B9}"/>
              </a:ext>
            </a:extLst>
          </p:cNvPr>
          <p:cNvSpPr txBox="1"/>
          <p:nvPr/>
        </p:nvSpPr>
        <p:spPr>
          <a:xfrm>
            <a:off x="3489694" y="6252149"/>
            <a:ext cx="4599336" cy="534634"/>
          </a:xfrm>
          <a:prstGeom prst="rect">
            <a:avLst/>
          </a:prstGeom>
          <a:noFill/>
        </p:spPr>
        <p:txBody>
          <a:bodyPr wrap="none" rtlCol="0">
            <a:spAutoFit/>
          </a:bodyPr>
          <a:lstStyle/>
          <a:p>
            <a:pPr algn="r">
              <a:lnSpc>
                <a:spcPct val="130000"/>
              </a:lnSpc>
            </a:pPr>
            <a:r>
              <a:rPr kumimoji="1" lang="ja-JP" altLang="en-US" sz="1200" dirty="0">
                <a:latin typeface="BIZ UDPゴシック" panose="020B0400000000000000" pitchFamily="50" charset="-128"/>
                <a:ea typeface="BIZ UDPゴシック" panose="020B0400000000000000" pitchFamily="50" charset="-128"/>
              </a:rPr>
              <a:t>＜参考＞</a:t>
            </a:r>
            <a:r>
              <a:rPr lang="ja-JP" altLang="en-US" sz="1200" dirty="0">
                <a:latin typeface="BIZ UDPゴシック" panose="020B0400000000000000" pitchFamily="50" charset="-128"/>
                <a:ea typeface="BIZ UDPゴシック" panose="020B0400000000000000" pitchFamily="50" charset="-128"/>
              </a:rPr>
              <a:t>総務省のマイナンバーカードのホームページ</a:t>
            </a:r>
            <a:r>
              <a:rPr lang="en-US" altLang="ja-JP" sz="1200" dirty="0">
                <a:latin typeface="BIZ UDPゴシック" panose="020B0400000000000000" pitchFamily="50" charset="-128"/>
                <a:ea typeface="BIZ UDPゴシック" panose="020B0400000000000000" pitchFamily="50" charset="-128"/>
              </a:rPr>
              <a:t> </a:t>
            </a:r>
          </a:p>
          <a:p>
            <a:pPr algn="r">
              <a:lnSpc>
                <a:spcPct val="130000"/>
              </a:lnSpc>
            </a:pPr>
            <a:r>
              <a:rPr lang="en-US" altLang="ja-JP" sz="1200" dirty="0">
                <a:latin typeface="BIZ UDPゴシック" panose="020B0400000000000000" pitchFamily="50" charset="-128"/>
                <a:ea typeface="BIZ UDPゴシック" panose="020B0400000000000000" pitchFamily="50" charset="-128"/>
                <a:cs typeface="Meiryo" charset="-128"/>
              </a:rPr>
              <a:t>https://www.soumu.go.jp/kojinbango_card/03.html</a:t>
            </a:r>
            <a:endParaRPr lang="ja-JP" altLang="en-US" sz="1200"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2464883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9" name="Slide Number Placeholder 5">
            <a:extLst>
              <a:ext uri="{FF2B5EF4-FFF2-40B4-BE49-F238E27FC236}">
                <a16:creationId xmlns:a16="http://schemas.microsoft.com/office/drawing/2014/main" id="{C92B2760-8024-9ABA-B86C-C7DE32630223}"/>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48</a:t>
            </a:r>
          </a:p>
        </p:txBody>
      </p:sp>
      <p:sp>
        <p:nvSpPr>
          <p:cNvPr id="14" name="テキスト ボックス 13">
            <a:extLst>
              <a:ext uri="{FF2B5EF4-FFF2-40B4-BE49-F238E27FC236}">
                <a16:creationId xmlns:a16="http://schemas.microsoft.com/office/drawing/2014/main" id="{CD9BE053-0D96-5091-82E3-4718CAF3EFD5}"/>
              </a:ext>
            </a:extLst>
          </p:cNvPr>
          <p:cNvSpPr txBox="1"/>
          <p:nvPr/>
        </p:nvSpPr>
        <p:spPr>
          <a:xfrm>
            <a:off x="6387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541217B8-347F-A32C-4F40-40518A5E9856}"/>
              </a:ext>
            </a:extLst>
          </p:cNvPr>
          <p:cNvSpPr txBox="1"/>
          <p:nvPr/>
        </p:nvSpPr>
        <p:spPr>
          <a:xfrm>
            <a:off x="1161687" y="1512998"/>
            <a:ext cx="7857752" cy="722057"/>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登録済みのメールアドレスに登録完了メールが届きます</a:t>
            </a:r>
          </a:p>
          <a:p>
            <a:pPr>
              <a:lnSpc>
                <a:spcPct val="130000"/>
              </a:lnSpc>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個人番号カード</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申請受付完了のお知らせ」という件名のメールが届きます</a:t>
            </a:r>
          </a:p>
        </p:txBody>
      </p:sp>
      <p:pic>
        <p:nvPicPr>
          <p:cNvPr id="3" name="図 2">
            <a:extLst>
              <a:ext uri="{FF2B5EF4-FFF2-40B4-BE49-F238E27FC236}">
                <a16:creationId xmlns:a16="http://schemas.microsoft.com/office/drawing/2014/main" id="{CF6F2284-625A-CB53-9D00-C9D6224CF443}"/>
              </a:ext>
            </a:extLst>
          </p:cNvPr>
          <p:cNvPicPr>
            <a:picLocks noChangeAspect="1"/>
          </p:cNvPicPr>
          <p:nvPr/>
        </p:nvPicPr>
        <p:blipFill>
          <a:blip r:embed="rId6"/>
          <a:stretch>
            <a:fillRect/>
          </a:stretch>
        </p:blipFill>
        <p:spPr>
          <a:xfrm>
            <a:off x="1555072" y="2403283"/>
            <a:ext cx="6035563" cy="4340728"/>
          </a:xfrm>
          <a:prstGeom prst="rect">
            <a:avLst/>
          </a:prstGeom>
        </p:spPr>
      </p:pic>
    </p:spTree>
    <p:extLst>
      <p:ext uri="{BB962C8B-B14F-4D97-AF65-F5344CB8AC3E}">
        <p14:creationId xmlns:p14="http://schemas.microsoft.com/office/powerpoint/2010/main" val="21888063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92691" y="227059"/>
            <a:ext cx="5650906" cy="480003"/>
          </a:xfrm>
        </p:spPr>
        <p:txBody>
          <a:bodyPr wrap="none">
            <a:spAutoFit/>
          </a:bodyPr>
          <a:lstStyle/>
          <a:p>
            <a:r>
              <a:rPr lang="ja-JP" altLang="en-US" dirty="0">
                <a:solidFill>
                  <a:srgbClr val="4472C4"/>
                </a:solidFill>
              </a:rPr>
              <a:t>マイナンバーカードの受け取りかた</a:t>
            </a:r>
          </a:p>
        </p:txBody>
      </p:sp>
      <p:sp>
        <p:nvSpPr>
          <p:cNvPr id="5" name="テキスト ボックス 4"/>
          <p:cNvSpPr txBox="1"/>
          <p:nvPr/>
        </p:nvSpPr>
        <p:spPr>
          <a:xfrm>
            <a:off x="521044" y="4043674"/>
            <a:ext cx="2700000" cy="2269852"/>
          </a:xfrm>
          <a:prstGeom prst="rect">
            <a:avLst/>
          </a:prstGeom>
          <a:noFill/>
        </p:spPr>
        <p:txBody>
          <a:bodyPr wrap="square" rtlCol="0">
            <a:spAutoFit/>
          </a:bodyPr>
          <a:lstStyle/>
          <a:p>
            <a:pPr>
              <a:lnSpc>
                <a:spcPct val="130000"/>
              </a:lnSpc>
            </a:pPr>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マイナンバーカードの交付の準備ができると、交付通知書が</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自宅に届きます。</a:t>
            </a:r>
          </a:p>
        </p:txBody>
      </p:sp>
      <p:sp>
        <p:nvSpPr>
          <p:cNvPr id="7" name="テキスト ボックス 6"/>
          <p:cNvSpPr txBox="1"/>
          <p:nvPr/>
        </p:nvSpPr>
        <p:spPr>
          <a:xfrm>
            <a:off x="3221999" y="4043674"/>
            <a:ext cx="2700000" cy="2669962"/>
          </a:xfrm>
          <a:prstGeom prst="rect">
            <a:avLst/>
          </a:prstGeom>
          <a:noFill/>
        </p:spPr>
        <p:txBody>
          <a:bodyPr wrap="square" rtlCol="0">
            <a:spAutoFit/>
          </a:bodyPr>
          <a:lstStyle/>
          <a:p>
            <a:pPr>
              <a:lnSpc>
                <a:spcPct val="130000"/>
              </a:lnSpc>
            </a:pPr>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必要なものを持参し、交付通知書に記載</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された期限までに、</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本人が受け取りに</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行く必要があります。</a:t>
            </a:r>
          </a:p>
        </p:txBody>
      </p:sp>
      <p:sp>
        <p:nvSpPr>
          <p:cNvPr id="9" name="テキスト ボックス 8"/>
          <p:cNvSpPr txBox="1"/>
          <p:nvPr/>
        </p:nvSpPr>
        <p:spPr>
          <a:xfrm>
            <a:off x="5922955" y="4043674"/>
            <a:ext cx="2700000" cy="2269852"/>
          </a:xfrm>
          <a:prstGeom prst="rect">
            <a:avLst/>
          </a:prstGeom>
          <a:noFill/>
        </p:spPr>
        <p:txBody>
          <a:bodyPr wrap="square" rtlCol="0">
            <a:spAutoFit/>
          </a:bodyPr>
          <a:lstStyle/>
          <a:p>
            <a:pPr>
              <a:lnSpc>
                <a:spcPct val="130000"/>
              </a:lnSpc>
            </a:pPr>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交付窓口で本人確認</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の上、暗証番号を設定することによりカードが交付されます。</a:t>
            </a:r>
          </a:p>
        </p:txBody>
      </p:sp>
      <p:pic>
        <p:nvPicPr>
          <p:cNvPr id="12" name="図 11" descr="暗証番号を設定しマイナンバーカードを受け取った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201" y="2562805"/>
            <a:ext cx="1691508" cy="1404000"/>
          </a:xfrm>
          <a:prstGeom prst="rect">
            <a:avLst/>
          </a:prstGeom>
          <a:ln>
            <a:solidFill>
              <a:schemeClr val="tx1"/>
            </a:solidFill>
          </a:ln>
        </p:spPr>
      </p:pic>
      <p:pic>
        <p:nvPicPr>
          <p:cNvPr id="15" name="図 14" descr="市区町村の窓口にマイナンバーカードを受け取りに行くマイナちゃんの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7419" y="2562805"/>
            <a:ext cx="1598064" cy="1404000"/>
          </a:xfrm>
          <a:prstGeom prst="rect">
            <a:avLst/>
          </a:prstGeom>
          <a:ln>
            <a:solidFill>
              <a:schemeClr val="tx1"/>
            </a:solidFill>
          </a:ln>
        </p:spPr>
      </p:pic>
      <p:pic>
        <p:nvPicPr>
          <p:cNvPr id="17" name="図 16" descr="交付通知書を自宅で受け取るマイナちゃんのイラスト"/>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18" y="2562805"/>
            <a:ext cx="1609452" cy="1404000"/>
          </a:xfrm>
          <a:prstGeom prst="rect">
            <a:avLst/>
          </a:prstGeom>
          <a:ln>
            <a:solidFill>
              <a:schemeClr val="tx1"/>
            </a:solidFill>
          </a:ln>
        </p:spPr>
      </p:pic>
      <p:sp>
        <p:nvSpPr>
          <p:cNvPr id="4" name="テキスト ボックス 3"/>
          <p:cNvSpPr txBox="1"/>
          <p:nvPr/>
        </p:nvSpPr>
        <p:spPr>
          <a:xfrm>
            <a:off x="579819" y="970963"/>
            <a:ext cx="7984359" cy="1457066"/>
          </a:xfrm>
          <a:prstGeom prst="rect">
            <a:avLst/>
          </a:prstGeom>
          <a:noFill/>
        </p:spPr>
        <p:txBody>
          <a:bodyPr wrap="square" rtlCol="0">
            <a:spAutoFit/>
          </a:bodyPr>
          <a:lstStyle/>
          <a:p>
            <a:pPr indent="84138">
              <a:lnSpc>
                <a:spcPct val="130000"/>
              </a:lnSpc>
            </a:pPr>
            <a:r>
              <a:rPr lang="ja-JP" altLang="en-US" sz="2400" dirty="0">
                <a:latin typeface="BIZ UDPゴシック" panose="020B0400000000000000" pitchFamily="50" charset="-128"/>
                <a:ea typeface="BIZ UDPゴシック" panose="020B0400000000000000" pitchFamily="50" charset="-128"/>
              </a:rPr>
              <a:t>申請してから概ね一か月後に、お住まいの市区町村から</a:t>
            </a:r>
            <a:endParaRPr lang="en-US" altLang="ja-JP" sz="2400" dirty="0">
              <a:latin typeface="BIZ UDPゴシック" panose="020B0400000000000000" pitchFamily="50" charset="-128"/>
              <a:ea typeface="BIZ UDPゴシック" panose="020B0400000000000000" pitchFamily="50" charset="-128"/>
            </a:endParaRPr>
          </a:p>
          <a:p>
            <a:pPr indent="84138">
              <a:lnSpc>
                <a:spcPct val="130000"/>
              </a:lnSpc>
            </a:pPr>
            <a:r>
              <a:rPr lang="ja-JP" altLang="en-US" sz="2400" dirty="0">
                <a:latin typeface="BIZ UDPゴシック" panose="020B0400000000000000" pitchFamily="50" charset="-128"/>
                <a:ea typeface="BIZ UDPゴシック" panose="020B0400000000000000" pitchFamily="50" charset="-128"/>
              </a:rPr>
              <a:t>交付通知書（はがき）が自宅に郵送されます。</a:t>
            </a:r>
            <a:endParaRPr lang="en-US" altLang="ja-JP" sz="2400" dirty="0">
              <a:latin typeface="BIZ UDPゴシック" panose="020B0400000000000000" pitchFamily="50" charset="-128"/>
              <a:ea typeface="BIZ UDPゴシック" panose="020B0400000000000000" pitchFamily="50" charset="-128"/>
            </a:endParaRPr>
          </a:p>
          <a:p>
            <a:pPr indent="84138">
              <a:lnSpc>
                <a:spcPct val="130000"/>
              </a:lnSpc>
            </a:pPr>
            <a:r>
              <a:rPr lang="ja-JP" altLang="en-US" sz="2400" dirty="0">
                <a:latin typeface="BIZ UDPゴシック" panose="020B0400000000000000" pitchFamily="50" charset="-128"/>
                <a:ea typeface="BIZ UDPゴシック" panose="020B0400000000000000" pitchFamily="50" charset="-128"/>
              </a:rPr>
              <a:t>届いたら市区町村の窓口でお受け取りください。</a:t>
            </a:r>
            <a:endParaRPr lang="en-US" altLang="ja-JP" sz="2400" dirty="0">
              <a:latin typeface="BIZ UDPゴシック" panose="020B0400000000000000" pitchFamily="50" charset="-128"/>
              <a:ea typeface="BIZ UDPゴシック" panose="020B0400000000000000" pitchFamily="50" charset="-128"/>
            </a:endParaRPr>
          </a:p>
        </p:txBody>
      </p:sp>
      <p:sp>
        <p:nvSpPr>
          <p:cNvPr id="21" name="タイトル 1">
            <a:extLst>
              <a:ext uri="{FF2B5EF4-FFF2-40B4-BE49-F238E27FC236}">
                <a16:creationId xmlns:a16="http://schemas.microsoft.com/office/drawing/2014/main" id="{BED85931-E6C2-DADC-9A94-C6FAF6154C5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p>
        </p:txBody>
      </p:sp>
      <p:cxnSp>
        <p:nvCxnSpPr>
          <p:cNvPr id="8" name="直線矢印コネクタ 7">
            <a:extLst>
              <a:ext uri="{FF2B5EF4-FFF2-40B4-BE49-F238E27FC236}">
                <a16:creationId xmlns:a16="http://schemas.microsoft.com/office/drawing/2014/main" id="{898E75A5-7ECB-ED5E-0906-6A6DE7BF52E6}"/>
              </a:ext>
            </a:extLst>
          </p:cNvPr>
          <p:cNvCxnSpPr>
            <a:cxnSpLocks/>
          </p:cNvCxnSpPr>
          <p:nvPr/>
        </p:nvCxnSpPr>
        <p:spPr>
          <a:xfrm>
            <a:off x="2825955" y="3264805"/>
            <a:ext cx="792088" cy="0"/>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B39B0CA2-9FCF-FF67-BA12-727CDAE5FFA5}"/>
              </a:ext>
            </a:extLst>
          </p:cNvPr>
          <p:cNvCxnSpPr>
            <a:cxnSpLocks/>
          </p:cNvCxnSpPr>
          <p:nvPr/>
        </p:nvCxnSpPr>
        <p:spPr>
          <a:xfrm>
            <a:off x="5525955" y="3264805"/>
            <a:ext cx="792088" cy="0"/>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51C36085-D76F-A2BA-C453-5A2A21FCF339}"/>
              </a:ext>
            </a:extLst>
          </p:cNvPr>
          <p:cNvCxnSpPr>
            <a:cxnSpLocks/>
          </p:cNvCxnSpPr>
          <p:nvPr/>
        </p:nvCxnSpPr>
        <p:spPr>
          <a:xfrm flipH="1">
            <a:off x="6425515" y="2575869"/>
            <a:ext cx="90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C7BC6A1-C895-D226-1F46-887CE148A711}"/>
              </a:ext>
            </a:extLst>
          </p:cNvPr>
          <p:cNvCxnSpPr>
            <a:cxnSpLocks/>
          </p:cNvCxnSpPr>
          <p:nvPr/>
        </p:nvCxnSpPr>
        <p:spPr>
          <a:xfrm flipH="1">
            <a:off x="7351643" y="2575869"/>
            <a:ext cx="7560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11100930-A29D-39F2-B8F1-7A68888F21AA}"/>
              </a:ext>
            </a:extLst>
          </p:cNvPr>
          <p:cNvCxnSpPr>
            <a:cxnSpLocks/>
          </p:cNvCxnSpPr>
          <p:nvPr/>
        </p:nvCxnSpPr>
        <p:spPr>
          <a:xfrm flipH="1">
            <a:off x="3764153" y="3952913"/>
            <a:ext cx="15984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6A53618A-8A63-BB02-DA51-1477248F7EB8}"/>
              </a:ext>
            </a:extLst>
          </p:cNvPr>
          <p:cNvCxnSpPr>
            <a:cxnSpLocks/>
          </p:cNvCxnSpPr>
          <p:nvPr/>
        </p:nvCxnSpPr>
        <p:spPr>
          <a:xfrm flipH="1">
            <a:off x="1063029" y="3946335"/>
            <a:ext cx="16020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05D0B74F-8C51-C801-CEFE-A8F5763433A8}"/>
              </a:ext>
            </a:extLst>
          </p:cNvPr>
          <p:cNvCxnSpPr>
            <a:cxnSpLocks/>
          </p:cNvCxnSpPr>
          <p:nvPr/>
        </p:nvCxnSpPr>
        <p:spPr>
          <a:xfrm flipH="1">
            <a:off x="1062882" y="2575869"/>
            <a:ext cx="5400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27E0B1EC-DD8C-203A-7EDE-B7045D831903}"/>
              </a:ext>
            </a:extLst>
          </p:cNvPr>
          <p:cNvCxnSpPr>
            <a:cxnSpLocks/>
          </p:cNvCxnSpPr>
          <p:nvPr/>
        </p:nvCxnSpPr>
        <p:spPr>
          <a:xfrm flipH="1">
            <a:off x="1988394" y="2577330"/>
            <a:ext cx="6840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FC92CD9C-45F1-061F-9DB5-1F774C6FA38E}"/>
              </a:ext>
            </a:extLst>
          </p:cNvPr>
          <p:cNvCxnSpPr>
            <a:cxnSpLocks/>
          </p:cNvCxnSpPr>
          <p:nvPr/>
        </p:nvCxnSpPr>
        <p:spPr>
          <a:xfrm flipV="1">
            <a:off x="2658304" y="2561839"/>
            <a:ext cx="0" cy="140400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C3D8ED03-A314-AD4E-4C5D-70673B6F91C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49</a:t>
            </a:r>
          </a:p>
        </p:txBody>
      </p:sp>
    </p:spTree>
    <p:extLst>
      <p:ext uri="{BB962C8B-B14F-4D97-AF65-F5344CB8AC3E}">
        <p14:creationId xmlns:p14="http://schemas.microsoft.com/office/powerpoint/2010/main" val="3673460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239E0A6-1392-4351-6064-4F1577B4A688}"/>
              </a:ext>
            </a:extLst>
          </p:cNvPr>
          <p:cNvSpPr/>
          <p:nvPr/>
        </p:nvSpPr>
        <p:spPr>
          <a:xfrm>
            <a:off x="87552" y="1507118"/>
            <a:ext cx="9056449" cy="2556213"/>
          </a:xfrm>
          <a:prstGeom prst="rect">
            <a:avLst/>
          </a:prstGeom>
        </p:spPr>
        <p:txBody>
          <a:bodyPr wrap="square">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マイナンバーカード</a:t>
            </a:r>
            <a:r>
              <a:rPr lang="en-US" altLang="ja-JP" dirty="0">
                <a:latin typeface="BIZ UDPゴシック" panose="020B0400000000000000" pitchFamily="50" charset="-128"/>
                <a:ea typeface="BIZ UDPゴシック" panose="020B0400000000000000" pitchFamily="50" charset="-128"/>
                <a:cs typeface="Meiryo" charset="-128"/>
              </a:rPr>
              <a:t> </a:t>
            </a:r>
            <a:r>
              <a:rPr lang="ja-JP" altLang="en-US" dirty="0">
                <a:latin typeface="BIZ UDPゴシック" panose="020B0400000000000000" pitchFamily="50" charset="-128"/>
                <a:ea typeface="BIZ UDPゴシック" panose="020B0400000000000000" pitchFamily="50" charset="-128"/>
                <a:cs typeface="Meiryo" charset="-128"/>
              </a:rPr>
              <a:t>総合フリーダイヤル：</a:t>
            </a:r>
            <a:r>
              <a:rPr lang="en-US" altLang="ja-JP" dirty="0">
                <a:solidFill>
                  <a:srgbClr val="4472C4"/>
                </a:solidFill>
                <a:latin typeface="BIZ UDPゴシック" panose="020B0400000000000000" pitchFamily="50" charset="-128"/>
                <a:ea typeface="BIZ UDPゴシック" panose="020B0400000000000000" pitchFamily="50" charset="-128"/>
                <a:cs typeface="Meiryo" charset="-128"/>
              </a:rPr>
              <a:t>0120-95-0178</a:t>
            </a: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（無料）</a:t>
            </a:r>
            <a:endParaRPr lang="en-US" altLang="ja-JP"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平日</a:t>
            </a:r>
            <a:r>
              <a:rPr lang="en-US" altLang="ja-JP" dirty="0">
                <a:latin typeface="BIZ UDPゴシック" panose="020B0400000000000000" pitchFamily="50" charset="-128"/>
                <a:ea typeface="BIZ UDPゴシック" panose="020B0400000000000000" pitchFamily="50" charset="-128"/>
                <a:cs typeface="Meiryo" charset="-128"/>
              </a:rPr>
              <a:t> 9:30</a:t>
            </a:r>
            <a:r>
              <a:rPr lang="ja-JP" altLang="en-US" dirty="0">
                <a:latin typeface="BIZ UDPゴシック" panose="020B0400000000000000" pitchFamily="50" charset="-128"/>
                <a:ea typeface="BIZ UDPゴシック" panose="020B0400000000000000" pitchFamily="50" charset="-128"/>
                <a:cs typeface="Meiryo" charset="-128"/>
              </a:rPr>
              <a:t>～</a:t>
            </a:r>
            <a:r>
              <a:rPr lang="en-US" altLang="ja-JP" dirty="0">
                <a:latin typeface="BIZ UDPゴシック" panose="020B0400000000000000" pitchFamily="50" charset="-128"/>
                <a:ea typeface="BIZ UDPゴシック" panose="020B0400000000000000" pitchFamily="50" charset="-128"/>
                <a:cs typeface="Meiryo" charset="-128"/>
              </a:rPr>
              <a:t>20:00</a:t>
            </a:r>
            <a:r>
              <a:rPr lang="ja-JP" altLang="en-US" dirty="0">
                <a:latin typeface="BIZ UDPゴシック" panose="020B0400000000000000" pitchFamily="50" charset="-128"/>
                <a:ea typeface="BIZ UDPゴシック" panose="020B0400000000000000" pitchFamily="50" charset="-128"/>
                <a:cs typeface="Meiryo" charset="-128"/>
              </a:rPr>
              <a:t>、土日祝</a:t>
            </a:r>
            <a:r>
              <a:rPr lang="en-US" altLang="ja-JP" dirty="0">
                <a:latin typeface="BIZ UDPゴシック" panose="020B0400000000000000" pitchFamily="50" charset="-128"/>
                <a:ea typeface="BIZ UDPゴシック" panose="020B0400000000000000" pitchFamily="50" charset="-128"/>
                <a:cs typeface="Meiryo" charset="-128"/>
              </a:rPr>
              <a:t> 9:30</a:t>
            </a:r>
            <a:r>
              <a:rPr lang="ja-JP" altLang="en-US" dirty="0">
                <a:latin typeface="BIZ UDPゴシック" panose="020B0400000000000000" pitchFamily="50" charset="-128"/>
                <a:ea typeface="BIZ UDPゴシック" panose="020B0400000000000000" pitchFamily="50" charset="-128"/>
                <a:cs typeface="Meiryo" charset="-128"/>
              </a:rPr>
              <a:t>～</a:t>
            </a:r>
            <a:r>
              <a:rPr lang="en-US" altLang="ja-JP" dirty="0">
                <a:latin typeface="BIZ UDPゴシック" panose="020B0400000000000000" pitchFamily="50" charset="-128"/>
                <a:ea typeface="BIZ UDPゴシック" panose="020B0400000000000000" pitchFamily="50" charset="-128"/>
                <a:cs typeface="Meiryo" charset="-128"/>
              </a:rPr>
              <a:t>17:30</a:t>
            </a: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マイナンバーカードの紛失・盗難によるカードの一時利用停止については、</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24</a:t>
            </a:r>
            <a:r>
              <a:rPr lang="ja-JP" altLang="en-US" dirty="0">
                <a:latin typeface="BIZ UDPゴシック" panose="020B0400000000000000" pitchFamily="50" charset="-128"/>
                <a:ea typeface="BIZ UDPゴシック" panose="020B0400000000000000" pitchFamily="50" charset="-128"/>
                <a:cs typeface="Meiryo" charset="-128"/>
              </a:rPr>
              <a:t>時間</a:t>
            </a:r>
            <a:r>
              <a:rPr lang="en-US" altLang="ja-JP" dirty="0">
                <a:latin typeface="BIZ UDPゴシック" panose="020B0400000000000000" pitchFamily="50" charset="-128"/>
                <a:ea typeface="BIZ UDPゴシック" panose="020B0400000000000000" pitchFamily="50" charset="-128"/>
                <a:cs typeface="Meiryo" charset="-128"/>
              </a:rPr>
              <a:t>365</a:t>
            </a:r>
            <a:r>
              <a:rPr lang="ja-JP" altLang="en-US" dirty="0">
                <a:latin typeface="BIZ UDPゴシック" panose="020B0400000000000000" pitchFamily="50" charset="-128"/>
                <a:ea typeface="BIZ UDPゴシック" panose="020B0400000000000000" pitchFamily="50" charset="-128"/>
                <a:cs typeface="Meiryo" charset="-128"/>
              </a:rPr>
              <a:t>日対応します。</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聴覚障がい者専用お問い合わせ</a:t>
            </a:r>
            <a:r>
              <a:rPr lang="en-US" altLang="ja-JP" dirty="0">
                <a:latin typeface="BIZ UDPゴシック" panose="020B0400000000000000" pitchFamily="50" charset="-128"/>
                <a:ea typeface="BIZ UDPゴシック" panose="020B0400000000000000" pitchFamily="50" charset="-128"/>
                <a:cs typeface="Meiryo" charset="-128"/>
              </a:rPr>
              <a:t>FAX</a:t>
            </a:r>
            <a:r>
              <a:rPr lang="ja-JP" altLang="en-US" dirty="0">
                <a:latin typeface="BIZ UDPゴシック" panose="020B0400000000000000" pitchFamily="50" charset="-128"/>
                <a:ea typeface="BIZ UDPゴシック" panose="020B0400000000000000" pitchFamily="50" charset="-128"/>
                <a:cs typeface="Meiryo" charset="-128"/>
              </a:rPr>
              <a:t>番号：</a:t>
            </a:r>
            <a:r>
              <a:rPr lang="en-US" altLang="ja-JP" dirty="0">
                <a:solidFill>
                  <a:srgbClr val="4472C4"/>
                </a:solidFill>
                <a:latin typeface="BIZ UDPゴシック" panose="020B0400000000000000" pitchFamily="50" charset="-128"/>
                <a:ea typeface="BIZ UDPゴシック" panose="020B0400000000000000" pitchFamily="50" charset="-128"/>
                <a:cs typeface="Meiryo" charset="-128"/>
              </a:rPr>
              <a:t>0120-601-785</a:t>
            </a: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（無料）</a:t>
            </a:r>
            <a:endParaRPr lang="en-US" altLang="ja-JP"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お問い合わせフォーム：</a:t>
            </a:r>
            <a:r>
              <a:rPr lang="en-US" altLang="ja-JP" dirty="0">
                <a:solidFill>
                  <a:srgbClr val="4472C4"/>
                </a:solidFill>
                <a:latin typeface="BIZ UDPゴシック" panose="020B0400000000000000" pitchFamily="50" charset="-128"/>
                <a:ea typeface="BIZ UDPゴシック" panose="020B0400000000000000" pitchFamily="50" charset="-128"/>
                <a:cs typeface="Meiryo" charset="-128"/>
              </a:rPr>
              <a:t>https://www.kojinbango-card.go.jp/otoiawase/</a:t>
            </a:r>
            <a:endParaRPr lang="ja-JP" altLang="en-US"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8" name="タイトル 1">
            <a:extLst>
              <a:ext uri="{FF2B5EF4-FFF2-40B4-BE49-F238E27FC236}">
                <a16:creationId xmlns:a16="http://schemas.microsoft.com/office/drawing/2014/main" id="{B5278A48-DCAA-9D46-0EB7-550FF79866E8}"/>
              </a:ext>
            </a:extLst>
          </p:cNvPr>
          <p:cNvSpPr txBox="1">
            <a:spLocks/>
          </p:cNvSpPr>
          <p:nvPr/>
        </p:nvSpPr>
        <p:spPr>
          <a:xfrm>
            <a:off x="783645" y="173691"/>
            <a:ext cx="7576708" cy="4863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r>
              <a:rPr lang="ja-JP" altLang="en-US" dirty="0">
                <a:solidFill>
                  <a:srgbClr val="4472C4"/>
                </a:solidFill>
              </a:rPr>
              <a:t>マイナンバーカードのお問い合わせ</a:t>
            </a:r>
          </a:p>
        </p:txBody>
      </p:sp>
      <p:sp>
        <p:nvSpPr>
          <p:cNvPr id="10" name="Slide Number Placeholder 5">
            <a:extLst>
              <a:ext uri="{FF2B5EF4-FFF2-40B4-BE49-F238E27FC236}">
                <a16:creationId xmlns:a16="http://schemas.microsoft.com/office/drawing/2014/main" id="{77D43588-EDE6-2169-E06E-CDD30DFA155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Tree>
    <p:extLst>
      <p:ext uri="{BB962C8B-B14F-4D97-AF65-F5344CB8AC3E}">
        <p14:creationId xmlns:p14="http://schemas.microsoft.com/office/powerpoint/2010/main" val="1819729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239E0A6-1392-4351-6064-4F1577B4A688}"/>
              </a:ext>
            </a:extLst>
          </p:cNvPr>
          <p:cNvSpPr/>
          <p:nvPr/>
        </p:nvSpPr>
        <p:spPr>
          <a:xfrm>
            <a:off x="566303" y="689434"/>
            <a:ext cx="6423581" cy="463140"/>
          </a:xfrm>
          <a:prstGeom prst="rect">
            <a:avLst/>
          </a:prstGeom>
        </p:spPr>
        <p:txBody>
          <a:bodyPr wrap="square">
            <a:spAutoFit/>
          </a:bodyPr>
          <a:lstStyle/>
          <a:p>
            <a:pPr>
              <a:lnSpc>
                <a:spcPct val="130000"/>
              </a:lnSpc>
            </a:pPr>
            <a:r>
              <a:rPr lang="ja-JP" altLang="en-US" sz="2200" dirty="0">
                <a:latin typeface="BIZ UDPゴシック" panose="020B0400000000000000" pitchFamily="50" charset="-128"/>
                <a:ea typeface="BIZ UDPゴシック" panose="020B0400000000000000" pitchFamily="50" charset="-128"/>
                <a:cs typeface="Meiryo" charset="-128"/>
              </a:rPr>
              <a:t>有効期限通知書封書の封筒に記載されている内容</a:t>
            </a:r>
          </a:p>
        </p:txBody>
      </p:sp>
      <p:sp>
        <p:nvSpPr>
          <p:cNvPr id="8" name="タイトル 1">
            <a:extLst>
              <a:ext uri="{FF2B5EF4-FFF2-40B4-BE49-F238E27FC236}">
                <a16:creationId xmlns:a16="http://schemas.microsoft.com/office/drawing/2014/main" id="{B5278A48-DCAA-9D46-0EB7-550FF79866E8}"/>
              </a:ext>
            </a:extLst>
          </p:cNvPr>
          <p:cNvSpPr txBox="1">
            <a:spLocks/>
          </p:cNvSpPr>
          <p:nvPr/>
        </p:nvSpPr>
        <p:spPr>
          <a:xfrm>
            <a:off x="783645" y="173691"/>
            <a:ext cx="7576708" cy="4863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r>
              <a:rPr lang="ja-JP" altLang="en-US" dirty="0">
                <a:solidFill>
                  <a:srgbClr val="4472C4"/>
                </a:solidFill>
              </a:rPr>
              <a:t>マイナンバーカードのお問い合わせ</a:t>
            </a:r>
          </a:p>
        </p:txBody>
      </p:sp>
      <p:sp>
        <p:nvSpPr>
          <p:cNvPr id="9" name="テキスト ボックス 8">
            <a:extLst>
              <a:ext uri="{FF2B5EF4-FFF2-40B4-BE49-F238E27FC236}">
                <a16:creationId xmlns:a16="http://schemas.microsoft.com/office/drawing/2014/main" id="{96ECD3A4-140D-B4E5-D7BF-0B036680C33C}"/>
              </a:ext>
            </a:extLst>
          </p:cNvPr>
          <p:cNvSpPr txBox="1"/>
          <p:nvPr/>
        </p:nvSpPr>
        <p:spPr>
          <a:xfrm>
            <a:off x="566303" y="1310009"/>
            <a:ext cx="7794050" cy="4716804"/>
          </a:xfrm>
          <a:prstGeom prst="rect">
            <a:avLst/>
          </a:prstGeom>
          <a:noFill/>
        </p:spPr>
        <p:txBody>
          <a:bodyPr wrap="square" rtlCol="0">
            <a:spAutoFit/>
          </a:bodyPr>
          <a:lstStyle/>
          <a:p>
            <a:pPr>
              <a:lnSpc>
                <a:spcPct val="130000"/>
              </a:lnSpc>
            </a:pPr>
            <a:r>
              <a:rPr kumimoji="1" lang="en-US" altLang="ja-JP" dirty="0">
                <a:solidFill>
                  <a:schemeClr val="accent1"/>
                </a:solidFill>
                <a:latin typeface="BIZ UDPゴシック" panose="020B0400000000000000" pitchFamily="50" charset="-128"/>
                <a:ea typeface="BIZ UDPゴシック" panose="020B0400000000000000" pitchFamily="50"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rPr>
              <a:t>表面</a:t>
            </a:r>
            <a:endParaRPr kumimoji="1"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・マイナンバーカード・電子証明書有効期限通知書　在中</a:t>
            </a:r>
            <a:endParaRPr kumimoji="1" lang="ja-JP" altLang="en-US"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・市区町村、課名、電話番号、住所</a:t>
            </a:r>
            <a:endParaRPr kumimoji="1" lang="ja-JP" altLang="en-US"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・普通郵便・転送不要</a:t>
            </a:r>
            <a:endParaRPr kumimoji="1" lang="ja-JP" altLang="en-US"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・利用者の住所氏名</a:t>
            </a:r>
            <a:endParaRPr lang="en-US" altLang="ja-JP" dirty="0">
              <a:latin typeface="BIZ UDPゴシック" panose="020B0400000000000000" pitchFamily="50" charset="-128"/>
              <a:ea typeface="BIZ UDPゴシック" panose="020B0400000000000000" pitchFamily="50" charset="-128"/>
            </a:endParaRPr>
          </a:p>
          <a:p>
            <a:pPr>
              <a:lnSpc>
                <a:spcPct val="130000"/>
              </a:lnSpc>
            </a:pPr>
            <a:endParaRPr kumimoji="1" lang="ja-JP" altLang="en-US" dirty="0">
              <a:latin typeface="BIZ UDPゴシック" panose="020B0400000000000000" pitchFamily="50" charset="-128"/>
              <a:ea typeface="BIZ UDPゴシック" panose="020B0400000000000000" pitchFamily="50" charset="-128"/>
            </a:endParaRPr>
          </a:p>
          <a:p>
            <a:pPr>
              <a:lnSpc>
                <a:spcPct val="130000"/>
              </a:lnSpc>
            </a:pPr>
            <a:r>
              <a:rPr kumimoji="1" lang="en-US" altLang="ja-JP" dirty="0">
                <a:solidFill>
                  <a:schemeClr val="accent1"/>
                </a:solidFill>
                <a:latin typeface="BIZ UDPゴシック" panose="020B0400000000000000" pitchFamily="50" charset="-128"/>
                <a:ea typeface="BIZ UDPゴシック" panose="020B0400000000000000" pitchFamily="50"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rPr>
              <a:t>裏面</a:t>
            </a:r>
          </a:p>
          <a:p>
            <a:pPr>
              <a:lnSpc>
                <a:spcPct val="130000"/>
              </a:lnSpc>
            </a:pPr>
            <a:r>
              <a:rPr lang="ja-JP" altLang="en-US" dirty="0">
                <a:latin typeface="BIZ UDPゴシック" panose="020B0400000000000000" pitchFamily="50" charset="-128"/>
                <a:ea typeface="BIZ UDPゴシック" panose="020B0400000000000000" pitchFamily="50" charset="-128"/>
              </a:rPr>
              <a:t>・点字“ゆーこーきげんつーち”と点字打刻</a:t>
            </a:r>
            <a:endParaRPr kumimoji="1" lang="ja-JP" altLang="en-US"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・音声コード</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以下の文章が音声で確認できます。</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「マイナンバーカード・電子証明書有効期限通知書　在中</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この封筒には、マイナンバーカード・電子証明書の有効期限通知書が同封されています。開封して確認ください。有効期限の更新は、申請が必要です。」</a:t>
            </a:r>
          </a:p>
        </p:txBody>
      </p:sp>
      <p:sp>
        <p:nvSpPr>
          <p:cNvPr id="10" name="Slide Number Placeholder 5">
            <a:extLst>
              <a:ext uri="{FF2B5EF4-FFF2-40B4-BE49-F238E27FC236}">
                <a16:creationId xmlns:a16="http://schemas.microsoft.com/office/drawing/2014/main" id="{77D43588-EDE6-2169-E06E-CDD30DFA155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1048767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6C7EB0D-7481-FC16-2B77-8CCCE5A1531A}"/>
              </a:ext>
            </a:extLst>
          </p:cNvPr>
          <p:cNvGrpSpPr/>
          <p:nvPr/>
        </p:nvGrpSpPr>
        <p:grpSpPr>
          <a:xfrm>
            <a:off x="3066715" y="4433427"/>
            <a:ext cx="3007024" cy="1890000"/>
            <a:chOff x="5121873" y="2810451"/>
            <a:chExt cx="3007024" cy="1890000"/>
          </a:xfrm>
        </p:grpSpPr>
        <p:pic>
          <p:nvPicPr>
            <p:cNvPr id="5" name="図 4">
              <a:extLst>
                <a:ext uri="{FF2B5EF4-FFF2-40B4-BE49-F238E27FC236}">
                  <a16:creationId xmlns:a16="http://schemas.microsoft.com/office/drawing/2014/main" id="{993D3038-32E0-8D0A-EC1D-693A86ADB96D}"/>
                </a:ext>
              </a:extLst>
            </p:cNvPr>
            <p:cNvPicPr>
              <a:picLocks noChangeAspect="1"/>
            </p:cNvPicPr>
            <p:nvPr/>
          </p:nvPicPr>
          <p:blipFill>
            <a:blip r:embed="rId3"/>
            <a:srcRect l="245" t="449" r="145" b="794"/>
            <a:stretch>
              <a:fillRect/>
            </a:stretch>
          </p:blipFill>
          <p:spPr>
            <a:xfrm>
              <a:off x="5121873" y="2810451"/>
              <a:ext cx="3007024" cy="1890000"/>
            </a:xfrm>
            <a:custGeom>
              <a:avLst/>
              <a:gdLst>
                <a:gd name="connsiteX0" fmla="*/ 81837 w 3007024"/>
                <a:gd name="connsiteY0" fmla="*/ 0 h 1890000"/>
                <a:gd name="connsiteX1" fmla="*/ 2925187 w 3007024"/>
                <a:gd name="connsiteY1" fmla="*/ 0 h 1890000"/>
                <a:gd name="connsiteX2" fmla="*/ 3007024 w 3007024"/>
                <a:gd name="connsiteY2" fmla="*/ 81837 h 1890000"/>
                <a:gd name="connsiteX3" fmla="*/ 3007024 w 3007024"/>
                <a:gd name="connsiteY3" fmla="*/ 1808163 h 1890000"/>
                <a:gd name="connsiteX4" fmla="*/ 2925187 w 3007024"/>
                <a:gd name="connsiteY4" fmla="*/ 1890000 h 1890000"/>
                <a:gd name="connsiteX5" fmla="*/ 81837 w 3007024"/>
                <a:gd name="connsiteY5" fmla="*/ 1890000 h 1890000"/>
                <a:gd name="connsiteX6" fmla="*/ 0 w 3007024"/>
                <a:gd name="connsiteY6" fmla="*/ 1808163 h 1890000"/>
                <a:gd name="connsiteX7" fmla="*/ 0 w 3007024"/>
                <a:gd name="connsiteY7" fmla="*/ 81837 h 1890000"/>
                <a:gd name="connsiteX8" fmla="*/ 81837 w 3007024"/>
                <a:gd name="connsiteY8" fmla="*/ 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024" h="1890000">
                  <a:moveTo>
                    <a:pt x="81837" y="0"/>
                  </a:moveTo>
                  <a:lnTo>
                    <a:pt x="2925187" y="0"/>
                  </a:lnTo>
                  <a:cubicBezTo>
                    <a:pt x="2970384" y="0"/>
                    <a:pt x="3007024" y="36640"/>
                    <a:pt x="3007024" y="81837"/>
                  </a:cubicBezTo>
                  <a:lnTo>
                    <a:pt x="3007024" y="1808163"/>
                  </a:lnTo>
                  <a:cubicBezTo>
                    <a:pt x="3007024" y="1853360"/>
                    <a:pt x="2970384" y="1890000"/>
                    <a:pt x="2925187" y="1890000"/>
                  </a:cubicBezTo>
                  <a:lnTo>
                    <a:pt x="81837" y="1890000"/>
                  </a:lnTo>
                  <a:cubicBezTo>
                    <a:pt x="36640" y="1890000"/>
                    <a:pt x="0" y="1853360"/>
                    <a:pt x="0" y="1808163"/>
                  </a:cubicBezTo>
                  <a:lnTo>
                    <a:pt x="0" y="81837"/>
                  </a:lnTo>
                  <a:cubicBezTo>
                    <a:pt x="0" y="36640"/>
                    <a:pt x="36640" y="0"/>
                    <a:pt x="81837" y="0"/>
                  </a:cubicBezTo>
                  <a:close/>
                </a:path>
              </a:pathLst>
            </a:custGeom>
            <a:ln>
              <a:solidFill>
                <a:schemeClr val="tx1"/>
              </a:solidFill>
            </a:ln>
          </p:spPr>
        </p:pic>
        <p:cxnSp>
          <p:nvCxnSpPr>
            <p:cNvPr id="7" name="直線コネクタ 6">
              <a:extLst>
                <a:ext uri="{FF2B5EF4-FFF2-40B4-BE49-F238E27FC236}">
                  <a16:creationId xmlns:a16="http://schemas.microsoft.com/office/drawing/2014/main" id="{24D95078-3D53-60DA-4270-DB3FFB02ABD7}"/>
                </a:ext>
              </a:extLst>
            </p:cNvPr>
            <p:cNvCxnSpPr>
              <a:cxnSpLocks/>
            </p:cNvCxnSpPr>
            <p:nvPr/>
          </p:nvCxnSpPr>
          <p:spPr>
            <a:xfrm>
              <a:off x="5121873" y="3017595"/>
              <a:ext cx="0" cy="223200"/>
            </a:xfrm>
            <a:prstGeom prst="line">
              <a:avLst/>
            </a:prstGeom>
            <a:ln w="9525">
              <a:solidFill>
                <a:srgbClr val="2F2E29"/>
              </a:solidFill>
            </a:ln>
          </p:spPr>
          <p:style>
            <a:lnRef idx="1">
              <a:schemeClr val="accent1"/>
            </a:lnRef>
            <a:fillRef idx="0">
              <a:schemeClr val="accent1"/>
            </a:fillRef>
            <a:effectRef idx="0">
              <a:schemeClr val="accent1"/>
            </a:effectRef>
            <a:fontRef idx="minor">
              <a:schemeClr val="tx1"/>
            </a:fontRef>
          </p:style>
        </p:cxnSp>
      </p:grpSp>
      <p:pic>
        <p:nvPicPr>
          <p:cNvPr id="3" name="図 2">
            <a:extLst>
              <a:ext uri="{FF2B5EF4-FFF2-40B4-BE49-F238E27FC236}">
                <a16:creationId xmlns:a16="http://schemas.microsoft.com/office/drawing/2014/main" id="{3C05639D-0A73-1C33-F248-E9FA26371CB9}"/>
              </a:ext>
            </a:extLst>
          </p:cNvPr>
          <p:cNvPicPr>
            <a:picLocks/>
          </p:cNvPicPr>
          <p:nvPr/>
        </p:nvPicPr>
        <p:blipFill>
          <a:blip r:embed="rId4"/>
          <a:srcRect t="628" r="443" b="688"/>
          <a:stretch>
            <a:fillRect/>
          </a:stretch>
        </p:blipFill>
        <p:spPr>
          <a:xfrm>
            <a:off x="3066715" y="2082199"/>
            <a:ext cx="3007024" cy="1890000"/>
          </a:xfrm>
          <a:custGeom>
            <a:avLst/>
            <a:gdLst>
              <a:gd name="connsiteX0" fmla="*/ 81837 w 3007024"/>
              <a:gd name="connsiteY0" fmla="*/ 0 h 1890000"/>
              <a:gd name="connsiteX1" fmla="*/ 2925187 w 3007024"/>
              <a:gd name="connsiteY1" fmla="*/ 0 h 1890000"/>
              <a:gd name="connsiteX2" fmla="*/ 3007024 w 3007024"/>
              <a:gd name="connsiteY2" fmla="*/ 81837 h 1890000"/>
              <a:gd name="connsiteX3" fmla="*/ 3007024 w 3007024"/>
              <a:gd name="connsiteY3" fmla="*/ 1808163 h 1890000"/>
              <a:gd name="connsiteX4" fmla="*/ 2925187 w 3007024"/>
              <a:gd name="connsiteY4" fmla="*/ 1890000 h 1890000"/>
              <a:gd name="connsiteX5" fmla="*/ 81837 w 3007024"/>
              <a:gd name="connsiteY5" fmla="*/ 1890000 h 1890000"/>
              <a:gd name="connsiteX6" fmla="*/ 0 w 3007024"/>
              <a:gd name="connsiteY6" fmla="*/ 1808163 h 1890000"/>
              <a:gd name="connsiteX7" fmla="*/ 0 w 3007024"/>
              <a:gd name="connsiteY7" fmla="*/ 81837 h 1890000"/>
              <a:gd name="connsiteX8" fmla="*/ 81837 w 3007024"/>
              <a:gd name="connsiteY8" fmla="*/ 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024" h="1890000">
                <a:moveTo>
                  <a:pt x="81837" y="0"/>
                </a:moveTo>
                <a:lnTo>
                  <a:pt x="2925187" y="0"/>
                </a:lnTo>
                <a:cubicBezTo>
                  <a:pt x="2970384" y="0"/>
                  <a:pt x="3007024" y="36640"/>
                  <a:pt x="3007024" y="81837"/>
                </a:cubicBezTo>
                <a:lnTo>
                  <a:pt x="3007024" y="1808163"/>
                </a:lnTo>
                <a:cubicBezTo>
                  <a:pt x="3007024" y="1853360"/>
                  <a:pt x="2970384" y="1890000"/>
                  <a:pt x="2925187" y="1890000"/>
                </a:cubicBezTo>
                <a:lnTo>
                  <a:pt x="81837" y="1890000"/>
                </a:lnTo>
                <a:cubicBezTo>
                  <a:pt x="36640" y="1890000"/>
                  <a:pt x="0" y="1853360"/>
                  <a:pt x="0" y="1808163"/>
                </a:cubicBezTo>
                <a:lnTo>
                  <a:pt x="0" y="81837"/>
                </a:lnTo>
                <a:cubicBezTo>
                  <a:pt x="0" y="36640"/>
                  <a:pt x="36640" y="0"/>
                  <a:pt x="81837" y="0"/>
                </a:cubicBezTo>
                <a:close/>
              </a:path>
            </a:pathLst>
          </a:custGeom>
          <a:ln>
            <a:solidFill>
              <a:schemeClr val="tx1"/>
            </a:solidFill>
          </a:ln>
        </p:spPr>
      </p:pic>
      <p:sp>
        <p:nvSpPr>
          <p:cNvPr id="2" name="タイトル 1"/>
          <p:cNvSpPr>
            <a:spLocks noGrp="1"/>
          </p:cNvSpPr>
          <p:nvPr>
            <p:ph type="ctrTitle"/>
          </p:nvPr>
        </p:nvSpPr>
        <p:spPr/>
        <p:txBody>
          <a:bodyPr wrap="none">
            <a:noAutofit/>
          </a:bodyPr>
          <a:lstStyle/>
          <a:p>
            <a:pPr>
              <a:lnSpc>
                <a:spcPct val="100000"/>
              </a:lnSpc>
            </a:pPr>
            <a:r>
              <a:rPr lang="ja-JP" altLang="en-US" dirty="0">
                <a:solidFill>
                  <a:srgbClr val="4472C4"/>
                </a:solidFill>
              </a:rPr>
              <a:t>マイナンバーカードは安全です</a:t>
            </a:r>
          </a:p>
        </p:txBody>
      </p:sp>
      <p:sp>
        <p:nvSpPr>
          <p:cNvPr id="19" name="テキスト ボックス 18"/>
          <p:cNvSpPr txBox="1"/>
          <p:nvPr/>
        </p:nvSpPr>
        <p:spPr>
          <a:xfrm>
            <a:off x="119023" y="2073540"/>
            <a:ext cx="2687644" cy="1115818"/>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なりすましはできません</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顔写真入りのため、対面での悪用は困難です</a:t>
            </a:r>
          </a:p>
        </p:txBody>
      </p:sp>
      <p:sp>
        <p:nvSpPr>
          <p:cNvPr id="23" name="テキスト ボックス 22"/>
          <p:cNvSpPr txBox="1"/>
          <p:nvPr/>
        </p:nvSpPr>
        <p:spPr>
          <a:xfrm>
            <a:off x="115506" y="4285202"/>
            <a:ext cx="3005210" cy="1115818"/>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オンラインでの利用には</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電子証明書を使います</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マイナンバーは使いません</a:t>
            </a:r>
          </a:p>
        </p:txBody>
      </p:sp>
      <p:sp>
        <p:nvSpPr>
          <p:cNvPr id="26" name="テキスト ボックス 25"/>
          <p:cNvSpPr txBox="1"/>
          <p:nvPr/>
        </p:nvSpPr>
        <p:spPr>
          <a:xfrm>
            <a:off x="5413705" y="976847"/>
            <a:ext cx="3666073" cy="888385"/>
          </a:xfrm>
          <a:prstGeom prst="rect">
            <a:avLst/>
          </a:prstGeom>
          <a:noFill/>
        </p:spPr>
        <p:txBody>
          <a:bodyPr wrap="square" lIns="0" rIns="0" rtlCol="0">
            <a:spAutoFit/>
          </a:bodyPr>
          <a:lstStyle/>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cs typeface="Meiryo" charset="-128"/>
              </a:rPr>
              <a:t>紛失・盗難にあった場合でも、</a:t>
            </a:r>
            <a:r>
              <a:rPr lang="en-US" altLang="ja-JP" sz="1400" dirty="0">
                <a:solidFill>
                  <a:srgbClr val="4472C4"/>
                </a:solidFill>
                <a:latin typeface="BIZ UDPゴシック" panose="020B0400000000000000" pitchFamily="50" charset="-128"/>
                <a:ea typeface="BIZ UDPゴシック" panose="020B0400000000000000" pitchFamily="50" charset="-128"/>
              </a:rPr>
              <a:t>24</a:t>
            </a:r>
            <a:r>
              <a:rPr lang="ja-JP" altLang="en-US" sz="1400" dirty="0">
                <a:solidFill>
                  <a:srgbClr val="4472C4"/>
                </a:solidFill>
                <a:latin typeface="BIZ UDPゴシック" panose="020B0400000000000000" pitchFamily="50" charset="-128"/>
                <a:ea typeface="BIZ UDPゴシック" panose="020B0400000000000000" pitchFamily="50" charset="-128"/>
              </a:rPr>
              <a:t>時間</a:t>
            </a:r>
            <a:r>
              <a:rPr lang="en-US" altLang="ja-JP" sz="1400" dirty="0">
                <a:solidFill>
                  <a:srgbClr val="4472C4"/>
                </a:solidFill>
                <a:latin typeface="BIZ UDPゴシック" panose="020B0400000000000000" pitchFamily="50" charset="-128"/>
                <a:ea typeface="BIZ UDPゴシック" panose="020B0400000000000000" pitchFamily="50" charset="-128"/>
              </a:rPr>
              <a:t>365</a:t>
            </a:r>
            <a:r>
              <a:rPr lang="ja-JP" altLang="en-US" sz="1400" dirty="0">
                <a:solidFill>
                  <a:srgbClr val="4472C4"/>
                </a:solidFill>
                <a:latin typeface="BIZ UDPゴシック" panose="020B0400000000000000" pitchFamily="50" charset="-128"/>
                <a:ea typeface="BIZ UDPゴシック" panose="020B0400000000000000" pitchFamily="50" charset="-128"/>
              </a:rPr>
              <a:t>日</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rPr>
              <a:t>一時利用停止を受けつけていますので、</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rPr>
              <a:t>すぐに利用停止をすることができます</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p:txBody>
      </p:sp>
      <p:sp>
        <p:nvSpPr>
          <p:cNvPr id="36" name="テキスト ボックス 35"/>
          <p:cNvSpPr txBox="1"/>
          <p:nvPr/>
        </p:nvSpPr>
        <p:spPr>
          <a:xfrm>
            <a:off x="6220869" y="4285557"/>
            <a:ext cx="2807625" cy="1836015"/>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マイナンバーを見られても個人情報は盗まれません</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（マイナンバーを知られても、個人情報を調べることはできません）</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24" name="テキスト ボックス 23"/>
          <p:cNvSpPr txBox="1"/>
          <p:nvPr/>
        </p:nvSpPr>
        <p:spPr>
          <a:xfrm>
            <a:off x="6237488" y="2073540"/>
            <a:ext cx="2868934" cy="1115818"/>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プライバシー性の高い</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個人情報は入っていません</a:t>
            </a:r>
          </a:p>
          <a:p>
            <a:pPr>
              <a:lnSpc>
                <a:spcPct val="130000"/>
              </a:lnSpc>
            </a:pPr>
            <a:endParaRPr kumimoji="1" lang="ja-JP" altLang="en-US" dirty="0">
              <a:latin typeface="BIZ UDPゴシック" panose="020B0400000000000000" pitchFamily="50" charset="-128"/>
              <a:ea typeface="BIZ UDPゴシック" panose="020B0400000000000000" pitchFamily="50" charset="-128"/>
            </a:endParaRPr>
          </a:p>
        </p:txBody>
      </p:sp>
      <p:sp>
        <p:nvSpPr>
          <p:cNvPr id="27" name="タイトル 1">
            <a:extLst>
              <a:ext uri="{FF2B5EF4-FFF2-40B4-BE49-F238E27FC236}">
                <a16:creationId xmlns:a16="http://schemas.microsoft.com/office/drawing/2014/main" id="{8323E05F-B20E-C4B6-061D-A9D13465169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-C</a:t>
            </a:r>
          </a:p>
        </p:txBody>
      </p:sp>
      <p:sp>
        <p:nvSpPr>
          <p:cNvPr id="37" name="サブタイトル 2">
            <a:extLst>
              <a:ext uri="{FF2B5EF4-FFF2-40B4-BE49-F238E27FC236}">
                <a16:creationId xmlns:a16="http://schemas.microsoft.com/office/drawing/2014/main" id="{5143F886-EB63-8888-7C9A-8C18AA3E7505}"/>
              </a:ext>
            </a:extLst>
          </p:cNvPr>
          <p:cNvSpPr txBox="1">
            <a:spLocks/>
          </p:cNvSpPr>
          <p:nvPr/>
        </p:nvSpPr>
        <p:spPr>
          <a:xfrm>
            <a:off x="4932363" y="2925829"/>
            <a:ext cx="4014952" cy="963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2000" dirty="0">
              <a:latin typeface="BIZ UDPゴシック" panose="020B0400000000000000" pitchFamily="50" charset="-128"/>
              <a:ea typeface="BIZ UDPゴシック" panose="020B0400000000000000" pitchFamily="50" charset="-128"/>
            </a:endParaRPr>
          </a:p>
        </p:txBody>
      </p:sp>
      <p:sp>
        <p:nvSpPr>
          <p:cNvPr id="50" name="正方形/長方形 49">
            <a:extLst>
              <a:ext uri="{FF2B5EF4-FFF2-40B4-BE49-F238E27FC236}">
                <a16:creationId xmlns:a16="http://schemas.microsoft.com/office/drawing/2014/main" id="{04461F5E-3431-D461-C56C-B7EC0C0BA288}"/>
              </a:ext>
            </a:extLst>
          </p:cNvPr>
          <p:cNvSpPr/>
          <p:nvPr/>
        </p:nvSpPr>
        <p:spPr>
          <a:xfrm>
            <a:off x="170010" y="1119592"/>
            <a:ext cx="5048177" cy="430887"/>
          </a:xfrm>
          <a:prstGeom prst="rect">
            <a:avLst/>
          </a:prstGeom>
        </p:spPr>
        <p:txBody>
          <a:bodyPr wrap="none">
            <a:spAutoFit/>
          </a:bodyPr>
          <a:lstStyle/>
          <a:p>
            <a:r>
              <a:rPr lang="ja-JP" altLang="en-US" sz="2200" dirty="0">
                <a:latin typeface="BIZ UDPゴシック" panose="020B0400000000000000" pitchFamily="50" charset="-128"/>
                <a:ea typeface="BIZ UDPゴシック" panose="020B0400000000000000" pitchFamily="50" charset="-128"/>
                <a:cs typeface="Meiryo" charset="-128"/>
              </a:rPr>
              <a:t>落としても他人が使うことはできません</a:t>
            </a:r>
          </a:p>
        </p:txBody>
      </p:sp>
      <p:sp>
        <p:nvSpPr>
          <p:cNvPr id="8" name="四角形: 角を丸くする 7">
            <a:extLst>
              <a:ext uri="{FF2B5EF4-FFF2-40B4-BE49-F238E27FC236}">
                <a16:creationId xmlns:a16="http://schemas.microsoft.com/office/drawing/2014/main" id="{B85E6CE3-475C-AB8F-F3C0-E478F2FA4EC8}"/>
              </a:ext>
            </a:extLst>
          </p:cNvPr>
          <p:cNvSpPr/>
          <p:nvPr/>
        </p:nvSpPr>
        <p:spPr>
          <a:xfrm>
            <a:off x="2935672" y="2599862"/>
            <a:ext cx="1042009" cy="111581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5" name="コネクタ: カギ線 14">
            <a:extLst>
              <a:ext uri="{FF2B5EF4-FFF2-40B4-BE49-F238E27FC236}">
                <a16:creationId xmlns:a16="http://schemas.microsoft.com/office/drawing/2014/main" id="{528A6D12-6BC4-BB98-262D-77CFBE9CD58C}"/>
              </a:ext>
            </a:extLst>
          </p:cNvPr>
          <p:cNvCxnSpPr>
            <a:cxnSpLocks/>
            <a:endCxn id="19" idx="2"/>
          </p:cNvCxnSpPr>
          <p:nvPr/>
        </p:nvCxnSpPr>
        <p:spPr>
          <a:xfrm rot="10800000">
            <a:off x="1462845" y="3189358"/>
            <a:ext cx="1442028" cy="391284"/>
          </a:xfrm>
          <a:prstGeom prst="bentConnector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33" name="四角形: 角を丸くする 32">
            <a:extLst>
              <a:ext uri="{FF2B5EF4-FFF2-40B4-BE49-F238E27FC236}">
                <a16:creationId xmlns:a16="http://schemas.microsoft.com/office/drawing/2014/main" id="{59EF2000-80A6-F024-1924-14A3CEEA119B}"/>
              </a:ext>
            </a:extLst>
          </p:cNvPr>
          <p:cNvSpPr/>
          <p:nvPr/>
        </p:nvSpPr>
        <p:spPr>
          <a:xfrm>
            <a:off x="3188812" y="4970164"/>
            <a:ext cx="727960" cy="64149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34" name="コネクタ: カギ線 33">
            <a:extLst>
              <a:ext uri="{FF2B5EF4-FFF2-40B4-BE49-F238E27FC236}">
                <a16:creationId xmlns:a16="http://schemas.microsoft.com/office/drawing/2014/main" id="{C52BE5A6-3483-3796-D6C2-6D86772B32C6}"/>
              </a:ext>
            </a:extLst>
          </p:cNvPr>
          <p:cNvCxnSpPr>
            <a:cxnSpLocks/>
            <a:endCxn id="23" idx="2"/>
          </p:cNvCxnSpPr>
          <p:nvPr/>
        </p:nvCxnSpPr>
        <p:spPr>
          <a:xfrm rot="10800000">
            <a:off x="1618112" y="5401021"/>
            <a:ext cx="1570701" cy="148225"/>
          </a:xfrm>
          <a:prstGeom prst="bentConnector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48" name="四角形: 角を丸くする 47">
            <a:extLst>
              <a:ext uri="{FF2B5EF4-FFF2-40B4-BE49-F238E27FC236}">
                <a16:creationId xmlns:a16="http://schemas.microsoft.com/office/drawing/2014/main" id="{E0C49B47-8FA7-60F3-0F5F-E019DC5E2042}"/>
              </a:ext>
            </a:extLst>
          </p:cNvPr>
          <p:cNvSpPr/>
          <p:nvPr/>
        </p:nvSpPr>
        <p:spPr>
          <a:xfrm>
            <a:off x="4263589" y="4760176"/>
            <a:ext cx="1771967" cy="47570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52" name="コネクタ: カギ線 51">
            <a:extLst>
              <a:ext uri="{FF2B5EF4-FFF2-40B4-BE49-F238E27FC236}">
                <a16:creationId xmlns:a16="http://schemas.microsoft.com/office/drawing/2014/main" id="{731B0407-5CF5-3906-3BB9-4546F7786219}"/>
              </a:ext>
            </a:extLst>
          </p:cNvPr>
          <p:cNvCxnSpPr>
            <a:cxnSpLocks/>
            <a:stCxn id="36" idx="2"/>
            <a:endCxn id="48" idx="2"/>
          </p:cNvCxnSpPr>
          <p:nvPr/>
        </p:nvCxnSpPr>
        <p:spPr>
          <a:xfrm rot="5400000" flipH="1">
            <a:off x="5944281" y="4441172"/>
            <a:ext cx="885693" cy="2475109"/>
          </a:xfrm>
          <a:prstGeom prst="bentConnector3">
            <a:avLst>
              <a:gd name="adj1" fmla="val -5313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56" name="コネクタ: カギ線 55">
            <a:extLst>
              <a:ext uri="{FF2B5EF4-FFF2-40B4-BE49-F238E27FC236}">
                <a16:creationId xmlns:a16="http://schemas.microsoft.com/office/drawing/2014/main" id="{E6299259-3F9A-3B68-43F9-B399BAA06C40}"/>
              </a:ext>
            </a:extLst>
          </p:cNvPr>
          <p:cNvCxnSpPr>
            <a:cxnSpLocks/>
            <a:stCxn id="33" idx="0"/>
            <a:endCxn id="24" idx="2"/>
          </p:cNvCxnSpPr>
          <p:nvPr/>
        </p:nvCxnSpPr>
        <p:spPr>
          <a:xfrm rot="5400000" flipH="1" flipV="1">
            <a:off x="4721970" y="2020180"/>
            <a:ext cx="1780806" cy="4119163"/>
          </a:xfrm>
          <a:prstGeom prst="bentConnector3">
            <a:avLst>
              <a:gd name="adj1" fmla="val 43204"/>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64" name="Slide Number Placeholder 5">
            <a:extLst>
              <a:ext uri="{FF2B5EF4-FFF2-40B4-BE49-F238E27FC236}">
                <a16:creationId xmlns:a16="http://schemas.microsoft.com/office/drawing/2014/main" id="{66EFE43E-649E-8F6A-163D-2424CDF9558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1458962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まちなかの証明用写真機の前に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87137" y="5175143"/>
            <a:ext cx="1780362" cy="1458825"/>
          </a:xfrm>
          <a:prstGeom prst="rect">
            <a:avLst/>
          </a:prstGeom>
        </p:spPr>
      </p:pic>
      <p:pic>
        <p:nvPicPr>
          <p:cNvPr id="16" name="図 15" descr="郵便ポストの前にいるマイナちゃん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035893" y="4974384"/>
            <a:ext cx="1765400" cy="1685267"/>
          </a:xfrm>
          <a:prstGeom prst="rect">
            <a:avLst/>
          </a:prstGeom>
        </p:spPr>
      </p:pic>
      <p:sp>
        <p:nvSpPr>
          <p:cNvPr id="2" name="タイトル 1"/>
          <p:cNvSpPr>
            <a:spLocks noGrp="1"/>
          </p:cNvSpPr>
          <p:nvPr>
            <p:ph type="ctrTitle"/>
          </p:nvPr>
        </p:nvSpPr>
        <p:spPr/>
        <p:txBody>
          <a:bodyPr>
            <a:noAutofit/>
          </a:bodyPr>
          <a:lstStyle/>
          <a:p>
            <a:pPr>
              <a:lnSpc>
                <a:spcPct val="100000"/>
              </a:lnSpc>
            </a:pPr>
            <a:r>
              <a:rPr lang="ja-JP" altLang="en-US" dirty="0">
                <a:solidFill>
                  <a:srgbClr val="4472C4"/>
                </a:solidFill>
              </a:rPr>
              <a:t>マイナンバーカードの申請のしかた</a:t>
            </a:r>
          </a:p>
        </p:txBody>
      </p:sp>
      <p:sp>
        <p:nvSpPr>
          <p:cNvPr id="3" name="サブタイトル 2"/>
          <p:cNvSpPr>
            <a:spLocks noGrp="1"/>
          </p:cNvSpPr>
          <p:nvPr>
            <p:ph type="subTitle" idx="4294967295"/>
          </p:nvPr>
        </p:nvSpPr>
        <p:spPr>
          <a:xfrm>
            <a:off x="170010" y="1672882"/>
            <a:ext cx="8799390" cy="1229567"/>
          </a:xfrm>
        </p:spPr>
        <p:txBody>
          <a:bodyPr wrap="square">
            <a:spAutoFit/>
          </a:bodyPr>
          <a:lstStyle/>
          <a:p>
            <a:pPr>
              <a:lnSpc>
                <a:spcPct val="130000"/>
              </a:lnSpc>
              <a:spcBef>
                <a:spcPts val="0"/>
              </a:spcBef>
            </a:pPr>
            <a:r>
              <a:rPr lang="ja-JP" altLang="en-US" b="0" dirty="0"/>
              <a:t>マイナンバーカードは、スマートフォン・パソコン・まちなかの証明用写真機・</a:t>
            </a:r>
            <a:endParaRPr lang="en-US" altLang="ja-JP" b="0" dirty="0"/>
          </a:p>
          <a:p>
            <a:pPr>
              <a:lnSpc>
                <a:spcPct val="130000"/>
              </a:lnSpc>
              <a:spcBef>
                <a:spcPts val="0"/>
              </a:spcBef>
            </a:pPr>
            <a:r>
              <a:rPr lang="ja-JP" altLang="en-US" b="0" dirty="0"/>
              <a:t>郵便により、申請することができます。また、スマートフォンやデジカメで</a:t>
            </a:r>
            <a:endParaRPr lang="en-US" altLang="ja-JP" b="0" dirty="0"/>
          </a:p>
          <a:p>
            <a:pPr>
              <a:lnSpc>
                <a:spcPct val="130000"/>
              </a:lnSpc>
              <a:spcBef>
                <a:spcPts val="0"/>
              </a:spcBef>
            </a:pPr>
            <a:r>
              <a:rPr lang="ja-JP" altLang="en-US" b="0" dirty="0"/>
              <a:t>撮った写真を使用して申請することもできます。</a:t>
            </a:r>
            <a:endParaRPr lang="en-US" altLang="ja-JP" b="0" dirty="0"/>
          </a:p>
        </p:txBody>
      </p:sp>
      <p:sp>
        <p:nvSpPr>
          <p:cNvPr id="5" name="テキスト ボックス 4"/>
          <p:cNvSpPr txBox="1"/>
          <p:nvPr/>
        </p:nvSpPr>
        <p:spPr>
          <a:xfrm>
            <a:off x="293560" y="3123408"/>
            <a:ext cx="2050043" cy="2100575"/>
          </a:xfrm>
          <a:prstGeom prst="rect">
            <a:avLst/>
          </a:prstGeom>
          <a:noFill/>
        </p:spPr>
        <p:txBody>
          <a:bodyPr wrap="square" rtlCol="0">
            <a:spAutoFit/>
          </a:bodyPr>
          <a:lstStyle/>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スマートフォンに</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よる申請</a:t>
            </a:r>
            <a:r>
              <a:rPr lang="en-US" altLang="ja-JP" b="1" dirty="0">
                <a:solidFill>
                  <a:srgbClr val="4472C4"/>
                </a:solidFill>
                <a:latin typeface="BIZ UDPゴシック" panose="020B0400000000000000" pitchFamily="50" charset="-128"/>
                <a:ea typeface="BIZ UDPゴシック" panose="020B0400000000000000" pitchFamily="50" charset="-128"/>
                <a:cs typeface="Meiryo" charset="-128"/>
              </a:rPr>
              <a:t>	</a:t>
            </a:r>
          </a:p>
          <a:p>
            <a:endParaRPr lang="ja-JP" altLang="en-US" sz="1050" b="1" dirty="0">
              <a:latin typeface="BIZ UDPゴシック" panose="020B0400000000000000" pitchFamily="50" charset="-128"/>
              <a:ea typeface="BIZ UDPゴシック" panose="020B0400000000000000" pitchFamily="50" charset="-128"/>
              <a:cs typeface="Meiryo" charset="-128"/>
            </a:endParaRPr>
          </a:p>
          <a:p>
            <a:pPr>
              <a:spcBef>
                <a:spcPts val="0"/>
              </a:spcBef>
            </a:pPr>
            <a:r>
              <a:rPr lang="ja-JP" altLang="en-US" sz="1600" dirty="0">
                <a:latin typeface="BIZ UDPゴシック" panose="020B0400000000000000" pitchFamily="50" charset="-128"/>
                <a:ea typeface="BIZ UDPゴシック" panose="020B0400000000000000" pitchFamily="50" charset="-128"/>
                <a:cs typeface="Meiryo" charset="-128"/>
              </a:rPr>
              <a:t>スマートフォンで</a:t>
            </a:r>
            <a:endParaRPr lang="en-US" altLang="ja-JP" sz="1600" dirty="0">
              <a:latin typeface="BIZ UDPゴシック" panose="020B0400000000000000" pitchFamily="50" charset="-128"/>
              <a:ea typeface="BIZ UDPゴシック" panose="020B0400000000000000" pitchFamily="50" charset="-128"/>
              <a:cs typeface="Meiryo" charset="-128"/>
            </a:endParaRPr>
          </a:p>
          <a:p>
            <a:pPr>
              <a:spcBef>
                <a:spcPts val="0"/>
              </a:spcBef>
            </a:pPr>
            <a:r>
              <a:rPr lang="ja-JP" altLang="en-US" sz="1600" dirty="0">
                <a:latin typeface="BIZ UDPゴシック" panose="020B0400000000000000" pitchFamily="50" charset="-128"/>
                <a:ea typeface="BIZ UDPゴシック" panose="020B0400000000000000" pitchFamily="50" charset="-128"/>
                <a:cs typeface="Meiryo" charset="-128"/>
              </a:rPr>
              <a:t>顔写真を撮影し、</a:t>
            </a:r>
            <a:endParaRPr lang="en-US" altLang="ja-JP" sz="1600" dirty="0">
              <a:latin typeface="BIZ UDPゴシック" panose="020B0400000000000000" pitchFamily="50" charset="-128"/>
              <a:ea typeface="BIZ UDPゴシック" panose="020B0400000000000000" pitchFamily="50" charset="-128"/>
              <a:cs typeface="Meiryo" charset="-128"/>
            </a:endParaRPr>
          </a:p>
          <a:p>
            <a:pPr>
              <a:spcBef>
                <a:spcPts val="0"/>
              </a:spcBef>
            </a:pPr>
            <a:r>
              <a:rPr lang="ja-JP" altLang="en-US" sz="1600" dirty="0">
                <a:latin typeface="BIZ UDPゴシック" panose="020B0400000000000000" pitchFamily="50" charset="-128"/>
                <a:ea typeface="BIZ UDPゴシック" panose="020B0400000000000000" pitchFamily="50" charset="-128"/>
                <a:cs typeface="Meiryo" charset="-128"/>
              </a:rPr>
              <a:t>所定のフォームから</a:t>
            </a:r>
            <a:endParaRPr lang="en-US" altLang="ja-JP" sz="1600" dirty="0">
              <a:latin typeface="BIZ UDPゴシック" panose="020B0400000000000000" pitchFamily="50" charset="-128"/>
              <a:ea typeface="BIZ UDPゴシック" panose="020B0400000000000000" pitchFamily="50" charset="-128"/>
              <a:cs typeface="Meiryo" charset="-128"/>
            </a:endParaRPr>
          </a:p>
          <a:p>
            <a:pPr>
              <a:spcBef>
                <a:spcPts val="0"/>
              </a:spcBef>
            </a:pPr>
            <a:r>
              <a:rPr lang="ja-JP" altLang="en-US" sz="1600" dirty="0">
                <a:latin typeface="BIZ UDPゴシック" panose="020B0400000000000000" pitchFamily="50" charset="-128"/>
                <a:ea typeface="BIZ UDPゴシック" panose="020B0400000000000000" pitchFamily="50" charset="-128"/>
                <a:cs typeface="Meiryo" charset="-128"/>
              </a:rPr>
              <a:t>オンラインで申請</a:t>
            </a:r>
          </a:p>
          <a:p>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p:cNvSpPr txBox="1"/>
          <p:nvPr/>
        </p:nvSpPr>
        <p:spPr>
          <a:xfrm>
            <a:off x="2268701" y="3123408"/>
            <a:ext cx="2050042" cy="1792798"/>
          </a:xfrm>
          <a:prstGeom prst="rect">
            <a:avLst/>
          </a:prstGeom>
          <a:noFill/>
        </p:spPr>
        <p:txBody>
          <a:bodyPr wrap="square" rtlCol="0">
            <a:spAutoFit/>
          </a:bodyPr>
          <a:lstStyle/>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パソコンによる</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申請</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endParaRPr lang="ja-JP" altLang="en-US" sz="1050" b="1"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デジタルカメラ等で</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顔写真を撮影し、</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所定のフォームから</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オンラインで申請</a:t>
            </a:r>
          </a:p>
        </p:txBody>
      </p:sp>
      <p:sp>
        <p:nvSpPr>
          <p:cNvPr id="9" name="テキスト ボックス 8"/>
          <p:cNvSpPr txBox="1"/>
          <p:nvPr/>
        </p:nvSpPr>
        <p:spPr>
          <a:xfrm>
            <a:off x="4652297" y="3123408"/>
            <a:ext cx="2050042" cy="2285241"/>
          </a:xfrm>
          <a:prstGeom prst="rect">
            <a:avLst/>
          </a:prstGeom>
          <a:noFill/>
        </p:spPr>
        <p:txBody>
          <a:bodyPr wrap="square" rtlCol="0">
            <a:spAutoFit/>
          </a:bodyPr>
          <a:lstStyle/>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まちなかの証明用</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写真機による申請</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endParaRPr lang="ja-JP" altLang="en-US" sz="1050" b="1" dirty="0">
              <a:solidFill>
                <a:srgbClr val="4472C4"/>
              </a:solidFill>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個人番号カード申請を選び、交付申請書の</a:t>
            </a:r>
            <a:r>
              <a:rPr lang="en-US" altLang="ja-JP" sz="1600" dirty="0">
                <a:latin typeface="BIZ UDPゴシック" panose="020B0400000000000000" pitchFamily="50" charset="-128"/>
                <a:ea typeface="BIZ UDPゴシック" panose="020B0400000000000000" pitchFamily="50" charset="-128"/>
                <a:cs typeface="Meiryo" charset="-128"/>
              </a:rPr>
              <a:t>QR</a:t>
            </a:r>
            <a:r>
              <a:rPr lang="ja-JP" altLang="en-US" sz="1600" dirty="0">
                <a:latin typeface="BIZ UDPゴシック" panose="020B0400000000000000" pitchFamily="50" charset="-128"/>
                <a:ea typeface="BIZ UDPゴシック" panose="020B0400000000000000" pitchFamily="50" charset="-128"/>
                <a:cs typeface="Meiryo" charset="-128"/>
              </a:rPr>
              <a:t>コードをバーコードリーダーに</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かざし、申請</a:t>
            </a:r>
          </a:p>
          <a:p>
            <a:pPr algn="ctr"/>
            <a:endParaRPr kumimoji="1" lang="ja-JP" altLang="en-US" sz="1600" b="1" dirty="0">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p:cNvSpPr txBox="1"/>
          <p:nvPr/>
        </p:nvSpPr>
        <p:spPr>
          <a:xfrm>
            <a:off x="6893572" y="3123408"/>
            <a:ext cx="2050042" cy="1792798"/>
          </a:xfrm>
          <a:prstGeom prst="rect">
            <a:avLst/>
          </a:prstGeom>
          <a:noFill/>
        </p:spPr>
        <p:txBody>
          <a:bodyPr wrap="square" rtlCol="0">
            <a:spAutoFit/>
          </a:bodyPr>
          <a:lstStyle/>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郵便による申請</a:t>
            </a:r>
            <a:endParaRPr lang="en-US" altLang="ja-JP" sz="1050"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endParaRPr lang="en-US" altLang="ja-JP" b="1" dirty="0">
              <a:latin typeface="BIZ UDPゴシック" panose="020B0400000000000000" pitchFamily="50" charset="-128"/>
              <a:ea typeface="BIZ UDPゴシック" panose="020B0400000000000000" pitchFamily="50" charset="-128"/>
              <a:cs typeface="Meiryo" charset="-128"/>
            </a:endParaRPr>
          </a:p>
          <a:p>
            <a:pPr algn="ctr"/>
            <a:endParaRPr lang="en-US" altLang="ja-JP" sz="1050" b="1"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交付申請書に本人の</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顔写真を貼り、送付用封筒に入れて郵便ポストへ投函</a:t>
            </a:r>
          </a:p>
        </p:txBody>
      </p:sp>
      <p:sp>
        <p:nvSpPr>
          <p:cNvPr id="4" name="正方形/長方形 3"/>
          <p:cNvSpPr/>
          <p:nvPr/>
        </p:nvSpPr>
        <p:spPr>
          <a:xfrm>
            <a:off x="170010" y="1119592"/>
            <a:ext cx="4411785" cy="430887"/>
          </a:xfrm>
          <a:prstGeom prst="rect">
            <a:avLst/>
          </a:prstGeom>
        </p:spPr>
        <p:txBody>
          <a:bodyPr wrap="none">
            <a:spAutoFit/>
          </a:bodyPr>
          <a:lstStyle/>
          <a:p>
            <a:r>
              <a:rPr lang="en-US" altLang="ja-JP" sz="2200" dirty="0">
                <a:latin typeface="BIZ UDPゴシック" panose="020B0400000000000000" pitchFamily="50" charset="-128"/>
                <a:ea typeface="BIZ UDPゴシック" panose="020B0400000000000000" pitchFamily="50" charset="-128"/>
                <a:cs typeface="Meiryo" charset="-128"/>
              </a:rPr>
              <a:t>4</a:t>
            </a:r>
            <a:r>
              <a:rPr lang="ja-JP" altLang="en-US" sz="2200" dirty="0">
                <a:latin typeface="BIZ UDPゴシック" panose="020B0400000000000000" pitchFamily="50" charset="-128"/>
                <a:ea typeface="BIZ UDPゴシック" panose="020B0400000000000000" pitchFamily="50" charset="-128"/>
                <a:cs typeface="Meiryo" charset="-128"/>
              </a:rPr>
              <a:t>つのマイナンバーカード申請方法</a:t>
            </a:r>
          </a:p>
        </p:txBody>
      </p:sp>
      <p:pic>
        <p:nvPicPr>
          <p:cNvPr id="11" name="図 10" descr="スマートフォンを使っているマイナちゃんのイラスト"/>
          <p:cNvPicPr>
            <a:picLocks noChangeAspect="1"/>
          </p:cNvPicPr>
          <p:nvPr/>
        </p:nvPicPr>
        <p:blipFill rotWithShape="1">
          <a:blip r:embed="rId5">
            <a:extLst>
              <a:ext uri="{28A0092B-C50C-407E-A947-70E740481C1C}">
                <a14:useLocalDpi xmlns:a14="http://schemas.microsoft.com/office/drawing/2010/main" val="0"/>
              </a:ext>
            </a:extLst>
          </a:blip>
          <a:srcRect l="15783" t="4416" r="14177" b="8119"/>
          <a:stretch/>
        </p:blipFill>
        <p:spPr>
          <a:xfrm>
            <a:off x="717724" y="4987542"/>
            <a:ext cx="954089" cy="1649722"/>
          </a:xfrm>
          <a:prstGeom prst="rect">
            <a:avLst/>
          </a:prstGeom>
        </p:spPr>
      </p:pic>
      <p:pic>
        <p:nvPicPr>
          <p:cNvPr id="18" name="図 17" descr="パソコンを使っているマイナちゃんのイラスト"/>
          <p:cNvPicPr>
            <a:picLocks noChangeAspect="1"/>
          </p:cNvPicPr>
          <p:nvPr/>
        </p:nvPicPr>
        <p:blipFill rotWithShape="1">
          <a:blip r:embed="rId6">
            <a:extLst>
              <a:ext uri="{28A0092B-C50C-407E-A947-70E740481C1C}">
                <a14:useLocalDpi xmlns:a14="http://schemas.microsoft.com/office/drawing/2010/main" val="0"/>
              </a:ext>
            </a:extLst>
          </a:blip>
          <a:srcRect l="5403" t="18054" r="5226" b="14081"/>
          <a:stretch/>
        </p:blipFill>
        <p:spPr>
          <a:xfrm>
            <a:off x="2640623" y="4965154"/>
            <a:ext cx="1590841" cy="1694497"/>
          </a:xfrm>
          <a:prstGeom prst="rect">
            <a:avLst/>
          </a:prstGeom>
        </p:spPr>
      </p:pic>
      <p:sp>
        <p:nvSpPr>
          <p:cNvPr id="30" name="タイトル 1">
            <a:extLst>
              <a:ext uri="{FF2B5EF4-FFF2-40B4-BE49-F238E27FC236}">
                <a16:creationId xmlns:a16="http://schemas.microsoft.com/office/drawing/2014/main" id="{64A3682C-F2A0-E2C9-5B3D-6B0E3B911E3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-D</a:t>
            </a:r>
          </a:p>
        </p:txBody>
      </p:sp>
      <p:sp>
        <p:nvSpPr>
          <p:cNvPr id="8" name="Slide Number Placeholder 5">
            <a:extLst>
              <a:ext uri="{FF2B5EF4-FFF2-40B4-BE49-F238E27FC236}">
                <a16:creationId xmlns:a16="http://schemas.microsoft.com/office/drawing/2014/main" id="{0A3ABC7E-61FF-5F91-AB6D-DA36E32AA7EF}"/>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1791170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テーブル&#10;&#10;中程度の精度で自動的に生成された説明">
            <a:extLst>
              <a:ext uri="{FF2B5EF4-FFF2-40B4-BE49-F238E27FC236}">
                <a16:creationId xmlns:a16="http://schemas.microsoft.com/office/drawing/2014/main" id="{ABB7229E-8865-0C9A-1265-3FD8962C9D72}"/>
              </a:ext>
            </a:extLst>
          </p:cNvPr>
          <p:cNvPicPr>
            <a:picLocks noChangeAspect="1"/>
          </p:cNvPicPr>
          <p:nvPr/>
        </p:nvPicPr>
        <p:blipFill>
          <a:blip r:embed="rId3"/>
          <a:stretch>
            <a:fillRect/>
          </a:stretch>
        </p:blipFill>
        <p:spPr>
          <a:xfrm>
            <a:off x="1432042" y="2925700"/>
            <a:ext cx="1618996" cy="2290824"/>
          </a:xfrm>
          <a:prstGeom prst="rect">
            <a:avLst/>
          </a:prstGeom>
          <a:ln>
            <a:solidFill>
              <a:schemeClr val="tx1"/>
            </a:solidFill>
          </a:ln>
        </p:spPr>
      </p:pic>
      <p:sp>
        <p:nvSpPr>
          <p:cNvPr id="2" name="タイトル 1"/>
          <p:cNvSpPr>
            <a:spLocks noGrp="1"/>
          </p:cNvSpPr>
          <p:nvPr>
            <p:ph type="ctrTitle"/>
          </p:nvPr>
        </p:nvSpPr>
        <p:spPr>
          <a:xfrm>
            <a:off x="1392691" y="227059"/>
            <a:ext cx="6038833" cy="480003"/>
          </a:xfrm>
        </p:spPr>
        <p:txBody>
          <a:bodyPr wrap="none">
            <a:spAutoFit/>
          </a:bodyPr>
          <a:lstStyle/>
          <a:p>
            <a:r>
              <a:rPr lang="ja-JP" altLang="en-US" dirty="0">
                <a:solidFill>
                  <a:srgbClr val="4472C4"/>
                </a:solidFill>
              </a:rPr>
              <a:t>マイナンバーカード申請に必要なもの</a:t>
            </a:r>
          </a:p>
        </p:txBody>
      </p:sp>
      <p:sp>
        <p:nvSpPr>
          <p:cNvPr id="21" name="object 11">
            <a:extLst>
              <a:ext uri="{FF2B5EF4-FFF2-40B4-BE49-F238E27FC236}">
                <a16:creationId xmlns:a16="http://schemas.microsoft.com/office/drawing/2014/main" id="{7A2B285D-B0AD-4A49-9E70-BDBA3D24E465}"/>
              </a:ext>
            </a:extLst>
          </p:cNvPr>
          <p:cNvSpPr txBox="1"/>
          <p:nvPr/>
        </p:nvSpPr>
        <p:spPr>
          <a:xfrm>
            <a:off x="2999443" y="3346089"/>
            <a:ext cx="688847" cy="505267"/>
          </a:xfrm>
          <a:prstGeom prst="rect">
            <a:avLst/>
          </a:prstGeom>
        </p:spPr>
        <p:txBody>
          <a:bodyPr vert="horz" wrap="square" lIns="0" tIns="12700" rIns="0" bIns="0" rtlCol="0" anchor="ctr">
            <a:spAutoFit/>
          </a:bodyPr>
          <a:lstStyle/>
          <a:p>
            <a:pPr marL="12700" algn="ctr">
              <a:lnSpc>
                <a:spcPct val="100000"/>
              </a:lnSpc>
              <a:spcBef>
                <a:spcPts val="100"/>
              </a:spcBef>
            </a:pPr>
            <a:r>
              <a:rPr sz="3200" b="1" dirty="0">
                <a:solidFill>
                  <a:srgbClr val="4472C4"/>
                </a:solidFill>
                <a:latin typeface="BIZ UDPゴシック" panose="020B0400000000000000" pitchFamily="50" charset="-128"/>
                <a:ea typeface="BIZ UDPゴシック" panose="020B0400000000000000" pitchFamily="50" charset="-128"/>
                <a:cs typeface="Meiryo" charset="-128"/>
              </a:rPr>
              <a:t>＋</a:t>
            </a:r>
          </a:p>
        </p:txBody>
      </p:sp>
      <p:grpSp>
        <p:nvGrpSpPr>
          <p:cNvPr id="12" name="図形グループ 11" descr="スマートフォンのイラスト"/>
          <p:cNvGrpSpPr>
            <a:grpSpLocks noChangeAspect="1"/>
          </p:cNvGrpSpPr>
          <p:nvPr/>
        </p:nvGrpSpPr>
        <p:grpSpPr>
          <a:xfrm>
            <a:off x="3918034" y="2259951"/>
            <a:ext cx="1340176" cy="2770913"/>
            <a:chOff x="2766900" y="3587793"/>
            <a:chExt cx="810000" cy="1620000"/>
          </a:xfrm>
        </p:grpSpPr>
        <p:sp>
          <p:nvSpPr>
            <p:cNvPr id="32" name="角丸四角形 31"/>
            <p:cNvSpPr/>
            <p:nvPr/>
          </p:nvSpPr>
          <p:spPr>
            <a:xfrm>
              <a:off x="2766900" y="3587793"/>
              <a:ext cx="810000" cy="1620000"/>
            </a:xfrm>
            <a:prstGeom prst="roundRect">
              <a:avLst/>
            </a:prstGeom>
            <a:solidFill>
              <a:schemeClr val="bg1">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2834400" y="3790293"/>
              <a:ext cx="675000" cy="12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p:cNvSpPr txBox="1"/>
          <p:nvPr/>
        </p:nvSpPr>
        <p:spPr>
          <a:xfrm>
            <a:off x="3546000" y="5553407"/>
            <a:ext cx="2052000" cy="888385"/>
          </a:xfrm>
          <a:prstGeom prst="rect">
            <a:avLst/>
          </a:prstGeom>
          <a:noFill/>
        </p:spPr>
        <p:txBody>
          <a:bodyPr wrap="square" rtlCol="0">
            <a:spAutoFit/>
          </a:bodyPr>
          <a:lstStyle/>
          <a:p>
            <a:pPr>
              <a:lnSpc>
                <a:spcPct val="130000"/>
              </a:lnSpc>
            </a:pPr>
            <a:r>
              <a:rPr kumimoji="1" lang="ja-JP" altLang="en-US" sz="1400" dirty="0">
                <a:latin typeface="BIZ UDPゴシック" panose="020B0400000000000000" pitchFamily="50" charset="-128"/>
                <a:ea typeface="BIZ UDPゴシック" panose="020B0400000000000000" pitchFamily="50" charset="-128"/>
              </a:rPr>
              <a:t>スマートフォンで受信できるメールアドレス</a:t>
            </a:r>
            <a:r>
              <a:rPr lang="ja-JP" altLang="en-US" sz="1400" dirty="0">
                <a:latin typeface="BIZ UDPゴシック" panose="020B0400000000000000" pitchFamily="50" charset="-128"/>
                <a:ea typeface="BIZ UDPゴシック" panose="020B0400000000000000" pitchFamily="50" charset="-128"/>
              </a:rPr>
              <a:t>を</a:t>
            </a:r>
            <a:endParaRPr lang="en-US" altLang="ja-JP" sz="1400" dirty="0">
              <a:latin typeface="BIZ UDPゴシック" panose="020B0400000000000000" pitchFamily="50" charset="-128"/>
              <a:ea typeface="BIZ UDPゴシック" panose="020B0400000000000000" pitchFamily="50" charset="-128"/>
            </a:endParaRPr>
          </a:p>
          <a:p>
            <a:pPr>
              <a:lnSpc>
                <a:spcPct val="130000"/>
              </a:lnSpc>
            </a:pPr>
            <a:r>
              <a:rPr lang="ja-JP" altLang="en-US" sz="1400" dirty="0">
                <a:latin typeface="BIZ UDPゴシック" panose="020B0400000000000000" pitchFamily="50" charset="-128"/>
                <a:ea typeface="BIZ UDPゴシック" panose="020B0400000000000000" pitchFamily="50" charset="-128"/>
              </a:rPr>
              <a:t>ご準備ください。</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605092" y="1627900"/>
            <a:ext cx="2069563" cy="707886"/>
          </a:xfrm>
          <a:prstGeom prst="rect">
            <a:avLst/>
          </a:prstGeom>
          <a:noFill/>
        </p:spPr>
        <p:txBody>
          <a:bodyPr wrap="square" rtlCol="0">
            <a:spAutoFit/>
          </a:bodyPr>
          <a:lstStyle/>
          <a:p>
            <a:pPr algn="ct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個人番号カード</a:t>
            </a: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交付申請書</a:t>
            </a:r>
          </a:p>
        </p:txBody>
      </p:sp>
      <p:sp>
        <p:nvSpPr>
          <p:cNvPr id="19" name="テキスト ボックス 18"/>
          <p:cNvSpPr txBox="1"/>
          <p:nvPr/>
        </p:nvSpPr>
        <p:spPr>
          <a:xfrm>
            <a:off x="3569171" y="1627900"/>
            <a:ext cx="2036921" cy="400110"/>
          </a:xfrm>
          <a:prstGeom prst="rect">
            <a:avLst/>
          </a:prstGeom>
          <a:noFill/>
        </p:spPr>
        <p:txBody>
          <a:bodyPr wrap="square" rtlCol="0">
            <a:spAutoFit/>
          </a:bodyPr>
          <a:lstStyle/>
          <a:p>
            <a:pPr algn="ct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メールアドレス</a:t>
            </a:r>
          </a:p>
        </p:txBody>
      </p:sp>
      <p:sp>
        <p:nvSpPr>
          <p:cNvPr id="27" name="テキスト ボックス 26"/>
          <p:cNvSpPr txBox="1"/>
          <p:nvPr/>
        </p:nvSpPr>
        <p:spPr>
          <a:xfrm>
            <a:off x="6500608" y="1627900"/>
            <a:ext cx="2036921" cy="400110"/>
          </a:xfrm>
          <a:prstGeom prst="rect">
            <a:avLst/>
          </a:prstGeom>
          <a:noFill/>
        </p:spPr>
        <p:txBody>
          <a:bodyPr wrap="square" rtlCol="0">
            <a:spAutoFit/>
          </a:bodyPr>
          <a:lstStyle/>
          <a:p>
            <a:pPr algn="ct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証明用写真</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p:cNvSpPr txBox="1"/>
          <p:nvPr/>
        </p:nvSpPr>
        <p:spPr>
          <a:xfrm>
            <a:off x="6493068" y="5558387"/>
            <a:ext cx="2052000" cy="888385"/>
          </a:xfrm>
          <a:prstGeom prst="rect">
            <a:avLst/>
          </a:prstGeom>
          <a:noFill/>
        </p:spPr>
        <p:txBody>
          <a:bodyPr wrap="square" rtlCol="0">
            <a:spAutoFit/>
          </a:bodyPr>
          <a:lstStyle/>
          <a:p>
            <a:pPr>
              <a:lnSpc>
                <a:spcPct val="130000"/>
              </a:lnSpc>
            </a:pPr>
            <a:r>
              <a:rPr kumimoji="1" lang="ja-JP" altLang="en-US" sz="1400" dirty="0">
                <a:latin typeface="BIZ UDPゴシック" panose="020B0400000000000000" pitchFamily="50" charset="-128"/>
                <a:ea typeface="BIZ UDPゴシック" panose="020B0400000000000000" pitchFamily="50" charset="-128"/>
                <a:cs typeface="Meiryo" charset="-128"/>
              </a:rPr>
              <a:t>証明用写真はスマートフォンで</a:t>
            </a:r>
            <a:r>
              <a:rPr lang="ja-JP" altLang="en-US" sz="1400" dirty="0">
                <a:latin typeface="BIZ UDPゴシック" panose="020B0400000000000000" pitchFamily="50" charset="-128"/>
                <a:ea typeface="BIZ UDPゴシック" panose="020B0400000000000000" pitchFamily="50" charset="-128"/>
                <a:cs typeface="Meiryo" charset="-128"/>
              </a:rPr>
              <a:t>撮影することができます。</a:t>
            </a:r>
            <a:endParaRPr kumimoji="1" lang="ja-JP" altLang="en-US" sz="1400" dirty="0">
              <a:latin typeface="BIZ UDPゴシック" panose="020B0400000000000000" pitchFamily="50" charset="-128"/>
              <a:ea typeface="BIZ UDPゴシック" panose="020B0400000000000000" pitchFamily="50" charset="-128"/>
              <a:cs typeface="Meiryo" charset="-128"/>
            </a:endParaRPr>
          </a:p>
        </p:txBody>
      </p:sp>
      <p:sp>
        <p:nvSpPr>
          <p:cNvPr id="29" name="object 11">
            <a:extLst>
              <a:ext uri="{FF2B5EF4-FFF2-40B4-BE49-F238E27FC236}">
                <a16:creationId xmlns:a16="http://schemas.microsoft.com/office/drawing/2014/main" id="{7A2B285D-B0AD-4A49-9E70-BDBA3D24E465}"/>
              </a:ext>
            </a:extLst>
          </p:cNvPr>
          <p:cNvSpPr txBox="1"/>
          <p:nvPr/>
        </p:nvSpPr>
        <p:spPr>
          <a:xfrm>
            <a:off x="5606092" y="3346090"/>
            <a:ext cx="688847" cy="505267"/>
          </a:xfrm>
          <a:prstGeom prst="rect">
            <a:avLst/>
          </a:prstGeom>
        </p:spPr>
        <p:txBody>
          <a:bodyPr vert="horz" wrap="square" lIns="0" tIns="12700" rIns="0" bIns="0" rtlCol="0" anchor="ctr">
            <a:spAutoFit/>
          </a:bodyPr>
          <a:lstStyle/>
          <a:p>
            <a:pPr marL="12700" algn="ctr">
              <a:lnSpc>
                <a:spcPct val="100000"/>
              </a:lnSpc>
              <a:spcBef>
                <a:spcPts val="100"/>
              </a:spcBef>
            </a:pPr>
            <a:r>
              <a:rPr sz="3200" b="1" dirty="0">
                <a:solidFill>
                  <a:srgbClr val="4472C4"/>
                </a:solidFill>
                <a:latin typeface="BIZ UDPゴシック" panose="020B0400000000000000" pitchFamily="50" charset="-128"/>
                <a:ea typeface="BIZ UDPゴシック" panose="020B0400000000000000" pitchFamily="50" charset="-128"/>
                <a:cs typeface="Meiryo" charset="-128"/>
              </a:rPr>
              <a:t>＋</a:t>
            </a:r>
          </a:p>
        </p:txBody>
      </p:sp>
      <p:pic>
        <p:nvPicPr>
          <p:cNvPr id="30" name="図 29" descr="証明用写真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511413" y="2327212"/>
            <a:ext cx="2015310" cy="2703652"/>
          </a:xfrm>
          <a:prstGeom prst="rect">
            <a:avLst/>
          </a:prstGeom>
        </p:spPr>
      </p:pic>
      <p:sp>
        <p:nvSpPr>
          <p:cNvPr id="6" name="四角形: 角を丸くする 5">
            <a:extLst>
              <a:ext uri="{FF2B5EF4-FFF2-40B4-BE49-F238E27FC236}">
                <a16:creationId xmlns:a16="http://schemas.microsoft.com/office/drawing/2014/main" id="{9E033DB6-E1E7-4073-B4A8-C2DB3A1EC2DD}"/>
              </a:ext>
            </a:extLst>
          </p:cNvPr>
          <p:cNvSpPr/>
          <p:nvPr/>
        </p:nvSpPr>
        <p:spPr>
          <a:xfrm>
            <a:off x="213316" y="2499383"/>
            <a:ext cx="446443" cy="40234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ａ</a:t>
            </a:r>
            <a:endParaRPr kumimoji="1" lang="ja-JP" altLang="en-US" b="1" dirty="0"/>
          </a:p>
        </p:txBody>
      </p:sp>
      <p:sp>
        <p:nvSpPr>
          <p:cNvPr id="26" name="テキスト ボックス 25"/>
          <p:cNvSpPr txBox="1"/>
          <p:nvPr/>
        </p:nvSpPr>
        <p:spPr>
          <a:xfrm>
            <a:off x="153973" y="5553407"/>
            <a:ext cx="3200400" cy="1168461"/>
          </a:xfrm>
          <a:prstGeom prst="rect">
            <a:avLst/>
          </a:prstGeom>
          <a:solidFill>
            <a:schemeClr val="bg1"/>
          </a:solidFill>
        </p:spPr>
        <p:txBody>
          <a:bodyPr wrap="square" rtlCol="0">
            <a:spAutoFit/>
          </a:bodyPr>
          <a:lstStyle/>
          <a:p>
            <a:pPr>
              <a:lnSpc>
                <a:spcPct val="130000"/>
              </a:lnSpc>
            </a:pPr>
            <a:r>
              <a:rPr lang="ja-JP" altLang="en-US" sz="1400" dirty="0">
                <a:latin typeface="BIZ UDPゴシック" panose="020B0400000000000000" pitchFamily="50" charset="-128"/>
                <a:ea typeface="BIZ UDPゴシック" panose="020B0400000000000000" pitchFamily="50" charset="-128"/>
              </a:rPr>
              <a:t>ご自宅に郵送されています。現在は</a:t>
            </a:r>
            <a:r>
              <a:rPr lang="ja-JP" altLang="en-US" sz="1400" b="1" dirty="0">
                <a:latin typeface="BIZ UDPゴシック" panose="020B0400000000000000" pitchFamily="50" charset="-128"/>
                <a:ea typeface="BIZ UDPゴシック" panose="020B0400000000000000" pitchFamily="50" charset="-128"/>
              </a:rPr>
              <a:t>ｂ</a:t>
            </a:r>
            <a:r>
              <a:rPr lang="ja-JP" altLang="en-US" sz="1400" dirty="0">
                <a:latin typeface="BIZ UDPゴシック" panose="020B0400000000000000" pitchFamily="50" charset="-128"/>
                <a:ea typeface="BIZ UDPゴシック" panose="020B0400000000000000" pitchFamily="50" charset="-128"/>
              </a:rPr>
              <a:t>の</a:t>
            </a:r>
            <a:r>
              <a:rPr lang="en-US" altLang="ja-JP" sz="1400" dirty="0">
                <a:latin typeface="BIZ UDPゴシック" panose="020B0400000000000000" pitchFamily="50" charset="-128"/>
                <a:ea typeface="BIZ UDPゴシック" panose="020B0400000000000000" pitchFamily="50" charset="-128"/>
              </a:rPr>
              <a:t>A4</a:t>
            </a:r>
            <a:r>
              <a:rPr lang="ja-JP" altLang="en-US" sz="1400" dirty="0">
                <a:latin typeface="BIZ UDPゴシック" panose="020B0400000000000000" pitchFamily="50" charset="-128"/>
                <a:ea typeface="BIZ UDPゴシック" panose="020B0400000000000000" pitchFamily="50" charset="-128"/>
              </a:rPr>
              <a:t>の交付申請書が使われていますが、氏名・住所に変更がなければ、</a:t>
            </a:r>
            <a:r>
              <a:rPr lang="ja-JP" altLang="en-US" sz="1400" b="1" dirty="0">
                <a:latin typeface="BIZ UDPゴシック" panose="020B0400000000000000" pitchFamily="50" charset="-128"/>
                <a:ea typeface="BIZ UDPゴシック" panose="020B0400000000000000" pitchFamily="50" charset="-128"/>
              </a:rPr>
              <a:t>ａ</a:t>
            </a:r>
            <a:r>
              <a:rPr lang="ja-JP" altLang="en-US" sz="1400" dirty="0">
                <a:latin typeface="BIZ UDPゴシック" panose="020B0400000000000000" pitchFamily="50" charset="-128"/>
                <a:ea typeface="BIZ UDPゴシック" panose="020B0400000000000000" pitchFamily="50" charset="-128"/>
              </a:rPr>
              <a:t>の縦長の交付申請書も使えます。</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24" name="タイトル 1">
            <a:extLst>
              <a:ext uri="{FF2B5EF4-FFF2-40B4-BE49-F238E27FC236}">
                <a16:creationId xmlns:a16="http://schemas.microsoft.com/office/drawing/2014/main" id="{7776736A-8E9D-1173-669A-6AD2488A47B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-E</a:t>
            </a:r>
          </a:p>
        </p:txBody>
      </p:sp>
      <p:sp>
        <p:nvSpPr>
          <p:cNvPr id="34" name="正方形/長方形 33">
            <a:extLst>
              <a:ext uri="{FF2B5EF4-FFF2-40B4-BE49-F238E27FC236}">
                <a16:creationId xmlns:a16="http://schemas.microsoft.com/office/drawing/2014/main" id="{1882148E-982D-B22B-226D-595D7D768C1F}"/>
              </a:ext>
            </a:extLst>
          </p:cNvPr>
          <p:cNvSpPr/>
          <p:nvPr/>
        </p:nvSpPr>
        <p:spPr>
          <a:xfrm>
            <a:off x="170010" y="1119592"/>
            <a:ext cx="5315879" cy="430887"/>
          </a:xfrm>
          <a:prstGeom prst="rect">
            <a:avLst/>
          </a:prstGeom>
        </p:spPr>
        <p:txBody>
          <a:bodyPr wrap="none">
            <a:spAutoFit/>
          </a:bodyPr>
          <a:lstStyle/>
          <a:p>
            <a:r>
              <a:rPr lang="ja-JP" altLang="en-US" sz="2200" dirty="0">
                <a:latin typeface="BIZ UDPゴシック" panose="020B0400000000000000" pitchFamily="50" charset="-128"/>
                <a:ea typeface="BIZ UDPゴシック" panose="020B0400000000000000" pitchFamily="50" charset="-128"/>
                <a:cs typeface="Meiryo" charset="-128"/>
              </a:rPr>
              <a:t>申請するには以下のものを用意しましょう</a:t>
            </a:r>
          </a:p>
        </p:txBody>
      </p:sp>
      <p:sp>
        <p:nvSpPr>
          <p:cNvPr id="8" name="Slide Number Placeholder 5">
            <a:extLst>
              <a:ext uri="{FF2B5EF4-FFF2-40B4-BE49-F238E27FC236}">
                <a16:creationId xmlns:a16="http://schemas.microsoft.com/office/drawing/2014/main" id="{4B453EBB-8DB3-E4EF-6713-92292947C69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35" name="四角形: 角を丸くする 34">
            <a:extLst>
              <a:ext uri="{FF2B5EF4-FFF2-40B4-BE49-F238E27FC236}">
                <a16:creationId xmlns:a16="http://schemas.microsoft.com/office/drawing/2014/main" id="{B424F99E-A0D1-40DC-93FA-51DD5E17061A}"/>
              </a:ext>
            </a:extLst>
          </p:cNvPr>
          <p:cNvSpPr/>
          <p:nvPr/>
        </p:nvSpPr>
        <p:spPr>
          <a:xfrm>
            <a:off x="1460827" y="2499383"/>
            <a:ext cx="446443" cy="40234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b</a:t>
            </a:r>
            <a:endParaRPr kumimoji="1" lang="ja-JP" altLang="en-US" b="1" dirty="0"/>
          </a:p>
        </p:txBody>
      </p:sp>
      <p:pic>
        <p:nvPicPr>
          <p:cNvPr id="37" name="図 36" descr="テーブル&#10;&#10;中程度の精度で自動的に生成された説明">
            <a:extLst>
              <a:ext uri="{FF2B5EF4-FFF2-40B4-BE49-F238E27FC236}">
                <a16:creationId xmlns:a16="http://schemas.microsoft.com/office/drawing/2014/main" id="{A4D5F1E3-8085-B73A-562D-F04EC5F3AA8C}"/>
              </a:ext>
            </a:extLst>
          </p:cNvPr>
          <p:cNvPicPr>
            <a:picLocks noChangeAspect="1"/>
          </p:cNvPicPr>
          <p:nvPr/>
        </p:nvPicPr>
        <p:blipFill>
          <a:blip r:embed="rId5"/>
          <a:stretch>
            <a:fillRect/>
          </a:stretch>
        </p:blipFill>
        <p:spPr>
          <a:xfrm>
            <a:off x="213316" y="2925700"/>
            <a:ext cx="1138259" cy="2289600"/>
          </a:xfrm>
          <a:prstGeom prst="rect">
            <a:avLst/>
          </a:prstGeom>
          <a:ln>
            <a:solidFill>
              <a:schemeClr val="tx1"/>
            </a:solidFill>
          </a:ln>
        </p:spPr>
      </p:pic>
    </p:spTree>
    <p:extLst>
      <p:ext uri="{BB962C8B-B14F-4D97-AF65-F5344CB8AC3E}">
        <p14:creationId xmlns:p14="http://schemas.microsoft.com/office/powerpoint/2010/main" val="368672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サブタイトル 2">
            <a:extLst>
              <a:ext uri="{FF2B5EF4-FFF2-40B4-BE49-F238E27FC236}">
                <a16:creationId xmlns:a16="http://schemas.microsoft.com/office/drawing/2014/main" id="{4FDA3109-CBAD-3338-FE0D-8B1CFC9D232C}"/>
              </a:ext>
            </a:extLst>
          </p:cNvPr>
          <p:cNvSpPr txBox="1">
            <a:spLocks/>
          </p:cNvSpPr>
          <p:nvPr/>
        </p:nvSpPr>
        <p:spPr>
          <a:xfrm>
            <a:off x="172305" y="4214057"/>
            <a:ext cx="8799390" cy="241732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7200" indent="-457200">
              <a:lnSpc>
                <a:spcPct val="130000"/>
              </a:lnSpc>
              <a:spcBef>
                <a:spcPts val="0"/>
              </a:spcBef>
              <a:buClr>
                <a:srgbClr val="4472C4"/>
              </a:buClr>
              <a:buFont typeface="BIZ UDPゴシック" panose="020B0400000000000000" pitchFamily="50" charset="-128"/>
              <a:buChar char="❷"/>
            </a:pPr>
            <a:r>
              <a:rPr lang="ja-JP" altLang="en-US" sz="2400" b="0" dirty="0">
                <a:latin typeface="BIZ UDPゴシック" panose="020B0400000000000000" pitchFamily="50" charset="-128"/>
                <a:ea typeface="BIZ UDPゴシック" panose="020B0400000000000000" pitchFamily="50" charset="-128"/>
                <a:cs typeface="Meiryo" charset="-128"/>
              </a:rPr>
              <a:t>お住まいの市区町村窓口で、再発行してもらえます。本人確認書類が必要です。</a:t>
            </a:r>
            <a:r>
              <a:rPr lang="ja-JP" altLang="en-US" sz="2400" b="0" dirty="0">
                <a:cs typeface="Meiryo" charset="-128"/>
              </a:rPr>
              <a:t>　　　　　　　　　　　　　　　　　　　　　　　　　　　　</a:t>
            </a:r>
            <a:r>
              <a:rPr lang="en-US" altLang="ja-JP" sz="2400" b="0"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0" dirty="0">
                <a:solidFill>
                  <a:srgbClr val="4472C4"/>
                </a:solidFill>
                <a:latin typeface="BIZ UDPゴシック" panose="020B0400000000000000" pitchFamily="50" charset="-128"/>
                <a:ea typeface="BIZ UDPゴシック" panose="020B0400000000000000" pitchFamily="50" charset="-128"/>
                <a:cs typeface="Meiryo" charset="-128"/>
              </a:rPr>
              <a:t>引っ越しなどにより、交付申請書に記載されている住所と現在お住まいの住所が異なる場合は、交付申請書は利用できません。市区町村窓口にお問合わせください</a:t>
            </a:r>
          </a:p>
        </p:txBody>
      </p:sp>
      <p:sp>
        <p:nvSpPr>
          <p:cNvPr id="2" name="タイトル 1"/>
          <p:cNvSpPr>
            <a:spLocks noGrp="1"/>
          </p:cNvSpPr>
          <p:nvPr>
            <p:ph type="ctrTitle"/>
          </p:nvPr>
        </p:nvSpPr>
        <p:spPr>
          <a:xfrm>
            <a:off x="1392691" y="227059"/>
            <a:ext cx="6038833" cy="480003"/>
          </a:xfrm>
        </p:spPr>
        <p:txBody>
          <a:bodyPr wrap="none">
            <a:spAutoFit/>
          </a:bodyPr>
          <a:lstStyle/>
          <a:p>
            <a:r>
              <a:rPr lang="ja-JP" altLang="en-US" dirty="0">
                <a:solidFill>
                  <a:srgbClr val="4472C4"/>
                </a:solidFill>
              </a:rPr>
              <a:t>マイナンバーカード申請に必要なもの</a:t>
            </a:r>
          </a:p>
        </p:txBody>
      </p:sp>
      <p:sp>
        <p:nvSpPr>
          <p:cNvPr id="24" name="タイトル 1">
            <a:extLst>
              <a:ext uri="{FF2B5EF4-FFF2-40B4-BE49-F238E27FC236}">
                <a16:creationId xmlns:a16="http://schemas.microsoft.com/office/drawing/2014/main" id="{7776736A-8E9D-1173-669A-6AD2488A47B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-E</a:t>
            </a:r>
          </a:p>
        </p:txBody>
      </p:sp>
      <p:sp>
        <p:nvSpPr>
          <p:cNvPr id="34" name="正方形/長方形 33">
            <a:extLst>
              <a:ext uri="{FF2B5EF4-FFF2-40B4-BE49-F238E27FC236}">
                <a16:creationId xmlns:a16="http://schemas.microsoft.com/office/drawing/2014/main" id="{1882148E-982D-B22B-226D-595D7D768C1F}"/>
              </a:ext>
            </a:extLst>
          </p:cNvPr>
          <p:cNvSpPr/>
          <p:nvPr/>
        </p:nvSpPr>
        <p:spPr>
          <a:xfrm>
            <a:off x="170010" y="1119592"/>
            <a:ext cx="3837910" cy="430887"/>
          </a:xfrm>
          <a:prstGeom prst="rect">
            <a:avLst/>
          </a:prstGeom>
        </p:spPr>
        <p:txBody>
          <a:bodyPr wrap="none">
            <a:spAutoFit/>
          </a:bodyPr>
          <a:lstStyle/>
          <a:p>
            <a:r>
              <a:rPr lang="ja-JP" altLang="en-US" sz="2200" dirty="0">
                <a:latin typeface="BIZ UDPゴシック" panose="020B0400000000000000" pitchFamily="50" charset="-128"/>
                <a:ea typeface="BIZ UDPゴシック" panose="020B0400000000000000" pitchFamily="50" charset="-128"/>
                <a:cs typeface="Meiryo" charset="-128"/>
              </a:rPr>
              <a:t>交付申請書が手元にない場合</a:t>
            </a:r>
          </a:p>
        </p:txBody>
      </p:sp>
      <p:sp>
        <p:nvSpPr>
          <p:cNvPr id="3" name="サブタイトル 2">
            <a:extLst>
              <a:ext uri="{FF2B5EF4-FFF2-40B4-BE49-F238E27FC236}">
                <a16:creationId xmlns:a16="http://schemas.microsoft.com/office/drawing/2014/main" id="{6F0FBE63-BD32-F19D-396A-BE79F8D801F5}"/>
              </a:ext>
            </a:extLst>
          </p:cNvPr>
          <p:cNvSpPr txBox="1">
            <a:spLocks/>
          </p:cNvSpPr>
          <p:nvPr/>
        </p:nvSpPr>
        <p:spPr>
          <a:xfrm>
            <a:off x="170010" y="1835720"/>
            <a:ext cx="8799390" cy="1937197"/>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7200" indent="-457200">
              <a:lnSpc>
                <a:spcPct val="130000"/>
              </a:lnSpc>
              <a:spcBef>
                <a:spcPts val="0"/>
              </a:spcBef>
              <a:buClr>
                <a:srgbClr val="4472C4"/>
              </a:buClr>
              <a:buFont typeface="BIZ UDPゴシック" panose="020B0400000000000000" pitchFamily="50" charset="-128"/>
              <a:buChar char="❶"/>
            </a:pPr>
            <a:r>
              <a:rPr lang="ja-JP" altLang="en-US" sz="2400" b="0" dirty="0">
                <a:cs typeface="Meiryo" charset="-128"/>
              </a:rPr>
              <a:t>「マイナンバーカード郵送」で検索し、</a:t>
            </a:r>
            <a:r>
              <a:rPr lang="ja-JP" altLang="en-US" sz="2400" b="0" dirty="0">
                <a:latin typeface="BIZ UDPゴシック" panose="020B0400000000000000" pitchFamily="50" charset="-128"/>
                <a:ea typeface="BIZ UDPゴシック" panose="020B0400000000000000" pitchFamily="50" charset="-128"/>
                <a:cs typeface="Meiryo" charset="-128"/>
              </a:rPr>
              <a:t>マイナンバーカードのウェブサイトから手書き用の交付申請書と封筒をダウンロードして必要事項を記入し、郵便で申請することができます。</a:t>
            </a:r>
            <a:r>
              <a:rPr lang="ja-JP" altLang="en-US" sz="2400" b="0" dirty="0">
                <a:solidFill>
                  <a:srgbClr val="4472C4"/>
                </a:solidFill>
                <a:latin typeface="BIZ UDPゴシック" panose="020B0400000000000000" pitchFamily="50" charset="-128"/>
                <a:ea typeface="BIZ UDPゴシック" panose="020B0400000000000000" pitchFamily="50" charset="-128"/>
                <a:cs typeface="Meiryo" charset="-128"/>
              </a:rPr>
              <a:t>顔写真の貼り付けとマイナンバーの記入が必要</a:t>
            </a:r>
            <a:r>
              <a:rPr lang="ja-JP" altLang="en-US" sz="2400" b="0" dirty="0">
                <a:latin typeface="BIZ UDPゴシック" panose="020B0400000000000000" pitchFamily="50" charset="-128"/>
                <a:ea typeface="BIZ UDPゴシック" panose="020B0400000000000000" pitchFamily="50" charset="-128"/>
                <a:cs typeface="Meiryo" charset="-128"/>
              </a:rPr>
              <a:t>です。</a:t>
            </a:r>
          </a:p>
        </p:txBody>
      </p:sp>
      <p:sp>
        <p:nvSpPr>
          <p:cNvPr id="8" name="Slide Number Placeholder 5">
            <a:extLst>
              <a:ext uri="{FF2B5EF4-FFF2-40B4-BE49-F238E27FC236}">
                <a16:creationId xmlns:a16="http://schemas.microsoft.com/office/drawing/2014/main" id="{9A25670E-C261-B1C1-139E-1F1E5702A4B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40802250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4">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630C360F03D9154893E8CD1E92A1C47E" ma:contentTypeVersion="12" ma:contentTypeDescription="新しいドキュメントを作成します。" ma:contentTypeScope="" ma:versionID="a7bc55e77245ee526a4c6de1d040215d">
  <xsd:schema xmlns:xsd="http://www.w3.org/2001/XMLSchema" xmlns:xs="http://www.w3.org/2001/XMLSchema" xmlns:p="http://schemas.microsoft.com/office/2006/metadata/properties" xmlns:ns2="079a4871-f4a2-4665-9954-203da50962a5" xmlns:ns3="2c894bec-798d-4cf3-95d8-8ea6401a7b86" targetNamespace="http://schemas.microsoft.com/office/2006/metadata/properties" ma:root="true" ma:fieldsID="e3bd04e3e020b843bab1d42e7f964934" ns2:_="" ns3:_="">
    <xsd:import namespace="079a4871-f4a2-4665-9954-203da50962a5"/>
    <xsd:import namespace="2c894bec-798d-4cf3-95d8-8ea6401a7b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a4871-f4a2-4665-9954-203da5096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894bec-798d-4cf3-95d8-8ea6401a7b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2f2ba5-c93a-4102-ad8d-e1a5341c9bde}" ma:internalName="TaxCatchAll" ma:showField="CatchAllData" ma:web="2c894bec-798d-4cf3-95d8-8ea6401a7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c894bec-798d-4cf3-95d8-8ea6401a7b86" xsi:nil="true"/>
    <lcf76f155ced4ddcb4097134ff3c332f xmlns="079a4871-f4a2-4665-9954-203da50962a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B6423D1-7116-4C39-9EEC-D0D4BC6D95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a4871-f4a2-4665-9954-203da50962a5"/>
    <ds:schemaRef ds:uri="2c894bec-798d-4cf3-95d8-8ea6401a7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97C1BD-1037-4FF1-8434-813D8F3C59B5}">
  <ds:schemaRefs>
    <ds:schemaRef ds:uri="http://schemas.microsoft.com/sharepoint/v3/contenttype/forms"/>
  </ds:schemaRefs>
</ds:datastoreItem>
</file>

<file path=customXml/itemProps3.xml><?xml version="1.0" encoding="utf-8"?>
<ds:datastoreItem xmlns:ds="http://schemas.openxmlformats.org/officeDocument/2006/customXml" ds:itemID="{C384C7FB-3CAA-4C90-9B76-D32DE0F615D5}">
  <ds:schemaRefs>
    <ds:schemaRef ds:uri="http://purl.org/dc/terms/"/>
    <ds:schemaRef ds:uri="http://schemas.openxmlformats.org/package/2006/metadata/core-properties"/>
    <ds:schemaRef ds:uri="http://schemas.microsoft.com/office/2006/documentManagement/types"/>
    <ds:schemaRef ds:uri="2c894bec-798d-4cf3-95d8-8ea6401a7b86"/>
    <ds:schemaRef ds:uri="http://purl.org/dc/elements/1.1/"/>
    <ds:schemaRef ds:uri="http://schemas.microsoft.com/office/2006/metadata/properties"/>
    <ds:schemaRef ds:uri="079a4871-f4a2-4665-9954-203da50962a5"/>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3045</Words>
  <Application>Microsoft Office PowerPoint</Application>
  <PresentationFormat>画面に合わせる (4:3)</PresentationFormat>
  <Paragraphs>626</Paragraphs>
  <Slides>53</Slides>
  <Notes>53</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53</vt:i4>
      </vt:variant>
    </vt:vector>
  </HeadingPairs>
  <TitlesOfParts>
    <vt:vector size="61" baseType="lpstr">
      <vt:lpstr>BIZ UDPゴシック</vt:lpstr>
      <vt:lpstr>Meiryo UI</vt:lpstr>
      <vt:lpstr>Meiryo</vt:lpstr>
      <vt:lpstr>Arial</vt:lpstr>
      <vt:lpstr>Calibri</vt:lpstr>
      <vt:lpstr>Wingdings</vt:lpstr>
      <vt:lpstr>1_ホワイト</vt:lpstr>
      <vt:lpstr>think-cell スライド</vt:lpstr>
      <vt:lpstr>PowerPoint プレゼンテーション</vt:lpstr>
      <vt:lpstr>PowerPoint プレゼンテーション</vt:lpstr>
      <vt:lpstr>PowerPoint プレゼンテーション</vt:lpstr>
      <vt:lpstr>マイナンバーカードとは</vt:lpstr>
      <vt:lpstr>マイナンバーカードを使ってできること</vt:lpstr>
      <vt:lpstr>マイナンバーカードは安全です</vt:lpstr>
      <vt:lpstr>マイナンバーカードの申請のしかた</vt:lpstr>
      <vt:lpstr>マイナンバーカード申請に必要なもの</vt:lpstr>
      <vt:lpstr>マイナンバーカード申請に必要なもの</vt:lpstr>
      <vt:lpstr>マイナンバーカードの申請から受け取りまでの流れ</vt:lpstr>
      <vt:lpstr>PowerPoint プレゼンテーション</vt:lpstr>
      <vt:lpstr>証明用写真撮影アプリのインストールのしかた</vt:lpstr>
      <vt:lpstr>証明用写真撮影アプリのインストールのしかた</vt:lpstr>
      <vt:lpstr>2-A</vt:lpstr>
      <vt:lpstr>2-A</vt:lpstr>
      <vt:lpstr>2-A</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PowerPoint プレゼンテーション</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利用者規約の確認</vt:lpstr>
      <vt:lpstr>メールアドレスの登録</vt:lpstr>
      <vt:lpstr>メールアドレスの登録</vt:lpstr>
      <vt:lpstr>メールアドレスの登録</vt:lpstr>
      <vt:lpstr>顔写真の登録のしかた</vt:lpstr>
      <vt:lpstr>顔写真の登録のしかた</vt:lpstr>
      <vt:lpstr>顔写真の登録のしかた</vt:lpstr>
      <vt:lpstr>顔写真の登録のしかた</vt:lpstr>
      <vt:lpstr>顔写真の登録のしかた</vt:lpstr>
      <vt:lpstr>申請情報の登録のしかた</vt:lpstr>
      <vt:lpstr>申請情報の登録のしかた</vt:lpstr>
      <vt:lpstr>申請情報の登録のしかた</vt:lpstr>
      <vt:lpstr>申請情報の登録のしかた</vt:lpstr>
      <vt:lpstr>申請情報の登録のしかた</vt:lpstr>
      <vt:lpstr>申請情報の登録のしかた</vt:lpstr>
      <vt:lpstr>マイナンバーカードの受け取りかた</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5</cp:revision>
  <dcterms:created xsi:type="dcterms:W3CDTF">2021-08-16T09:06:16Z</dcterms:created>
  <dcterms:modified xsi:type="dcterms:W3CDTF">2025-03-27T15:09:55Z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0x010100630C360F03D9154893E8CD1E92A1C47E</vt:lpwstr>
  </property>
  <property fmtid="{D5CDD505-2E9C-101B-9397-08002B2CF9AE}" pid="3" name="MediaServiceImageTags">
    <vt:lpwstr/>
  </property>
</Properties>
</file>