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1"/>
  </p:notesMasterIdLst>
  <p:handoutMasterIdLst>
    <p:handoutMasterId r:id="rId42"/>
  </p:handoutMasterIdLst>
  <p:sldIdLst>
    <p:sldId id="1027" r:id="rId5"/>
    <p:sldId id="1028" r:id="rId6"/>
    <p:sldId id="1070" r:id="rId7"/>
    <p:sldId id="1029" r:id="rId8"/>
    <p:sldId id="1030" r:id="rId9"/>
    <p:sldId id="1031" r:id="rId10"/>
    <p:sldId id="1032" r:id="rId11"/>
    <p:sldId id="1033" r:id="rId12"/>
    <p:sldId id="1067" r:id="rId13"/>
    <p:sldId id="1068" r:id="rId14"/>
    <p:sldId id="1037" r:id="rId15"/>
    <p:sldId id="1038" r:id="rId16"/>
    <p:sldId id="1039" r:id="rId17"/>
    <p:sldId id="1040" r:id="rId18"/>
    <p:sldId id="1041" r:id="rId19"/>
    <p:sldId id="1042" r:id="rId20"/>
    <p:sldId id="1043" r:id="rId21"/>
    <p:sldId id="1044" r:id="rId22"/>
    <p:sldId id="1045" r:id="rId23"/>
    <p:sldId id="1046" r:id="rId24"/>
    <p:sldId id="1047" r:id="rId25"/>
    <p:sldId id="1071" r:id="rId26"/>
    <p:sldId id="1048" r:id="rId27"/>
    <p:sldId id="1049" r:id="rId28"/>
    <p:sldId id="1050" r:id="rId29"/>
    <p:sldId id="1051" r:id="rId30"/>
    <p:sldId id="1052" r:id="rId31"/>
    <p:sldId id="1054" r:id="rId32"/>
    <p:sldId id="1055" r:id="rId33"/>
    <p:sldId id="1057" r:id="rId34"/>
    <p:sldId id="1058" r:id="rId35"/>
    <p:sldId id="1059" r:id="rId36"/>
    <p:sldId id="1061" r:id="rId37"/>
    <p:sldId id="1062" r:id="rId38"/>
    <p:sldId id="1063" r:id="rId39"/>
    <p:sldId id="1064" r:id="rId40"/>
  </p:sldIdLst>
  <p:sldSz cx="9144000" cy="6858000" type="screen4x3"/>
  <p:notesSz cx="6737350" cy="9869488"/>
  <p:custDataLst>
    <p:tags r:id="rId4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3300"/>
    <a:srgbClr val="0B57CF"/>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29D4E-B564-4BAB-8EA7-62B112821093}" v="2" dt="2025-03-14T11:35:05.536"/>
    <p1510:client id="{D61825E1-6196-4488-B7AB-0CF5A09299B1}" v="4" dt="2025-03-27T15:00:15.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01" autoAdjust="0"/>
    <p:restoredTop sz="68884" autoAdjust="0"/>
  </p:normalViewPr>
  <p:slideViewPr>
    <p:cSldViewPr snapToGrid="0" snapToObjects="1">
      <p:cViewPr varScale="1">
        <p:scale>
          <a:sx n="42" d="100"/>
          <a:sy n="42" d="100"/>
        </p:scale>
        <p:origin x="1392" y="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snapToGrid="0" snapToObjects="1" showGuides="1">
      <p:cViewPr varScale="1">
        <p:scale>
          <a:sx n="80" d="100"/>
          <a:sy n="80" d="100"/>
        </p:scale>
        <p:origin x="4032" y="84"/>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48D81E6-8C63-901C-DA00-544E3A9734B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9B7FAA4-2226-D583-C852-EE150DAD4202}"/>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58C81737-7A14-4691-8591-6FDDF0D066D3}"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7C64AE7F-5372-37B2-FBE4-3C32294F3615}"/>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C5AA05-BBD1-B4B1-9344-7E6724BC68C7}"/>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99CCE800-BD95-4C57-B89E-8609E708D054}" type="slidenum">
              <a:rPr kumimoji="1" lang="ja-JP" altLang="en-US" smtClean="0"/>
              <a:t>‹#›</a:t>
            </a:fld>
            <a:endParaRPr kumimoji="1" lang="ja-JP" altLang="en-US"/>
          </a:p>
        </p:txBody>
      </p:sp>
    </p:spTree>
    <p:extLst>
      <p:ext uri="{BB962C8B-B14F-4D97-AF65-F5344CB8AC3E}">
        <p14:creationId xmlns:p14="http://schemas.microsoft.com/office/powerpoint/2010/main" val="208878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2025/3/27</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
        <p:nvSpPr>
          <p:cNvPr id="8" name="ヘッダー プレースホルダー 7">
            <a:extLst>
              <a:ext uri="{FF2B5EF4-FFF2-40B4-BE49-F238E27FC236}">
                <a16:creationId xmlns:a16="http://schemas.microsoft.com/office/drawing/2014/main" id="{589EBEFC-A2CD-86A3-15E2-20A00F8D517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8" name="スライド イメージ プレースホルダー 7">
            <a:extLst>
              <a:ext uri="{FF2B5EF4-FFF2-40B4-BE49-F238E27FC236}">
                <a16:creationId xmlns:a16="http://schemas.microsoft.com/office/drawing/2014/main" id="{417ABB00-530C-913C-452D-B84A06CA256A}"/>
              </a:ext>
            </a:extLst>
          </p:cNvPr>
          <p:cNvSpPr>
            <a:spLocks noGrp="1" noRot="1" noChangeAspect="1"/>
          </p:cNvSpPr>
          <p:nvPr>
            <p:ph type="sldImg"/>
          </p:nvPr>
        </p:nvSpPr>
        <p:spPr/>
      </p:sp>
    </p:spTree>
    <p:extLst>
      <p:ext uri="{BB962C8B-B14F-4D97-AF65-F5344CB8AC3E}">
        <p14:creationId xmlns:p14="http://schemas.microsoft.com/office/powerpoint/2010/main" val="189440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8" name="スライド イメージ プレースホルダー 7">
            <a:extLst>
              <a:ext uri="{FF2B5EF4-FFF2-40B4-BE49-F238E27FC236}">
                <a16:creationId xmlns:a16="http://schemas.microsoft.com/office/drawing/2014/main" id="{3AD4EE7B-44DC-9195-473F-557BDF0F30D4}"/>
              </a:ext>
            </a:extLst>
          </p:cNvPr>
          <p:cNvSpPr>
            <a:spLocks noGrp="1" noRot="1" noChangeAspect="1"/>
          </p:cNvSpPr>
          <p:nvPr>
            <p:ph type="sldImg"/>
          </p:nvPr>
        </p:nvSpPr>
        <p:spPr/>
      </p:sp>
    </p:spTree>
    <p:extLst>
      <p:ext uri="{BB962C8B-B14F-4D97-AF65-F5344CB8AC3E}">
        <p14:creationId xmlns:p14="http://schemas.microsoft.com/office/powerpoint/2010/main" val="185607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8" name="スライド イメージ プレースホルダー 7">
            <a:extLst>
              <a:ext uri="{FF2B5EF4-FFF2-40B4-BE49-F238E27FC236}">
                <a16:creationId xmlns:a16="http://schemas.microsoft.com/office/drawing/2014/main" id="{11ADB8B6-0DBB-F92F-4824-9418D836B624}"/>
              </a:ext>
            </a:extLst>
          </p:cNvPr>
          <p:cNvSpPr>
            <a:spLocks noGrp="1" noRot="1" noChangeAspect="1"/>
          </p:cNvSpPr>
          <p:nvPr>
            <p:ph type="sldImg"/>
          </p:nvPr>
        </p:nvSpPr>
        <p:spPr/>
      </p:sp>
    </p:spTree>
    <p:extLst>
      <p:ext uri="{BB962C8B-B14F-4D97-AF65-F5344CB8AC3E}">
        <p14:creationId xmlns:p14="http://schemas.microsoft.com/office/powerpoint/2010/main" val="176573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8" name="スライド イメージ プレースホルダー 7">
            <a:extLst>
              <a:ext uri="{FF2B5EF4-FFF2-40B4-BE49-F238E27FC236}">
                <a16:creationId xmlns:a16="http://schemas.microsoft.com/office/drawing/2014/main" id="{EA3F9FD9-F591-01C5-2E4F-C032B0E56C77}"/>
              </a:ext>
            </a:extLst>
          </p:cNvPr>
          <p:cNvSpPr>
            <a:spLocks noGrp="1" noRot="1" noChangeAspect="1"/>
          </p:cNvSpPr>
          <p:nvPr>
            <p:ph type="sldImg"/>
          </p:nvPr>
        </p:nvSpPr>
        <p:spPr/>
      </p:sp>
    </p:spTree>
    <p:extLst>
      <p:ext uri="{BB962C8B-B14F-4D97-AF65-F5344CB8AC3E}">
        <p14:creationId xmlns:p14="http://schemas.microsoft.com/office/powerpoint/2010/main" val="178001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8" name="スライド イメージ プレースホルダー 7">
            <a:extLst>
              <a:ext uri="{FF2B5EF4-FFF2-40B4-BE49-F238E27FC236}">
                <a16:creationId xmlns:a16="http://schemas.microsoft.com/office/drawing/2014/main" id="{BEC5F387-82D4-0C30-9BE7-D7BC4E5C985C}"/>
              </a:ext>
            </a:extLst>
          </p:cNvPr>
          <p:cNvSpPr>
            <a:spLocks noGrp="1" noRot="1" noChangeAspect="1"/>
          </p:cNvSpPr>
          <p:nvPr>
            <p:ph type="sldImg"/>
          </p:nvPr>
        </p:nvSpPr>
        <p:spPr/>
      </p:sp>
    </p:spTree>
    <p:extLst>
      <p:ext uri="{BB962C8B-B14F-4D97-AF65-F5344CB8AC3E}">
        <p14:creationId xmlns:p14="http://schemas.microsoft.com/office/powerpoint/2010/main" val="2404612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8" name="スライド イメージ プレースホルダー 7">
            <a:extLst>
              <a:ext uri="{FF2B5EF4-FFF2-40B4-BE49-F238E27FC236}">
                <a16:creationId xmlns:a16="http://schemas.microsoft.com/office/drawing/2014/main" id="{F8ECCD51-9B47-1DAA-0EBA-C466F5E585C4}"/>
              </a:ext>
            </a:extLst>
          </p:cNvPr>
          <p:cNvSpPr>
            <a:spLocks noGrp="1" noRot="1" noChangeAspect="1"/>
          </p:cNvSpPr>
          <p:nvPr>
            <p:ph type="sldImg"/>
          </p:nvPr>
        </p:nvSpPr>
        <p:spPr/>
      </p:sp>
    </p:spTree>
    <p:extLst>
      <p:ext uri="{BB962C8B-B14F-4D97-AF65-F5344CB8AC3E}">
        <p14:creationId xmlns:p14="http://schemas.microsoft.com/office/powerpoint/2010/main" val="218280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02E1EB31-5CD3-3BD4-9DF5-4FC3D4CFFE29}"/>
              </a:ext>
            </a:extLst>
          </p:cNvPr>
          <p:cNvSpPr>
            <a:spLocks noGrp="1" noRot="1" noChangeAspect="1"/>
          </p:cNvSpPr>
          <p:nvPr>
            <p:ph type="sldImg"/>
          </p:nvPr>
        </p:nvSpPr>
        <p:spPr/>
      </p:sp>
    </p:spTree>
    <p:extLst>
      <p:ext uri="{BB962C8B-B14F-4D97-AF65-F5344CB8AC3E}">
        <p14:creationId xmlns:p14="http://schemas.microsoft.com/office/powerpoint/2010/main" val="139923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70DF3A42-599D-3409-0710-EEBAAD25741A}"/>
              </a:ext>
            </a:extLst>
          </p:cNvPr>
          <p:cNvSpPr>
            <a:spLocks noGrp="1" noRot="1" noChangeAspect="1"/>
          </p:cNvSpPr>
          <p:nvPr>
            <p:ph type="sldImg"/>
          </p:nvPr>
        </p:nvSpPr>
        <p:spPr/>
      </p:sp>
    </p:spTree>
    <p:extLst>
      <p:ext uri="{BB962C8B-B14F-4D97-AF65-F5344CB8AC3E}">
        <p14:creationId xmlns:p14="http://schemas.microsoft.com/office/powerpoint/2010/main" val="290405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8" name="スライド イメージ プレースホルダー 7">
            <a:extLst>
              <a:ext uri="{FF2B5EF4-FFF2-40B4-BE49-F238E27FC236}">
                <a16:creationId xmlns:a16="http://schemas.microsoft.com/office/drawing/2014/main" id="{C9C6FA1C-7C70-9FC1-BB8E-157682FE9648}"/>
              </a:ext>
            </a:extLst>
          </p:cNvPr>
          <p:cNvSpPr>
            <a:spLocks noGrp="1" noRot="1" noChangeAspect="1"/>
          </p:cNvSpPr>
          <p:nvPr>
            <p:ph type="sldImg"/>
          </p:nvPr>
        </p:nvSpPr>
        <p:spPr/>
      </p:sp>
    </p:spTree>
    <p:extLst>
      <p:ext uri="{BB962C8B-B14F-4D97-AF65-F5344CB8AC3E}">
        <p14:creationId xmlns:p14="http://schemas.microsoft.com/office/powerpoint/2010/main" val="18966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8" name="スライド イメージ プレースホルダー 7">
            <a:extLst>
              <a:ext uri="{FF2B5EF4-FFF2-40B4-BE49-F238E27FC236}">
                <a16:creationId xmlns:a16="http://schemas.microsoft.com/office/drawing/2014/main" id="{0D3DF3F9-3842-D3E8-7348-C1293D173157}"/>
              </a:ext>
            </a:extLst>
          </p:cNvPr>
          <p:cNvSpPr>
            <a:spLocks noGrp="1" noRot="1" noChangeAspect="1"/>
          </p:cNvSpPr>
          <p:nvPr>
            <p:ph type="sldImg"/>
          </p:nvPr>
        </p:nvSpPr>
        <p:spPr/>
      </p:sp>
    </p:spTree>
    <p:extLst>
      <p:ext uri="{BB962C8B-B14F-4D97-AF65-F5344CB8AC3E}">
        <p14:creationId xmlns:p14="http://schemas.microsoft.com/office/powerpoint/2010/main" val="1153832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8" name="スライド イメージ プレースホルダー 7">
            <a:extLst>
              <a:ext uri="{FF2B5EF4-FFF2-40B4-BE49-F238E27FC236}">
                <a16:creationId xmlns:a16="http://schemas.microsoft.com/office/drawing/2014/main" id="{32641F0C-CA0E-6676-51A0-1C17C4A32A5A}"/>
              </a:ext>
            </a:extLst>
          </p:cNvPr>
          <p:cNvSpPr>
            <a:spLocks noGrp="1" noRot="1" noChangeAspect="1"/>
          </p:cNvSpPr>
          <p:nvPr>
            <p:ph type="sldImg"/>
          </p:nvPr>
        </p:nvSpPr>
        <p:spPr/>
      </p:sp>
    </p:spTree>
    <p:extLst>
      <p:ext uri="{BB962C8B-B14F-4D97-AF65-F5344CB8AC3E}">
        <p14:creationId xmlns:p14="http://schemas.microsoft.com/office/powerpoint/2010/main" val="242017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12" name="スライド イメージ プレースホルダー 11">
            <a:extLst>
              <a:ext uri="{FF2B5EF4-FFF2-40B4-BE49-F238E27FC236}">
                <a16:creationId xmlns:a16="http://schemas.microsoft.com/office/drawing/2014/main" id="{A093DC6C-0449-62C2-C027-F8001F86B303}"/>
              </a:ext>
            </a:extLst>
          </p:cNvPr>
          <p:cNvSpPr>
            <a:spLocks noGrp="1" noRot="1" noChangeAspect="1"/>
          </p:cNvSpPr>
          <p:nvPr>
            <p:ph type="sldImg"/>
          </p:nvPr>
        </p:nvSpPr>
        <p:spPr/>
      </p:sp>
    </p:spTree>
    <p:extLst>
      <p:ext uri="{BB962C8B-B14F-4D97-AF65-F5344CB8AC3E}">
        <p14:creationId xmlns:p14="http://schemas.microsoft.com/office/powerpoint/2010/main" val="466639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8" name="スライド イメージ プレースホルダー 7">
            <a:extLst>
              <a:ext uri="{FF2B5EF4-FFF2-40B4-BE49-F238E27FC236}">
                <a16:creationId xmlns:a16="http://schemas.microsoft.com/office/drawing/2014/main" id="{A9980312-7CD6-53EF-8637-D2EFD150DC9A}"/>
              </a:ext>
            </a:extLst>
          </p:cNvPr>
          <p:cNvSpPr>
            <a:spLocks noGrp="1" noRot="1" noChangeAspect="1"/>
          </p:cNvSpPr>
          <p:nvPr>
            <p:ph type="sldImg"/>
          </p:nvPr>
        </p:nvSpPr>
        <p:spPr/>
      </p:sp>
    </p:spTree>
    <p:extLst>
      <p:ext uri="{BB962C8B-B14F-4D97-AF65-F5344CB8AC3E}">
        <p14:creationId xmlns:p14="http://schemas.microsoft.com/office/powerpoint/2010/main" val="320983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8" name="スライド イメージ プレースホルダー 7">
            <a:extLst>
              <a:ext uri="{FF2B5EF4-FFF2-40B4-BE49-F238E27FC236}">
                <a16:creationId xmlns:a16="http://schemas.microsoft.com/office/drawing/2014/main" id="{7E52D606-8DB0-7012-F524-EA8E409FEC79}"/>
              </a:ext>
            </a:extLst>
          </p:cNvPr>
          <p:cNvSpPr>
            <a:spLocks noGrp="1" noRot="1" noChangeAspect="1"/>
          </p:cNvSpPr>
          <p:nvPr>
            <p:ph type="sldImg"/>
          </p:nvPr>
        </p:nvSpPr>
        <p:spPr/>
      </p:sp>
    </p:spTree>
    <p:extLst>
      <p:ext uri="{BB962C8B-B14F-4D97-AF65-F5344CB8AC3E}">
        <p14:creationId xmlns:p14="http://schemas.microsoft.com/office/powerpoint/2010/main" val="17507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03160203-9A5F-5276-3A2E-525E83DF7BC2}"/>
              </a:ext>
            </a:extLst>
          </p:cNvPr>
          <p:cNvSpPr>
            <a:spLocks noGrp="1" noRot="1" noChangeAspect="1"/>
          </p:cNvSpPr>
          <p:nvPr>
            <p:ph type="sldImg"/>
          </p:nvPr>
        </p:nvSpPr>
        <p:spPr/>
      </p:sp>
    </p:spTree>
    <p:extLst>
      <p:ext uri="{BB962C8B-B14F-4D97-AF65-F5344CB8AC3E}">
        <p14:creationId xmlns:p14="http://schemas.microsoft.com/office/powerpoint/2010/main" val="2531775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8" name="スライド イメージ プレースホルダー 7">
            <a:extLst>
              <a:ext uri="{FF2B5EF4-FFF2-40B4-BE49-F238E27FC236}">
                <a16:creationId xmlns:a16="http://schemas.microsoft.com/office/drawing/2014/main" id="{002EC7EF-3D28-F6FC-FCB4-F394EAAB6D34}"/>
              </a:ext>
            </a:extLst>
          </p:cNvPr>
          <p:cNvSpPr>
            <a:spLocks noGrp="1" noRot="1" noChangeAspect="1"/>
          </p:cNvSpPr>
          <p:nvPr>
            <p:ph type="sldImg"/>
          </p:nvPr>
        </p:nvSpPr>
        <p:spPr/>
      </p:sp>
    </p:spTree>
    <p:extLst>
      <p:ext uri="{BB962C8B-B14F-4D97-AF65-F5344CB8AC3E}">
        <p14:creationId xmlns:p14="http://schemas.microsoft.com/office/powerpoint/2010/main" val="2735328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0D2252D0-1135-3C8A-EAB8-640456198B96}"/>
              </a:ext>
            </a:extLst>
          </p:cNvPr>
          <p:cNvSpPr>
            <a:spLocks noGrp="1" noRot="1" noChangeAspect="1"/>
          </p:cNvSpPr>
          <p:nvPr>
            <p:ph type="sldImg"/>
          </p:nvPr>
        </p:nvSpPr>
        <p:spPr/>
      </p:sp>
    </p:spTree>
    <p:extLst>
      <p:ext uri="{BB962C8B-B14F-4D97-AF65-F5344CB8AC3E}">
        <p14:creationId xmlns:p14="http://schemas.microsoft.com/office/powerpoint/2010/main" val="2452009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5B0FD9F2-94DE-D1F8-6480-A555CA1B0F45}"/>
              </a:ext>
            </a:extLst>
          </p:cNvPr>
          <p:cNvSpPr>
            <a:spLocks noGrp="1" noRot="1" noChangeAspect="1"/>
          </p:cNvSpPr>
          <p:nvPr>
            <p:ph type="sldImg"/>
          </p:nvPr>
        </p:nvSpPr>
        <p:spPr/>
      </p:sp>
    </p:spTree>
    <p:extLst>
      <p:ext uri="{BB962C8B-B14F-4D97-AF65-F5344CB8AC3E}">
        <p14:creationId xmlns:p14="http://schemas.microsoft.com/office/powerpoint/2010/main" val="66969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8" name="スライド イメージ プレースホルダー 7">
            <a:extLst>
              <a:ext uri="{FF2B5EF4-FFF2-40B4-BE49-F238E27FC236}">
                <a16:creationId xmlns:a16="http://schemas.microsoft.com/office/drawing/2014/main" id="{058FB1B6-2400-0BAB-D7B5-3D9AAB0B29B9}"/>
              </a:ext>
            </a:extLst>
          </p:cNvPr>
          <p:cNvSpPr>
            <a:spLocks noGrp="1" noRot="1" noChangeAspect="1"/>
          </p:cNvSpPr>
          <p:nvPr>
            <p:ph type="sldImg"/>
          </p:nvPr>
        </p:nvSpPr>
        <p:spPr/>
      </p:sp>
    </p:spTree>
    <p:extLst>
      <p:ext uri="{BB962C8B-B14F-4D97-AF65-F5344CB8AC3E}">
        <p14:creationId xmlns:p14="http://schemas.microsoft.com/office/powerpoint/2010/main" val="979930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21DBAAAB-63AB-A84C-5DF7-99968F97E5AF}"/>
              </a:ext>
            </a:extLst>
          </p:cNvPr>
          <p:cNvSpPr>
            <a:spLocks noGrp="1" noRot="1" noChangeAspect="1"/>
          </p:cNvSpPr>
          <p:nvPr>
            <p:ph type="sldImg"/>
          </p:nvPr>
        </p:nvSpPr>
        <p:spPr/>
      </p:sp>
    </p:spTree>
    <p:extLst>
      <p:ext uri="{BB962C8B-B14F-4D97-AF65-F5344CB8AC3E}">
        <p14:creationId xmlns:p14="http://schemas.microsoft.com/office/powerpoint/2010/main" val="234934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8" name="スライド イメージ プレースホルダー 7">
            <a:extLst>
              <a:ext uri="{FF2B5EF4-FFF2-40B4-BE49-F238E27FC236}">
                <a16:creationId xmlns:a16="http://schemas.microsoft.com/office/drawing/2014/main" id="{D525B408-6194-CFA7-D775-08D20DD76912}"/>
              </a:ext>
            </a:extLst>
          </p:cNvPr>
          <p:cNvSpPr>
            <a:spLocks noGrp="1" noRot="1" noChangeAspect="1"/>
          </p:cNvSpPr>
          <p:nvPr>
            <p:ph type="sldImg"/>
          </p:nvPr>
        </p:nvSpPr>
        <p:spPr/>
      </p:sp>
    </p:spTree>
    <p:extLst>
      <p:ext uri="{BB962C8B-B14F-4D97-AF65-F5344CB8AC3E}">
        <p14:creationId xmlns:p14="http://schemas.microsoft.com/office/powerpoint/2010/main" val="368430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8" name="スライド イメージ プレースホルダー 7">
            <a:extLst>
              <a:ext uri="{FF2B5EF4-FFF2-40B4-BE49-F238E27FC236}">
                <a16:creationId xmlns:a16="http://schemas.microsoft.com/office/drawing/2014/main" id="{9D88DA1D-35A4-4A45-E7AD-71ACD0C0215F}"/>
              </a:ext>
            </a:extLst>
          </p:cNvPr>
          <p:cNvSpPr>
            <a:spLocks noGrp="1" noRot="1" noChangeAspect="1"/>
          </p:cNvSpPr>
          <p:nvPr>
            <p:ph type="sldImg"/>
          </p:nvPr>
        </p:nvSpPr>
        <p:spPr/>
      </p:sp>
    </p:spTree>
    <p:extLst>
      <p:ext uri="{BB962C8B-B14F-4D97-AF65-F5344CB8AC3E}">
        <p14:creationId xmlns:p14="http://schemas.microsoft.com/office/powerpoint/2010/main" val="253613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6" name="スライド イメージ プレースホルダー 5">
            <a:extLst>
              <a:ext uri="{FF2B5EF4-FFF2-40B4-BE49-F238E27FC236}">
                <a16:creationId xmlns:a16="http://schemas.microsoft.com/office/drawing/2014/main" id="{1853A582-4508-F1EA-2146-4B3307508245}"/>
              </a:ext>
            </a:extLst>
          </p:cNvPr>
          <p:cNvSpPr>
            <a:spLocks noGrp="1" noRot="1" noChangeAspect="1"/>
          </p:cNvSpPr>
          <p:nvPr>
            <p:ph type="sldImg"/>
          </p:nvPr>
        </p:nvSpPr>
        <p:spPr/>
      </p:sp>
    </p:spTree>
    <p:extLst>
      <p:ext uri="{BB962C8B-B14F-4D97-AF65-F5344CB8AC3E}">
        <p14:creationId xmlns:p14="http://schemas.microsoft.com/office/powerpoint/2010/main" val="2307539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8" name="スライド イメージ プレースホルダー 7">
            <a:extLst>
              <a:ext uri="{FF2B5EF4-FFF2-40B4-BE49-F238E27FC236}">
                <a16:creationId xmlns:a16="http://schemas.microsoft.com/office/drawing/2014/main" id="{D170AA29-B124-32D1-ABFB-8DFD01614CFD}"/>
              </a:ext>
            </a:extLst>
          </p:cNvPr>
          <p:cNvSpPr>
            <a:spLocks noGrp="1" noRot="1" noChangeAspect="1"/>
          </p:cNvSpPr>
          <p:nvPr>
            <p:ph type="sldImg"/>
          </p:nvPr>
        </p:nvSpPr>
        <p:spPr/>
      </p:sp>
    </p:spTree>
    <p:extLst>
      <p:ext uri="{BB962C8B-B14F-4D97-AF65-F5344CB8AC3E}">
        <p14:creationId xmlns:p14="http://schemas.microsoft.com/office/powerpoint/2010/main" val="3378915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8" name="スライド イメージ プレースホルダー 7">
            <a:extLst>
              <a:ext uri="{FF2B5EF4-FFF2-40B4-BE49-F238E27FC236}">
                <a16:creationId xmlns:a16="http://schemas.microsoft.com/office/drawing/2014/main" id="{3E03D58F-5791-D9F0-88ED-2A67AE34C68A}"/>
              </a:ext>
            </a:extLst>
          </p:cNvPr>
          <p:cNvSpPr>
            <a:spLocks noGrp="1" noRot="1" noChangeAspect="1"/>
          </p:cNvSpPr>
          <p:nvPr>
            <p:ph type="sldImg"/>
          </p:nvPr>
        </p:nvSpPr>
        <p:spPr/>
      </p:sp>
    </p:spTree>
    <p:extLst>
      <p:ext uri="{BB962C8B-B14F-4D97-AF65-F5344CB8AC3E}">
        <p14:creationId xmlns:p14="http://schemas.microsoft.com/office/powerpoint/2010/main" val="478261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8" name="スライド イメージ プレースホルダー 7">
            <a:extLst>
              <a:ext uri="{FF2B5EF4-FFF2-40B4-BE49-F238E27FC236}">
                <a16:creationId xmlns:a16="http://schemas.microsoft.com/office/drawing/2014/main" id="{F2A48DAD-3618-F38D-1E3D-E3EB3B2FF82B}"/>
              </a:ext>
            </a:extLst>
          </p:cNvPr>
          <p:cNvSpPr>
            <a:spLocks noGrp="1" noRot="1" noChangeAspect="1"/>
          </p:cNvSpPr>
          <p:nvPr>
            <p:ph type="sldImg"/>
          </p:nvPr>
        </p:nvSpPr>
        <p:spPr/>
      </p:sp>
    </p:spTree>
    <p:extLst>
      <p:ext uri="{BB962C8B-B14F-4D97-AF65-F5344CB8AC3E}">
        <p14:creationId xmlns:p14="http://schemas.microsoft.com/office/powerpoint/2010/main" val="2282116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8" name="スライド イメージ プレースホルダー 7">
            <a:extLst>
              <a:ext uri="{FF2B5EF4-FFF2-40B4-BE49-F238E27FC236}">
                <a16:creationId xmlns:a16="http://schemas.microsoft.com/office/drawing/2014/main" id="{E4700BE8-7E55-FF8E-6EB4-36FB14846202}"/>
              </a:ext>
            </a:extLst>
          </p:cNvPr>
          <p:cNvSpPr>
            <a:spLocks noGrp="1" noRot="1" noChangeAspect="1"/>
          </p:cNvSpPr>
          <p:nvPr>
            <p:ph type="sldImg"/>
          </p:nvPr>
        </p:nvSpPr>
        <p:spPr/>
      </p:sp>
    </p:spTree>
    <p:extLst>
      <p:ext uri="{BB962C8B-B14F-4D97-AF65-F5344CB8AC3E}">
        <p14:creationId xmlns:p14="http://schemas.microsoft.com/office/powerpoint/2010/main" val="2854885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8" name="スライド イメージ プレースホルダー 7">
            <a:extLst>
              <a:ext uri="{FF2B5EF4-FFF2-40B4-BE49-F238E27FC236}">
                <a16:creationId xmlns:a16="http://schemas.microsoft.com/office/drawing/2014/main" id="{BF1CA089-CBDD-942B-D3FF-462F66E62C7F}"/>
              </a:ext>
            </a:extLst>
          </p:cNvPr>
          <p:cNvSpPr>
            <a:spLocks noGrp="1" noRot="1" noChangeAspect="1"/>
          </p:cNvSpPr>
          <p:nvPr>
            <p:ph type="sldImg"/>
          </p:nvPr>
        </p:nvSpPr>
        <p:spPr/>
      </p:sp>
    </p:spTree>
    <p:extLst>
      <p:ext uri="{BB962C8B-B14F-4D97-AF65-F5344CB8AC3E}">
        <p14:creationId xmlns:p14="http://schemas.microsoft.com/office/powerpoint/2010/main" val="1248228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8" name="スライド イメージ プレースホルダー 7">
            <a:extLst>
              <a:ext uri="{FF2B5EF4-FFF2-40B4-BE49-F238E27FC236}">
                <a16:creationId xmlns:a16="http://schemas.microsoft.com/office/drawing/2014/main" id="{B3974B9D-38F2-A62F-F280-AA36787E450B}"/>
              </a:ext>
            </a:extLst>
          </p:cNvPr>
          <p:cNvSpPr>
            <a:spLocks noGrp="1" noRot="1" noChangeAspect="1"/>
          </p:cNvSpPr>
          <p:nvPr>
            <p:ph type="sldImg"/>
          </p:nvPr>
        </p:nvSpPr>
        <p:spPr/>
      </p:sp>
    </p:spTree>
    <p:extLst>
      <p:ext uri="{BB962C8B-B14F-4D97-AF65-F5344CB8AC3E}">
        <p14:creationId xmlns:p14="http://schemas.microsoft.com/office/powerpoint/2010/main" val="64008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8" name="スライド イメージ プレースホルダー 7">
            <a:extLst>
              <a:ext uri="{FF2B5EF4-FFF2-40B4-BE49-F238E27FC236}">
                <a16:creationId xmlns:a16="http://schemas.microsoft.com/office/drawing/2014/main" id="{76E4C1C9-CC24-2AE4-BC4C-4B0D68D3FB32}"/>
              </a:ext>
            </a:extLst>
          </p:cNvPr>
          <p:cNvSpPr>
            <a:spLocks noGrp="1" noRot="1" noChangeAspect="1"/>
          </p:cNvSpPr>
          <p:nvPr>
            <p:ph type="sldImg"/>
          </p:nvPr>
        </p:nvSpPr>
        <p:spPr/>
      </p:sp>
    </p:spTree>
    <p:extLst>
      <p:ext uri="{BB962C8B-B14F-4D97-AF65-F5344CB8AC3E}">
        <p14:creationId xmlns:p14="http://schemas.microsoft.com/office/powerpoint/2010/main" val="145372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95DE4534-482A-6B47-21A4-AFCED911B314}"/>
              </a:ext>
            </a:extLst>
          </p:cNvPr>
          <p:cNvSpPr>
            <a:spLocks noGrp="1" noRot="1" noChangeAspect="1"/>
          </p:cNvSpPr>
          <p:nvPr>
            <p:ph type="sldImg"/>
          </p:nvPr>
        </p:nvSpPr>
        <p:spPr/>
      </p:sp>
    </p:spTree>
    <p:extLst>
      <p:ext uri="{BB962C8B-B14F-4D97-AF65-F5344CB8AC3E}">
        <p14:creationId xmlns:p14="http://schemas.microsoft.com/office/powerpoint/2010/main" val="102465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8" name="スライド イメージ プレースホルダー 7">
            <a:extLst>
              <a:ext uri="{FF2B5EF4-FFF2-40B4-BE49-F238E27FC236}">
                <a16:creationId xmlns:a16="http://schemas.microsoft.com/office/drawing/2014/main" id="{2319E27E-761F-8E5C-3178-4E481A114741}"/>
              </a:ext>
            </a:extLst>
          </p:cNvPr>
          <p:cNvSpPr>
            <a:spLocks noGrp="1" noRot="1" noChangeAspect="1"/>
          </p:cNvSpPr>
          <p:nvPr>
            <p:ph type="sldImg"/>
          </p:nvPr>
        </p:nvSpPr>
        <p:spPr/>
      </p:sp>
    </p:spTree>
    <p:extLst>
      <p:ext uri="{BB962C8B-B14F-4D97-AF65-F5344CB8AC3E}">
        <p14:creationId xmlns:p14="http://schemas.microsoft.com/office/powerpoint/2010/main" val="204540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8" name="スライド イメージ プレースホルダー 7">
            <a:extLst>
              <a:ext uri="{FF2B5EF4-FFF2-40B4-BE49-F238E27FC236}">
                <a16:creationId xmlns:a16="http://schemas.microsoft.com/office/drawing/2014/main" id="{66791260-625A-E2FA-ACEE-6504B77D92DA}"/>
              </a:ext>
            </a:extLst>
          </p:cNvPr>
          <p:cNvSpPr>
            <a:spLocks noGrp="1" noRot="1" noChangeAspect="1"/>
          </p:cNvSpPr>
          <p:nvPr>
            <p:ph type="sldImg"/>
          </p:nvPr>
        </p:nvSpPr>
        <p:spPr/>
      </p:sp>
    </p:spTree>
    <p:extLst>
      <p:ext uri="{BB962C8B-B14F-4D97-AF65-F5344CB8AC3E}">
        <p14:creationId xmlns:p14="http://schemas.microsoft.com/office/powerpoint/2010/main" val="185773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8" name="スライド イメージ プレースホルダー 7">
            <a:extLst>
              <a:ext uri="{FF2B5EF4-FFF2-40B4-BE49-F238E27FC236}">
                <a16:creationId xmlns:a16="http://schemas.microsoft.com/office/drawing/2014/main" id="{0C3AEF3F-49FD-62CA-A91B-EB4B3CBBBA48}"/>
              </a:ext>
            </a:extLst>
          </p:cNvPr>
          <p:cNvSpPr>
            <a:spLocks noGrp="1" noRot="1" noChangeAspect="1"/>
          </p:cNvSpPr>
          <p:nvPr>
            <p:ph type="sldImg"/>
          </p:nvPr>
        </p:nvSpPr>
        <p:spPr/>
      </p:sp>
    </p:spTree>
    <p:extLst>
      <p:ext uri="{BB962C8B-B14F-4D97-AF65-F5344CB8AC3E}">
        <p14:creationId xmlns:p14="http://schemas.microsoft.com/office/powerpoint/2010/main" val="300733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8" name="スライド イメージ プレースホルダー 7">
            <a:extLst>
              <a:ext uri="{FF2B5EF4-FFF2-40B4-BE49-F238E27FC236}">
                <a16:creationId xmlns:a16="http://schemas.microsoft.com/office/drawing/2014/main" id="{DDDC048E-F37E-AD64-9544-D08CE620CA76}"/>
              </a:ext>
            </a:extLst>
          </p:cNvPr>
          <p:cNvSpPr>
            <a:spLocks noGrp="1" noRot="1" noChangeAspect="1"/>
          </p:cNvSpPr>
          <p:nvPr>
            <p:ph type="sldImg"/>
          </p:nvPr>
        </p:nvSpPr>
        <p:spPr/>
      </p:sp>
    </p:spTree>
    <p:extLst>
      <p:ext uri="{BB962C8B-B14F-4D97-AF65-F5344CB8AC3E}">
        <p14:creationId xmlns:p14="http://schemas.microsoft.com/office/powerpoint/2010/main" val="348973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8" name="スライド イメージ プレースホルダー 7">
            <a:extLst>
              <a:ext uri="{FF2B5EF4-FFF2-40B4-BE49-F238E27FC236}">
                <a16:creationId xmlns:a16="http://schemas.microsoft.com/office/drawing/2014/main" id="{B0F10926-0CBD-E428-531E-9519B76A223C}"/>
              </a:ext>
            </a:extLst>
          </p:cNvPr>
          <p:cNvSpPr>
            <a:spLocks noGrp="1" noRot="1" noChangeAspect="1"/>
          </p:cNvSpPr>
          <p:nvPr>
            <p:ph type="sldImg"/>
          </p:nvPr>
        </p:nvSpPr>
        <p:spPr/>
      </p:sp>
    </p:spTree>
    <p:extLst>
      <p:ext uri="{BB962C8B-B14F-4D97-AF65-F5344CB8AC3E}">
        <p14:creationId xmlns:p14="http://schemas.microsoft.com/office/powerpoint/2010/main" val="914070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10.bin"/><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11.bin"/><Relationship Id="rId5" Type="http://schemas.openxmlformats.org/officeDocument/2006/relationships/image" Target="../media/image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7.xml"/><Relationship Id="rId7"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15.bin"/><Relationship Id="rId5" Type="http://schemas.openxmlformats.org/officeDocument/2006/relationships/image" Target="../media/image8.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6.bin"/><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7.bin"/><Relationship Id="rId5" Type="http://schemas.openxmlformats.org/officeDocument/2006/relationships/image" Target="../media/image1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19.bin"/><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0.bin"/><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2.bin"/><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oleObject" Target="../embeddings/oleObject23.bin"/><Relationship Id="rId5" Type="http://schemas.openxmlformats.org/officeDocument/2006/relationships/image" Target="../media/image5.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24.bin"/><Relationship Id="rId5" Type="http://schemas.openxmlformats.org/officeDocument/2006/relationships/image" Target="../media/image5.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25.bin"/><Relationship Id="rId5" Type="http://schemas.openxmlformats.org/officeDocument/2006/relationships/image" Target="../media/image5.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26.bin"/><Relationship Id="rId5" Type="http://schemas.openxmlformats.org/officeDocument/2006/relationships/image" Target="../media/image26.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インターネットを使ってみよう</a:t>
            </a:r>
          </a:p>
        </p:txBody>
      </p:sp>
      <p:sp>
        <p:nvSpPr>
          <p:cNvPr id="3" name="テキスト ボックス 2">
            <a:extLst>
              <a:ext uri="{FF2B5EF4-FFF2-40B4-BE49-F238E27FC236}">
                <a16:creationId xmlns:a16="http://schemas.microsoft.com/office/drawing/2014/main" id="{F30EDBDE-91BF-FB6F-F684-497C8069A4F1}"/>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BC16BB7-14EF-76BE-88DE-53E543F65A26}"/>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116160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5336FE1-C902-6CCA-C7EC-4D58A012E53D}"/>
              </a:ext>
            </a:extLst>
          </p:cNvPr>
          <p:cNvPicPr>
            <a:picLocks noChangeAspect="1"/>
          </p:cNvPicPr>
          <p:nvPr/>
        </p:nvPicPr>
        <p:blipFill>
          <a:blip r:embed="rId4"/>
          <a:stretch>
            <a:fillRect/>
          </a:stretch>
        </p:blipFill>
        <p:spPr>
          <a:xfrm>
            <a:off x="3348815" y="2404034"/>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を使って検索 </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4" name="テキスト ボックス 3">
            <a:extLst>
              <a:ext uri="{FF2B5EF4-FFF2-40B4-BE49-F238E27FC236}">
                <a16:creationId xmlns:a16="http://schemas.microsoft.com/office/drawing/2014/main" id="{CF613A43-AF69-4B1E-0B2C-9B241DB868DD}"/>
              </a:ext>
            </a:extLst>
          </p:cNvPr>
          <p:cNvSpPr txBox="1"/>
          <p:nvPr/>
        </p:nvSpPr>
        <p:spPr>
          <a:xfrm>
            <a:off x="5958809" y="3748857"/>
            <a:ext cx="3010590" cy="2556213"/>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※1</a:t>
            </a:r>
            <a:r>
              <a:rPr lang="ja-JP" altLang="en-US" sz="1800" dirty="0">
                <a:solidFill>
                  <a:schemeClr val="accent1"/>
                </a:solidFill>
                <a:latin typeface="BIZ UDPゴシック" panose="020B0400000000000000" pitchFamily="50" charset="-128"/>
                <a:ea typeface="BIZ UDPゴシック" panose="020B0400000000000000" pitchFamily="50" charset="-128"/>
              </a:rPr>
              <a:t>ギガの通信契約で見ることのできる動画の長さは、おおよそ１２０分程度です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自宅などの</a:t>
            </a:r>
            <a:r>
              <a:rPr lang="en-US" altLang="ja-JP" sz="1800" dirty="0" err="1">
                <a:solidFill>
                  <a:schemeClr val="accent1"/>
                </a:solidFill>
                <a:latin typeface="BIZ UDPゴシック" panose="020B0400000000000000" pitchFamily="50" charset="-128"/>
                <a:ea typeface="BIZ UDPゴシック" panose="020B0400000000000000" pitchFamily="50" charset="-128"/>
              </a:rPr>
              <a:t>WiFi</a:t>
            </a:r>
            <a:r>
              <a:rPr lang="ja-JP" altLang="en-US" sz="1800" dirty="0">
                <a:solidFill>
                  <a:schemeClr val="accent1"/>
                </a:solidFill>
                <a:latin typeface="BIZ UDPゴシック" panose="020B0400000000000000" pitchFamily="50" charset="-128"/>
                <a:ea typeface="BIZ UDPゴシック" panose="020B0400000000000000" pitchFamily="50" charset="-128"/>
              </a:rPr>
              <a:t>環境以外で動画を再生する場合は、ご契約のデータ通信容量にご注意ください</a:t>
            </a:r>
          </a:p>
        </p:txBody>
      </p:sp>
      <p:sp>
        <p:nvSpPr>
          <p:cNvPr id="6" name="テキスト ボックス 5">
            <a:extLst>
              <a:ext uri="{FF2B5EF4-FFF2-40B4-BE49-F238E27FC236}">
                <a16:creationId xmlns:a16="http://schemas.microsoft.com/office/drawing/2014/main" id="{9D536121-DB7A-C117-A38F-E793C2847C94}"/>
              </a:ext>
            </a:extLst>
          </p:cNvPr>
          <p:cNvSpPr txBox="1"/>
          <p:nvPr/>
        </p:nvSpPr>
        <p:spPr>
          <a:xfrm>
            <a:off x="45974" y="3842220"/>
            <a:ext cx="3268223" cy="1836015"/>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再生中の動画は２本指でダブルタップすると再生が停止します　　</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再開したい場合は、同じように２本指でダブルタップします</a:t>
            </a:r>
          </a:p>
        </p:txBody>
      </p:sp>
      <p:sp>
        <p:nvSpPr>
          <p:cNvPr id="2" name="テキスト ボックス 1">
            <a:extLst>
              <a:ext uri="{FF2B5EF4-FFF2-40B4-BE49-F238E27FC236}">
                <a16:creationId xmlns:a16="http://schemas.microsoft.com/office/drawing/2014/main" id="{0CC13116-DC15-7BD5-FCDE-C1A8AC2EF8B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B7E0D314-A878-DA1E-697E-72416268A3AD}"/>
              </a:ext>
            </a:extLst>
          </p:cNvPr>
          <p:cNvSpPr txBox="1"/>
          <p:nvPr/>
        </p:nvSpPr>
        <p:spPr>
          <a:xfrm>
            <a:off x="3485788" y="1512998"/>
            <a:ext cx="3653566" cy="395621"/>
          </a:xfrm>
          <a:prstGeom prst="rect">
            <a:avLst/>
          </a:prstGeom>
          <a:noFill/>
        </p:spPr>
        <p:txBody>
          <a:bodyPr wrap="square" lIns="91440" tIns="45720" rIns="91440" bIns="45720" rtlCol="0" anchor="t">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YouTube</a:t>
            </a:r>
            <a:r>
              <a:rPr lang="ja-JP" altLang="en-US" dirty="0">
                <a:solidFill>
                  <a:prstClr val="black"/>
                </a:solidFill>
                <a:latin typeface="BIZ UDPゴシック" panose="020B0400000000000000" pitchFamily="50" charset="-128"/>
                <a:ea typeface="BIZ UDPゴシック" panose="020B0400000000000000" pitchFamily="50" charset="-128"/>
              </a:rPr>
              <a:t>の動画が</a:t>
            </a: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8" name="サブタイトル 2">
            <a:extLst>
              <a:ext uri="{FF2B5EF4-FFF2-40B4-BE49-F238E27FC236}">
                <a16:creationId xmlns:a16="http://schemas.microsoft.com/office/drawing/2014/main" id="{CDB68FD9-07C8-6667-588E-2DD44F67DE3B}"/>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を利用すると</a:t>
            </a:r>
            <a:r>
              <a:rPr lang="en-US" altLang="ja-JP" sz="2200" dirty="0">
                <a:latin typeface="BIZ UDPゴシック" panose="020B0400000000000000" pitchFamily="50" charset="-128"/>
                <a:ea typeface="BIZ UDPゴシック" panose="020B0400000000000000" pitchFamily="50" charset="-128"/>
              </a:rPr>
              <a:t>YouTube</a:t>
            </a:r>
            <a:r>
              <a:rPr lang="ja-JP" altLang="en-US" sz="2200" dirty="0">
                <a:latin typeface="BIZ UDPゴシック" panose="020B0400000000000000" pitchFamily="50" charset="-128"/>
                <a:ea typeface="BIZ UDPゴシック" panose="020B0400000000000000" pitchFamily="50" charset="-128"/>
              </a:rPr>
              <a:t>などでの動画検索にも便利です</a:t>
            </a:r>
          </a:p>
        </p:txBody>
      </p:sp>
    </p:spTree>
    <p:extLst>
      <p:ext uri="{BB962C8B-B14F-4D97-AF65-F5344CB8AC3E}">
        <p14:creationId xmlns:p14="http://schemas.microsoft.com/office/powerpoint/2010/main" val="411418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93EF83C-9ACC-964A-580A-45063D20F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09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631F282A-F11E-2519-9773-59EE66D69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310" y="2406591"/>
            <a:ext cx="2429001" cy="4320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44836" y="6063635"/>
            <a:ext cx="2287337"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7292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ページ下部のテキストフィールドをダブルタップします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6914" y="1514505"/>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検索したいキーワードを入力します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11827" y="6024112"/>
            <a:ext cx="225037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Safari</a:t>
            </a:r>
            <a:r>
              <a:rPr lang="ja-JP" altLang="en-US" dirty="0"/>
              <a:t>を使って検索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 name="テキスト ボックス 1">
            <a:extLst>
              <a:ext uri="{FF2B5EF4-FFF2-40B4-BE49-F238E27FC236}">
                <a16:creationId xmlns:a16="http://schemas.microsoft.com/office/drawing/2014/main" id="{2CEA6598-73BF-8525-C875-53A31EFDBB2E}"/>
              </a:ext>
            </a:extLst>
          </p:cNvPr>
          <p:cNvSpPr txBox="1"/>
          <p:nvPr/>
        </p:nvSpPr>
        <p:spPr>
          <a:xfrm>
            <a:off x="3685670" y="4578562"/>
            <a:ext cx="1754590" cy="1962397"/>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※iOS14</a:t>
            </a:r>
            <a:r>
              <a:rPr lang="ja-JP" altLang="en-US" sz="1600" dirty="0">
                <a:solidFill>
                  <a:schemeClr val="accent1"/>
                </a:solidFill>
                <a:latin typeface="BIZ UDPゴシック" panose="020B0400000000000000" pitchFamily="50" charset="-128"/>
                <a:ea typeface="BIZ UDPゴシック" panose="020B0400000000000000" pitchFamily="50" charset="-128"/>
              </a:rPr>
              <a:t>以前ではテキストフィールドは画面の上部が標準です</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上下は設定により変更が可能です</a:t>
            </a:r>
          </a:p>
        </p:txBody>
      </p:sp>
      <p:sp>
        <p:nvSpPr>
          <p:cNvPr id="4" name="サブタイトル 2">
            <a:extLst>
              <a:ext uri="{FF2B5EF4-FFF2-40B4-BE49-F238E27FC236}">
                <a16:creationId xmlns:a16="http://schemas.microsoft.com/office/drawing/2014/main" id="{E2396FA0-FD1F-EBC6-6D4C-239A5E08A91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やホーム画面から</a:t>
            </a:r>
            <a:r>
              <a:rPr lang="en-US" altLang="ja-JP" sz="2200" dirty="0">
                <a:latin typeface="BIZ UDPゴシック" panose="020B0400000000000000" pitchFamily="50" charset="-128"/>
                <a:ea typeface="BIZ UDPゴシック" panose="020B0400000000000000" pitchFamily="50" charset="-128"/>
              </a:rPr>
              <a:t>Safari</a:t>
            </a:r>
            <a:r>
              <a:rPr lang="ja-JP" altLang="en-US" sz="2200" dirty="0">
                <a:latin typeface="BIZ UDPゴシック" panose="020B0400000000000000" pitchFamily="50" charset="-128"/>
                <a:ea typeface="BIZ UDPゴシック" panose="020B0400000000000000" pitchFamily="50" charset="-128"/>
              </a:rPr>
              <a:t>を開いて検索する方法です</a:t>
            </a:r>
          </a:p>
        </p:txBody>
      </p:sp>
    </p:spTree>
    <p:extLst>
      <p:ext uri="{BB962C8B-B14F-4D97-AF65-F5344CB8AC3E}">
        <p14:creationId xmlns:p14="http://schemas.microsoft.com/office/powerpoint/2010/main" val="122124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916C3B6-4C89-5717-E725-F3DCF135759B}"/>
              </a:ext>
            </a:extLst>
          </p:cNvPr>
          <p:cNvPicPr>
            <a:picLocks noChangeAspect="1"/>
          </p:cNvPicPr>
          <p:nvPr/>
        </p:nvPicPr>
        <p:blipFill>
          <a:blip r:embed="rId4"/>
          <a:stretch>
            <a:fillRect/>
          </a:stretch>
        </p:blipFill>
        <p:spPr>
          <a:xfrm>
            <a:off x="5434241" y="2404804"/>
            <a:ext cx="2461215" cy="4359323"/>
          </a:xfrm>
          <a:prstGeom prst="rect">
            <a:avLst/>
          </a:prstGeom>
        </p:spPr>
      </p:pic>
      <p:pic>
        <p:nvPicPr>
          <p:cNvPr id="12" name="図 11">
            <a:extLst>
              <a:ext uri="{FF2B5EF4-FFF2-40B4-BE49-F238E27FC236}">
                <a16:creationId xmlns:a16="http://schemas.microsoft.com/office/drawing/2014/main" id="{C4044A04-97AD-4978-7F1E-5B8B53720680}"/>
              </a:ext>
            </a:extLst>
          </p:cNvPr>
          <p:cNvPicPr>
            <a:picLocks noChangeAspect="1"/>
          </p:cNvPicPr>
          <p:nvPr/>
        </p:nvPicPr>
        <p:blipFill>
          <a:blip r:embed="rId5"/>
          <a:stretch>
            <a:fillRect/>
          </a:stretch>
        </p:blipFill>
        <p:spPr>
          <a:xfrm>
            <a:off x="1226310" y="2405187"/>
            <a:ext cx="2461215" cy="435894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34241" y="4068518"/>
            <a:ext cx="2461215" cy="197179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42878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画面右下の「開く」を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6914"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検索結果が表示されます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182093" y="5959010"/>
            <a:ext cx="474520" cy="80511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Safari</a:t>
            </a:r>
            <a:r>
              <a:rPr lang="ja-JP" altLang="en-US" dirty="0"/>
              <a:t>を使って検索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4" name="テキスト ボックス 3">
            <a:extLst>
              <a:ext uri="{FF2B5EF4-FFF2-40B4-BE49-F238E27FC236}">
                <a16:creationId xmlns:a16="http://schemas.microsoft.com/office/drawing/2014/main" id="{30494CB0-4D04-93D2-27B7-6A9B0E99008D}"/>
              </a:ext>
            </a:extLst>
          </p:cNvPr>
          <p:cNvSpPr txBox="1"/>
          <p:nvPr/>
        </p:nvSpPr>
        <p:spPr>
          <a:xfrm>
            <a:off x="3703741" y="5581151"/>
            <a:ext cx="1587703" cy="755720"/>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音声でも</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入力可能です</a:t>
            </a:r>
          </a:p>
        </p:txBody>
      </p:sp>
      <p:sp>
        <p:nvSpPr>
          <p:cNvPr id="2" name="サブタイトル 2">
            <a:extLst>
              <a:ext uri="{FF2B5EF4-FFF2-40B4-BE49-F238E27FC236}">
                <a16:creationId xmlns:a16="http://schemas.microsoft.com/office/drawing/2014/main" id="{37000573-3173-D2D5-74EB-70DF63126046}"/>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やホーム画面から</a:t>
            </a:r>
            <a:r>
              <a:rPr lang="en-US" altLang="ja-JP" sz="2200" dirty="0">
                <a:latin typeface="BIZ UDPゴシック" panose="020B0400000000000000" pitchFamily="50" charset="-128"/>
                <a:ea typeface="BIZ UDPゴシック" panose="020B0400000000000000" pitchFamily="50" charset="-128"/>
              </a:rPr>
              <a:t>Safari</a:t>
            </a:r>
            <a:r>
              <a:rPr lang="ja-JP" altLang="en-US" sz="2200" dirty="0">
                <a:latin typeface="BIZ UDPゴシック" panose="020B0400000000000000" pitchFamily="50" charset="-128"/>
                <a:ea typeface="BIZ UDPゴシック" panose="020B0400000000000000" pitchFamily="50" charset="-128"/>
              </a:rPr>
              <a:t>を開いて検索する方法です</a:t>
            </a:r>
          </a:p>
        </p:txBody>
      </p:sp>
    </p:spTree>
    <p:extLst>
      <p:ext uri="{BB962C8B-B14F-4D97-AF65-F5344CB8AC3E}">
        <p14:creationId xmlns:p14="http://schemas.microsoft.com/office/powerpoint/2010/main" val="18280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9F9102B-F27C-BFA9-A027-EF8E93322EBD}"/>
              </a:ext>
            </a:extLst>
          </p:cNvPr>
          <p:cNvPicPr>
            <a:picLocks noChangeAspect="1"/>
          </p:cNvPicPr>
          <p:nvPr/>
        </p:nvPicPr>
        <p:blipFill>
          <a:blip r:embed="rId4"/>
          <a:stretch>
            <a:fillRect/>
          </a:stretch>
        </p:blipFill>
        <p:spPr>
          <a:xfrm>
            <a:off x="5432065" y="2406021"/>
            <a:ext cx="2453272" cy="4359323"/>
          </a:xfrm>
          <a:prstGeom prst="rect">
            <a:avLst/>
          </a:prstGeom>
        </p:spPr>
      </p:pic>
      <p:pic>
        <p:nvPicPr>
          <p:cNvPr id="7" name="図 6">
            <a:extLst>
              <a:ext uri="{FF2B5EF4-FFF2-40B4-BE49-F238E27FC236}">
                <a16:creationId xmlns:a16="http://schemas.microsoft.com/office/drawing/2014/main" id="{240BD560-39A4-E49A-FC60-635A877F1774}"/>
              </a:ext>
            </a:extLst>
          </p:cNvPr>
          <p:cNvPicPr>
            <a:picLocks noChangeAspect="1"/>
          </p:cNvPicPr>
          <p:nvPr/>
        </p:nvPicPr>
        <p:blipFill>
          <a:blip r:embed="rId5"/>
          <a:stretch>
            <a:fillRect/>
          </a:stretch>
        </p:blipFill>
        <p:spPr>
          <a:xfrm>
            <a:off x="1226310" y="2395388"/>
            <a:ext cx="2461215" cy="4359323"/>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7292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タッチやスワイプで見たいページを探し、ダブルタップします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6914" y="1512998"/>
            <a:ext cx="2419027"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リンク先のページが</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Safari</a:t>
            </a:r>
            <a:r>
              <a:rPr lang="ja-JP" altLang="en-US" dirty="0"/>
              <a:t>を使って検索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 name="テキスト ボックス 1">
            <a:extLst>
              <a:ext uri="{FF2B5EF4-FFF2-40B4-BE49-F238E27FC236}">
                <a16:creationId xmlns:a16="http://schemas.microsoft.com/office/drawing/2014/main" id="{35109D2F-8D2E-C0FC-7EDE-CA27A6DC80C9}"/>
              </a:ext>
            </a:extLst>
          </p:cNvPr>
          <p:cNvSpPr txBox="1"/>
          <p:nvPr/>
        </p:nvSpPr>
        <p:spPr>
          <a:xfrm>
            <a:off x="3646259" y="5147474"/>
            <a:ext cx="1785806" cy="1322221"/>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読み上げの最後に</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リンク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聞こえれば、次のページがあります</a:t>
            </a:r>
          </a:p>
        </p:txBody>
      </p:sp>
      <p:sp>
        <p:nvSpPr>
          <p:cNvPr id="4" name="サブタイトル 2">
            <a:extLst>
              <a:ext uri="{FF2B5EF4-FFF2-40B4-BE49-F238E27FC236}">
                <a16:creationId xmlns:a16="http://schemas.microsoft.com/office/drawing/2014/main" id="{1400E7A9-0AA5-232E-1EE4-1DA943E3FF2F}"/>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やホーム画面から</a:t>
            </a:r>
            <a:r>
              <a:rPr lang="en-US" altLang="ja-JP" sz="2200" dirty="0">
                <a:latin typeface="BIZ UDPゴシック" panose="020B0400000000000000" pitchFamily="50" charset="-128"/>
                <a:ea typeface="BIZ UDPゴシック" panose="020B0400000000000000" pitchFamily="50" charset="-128"/>
              </a:rPr>
              <a:t>Safari</a:t>
            </a:r>
            <a:r>
              <a:rPr lang="ja-JP" altLang="en-US" sz="2200" dirty="0">
                <a:latin typeface="BIZ UDPゴシック" panose="020B0400000000000000" pitchFamily="50" charset="-128"/>
                <a:ea typeface="BIZ UDPゴシック" panose="020B0400000000000000" pitchFamily="50" charset="-128"/>
              </a:rPr>
              <a:t>を開いて検索する方法です</a:t>
            </a:r>
          </a:p>
        </p:txBody>
      </p:sp>
    </p:spTree>
    <p:extLst>
      <p:ext uri="{BB962C8B-B14F-4D97-AF65-F5344CB8AC3E}">
        <p14:creationId xmlns:p14="http://schemas.microsoft.com/office/powerpoint/2010/main" val="111937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947C420-E544-9EBD-1AA7-D411BAA27BC0}"/>
              </a:ext>
            </a:extLst>
          </p:cNvPr>
          <p:cNvPicPr>
            <a:picLocks noChangeAspect="1"/>
          </p:cNvPicPr>
          <p:nvPr/>
        </p:nvPicPr>
        <p:blipFill>
          <a:blip r:embed="rId4"/>
          <a:stretch>
            <a:fillRect/>
          </a:stretch>
        </p:blipFill>
        <p:spPr>
          <a:xfrm>
            <a:off x="3353878" y="2411992"/>
            <a:ext cx="2432515" cy="43224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7" name="テキスト ボックス 6">
            <a:extLst>
              <a:ext uri="{FF2B5EF4-FFF2-40B4-BE49-F238E27FC236}">
                <a16:creationId xmlns:a16="http://schemas.microsoft.com/office/drawing/2014/main" id="{75D473DD-BD56-F823-40C6-1A9EE7B8851D}"/>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3C8C14F5-CAA8-5F9B-BB8C-D4F45AD7439C}"/>
              </a:ext>
            </a:extLst>
          </p:cNvPr>
          <p:cNvSpPr txBox="1"/>
          <p:nvPr/>
        </p:nvSpPr>
        <p:spPr>
          <a:xfrm>
            <a:off x="3485788" y="1512998"/>
            <a:ext cx="337847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左右のスワイプ等により内容を読み進めます</a:t>
            </a:r>
          </a:p>
        </p:txBody>
      </p:sp>
      <p:sp>
        <p:nvSpPr>
          <p:cNvPr id="6" name="タイトル 1">
            <a:extLst>
              <a:ext uri="{FF2B5EF4-FFF2-40B4-BE49-F238E27FC236}">
                <a16:creationId xmlns:a16="http://schemas.microsoft.com/office/drawing/2014/main" id="{47E0978E-4032-D62A-F85E-E8D0B60C1045}"/>
              </a:ext>
            </a:extLst>
          </p:cNvPr>
          <p:cNvSpPr>
            <a:spLocks noGrp="1"/>
          </p:cNvSpPr>
          <p:nvPr>
            <p:ph type="ctrTitle"/>
          </p:nvPr>
        </p:nvSpPr>
        <p:spPr>
          <a:xfrm>
            <a:off x="1392691" y="220736"/>
            <a:ext cx="7576708" cy="486326"/>
          </a:xfrm>
        </p:spPr>
        <p:txBody>
          <a:bodyPr vert="horz">
            <a:noAutofit/>
          </a:bodyPr>
          <a:lstStyle/>
          <a:p>
            <a:r>
              <a:rPr lang="en-US" altLang="ja-JP" dirty="0"/>
              <a:t>Safari</a:t>
            </a:r>
            <a:r>
              <a:rPr lang="ja-JP" altLang="en-US" dirty="0"/>
              <a:t>を使って検索 </a:t>
            </a:r>
          </a:p>
        </p:txBody>
      </p:sp>
      <p:sp>
        <p:nvSpPr>
          <p:cNvPr id="11" name="サブタイトル 2">
            <a:extLst>
              <a:ext uri="{FF2B5EF4-FFF2-40B4-BE49-F238E27FC236}">
                <a16:creationId xmlns:a16="http://schemas.microsoft.com/office/drawing/2014/main" id="{27EA286F-716C-EA15-D4C4-B7829FD79F11}"/>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やホーム画面から</a:t>
            </a:r>
            <a:r>
              <a:rPr lang="en-US" altLang="ja-JP" sz="2200" dirty="0">
                <a:latin typeface="BIZ UDPゴシック" panose="020B0400000000000000" pitchFamily="50" charset="-128"/>
                <a:ea typeface="BIZ UDPゴシック" panose="020B0400000000000000" pitchFamily="50" charset="-128"/>
              </a:rPr>
              <a:t>Safari</a:t>
            </a:r>
            <a:r>
              <a:rPr lang="ja-JP" altLang="en-US" sz="2200" dirty="0">
                <a:latin typeface="BIZ UDPゴシック" panose="020B0400000000000000" pitchFamily="50" charset="-128"/>
                <a:ea typeface="BIZ UDPゴシック" panose="020B0400000000000000" pitchFamily="50" charset="-128"/>
              </a:rPr>
              <a:t>を開いて検索する方法です</a:t>
            </a:r>
          </a:p>
        </p:txBody>
      </p:sp>
    </p:spTree>
    <p:extLst>
      <p:ext uri="{BB962C8B-B14F-4D97-AF65-F5344CB8AC3E}">
        <p14:creationId xmlns:p14="http://schemas.microsoft.com/office/powerpoint/2010/main" val="128238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ページ閲覧時のヒント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28112"/>
            <a:ext cx="8237612" cy="18740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ホームページの作りや内容はページ制作者に依存しているため、ページ内のメニュー項目や広告が多く、</a:t>
            </a:r>
            <a:r>
              <a:rPr lang="en-US" altLang="ja-JP" sz="2200" b="0" dirty="0" err="1">
                <a:latin typeface="BIZ UDPゴシック" panose="020B0400000000000000" pitchFamily="50" charset="-128"/>
                <a:ea typeface="BIZ UDPゴシック" panose="020B0400000000000000" pitchFamily="50" charset="-128"/>
              </a:rPr>
              <a:t>VoiceOver</a:t>
            </a:r>
            <a:r>
              <a:rPr lang="ja-JP" altLang="en-US" sz="2200" b="0" dirty="0">
                <a:latin typeface="BIZ UDPゴシック" panose="020B0400000000000000" pitchFamily="50" charset="-128"/>
                <a:ea typeface="BIZ UDPゴシック" panose="020B0400000000000000" pitchFamily="50" charset="-128"/>
              </a:rPr>
              <a:t>を利用したジェスチャー操作では操作しにくいページがあります。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以下の方法を知っておくと便利な場合があります。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4">
            <a:extLst>
              <a:ext uri="{FF2B5EF4-FFF2-40B4-BE49-F238E27FC236}">
                <a16:creationId xmlns:a16="http://schemas.microsoft.com/office/drawing/2014/main" id="{306A2C3E-88F8-C37C-F514-572B8F60AB09}"/>
              </a:ext>
            </a:extLst>
          </p:cNvPr>
          <p:cNvSpPr txBox="1"/>
          <p:nvPr/>
        </p:nvSpPr>
        <p:spPr>
          <a:xfrm>
            <a:off x="2086798" y="2995650"/>
            <a:ext cx="5287670" cy="338554"/>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600" kern="100" dirty="0">
                <a:latin typeface="BIZ UDPゴシック" panose="020B0400000000000000" pitchFamily="50" charset="-128"/>
                <a:ea typeface="BIZ UDPゴシック" panose="020B0400000000000000" pitchFamily="50" charset="-128"/>
                <a:cs typeface="Times New Roman"/>
              </a:rPr>
              <a:t>ローターと上下スワイプを利用したページ内の移動</a:t>
            </a:r>
            <a:endParaRPr lang="ja-JP" altLang="en-US" sz="1600" kern="100" dirty="0">
              <a:effectLst/>
              <a:latin typeface="BIZ UDPゴシック" panose="020B0400000000000000" pitchFamily="50" charset="-128"/>
              <a:ea typeface="BIZ UDPゴシック" panose="020B0400000000000000" pitchFamily="50" charset="-128"/>
              <a:cs typeface="Times New Roman"/>
            </a:endParaRPr>
          </a:p>
        </p:txBody>
      </p:sp>
      <p:graphicFrame>
        <p:nvGraphicFramePr>
          <p:cNvPr id="12" name="表 15">
            <a:extLst>
              <a:ext uri="{FF2B5EF4-FFF2-40B4-BE49-F238E27FC236}">
                <a16:creationId xmlns:a16="http://schemas.microsoft.com/office/drawing/2014/main" id="{B03F28D1-09F9-AFF1-20DE-1087D50971A5}"/>
              </a:ext>
            </a:extLst>
          </p:cNvPr>
          <p:cNvGraphicFramePr>
            <a:graphicFrameLocks noGrp="1"/>
          </p:cNvGraphicFramePr>
          <p:nvPr>
            <p:extLst>
              <p:ext uri="{D42A27DB-BD31-4B8C-83A1-F6EECF244321}">
                <p14:modId xmlns:p14="http://schemas.microsoft.com/office/powerpoint/2010/main" val="1090770646"/>
              </p:ext>
            </p:extLst>
          </p:nvPr>
        </p:nvGraphicFramePr>
        <p:xfrm>
          <a:off x="1052621" y="3515389"/>
          <a:ext cx="7038754" cy="2950387"/>
        </p:xfrm>
        <a:graphic>
          <a:graphicData uri="http://schemas.openxmlformats.org/drawingml/2006/table">
            <a:tbl>
              <a:tblPr firstRow="1" bandRow="1">
                <a:tableStyleId>{2D5ABB26-0587-4C30-8999-92F81FD0307C}</a:tableStyleId>
              </a:tblPr>
              <a:tblGrid>
                <a:gridCol w="1724070">
                  <a:extLst>
                    <a:ext uri="{9D8B030D-6E8A-4147-A177-3AD203B41FA5}">
                      <a16:colId xmlns:a16="http://schemas.microsoft.com/office/drawing/2014/main" val="330031673"/>
                    </a:ext>
                  </a:extLst>
                </a:gridCol>
                <a:gridCol w="5314684">
                  <a:extLst>
                    <a:ext uri="{9D8B030D-6E8A-4147-A177-3AD203B41FA5}">
                      <a16:colId xmlns:a16="http://schemas.microsoft.com/office/drawing/2014/main" val="2630870617"/>
                    </a:ext>
                  </a:extLst>
                </a:gridCol>
              </a:tblGrid>
              <a:tr h="375017">
                <a:tc>
                  <a:txBody>
                    <a:bodyPr/>
                    <a:lstStyle/>
                    <a:p>
                      <a:pPr algn="just"/>
                      <a:r>
                        <a:rPr lang="ja-JP" altLang="en-US" sz="1600" b="0" dirty="0">
                          <a:latin typeface="BIZ UDPゴシック" panose="020B0400000000000000" pitchFamily="50" charset="-128"/>
                          <a:ea typeface="BIZ UDPゴシック" panose="020B0400000000000000" pitchFamily="50" charset="-128"/>
                        </a:rPr>
                        <a:t>ローター名</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ja-JP" altLang="en-US" sz="1600" b="0" dirty="0">
                          <a:latin typeface="BIZ UDPゴシック" panose="020B0400000000000000" pitchFamily="50" charset="-128"/>
                          <a:ea typeface="BIZ UDPゴシック" panose="020B0400000000000000" pitchFamily="50" charset="-128"/>
                        </a:rPr>
                        <a:t>機能</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71979701"/>
                  </a:ext>
                </a:extLst>
              </a:tr>
              <a:tr h="370840">
                <a:tc>
                  <a:txBody>
                    <a:bodyPr/>
                    <a:lstStyle/>
                    <a:p>
                      <a:pPr algn="just"/>
                      <a:r>
                        <a:rPr lang="ja-JP" altLang="en-US" sz="1600" b="0" dirty="0">
                          <a:latin typeface="BIZ UDPゴシック" panose="020B0400000000000000" pitchFamily="50" charset="-128"/>
                          <a:ea typeface="BIZ UDPゴシック" panose="020B0400000000000000" pitchFamily="50" charset="-128"/>
                        </a:rPr>
                        <a:t>文字</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a:r>
                        <a:rPr lang="ja-JP" altLang="en-US" sz="1600" b="0" dirty="0">
                          <a:latin typeface="BIZ UDPゴシック" panose="020B0400000000000000" pitchFamily="50" charset="-128"/>
                          <a:ea typeface="BIZ UDPゴシック" panose="020B0400000000000000" pitchFamily="50" charset="-128"/>
                        </a:rPr>
                        <a:t>電話番号や使われている漢字などの詳細確認に便利です。</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16682307"/>
                  </a:ext>
                </a:extLst>
              </a:tr>
              <a:tr h="370840">
                <a:tc>
                  <a:txBody>
                    <a:bodyPr/>
                    <a:lstStyle/>
                    <a:p>
                      <a:pPr algn="just"/>
                      <a:r>
                        <a:rPr lang="ja-JP" altLang="en-US" sz="1600" b="0">
                          <a:latin typeface="BIZ UDPゴシック" panose="020B0400000000000000" pitchFamily="50" charset="-128"/>
                          <a:ea typeface="BIZ UDPゴシック" panose="020B0400000000000000" pitchFamily="50" charset="-128"/>
                        </a:rPr>
                        <a:t>行</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a:r>
                        <a:rPr lang="ja-JP" altLang="en-US" sz="1600" b="0" dirty="0">
                          <a:latin typeface="BIZ UDPゴシック" panose="020B0400000000000000" pitchFamily="50" charset="-128"/>
                          <a:ea typeface="BIZ UDPゴシック" panose="020B0400000000000000" pitchFamily="50" charset="-128"/>
                        </a:rPr>
                        <a:t>ある程度まとまった文章単位で移動ができます。</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97873848"/>
                  </a:ext>
                </a:extLst>
              </a:tr>
              <a:tr h="370840">
                <a:tc>
                  <a:txBody>
                    <a:bodyPr/>
                    <a:lstStyle/>
                    <a:p>
                      <a:pPr algn="just"/>
                      <a:r>
                        <a:rPr lang="ja-JP" altLang="en-US" sz="1600" b="0" dirty="0">
                          <a:latin typeface="BIZ UDPゴシック" panose="020B0400000000000000" pitchFamily="50" charset="-128"/>
                          <a:ea typeface="BIZ UDPゴシック" panose="020B0400000000000000" pitchFamily="50" charset="-128"/>
                        </a:rPr>
                        <a:t>見出し</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a:lnSpc>
                          <a:spcPct val="130000"/>
                        </a:lnSpc>
                      </a:pPr>
                      <a:r>
                        <a:rPr lang="ja-JP" altLang="en-US" sz="1600" b="0" dirty="0">
                          <a:latin typeface="BIZ UDPゴシック" panose="020B0400000000000000" pitchFamily="50" charset="-128"/>
                          <a:ea typeface="BIZ UDPゴシック" panose="020B0400000000000000" pitchFamily="50" charset="-128"/>
                        </a:rPr>
                        <a:t>ページ制作者が見出しを設定していれば、見出し単位で移動できます。</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33795324"/>
                  </a:ext>
                </a:extLst>
              </a:tr>
              <a:tr h="370840">
                <a:tc>
                  <a:txBody>
                    <a:bodyPr/>
                    <a:lstStyle/>
                    <a:p>
                      <a:pPr algn="just"/>
                      <a:r>
                        <a:rPr lang="ja-JP" altLang="en-US" sz="1600" b="0">
                          <a:latin typeface="BIZ UDPゴシック" panose="020B0400000000000000" pitchFamily="50" charset="-128"/>
                          <a:ea typeface="BIZ UDPゴシック" panose="020B0400000000000000" pitchFamily="50" charset="-128"/>
                        </a:rPr>
                        <a:t>リンク</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a:r>
                        <a:rPr lang="ja-JP" altLang="en-US" sz="1600" b="0">
                          <a:latin typeface="BIZ UDPゴシック" panose="020B0400000000000000" pitchFamily="50" charset="-128"/>
                          <a:ea typeface="BIZ UDPゴシック" panose="020B0400000000000000" pitchFamily="50" charset="-128"/>
                        </a:rPr>
                        <a:t>ページ内のリンク(次のページが準備された箇所)だけを移動します。</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66991091"/>
                  </a:ext>
                </a:extLst>
              </a:tr>
              <a:tr h="370840">
                <a:tc>
                  <a:txBody>
                    <a:bodyPr/>
                    <a:lstStyle/>
                    <a:p>
                      <a:pPr algn="just"/>
                      <a:r>
                        <a:rPr lang="ja-JP" altLang="en-US" sz="1600" b="0" dirty="0">
                          <a:latin typeface="BIZ UDPゴシック" panose="020B0400000000000000" pitchFamily="50" charset="-128"/>
                          <a:ea typeface="BIZ UDPゴシック" panose="020B0400000000000000" pitchFamily="50" charset="-128"/>
                        </a:rPr>
                        <a:t>フォーム</a:t>
                      </a:r>
                      <a:endParaRPr lang="en-US" altLang="ja-JP" sz="1600" b="0" dirty="0">
                        <a:latin typeface="BIZ UDPゴシック" panose="020B0400000000000000" pitchFamily="50" charset="-128"/>
                        <a:ea typeface="BIZ UDPゴシック" panose="020B0400000000000000" pitchFamily="50" charset="-128"/>
                      </a:endParaRPr>
                    </a:p>
                    <a:p>
                      <a:pPr algn="just"/>
                      <a:r>
                        <a:rPr lang="ja-JP" altLang="en-US" sz="1600" b="0" dirty="0">
                          <a:latin typeface="BIZ UDPゴシック" panose="020B0400000000000000" pitchFamily="50" charset="-128"/>
                          <a:ea typeface="BIZ UDPゴシック" panose="020B0400000000000000" pitchFamily="50" charset="-128"/>
                        </a:rPr>
                        <a:t>コントロール</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a:r>
                        <a:rPr lang="ja-JP" altLang="en-US" sz="1600" b="0" dirty="0">
                          <a:latin typeface="BIZ UDPゴシック" panose="020B0400000000000000" pitchFamily="50" charset="-128"/>
                          <a:ea typeface="BIZ UDPゴシック" panose="020B0400000000000000" pitchFamily="50" charset="-128"/>
                        </a:rPr>
                        <a:t>テキストフィールドや動画の再生ボタンなど特定の個所を移動します。</a:t>
                      </a:r>
                      <a:endParaRPr kumimoji="1" lang="ja-JP" altLang="en-US" sz="1600" b="0" dirty="0">
                        <a:latin typeface="BIZ UDPゴシック" panose="020B0400000000000000" pitchFamily="50" charset="-128"/>
                        <a:ea typeface="BIZ UDPゴシック" panose="020B0400000000000000" pitchFamily="50" charset="-128"/>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9315440"/>
                  </a:ext>
                </a:extLst>
              </a:tr>
            </a:tbl>
          </a:graphicData>
        </a:graphic>
      </p:graphicFrame>
      <p:sp>
        <p:nvSpPr>
          <p:cNvPr id="13" name="テキスト ボックス 12">
            <a:extLst>
              <a:ext uri="{FF2B5EF4-FFF2-40B4-BE49-F238E27FC236}">
                <a16:creationId xmlns:a16="http://schemas.microsoft.com/office/drawing/2014/main" id="{986899CA-D707-7EF0-1B84-DA0926CF01F3}"/>
              </a:ext>
            </a:extLst>
          </p:cNvPr>
          <p:cNvSpPr txBox="1"/>
          <p:nvPr/>
        </p:nvSpPr>
        <p:spPr>
          <a:xfrm>
            <a:off x="1622002" y="280043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88087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ページ閲覧時のヒント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C6C5FE40-AA5C-97CF-8AE9-942666F16072}"/>
              </a:ext>
            </a:extLst>
          </p:cNvPr>
          <p:cNvGrpSpPr/>
          <p:nvPr/>
        </p:nvGrpSpPr>
        <p:grpSpPr>
          <a:xfrm>
            <a:off x="560146" y="2867462"/>
            <a:ext cx="8023703" cy="3715268"/>
            <a:chOff x="429809" y="2665130"/>
            <a:chExt cx="8023703" cy="3715268"/>
          </a:xfrm>
        </p:grpSpPr>
        <p:sp>
          <p:nvSpPr>
            <p:cNvPr id="4" name="テキスト ボックス 6">
              <a:extLst>
                <a:ext uri="{FF2B5EF4-FFF2-40B4-BE49-F238E27FC236}">
                  <a16:creationId xmlns:a16="http://schemas.microsoft.com/office/drawing/2014/main" id="{1EBB15BD-1A66-257F-54FF-14F26FFEB279}"/>
                </a:ext>
              </a:extLst>
            </p:cNvPr>
            <p:cNvSpPr txBox="1"/>
            <p:nvPr/>
          </p:nvSpPr>
          <p:spPr>
            <a:xfrm>
              <a:off x="791055" y="2764012"/>
              <a:ext cx="7662457"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３本指でシングルタップ</a:t>
              </a:r>
            </a:p>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表示しているページ内のどのあたりを読んでいるのか、現在位置を読み上げます。</a:t>
              </a:r>
            </a:p>
          </p:txBody>
        </p:sp>
        <p:sp>
          <p:nvSpPr>
            <p:cNvPr id="5" name="正方形/長方形 4">
              <a:extLst>
                <a:ext uri="{FF2B5EF4-FFF2-40B4-BE49-F238E27FC236}">
                  <a16:creationId xmlns:a16="http://schemas.microsoft.com/office/drawing/2014/main" id="{CD794976-967B-5C33-2DFC-83BD0E8B705F}"/>
                </a:ext>
              </a:extLst>
            </p:cNvPr>
            <p:cNvSpPr/>
            <p:nvPr/>
          </p:nvSpPr>
          <p:spPr>
            <a:xfrm>
              <a:off x="429809" y="2665130"/>
              <a:ext cx="492443" cy="496803"/>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7" name="テキスト ボックス 6">
              <a:extLst>
                <a:ext uri="{FF2B5EF4-FFF2-40B4-BE49-F238E27FC236}">
                  <a16:creationId xmlns:a16="http://schemas.microsoft.com/office/drawing/2014/main" id="{3F479881-E794-6FC3-B3F4-B8946AA65042}"/>
                </a:ext>
              </a:extLst>
            </p:cNvPr>
            <p:cNvSpPr txBox="1"/>
            <p:nvPr/>
          </p:nvSpPr>
          <p:spPr>
            <a:xfrm>
              <a:off x="791055" y="4231182"/>
              <a:ext cx="7662457"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画面半分より上側を４本指でシングルタップ</a:t>
              </a:r>
            </a:p>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ページ内のどの位置にいても、ページ先頭に移動します。</a:t>
              </a:r>
            </a:p>
          </p:txBody>
        </p:sp>
        <p:sp>
          <p:nvSpPr>
            <p:cNvPr id="8" name="正方形/長方形 7">
              <a:extLst>
                <a:ext uri="{FF2B5EF4-FFF2-40B4-BE49-F238E27FC236}">
                  <a16:creationId xmlns:a16="http://schemas.microsoft.com/office/drawing/2014/main" id="{189A7EAF-574D-4C78-361A-DFEE09F037E3}"/>
                </a:ext>
              </a:extLst>
            </p:cNvPr>
            <p:cNvSpPr/>
            <p:nvPr/>
          </p:nvSpPr>
          <p:spPr>
            <a:xfrm>
              <a:off x="429809" y="4127110"/>
              <a:ext cx="492443" cy="496803"/>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9" name="テキスト ボックス 6">
              <a:extLst>
                <a:ext uri="{FF2B5EF4-FFF2-40B4-BE49-F238E27FC236}">
                  <a16:creationId xmlns:a16="http://schemas.microsoft.com/office/drawing/2014/main" id="{86D272E9-20C7-BD7A-3CE9-7DED3FCC9FB3}"/>
                </a:ext>
              </a:extLst>
            </p:cNvPr>
            <p:cNvSpPr txBox="1"/>
            <p:nvPr/>
          </p:nvSpPr>
          <p:spPr>
            <a:xfrm>
              <a:off x="791055" y="4964767"/>
              <a:ext cx="7662457"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画面半分より下側を４本指でシングルタップ</a:t>
              </a:r>
            </a:p>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ページ内のどの位置にいても、ページ最後に移動します。</a:t>
              </a:r>
            </a:p>
          </p:txBody>
        </p:sp>
        <p:sp>
          <p:nvSpPr>
            <p:cNvPr id="11" name="正方形/長方形 10">
              <a:extLst>
                <a:ext uri="{FF2B5EF4-FFF2-40B4-BE49-F238E27FC236}">
                  <a16:creationId xmlns:a16="http://schemas.microsoft.com/office/drawing/2014/main" id="{B0893164-EEBF-6ACE-D5E0-AC0BDF2EAFE1}"/>
                </a:ext>
              </a:extLst>
            </p:cNvPr>
            <p:cNvSpPr/>
            <p:nvPr/>
          </p:nvSpPr>
          <p:spPr>
            <a:xfrm>
              <a:off x="429809" y="4858100"/>
              <a:ext cx="492443" cy="496803"/>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sz="24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14" name="テキスト ボックス 6">
              <a:extLst>
                <a:ext uri="{FF2B5EF4-FFF2-40B4-BE49-F238E27FC236}">
                  <a16:creationId xmlns:a16="http://schemas.microsoft.com/office/drawing/2014/main" id="{EE860179-85C4-A2E0-18FC-211F4D188E3D}"/>
                </a:ext>
              </a:extLst>
            </p:cNvPr>
            <p:cNvSpPr txBox="1"/>
            <p:nvPr/>
          </p:nvSpPr>
          <p:spPr>
            <a:xfrm>
              <a:off x="791055" y="5698352"/>
              <a:ext cx="7662457"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３本指でスクラブ(右左右と画面を擦る動き)</a:t>
              </a:r>
            </a:p>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ページ内のどの位置にいても、ひとつ前に表示していたページに戻ります。</a:t>
              </a:r>
            </a:p>
          </p:txBody>
        </p:sp>
        <p:sp>
          <p:nvSpPr>
            <p:cNvPr id="15" name="正方形/長方形 14">
              <a:extLst>
                <a:ext uri="{FF2B5EF4-FFF2-40B4-BE49-F238E27FC236}">
                  <a16:creationId xmlns:a16="http://schemas.microsoft.com/office/drawing/2014/main" id="{55A7BE03-DE31-EC66-E041-DE66BDCC114F}"/>
                </a:ext>
              </a:extLst>
            </p:cNvPr>
            <p:cNvSpPr/>
            <p:nvPr/>
          </p:nvSpPr>
          <p:spPr>
            <a:xfrm>
              <a:off x="429809" y="5589089"/>
              <a:ext cx="492443" cy="496803"/>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sz="24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6">
              <a:extLst>
                <a:ext uri="{FF2B5EF4-FFF2-40B4-BE49-F238E27FC236}">
                  <a16:creationId xmlns:a16="http://schemas.microsoft.com/office/drawing/2014/main" id="{61F97865-4F0B-C5F0-BCCD-B61D2BCA31BF}"/>
                </a:ext>
              </a:extLst>
            </p:cNvPr>
            <p:cNvSpPr txBox="1"/>
            <p:nvPr/>
          </p:nvSpPr>
          <p:spPr>
            <a:xfrm>
              <a:off x="791055" y="3497597"/>
              <a:ext cx="7662457"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３本指で上や下にスワイプ</a:t>
              </a:r>
            </a:p>
            <a:p>
              <a:pPr algn="just">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a:rPr>
                <a:t>画面に表示される範囲を、画面１つ分だけ上や下にスクロールします。</a:t>
              </a:r>
            </a:p>
          </p:txBody>
        </p:sp>
        <p:sp>
          <p:nvSpPr>
            <p:cNvPr id="18" name="正方形/長方形 17">
              <a:extLst>
                <a:ext uri="{FF2B5EF4-FFF2-40B4-BE49-F238E27FC236}">
                  <a16:creationId xmlns:a16="http://schemas.microsoft.com/office/drawing/2014/main" id="{D0B0A3C3-8780-84DB-14B7-146E1A4857CC}"/>
                </a:ext>
              </a:extLst>
            </p:cNvPr>
            <p:cNvSpPr/>
            <p:nvPr/>
          </p:nvSpPr>
          <p:spPr>
            <a:xfrm>
              <a:off x="429809" y="3396120"/>
              <a:ext cx="492443" cy="496803"/>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grpSp>
      <p:sp>
        <p:nvSpPr>
          <p:cNvPr id="3" name="字幕 14">
            <a:extLst>
              <a:ext uri="{FF2B5EF4-FFF2-40B4-BE49-F238E27FC236}">
                <a16:creationId xmlns:a16="http://schemas.microsoft.com/office/drawing/2014/main" id="{7305BDE7-748B-A077-AFBD-5426933530AD}"/>
              </a:ext>
            </a:extLst>
          </p:cNvPr>
          <p:cNvSpPr txBox="1">
            <a:spLocks/>
          </p:cNvSpPr>
          <p:nvPr/>
        </p:nvSpPr>
        <p:spPr>
          <a:xfrm>
            <a:off x="453192" y="1028112"/>
            <a:ext cx="8237612" cy="18740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ホームページの作りや内容はページ制作者に依存しているため、ページ内のメニュー項目や広告が多く、</a:t>
            </a:r>
            <a:r>
              <a:rPr lang="en-US" altLang="ja-JP" sz="2200" b="0" dirty="0" err="1">
                <a:latin typeface="BIZ UDPゴシック" panose="020B0400000000000000" pitchFamily="50" charset="-128"/>
                <a:ea typeface="BIZ UDPゴシック" panose="020B0400000000000000" pitchFamily="50" charset="-128"/>
              </a:rPr>
              <a:t>VoiceOver</a:t>
            </a:r>
            <a:r>
              <a:rPr lang="ja-JP" altLang="en-US" sz="2200" b="0" dirty="0">
                <a:latin typeface="BIZ UDPゴシック" panose="020B0400000000000000" pitchFamily="50" charset="-128"/>
                <a:ea typeface="BIZ UDPゴシック" panose="020B0400000000000000" pitchFamily="50" charset="-128"/>
              </a:rPr>
              <a:t>を利用したジェスチャー操作では操作しにくいページがあります。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以下の方法を知っておくと便利な場合があります。</a:t>
            </a:r>
          </a:p>
        </p:txBody>
      </p:sp>
    </p:spTree>
    <p:extLst>
      <p:ext uri="{BB962C8B-B14F-4D97-AF65-F5344CB8AC3E}">
        <p14:creationId xmlns:p14="http://schemas.microsoft.com/office/powerpoint/2010/main" val="352733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FE2960B-238E-4D08-E0B7-7FFE90E4E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033" y="24547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21127" y="6156240"/>
            <a:ext cx="2260065" cy="3464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84641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ホーム画面から</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a:t>
            </a:r>
            <a:r>
              <a:rPr lang="en-US" altLang="ja-JP" sz="1800" dirty="0">
                <a:solidFill>
                  <a:prstClr val="black"/>
                </a:solidFill>
                <a:latin typeface="BIZ UDPゴシック" panose="020B0400000000000000" pitchFamily="50" charset="-128"/>
                <a:ea typeface="BIZ UDPゴシック" panose="020B0400000000000000" pitchFamily="50" charset="-128"/>
              </a:rPr>
              <a:t>/Web</a:t>
            </a:r>
            <a:r>
              <a:rPr lang="ja-JP" altLang="en-US" sz="1800" dirty="0">
                <a:solidFill>
                  <a:prstClr val="black"/>
                </a:solidFill>
                <a:latin typeface="BIZ UDPゴシック" panose="020B0400000000000000" pitchFamily="50" charset="-128"/>
                <a:ea typeface="BIZ UDPゴシック" panose="020B0400000000000000" pitchFamily="50" charset="-128"/>
              </a:rPr>
              <a:t>サイト名を入力」を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E32656C0-9017-CA19-CFF2-5EFDC285C3E3}"/>
              </a:ext>
            </a:extLst>
          </p:cNvPr>
          <p:cNvSpPr/>
          <p:nvPr/>
        </p:nvSpPr>
        <p:spPr>
          <a:xfrm>
            <a:off x="2490016" y="6188123"/>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ニュース画面を開いてみましょう</a:t>
            </a:r>
          </a:p>
        </p:txBody>
      </p:sp>
      <p:sp>
        <p:nvSpPr>
          <p:cNvPr id="7" name="タイトル 1">
            <a:extLst>
              <a:ext uri="{FF2B5EF4-FFF2-40B4-BE49-F238E27FC236}">
                <a16:creationId xmlns:a16="http://schemas.microsoft.com/office/drawing/2014/main" id="{3E115DA6-2ABE-F7C9-F231-AD9DE3EC1E5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ページ閲覧時のヒント</a:t>
            </a:r>
          </a:p>
        </p:txBody>
      </p:sp>
      <p:sp>
        <p:nvSpPr>
          <p:cNvPr id="4" name="テキスト ボックス 3">
            <a:extLst>
              <a:ext uri="{FF2B5EF4-FFF2-40B4-BE49-F238E27FC236}">
                <a16:creationId xmlns:a16="http://schemas.microsoft.com/office/drawing/2014/main" id="{0AC23EB2-55C3-99D9-D311-565051770DED}"/>
              </a:ext>
            </a:extLst>
          </p:cNvPr>
          <p:cNvSpPr txBox="1"/>
          <p:nvPr/>
        </p:nvSpPr>
        <p:spPr>
          <a:xfrm>
            <a:off x="3623896" y="2692275"/>
            <a:ext cx="1816363" cy="1002134"/>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で「サファリを開いて」と声をかけても開きます</a:t>
            </a:r>
          </a:p>
        </p:txBody>
      </p:sp>
      <p:pic>
        <p:nvPicPr>
          <p:cNvPr id="8" name="図 7">
            <a:extLst>
              <a:ext uri="{FF2B5EF4-FFF2-40B4-BE49-F238E27FC236}">
                <a16:creationId xmlns:a16="http://schemas.microsoft.com/office/drawing/2014/main" id="{A9FB39B1-B6E1-4109-151E-26F654A21A58}"/>
              </a:ext>
            </a:extLst>
          </p:cNvPr>
          <p:cNvPicPr>
            <a:picLocks noChangeAspect="1"/>
          </p:cNvPicPr>
          <p:nvPr/>
        </p:nvPicPr>
        <p:blipFill>
          <a:blip r:embed="rId8"/>
          <a:srcRect l="4277" t="4303" r="5920" b="5894"/>
          <a:stretch>
            <a:fillRect/>
          </a:stretch>
        </p:blipFill>
        <p:spPr>
          <a:xfrm>
            <a:off x="3840010" y="1556103"/>
            <a:ext cx="360000" cy="360000"/>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Tree>
    <p:extLst>
      <p:ext uri="{BB962C8B-B14F-4D97-AF65-F5344CB8AC3E}">
        <p14:creationId xmlns:p14="http://schemas.microsoft.com/office/powerpoint/2010/main" val="1906642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5AFCF5-1E61-FFFF-3507-D22262D8B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287" y="24547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5B41D56-C578-84FF-31A1-FD2917AD7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341" y="240505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680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コン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という音が聞こえたら</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今日のニュース</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a:t>
            </a:r>
            <a:r>
              <a:rPr lang="ja-JP" altLang="en-US" dirty="0">
                <a:solidFill>
                  <a:prstClr val="black"/>
                </a:solidFill>
                <a:latin typeface="BIZ UDPゴシック" panose="020B0400000000000000" pitchFamily="50" charset="-128"/>
                <a:ea typeface="BIZ UDPゴシック" panose="020B0400000000000000" pitchFamily="50" charset="-128"/>
              </a:rPr>
              <a:t>声をかけます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275198" y="6152605"/>
            <a:ext cx="225647" cy="2366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7" name="タイトル 1">
            <a:extLst>
              <a:ext uri="{FF2B5EF4-FFF2-40B4-BE49-F238E27FC236}">
                <a16:creationId xmlns:a16="http://schemas.microsoft.com/office/drawing/2014/main" id="{3E115DA6-2ABE-F7C9-F231-AD9DE3EC1E5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ページ閲覧時のヒント</a:t>
            </a:r>
          </a:p>
        </p:txBody>
      </p:sp>
      <p:sp>
        <p:nvSpPr>
          <p:cNvPr id="2" name="テキスト ボックス 1">
            <a:extLst>
              <a:ext uri="{FF2B5EF4-FFF2-40B4-BE49-F238E27FC236}">
                <a16:creationId xmlns:a16="http://schemas.microsoft.com/office/drawing/2014/main" id="{C773EA87-86D0-DFA6-3978-919CD626A9BE}"/>
              </a:ext>
            </a:extLst>
          </p:cNvPr>
          <p:cNvSpPr txBox="1"/>
          <p:nvPr/>
        </p:nvSpPr>
        <p:spPr>
          <a:xfrm>
            <a:off x="7859287" y="5413711"/>
            <a:ext cx="1404427" cy="682046"/>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検索結果が表示されます</a:t>
            </a:r>
          </a:p>
        </p:txBody>
      </p:sp>
      <p:pic>
        <p:nvPicPr>
          <p:cNvPr id="8" name="Picture 2">
            <a:extLst>
              <a:ext uri="{FF2B5EF4-FFF2-40B4-BE49-F238E27FC236}">
                <a16:creationId xmlns:a16="http://schemas.microsoft.com/office/drawing/2014/main" id="{FD233969-900F-2F8E-57CA-CBFA3B8135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988" t="87437" r="8562" b="8492"/>
          <a:stretch/>
        </p:blipFill>
        <p:spPr bwMode="auto">
          <a:xfrm>
            <a:off x="2768159" y="1575788"/>
            <a:ext cx="256583" cy="28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F7F97164-B3FD-5AC6-8147-27E5E619ED36}"/>
              </a:ext>
            </a:extLst>
          </p:cNvPr>
          <p:cNvSpPr txBox="1"/>
          <p:nvPr/>
        </p:nvSpPr>
        <p:spPr>
          <a:xfrm>
            <a:off x="3663312" y="5860217"/>
            <a:ext cx="1749833" cy="584775"/>
          </a:xfrm>
          <a:prstGeom prst="rect">
            <a:avLst/>
          </a:prstGeom>
          <a:noFill/>
        </p:spPr>
        <p:txBody>
          <a:bodyPr wrap="square">
            <a:spAutoFit/>
          </a:bodyPr>
          <a:lstStyle/>
          <a:p>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マイクボタン</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と読み上げます</a:t>
            </a:r>
            <a:endParaRPr lang="ja-JP" altLang="en-US" sz="1600" dirty="0">
              <a:solidFill>
                <a:schemeClr val="accent1"/>
              </a:solidFill>
            </a:endParaRPr>
          </a:p>
        </p:txBody>
      </p:sp>
      <p:sp>
        <p:nvSpPr>
          <p:cNvPr id="17" name="サブタイトル 2">
            <a:extLst>
              <a:ext uri="{FF2B5EF4-FFF2-40B4-BE49-F238E27FC236}">
                <a16:creationId xmlns:a16="http://schemas.microsoft.com/office/drawing/2014/main" id="{71612947-8DC3-8444-3AF2-4D34EA9150C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ニュース画面を開いてみましょう</a:t>
            </a:r>
          </a:p>
        </p:txBody>
      </p:sp>
    </p:spTree>
    <p:extLst>
      <p:ext uri="{BB962C8B-B14F-4D97-AF65-F5344CB8AC3E}">
        <p14:creationId xmlns:p14="http://schemas.microsoft.com/office/powerpoint/2010/main" val="159007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AA16F42-B51C-AF5F-B980-C9F751F654B1}"/>
              </a:ext>
            </a:extLst>
          </p:cNvPr>
          <p:cNvPicPr>
            <a:picLocks noChangeAspect="1"/>
          </p:cNvPicPr>
          <p:nvPr/>
        </p:nvPicPr>
        <p:blipFill>
          <a:blip r:embed="rId4"/>
          <a:stretch>
            <a:fillRect/>
          </a:stretch>
        </p:blipFill>
        <p:spPr>
          <a:xfrm>
            <a:off x="5419116" y="2405390"/>
            <a:ext cx="2450804" cy="4340728"/>
          </a:xfrm>
          <a:prstGeom prst="rect">
            <a:avLst/>
          </a:prstGeom>
        </p:spPr>
      </p:pic>
      <p:pic>
        <p:nvPicPr>
          <p:cNvPr id="8" name="図 7">
            <a:extLst>
              <a:ext uri="{FF2B5EF4-FFF2-40B4-BE49-F238E27FC236}">
                <a16:creationId xmlns:a16="http://schemas.microsoft.com/office/drawing/2014/main" id="{096F818D-E760-9FD9-E65D-A0C57FDFBBF3}"/>
              </a:ext>
            </a:extLst>
          </p:cNvPr>
          <p:cNvPicPr>
            <a:picLocks noChangeAspect="1"/>
          </p:cNvPicPr>
          <p:nvPr/>
        </p:nvPicPr>
        <p:blipFill>
          <a:blip r:embed="rId5"/>
          <a:stretch>
            <a:fillRect/>
          </a:stretch>
        </p:blipFill>
        <p:spPr>
          <a:xfrm>
            <a:off x="1231624" y="2405390"/>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92924" y="2722328"/>
            <a:ext cx="2285085" cy="172909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20177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ローターを使用して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見出し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見出しごとに</a:t>
            </a:r>
            <a:r>
              <a:rPr lang="ja-JP" altLang="en-US" dirty="0">
                <a:solidFill>
                  <a:prstClr val="black"/>
                </a:solidFill>
                <a:latin typeface="BIZ UDPゴシック" panose="020B0400000000000000" pitchFamily="50" charset="-128"/>
                <a:ea typeface="BIZ UDPゴシック" panose="020B0400000000000000" pitchFamily="50" charset="-128"/>
              </a:rPr>
              <a:t>見たいサイトを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探します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7" name="タイトル 1">
            <a:extLst>
              <a:ext uri="{FF2B5EF4-FFF2-40B4-BE49-F238E27FC236}">
                <a16:creationId xmlns:a16="http://schemas.microsoft.com/office/drawing/2014/main" id="{3E115DA6-2ABE-F7C9-F231-AD9DE3EC1E5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ページ閲覧時のヒント</a:t>
            </a:r>
          </a:p>
        </p:txBody>
      </p:sp>
      <p:sp>
        <p:nvSpPr>
          <p:cNvPr id="2" name="四角形: 角を丸くする 1">
            <a:extLst>
              <a:ext uri="{FF2B5EF4-FFF2-40B4-BE49-F238E27FC236}">
                <a16:creationId xmlns:a16="http://schemas.microsoft.com/office/drawing/2014/main" id="{09432E96-679B-563B-BB7F-B356ECB4568C}"/>
              </a:ext>
            </a:extLst>
          </p:cNvPr>
          <p:cNvSpPr/>
          <p:nvPr/>
        </p:nvSpPr>
        <p:spPr>
          <a:xfrm>
            <a:off x="1844900" y="4005892"/>
            <a:ext cx="1209799" cy="11388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サブタイトル 2">
            <a:extLst>
              <a:ext uri="{FF2B5EF4-FFF2-40B4-BE49-F238E27FC236}">
                <a16:creationId xmlns:a16="http://schemas.microsoft.com/office/drawing/2014/main" id="{4F3417FB-4D0B-913E-C91C-47093BDF7B1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ニュース画面を開いてみましょう</a:t>
            </a:r>
          </a:p>
        </p:txBody>
      </p:sp>
    </p:spTree>
    <p:extLst>
      <p:ext uri="{BB962C8B-B14F-4D97-AF65-F5344CB8AC3E}">
        <p14:creationId xmlns:p14="http://schemas.microsoft.com/office/powerpoint/2010/main" val="156845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612792" y="1262997"/>
            <a:ext cx="6229226" cy="4524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Safari(</a:t>
            </a:r>
            <a:r>
              <a:rPr lang="ja-JP" altLang="en-US" dirty="0">
                <a:ln w="0"/>
                <a:solidFill>
                  <a:prstClr val="black"/>
                </a:solidFill>
                <a:latin typeface="BIZ UDPゴシック" panose="020B0400000000000000" pitchFamily="50" charset="-128"/>
                <a:ea typeface="BIZ UDPゴシック" panose="020B0400000000000000" pitchFamily="50" charset="-128"/>
              </a:rPr>
              <a:t>サファリ</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を使って検索</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Safari</a:t>
            </a:r>
            <a:r>
              <a:rPr lang="ja-JP" altLang="en-US" dirty="0">
                <a:ln w="0"/>
                <a:solidFill>
                  <a:prstClr val="black"/>
                </a:solidFill>
                <a:latin typeface="BIZ UDPゴシック" panose="020B0400000000000000" pitchFamily="50" charset="-128"/>
                <a:ea typeface="BIZ UDPゴシック" panose="020B0400000000000000" pitchFamily="50" charset="-128"/>
              </a:rPr>
              <a:t>を使って検索</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９</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ページ閲覧時のヒント</a:t>
            </a:r>
            <a:r>
              <a:rPr lang="en-US" altLang="ja-JP" dirty="0">
                <a:ln w="0"/>
                <a:solidFill>
                  <a:prstClr val="black"/>
                </a:solidFill>
                <a:latin typeface="BIZ UDPゴシック" panose="020B0400000000000000" pitchFamily="50" charset="-128"/>
                <a:ea typeface="BIZ UDPゴシック" panose="020B0400000000000000" pitchFamily="50" charset="-128"/>
              </a:rPr>
              <a:t>…………………………………P13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タブの切り替え</a:t>
            </a:r>
            <a:r>
              <a:rPr lang="en-US" altLang="ja-JP" dirty="0">
                <a:ln w="0"/>
                <a:solidFill>
                  <a:prstClr val="black"/>
                </a:solidFill>
                <a:latin typeface="BIZ UDPゴシック" panose="020B0400000000000000" pitchFamily="50" charset="-128"/>
                <a:ea typeface="BIZ UDPゴシック" panose="020B0400000000000000" pitchFamily="50" charset="-128"/>
              </a:rPr>
              <a:t>…………………………………………P19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タブを閉じる</a:t>
            </a:r>
            <a:r>
              <a:rPr lang="en-US" altLang="ja-JP" dirty="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ブックマークの登録</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……………………………P28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ブックマークの削除</a:t>
            </a:r>
            <a:r>
              <a:rPr lang="en-US" altLang="ja-JP" dirty="0">
                <a:ln w="0"/>
                <a:solidFill>
                  <a:prstClr val="black"/>
                </a:solidFill>
                <a:latin typeface="BIZ UDPゴシック" panose="020B0400000000000000" pitchFamily="50" charset="-128"/>
                <a:ea typeface="BIZ UDPゴシック" panose="020B0400000000000000" pitchFamily="50" charset="-128"/>
              </a:rPr>
              <a:t>………………………………………P30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履歴からページを開く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……………………………………P32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インターネットを使うときの注意点</a:t>
            </a:r>
            <a:r>
              <a:rPr lang="en-US" altLang="ja-JP" dirty="0">
                <a:ln w="0"/>
                <a:solidFill>
                  <a:prstClr val="black"/>
                </a:solidFill>
                <a:latin typeface="BIZ UDPゴシック" panose="020B0400000000000000" pitchFamily="50" charset="-128"/>
                <a:ea typeface="BIZ UDPゴシック" panose="020B0400000000000000" pitchFamily="50" charset="-128"/>
              </a:rPr>
              <a:t>……………………P34</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937200" y="1262997"/>
            <a:ext cx="675592" cy="4624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1-J</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1-K</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937200" y="790786"/>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１．インターネットの使い方</a:t>
            </a:r>
          </a:p>
        </p:txBody>
      </p:sp>
    </p:spTree>
    <p:extLst>
      <p:ext uri="{BB962C8B-B14F-4D97-AF65-F5344CB8AC3E}">
        <p14:creationId xmlns:p14="http://schemas.microsoft.com/office/powerpoint/2010/main" val="296387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08F1F6D-B2CA-CB66-D8F8-39D7FFC26153}"/>
              </a:ext>
            </a:extLst>
          </p:cNvPr>
          <p:cNvPicPr>
            <a:picLocks noChangeAspect="1"/>
          </p:cNvPicPr>
          <p:nvPr/>
        </p:nvPicPr>
        <p:blipFill>
          <a:blip r:embed="rId4"/>
          <a:stretch>
            <a:fillRect/>
          </a:stretch>
        </p:blipFill>
        <p:spPr>
          <a:xfrm>
            <a:off x="5431405" y="2403543"/>
            <a:ext cx="2456901" cy="4346825"/>
          </a:xfrm>
          <a:prstGeom prst="rect">
            <a:avLst/>
          </a:prstGeom>
        </p:spPr>
      </p:pic>
      <p:pic>
        <p:nvPicPr>
          <p:cNvPr id="2" name="図 1">
            <a:extLst>
              <a:ext uri="{FF2B5EF4-FFF2-40B4-BE49-F238E27FC236}">
                <a16:creationId xmlns:a16="http://schemas.microsoft.com/office/drawing/2014/main" id="{A8BD5100-044E-F008-D284-09F5840F05F2}"/>
              </a:ext>
            </a:extLst>
          </p:cNvPr>
          <p:cNvPicPr>
            <a:picLocks noChangeAspect="1"/>
          </p:cNvPicPr>
          <p:nvPr/>
        </p:nvPicPr>
        <p:blipFill>
          <a:blip r:embed="rId5"/>
          <a:stretch>
            <a:fillRect/>
          </a:stretch>
        </p:blipFill>
        <p:spPr>
          <a:xfrm>
            <a:off x="1215411"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53687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一覧の中で見たいものがあればダブルタップします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ページの読み込み音が聞こえ、ウェブサイトが開きます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7" name="タイトル 1">
            <a:extLst>
              <a:ext uri="{FF2B5EF4-FFF2-40B4-BE49-F238E27FC236}">
                <a16:creationId xmlns:a16="http://schemas.microsoft.com/office/drawing/2014/main" id="{3E115DA6-2ABE-F7C9-F231-AD9DE3EC1E5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ページ閲覧時のヒント</a:t>
            </a:r>
          </a:p>
        </p:txBody>
      </p:sp>
      <p:sp>
        <p:nvSpPr>
          <p:cNvPr id="4" name="四角形: 角を丸くする 3">
            <a:extLst>
              <a:ext uri="{FF2B5EF4-FFF2-40B4-BE49-F238E27FC236}">
                <a16:creationId xmlns:a16="http://schemas.microsoft.com/office/drawing/2014/main" id="{C4E8505B-9BF3-ED48-38F5-06233ED992E5}"/>
              </a:ext>
            </a:extLst>
          </p:cNvPr>
          <p:cNvSpPr/>
          <p:nvPr/>
        </p:nvSpPr>
        <p:spPr>
          <a:xfrm>
            <a:off x="1298238" y="2682136"/>
            <a:ext cx="2285085" cy="172909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楕円 4">
            <a:extLst>
              <a:ext uri="{FF2B5EF4-FFF2-40B4-BE49-F238E27FC236}">
                <a16:creationId xmlns:a16="http://schemas.microsoft.com/office/drawing/2014/main" id="{378312B9-D442-1268-94C5-ED2616490B72}"/>
              </a:ext>
            </a:extLst>
          </p:cNvPr>
          <p:cNvSpPr/>
          <p:nvPr/>
        </p:nvSpPr>
        <p:spPr>
          <a:xfrm>
            <a:off x="1984856" y="2998472"/>
            <a:ext cx="900000" cy="900000"/>
          </a:xfrm>
          <a:prstGeom prst="ellipse">
            <a:avLst/>
          </a:prstGeom>
          <a:gradFill flip="none" rotWithShape="1">
            <a:gsLst>
              <a:gs pos="0">
                <a:schemeClr val="accent1">
                  <a:lumMod val="60000"/>
                  <a:lumOff val="40000"/>
                </a:schemeClr>
              </a:gs>
              <a:gs pos="58400">
                <a:schemeClr val="accent1">
                  <a:lumMod val="40000"/>
                  <a:lumOff val="60000"/>
                </a:schemeClr>
              </a:gs>
              <a:gs pos="100000">
                <a:schemeClr val="accent1">
                  <a:lumMod val="20000"/>
                  <a:lumOff val="8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E256E657-BE8B-F8AE-1D06-C81752FB482B}"/>
              </a:ext>
            </a:extLst>
          </p:cNvPr>
          <p:cNvSpPr/>
          <p:nvPr/>
        </p:nvSpPr>
        <p:spPr>
          <a:xfrm rot="10800000">
            <a:off x="2192540" y="3898472"/>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サブタイトル 2">
            <a:extLst>
              <a:ext uri="{FF2B5EF4-FFF2-40B4-BE49-F238E27FC236}">
                <a16:creationId xmlns:a16="http://schemas.microsoft.com/office/drawing/2014/main" id="{B0BD85C5-287F-4F32-F381-40456D62B1B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ニュース画面を開いてみましょう</a:t>
            </a:r>
          </a:p>
        </p:txBody>
      </p:sp>
    </p:spTree>
    <p:extLst>
      <p:ext uri="{BB962C8B-B14F-4D97-AF65-F5344CB8AC3E}">
        <p14:creationId xmlns:p14="http://schemas.microsoft.com/office/powerpoint/2010/main" val="195534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107B9C10-8825-76AD-8C68-690846CFA493}"/>
              </a:ext>
            </a:extLst>
          </p:cNvPr>
          <p:cNvPicPr>
            <a:picLocks noChangeAspect="1"/>
          </p:cNvPicPr>
          <p:nvPr/>
        </p:nvPicPr>
        <p:blipFill>
          <a:blip r:embed="rId4"/>
          <a:stretch>
            <a:fillRect/>
          </a:stretch>
        </p:blipFill>
        <p:spPr>
          <a:xfrm>
            <a:off x="3337453" y="2318294"/>
            <a:ext cx="2462997"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380274" y="1054450"/>
            <a:ext cx="8383452" cy="126384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Safari</a:t>
            </a:r>
            <a:r>
              <a:rPr lang="ja-JP" altLang="en-US" sz="2000" dirty="0">
                <a:latin typeface="BIZ UDPゴシック" panose="020B0400000000000000" pitchFamily="50" charset="-128"/>
                <a:ea typeface="BIZ UDPゴシック" panose="020B0400000000000000" pitchFamily="50" charset="-128"/>
              </a:rPr>
              <a:t>の画面で開いた一つひとつのページをタブといいます。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画面上に表示できるのは一つのタブだけですが、２つ以上の情報を比べたい時にタブを切り替えると便利です。</a:t>
            </a:r>
            <a:endParaRPr lang="en-US" altLang="ja-JP" sz="2000"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D5B5148D-1A7E-18C8-A484-1BA9ECE74D2B}"/>
              </a:ext>
            </a:extLst>
          </p:cNvPr>
          <p:cNvSpPr/>
          <p:nvPr/>
        </p:nvSpPr>
        <p:spPr>
          <a:xfrm>
            <a:off x="3363693" y="2530547"/>
            <a:ext cx="2404858" cy="3283635"/>
          </a:xfrm>
          <a:prstGeom prst="roundRect">
            <a:avLst>
              <a:gd name="adj" fmla="val 5173"/>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9262DC76-6FB2-CF2A-0B80-BED59B568C01}"/>
              </a:ext>
            </a:extLst>
          </p:cNvPr>
          <p:cNvSpPr>
            <a:spLocks noGrp="1"/>
          </p:cNvSpPr>
          <p:nvPr>
            <p:ph type="ctrTitle"/>
          </p:nvPr>
        </p:nvSpPr>
        <p:spPr>
          <a:xfrm>
            <a:off x="1392691" y="220736"/>
            <a:ext cx="7576708" cy="486326"/>
          </a:xfrm>
        </p:spPr>
        <p:txBody>
          <a:bodyPr vert="horz">
            <a:noAutofit/>
          </a:bodyPr>
          <a:lstStyle/>
          <a:p>
            <a:r>
              <a:rPr lang="ja-JP" altLang="en-US" dirty="0"/>
              <a:t>タブの切り替え</a:t>
            </a:r>
          </a:p>
        </p:txBody>
      </p:sp>
    </p:spTree>
    <p:extLst>
      <p:ext uri="{BB962C8B-B14F-4D97-AF65-F5344CB8AC3E}">
        <p14:creationId xmlns:p14="http://schemas.microsoft.com/office/powerpoint/2010/main" val="1159044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3959C89-4C4E-F266-F35E-3C354D63C67B}"/>
              </a:ext>
            </a:extLst>
          </p:cNvPr>
          <p:cNvPicPr>
            <a:picLocks noChangeAspect="1"/>
          </p:cNvPicPr>
          <p:nvPr/>
        </p:nvPicPr>
        <p:blipFill>
          <a:blip r:embed="rId4"/>
          <a:stretch>
            <a:fillRect/>
          </a:stretch>
        </p:blipFill>
        <p:spPr>
          <a:xfrm>
            <a:off x="5459156" y="2376987"/>
            <a:ext cx="2456901" cy="4346825"/>
          </a:xfrm>
          <a:prstGeom prst="rect">
            <a:avLst/>
          </a:prstGeom>
        </p:spPr>
      </p:pic>
      <p:pic>
        <p:nvPicPr>
          <p:cNvPr id="5" name="図 4">
            <a:extLst>
              <a:ext uri="{FF2B5EF4-FFF2-40B4-BE49-F238E27FC236}">
                <a16:creationId xmlns:a16="http://schemas.microsoft.com/office/drawing/2014/main" id="{C2C41D29-8E5D-85F8-BA2D-345F912D743A}"/>
              </a:ext>
            </a:extLst>
          </p:cNvPr>
          <p:cNvPicPr>
            <a:picLocks noChangeAspect="1"/>
          </p:cNvPicPr>
          <p:nvPr/>
        </p:nvPicPr>
        <p:blipFill>
          <a:blip r:embed="rId5"/>
          <a:stretch>
            <a:fillRect/>
          </a:stretch>
        </p:blipFill>
        <p:spPr>
          <a:xfrm>
            <a:off x="1231579" y="2390400"/>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03888" y="4247749"/>
            <a:ext cx="1173359" cy="167688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7" y="1512998"/>
            <a:ext cx="315956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画面の右下の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タブボタン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06664"/>
            <a:ext cx="353687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表示したいタブタイトルを選択し、ダブルタップします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221421" y="6346953"/>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 name="サブタイトル 2">
            <a:extLst>
              <a:ext uri="{FF2B5EF4-FFF2-40B4-BE49-F238E27FC236}">
                <a16:creationId xmlns:a16="http://schemas.microsoft.com/office/drawing/2014/main" id="{16DB374D-3287-44D3-EF40-5119716C171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タブを切り替えてみましょう</a:t>
            </a:r>
          </a:p>
        </p:txBody>
      </p:sp>
      <p:sp>
        <p:nvSpPr>
          <p:cNvPr id="4" name="タイトル 1">
            <a:extLst>
              <a:ext uri="{FF2B5EF4-FFF2-40B4-BE49-F238E27FC236}">
                <a16:creationId xmlns:a16="http://schemas.microsoft.com/office/drawing/2014/main" id="{76B5461E-917D-46DA-0A56-2A010016F227}"/>
              </a:ext>
            </a:extLst>
          </p:cNvPr>
          <p:cNvSpPr>
            <a:spLocks noGrp="1"/>
          </p:cNvSpPr>
          <p:nvPr>
            <p:ph type="ctrTitle"/>
          </p:nvPr>
        </p:nvSpPr>
        <p:spPr>
          <a:xfrm>
            <a:off x="1392691" y="220736"/>
            <a:ext cx="7576708" cy="486326"/>
          </a:xfrm>
        </p:spPr>
        <p:txBody>
          <a:bodyPr vert="horz">
            <a:noAutofit/>
          </a:bodyPr>
          <a:lstStyle/>
          <a:p>
            <a:r>
              <a:rPr lang="ja-JP" altLang="en-US" dirty="0"/>
              <a:t>タブの切り替え</a:t>
            </a:r>
          </a:p>
        </p:txBody>
      </p:sp>
    </p:spTree>
    <p:extLst>
      <p:ext uri="{BB962C8B-B14F-4D97-AF65-F5344CB8AC3E}">
        <p14:creationId xmlns:p14="http://schemas.microsoft.com/office/powerpoint/2010/main" val="183590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40AA0FC-ED15-B622-BB9B-AAC89C64D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タブの切り替え</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7" name="テキスト ボックス 6">
            <a:extLst>
              <a:ext uri="{FF2B5EF4-FFF2-40B4-BE49-F238E27FC236}">
                <a16:creationId xmlns:a16="http://schemas.microsoft.com/office/drawing/2014/main" id="{75D473DD-BD56-F823-40C6-1A9EE7B8851D}"/>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3C8C14F5-CAA8-5F9B-BB8C-D4F45AD7439C}"/>
              </a:ext>
            </a:extLst>
          </p:cNvPr>
          <p:cNvSpPr txBox="1"/>
          <p:nvPr/>
        </p:nvSpPr>
        <p:spPr>
          <a:xfrm>
            <a:off x="3485788" y="1512998"/>
            <a:ext cx="3378476" cy="395621"/>
          </a:xfrm>
          <a:prstGeom prst="rect">
            <a:avLst/>
          </a:prstGeom>
          <a:noFill/>
        </p:spPr>
        <p:txBody>
          <a:bodyPr wrap="square" lIns="91440" tIns="45720" rIns="91440" bIns="45720" rtlCol="0" anchor="t">
            <a:spAutoFit/>
          </a:bodyPr>
          <a:lstStyle/>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選択したサイトが開きます</a:t>
            </a:r>
          </a:p>
        </p:txBody>
      </p:sp>
      <p:sp>
        <p:nvSpPr>
          <p:cNvPr id="2" name="テキスト ボックス 1">
            <a:extLst>
              <a:ext uri="{FF2B5EF4-FFF2-40B4-BE49-F238E27FC236}">
                <a16:creationId xmlns:a16="http://schemas.microsoft.com/office/drawing/2014/main" id="{CC9ED77F-531D-93F1-A492-822DC2A9E709}"/>
              </a:ext>
            </a:extLst>
          </p:cNvPr>
          <p:cNvSpPr txBox="1"/>
          <p:nvPr/>
        </p:nvSpPr>
        <p:spPr>
          <a:xfrm>
            <a:off x="5765523" y="3614832"/>
            <a:ext cx="3378476"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❶</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❷</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を繰り返すことで、再度別のタブを開くことができます</a:t>
            </a:r>
          </a:p>
        </p:txBody>
      </p:sp>
      <p:sp>
        <p:nvSpPr>
          <p:cNvPr id="5" name="サブタイトル 2">
            <a:extLst>
              <a:ext uri="{FF2B5EF4-FFF2-40B4-BE49-F238E27FC236}">
                <a16:creationId xmlns:a16="http://schemas.microsoft.com/office/drawing/2014/main" id="{48524A2F-CDDB-233F-3816-CD50D01EB09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タブを切り替えてみましょう</a:t>
            </a:r>
          </a:p>
        </p:txBody>
      </p:sp>
    </p:spTree>
    <p:extLst>
      <p:ext uri="{BB962C8B-B14F-4D97-AF65-F5344CB8AC3E}">
        <p14:creationId xmlns:p14="http://schemas.microsoft.com/office/powerpoint/2010/main" val="309919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7BC07FE-76E9-C7B9-8F74-9F07B889D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625" y="240381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63D4EA6-97BE-9C03-16A9-B5FB48E9B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260" y="240381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216830" y="4944138"/>
            <a:ext cx="1566203" cy="659218"/>
          </a:xfrm>
          <a:prstGeom prst="roundRect">
            <a:avLst>
              <a:gd name="adj" fmla="val 645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06956"/>
            <a:ext cx="349069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赤枠内どちらかを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タブを閉じる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4" name="テキスト ボックス 3">
            <a:extLst>
              <a:ext uri="{FF2B5EF4-FFF2-40B4-BE49-F238E27FC236}">
                <a16:creationId xmlns:a16="http://schemas.microsoft.com/office/drawing/2014/main" id="{8F3C6C29-CFA5-B2A6-1F37-04E90B2CCCF2}"/>
              </a:ext>
            </a:extLst>
          </p:cNvPr>
          <p:cNvSpPr txBox="1"/>
          <p:nvPr/>
        </p:nvSpPr>
        <p:spPr>
          <a:xfrm>
            <a:off x="1412437" y="1512998"/>
            <a:ext cx="381878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タブボタン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を選択し、ダブルタップ後に画面を押さえたままにします</a:t>
            </a:r>
          </a:p>
        </p:txBody>
      </p:sp>
      <p:sp>
        <p:nvSpPr>
          <p:cNvPr id="5" name="四角形: 角を丸くする 4">
            <a:extLst>
              <a:ext uri="{FF2B5EF4-FFF2-40B4-BE49-F238E27FC236}">
                <a16:creationId xmlns:a16="http://schemas.microsoft.com/office/drawing/2014/main" id="{9D536683-A3CB-1387-FF9B-F1EF603D4B8C}"/>
              </a:ext>
            </a:extLst>
          </p:cNvPr>
          <p:cNvSpPr/>
          <p:nvPr/>
        </p:nvSpPr>
        <p:spPr>
          <a:xfrm>
            <a:off x="3221421" y="6346953"/>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115885C6-1505-E7BF-AEFA-E9FD47E5D8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タブを閉じてみましょう</a:t>
            </a:r>
          </a:p>
        </p:txBody>
      </p:sp>
    </p:spTree>
    <p:extLst>
      <p:ext uri="{BB962C8B-B14F-4D97-AF65-F5344CB8AC3E}">
        <p14:creationId xmlns:p14="http://schemas.microsoft.com/office/powerpoint/2010/main" val="108039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
        <p:nvSpPr>
          <p:cNvPr id="12" name="サブタイトル 2">
            <a:extLst>
              <a:ext uri="{FF2B5EF4-FFF2-40B4-BE49-F238E27FC236}">
                <a16:creationId xmlns:a16="http://schemas.microsoft.com/office/drawing/2014/main" id="{19E427EA-247D-76CD-1010-93BA55F05C30}"/>
              </a:ext>
            </a:extLst>
          </p:cNvPr>
          <p:cNvSpPr txBox="1">
            <a:spLocks/>
          </p:cNvSpPr>
          <p:nvPr/>
        </p:nvSpPr>
        <p:spPr>
          <a:xfrm>
            <a:off x="326011" y="1893321"/>
            <a:ext cx="8491977" cy="4101896"/>
          </a:xfrm>
          <a:prstGeom prst="rect">
            <a:avLst/>
          </a:prstGeom>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設定アプリから自動で</a:t>
            </a:r>
            <a:r>
              <a:rPr lang="en-US" altLang="ja-JP" sz="2000" dirty="0">
                <a:latin typeface="BIZ UDPゴシック" panose="020B0400000000000000" pitchFamily="50" charset="-128"/>
                <a:ea typeface="BIZ UDPゴシック" panose="020B0400000000000000" pitchFamily="50" charset="-128"/>
              </a:rPr>
              <a:t>safari</a:t>
            </a:r>
            <a:r>
              <a:rPr lang="ja-JP" altLang="en-US" sz="2000" dirty="0">
                <a:latin typeface="BIZ UDPゴシック" panose="020B0400000000000000" pitchFamily="50" charset="-128"/>
                <a:ea typeface="BIZ UDPゴシック" panose="020B0400000000000000" pitchFamily="50" charset="-128"/>
              </a:rPr>
              <a:t>のタブを閉じるようにする設定も行えます。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方法は以下の通りです。</a:t>
            </a:r>
          </a:p>
          <a:p>
            <a:pPr marL="0" indent="0">
              <a:lnSpc>
                <a:spcPct val="130000"/>
              </a:lnSpc>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①設定アプリを開く</a:t>
            </a:r>
          </a:p>
          <a:p>
            <a:pPr marL="0" indent="0">
              <a:lnSpc>
                <a:spcPct val="130000"/>
              </a:lnSpc>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②</a:t>
            </a:r>
            <a:r>
              <a:rPr lang="en-US" altLang="ja-JP" sz="2000" dirty="0">
                <a:latin typeface="BIZ UDPゴシック" panose="020B0400000000000000" pitchFamily="50" charset="-128"/>
                <a:ea typeface="BIZ UDPゴシック" panose="020B0400000000000000" pitchFamily="50" charset="-128"/>
              </a:rPr>
              <a:t>Safari</a:t>
            </a:r>
            <a:r>
              <a:rPr lang="ja-JP" altLang="en-US" sz="2000" dirty="0">
                <a:latin typeface="BIZ UDPゴシック" panose="020B0400000000000000" pitchFamily="50" charset="-128"/>
                <a:ea typeface="BIZ UDPゴシック" panose="020B0400000000000000" pitchFamily="50" charset="-128"/>
              </a:rPr>
              <a:t>に進む</a:t>
            </a:r>
          </a:p>
          <a:p>
            <a:pPr marL="0" indent="0">
              <a:lnSpc>
                <a:spcPct val="130000"/>
              </a:lnSpc>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③タブを閉じるに進む</a:t>
            </a:r>
          </a:p>
          <a:p>
            <a:pPr marL="0" indent="0">
              <a:lnSpc>
                <a:spcPct val="130000"/>
              </a:lnSpc>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④１日後、１週間後、１か月後のいずれかを選びダブルタップ。</a:t>
            </a:r>
          </a:p>
          <a:p>
            <a:pPr marL="0" indent="0">
              <a:lnSpc>
                <a:spcPct val="130000"/>
              </a:lnSpc>
              <a:buFont typeface="Arial" panose="020B0604020202020204" pitchFamily="34" charset="0"/>
              <a:buNone/>
            </a:pPr>
            <a:r>
              <a:rPr lang="en-US" altLang="ja-JP" sz="2000" dirty="0">
                <a:solidFill>
                  <a:schemeClr val="accent1"/>
                </a:solidFill>
                <a:latin typeface="BIZ UDPゴシック" panose="020B0400000000000000" pitchFamily="50" charset="-128"/>
                <a:ea typeface="BIZ UDPゴシック" panose="020B0400000000000000" pitchFamily="50"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rPr>
              <a:t>自動でタブを閉じる設定を行った場合、期限が来たら残しておきたかったタブも消えるので注意が必要です</a:t>
            </a:r>
          </a:p>
        </p:txBody>
      </p:sp>
      <p:sp>
        <p:nvSpPr>
          <p:cNvPr id="3" name="サブタイトル 2">
            <a:extLst>
              <a:ext uri="{FF2B5EF4-FFF2-40B4-BE49-F238E27FC236}">
                <a16:creationId xmlns:a16="http://schemas.microsoft.com/office/drawing/2014/main" id="{43EBCD9A-AA85-DC2E-92FE-4DC13CBC82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タブを閉じてみましょう</a:t>
            </a:r>
          </a:p>
        </p:txBody>
      </p:sp>
      <p:sp>
        <p:nvSpPr>
          <p:cNvPr id="4" name="タイトル 1">
            <a:extLst>
              <a:ext uri="{FF2B5EF4-FFF2-40B4-BE49-F238E27FC236}">
                <a16:creationId xmlns:a16="http://schemas.microsoft.com/office/drawing/2014/main" id="{33D7DF90-D41D-C413-BD5C-3C400D931B5D}"/>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タブを閉じる</a:t>
            </a:r>
            <a:endParaRPr lang="ja-JP" altLang="en-US" dirty="0"/>
          </a:p>
        </p:txBody>
      </p:sp>
    </p:spTree>
    <p:extLst>
      <p:ext uri="{BB962C8B-B14F-4D97-AF65-F5344CB8AC3E}">
        <p14:creationId xmlns:p14="http://schemas.microsoft.com/office/powerpoint/2010/main" val="474076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1CCBC25-3E64-AACC-AFD2-9F256D20E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375" y="240381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6CFE375-16A1-0106-05FC-711FB61C6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625" y="240381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457220" y="6374313"/>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341618" y="1536123"/>
            <a:ext cx="323038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で登録したいページを開きます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594466" y="1540201"/>
            <a:ext cx="349069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画面の下部中央の</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共有ボタン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ブックマークの登録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11" name="サブタイトル 2">
            <a:extLst>
              <a:ext uri="{FF2B5EF4-FFF2-40B4-BE49-F238E27FC236}">
                <a16:creationId xmlns:a16="http://schemas.microsoft.com/office/drawing/2014/main" id="{031B4996-943E-BC78-43A3-14154F61C0E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ブックマークに登録してみましょう</a:t>
            </a:r>
          </a:p>
        </p:txBody>
      </p:sp>
    </p:spTree>
    <p:extLst>
      <p:ext uri="{BB962C8B-B14F-4D97-AF65-F5344CB8AC3E}">
        <p14:creationId xmlns:p14="http://schemas.microsoft.com/office/powerpoint/2010/main" val="2216467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BE4818E2-D6F6-51EA-C83B-AB4E7C51D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260" y="24140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7C217A9C-2AE8-2405-52CE-1876DCF18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311" y="24140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13097" y="3229565"/>
            <a:ext cx="2287176" cy="595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341618" y="1536123"/>
            <a:ext cx="375156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ブックマークを追加</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まで進み、ダブルタップします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594466" y="1540201"/>
            <a:ext cx="3490691"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左右にスワイプし、ブックマークの登録名を確認します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19343" y="4120462"/>
            <a:ext cx="2258090" cy="3771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ブックマークの登録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2" name="テキスト ボックス 1">
            <a:extLst>
              <a:ext uri="{FF2B5EF4-FFF2-40B4-BE49-F238E27FC236}">
                <a16:creationId xmlns:a16="http://schemas.microsoft.com/office/drawing/2014/main" id="{1AA1D6ED-9F84-45F2-C0DB-22C3B82E9197}"/>
              </a:ext>
            </a:extLst>
          </p:cNvPr>
          <p:cNvSpPr txBox="1"/>
          <p:nvPr/>
        </p:nvSpPr>
        <p:spPr>
          <a:xfrm>
            <a:off x="7832172" y="4759890"/>
            <a:ext cx="1470596" cy="1115818"/>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音声での入力も可能です</a:t>
            </a:r>
          </a:p>
        </p:txBody>
      </p:sp>
      <p:sp>
        <p:nvSpPr>
          <p:cNvPr id="5" name="サブタイトル 2">
            <a:extLst>
              <a:ext uri="{FF2B5EF4-FFF2-40B4-BE49-F238E27FC236}">
                <a16:creationId xmlns:a16="http://schemas.microsoft.com/office/drawing/2014/main" id="{D17A9892-36CC-35F9-D3AE-0283DF7AA03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ブックマークに登録してみましょう</a:t>
            </a:r>
          </a:p>
        </p:txBody>
      </p:sp>
    </p:spTree>
    <p:extLst>
      <p:ext uri="{BB962C8B-B14F-4D97-AF65-F5344CB8AC3E}">
        <p14:creationId xmlns:p14="http://schemas.microsoft.com/office/powerpoint/2010/main" val="1187465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F8CDC934-9EA9-8CB7-BB1D-8CD050E95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888948"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411898" y="1512998"/>
            <a:ext cx="504702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場所</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と読</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み上げる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次の箇所まで進み</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ブックマーク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と読むことを確認します</a:t>
            </a:r>
          </a:p>
        </p:txBody>
      </p:sp>
      <p:pic>
        <p:nvPicPr>
          <p:cNvPr id="11" name="Picture 2">
            <a:extLst>
              <a:ext uri="{FF2B5EF4-FFF2-40B4-BE49-F238E27FC236}">
                <a16:creationId xmlns:a16="http://schemas.microsoft.com/office/drawing/2014/main" id="{DE9954B7-1DFC-CD13-B5F9-967A6C1FBF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07" t="32655" b="59799"/>
          <a:stretch/>
        </p:blipFill>
        <p:spPr bwMode="auto">
          <a:xfrm>
            <a:off x="5130800" y="2962074"/>
            <a:ext cx="655593" cy="3259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5164111" y="2987475"/>
            <a:ext cx="508555"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ブックマークの登録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pic>
        <p:nvPicPr>
          <p:cNvPr id="2" name="Picture 6">
            <a:extLst>
              <a:ext uri="{FF2B5EF4-FFF2-40B4-BE49-F238E27FC236}">
                <a16:creationId xmlns:a16="http://schemas.microsoft.com/office/drawing/2014/main" id="{65B78C78-5F55-8CC9-8AB2-40BCFDA4A4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393" y="24140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E85DA0C5-9537-4203-5D19-9EDFF99CD261}"/>
              </a:ext>
            </a:extLst>
          </p:cNvPr>
          <p:cNvSpPr/>
          <p:nvPr/>
        </p:nvSpPr>
        <p:spPr>
          <a:xfrm>
            <a:off x="3422907" y="3965945"/>
            <a:ext cx="2287176" cy="47579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068F2CC-4B31-9DC4-08E3-97F755B4FD41}"/>
              </a:ext>
            </a:extLst>
          </p:cNvPr>
          <p:cNvSpPr txBox="1"/>
          <p:nvPr/>
        </p:nvSpPr>
        <p:spPr>
          <a:xfrm>
            <a:off x="5872664" y="4132132"/>
            <a:ext cx="3136899" cy="1836015"/>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お気に入り</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と読み上げた場合は、ダブルタップしてから右スワイプで</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ブックマーク</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を選び、再びダブルタップします</a:t>
            </a:r>
          </a:p>
        </p:txBody>
      </p:sp>
      <p:sp>
        <p:nvSpPr>
          <p:cNvPr id="7" name="サブタイトル 2">
            <a:extLst>
              <a:ext uri="{FF2B5EF4-FFF2-40B4-BE49-F238E27FC236}">
                <a16:creationId xmlns:a16="http://schemas.microsoft.com/office/drawing/2014/main" id="{034A52E0-C689-4009-08CA-A55241118FA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ブックマークに登録してみましょう</a:t>
            </a:r>
          </a:p>
        </p:txBody>
      </p:sp>
    </p:spTree>
    <p:extLst>
      <p:ext uri="{BB962C8B-B14F-4D97-AF65-F5344CB8AC3E}">
        <p14:creationId xmlns:p14="http://schemas.microsoft.com/office/powerpoint/2010/main" val="2866083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E4D651A-5E86-12A1-322F-FE89B128C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40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190586"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「保存」をダブルタップします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313526" y="2690208"/>
            <a:ext cx="508555"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ブックマークの登録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6" name="サブタイトル 2">
            <a:extLst>
              <a:ext uri="{FF2B5EF4-FFF2-40B4-BE49-F238E27FC236}">
                <a16:creationId xmlns:a16="http://schemas.microsoft.com/office/drawing/2014/main" id="{FC7D21EE-A7E2-EA01-2B78-83ACE3E6DFF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ブックマークに登録してみましょう</a:t>
            </a:r>
          </a:p>
        </p:txBody>
      </p:sp>
    </p:spTree>
    <p:extLst>
      <p:ext uri="{BB962C8B-B14F-4D97-AF65-F5344CB8AC3E}">
        <p14:creationId xmlns:p14="http://schemas.microsoft.com/office/powerpoint/2010/main" val="351606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インターネットの使い方</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44CF3DBC-138D-DE53-6738-39050812358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3481687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81197C8-136C-A985-7D4C-DB7C4136A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033" y="24547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D2F13DF-2B09-E283-FDCB-DA0B632D7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17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926408" y="640616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を開いて」と声をかけます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ブックマークを表示ボタン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ブックマークからページを開く</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ブックマークからページを開いてみましょう</a:t>
            </a:r>
          </a:p>
        </p:txBody>
      </p:sp>
      <p:sp>
        <p:nvSpPr>
          <p:cNvPr id="2" name="テキスト ボックス 1">
            <a:extLst>
              <a:ext uri="{FF2B5EF4-FFF2-40B4-BE49-F238E27FC236}">
                <a16:creationId xmlns:a16="http://schemas.microsoft.com/office/drawing/2014/main" id="{A96291D2-653F-4FA0-D0FF-60BBA85B5E87}"/>
              </a:ext>
            </a:extLst>
          </p:cNvPr>
          <p:cNvSpPr txBox="1"/>
          <p:nvPr/>
        </p:nvSpPr>
        <p:spPr>
          <a:xfrm>
            <a:off x="3671505" y="2555171"/>
            <a:ext cx="1676961" cy="1322221"/>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すでに</a:t>
            </a:r>
            <a:r>
              <a:rPr lang="en-US" altLang="ja-JP" sz="1600" dirty="0">
                <a:solidFill>
                  <a:schemeClr val="accent1"/>
                </a:solidFill>
                <a:latin typeface="BIZ UDPゴシック" panose="020B0400000000000000" pitchFamily="50" charset="-128"/>
                <a:ea typeface="BIZ UDPゴシック" panose="020B0400000000000000" pitchFamily="50" charset="-128"/>
              </a:rPr>
              <a:t>Safari</a:t>
            </a:r>
            <a:r>
              <a:rPr lang="ja-JP" altLang="en-US" sz="1600" dirty="0">
                <a:solidFill>
                  <a:schemeClr val="accent1"/>
                </a:solidFill>
                <a:latin typeface="BIZ UDPゴシック" panose="020B0400000000000000" pitchFamily="50" charset="-128"/>
                <a:ea typeface="BIZ UDPゴシック" panose="020B0400000000000000" pitchFamily="50" charset="-128"/>
              </a:rPr>
              <a:t>を開いている場合はこの操作は不要です</a:t>
            </a:r>
          </a:p>
        </p:txBody>
      </p:sp>
    </p:spTree>
    <p:extLst>
      <p:ext uri="{BB962C8B-B14F-4D97-AF65-F5344CB8AC3E}">
        <p14:creationId xmlns:p14="http://schemas.microsoft.com/office/powerpoint/2010/main" val="52099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AF2681B3-5012-6E45-4090-1ED7AD574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865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0173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右スワイプで開きたいページのブックマーク名まで進み、ダブルタップします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sp>
        <p:nvSpPr>
          <p:cNvPr id="7" name="タイトル 1">
            <a:extLst>
              <a:ext uri="{FF2B5EF4-FFF2-40B4-BE49-F238E27FC236}">
                <a16:creationId xmlns:a16="http://schemas.microsoft.com/office/drawing/2014/main" id="{B3058292-A5F1-9347-915F-A49754673876}"/>
              </a:ext>
            </a:extLst>
          </p:cNvPr>
          <p:cNvSpPr>
            <a:spLocks noGrp="1"/>
          </p:cNvSpPr>
          <p:nvPr>
            <p:ph type="ctrTitle"/>
          </p:nvPr>
        </p:nvSpPr>
        <p:spPr>
          <a:xfrm>
            <a:off x="1392691" y="220736"/>
            <a:ext cx="7576708" cy="486326"/>
          </a:xfrm>
        </p:spPr>
        <p:txBody>
          <a:bodyPr vert="horz">
            <a:noAutofit/>
          </a:bodyPr>
          <a:lstStyle/>
          <a:p>
            <a:r>
              <a:rPr lang="ja-JP" altLang="en-US" dirty="0"/>
              <a:t>ブックマークからページを開く</a:t>
            </a:r>
          </a:p>
        </p:txBody>
      </p:sp>
      <p:sp>
        <p:nvSpPr>
          <p:cNvPr id="5" name="四角形: 角を丸くする 4">
            <a:extLst>
              <a:ext uri="{FF2B5EF4-FFF2-40B4-BE49-F238E27FC236}">
                <a16:creationId xmlns:a16="http://schemas.microsoft.com/office/drawing/2014/main" id="{E32235F9-6ED8-965D-D2C6-806E9F53254A}"/>
              </a:ext>
            </a:extLst>
          </p:cNvPr>
          <p:cNvSpPr/>
          <p:nvPr/>
        </p:nvSpPr>
        <p:spPr>
          <a:xfrm>
            <a:off x="3357392" y="6149289"/>
            <a:ext cx="2418367" cy="25151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サブタイトル 2">
            <a:extLst>
              <a:ext uri="{FF2B5EF4-FFF2-40B4-BE49-F238E27FC236}">
                <a16:creationId xmlns:a16="http://schemas.microsoft.com/office/drawing/2014/main" id="{E9474FE5-C77B-1B44-7F7D-1EF2D125D74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ブックマークからページを開いてみましょう</a:t>
            </a:r>
          </a:p>
        </p:txBody>
      </p:sp>
    </p:spTree>
    <p:extLst>
      <p:ext uri="{BB962C8B-B14F-4D97-AF65-F5344CB8AC3E}">
        <p14:creationId xmlns:p14="http://schemas.microsoft.com/office/powerpoint/2010/main" val="545193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B890CEB-452E-7FB7-9247-103CBBAF6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033" y="24547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3948C39-B7C0-050B-1174-D4A41F84F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17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ブックマークの削除</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1-I</a:t>
            </a:r>
          </a:p>
        </p:txBody>
      </p:sp>
      <p:sp>
        <p:nvSpPr>
          <p:cNvPr id="7" name="四角形: 角を丸くする 6">
            <a:extLst>
              <a:ext uri="{FF2B5EF4-FFF2-40B4-BE49-F238E27FC236}">
                <a16:creationId xmlns:a16="http://schemas.microsoft.com/office/drawing/2014/main" id="{EDA1C738-6453-79FD-76B0-99DAFE37493C}"/>
              </a:ext>
            </a:extLst>
          </p:cNvPr>
          <p:cNvSpPr/>
          <p:nvPr/>
        </p:nvSpPr>
        <p:spPr>
          <a:xfrm>
            <a:off x="6926408" y="640616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970AFC2-E377-8CBD-2AAB-77BC9DCEE2ED}"/>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を開いて」と声をかけます</a:t>
            </a:r>
          </a:p>
        </p:txBody>
      </p:sp>
      <p:sp>
        <p:nvSpPr>
          <p:cNvPr id="16" name="サブタイトル 2">
            <a:extLst>
              <a:ext uri="{FF2B5EF4-FFF2-40B4-BE49-F238E27FC236}">
                <a16:creationId xmlns:a16="http://schemas.microsoft.com/office/drawing/2014/main" id="{C32ACA82-61E5-8525-6646-DA764A59E28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ブックマークから保存したページを削除してみましょう</a:t>
            </a:r>
          </a:p>
        </p:txBody>
      </p:sp>
      <p:sp>
        <p:nvSpPr>
          <p:cNvPr id="17" name="テキスト ボックス 16">
            <a:extLst>
              <a:ext uri="{FF2B5EF4-FFF2-40B4-BE49-F238E27FC236}">
                <a16:creationId xmlns:a16="http://schemas.microsoft.com/office/drawing/2014/main" id="{001EAABC-7005-FF84-67B5-5CB87D746CA4}"/>
              </a:ext>
            </a:extLst>
          </p:cNvPr>
          <p:cNvSpPr txBox="1"/>
          <p:nvPr/>
        </p:nvSpPr>
        <p:spPr>
          <a:xfrm>
            <a:off x="3671505" y="2555171"/>
            <a:ext cx="1676961" cy="1322221"/>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すでに</a:t>
            </a:r>
            <a:r>
              <a:rPr lang="en-US" altLang="ja-JP" sz="1600" dirty="0">
                <a:solidFill>
                  <a:schemeClr val="accent1"/>
                </a:solidFill>
                <a:latin typeface="BIZ UDPゴシック" panose="020B0400000000000000" pitchFamily="50" charset="-128"/>
                <a:ea typeface="BIZ UDPゴシック" panose="020B0400000000000000" pitchFamily="50" charset="-128"/>
              </a:rPr>
              <a:t>Safari</a:t>
            </a:r>
            <a:r>
              <a:rPr lang="ja-JP" altLang="en-US" sz="1600" dirty="0">
                <a:solidFill>
                  <a:schemeClr val="accent1"/>
                </a:solidFill>
                <a:latin typeface="BIZ UDPゴシック" panose="020B0400000000000000" pitchFamily="50" charset="-128"/>
                <a:ea typeface="BIZ UDPゴシック" panose="020B0400000000000000" pitchFamily="50" charset="-128"/>
              </a:rPr>
              <a:t>を開いている場合はこの操作は不要です</a:t>
            </a:r>
          </a:p>
        </p:txBody>
      </p:sp>
      <p:sp>
        <p:nvSpPr>
          <p:cNvPr id="22" name="テキスト ボックス 21">
            <a:extLst>
              <a:ext uri="{FF2B5EF4-FFF2-40B4-BE49-F238E27FC236}">
                <a16:creationId xmlns:a16="http://schemas.microsoft.com/office/drawing/2014/main" id="{4D35A4FA-4CF2-1E84-7200-68EE47589EFF}"/>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ブックマークを表示ボタン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Tree>
    <p:extLst>
      <p:ext uri="{BB962C8B-B14F-4D97-AF65-F5344CB8AC3E}">
        <p14:creationId xmlns:p14="http://schemas.microsoft.com/office/powerpoint/2010/main" val="2703259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a:extLst>
              <a:ext uri="{FF2B5EF4-FFF2-40B4-BE49-F238E27FC236}">
                <a16:creationId xmlns:a16="http://schemas.microsoft.com/office/drawing/2014/main" id="{B95B1D2D-73F8-B89F-72A7-1441BA9A9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33653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859485" y="1512998"/>
            <a:ext cx="494422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削除したいブックマーク名を選択後、上下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スワイプで</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に合わせ、ダブルタップします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229737" y="6049651"/>
            <a:ext cx="610035" cy="4354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ブックマークの削除</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1-I</a:t>
            </a:r>
          </a:p>
        </p:txBody>
      </p:sp>
      <p:sp>
        <p:nvSpPr>
          <p:cNvPr id="4" name="テキスト ボックス 3">
            <a:extLst>
              <a:ext uri="{FF2B5EF4-FFF2-40B4-BE49-F238E27FC236}">
                <a16:creationId xmlns:a16="http://schemas.microsoft.com/office/drawing/2014/main" id="{A562B886-A050-93B0-8296-A1CABBFB46AB}"/>
              </a:ext>
            </a:extLst>
          </p:cNvPr>
          <p:cNvSpPr txBox="1"/>
          <p:nvPr/>
        </p:nvSpPr>
        <p:spPr>
          <a:xfrm>
            <a:off x="5920474" y="3784528"/>
            <a:ext cx="2917933" cy="2916311"/>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削除したブックマークは元に戻すことができないため、</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選択</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するブックマーク名を間違わないよう注意してください</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もし間違えて削除してしまった場合は、再度登録をやり直す必要があります</a:t>
            </a:r>
          </a:p>
        </p:txBody>
      </p:sp>
      <p:sp>
        <p:nvSpPr>
          <p:cNvPr id="7" name="サブタイトル 2">
            <a:extLst>
              <a:ext uri="{FF2B5EF4-FFF2-40B4-BE49-F238E27FC236}">
                <a16:creationId xmlns:a16="http://schemas.microsoft.com/office/drawing/2014/main" id="{BECD152E-1830-3434-4A74-CBE80E372E5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ブックマークから保存したページを削除してみましょう</a:t>
            </a:r>
          </a:p>
        </p:txBody>
      </p:sp>
    </p:spTree>
    <p:extLst>
      <p:ext uri="{BB962C8B-B14F-4D97-AF65-F5344CB8AC3E}">
        <p14:creationId xmlns:p14="http://schemas.microsoft.com/office/powerpoint/2010/main" val="3972285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4BC03EB-52CD-C5C7-A21C-21AA9AF25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033" y="24547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5EE343E-E18A-DCEB-31E1-0CE53E53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17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履歴からページを開く</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1-J</a:t>
            </a:r>
          </a:p>
        </p:txBody>
      </p:sp>
      <p:sp>
        <p:nvSpPr>
          <p:cNvPr id="5" name="四角形: 角を丸くする 4">
            <a:extLst>
              <a:ext uri="{FF2B5EF4-FFF2-40B4-BE49-F238E27FC236}">
                <a16:creationId xmlns:a16="http://schemas.microsoft.com/office/drawing/2014/main" id="{635503A6-6F9D-E99C-B8B8-54637048E6C6}"/>
              </a:ext>
            </a:extLst>
          </p:cNvPr>
          <p:cNvSpPr/>
          <p:nvPr/>
        </p:nvSpPr>
        <p:spPr>
          <a:xfrm>
            <a:off x="6926408" y="640616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3977060-02C9-66D6-56BB-1831B6055BCB}"/>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を開いて」と声をかけます</a:t>
            </a:r>
          </a:p>
        </p:txBody>
      </p:sp>
      <p:sp>
        <p:nvSpPr>
          <p:cNvPr id="10" name="テキスト ボックス 9">
            <a:extLst>
              <a:ext uri="{FF2B5EF4-FFF2-40B4-BE49-F238E27FC236}">
                <a16:creationId xmlns:a16="http://schemas.microsoft.com/office/drawing/2014/main" id="{00E2CD82-538D-4715-EA70-6256E9406C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ブックマークを表示ボタン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1" name="テキスト ボックス 10">
            <a:extLst>
              <a:ext uri="{FF2B5EF4-FFF2-40B4-BE49-F238E27FC236}">
                <a16:creationId xmlns:a16="http://schemas.microsoft.com/office/drawing/2014/main" id="{DC5E8F56-AE20-4B9F-8070-5EAF1C7180E3}"/>
              </a:ext>
            </a:extLst>
          </p:cNvPr>
          <p:cNvSpPr txBox="1"/>
          <p:nvPr/>
        </p:nvSpPr>
        <p:spPr>
          <a:xfrm>
            <a:off x="3671505" y="2555171"/>
            <a:ext cx="1676961" cy="1322221"/>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すでに</a:t>
            </a:r>
            <a:r>
              <a:rPr lang="en-US" altLang="ja-JP" sz="1600" dirty="0">
                <a:solidFill>
                  <a:schemeClr val="accent1"/>
                </a:solidFill>
                <a:latin typeface="BIZ UDPゴシック" panose="020B0400000000000000" pitchFamily="50" charset="-128"/>
                <a:ea typeface="BIZ UDPゴシック" panose="020B0400000000000000" pitchFamily="50" charset="-128"/>
              </a:rPr>
              <a:t>Safari</a:t>
            </a:r>
            <a:r>
              <a:rPr lang="ja-JP" altLang="en-US" sz="1600" dirty="0">
                <a:solidFill>
                  <a:schemeClr val="accent1"/>
                </a:solidFill>
                <a:latin typeface="BIZ UDPゴシック" panose="020B0400000000000000" pitchFamily="50" charset="-128"/>
                <a:ea typeface="BIZ UDPゴシック" panose="020B0400000000000000" pitchFamily="50" charset="-128"/>
              </a:rPr>
              <a:t>を開いている場合はこの操作は不要です</a:t>
            </a:r>
          </a:p>
        </p:txBody>
      </p:sp>
      <p:sp>
        <p:nvSpPr>
          <p:cNvPr id="16" name="サブタイトル 2">
            <a:extLst>
              <a:ext uri="{FF2B5EF4-FFF2-40B4-BE49-F238E27FC236}">
                <a16:creationId xmlns:a16="http://schemas.microsoft.com/office/drawing/2014/main" id="{4C14F3ED-EB02-92B1-1899-44BE9F8EB4B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履歴からページを開いてみましょう</a:t>
            </a:r>
          </a:p>
        </p:txBody>
      </p:sp>
    </p:spTree>
    <p:extLst>
      <p:ext uri="{BB962C8B-B14F-4D97-AF65-F5344CB8AC3E}">
        <p14:creationId xmlns:p14="http://schemas.microsoft.com/office/powerpoint/2010/main" val="236834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62738D6D-CA8B-04A7-BDB8-165C4068A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260"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D498BE65-75E1-71FD-3B60-0A5459BCE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77"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7059" y="5407194"/>
            <a:ext cx="2390935" cy="34501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380427" y="1498158"/>
            <a:ext cx="347865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マーク</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493333"/>
            <a:ext cx="3737287"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履歴一覧の中から開きたいページを選択し、ダブルタップします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784667" y="4790223"/>
            <a:ext cx="859744" cy="24961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履歴からページを開く</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1-J</a:t>
            </a:r>
          </a:p>
        </p:txBody>
      </p:sp>
      <p:sp>
        <p:nvSpPr>
          <p:cNvPr id="4" name="サブタイトル 2">
            <a:extLst>
              <a:ext uri="{FF2B5EF4-FFF2-40B4-BE49-F238E27FC236}">
                <a16:creationId xmlns:a16="http://schemas.microsoft.com/office/drawing/2014/main" id="{5A13D010-4FCF-1086-0578-792582C7C1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履歴からページを開いてみましょう</a:t>
            </a:r>
          </a:p>
        </p:txBody>
      </p:sp>
    </p:spTree>
    <p:extLst>
      <p:ext uri="{BB962C8B-B14F-4D97-AF65-F5344CB8AC3E}">
        <p14:creationId xmlns:p14="http://schemas.microsoft.com/office/powerpoint/2010/main" val="291717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1-K</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インターネットを使うときの注意点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486C266A-309F-F8D1-4858-DE88749C5DB3}"/>
              </a:ext>
            </a:extLst>
          </p:cNvPr>
          <p:cNvSpPr txBox="1">
            <a:spLocks/>
          </p:cNvSpPr>
          <p:nvPr/>
        </p:nvSpPr>
        <p:spPr>
          <a:xfrm>
            <a:off x="529597" y="1268413"/>
            <a:ext cx="8084806" cy="522958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b="1" dirty="0">
                <a:solidFill>
                  <a:srgbClr val="4472C4"/>
                </a:solidFill>
                <a:latin typeface="BIZ UDPゴシック" panose="020B0400000000000000" pitchFamily="50" charset="-128"/>
                <a:ea typeface="BIZ UDPゴシック" panose="020B0400000000000000" pitchFamily="50" charset="-128"/>
              </a:rPr>
              <a:t>〇注意点</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インターネット上には、さまざまなサイトが存在します。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その中には、悪意を持って設置された、</a:t>
            </a:r>
            <a:r>
              <a:rPr lang="ja-JP" altLang="en-US" sz="2000" dirty="0">
                <a:solidFill>
                  <a:srgbClr val="FF3300"/>
                </a:solidFill>
                <a:latin typeface="BIZ UDPゴシック" panose="020B0400000000000000" pitchFamily="50" charset="-128"/>
                <a:ea typeface="BIZ UDPゴシック" panose="020B0400000000000000" pitchFamily="50" charset="-128"/>
              </a:rPr>
              <a:t>詐欺目的のサイトやウイルス配布を行うサイト</a:t>
            </a:r>
            <a:r>
              <a:rPr lang="ja-JP" altLang="en-US" sz="2000" dirty="0">
                <a:latin typeface="BIZ UDPゴシック" panose="020B0400000000000000" pitchFamily="50" charset="-128"/>
                <a:ea typeface="BIZ UDPゴシック" panose="020B0400000000000000" pitchFamily="50" charset="-128"/>
              </a:rPr>
              <a:t>もあります。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インターネットを使用する際には、信頼できるサイトを利用し、</a:t>
            </a:r>
            <a:r>
              <a:rPr lang="ja-JP" altLang="en-US" sz="2000" dirty="0">
                <a:solidFill>
                  <a:srgbClr val="FF3300"/>
                </a:solidFill>
                <a:latin typeface="BIZ UDPゴシック" panose="020B0400000000000000" pitchFamily="50" charset="-128"/>
                <a:ea typeface="BIZ UDPゴシック" panose="020B0400000000000000" pitchFamily="50" charset="-128"/>
              </a:rPr>
              <a:t>不用意に個人情報や金融機関情報を入力しない</a:t>
            </a:r>
            <a:r>
              <a:rPr lang="ja-JP" altLang="en-US" sz="2000" dirty="0">
                <a:latin typeface="BIZ UDPゴシック" panose="020B0400000000000000" pitchFamily="50" charset="-128"/>
                <a:ea typeface="BIZ UDPゴシック" panose="020B0400000000000000" pitchFamily="50" charset="-128"/>
              </a:rPr>
              <a:t>ようにするなど、日ごろから注意してインターネットを利用するようにしましょう。</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インターネットやメールを使う際には、</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知らない人からのメール</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過度に魅力的な話が掲載されているサイト</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有料です”と書かれているサイト</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などには細心の注意を払い、気軽にサイトや</a:t>
            </a:r>
            <a:r>
              <a:rPr lang="en-US" altLang="ja-JP" sz="2000" dirty="0">
                <a:latin typeface="BIZ UDPゴシック" panose="020B0400000000000000" pitchFamily="50" charset="-128"/>
                <a:ea typeface="BIZ UDPゴシック" panose="020B0400000000000000" pitchFamily="50" charset="-128"/>
              </a:rPr>
              <a:t>URL</a:t>
            </a:r>
            <a:r>
              <a:rPr lang="ja-JP" altLang="en-US" sz="2000" dirty="0">
                <a:latin typeface="BIZ UDPゴシック" panose="020B0400000000000000" pitchFamily="50" charset="-128"/>
                <a:ea typeface="BIZ UDPゴシック" panose="020B0400000000000000" pitchFamily="50" charset="-128"/>
              </a:rPr>
              <a:t>を開かないようにしましょう。</a:t>
            </a:r>
          </a:p>
          <a:p>
            <a:pPr marL="0" indent="0">
              <a:lnSpc>
                <a:spcPct val="130000"/>
              </a:lnSpc>
              <a:spcBef>
                <a:spcPts val="0"/>
              </a:spcBef>
              <a:buNone/>
            </a:pPr>
            <a:endParaRPr lang="en-US" altLang="ja-JP" sz="2000" dirty="0">
              <a:solidFill>
                <a:srgbClr val="4472C4"/>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Clr>
                <a:srgbClr val="FF3399"/>
              </a:buClr>
              <a:buNone/>
            </a:pPr>
            <a:endParaRPr lang="en-US" altLang="ja-JP" sz="1400"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833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Safari</a:t>
            </a:r>
            <a:r>
              <a:rPr lang="ja-JP" altLang="en-US" sz="2799" dirty="0">
                <a:solidFill>
                  <a:srgbClr val="4472C4"/>
                </a:solidFill>
              </a:rPr>
              <a:t>（サファリ）とは </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1A15A8F3-A2EB-4BD6-F706-7E20574DB12F}"/>
              </a:ext>
            </a:extLst>
          </p:cNvPr>
          <p:cNvSpPr txBox="1"/>
          <p:nvPr/>
        </p:nvSpPr>
        <p:spPr>
          <a:xfrm>
            <a:off x="503454" y="1030204"/>
            <a:ext cx="8137091" cy="2663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30000"/>
              </a:lnSpc>
            </a:pPr>
            <a:r>
              <a:rPr lang="en-US" altLang="ja-JP" sz="2200" dirty="0">
                <a:latin typeface="BIZ UDPゴシック" panose="020B0400000000000000" pitchFamily="50" charset="-128"/>
                <a:ea typeface="BIZ UDPゴシック" panose="020B0400000000000000" pitchFamily="50" charset="-128"/>
              </a:rPr>
              <a:t>Safari</a:t>
            </a:r>
            <a:r>
              <a:rPr lang="ja-JP" sz="2200" dirty="0">
                <a:latin typeface="BIZ UDPゴシック" panose="020B0400000000000000" pitchFamily="50" charset="-128"/>
                <a:ea typeface="BIZ UDPゴシック" panose="020B0400000000000000" pitchFamily="50" charset="-128"/>
              </a:rPr>
              <a:t>（サファリ）とは</a:t>
            </a:r>
            <a:r>
              <a:rPr lang="ja-JP" altLang="en-US" sz="2200" dirty="0">
                <a:latin typeface="BIZ UDPゴシック" panose="020B0400000000000000" pitchFamily="50" charset="-128"/>
                <a:ea typeface="BIZ UDPゴシック" panose="020B0400000000000000" pitchFamily="50" charset="-128"/>
              </a:rPr>
              <a:t>インターネットをみたり、買い物をしたり、わからないことを調べたり、ニュースを見ると言ったことができる</a:t>
            </a:r>
            <a:r>
              <a:rPr lang="ja-JP" sz="2200" dirty="0">
                <a:latin typeface="BIZ UDPゴシック" panose="020B0400000000000000" pitchFamily="50" charset="-128"/>
                <a:ea typeface="BIZ UDPゴシック" panose="020B0400000000000000" pitchFamily="50" charset="-128"/>
              </a:rPr>
              <a:t>アプリの一つで、</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を</a:t>
            </a:r>
            <a:r>
              <a:rPr lang="ja-JP" sz="2200" dirty="0">
                <a:latin typeface="BIZ UDPゴシック" panose="020B0400000000000000" pitchFamily="50" charset="-128"/>
                <a:ea typeface="BIZ UDPゴシック" panose="020B0400000000000000" pitchFamily="50" charset="-128"/>
              </a:rPr>
              <a:t>購入した時に初めからインストールされています。</a:t>
            </a:r>
            <a:r>
              <a:rPr lang="en-US" altLang="ja-JP" sz="2200" dirty="0">
                <a:latin typeface="BIZ UDPゴシック" panose="020B0400000000000000" pitchFamily="50" charset="-128"/>
                <a:ea typeface="BIZ UDPゴシック" panose="020B0400000000000000" pitchFamily="50" charset="-128"/>
              </a:rPr>
              <a:t>Google</a:t>
            </a:r>
            <a:r>
              <a:rPr lang="ja-JP" sz="2200" dirty="0">
                <a:latin typeface="BIZ UDPゴシック" panose="020B0400000000000000" pitchFamily="50" charset="-128"/>
                <a:ea typeface="BIZ UDPゴシック" panose="020B0400000000000000" pitchFamily="50" charset="-128"/>
              </a:rPr>
              <a:t> </a:t>
            </a:r>
            <a:r>
              <a:rPr lang="en-US" altLang="ja-JP" sz="2200" dirty="0">
                <a:latin typeface="BIZ UDPゴシック" panose="020B0400000000000000" pitchFamily="50" charset="-128"/>
                <a:ea typeface="BIZ UDPゴシック" panose="020B0400000000000000" pitchFamily="50" charset="-128"/>
              </a:rPr>
              <a:t>chrome</a:t>
            </a:r>
            <a:r>
              <a:rPr lang="ja-JP" sz="2200" dirty="0">
                <a:latin typeface="BIZ UDPゴシック" panose="020B0400000000000000" pitchFamily="50" charset="-128"/>
                <a:ea typeface="BIZ UDPゴシック" panose="020B0400000000000000" pitchFamily="50" charset="-128"/>
              </a:rPr>
              <a:t>（グーグルクローム）など</a:t>
            </a:r>
            <a:r>
              <a:rPr lang="ja-JP" altLang="en-US" sz="2200" dirty="0">
                <a:latin typeface="BIZ UDPゴシック" panose="020B0400000000000000" pitchFamily="50" charset="-128"/>
                <a:ea typeface="BIZ UDPゴシック" panose="020B0400000000000000" pitchFamily="50" charset="-128"/>
              </a:rPr>
              <a:t>インターネットを見るためのアプリは</a:t>
            </a:r>
            <a:r>
              <a:rPr lang="ja-JP" sz="2200" dirty="0">
                <a:latin typeface="BIZ UDPゴシック" panose="020B0400000000000000" pitchFamily="50" charset="-128"/>
                <a:ea typeface="BIZ UDPゴシック" panose="020B0400000000000000" pitchFamily="50" charset="-128"/>
              </a:rPr>
              <a:t>他にも色々ありますが、</a:t>
            </a:r>
            <a:r>
              <a:rPr lang="en-US" altLang="ja-JP" sz="2200" dirty="0">
                <a:latin typeface="BIZ UDPゴシック" panose="020B0400000000000000" pitchFamily="50" charset="-128"/>
                <a:ea typeface="BIZ UDPゴシック" panose="020B0400000000000000" pitchFamily="50" charset="-128"/>
              </a:rPr>
              <a:t>Siri</a:t>
            </a:r>
            <a:r>
              <a:rPr lang="ja-JP" sz="2200" dirty="0">
                <a:latin typeface="BIZ UDPゴシック" panose="020B0400000000000000" pitchFamily="50" charset="-128"/>
                <a:ea typeface="BIZ UDPゴシック" panose="020B0400000000000000" pitchFamily="50" charset="-128"/>
              </a:rPr>
              <a:t>による</a:t>
            </a:r>
            <a:endParaRPr lang="en-US" altLang="ja-JP" sz="2200" dirty="0">
              <a:latin typeface="BIZ UDPゴシック" panose="020B0400000000000000" pitchFamily="50" charset="-128"/>
              <a:ea typeface="BIZ UDPゴシック" panose="020B0400000000000000" pitchFamily="50" charset="-128"/>
            </a:endParaRPr>
          </a:p>
          <a:p>
            <a:pPr algn="just">
              <a:lnSpc>
                <a:spcPct val="130000"/>
              </a:lnSpc>
            </a:pPr>
            <a:r>
              <a:rPr lang="ja-JP" sz="2200" dirty="0">
                <a:latin typeface="BIZ UDPゴシック" panose="020B0400000000000000" pitchFamily="50" charset="-128"/>
                <a:ea typeface="BIZ UDPゴシック" panose="020B0400000000000000" pitchFamily="50" charset="-128"/>
              </a:rPr>
              <a:t>音声検索操作に対応していることが特徴です。</a:t>
            </a:r>
            <a:endParaRPr lang="ja-JP" altLang="en-US" sz="2200" dirty="0">
              <a:latin typeface="BIZ UDPゴシック" panose="020B0400000000000000" pitchFamily="50" charset="-128"/>
              <a:ea typeface="BIZ UDPゴシック" panose="020B0400000000000000" pitchFamily="50" charset="-128"/>
              <a:cs typeface="Calibri" panose="020F0502020204030204"/>
            </a:endParaRPr>
          </a:p>
        </p:txBody>
      </p:sp>
      <p:graphicFrame>
        <p:nvGraphicFramePr>
          <p:cNvPr id="5" name="object 7" descr="「Safari（サファリ）」のアイコンと概要を説明する表の画像">
            <a:extLst>
              <a:ext uri="{FF2B5EF4-FFF2-40B4-BE49-F238E27FC236}">
                <a16:creationId xmlns:a16="http://schemas.microsoft.com/office/drawing/2014/main" id="{0CDF5F79-1896-B546-4214-EDFC86D85A50}"/>
              </a:ext>
            </a:extLst>
          </p:cNvPr>
          <p:cNvGraphicFramePr>
            <a:graphicFrameLocks noGrp="1"/>
          </p:cNvGraphicFramePr>
          <p:nvPr>
            <p:extLst>
              <p:ext uri="{D42A27DB-BD31-4B8C-83A1-F6EECF244321}">
                <p14:modId xmlns:p14="http://schemas.microsoft.com/office/powerpoint/2010/main" val="3957310607"/>
              </p:ext>
            </p:extLst>
          </p:nvPr>
        </p:nvGraphicFramePr>
        <p:xfrm>
          <a:off x="503454" y="3999418"/>
          <a:ext cx="8137091" cy="2110530"/>
        </p:xfrm>
        <a:graphic>
          <a:graphicData uri="http://schemas.openxmlformats.org/drawingml/2006/table">
            <a:tbl>
              <a:tblPr firstRow="1" bandRow="1">
                <a:tableStyleId>{2D5ABB26-0587-4C30-8999-92F81FD0307C}</a:tableStyleId>
              </a:tblPr>
              <a:tblGrid>
                <a:gridCol w="1314261">
                  <a:extLst>
                    <a:ext uri="{9D8B030D-6E8A-4147-A177-3AD203B41FA5}">
                      <a16:colId xmlns:a16="http://schemas.microsoft.com/office/drawing/2014/main" val="20000"/>
                    </a:ext>
                  </a:extLst>
                </a:gridCol>
                <a:gridCol w="6822830">
                  <a:extLst>
                    <a:ext uri="{9D8B030D-6E8A-4147-A177-3AD203B41FA5}">
                      <a16:colId xmlns:a16="http://schemas.microsoft.com/office/drawing/2014/main" val="20001"/>
                    </a:ext>
                  </a:extLst>
                </a:gridCol>
              </a:tblGrid>
              <a:tr h="329745">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780785">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30000"/>
                        </a:lnSpc>
                      </a:pPr>
                      <a:r>
                        <a:rPr lang="en-US" altLang="ja-JP" sz="1800" b="0" i="0" kern="0" dirty="0">
                          <a:effectLst/>
                          <a:latin typeface="BIZ UDPゴシック" panose="020B0400000000000000" pitchFamily="50" charset="-128"/>
                          <a:ea typeface="BIZ UDPゴシック" panose="020B0400000000000000" pitchFamily="50" charset="-128"/>
                          <a:cs typeface="Meiryo" charset="-128"/>
                        </a:rPr>
                        <a:t>iPhone</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にはウェブブラウザの</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Safari</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が内蔵されています。</a:t>
                      </a:r>
                    </a:p>
                    <a:p>
                      <a:pPr algn="l">
                        <a:lnSpc>
                          <a:spcPct val="130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このアプリを使って全世界の情報を見たり、調べ物をしたい時、</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30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新しい情報やニュースなどをいち早く取り入れたい時など、</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30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とても便利に利用できます。</a:t>
                      </a:r>
                    </a:p>
                  </a:txBody>
                  <a:tcPr marL="72000" marR="36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角丸四角形 55" descr="「Safari（サファリ）」のアイコン">
            <a:extLst>
              <a:ext uri="{FF2B5EF4-FFF2-40B4-BE49-F238E27FC236}">
                <a16:creationId xmlns:a16="http://schemas.microsoft.com/office/drawing/2014/main" id="{88D5751C-56AA-9A84-FE7D-D4E82C6F6859}"/>
              </a:ext>
            </a:extLst>
          </p:cNvPr>
          <p:cNvSpPr>
            <a:spLocks noChangeAspect="1"/>
          </p:cNvSpPr>
          <p:nvPr/>
        </p:nvSpPr>
        <p:spPr>
          <a:xfrm>
            <a:off x="683158" y="4722467"/>
            <a:ext cx="937713" cy="936000"/>
          </a:xfrm>
          <a:prstGeom prst="roundRect">
            <a:avLst>
              <a:gd name="adj" fmla="val 24606"/>
            </a:avLst>
          </a:prstGeom>
          <a:blipFill dpi="0" rotWithShape="1">
            <a:blip r:embed="rId6">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31746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E9E56B8-718A-FB58-6923-5F0A7BE7F299}"/>
              </a:ext>
            </a:extLst>
          </p:cNvPr>
          <p:cNvPicPr>
            <a:picLocks noChangeAspect="1"/>
          </p:cNvPicPr>
          <p:nvPr/>
        </p:nvPicPr>
        <p:blipFill>
          <a:blip r:embed="rId4"/>
          <a:stretch>
            <a:fillRect/>
          </a:stretch>
        </p:blipFill>
        <p:spPr>
          <a:xfrm>
            <a:off x="5428602" y="2397800"/>
            <a:ext cx="2456901" cy="4340728"/>
          </a:xfrm>
          <a:prstGeom prst="rect">
            <a:avLst/>
          </a:prstGeom>
        </p:spPr>
      </p:pic>
      <p:pic>
        <p:nvPicPr>
          <p:cNvPr id="5" name="Picture 2">
            <a:extLst>
              <a:ext uri="{FF2B5EF4-FFF2-40B4-BE49-F238E27FC236}">
                <a16:creationId xmlns:a16="http://schemas.microsoft.com/office/drawing/2014/main" id="{95E6EA17-BCDB-6CCD-D9D9-ABBC36363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17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391639" y="2441419"/>
            <a:ext cx="2515977" cy="21478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72924"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をウェブで</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調べて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検索候補が表示されますので、</a:t>
            </a:r>
            <a:r>
              <a:rPr lang="ja-JP" altLang="en-US" sz="1800" dirty="0">
                <a:solidFill>
                  <a:prstClr val="black"/>
                </a:solidFill>
                <a:latin typeface="BIZ UDPゴシック" panose="020B0400000000000000" pitchFamily="50" charset="-128"/>
                <a:ea typeface="BIZ UDPゴシック" panose="020B0400000000000000" pitchFamily="50" charset="-128"/>
              </a:rPr>
              <a:t>画面上部を一度タッチします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を使って検索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では、</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を利用して音声によるインターネット検索が可能です</a:t>
            </a:r>
          </a:p>
        </p:txBody>
      </p:sp>
      <p:sp>
        <p:nvSpPr>
          <p:cNvPr id="2" name="テキスト ボックス 1">
            <a:extLst>
              <a:ext uri="{FF2B5EF4-FFF2-40B4-BE49-F238E27FC236}">
                <a16:creationId xmlns:a16="http://schemas.microsoft.com/office/drawing/2014/main" id="{70A82C42-E731-EFD8-1BB4-4A8853218072}"/>
              </a:ext>
            </a:extLst>
          </p:cNvPr>
          <p:cNvSpPr txBox="1"/>
          <p:nvPr/>
        </p:nvSpPr>
        <p:spPr>
          <a:xfrm>
            <a:off x="7869260" y="4538965"/>
            <a:ext cx="1306339" cy="1322221"/>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画面上部に最大３つの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候補が表示</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されます</a:t>
            </a:r>
          </a:p>
        </p:txBody>
      </p:sp>
      <p:sp>
        <p:nvSpPr>
          <p:cNvPr id="4" name="テキスト ボックス 3">
            <a:extLst>
              <a:ext uri="{FF2B5EF4-FFF2-40B4-BE49-F238E27FC236}">
                <a16:creationId xmlns:a16="http://schemas.microsoft.com/office/drawing/2014/main" id="{5EB5C292-1297-ACAC-224B-2D71F6F2E28F}"/>
              </a:ext>
            </a:extLst>
          </p:cNvPr>
          <p:cNvSpPr txBox="1"/>
          <p:nvPr/>
        </p:nvSpPr>
        <p:spPr>
          <a:xfrm>
            <a:off x="3755849" y="4378922"/>
            <a:ext cx="1599872" cy="2282484"/>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ウェブという言葉を使わない場合、他のアプリで検索されたり、他のアプリが起動することがあります</a:t>
            </a:r>
          </a:p>
        </p:txBody>
      </p:sp>
    </p:spTree>
    <p:extLst>
      <p:ext uri="{BB962C8B-B14F-4D97-AF65-F5344CB8AC3E}">
        <p14:creationId xmlns:p14="http://schemas.microsoft.com/office/powerpoint/2010/main" val="250529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FF25E68-9DBE-61B1-9819-AD3CD8F8F2A6}"/>
              </a:ext>
            </a:extLst>
          </p:cNvPr>
          <p:cNvPicPr>
            <a:picLocks noChangeAspect="1"/>
          </p:cNvPicPr>
          <p:nvPr/>
        </p:nvPicPr>
        <p:blipFill>
          <a:blip r:embed="rId4"/>
          <a:stretch>
            <a:fillRect/>
          </a:stretch>
        </p:blipFill>
        <p:spPr>
          <a:xfrm>
            <a:off x="5419385" y="2401971"/>
            <a:ext cx="2450804" cy="4346825"/>
          </a:xfrm>
          <a:prstGeom prst="rect">
            <a:avLst/>
          </a:prstGeom>
        </p:spPr>
      </p:pic>
      <p:pic>
        <p:nvPicPr>
          <p:cNvPr id="4" name="図 3">
            <a:extLst>
              <a:ext uri="{FF2B5EF4-FFF2-40B4-BE49-F238E27FC236}">
                <a16:creationId xmlns:a16="http://schemas.microsoft.com/office/drawing/2014/main" id="{EED5153A-38D2-481E-331A-FBA3E9926B41}"/>
              </a:ext>
            </a:extLst>
          </p:cNvPr>
          <p:cNvPicPr>
            <a:picLocks noChangeAspect="1"/>
          </p:cNvPicPr>
          <p:nvPr/>
        </p:nvPicPr>
        <p:blipFill>
          <a:blip r:embed="rId5"/>
          <a:stretch>
            <a:fillRect/>
          </a:stretch>
        </p:blipFill>
        <p:spPr>
          <a:xfrm>
            <a:off x="1223202" y="2394656"/>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7292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左右スワイプで表示したい候補を選びダブルタップします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0982"/>
            <a:ext cx="3252545"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のインターネットページが表示されます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04298" y="2824811"/>
            <a:ext cx="2672826" cy="48800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を使って検索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では、</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を利用して音声によるインターネット検索が可能です</a:t>
            </a:r>
          </a:p>
        </p:txBody>
      </p:sp>
    </p:spTree>
    <p:extLst>
      <p:ext uri="{BB962C8B-B14F-4D97-AF65-F5344CB8AC3E}">
        <p14:creationId xmlns:p14="http://schemas.microsoft.com/office/powerpoint/2010/main" val="299914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CED497-FCC3-6D60-9178-4759CCE4B723}"/>
              </a:ext>
            </a:extLst>
          </p:cNvPr>
          <p:cNvPicPr>
            <a:picLocks noChangeAspect="1"/>
          </p:cNvPicPr>
          <p:nvPr/>
        </p:nvPicPr>
        <p:blipFill>
          <a:blip r:embed="rId4"/>
          <a:stretch>
            <a:fillRect/>
          </a:stretch>
        </p:blipFill>
        <p:spPr>
          <a:xfrm>
            <a:off x="3346598" y="2401971"/>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37847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左右のスワイプ等により内容を読み進めます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を使って検索 </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4" name="テキスト ボックス 3">
            <a:extLst>
              <a:ext uri="{FF2B5EF4-FFF2-40B4-BE49-F238E27FC236}">
                <a16:creationId xmlns:a16="http://schemas.microsoft.com/office/drawing/2014/main" id="{CF613A43-AF69-4B1E-0B2C-9B241DB868DD}"/>
              </a:ext>
            </a:extLst>
          </p:cNvPr>
          <p:cNvSpPr txBox="1"/>
          <p:nvPr/>
        </p:nvSpPr>
        <p:spPr>
          <a:xfrm>
            <a:off x="5961185" y="3648139"/>
            <a:ext cx="2869664" cy="2196114"/>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２本指で下から上に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スワイプすると初めから全文読みします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２本指で上から下にスワイプすると選択中の場所から続きを読みます</a:t>
            </a:r>
          </a:p>
        </p:txBody>
      </p:sp>
      <p:sp>
        <p:nvSpPr>
          <p:cNvPr id="5" name="サブタイトル 2">
            <a:extLst>
              <a:ext uri="{FF2B5EF4-FFF2-40B4-BE49-F238E27FC236}">
                <a16:creationId xmlns:a16="http://schemas.microsoft.com/office/drawing/2014/main" id="{C72CDD8A-5AEE-2335-710E-F78D29AB38D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では、</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を利用して音声によるインターネット検索が可能です</a:t>
            </a:r>
          </a:p>
        </p:txBody>
      </p:sp>
    </p:spTree>
    <p:extLst>
      <p:ext uri="{BB962C8B-B14F-4D97-AF65-F5344CB8AC3E}">
        <p14:creationId xmlns:p14="http://schemas.microsoft.com/office/powerpoint/2010/main" val="246023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990D8DF-5854-EB6D-3A9C-0889EC038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17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72924"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の動画を調べて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を使って検索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を利用すると</a:t>
            </a:r>
            <a:r>
              <a:rPr lang="en-US" altLang="ja-JP" sz="2200" dirty="0">
                <a:latin typeface="BIZ UDPゴシック" panose="020B0400000000000000" pitchFamily="50" charset="-128"/>
                <a:ea typeface="BIZ UDPゴシック" panose="020B0400000000000000" pitchFamily="50" charset="-128"/>
              </a:rPr>
              <a:t>YouTube</a:t>
            </a:r>
            <a:r>
              <a:rPr lang="ja-JP" altLang="en-US" sz="2200" dirty="0">
                <a:latin typeface="BIZ UDPゴシック" panose="020B0400000000000000" pitchFamily="50" charset="-128"/>
                <a:ea typeface="BIZ UDPゴシック" panose="020B0400000000000000" pitchFamily="50" charset="-128"/>
              </a:rPr>
              <a:t>などでの動画検索にも便利です</a:t>
            </a:r>
          </a:p>
        </p:txBody>
      </p:sp>
      <p:pic>
        <p:nvPicPr>
          <p:cNvPr id="4" name="図 3">
            <a:extLst>
              <a:ext uri="{FF2B5EF4-FFF2-40B4-BE49-F238E27FC236}">
                <a16:creationId xmlns:a16="http://schemas.microsoft.com/office/drawing/2014/main" id="{EDBFFA96-E964-C36F-56E8-DD89D6462121}"/>
              </a:ext>
            </a:extLst>
          </p:cNvPr>
          <p:cNvPicPr>
            <a:picLocks noChangeAspect="1"/>
          </p:cNvPicPr>
          <p:nvPr/>
        </p:nvPicPr>
        <p:blipFill>
          <a:blip r:embed="rId7"/>
          <a:stretch>
            <a:fillRect/>
          </a:stretch>
        </p:blipFill>
        <p:spPr>
          <a:xfrm>
            <a:off x="5428602" y="2397800"/>
            <a:ext cx="2456901" cy="4340728"/>
          </a:xfrm>
          <a:prstGeom prst="rect">
            <a:avLst/>
          </a:prstGeom>
        </p:spPr>
      </p:pic>
      <p:sp>
        <p:nvSpPr>
          <p:cNvPr id="5" name="四角形: 角を丸くする 4">
            <a:extLst>
              <a:ext uri="{FF2B5EF4-FFF2-40B4-BE49-F238E27FC236}">
                <a16:creationId xmlns:a16="http://schemas.microsoft.com/office/drawing/2014/main" id="{497C0B19-9AD1-5387-82C4-45B701B00F85}"/>
              </a:ext>
            </a:extLst>
          </p:cNvPr>
          <p:cNvSpPr/>
          <p:nvPr/>
        </p:nvSpPr>
        <p:spPr>
          <a:xfrm>
            <a:off x="5391639" y="2441419"/>
            <a:ext cx="2515977" cy="21478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BE4E45F-5703-8BE9-828F-E0BA0FA89131}"/>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検索候補が表示されますので、</a:t>
            </a:r>
            <a:r>
              <a:rPr lang="ja-JP" altLang="en-US" sz="1800" dirty="0">
                <a:solidFill>
                  <a:prstClr val="black"/>
                </a:solidFill>
                <a:latin typeface="BIZ UDPゴシック" panose="020B0400000000000000" pitchFamily="50" charset="-128"/>
                <a:ea typeface="BIZ UDPゴシック" panose="020B0400000000000000" pitchFamily="50" charset="-128"/>
              </a:rPr>
              <a:t>画面上部を一度タッチします</a:t>
            </a:r>
          </a:p>
        </p:txBody>
      </p:sp>
      <p:sp>
        <p:nvSpPr>
          <p:cNvPr id="10" name="テキスト ボックス 9">
            <a:extLst>
              <a:ext uri="{FF2B5EF4-FFF2-40B4-BE49-F238E27FC236}">
                <a16:creationId xmlns:a16="http://schemas.microsoft.com/office/drawing/2014/main" id="{A1F33C44-083F-A991-184C-4AA82828DBF5}"/>
              </a:ext>
            </a:extLst>
          </p:cNvPr>
          <p:cNvSpPr txBox="1"/>
          <p:nvPr/>
        </p:nvSpPr>
        <p:spPr>
          <a:xfrm>
            <a:off x="7869260" y="4538965"/>
            <a:ext cx="1306339" cy="1322221"/>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画面上部に最大３つの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候補が表示</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されます</a:t>
            </a:r>
          </a:p>
        </p:txBody>
      </p:sp>
    </p:spTree>
    <p:extLst>
      <p:ext uri="{BB962C8B-B14F-4D97-AF65-F5344CB8AC3E}">
        <p14:creationId xmlns:p14="http://schemas.microsoft.com/office/powerpoint/2010/main" val="386487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89307FC-1707-3375-B48E-06A869A8F05D}"/>
              </a:ext>
            </a:extLst>
          </p:cNvPr>
          <p:cNvPicPr>
            <a:picLocks noChangeAspect="1"/>
          </p:cNvPicPr>
          <p:nvPr/>
        </p:nvPicPr>
        <p:blipFill>
          <a:blip r:embed="rId4"/>
          <a:stretch>
            <a:fillRect/>
          </a:stretch>
        </p:blipFill>
        <p:spPr>
          <a:xfrm>
            <a:off x="3339435" y="240133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を使って検索 </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 name="テキスト ボックス 1">
            <a:extLst>
              <a:ext uri="{FF2B5EF4-FFF2-40B4-BE49-F238E27FC236}">
                <a16:creationId xmlns:a16="http://schemas.microsoft.com/office/drawing/2014/main" id="{0CC13116-DC15-7BD5-FCDE-C1A8AC2EF8B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B7E0D314-A878-DA1E-697E-72416268A3AD}"/>
              </a:ext>
            </a:extLst>
          </p:cNvPr>
          <p:cNvSpPr txBox="1"/>
          <p:nvPr/>
        </p:nvSpPr>
        <p:spPr>
          <a:xfrm>
            <a:off x="3485788" y="1512998"/>
            <a:ext cx="365356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左右スワイプで表示したい候補を選びダブルタップします</a:t>
            </a:r>
          </a:p>
        </p:txBody>
      </p:sp>
      <p:sp>
        <p:nvSpPr>
          <p:cNvPr id="12" name="四角形: 角を丸くする 11">
            <a:extLst>
              <a:ext uri="{FF2B5EF4-FFF2-40B4-BE49-F238E27FC236}">
                <a16:creationId xmlns:a16="http://schemas.microsoft.com/office/drawing/2014/main" id="{1346B779-C9AA-3FC8-9606-6DBB834831B2}"/>
              </a:ext>
            </a:extLst>
          </p:cNvPr>
          <p:cNvSpPr/>
          <p:nvPr/>
        </p:nvSpPr>
        <p:spPr>
          <a:xfrm>
            <a:off x="3220531" y="2831490"/>
            <a:ext cx="2672826" cy="48800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サブタイトル 2">
            <a:extLst>
              <a:ext uri="{FF2B5EF4-FFF2-40B4-BE49-F238E27FC236}">
                <a16:creationId xmlns:a16="http://schemas.microsoft.com/office/drawing/2014/main" id="{E443399F-50A5-A59C-9284-D7B573E15B1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を利用すると</a:t>
            </a:r>
            <a:r>
              <a:rPr lang="en-US" altLang="ja-JP" sz="2200" dirty="0">
                <a:latin typeface="BIZ UDPゴシック" panose="020B0400000000000000" pitchFamily="50" charset="-128"/>
                <a:ea typeface="BIZ UDPゴシック" panose="020B0400000000000000" pitchFamily="50" charset="-128"/>
              </a:rPr>
              <a:t>YouTube</a:t>
            </a:r>
            <a:r>
              <a:rPr lang="ja-JP" altLang="en-US" sz="2200" dirty="0">
                <a:latin typeface="BIZ UDPゴシック" panose="020B0400000000000000" pitchFamily="50" charset="-128"/>
                <a:ea typeface="BIZ UDPゴシック" panose="020B0400000000000000" pitchFamily="50" charset="-128"/>
              </a:rPr>
              <a:t>などでの動画検索にも便利です</a:t>
            </a:r>
          </a:p>
        </p:txBody>
      </p:sp>
    </p:spTree>
    <p:extLst>
      <p:ext uri="{BB962C8B-B14F-4D97-AF65-F5344CB8AC3E}">
        <p14:creationId xmlns:p14="http://schemas.microsoft.com/office/powerpoint/2010/main" val="453009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FF061CB0-B309-46FD-9FAB-C61D8EF16CDA}"/>
</file>

<file path=docProps/app.xml><?xml version="1.0" encoding="utf-8"?>
<Properties xmlns="http://schemas.openxmlformats.org/officeDocument/2006/extended-properties" xmlns:vt="http://schemas.openxmlformats.org/officeDocument/2006/docPropsVTypes">
  <Template>Office Theme</Template>
  <TotalTime>0</TotalTime>
  <Words>2120</Words>
  <Application>Microsoft Office PowerPoint</Application>
  <PresentationFormat>画面に合わせる (4:3)</PresentationFormat>
  <Paragraphs>385</Paragraphs>
  <Slides>36</Slides>
  <Notes>36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4" baseType="lpstr">
      <vt:lpstr>BIZ UDPゴシック</vt:lpstr>
      <vt:lpstr>Yu Gothic</vt:lpstr>
      <vt:lpstr>Yu Gothic</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Siriを使って検索 </vt:lpstr>
      <vt:lpstr>Siriを使って検索 </vt:lpstr>
      <vt:lpstr>Siriを使って検索 </vt:lpstr>
      <vt:lpstr>Siriを使って検索 </vt:lpstr>
      <vt:lpstr>Siriを使って検索 </vt:lpstr>
      <vt:lpstr>Siriを使って検索 </vt:lpstr>
      <vt:lpstr>Safariを使って検索 </vt:lpstr>
      <vt:lpstr>Safariを使って検索 </vt:lpstr>
      <vt:lpstr>Safariを使って検索 </vt:lpstr>
      <vt:lpstr>Safariを使って検索 </vt:lpstr>
      <vt:lpstr>1-D</vt:lpstr>
      <vt:lpstr>1-D</vt:lpstr>
      <vt:lpstr>PowerPoint プレゼンテーション</vt:lpstr>
      <vt:lpstr>PowerPoint プレゼンテーション</vt:lpstr>
      <vt:lpstr>PowerPoint プレゼンテーション</vt:lpstr>
      <vt:lpstr>PowerPoint プレゼンテーション</vt:lpstr>
      <vt:lpstr>タブの切り替え</vt:lpstr>
      <vt:lpstr>タブの切り替え</vt:lpstr>
      <vt:lpstr>タブの切り替え</vt:lpstr>
      <vt:lpstr>タブを閉じる</vt:lpstr>
      <vt:lpstr>1-F</vt:lpstr>
      <vt:lpstr>ブックマークの登録</vt:lpstr>
      <vt:lpstr>ブックマークの登録</vt:lpstr>
      <vt:lpstr>ブックマークの登録</vt:lpstr>
      <vt:lpstr>ブックマークの登録</vt:lpstr>
      <vt:lpstr>ブックマークからページを開く</vt:lpstr>
      <vt:lpstr>ブックマークからページを開く</vt:lpstr>
      <vt:lpstr>ブックマークの削除</vt:lpstr>
      <vt:lpstr>ブックマークの削除</vt:lpstr>
      <vt:lpstr>履歴からページを開く</vt:lpstr>
      <vt:lpstr>履歴からページを開く</vt:lpstr>
      <vt:lpstr>1-K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