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 id="2147483678" r:id="rId5"/>
    <p:sldMasterId id="2147483666" r:id="rId6"/>
  </p:sldMasterIdLst>
  <p:notesMasterIdLst>
    <p:notesMasterId r:id="rId20"/>
  </p:notesMasterIdLst>
  <p:sldIdLst>
    <p:sldId id="269" r:id="rId7"/>
    <p:sldId id="297" r:id="rId8"/>
    <p:sldId id="266" r:id="rId9"/>
    <p:sldId id="412" r:id="rId10"/>
    <p:sldId id="424" r:id="rId11"/>
    <p:sldId id="429" r:id="rId12"/>
    <p:sldId id="428" r:id="rId13"/>
    <p:sldId id="414" r:id="rId14"/>
    <p:sldId id="415" r:id="rId15"/>
    <p:sldId id="416" r:id="rId16"/>
    <p:sldId id="425" r:id="rId17"/>
    <p:sldId id="430" r:id="rId18"/>
    <p:sldId id="426" r:id="rId19"/>
  </p:sldIdLst>
  <p:sldSz cx="9144000" cy="6858000" type="screen4x3"/>
  <p:notesSz cx="6735763" cy="9866313"/>
  <p:custDataLst>
    <p:tags r:id="rId21"/>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11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242"/>
    <a:srgbClr val="014340"/>
    <a:srgbClr val="F8F8F8"/>
    <a:srgbClr val="F9F9F9"/>
    <a:srgbClr val="000000"/>
    <a:srgbClr val="FFFFFF"/>
    <a:srgbClr val="D9D9D9"/>
    <a:srgbClr val="0776D1"/>
    <a:srgbClr val="FF0000"/>
    <a:srgbClr val="0096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A54823-FA99-A51C-55C5-5565300E4E92}" v="8" dt="2023-06-01T03:10:42.6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18" autoAdjust="0"/>
    <p:restoredTop sz="93979" autoAdjust="0"/>
  </p:normalViewPr>
  <p:slideViewPr>
    <p:cSldViewPr snapToObjects="1">
      <p:cViewPr varScale="1">
        <p:scale>
          <a:sx n="82" d="100"/>
          <a:sy n="82" d="100"/>
        </p:scale>
        <p:origin x="1790" y="72"/>
      </p:cViewPr>
      <p:guideLst/>
    </p:cSldViewPr>
  </p:slideViewPr>
  <p:outlineViewPr>
    <p:cViewPr>
      <p:scale>
        <a:sx n="33" d="100"/>
        <a:sy n="33" d="100"/>
      </p:scale>
      <p:origin x="0" y="0"/>
    </p:cViewPr>
  </p:outlineViewPr>
  <p:notesTextViewPr>
    <p:cViewPr>
      <p:scale>
        <a:sx n="66" d="100"/>
        <a:sy n="66" d="100"/>
      </p:scale>
      <p:origin x="0" y="0"/>
    </p:cViewPr>
  </p:notesTextViewPr>
  <p:sorterViewPr>
    <p:cViewPr varScale="1">
      <p:scale>
        <a:sx n="1" d="1"/>
        <a:sy n="1" d="1"/>
      </p:scale>
      <p:origin x="0" y="0"/>
    </p:cViewPr>
  </p:sorterViewPr>
  <p:notesViewPr>
    <p:cSldViewPr snapToObjects="1">
      <p:cViewPr varScale="1">
        <p:scale>
          <a:sx n="58" d="100"/>
          <a:sy n="58" d="100"/>
        </p:scale>
        <p:origin x="3341"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commentAuthors" Target="commentAuthors.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1" cy="495029"/>
          </a:xfrm>
          <a:prstGeom prst="rect">
            <a:avLst/>
          </a:prstGeom>
        </p:spPr>
        <p:txBody>
          <a:bodyPr vert="horz" lIns="91435" tIns="45718" rIns="91435" bIns="457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35" tIns="45718" rIns="91435" bIns="45718" rtlCol="0"/>
          <a:lstStyle>
            <a:lvl1pPr algn="r">
              <a:defRPr sz="1200"/>
            </a:lvl1pPr>
          </a:lstStyle>
          <a:p>
            <a:fld id="{BA50B120-CD90-CA4A-A384-DB7B908530F3}" type="datetimeFigureOut">
              <a:rPr kumimoji="1" lang="ja-JP" altLang="en-US" smtClean="0"/>
              <a:t>2023/6/1</a:t>
            </a:fld>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35" tIns="45718" rIns="91435" bIns="45718"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1"/>
          </a:xfrm>
          <a:prstGeom prst="rect">
            <a:avLst/>
          </a:prstGeom>
        </p:spPr>
        <p:txBody>
          <a:bodyPr vert="horz" lIns="91435" tIns="45718" rIns="91435" bIns="457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6"/>
            <a:ext cx="2918831" cy="495028"/>
          </a:xfrm>
          <a:prstGeom prst="rect">
            <a:avLst/>
          </a:prstGeom>
        </p:spPr>
        <p:txBody>
          <a:bodyPr vert="horz" lIns="91435" tIns="45718" rIns="91435" bIns="457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35" tIns="45718" rIns="91435" bIns="45718" rtlCol="0" anchor="b"/>
          <a:lstStyle>
            <a:lvl1pPr algn="r">
              <a:defRPr sz="12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a:t>
            </a:fld>
            <a:endParaRPr kumimoji="1" lang="ja-JP" altLang="en-US"/>
          </a:p>
        </p:txBody>
      </p:sp>
      <p:sp>
        <p:nvSpPr>
          <p:cNvPr id="6" name="ノート プレースホルダー 5">
            <a:extLst>
              <a:ext uri="{FF2B5EF4-FFF2-40B4-BE49-F238E27FC236}">
                <a16:creationId xmlns:a16="http://schemas.microsoft.com/office/drawing/2014/main" id="{A69547B1-2895-AA51-CA55-95A41B31442F}"/>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63256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a:p>
        </p:txBody>
      </p:sp>
      <p:sp>
        <p:nvSpPr>
          <p:cNvPr id="6" name="ノート プレースホルダー 5">
            <a:extLst>
              <a:ext uri="{FF2B5EF4-FFF2-40B4-BE49-F238E27FC236}">
                <a16:creationId xmlns:a16="http://schemas.microsoft.com/office/drawing/2014/main" id="{A41DBE7A-B502-2726-2FCE-1CED00E5DD18}"/>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69254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11</a:t>
            </a:fld>
            <a:endParaRPr kumimoji="1" lang="ja-JP" altLang="en-US"/>
          </a:p>
        </p:txBody>
      </p:sp>
      <p:sp>
        <p:nvSpPr>
          <p:cNvPr id="6" name="ノート プレースホルダー 5">
            <a:extLst>
              <a:ext uri="{FF2B5EF4-FFF2-40B4-BE49-F238E27FC236}">
                <a16:creationId xmlns:a16="http://schemas.microsoft.com/office/drawing/2014/main" id="{3084B34F-2EB1-ACCF-B811-2D3CE42082EC}"/>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461637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12</a:t>
            </a:fld>
            <a:endParaRPr kumimoji="1" lang="ja-JP" altLang="en-US"/>
          </a:p>
        </p:txBody>
      </p:sp>
      <p:sp>
        <p:nvSpPr>
          <p:cNvPr id="6" name="ノート プレースホルダー 5">
            <a:extLst>
              <a:ext uri="{FF2B5EF4-FFF2-40B4-BE49-F238E27FC236}">
                <a16:creationId xmlns:a16="http://schemas.microsoft.com/office/drawing/2014/main" id="{317E1097-D49C-9BEB-E91C-7749BE86521B}"/>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3192311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13</a:t>
            </a:fld>
            <a:endParaRPr kumimoji="1" lang="ja-JP" altLang="en-US"/>
          </a:p>
        </p:txBody>
      </p:sp>
      <p:sp>
        <p:nvSpPr>
          <p:cNvPr id="6" name="ノート プレースホルダー 5">
            <a:extLst>
              <a:ext uri="{FF2B5EF4-FFF2-40B4-BE49-F238E27FC236}">
                <a16:creationId xmlns:a16="http://schemas.microsoft.com/office/drawing/2014/main" id="{8B42B9D5-3E78-05B5-8D09-31A386371452}"/>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142926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a:t>
            </a:fld>
            <a:endParaRPr kumimoji="1" lang="ja-JP" altLang="en-US"/>
          </a:p>
        </p:txBody>
      </p:sp>
      <p:sp>
        <p:nvSpPr>
          <p:cNvPr id="6" name="ノート プレースホルダー 5">
            <a:extLst>
              <a:ext uri="{FF2B5EF4-FFF2-40B4-BE49-F238E27FC236}">
                <a16:creationId xmlns:a16="http://schemas.microsoft.com/office/drawing/2014/main" id="{48E18B94-5EE1-A414-656E-B53DC611C655}"/>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262157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a:t>
            </a:fld>
            <a:endParaRPr kumimoji="1" lang="ja-JP" altLang="en-US"/>
          </a:p>
        </p:txBody>
      </p:sp>
      <p:sp>
        <p:nvSpPr>
          <p:cNvPr id="6" name="ノート プレースホルダー 5">
            <a:extLst>
              <a:ext uri="{FF2B5EF4-FFF2-40B4-BE49-F238E27FC236}">
                <a16:creationId xmlns:a16="http://schemas.microsoft.com/office/drawing/2014/main" id="{BDDD00E1-6905-031D-53FF-6D2889A37276}"/>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179423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a:p>
        </p:txBody>
      </p:sp>
      <p:sp>
        <p:nvSpPr>
          <p:cNvPr id="6" name="ノート プレースホルダー 5">
            <a:extLst>
              <a:ext uri="{FF2B5EF4-FFF2-40B4-BE49-F238E27FC236}">
                <a16:creationId xmlns:a16="http://schemas.microsoft.com/office/drawing/2014/main" id="{5A2F79AE-B069-0C7B-E15D-2FB808BD2F99}"/>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40216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a:p>
        </p:txBody>
      </p:sp>
      <p:sp>
        <p:nvSpPr>
          <p:cNvPr id="6" name="ノート プレースホルダー 5">
            <a:extLst>
              <a:ext uri="{FF2B5EF4-FFF2-40B4-BE49-F238E27FC236}">
                <a16:creationId xmlns:a16="http://schemas.microsoft.com/office/drawing/2014/main" id="{E9EEFE69-A23D-D26C-75A3-72E9C1384842}"/>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870430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a:p>
        </p:txBody>
      </p:sp>
      <p:sp>
        <p:nvSpPr>
          <p:cNvPr id="6" name="ノート プレースホルダー 5">
            <a:extLst>
              <a:ext uri="{FF2B5EF4-FFF2-40B4-BE49-F238E27FC236}">
                <a16:creationId xmlns:a16="http://schemas.microsoft.com/office/drawing/2014/main" id="{C418A171-FC11-ED5E-5E60-4792C942B52D}"/>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511636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a:p>
        </p:txBody>
      </p:sp>
      <p:sp>
        <p:nvSpPr>
          <p:cNvPr id="6" name="ノート プレースホルダー 5">
            <a:extLst>
              <a:ext uri="{FF2B5EF4-FFF2-40B4-BE49-F238E27FC236}">
                <a16:creationId xmlns:a16="http://schemas.microsoft.com/office/drawing/2014/main" id="{A0EB4047-CE69-BD6C-C2BF-82C70890A0DC}"/>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585736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a:p>
        </p:txBody>
      </p:sp>
      <p:sp>
        <p:nvSpPr>
          <p:cNvPr id="6" name="ノート プレースホルダー 5">
            <a:extLst>
              <a:ext uri="{FF2B5EF4-FFF2-40B4-BE49-F238E27FC236}">
                <a16:creationId xmlns:a16="http://schemas.microsoft.com/office/drawing/2014/main" id="{68FAACBA-94F0-A832-C20A-55381BDCAD38}"/>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83364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a:p>
        </p:txBody>
      </p:sp>
      <p:sp>
        <p:nvSpPr>
          <p:cNvPr id="6" name="ノート プレースホルダー 5">
            <a:extLst>
              <a:ext uri="{FF2B5EF4-FFF2-40B4-BE49-F238E27FC236}">
                <a16:creationId xmlns:a16="http://schemas.microsoft.com/office/drawing/2014/main" id="{637864F0-22ED-4BFB-D4E1-095AAB45642F}"/>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503116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2BCF989-9BCB-4249-AF50-0BAC399E1845}" type="datetimeFigureOut">
              <a:rPr kumimoji="1" lang="ja-JP" altLang="en-US" smtClean="0"/>
              <a:t>2023/6/1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678596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2BCF989-9BCB-4249-AF50-0BAC399E1845}" type="datetimeFigureOut">
              <a:rPr kumimoji="1" lang="ja-JP" altLang="en-US" smtClean="0"/>
              <a:t>2023/6/1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2041428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2BCF989-9BCB-4249-AF50-0BAC399E1845}" type="datetimeFigureOut">
              <a:rPr kumimoji="1" lang="ja-JP" altLang="en-US" smtClean="0"/>
              <a:t>2023/6/1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2090945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2BCF989-9BCB-4249-AF50-0BAC399E1845}" type="datetimeFigureOut">
              <a:rPr kumimoji="1" lang="ja-JP" altLang="en-US" smtClean="0"/>
              <a:t>2023/6/1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03644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2BCF989-9BCB-4249-AF50-0BAC399E1845}" type="datetimeFigureOut">
              <a:rPr kumimoji="1" lang="ja-JP" altLang="en-US" smtClean="0"/>
              <a:t>2023/6/1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332388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2023/6/1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312987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2023/6/1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942845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2023/6/1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8664841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2023/6/1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7061496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2023/6/1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2054689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A76AE60-92A1-564F-8FFC-2048127599DC}" type="datetimeFigureOut">
              <a:rPr kumimoji="1" lang="ja-JP" altLang="en-US" smtClean="0"/>
              <a:t>2023/6/1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6253994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A76AE60-92A1-564F-8FFC-2048127599DC}" type="datetimeFigureOut">
              <a:rPr kumimoji="1" lang="ja-JP" altLang="en-US" smtClean="0"/>
              <a:t>2023/6/1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20970873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A76AE60-92A1-564F-8FFC-2048127599DC}" type="datetimeFigureOut">
              <a:rPr kumimoji="1" lang="ja-JP" altLang="en-US" smtClean="0"/>
              <a:t>2023/6/1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2450903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A76AE60-92A1-564F-8FFC-2048127599DC}" type="datetimeFigureOut">
              <a:rPr kumimoji="1" lang="ja-JP" altLang="en-US" smtClean="0"/>
              <a:t>2023/6/1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1524359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A76AE60-92A1-564F-8FFC-2048127599DC}" type="datetimeFigureOut">
              <a:rPr kumimoji="1" lang="ja-JP" altLang="en-US" smtClean="0"/>
              <a:t>2023/6/1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8352766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A76AE60-92A1-564F-8FFC-2048127599DC}" type="datetimeFigureOut">
              <a:rPr kumimoji="1" lang="ja-JP" altLang="en-US" smtClean="0"/>
              <a:t>2023/6/1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3941569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2023/6/1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7563417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2023/6/1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672610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8" userDrawn="1">
          <p15:clr>
            <a:srgbClr val="FBAE40"/>
          </p15:clr>
        </p15:guide>
        <p15:guide id="14" orient="horz" pos="913">
          <p15:clr>
            <a:srgbClr val="FBAE40"/>
          </p15:clr>
        </p15:guide>
        <p15:guide id="15" pos="2064" userDrawn="1">
          <p15:clr>
            <a:srgbClr val="FBAE40"/>
          </p15:clr>
        </p15:guide>
        <p15:guide id="16" pos="3787" userDrawn="1">
          <p15:clr>
            <a:srgbClr val="FBAE40"/>
          </p15:clr>
        </p15:guide>
        <p15:guide id="17" pos="5375" userDrawn="1">
          <p15:clr>
            <a:srgbClr val="FBAE40"/>
          </p15:clr>
        </p15:guide>
        <p15:guide id="18" orient="horz" pos="1253" userDrawn="1">
          <p15:clr>
            <a:srgbClr val="FBAE40"/>
          </p15:clr>
        </p15:guide>
        <p15:guide id="19" orient="horz" pos="1026" userDrawn="1">
          <p15:clr>
            <a:srgbClr val="FBAE40"/>
          </p15:clr>
        </p15:guide>
        <p15:guide id="20" orient="horz" pos="1480" userDrawn="1">
          <p15:clr>
            <a:srgbClr val="FBAE40"/>
          </p15:clr>
        </p15:guide>
        <p15:guide id="21" orient="horz" pos="1706" userDrawn="1">
          <p15:clr>
            <a:srgbClr val="FBAE40"/>
          </p15:clr>
        </p15:guide>
        <p15:guide id="22" orient="horz" pos="3861" userDrawn="1">
          <p15:clr>
            <a:srgbClr val="FBAE40"/>
          </p15:clr>
        </p15:guide>
        <p15:guide id="23" pos="1860" userDrawn="1">
          <p15:clr>
            <a:srgbClr val="FBAE40"/>
          </p15:clr>
        </p15:guide>
        <p15:guide id="24" pos="4131" userDrawn="1">
          <p15:clr>
            <a:srgbClr val="FBAE40"/>
          </p15:clr>
        </p15:guide>
        <p15:guide id="25" pos="2538" userDrawn="1">
          <p15:clr>
            <a:srgbClr val="FBAE40"/>
          </p15:clr>
        </p15:guide>
        <p15:guide id="26" pos="612" userDrawn="1">
          <p15:clr>
            <a:srgbClr val="FBAE40"/>
          </p15:clr>
        </p15:guide>
        <p15:guide id="27" pos="4353" userDrawn="1">
          <p15:clr>
            <a:srgbClr val="FBAE40"/>
          </p15:clr>
        </p15:guide>
        <p15:guide id="28" pos="3334" userDrawn="1">
          <p15:clr>
            <a:srgbClr val="FBAE40"/>
          </p15:clr>
        </p15:guide>
        <p15:guide id="29" pos="4807" userDrawn="1">
          <p15:clr>
            <a:srgbClr val="FBAE40"/>
          </p15:clr>
        </p15:guide>
        <p15:guide id="30" pos="1635" userDrawn="1">
          <p15:clr>
            <a:srgbClr val="FBAE40"/>
          </p15:clr>
        </p15:guide>
        <p15:guide id="31" pos="5760" userDrawn="1">
          <p15:clr>
            <a:srgbClr val="FBAE40"/>
          </p15:clr>
        </p15:guide>
        <p15:guide id="32" pos="3107" userDrawn="1">
          <p15:clr>
            <a:srgbClr val="FBAE40"/>
          </p15:clr>
        </p15:guide>
        <p15:guide id="33" pos="4014" userDrawn="1">
          <p15:clr>
            <a:srgbClr val="FBAE40"/>
          </p15:clr>
        </p15:guide>
        <p15:guide id="34" pos="2310" userDrawn="1">
          <p15:clr>
            <a:srgbClr val="FBAE40"/>
          </p15:clr>
        </p15:guide>
        <p15:guide id="35" pos="4241" userDrawn="1">
          <p15:clr>
            <a:srgbClr val="FBAE40"/>
          </p15:clr>
        </p15:guide>
        <p15:guide id="36" pos="446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2023/6/1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2023/6/1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093080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2023/6/1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822023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2023/6/1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778297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2BCF989-9BCB-4249-AF50-0BAC399E1845}" type="datetimeFigureOut">
              <a:rPr kumimoji="1" lang="ja-JP" altLang="en-US" smtClean="0"/>
              <a:t>2023/6/1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313931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ags" Target="../tags/tag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1.emf"/><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ags" Target="../tags/tag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1.emf"/><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oleObject" Target="../embeddings/oleObject3.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64B3BCCB-7D01-488D-9278-2A8143705A84}"/>
              </a:ext>
            </a:extLst>
          </p:cNvPr>
          <p:cNvGraphicFramePr>
            <a:graphicFrameLocks noChangeAspect="1"/>
          </p:cNvGraphicFramePr>
          <p:nvPr userDrawn="1">
            <p:custDataLst>
              <p:tags r:id="rId7"/>
            </p:custDataLst>
            <p:extLst>
              <p:ext uri="{D42A27DB-BD31-4B8C-83A1-F6EECF244321}">
                <p14:modId xmlns:p14="http://schemas.microsoft.com/office/powerpoint/2010/main" val="263861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8" imgW="554" imgH="551" progId="TCLayout.ActiveDocument.1">
                  <p:embed/>
                </p:oleObj>
              </mc:Choice>
              <mc:Fallback>
                <p:oleObj name="think-cell スライド" r:id="rId8"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2023/6/1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BB8DF7AD-4A9E-4AE1-B157-706F59FDE963}"/>
              </a:ext>
            </a:extLst>
          </p:cNvPr>
          <p:cNvGraphicFramePr>
            <a:graphicFrameLocks noChangeAspect="1"/>
          </p:cNvGraphicFramePr>
          <p:nvPr userDrawn="1">
            <p:custDataLst>
              <p:tags r:id="rId13"/>
            </p:custDataLst>
            <p:extLst>
              <p:ext uri="{D42A27DB-BD31-4B8C-83A1-F6EECF244321}">
                <p14:modId xmlns:p14="http://schemas.microsoft.com/office/powerpoint/2010/main" val="17589446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4" imgW="554" imgH="551" progId="TCLayout.ActiveDocument.1">
                  <p:embed/>
                </p:oleObj>
              </mc:Choice>
              <mc:Fallback>
                <p:oleObj name="think-cell スライド" r:id="rId14" imgW="554" imgH="551" progId="TCLayout.ActiveDocument.1">
                  <p:embed/>
                  <p:pic>
                    <p:nvPicPr>
                      <p:cNvPr id="8" name="オブジェクト 7" hidden="1">
                        <a:extLst>
                          <a:ext uri="{FF2B5EF4-FFF2-40B4-BE49-F238E27FC236}">
                            <a16:creationId xmlns:a16="http://schemas.microsoft.com/office/drawing/2014/main" id="{BB8DF7AD-4A9E-4AE1-B157-706F59FDE963}"/>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BCF989-9BCB-4249-AF50-0BAC399E1845}" type="datetimeFigureOut">
              <a:rPr kumimoji="1" lang="ja-JP" altLang="en-US" smtClean="0"/>
              <a:t>2023/6/1</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6982839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F1CC0E3E-3CDB-4729-8313-07CD0B28BF81}"/>
              </a:ext>
            </a:extLst>
          </p:cNvPr>
          <p:cNvGraphicFramePr>
            <a:graphicFrameLocks noChangeAspect="1"/>
          </p:cNvGraphicFramePr>
          <p:nvPr userDrawn="1">
            <p:custDataLst>
              <p:tags r:id="rId13"/>
            </p:custDataLst>
            <p:extLst>
              <p:ext uri="{D42A27DB-BD31-4B8C-83A1-F6EECF244321}">
                <p14:modId xmlns:p14="http://schemas.microsoft.com/office/powerpoint/2010/main" val="30844485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4" imgW="554" imgH="551" progId="TCLayout.ActiveDocument.1">
                  <p:embed/>
                </p:oleObj>
              </mc:Choice>
              <mc:Fallback>
                <p:oleObj name="think-cell スライド" r:id="rId14" imgW="554" imgH="551" progId="TCLayout.ActiveDocument.1">
                  <p:embed/>
                  <p:pic>
                    <p:nvPicPr>
                      <p:cNvPr id="8" name="オブジェクト 7" hidden="1">
                        <a:extLst>
                          <a:ext uri="{FF2B5EF4-FFF2-40B4-BE49-F238E27FC236}">
                            <a16:creationId xmlns:a16="http://schemas.microsoft.com/office/drawing/2014/main" id="{F1CC0E3E-3CDB-4729-8313-07CD0B28BF81}"/>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76AE60-92A1-564F-8FFC-2048127599DC}" type="datetimeFigureOut">
              <a:rPr kumimoji="1" lang="ja-JP" altLang="en-US" smtClean="0"/>
              <a:t>2023/6/1</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42976503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10.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oleObject" Target="../embeddings/oleObject8.bin"/><Relationship Id="rId5" Type="http://schemas.openxmlformats.org/officeDocument/2006/relationships/image" Target="../media/image29.PNG"/><Relationship Id="rId10" Type="http://schemas.openxmlformats.org/officeDocument/2006/relationships/image" Target="../media/image32.PNG"/><Relationship Id="rId4" Type="http://schemas.openxmlformats.org/officeDocument/2006/relationships/image" Target="../media/image28.PNG"/><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7.png"/><Relationship Id="rId3" Type="http://schemas.openxmlformats.org/officeDocument/2006/relationships/notesSlide" Target="../notesSlides/notesSlide11.xml"/><Relationship Id="rId7" Type="http://schemas.openxmlformats.org/officeDocument/2006/relationships/image" Target="../media/image23.png"/><Relationship Id="rId12" Type="http://schemas.openxmlformats.org/officeDocument/2006/relationships/image" Target="../media/image20.png"/><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image" Target="../media/image1.emf"/><Relationship Id="rId11" Type="http://schemas.openxmlformats.org/officeDocument/2006/relationships/image" Target="../media/image35.jpeg"/><Relationship Id="rId5" Type="http://schemas.openxmlformats.org/officeDocument/2006/relationships/oleObject" Target="../embeddings/oleObject9.bin"/><Relationship Id="rId10" Type="http://schemas.openxmlformats.org/officeDocument/2006/relationships/image" Target="../media/image34.PNG"/><Relationship Id="rId4" Type="http://schemas.openxmlformats.org/officeDocument/2006/relationships/image" Target="../media/image26.PNG"/><Relationship Id="rId9"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5.jpg"/><Relationship Id="rId5" Type="http://schemas.openxmlformats.org/officeDocument/2006/relationships/image" Target="../media/image1.emf"/><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notesSlide" Target="../notesSlides/notesSlide5.xml"/><Relationship Id="rId7" Type="http://schemas.openxmlformats.org/officeDocument/2006/relationships/oleObject" Target="../embeddings/oleObject5.bin"/><Relationship Id="rId12"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8.png"/><Relationship Id="rId11" Type="http://schemas.openxmlformats.org/officeDocument/2006/relationships/image" Target="../media/image10.png"/><Relationship Id="rId5" Type="http://schemas.openxmlformats.org/officeDocument/2006/relationships/image" Target="../media/image7.png"/><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image" Target="../media/image5.jp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6.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oleObject" Target="../embeddings/oleObject5.bin"/><Relationship Id="rId11" Type="http://schemas.openxmlformats.org/officeDocument/2006/relationships/image" Target="../media/image16.png"/><Relationship Id="rId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12.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8.png"/><Relationship Id="rId3" Type="http://schemas.openxmlformats.org/officeDocument/2006/relationships/notesSlide" Target="../notesSlides/notesSlide7.xml"/><Relationship Id="rId7" Type="http://schemas.openxmlformats.org/officeDocument/2006/relationships/image" Target="../media/image7.png"/><Relationship Id="rId12" Type="http://schemas.openxmlformats.org/officeDocument/2006/relationships/image" Target="../media/image17.png"/><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6.png"/><Relationship Id="rId11" Type="http://schemas.openxmlformats.org/officeDocument/2006/relationships/image" Target="../media/image5.jpg"/><Relationship Id="rId5" Type="http://schemas.openxmlformats.org/officeDocument/2006/relationships/image" Target="../media/image11.png"/><Relationship Id="rId10" Type="http://schemas.openxmlformats.org/officeDocument/2006/relationships/image" Target="../media/image1.emf"/><Relationship Id="rId4" Type="http://schemas.openxmlformats.org/officeDocument/2006/relationships/image" Target="../media/image10.png"/><Relationship Id="rId9"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notesSlide" Target="../notesSlides/notesSlide8.xml"/><Relationship Id="rId7" Type="http://schemas.openxmlformats.org/officeDocument/2006/relationships/oleObject" Target="../embeddings/oleObject6.bin"/><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notesSlide" Target="../notesSlides/notesSlide9.xml"/><Relationship Id="rId7" Type="http://schemas.openxmlformats.org/officeDocument/2006/relationships/oleObject" Target="../embeddings/oleObject7.bin"/><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image" Target="../media/image25.PNG"/><Relationship Id="rId11" Type="http://schemas.openxmlformats.org/officeDocument/2006/relationships/image" Target="../media/image27.png"/><Relationship Id="rId5" Type="http://schemas.openxmlformats.org/officeDocument/2006/relationships/image" Target="../media/image24.jpeg"/><Relationship Id="rId10" Type="http://schemas.openxmlformats.org/officeDocument/2006/relationships/image" Target="../media/image26.PNG"/><Relationship Id="rId4" Type="http://schemas.openxmlformats.org/officeDocument/2006/relationships/image" Target="../media/image23.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972000" y="1457203"/>
            <a:ext cx="7200000" cy="1800000"/>
          </a:xfrm>
          <a:prstGeom prst="roundRect">
            <a:avLst>
              <a:gd name="adj" fmla="val 9790"/>
            </a:avLst>
          </a:prstGeom>
          <a:solidFill>
            <a:srgbClr val="0096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サブタイトル 2"/>
          <p:cNvSpPr txBox="1">
            <a:spLocks/>
          </p:cNvSpPr>
          <p:nvPr/>
        </p:nvSpPr>
        <p:spPr>
          <a:xfrm>
            <a:off x="1198648" y="2045402"/>
            <a:ext cx="7192745" cy="1336548"/>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4800" dirty="0">
                <a:solidFill>
                  <a:schemeClr val="bg1"/>
                </a:solidFill>
              </a:rPr>
              <a:t>インターネ</a:t>
            </a:r>
            <a:r>
              <a:rPr lang="ja-JP" altLang="en-US" sz="4800" spc="-1000" dirty="0">
                <a:solidFill>
                  <a:schemeClr val="bg1"/>
                </a:solidFill>
              </a:rPr>
              <a:t>ッ</a:t>
            </a:r>
            <a:r>
              <a:rPr lang="ja-JP" altLang="en-US" sz="4800" dirty="0">
                <a:solidFill>
                  <a:schemeClr val="bg1"/>
                </a:solidFill>
              </a:rPr>
              <a:t>トの使い方</a:t>
            </a:r>
          </a:p>
        </p:txBody>
      </p:sp>
      <p:pic>
        <p:nvPicPr>
          <p:cNvPr id="10" name="図 9" descr="「デジタル活用支援推進事業」を表すロゴマーク"/>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7485" y="196467"/>
            <a:ext cx="750231" cy="1113738"/>
          </a:xfrm>
          <a:prstGeom prst="rect">
            <a:avLst/>
          </a:prstGeom>
        </p:spPr>
      </p:pic>
      <p:pic>
        <p:nvPicPr>
          <p:cNvPr id="7" name="Picture 2" descr="スマートフォンを使っているうさぎのキャラクター">
            <a:extLst>
              <a:ext uri="{FF2B5EF4-FFF2-40B4-BE49-F238E27FC236}">
                <a16:creationId xmlns:a16="http://schemas.microsoft.com/office/drawing/2014/main" id="{DA662F3F-FA1A-4147-BDE7-C58D2E3A58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3717032"/>
            <a:ext cx="2514600" cy="251460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図形グループ 7"/>
          <p:cNvGrpSpPr/>
          <p:nvPr/>
        </p:nvGrpSpPr>
        <p:grpSpPr>
          <a:xfrm>
            <a:off x="518390" y="198514"/>
            <a:ext cx="2160000" cy="813477"/>
            <a:chOff x="518390" y="198514"/>
            <a:chExt cx="2160000" cy="813477"/>
          </a:xfrm>
        </p:grpSpPr>
        <p:sp>
          <p:nvSpPr>
            <p:cNvPr id="11" name="テキスト ボックス 10">
              <a:extLst>
                <a:ext uri="{FF2B5EF4-FFF2-40B4-BE49-F238E27FC236}">
                  <a16:creationId xmlns:a16="http://schemas.microsoft.com/office/drawing/2014/main" id="{C666ED79-23D4-4339-9F1D-786E0861D5BA}"/>
                </a:ext>
              </a:extLst>
            </p:cNvPr>
            <p:cNvSpPr txBox="1"/>
            <p:nvPr/>
          </p:nvSpPr>
          <p:spPr>
            <a:xfrm>
              <a:off x="518390" y="704214"/>
              <a:ext cx="2160000" cy="307777"/>
            </a:xfrm>
            <a:prstGeom prst="rect">
              <a:avLst/>
            </a:prstGeom>
            <a:noFill/>
          </p:spPr>
          <p:txBody>
            <a:bodyPr wrap="square" rtlCol="0">
              <a:spAutoFit/>
            </a:bodyPr>
            <a:lstStyle/>
            <a:p>
              <a:r>
                <a:rPr kumimoji="1" lang="ja-JP" altLang="en-US" sz="1400" b="1">
                  <a:solidFill>
                    <a:srgbClr val="009650"/>
                  </a:solidFill>
                  <a:latin typeface="Meiryo" charset="-128"/>
                  <a:ea typeface="Meiryo" charset="-128"/>
                  <a:cs typeface="Meiryo" charset="-128"/>
                </a:rPr>
                <a:t>スマートフォン</a:t>
              </a:r>
              <a:r>
                <a:rPr kumimoji="1" lang="ja-JP" altLang="en-US" sz="1400" b="1" dirty="0">
                  <a:solidFill>
                    <a:srgbClr val="009650"/>
                  </a:solidFill>
                  <a:latin typeface="Meiryo" charset="-128"/>
                  <a:ea typeface="Meiryo" charset="-128"/>
                  <a:cs typeface="Meiryo" charset="-128"/>
                </a:rPr>
                <a:t>初心者編</a:t>
              </a:r>
              <a:r>
                <a:rPr kumimoji="1" lang="en-US" altLang="ja-JP" sz="1400" b="1" dirty="0">
                  <a:solidFill>
                    <a:srgbClr val="009650"/>
                  </a:solidFill>
                  <a:latin typeface="Meiryo" charset="-128"/>
                  <a:ea typeface="Meiryo" charset="-128"/>
                  <a:cs typeface="Meiryo" charset="-128"/>
                </a:rPr>
                <a:t> </a:t>
              </a:r>
              <a:endParaRPr kumimoji="1" lang="ja-JP" altLang="en-US" sz="1400" b="1" dirty="0">
                <a:solidFill>
                  <a:srgbClr val="009650"/>
                </a:solidFill>
                <a:latin typeface="Meiryo" charset="-128"/>
                <a:ea typeface="Meiryo" charset="-128"/>
                <a:cs typeface="Meiryo" charset="-128"/>
              </a:endParaRPr>
            </a:p>
          </p:txBody>
        </p:sp>
        <p:sp>
          <p:nvSpPr>
            <p:cNvPr id="12" name="テキスト ボックス 11">
              <a:extLst>
                <a:ext uri="{FF2B5EF4-FFF2-40B4-BE49-F238E27FC236}">
                  <a16:creationId xmlns:a16="http://schemas.microsoft.com/office/drawing/2014/main" id="{A9639427-42FE-48A2-AFC9-6B5780ABB3DA}"/>
                </a:ext>
              </a:extLst>
            </p:cNvPr>
            <p:cNvSpPr txBox="1"/>
            <p:nvPr/>
          </p:nvSpPr>
          <p:spPr>
            <a:xfrm>
              <a:off x="690006" y="220542"/>
              <a:ext cx="1021433" cy="369332"/>
            </a:xfrm>
            <a:prstGeom prst="rect">
              <a:avLst/>
            </a:prstGeom>
            <a:noFill/>
          </p:spPr>
          <p:txBody>
            <a:bodyPr wrap="none" rtlCol="0">
              <a:spAutoFit/>
            </a:bodyPr>
            <a:lstStyle/>
            <a:p>
              <a:r>
                <a:rPr lang="en-US" altLang="ja-JP" b="1">
                  <a:solidFill>
                    <a:srgbClr val="009650"/>
                  </a:solidFill>
                  <a:latin typeface="Meiryo" charset="-128"/>
                  <a:ea typeface="Meiryo" charset="-128"/>
                  <a:cs typeface="Meiryo" charset="-128"/>
                </a:rPr>
                <a:t>iPhone</a:t>
              </a:r>
              <a:endParaRPr lang="ja-JP" altLang="en-US" b="1" dirty="0">
                <a:solidFill>
                  <a:srgbClr val="009650"/>
                </a:solidFill>
                <a:latin typeface="Meiryo" charset="-128"/>
                <a:ea typeface="Meiryo" charset="-128"/>
                <a:cs typeface="Meiryo" charset="-128"/>
              </a:endParaRPr>
            </a:p>
          </p:txBody>
        </p:sp>
        <p:sp>
          <p:nvSpPr>
            <p:cNvPr id="13" name="角丸四角形 12"/>
            <p:cNvSpPr/>
            <p:nvPr/>
          </p:nvSpPr>
          <p:spPr>
            <a:xfrm>
              <a:off x="620206" y="198514"/>
              <a:ext cx="1152000" cy="369332"/>
            </a:xfrm>
            <a:prstGeom prst="roundRect">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sp>
        <p:nvSpPr>
          <p:cNvPr id="14" name="テキスト ボックス 13">
            <a:extLst>
              <a:ext uri="{FF2B5EF4-FFF2-40B4-BE49-F238E27FC236}">
                <a16:creationId xmlns:a16="http://schemas.microsoft.com/office/drawing/2014/main" id="{81878766-6567-41B5-B554-C298831D5D9A}"/>
              </a:ext>
            </a:extLst>
          </p:cNvPr>
          <p:cNvSpPr txBox="1"/>
          <p:nvPr/>
        </p:nvSpPr>
        <p:spPr>
          <a:xfrm>
            <a:off x="7740592" y="6077743"/>
            <a:ext cx="2160000" cy="307777"/>
          </a:xfrm>
          <a:prstGeom prst="rect">
            <a:avLst/>
          </a:prstGeom>
          <a:noFill/>
        </p:spPr>
        <p:txBody>
          <a:bodyPr wrap="square" rtlCol="0">
            <a:spAutoFit/>
          </a:bodyPr>
          <a:lstStyle/>
          <a:p>
            <a:r>
              <a:rPr lang="ja-JP" altLang="en-US" sz="1400" b="1" dirty="0">
                <a:latin typeface="Meiryo" charset="-128"/>
                <a:ea typeface="Meiryo" charset="-128"/>
                <a:cs typeface="Meiryo" charset="-128"/>
              </a:rPr>
              <a:t>令和</a:t>
            </a:r>
            <a:r>
              <a:rPr lang="en-US" altLang="ja-JP" sz="1400" b="1" dirty="0">
                <a:latin typeface="Meiryo" charset="-128"/>
                <a:ea typeface="Meiryo" charset="-128"/>
                <a:cs typeface="Meiryo" charset="-128"/>
              </a:rPr>
              <a:t>5</a:t>
            </a:r>
            <a:r>
              <a:rPr lang="ja-JP" altLang="en-US" sz="1400" b="1" dirty="0">
                <a:latin typeface="Meiryo" charset="-128"/>
                <a:ea typeface="Meiryo" charset="-128"/>
                <a:cs typeface="Meiryo" charset="-128"/>
              </a:rPr>
              <a:t>年</a:t>
            </a:r>
            <a:r>
              <a:rPr lang="en-US" altLang="ja-JP" sz="1400" b="1" dirty="0">
                <a:latin typeface="Meiryo" charset="-128"/>
                <a:ea typeface="Meiryo" charset="-128"/>
                <a:cs typeface="Meiryo" charset="-128"/>
              </a:rPr>
              <a:t>5</a:t>
            </a:r>
            <a:r>
              <a:rPr lang="ja-JP" altLang="en-US" sz="1400" b="1" dirty="0">
                <a:latin typeface="Meiryo" charset="-128"/>
                <a:ea typeface="Meiryo" charset="-128"/>
                <a:cs typeface="Meiryo" charset="-128"/>
              </a:rPr>
              <a:t>月</a:t>
            </a:r>
            <a:endParaRPr kumimoji="1" lang="ja-JP" altLang="en-US" sz="1400" b="1" dirty="0">
              <a:latin typeface="Meiryo" charset="-128"/>
              <a:ea typeface="Meiryo" charset="-128"/>
              <a:cs typeface="Meiryo" charset="-128"/>
            </a:endParaRPr>
          </a:p>
        </p:txBody>
      </p:sp>
    </p:spTree>
    <p:extLst>
      <p:ext uri="{BB962C8B-B14F-4D97-AF65-F5344CB8AC3E}">
        <p14:creationId xmlns:p14="http://schemas.microsoft.com/office/powerpoint/2010/main" val="58973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descr="グラフィカル ユーザー インターフェイス, アプリケーション&#10;&#10;自動的に生成された説明">
            <a:extLst>
              <a:ext uri="{FF2B5EF4-FFF2-40B4-BE49-F238E27FC236}">
                <a16:creationId xmlns:a16="http://schemas.microsoft.com/office/drawing/2014/main" id="{298CBE10-C0FF-11CE-CA25-C52641650974}"/>
              </a:ext>
            </a:extLst>
          </p:cNvPr>
          <p:cNvPicPr>
            <a:picLocks noChangeAspect="1"/>
          </p:cNvPicPr>
          <p:nvPr/>
        </p:nvPicPr>
        <p:blipFill>
          <a:blip r:embed="rId4"/>
          <a:stretch>
            <a:fillRect/>
          </a:stretch>
        </p:blipFill>
        <p:spPr>
          <a:xfrm>
            <a:off x="3851920" y="2859526"/>
            <a:ext cx="1825353" cy="3246695"/>
          </a:xfrm>
          <a:prstGeom prst="rect">
            <a:avLst/>
          </a:prstGeom>
          <a:ln w="12700">
            <a:solidFill>
              <a:schemeClr val="tx1"/>
            </a:solidFill>
          </a:ln>
        </p:spPr>
      </p:pic>
      <p:pic>
        <p:nvPicPr>
          <p:cNvPr id="25" name="図 24" descr="グラフィカル ユーザー インターフェイス, アプリケーション&#10;&#10;自動的に生成された説明">
            <a:extLst>
              <a:ext uri="{FF2B5EF4-FFF2-40B4-BE49-F238E27FC236}">
                <a16:creationId xmlns:a16="http://schemas.microsoft.com/office/drawing/2014/main" id="{E1D85ACD-3EB7-FA97-C6DD-1F0CEAD01AD7}"/>
              </a:ext>
            </a:extLst>
          </p:cNvPr>
          <p:cNvPicPr>
            <a:picLocks noChangeAspect="1"/>
          </p:cNvPicPr>
          <p:nvPr/>
        </p:nvPicPr>
        <p:blipFill>
          <a:blip r:embed="rId5"/>
          <a:stretch>
            <a:fillRect/>
          </a:stretch>
        </p:blipFill>
        <p:spPr>
          <a:xfrm>
            <a:off x="878006" y="2882206"/>
            <a:ext cx="1825353" cy="3246695"/>
          </a:xfrm>
          <a:prstGeom prst="rect">
            <a:avLst/>
          </a:prstGeom>
          <a:ln>
            <a:solidFill>
              <a:schemeClr val="bg1">
                <a:lumMod val="50000"/>
              </a:schemeClr>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9189411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07804" y="1429408"/>
            <a:ext cx="8384676" cy="360000"/>
          </a:xfrm>
        </p:spPr>
        <p:txBody>
          <a:bodyPr>
            <a:noAutofit/>
          </a:bodyPr>
          <a:lstStyle/>
          <a:p>
            <a:pPr marL="8975">
              <a:spcBef>
                <a:spcPts val="71"/>
              </a:spcBef>
            </a:pPr>
            <a:r>
              <a:rPr lang="ja-JP" altLang="en-US" spc="-21" dirty="0">
                <a:latin typeface="AoyagiKouzanFontT"/>
                <a:cs typeface="AoyagiKouzanFontT"/>
              </a:rPr>
              <a:t>ブ</a:t>
            </a:r>
            <a:r>
              <a:rPr lang="ja-JP" altLang="en-US" spc="11" dirty="0">
                <a:latin typeface="AoyagiKouzanFontT"/>
                <a:cs typeface="AoyagiKouzanFontT"/>
              </a:rPr>
              <a:t>ッ</a:t>
            </a:r>
            <a:r>
              <a:rPr lang="ja-JP" altLang="en-US" spc="-11" dirty="0">
                <a:latin typeface="AoyagiKouzanFontT"/>
                <a:cs typeface="AoyagiKouzanFontT"/>
              </a:rPr>
              <a:t>ク</a:t>
            </a:r>
            <a:r>
              <a:rPr lang="ja-JP" altLang="en-US" spc="14" dirty="0">
                <a:latin typeface="AoyagiKouzanFontT"/>
                <a:cs typeface="AoyagiKouzanFontT"/>
              </a:rPr>
              <a:t>マ</a:t>
            </a:r>
            <a:r>
              <a:rPr lang="ja-JP" altLang="en-US" spc="-39" dirty="0">
                <a:latin typeface="AoyagiKouzanFontT"/>
                <a:cs typeface="AoyagiKouzanFontT"/>
              </a:rPr>
              <a:t>ー</a:t>
            </a:r>
            <a:r>
              <a:rPr lang="ja-JP" altLang="en-US" spc="-4" dirty="0">
                <a:latin typeface="AoyagiKouzanFontT"/>
                <a:cs typeface="AoyagiKouzanFontT"/>
              </a:rPr>
              <a:t>ク</a:t>
            </a:r>
            <a:r>
              <a:rPr lang="ja-JP" altLang="en-US" spc="-14" dirty="0">
                <a:latin typeface="AoyagiKouzanFontT"/>
                <a:cs typeface="AoyagiKouzanFontT"/>
              </a:rPr>
              <a:t>か</a:t>
            </a:r>
            <a:r>
              <a:rPr lang="ja-JP" altLang="en-US" spc="7" dirty="0">
                <a:latin typeface="AoyagiKouzanFontT"/>
                <a:cs typeface="AoyagiKouzanFontT"/>
              </a:rPr>
              <a:t>ら</a:t>
            </a:r>
            <a:r>
              <a:rPr lang="ja-JP" altLang="en-US" spc="-18" dirty="0">
                <a:latin typeface="AoyagiKouzanFontT"/>
                <a:cs typeface="AoyagiKouzanFontT"/>
              </a:rPr>
              <a:t>ぺ</a:t>
            </a:r>
            <a:r>
              <a:rPr lang="ja-JP" altLang="en-US" spc="-39" dirty="0">
                <a:latin typeface="AoyagiKouzanFontT"/>
                <a:cs typeface="AoyagiKouzanFontT"/>
              </a:rPr>
              <a:t>ー</a:t>
            </a:r>
            <a:r>
              <a:rPr lang="ja-JP" altLang="en-US" spc="4" dirty="0">
                <a:latin typeface="AoyagiKouzanFontT"/>
                <a:cs typeface="AoyagiKouzanFontT"/>
              </a:rPr>
              <a:t>ジ</a:t>
            </a:r>
            <a:r>
              <a:rPr lang="ja-JP" altLang="en-US" spc="25" dirty="0">
                <a:latin typeface="AoyagiKouzanFontT"/>
                <a:cs typeface="AoyagiKouzanFontT"/>
              </a:rPr>
              <a:t>を</a:t>
            </a:r>
            <a:r>
              <a:rPr lang="ja-JP" altLang="en-US" dirty="0">
                <a:latin typeface="AoyagiKouzanFontT"/>
                <a:cs typeface="AoyagiKouzanFontT"/>
              </a:rPr>
              <a:t>削</a:t>
            </a:r>
            <a:r>
              <a:rPr lang="ja-JP" altLang="en-US" spc="7" dirty="0">
                <a:latin typeface="AoyagiKouzanFontT"/>
                <a:cs typeface="AoyagiKouzanFontT"/>
              </a:rPr>
              <a:t>除</a:t>
            </a:r>
            <a:r>
              <a:rPr lang="ja-JP" altLang="en-US" spc="-7" dirty="0">
                <a:latin typeface="AoyagiKouzanFontT"/>
                <a:cs typeface="AoyagiKouzanFontT"/>
              </a:rPr>
              <a:t>す</a:t>
            </a:r>
            <a:r>
              <a:rPr lang="ja-JP" altLang="en-US" spc="7" dirty="0">
                <a:latin typeface="AoyagiKouzanFontT"/>
                <a:cs typeface="AoyagiKouzanFontT"/>
              </a:rPr>
              <a:t>る</a:t>
            </a:r>
            <a:r>
              <a:rPr lang="ja-JP" altLang="en-US" dirty="0">
                <a:latin typeface="AoyagiKouzanFontT"/>
                <a:cs typeface="AoyagiKouzanFontT"/>
              </a:rPr>
              <a:t>方法。</a:t>
            </a:r>
            <a:endParaRPr lang="en-US" altLang="ja-JP" dirty="0">
              <a:latin typeface="AoyagiKouzanFontT"/>
              <a:cs typeface="AoyagiKouzanFontT"/>
            </a:endParaRP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1-E</a:t>
            </a:r>
            <a:endParaRPr lang="en-US" sz="3600" dirty="0"/>
          </a:p>
        </p:txBody>
      </p:sp>
      <p:sp>
        <p:nvSpPr>
          <p:cNvPr id="64" name="正方形/長方形 63"/>
          <p:cNvSpPr>
            <a:spLocks noChangeAspect="1"/>
          </p:cNvSpPr>
          <p:nvPr/>
        </p:nvSpPr>
        <p:spPr>
          <a:xfrm>
            <a:off x="3815952" y="4834168"/>
            <a:ext cx="324000" cy="324000"/>
          </a:xfrm>
          <a:prstGeom prst="rect">
            <a:avLst/>
          </a:prstGeom>
          <a:noFill/>
          <a:ln w="28575">
            <a:solidFill>
              <a:srgbClr val="FF0000"/>
            </a:solid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6A013054-7987-46D2-89A9-B09248912486}"/>
              </a:ext>
            </a:extLst>
          </p:cNvPr>
          <p:cNvSpPr txBox="1"/>
          <p:nvPr/>
        </p:nvSpPr>
        <p:spPr>
          <a:xfrm>
            <a:off x="3744208" y="1929232"/>
            <a:ext cx="2700000" cy="830997"/>
          </a:xfrm>
          <a:prstGeom prst="rect">
            <a:avLst/>
          </a:prstGeom>
          <a:noFill/>
        </p:spPr>
        <p:txBody>
          <a:bodyPr wrap="square" rtlCol="0">
            <a:spAutoFit/>
          </a:bodyPr>
          <a:lstStyle/>
          <a:p>
            <a:r>
              <a:rPr lang="ja-JP" altLang="ja-JP" sz="1600" b="1" dirty="0">
                <a:latin typeface="メイリオ" panose="020B0604030504040204" pitchFamily="50" charset="-128"/>
                <a:ea typeface="メイリオ" panose="020B0604030504040204" pitchFamily="50" charset="-128"/>
                <a:cs typeface="メイリオ" panose="020B0604030504040204" pitchFamily="50" charset="-128"/>
              </a:rPr>
              <a:t>削除したいぺージの</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赤い</a:t>
            </a:r>
            <a:r>
              <a:rPr lang="ja-JP" altLang="ja-JP" sz="1600" b="1" dirty="0">
                <a:latin typeface="メイリオ" panose="020B0604030504040204" pitchFamily="50" charset="-128"/>
                <a:ea typeface="メイリオ" panose="020B0604030504040204" pitchFamily="50" charset="-128"/>
                <a:cs typeface="メイリオ" panose="020B0604030504040204" pitchFamily="50" charset="-128"/>
              </a:rPr>
              <a:t>アイコン</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ja-JP" sz="1600" b="1" dirty="0">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押す</a:t>
            </a:r>
            <a:endParaRPr lang="ja-JP" altLang="en-US" sz="1600" b="1" dirty="0">
              <a:latin typeface="メイリオ" panose="020B0604030504040204" pitchFamily="50" charset="-128"/>
              <a:ea typeface="メイリオ" panose="020B0604030504040204" pitchFamily="50" charset="-128"/>
            </a:endParaRPr>
          </a:p>
        </p:txBody>
      </p:sp>
      <p:sp>
        <p:nvSpPr>
          <p:cNvPr id="35" name="正方形/長方形 34"/>
          <p:cNvSpPr/>
          <p:nvPr/>
        </p:nvSpPr>
        <p:spPr>
          <a:xfrm>
            <a:off x="2398071" y="5877552"/>
            <a:ext cx="326069" cy="291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テキスト ボックス 67">
            <a:extLst>
              <a:ext uri="{FF2B5EF4-FFF2-40B4-BE49-F238E27FC236}">
                <a16:creationId xmlns:a16="http://schemas.microsoft.com/office/drawing/2014/main" id="{6A013054-7987-46D2-89A9-B09248912486}"/>
              </a:ext>
            </a:extLst>
          </p:cNvPr>
          <p:cNvSpPr txBox="1"/>
          <p:nvPr/>
        </p:nvSpPr>
        <p:spPr>
          <a:xfrm>
            <a:off x="429007" y="1857566"/>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36" name="テキスト ボックス 35">
            <a:extLst>
              <a:ext uri="{FF2B5EF4-FFF2-40B4-BE49-F238E27FC236}">
                <a16:creationId xmlns:a16="http://schemas.microsoft.com/office/drawing/2014/main" id="{6A013054-7987-46D2-89A9-B09248912486}"/>
              </a:ext>
            </a:extLst>
          </p:cNvPr>
          <p:cNvSpPr txBox="1"/>
          <p:nvPr/>
        </p:nvSpPr>
        <p:spPr>
          <a:xfrm>
            <a:off x="3304407" y="1857566"/>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❸</a:t>
            </a:r>
            <a:endParaRPr lang="en-US" altLang="ja-JP" sz="3200" b="1" dirty="0">
              <a:solidFill>
                <a:srgbClr val="009650"/>
              </a:solidFill>
              <a:latin typeface="Meiryo" charset="-128"/>
              <a:ea typeface="Meiryo" charset="-128"/>
              <a:cs typeface="Meiryo" charset="-128"/>
            </a:endParaRPr>
          </a:p>
        </p:txBody>
      </p:sp>
      <p:sp>
        <p:nvSpPr>
          <p:cNvPr id="49" name="テキスト ボックス 48">
            <a:extLst>
              <a:ext uri="{FF2B5EF4-FFF2-40B4-BE49-F238E27FC236}">
                <a16:creationId xmlns:a16="http://schemas.microsoft.com/office/drawing/2014/main" id="{6A013054-7987-46D2-89A9-B09248912486}"/>
              </a:ext>
            </a:extLst>
          </p:cNvPr>
          <p:cNvSpPr txBox="1"/>
          <p:nvPr/>
        </p:nvSpPr>
        <p:spPr>
          <a:xfrm>
            <a:off x="868808" y="1929232"/>
            <a:ext cx="2880000" cy="584775"/>
          </a:xfrm>
          <a:prstGeom prst="rect">
            <a:avLst/>
          </a:prstGeom>
          <a:noFill/>
        </p:spPr>
        <p:txBody>
          <a:bodyPr wrap="square" rtlCol="0">
            <a:spAutoFit/>
          </a:bodyPr>
          <a:lstStyle/>
          <a:p>
            <a:pPr marL="133350" indent="-123825"/>
            <a:r>
              <a:rPr lang="ja-JP" altLang="en-US" sz="1600" b="1" kern="100" dirty="0">
                <a:latin typeface="メイリオ" panose="020B0604030504040204" pitchFamily="50" charset="-128"/>
                <a:ea typeface="メイリオ" panose="020B0604030504040204" pitchFamily="50" charset="-128"/>
                <a:cs typeface="メイリオ" panose="020B0604030504040204" pitchFamily="50" charset="-128"/>
              </a:rPr>
              <a:t>前のページで開いた</a:t>
            </a:r>
            <a:endParaRPr lang="en-US" altLang="ja-JP" sz="1600" b="1" kern="100" dirty="0">
              <a:latin typeface="メイリオ" panose="020B0604030504040204" pitchFamily="50" charset="-128"/>
              <a:ea typeface="メイリオ" panose="020B0604030504040204" pitchFamily="50" charset="-128"/>
              <a:cs typeface="メイリオ" panose="020B0604030504040204" pitchFamily="50" charset="-128"/>
            </a:endParaRPr>
          </a:p>
          <a:p>
            <a:pPr marL="133350" indent="-123825"/>
            <a:r>
              <a:rPr lang="ja-JP" altLang="en-US" sz="1600" b="1" kern="100" dirty="0">
                <a:latin typeface="メイリオ" panose="020B0604030504040204" pitchFamily="50" charset="-128"/>
                <a:ea typeface="メイリオ" panose="020B0604030504040204" pitchFamily="50" charset="-128"/>
                <a:cs typeface="メイリオ" panose="020B0604030504040204" pitchFamily="50" charset="-128"/>
              </a:rPr>
              <a:t>ブックマークを開く</a:t>
            </a:r>
            <a:endParaRPr lang="ja-JP" altLang="ja-JP" sz="1600" b="1"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46" name="テキスト ボックス 45">
            <a:extLst>
              <a:ext uri="{FF2B5EF4-FFF2-40B4-BE49-F238E27FC236}">
                <a16:creationId xmlns:a16="http://schemas.microsoft.com/office/drawing/2014/main" id="{6A013054-7987-46D2-89A9-B09248912486}"/>
              </a:ext>
            </a:extLst>
          </p:cNvPr>
          <p:cNvSpPr txBox="1"/>
          <p:nvPr/>
        </p:nvSpPr>
        <p:spPr>
          <a:xfrm>
            <a:off x="877820" y="2543652"/>
            <a:ext cx="1433242" cy="338554"/>
          </a:xfrm>
          <a:prstGeom prst="rect">
            <a:avLst/>
          </a:prstGeom>
          <a:noFill/>
        </p:spPr>
        <p:txBody>
          <a:bodyPr wrap="square" rtlCol="0">
            <a:spAutoFit/>
          </a:bodyPr>
          <a:lstStyle/>
          <a:p>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編集</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b="1" dirty="0">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押す</a:t>
            </a:r>
            <a:endParaRPr lang="ja-JP" altLang="en-US" sz="1600" b="1" dirty="0">
              <a:latin typeface="メイリオ" panose="020B0604030504040204" pitchFamily="50" charset="-128"/>
              <a:ea typeface="メイリオ" panose="020B0604030504040204" pitchFamily="50" charset="-128"/>
            </a:endParaRPr>
          </a:p>
        </p:txBody>
      </p:sp>
      <p:sp>
        <p:nvSpPr>
          <p:cNvPr id="30" name="タイトル 1"/>
          <p:cNvSpPr>
            <a:spLocks noGrp="1" noChangeAspect="1"/>
          </p:cNvSpPr>
          <p:nvPr>
            <p:ph type="ctrTitle"/>
          </p:nvPr>
        </p:nvSpPr>
        <p:spPr>
          <a:xfrm>
            <a:off x="1770127" y="207798"/>
            <a:ext cx="5930726" cy="800219"/>
          </a:xfrm>
        </p:spPr>
        <p:txBody>
          <a:bodyPr vert="horz" wrap="none">
            <a:spAutoFit/>
          </a:bodyPr>
          <a:lstStyle/>
          <a:p>
            <a:pPr algn="just">
              <a:lnSpc>
                <a:spcPct val="100000"/>
              </a:lnSpc>
            </a:pPr>
            <a:r>
              <a:rPr kumimoji="0" lang="ja-JP" altLang="en-US" sz="1800" kern="0" dirty="0"/>
              <a:t>インターネットをブラウザで閲覧する</a:t>
            </a:r>
            <a:br>
              <a:rPr kumimoji="0" lang="ja-JP" altLang="en-US" sz="1800" kern="0" dirty="0"/>
            </a:br>
            <a:r>
              <a:rPr kumimoji="0" lang="ja-JP" altLang="en-US" sz="2800" kern="0" dirty="0"/>
              <a:t>ブックマークからページを</a:t>
            </a:r>
            <a:r>
              <a:rPr lang="ja-JP" altLang="en-US" sz="2800" dirty="0">
                <a:latin typeface="AoyagiKouzanFontT"/>
                <a:cs typeface="AoyagiKouzanFontT"/>
              </a:rPr>
              <a:t>削</a:t>
            </a:r>
            <a:r>
              <a:rPr lang="ja-JP" altLang="en-US" sz="2800" spc="7" dirty="0">
                <a:latin typeface="AoyagiKouzanFontT"/>
                <a:cs typeface="AoyagiKouzanFontT"/>
              </a:rPr>
              <a:t>除</a:t>
            </a:r>
            <a:r>
              <a:rPr lang="ja-JP" altLang="en-US" sz="2800" spc="-7" dirty="0">
                <a:latin typeface="AoyagiKouzanFontT"/>
                <a:cs typeface="AoyagiKouzanFontT"/>
              </a:rPr>
              <a:t>す</a:t>
            </a:r>
            <a:r>
              <a:rPr lang="ja-JP" altLang="en-US" sz="2800" spc="7" dirty="0">
                <a:latin typeface="AoyagiKouzanFontT"/>
                <a:cs typeface="AoyagiKouzanFontT"/>
              </a:rPr>
              <a:t>る</a:t>
            </a:r>
            <a:endParaRPr kumimoji="0" lang="ja-JP" altLang="en-US" sz="2800" kern="0" dirty="0"/>
          </a:p>
        </p:txBody>
      </p:sp>
      <p:sp>
        <p:nvSpPr>
          <p:cNvPr id="94" name="テキスト ボックス 93">
            <a:extLst>
              <a:ext uri="{FF2B5EF4-FFF2-40B4-BE49-F238E27FC236}">
                <a16:creationId xmlns:a16="http://schemas.microsoft.com/office/drawing/2014/main" id="{6A013054-7987-46D2-89A9-B09248912486}"/>
              </a:ext>
            </a:extLst>
          </p:cNvPr>
          <p:cNvSpPr txBox="1"/>
          <p:nvPr/>
        </p:nvSpPr>
        <p:spPr>
          <a:xfrm>
            <a:off x="6984568" y="1929232"/>
            <a:ext cx="1907912" cy="338554"/>
          </a:xfrm>
          <a:prstGeom prst="rect">
            <a:avLst/>
          </a:prstGeom>
          <a:noFill/>
        </p:spPr>
        <p:txBody>
          <a:bodyPr wrap="square" rtlCol="0">
            <a:spAutoFit/>
          </a:bodyPr>
          <a:lstStyle/>
          <a:p>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b="1" dirty="0">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押す</a:t>
            </a:r>
            <a:endParaRPr lang="ja-JP" altLang="en-US" sz="1600" b="1" dirty="0">
              <a:latin typeface="メイリオ" panose="020B0604030504040204" pitchFamily="50" charset="-128"/>
              <a:ea typeface="メイリオ" panose="020B0604030504040204" pitchFamily="50" charset="-128"/>
            </a:endParaRPr>
          </a:p>
        </p:txBody>
      </p:sp>
      <p:sp>
        <p:nvSpPr>
          <p:cNvPr id="95" name="テキスト ボックス 94">
            <a:extLst>
              <a:ext uri="{FF2B5EF4-FFF2-40B4-BE49-F238E27FC236}">
                <a16:creationId xmlns:a16="http://schemas.microsoft.com/office/drawing/2014/main" id="{6A013054-7987-46D2-89A9-B09248912486}"/>
              </a:ext>
            </a:extLst>
          </p:cNvPr>
          <p:cNvSpPr txBox="1"/>
          <p:nvPr/>
        </p:nvSpPr>
        <p:spPr>
          <a:xfrm>
            <a:off x="6544767" y="1857566"/>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❹</a:t>
            </a:r>
            <a:endParaRPr lang="en-US" altLang="ja-JP" sz="3200" b="1" dirty="0">
              <a:solidFill>
                <a:srgbClr val="009650"/>
              </a:solidFill>
              <a:latin typeface="Meiryo" charset="-128"/>
              <a:ea typeface="Meiryo" charset="-128"/>
              <a:cs typeface="Meiryo" charset="-128"/>
            </a:endParaRPr>
          </a:p>
        </p:txBody>
      </p:sp>
      <p:grpSp>
        <p:nvGrpSpPr>
          <p:cNvPr id="59" name="図形グループ 58"/>
          <p:cNvGrpSpPr/>
          <p:nvPr/>
        </p:nvGrpSpPr>
        <p:grpSpPr>
          <a:xfrm>
            <a:off x="3667409" y="4692443"/>
            <a:ext cx="296586" cy="293005"/>
            <a:chOff x="4232441" y="3995693"/>
            <a:chExt cx="296586" cy="293005"/>
          </a:xfrm>
        </p:grpSpPr>
        <p:sp>
          <p:nvSpPr>
            <p:cNvPr id="61" name="円/楕円 60"/>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フリーフォーム 65"/>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9" name="図形グループ 68"/>
          <p:cNvGrpSpPr/>
          <p:nvPr/>
        </p:nvGrpSpPr>
        <p:grpSpPr>
          <a:xfrm>
            <a:off x="2209350" y="5667735"/>
            <a:ext cx="296586" cy="293005"/>
            <a:chOff x="3546641" y="3995693"/>
            <a:chExt cx="296586" cy="293005"/>
          </a:xfrm>
        </p:grpSpPr>
        <p:sp>
          <p:nvSpPr>
            <p:cNvPr id="70" name="円/楕円 69"/>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フリーフォーム 70"/>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2" name="図 11">
            <a:extLst>
              <a:ext uri="{FF2B5EF4-FFF2-40B4-BE49-F238E27FC236}">
                <a16:creationId xmlns:a16="http://schemas.microsoft.com/office/drawing/2014/main" id="{926FA22D-EA17-D65E-127C-526A4E8ECAF8}"/>
              </a:ext>
            </a:extLst>
          </p:cNvPr>
          <p:cNvPicPr>
            <a:picLocks noChangeAspect="1"/>
          </p:cNvPicPr>
          <p:nvPr/>
        </p:nvPicPr>
        <p:blipFill rotWithShape="1">
          <a:blip r:embed="rId8"/>
          <a:srcRect l="10738" r="3363"/>
          <a:stretch/>
        </p:blipFill>
        <p:spPr>
          <a:xfrm>
            <a:off x="5344004" y="2197806"/>
            <a:ext cx="249797" cy="244535"/>
          </a:xfrm>
          <a:prstGeom prst="ellipse">
            <a:avLst/>
          </a:prstGeom>
        </p:spPr>
      </p:pic>
      <p:pic>
        <p:nvPicPr>
          <p:cNvPr id="18" name="図 17">
            <a:extLst>
              <a:ext uri="{FF2B5EF4-FFF2-40B4-BE49-F238E27FC236}">
                <a16:creationId xmlns:a16="http://schemas.microsoft.com/office/drawing/2014/main" id="{DC0360C6-CF7B-B04C-90D8-C473897445CE}"/>
              </a:ext>
            </a:extLst>
          </p:cNvPr>
          <p:cNvPicPr>
            <a:picLocks noChangeAspect="1"/>
          </p:cNvPicPr>
          <p:nvPr/>
        </p:nvPicPr>
        <p:blipFill>
          <a:blip r:embed="rId9"/>
          <a:stretch>
            <a:fillRect/>
          </a:stretch>
        </p:blipFill>
        <p:spPr>
          <a:xfrm>
            <a:off x="7241358" y="1941843"/>
            <a:ext cx="451920" cy="313331"/>
          </a:xfrm>
          <a:prstGeom prst="rect">
            <a:avLst/>
          </a:prstGeom>
        </p:spPr>
      </p:pic>
      <p:pic>
        <p:nvPicPr>
          <p:cNvPr id="11" name="図 10" descr="グラフィカル ユーザー インターフェイス, アプリケーション&#10;&#10;自動的に生成された説明">
            <a:extLst>
              <a:ext uri="{FF2B5EF4-FFF2-40B4-BE49-F238E27FC236}">
                <a16:creationId xmlns:a16="http://schemas.microsoft.com/office/drawing/2014/main" id="{33870938-D594-2A0A-5DC7-2D797BCFCB97}"/>
              </a:ext>
            </a:extLst>
          </p:cNvPr>
          <p:cNvPicPr>
            <a:picLocks noChangeAspect="1"/>
          </p:cNvPicPr>
          <p:nvPr/>
        </p:nvPicPr>
        <p:blipFill>
          <a:blip r:embed="rId10"/>
          <a:stretch>
            <a:fillRect/>
          </a:stretch>
        </p:blipFill>
        <p:spPr>
          <a:xfrm>
            <a:off x="6786374" y="2857430"/>
            <a:ext cx="1839283" cy="3271472"/>
          </a:xfrm>
          <a:prstGeom prst="rect">
            <a:avLst/>
          </a:prstGeom>
          <a:ln w="12700">
            <a:solidFill>
              <a:schemeClr val="tx1"/>
            </a:solidFill>
          </a:ln>
        </p:spPr>
      </p:pic>
      <p:sp>
        <p:nvSpPr>
          <p:cNvPr id="26" name="矢印: 右 25">
            <a:extLst>
              <a:ext uri="{FF2B5EF4-FFF2-40B4-BE49-F238E27FC236}">
                <a16:creationId xmlns:a16="http://schemas.microsoft.com/office/drawing/2014/main" id="{ACACD274-7C1E-4916-49CB-C38832510ED8}"/>
              </a:ext>
            </a:extLst>
          </p:cNvPr>
          <p:cNvSpPr/>
          <p:nvPr/>
        </p:nvSpPr>
        <p:spPr>
          <a:xfrm>
            <a:off x="5986760" y="4308490"/>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27" name="矢印: 右 26">
            <a:extLst>
              <a:ext uri="{FF2B5EF4-FFF2-40B4-BE49-F238E27FC236}">
                <a16:creationId xmlns:a16="http://schemas.microsoft.com/office/drawing/2014/main" id="{A76205CA-2FA2-4EFD-9B0E-CD43EBADF07B}"/>
              </a:ext>
            </a:extLst>
          </p:cNvPr>
          <p:cNvSpPr/>
          <p:nvPr/>
        </p:nvSpPr>
        <p:spPr>
          <a:xfrm>
            <a:off x="3054799" y="4318663"/>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28" name="テキスト ボックス 27">
            <a:extLst>
              <a:ext uri="{FF2B5EF4-FFF2-40B4-BE49-F238E27FC236}">
                <a16:creationId xmlns:a16="http://schemas.microsoft.com/office/drawing/2014/main" id="{113DC2D5-8DF3-3926-4C24-6E378CC3DB87}"/>
              </a:ext>
            </a:extLst>
          </p:cNvPr>
          <p:cNvSpPr txBox="1"/>
          <p:nvPr/>
        </p:nvSpPr>
        <p:spPr>
          <a:xfrm>
            <a:off x="433939" y="2450530"/>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sp>
        <p:nvSpPr>
          <p:cNvPr id="34" name="正方形/長方形 33">
            <a:extLst>
              <a:ext uri="{FF2B5EF4-FFF2-40B4-BE49-F238E27FC236}">
                <a16:creationId xmlns:a16="http://schemas.microsoft.com/office/drawing/2014/main" id="{D3F2D7D7-D13A-0F82-9545-990A9839868E}"/>
              </a:ext>
            </a:extLst>
          </p:cNvPr>
          <p:cNvSpPr>
            <a:spLocks noChangeAspect="1"/>
          </p:cNvSpPr>
          <p:nvPr/>
        </p:nvSpPr>
        <p:spPr>
          <a:xfrm>
            <a:off x="8204930" y="4864054"/>
            <a:ext cx="489181" cy="291600"/>
          </a:xfrm>
          <a:prstGeom prst="rect">
            <a:avLst/>
          </a:prstGeom>
          <a:noFill/>
          <a:ln w="28575">
            <a:solidFill>
              <a:srgbClr val="FF0000"/>
            </a:solid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フリーフォーム 92">
            <a:extLst>
              <a:ext uri="{FF2B5EF4-FFF2-40B4-BE49-F238E27FC236}">
                <a16:creationId xmlns:a16="http://schemas.microsoft.com/office/drawing/2014/main" id="{0FE6C506-0916-D93D-1DE7-B2FE0F7ED40E}"/>
              </a:ext>
            </a:extLst>
          </p:cNvPr>
          <p:cNvSpPr/>
          <p:nvPr/>
        </p:nvSpPr>
        <p:spPr>
          <a:xfrm>
            <a:off x="8022474" y="462587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55892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グループ化 15">
            <a:extLst>
              <a:ext uri="{FF2B5EF4-FFF2-40B4-BE49-F238E27FC236}">
                <a16:creationId xmlns:a16="http://schemas.microsoft.com/office/drawing/2014/main" id="{F89DF9E2-D636-E3ED-FC5E-9D74C06FAACA}"/>
              </a:ext>
            </a:extLst>
          </p:cNvPr>
          <p:cNvGrpSpPr>
            <a:grpSpLocks noChangeAspect="1"/>
          </p:cNvGrpSpPr>
          <p:nvPr/>
        </p:nvGrpSpPr>
        <p:grpSpPr>
          <a:xfrm>
            <a:off x="711404" y="2888820"/>
            <a:ext cx="1826885" cy="3249420"/>
            <a:chOff x="1211104" y="3517587"/>
            <a:chExt cx="8869502" cy="15775888"/>
          </a:xfrm>
        </p:grpSpPr>
        <p:pic>
          <p:nvPicPr>
            <p:cNvPr id="17" name="図 16" descr="グラフィカル ユーザー インターフェイス, テキスト, アプリケーション&#10;&#10;自動的に生成された説明">
              <a:extLst>
                <a:ext uri="{FF2B5EF4-FFF2-40B4-BE49-F238E27FC236}">
                  <a16:creationId xmlns:a16="http://schemas.microsoft.com/office/drawing/2014/main" id="{7090170F-E772-CB05-BB49-3924B2D102A1}"/>
                </a:ext>
              </a:extLst>
            </p:cNvPr>
            <p:cNvPicPr>
              <a:picLocks noChangeAspect="1"/>
            </p:cNvPicPr>
            <p:nvPr/>
          </p:nvPicPr>
          <p:blipFill>
            <a:blip r:embed="rId4"/>
            <a:stretch>
              <a:fillRect/>
            </a:stretch>
          </p:blipFill>
          <p:spPr>
            <a:xfrm>
              <a:off x="1211104" y="3517587"/>
              <a:ext cx="8869502" cy="15775888"/>
            </a:xfrm>
            <a:prstGeom prst="rect">
              <a:avLst/>
            </a:prstGeom>
            <a:ln>
              <a:solidFill>
                <a:schemeClr val="bg1">
                  <a:lumMod val="50000"/>
                </a:schemeClr>
              </a:solidFill>
            </a:ln>
          </p:spPr>
        </p:pic>
        <p:sp>
          <p:nvSpPr>
            <p:cNvPr id="18" name="正方形/長方形 17">
              <a:extLst>
                <a:ext uri="{FF2B5EF4-FFF2-40B4-BE49-F238E27FC236}">
                  <a16:creationId xmlns:a16="http://schemas.microsoft.com/office/drawing/2014/main" id="{8C1F8B6C-D5A3-6DE3-9E9F-35CF7EB1C334}"/>
                </a:ext>
              </a:extLst>
            </p:cNvPr>
            <p:cNvSpPr/>
            <p:nvPr/>
          </p:nvSpPr>
          <p:spPr>
            <a:xfrm>
              <a:off x="1259632" y="3573016"/>
              <a:ext cx="1503029"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6210087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2" name="図形グループ 1" descr="「ブックマーク」画面で「履歴」を選択している画像"/>
          <p:cNvGrpSpPr>
            <a:grpSpLocks noChangeAspect="1"/>
          </p:cNvGrpSpPr>
          <p:nvPr/>
        </p:nvGrpSpPr>
        <p:grpSpPr>
          <a:xfrm>
            <a:off x="3471516" y="2846279"/>
            <a:ext cx="1825352" cy="3240000"/>
            <a:chOff x="4212000" y="2916000"/>
            <a:chExt cx="2194750" cy="3895682"/>
          </a:xfrm>
        </p:grpSpPr>
        <p:pic>
          <p:nvPicPr>
            <p:cNvPr id="47" name="図 46">
              <a:extLst>
                <a:ext uri="{FF2B5EF4-FFF2-40B4-BE49-F238E27FC236}">
                  <a16:creationId xmlns:a16="http://schemas.microsoft.com/office/drawing/2014/main" id="{7FB174F0-6804-47D5-9D1A-7CFCD41CF584}"/>
                </a:ext>
              </a:extLst>
            </p:cNvPr>
            <p:cNvPicPr>
              <a:picLocks noChangeAspect="1"/>
            </p:cNvPicPr>
            <p:nvPr/>
          </p:nvPicPr>
          <p:blipFill>
            <a:blip r:embed="rId7"/>
            <a:stretch>
              <a:fillRect/>
            </a:stretch>
          </p:blipFill>
          <p:spPr>
            <a:xfrm>
              <a:off x="4212000" y="2916000"/>
              <a:ext cx="2194750" cy="3895682"/>
            </a:xfrm>
            <a:prstGeom prst="rect">
              <a:avLst/>
            </a:prstGeom>
            <a:ln w="9525">
              <a:solidFill>
                <a:schemeClr val="tx1">
                  <a:lumMod val="50000"/>
                  <a:lumOff val="50000"/>
                </a:schemeClr>
              </a:solidFill>
            </a:ln>
          </p:spPr>
        </p:pic>
        <p:pic>
          <p:nvPicPr>
            <p:cNvPr id="57" name="図 56">
              <a:extLst>
                <a:ext uri="{FF2B5EF4-FFF2-40B4-BE49-F238E27FC236}">
                  <a16:creationId xmlns:a16="http://schemas.microsoft.com/office/drawing/2014/main" id="{6F6333C6-A95E-43CC-9BC1-A29CB9239CA6}"/>
                </a:ext>
              </a:extLst>
            </p:cNvPr>
            <p:cNvPicPr>
              <a:picLocks noChangeAspect="1"/>
            </p:cNvPicPr>
            <p:nvPr/>
          </p:nvPicPr>
          <p:blipFill rotWithShape="1">
            <a:blip r:embed="rId8"/>
            <a:srcRect t="8912" b="-1"/>
            <a:stretch/>
          </p:blipFill>
          <p:spPr>
            <a:xfrm>
              <a:off x="4234148" y="3100308"/>
              <a:ext cx="2164395" cy="494645"/>
            </a:xfrm>
            <a:prstGeom prst="rect">
              <a:avLst/>
            </a:prstGeom>
          </p:spPr>
        </p:pic>
      </p:grpSp>
      <p:sp>
        <p:nvSpPr>
          <p:cNvPr id="90" name="object 24">
            <a:extLst>
              <a:ext uri="{FF2B5EF4-FFF2-40B4-BE49-F238E27FC236}">
                <a16:creationId xmlns:a16="http://schemas.microsoft.com/office/drawing/2014/main" id="{E17F2113-A923-4380-BCC0-835BA102BC60}"/>
              </a:ext>
            </a:extLst>
          </p:cNvPr>
          <p:cNvSpPr/>
          <p:nvPr/>
        </p:nvSpPr>
        <p:spPr>
          <a:xfrm>
            <a:off x="6541790" y="3462930"/>
            <a:ext cx="678661" cy="132143"/>
          </a:xfrm>
          <a:prstGeom prst="rect">
            <a:avLst/>
          </a:prstGeom>
          <a:blipFill>
            <a:blip r:embed="rId9" cstate="print"/>
            <a:stretch>
              <a:fillRect/>
            </a:stretch>
          </a:blipFill>
        </p:spPr>
        <p:txBody>
          <a:bodyPr wrap="square" lIns="0" tIns="0" rIns="0" bIns="0" rtlCol="0"/>
          <a:lstStyle/>
          <a:p>
            <a:endParaRPr/>
          </a:p>
        </p:txBody>
      </p:sp>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07804" y="1429408"/>
            <a:ext cx="8384676" cy="360000"/>
          </a:xfrm>
        </p:spPr>
        <p:txBody>
          <a:bodyPr vert="horz" lIns="91440" tIns="45720" rIns="91440" bIns="45720" rtlCol="0" anchor="t">
            <a:noAutofit/>
          </a:bodyPr>
          <a:lstStyle/>
          <a:p>
            <a:r>
              <a:rPr lang="ja-JP" altLang="en-US">
                <a:latin typeface="AoyagiKouzanFontT"/>
                <a:ea typeface="Meiryo"/>
                <a:cs typeface="AoyagiKouzanFontT"/>
              </a:rPr>
              <a:t>過去に見たページの履歴から</a:t>
            </a:r>
            <a:r>
              <a:rPr lang="ja-JP" altLang="en-US" spc="-25">
                <a:latin typeface="AoyagiKouzanFontT"/>
                <a:ea typeface="Meiryo"/>
                <a:cs typeface="AoyagiKouzanFontT"/>
              </a:rPr>
              <a:t>ぺ</a:t>
            </a:r>
            <a:r>
              <a:rPr lang="ja-JP" altLang="en-US" spc="-39">
                <a:latin typeface="AoyagiKouzanFontT"/>
                <a:ea typeface="Meiryo"/>
                <a:cs typeface="AoyagiKouzanFontT"/>
              </a:rPr>
              <a:t>ー</a:t>
            </a:r>
            <a:r>
              <a:rPr lang="ja-JP" altLang="en-US" spc="-4">
                <a:latin typeface="AoyagiKouzanFontT"/>
                <a:ea typeface="Meiryo"/>
                <a:cs typeface="AoyagiKouzanFontT"/>
              </a:rPr>
              <a:t>ジを</a:t>
            </a:r>
            <a:r>
              <a:rPr lang="ja-JP" altLang="en-US" spc="7">
                <a:latin typeface="AoyagiKouzanFontT"/>
                <a:ea typeface="Meiryo"/>
                <a:cs typeface="AoyagiKouzanFontT"/>
              </a:rPr>
              <a:t>開</a:t>
            </a:r>
            <a:r>
              <a:rPr lang="ja-JP" altLang="en-US" spc="-14">
                <a:latin typeface="AoyagiKouzanFontT"/>
                <a:ea typeface="Meiryo"/>
                <a:cs typeface="AoyagiKouzanFontT"/>
              </a:rPr>
              <a:t>く方法。</a:t>
            </a:r>
            <a:endParaRPr lang="ja-JP" altLang="en-US">
              <a:ea typeface="Meiryo"/>
            </a:endParaRP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1-F</a:t>
            </a:r>
            <a:endParaRPr lang="en-US" sz="3600" dirty="0"/>
          </a:p>
        </p:txBody>
      </p:sp>
      <p:sp>
        <p:nvSpPr>
          <p:cNvPr id="50" name="テキスト ボックス 49">
            <a:extLst>
              <a:ext uri="{FF2B5EF4-FFF2-40B4-BE49-F238E27FC236}">
                <a16:creationId xmlns:a16="http://schemas.microsoft.com/office/drawing/2014/main" id="{6A013054-7987-46D2-89A9-B09248912486}"/>
              </a:ext>
            </a:extLst>
          </p:cNvPr>
          <p:cNvSpPr txBox="1"/>
          <p:nvPr/>
        </p:nvSpPr>
        <p:spPr>
          <a:xfrm>
            <a:off x="3751472" y="1916832"/>
            <a:ext cx="1505623" cy="338554"/>
          </a:xfrm>
          <a:prstGeom prst="rect">
            <a:avLst/>
          </a:prstGeom>
          <a:noFill/>
        </p:spPr>
        <p:txBody>
          <a:bodyPr wrap="square" rtlCol="0">
            <a:spAutoFit/>
          </a:bodyPr>
          <a:lstStyle/>
          <a:p>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履歴</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を押す</a:t>
            </a:r>
            <a:endParaRPr lang="ja-JP" altLang="en-US" sz="1600" dirty="0">
              <a:latin typeface="メイリオ" panose="020B0604030504040204" pitchFamily="50" charset="-128"/>
              <a:ea typeface="メイリオ" panose="020B0604030504040204" pitchFamily="50" charset="-128"/>
            </a:endParaRPr>
          </a:p>
        </p:txBody>
      </p:sp>
      <p:sp>
        <p:nvSpPr>
          <p:cNvPr id="68" name="テキスト ボックス 67">
            <a:extLst>
              <a:ext uri="{FF2B5EF4-FFF2-40B4-BE49-F238E27FC236}">
                <a16:creationId xmlns:a16="http://schemas.microsoft.com/office/drawing/2014/main" id="{6A013054-7987-46D2-89A9-B09248912486}"/>
              </a:ext>
            </a:extLst>
          </p:cNvPr>
          <p:cNvSpPr txBox="1"/>
          <p:nvPr/>
        </p:nvSpPr>
        <p:spPr>
          <a:xfrm>
            <a:off x="429007" y="1857566"/>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36" name="テキスト ボックス 35">
            <a:extLst>
              <a:ext uri="{FF2B5EF4-FFF2-40B4-BE49-F238E27FC236}">
                <a16:creationId xmlns:a16="http://schemas.microsoft.com/office/drawing/2014/main" id="{6A013054-7987-46D2-89A9-B09248912486}"/>
              </a:ext>
            </a:extLst>
          </p:cNvPr>
          <p:cNvSpPr txBox="1"/>
          <p:nvPr/>
        </p:nvSpPr>
        <p:spPr>
          <a:xfrm>
            <a:off x="3275856" y="1857566"/>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sp>
        <p:nvSpPr>
          <p:cNvPr id="49" name="テキスト ボックス 48">
            <a:extLst>
              <a:ext uri="{FF2B5EF4-FFF2-40B4-BE49-F238E27FC236}">
                <a16:creationId xmlns:a16="http://schemas.microsoft.com/office/drawing/2014/main" id="{6A013054-7987-46D2-89A9-B09248912486}"/>
              </a:ext>
            </a:extLst>
          </p:cNvPr>
          <p:cNvSpPr txBox="1"/>
          <p:nvPr/>
        </p:nvSpPr>
        <p:spPr>
          <a:xfrm>
            <a:off x="868807" y="1917611"/>
            <a:ext cx="2696432" cy="584775"/>
          </a:xfrm>
          <a:prstGeom prst="rect">
            <a:avLst/>
          </a:prstGeom>
          <a:noFill/>
        </p:spPr>
        <p:txBody>
          <a:bodyPr wrap="square" rtlCol="0">
            <a:spAutoFit/>
          </a:bodyPr>
          <a:lstStyle/>
          <a:p>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ブックマーク</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600" b="1" dirty="0">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押す</a:t>
            </a:r>
            <a:endParaRPr lang="ja-JP" altLang="en-US" sz="1600" b="1" dirty="0">
              <a:latin typeface="メイリオ" panose="020B0604030504040204" pitchFamily="50" charset="-128"/>
              <a:ea typeface="メイリオ" panose="020B0604030504040204" pitchFamily="50" charset="-128"/>
            </a:endParaRPr>
          </a:p>
        </p:txBody>
      </p:sp>
      <p:sp>
        <p:nvSpPr>
          <p:cNvPr id="34" name="タイトル 1"/>
          <p:cNvSpPr>
            <a:spLocks noGrp="1" noChangeAspect="1"/>
          </p:cNvSpPr>
          <p:nvPr>
            <p:ph type="ctrTitle"/>
          </p:nvPr>
        </p:nvSpPr>
        <p:spPr>
          <a:xfrm>
            <a:off x="1770127" y="205541"/>
            <a:ext cx="4288353" cy="861774"/>
          </a:xfrm>
        </p:spPr>
        <p:txBody>
          <a:bodyPr vert="horz" wrap="none">
            <a:spAutoFit/>
          </a:bodyPr>
          <a:lstStyle/>
          <a:p>
            <a:pPr>
              <a:lnSpc>
                <a:spcPct val="100000"/>
              </a:lnSpc>
            </a:pPr>
            <a:r>
              <a:rPr kumimoji="0" lang="ja-JP" altLang="en-US" sz="1800" kern="0" dirty="0"/>
              <a:t>インターネットをブラウザで閲覧する</a:t>
            </a:r>
            <a:br>
              <a:rPr kumimoji="0" lang="ja-JP" altLang="en-US" kern="0" dirty="0"/>
            </a:br>
            <a:r>
              <a:rPr kumimoji="0" lang="ja-JP" altLang="en-US" kern="0" dirty="0"/>
              <a:t>履歴からページを開く</a:t>
            </a:r>
          </a:p>
        </p:txBody>
      </p:sp>
      <p:sp>
        <p:nvSpPr>
          <p:cNvPr id="42" name="テキスト ボックス 41">
            <a:extLst>
              <a:ext uri="{FF2B5EF4-FFF2-40B4-BE49-F238E27FC236}">
                <a16:creationId xmlns:a16="http://schemas.microsoft.com/office/drawing/2014/main" id="{6A013054-7987-46D2-89A9-B09248912486}"/>
              </a:ext>
            </a:extLst>
          </p:cNvPr>
          <p:cNvSpPr txBox="1"/>
          <p:nvPr/>
        </p:nvSpPr>
        <p:spPr>
          <a:xfrm>
            <a:off x="3821718" y="2359246"/>
            <a:ext cx="2520000" cy="338554"/>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見たいページを押す</a:t>
            </a:r>
            <a:endParaRPr lang="ja-JP" altLang="en-US" sz="1600" dirty="0">
              <a:latin typeface="メイリオ" panose="020B0604030504040204" pitchFamily="50" charset="-128"/>
              <a:ea typeface="メイリオ" panose="020B0604030504040204" pitchFamily="50" charset="-128"/>
            </a:endParaRPr>
          </a:p>
        </p:txBody>
      </p:sp>
      <p:sp>
        <p:nvSpPr>
          <p:cNvPr id="44" name="テキスト ボックス 43">
            <a:extLst>
              <a:ext uri="{FF2B5EF4-FFF2-40B4-BE49-F238E27FC236}">
                <a16:creationId xmlns:a16="http://schemas.microsoft.com/office/drawing/2014/main" id="{6A013054-7987-46D2-89A9-B09248912486}"/>
              </a:ext>
            </a:extLst>
          </p:cNvPr>
          <p:cNvSpPr txBox="1"/>
          <p:nvPr/>
        </p:nvSpPr>
        <p:spPr>
          <a:xfrm>
            <a:off x="3275856" y="2283417"/>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❸</a:t>
            </a:r>
            <a:endParaRPr lang="en-US" altLang="ja-JP" sz="3200" b="1" dirty="0">
              <a:solidFill>
                <a:srgbClr val="009650"/>
              </a:solidFill>
              <a:latin typeface="Meiryo" charset="-128"/>
              <a:ea typeface="Meiryo" charset="-128"/>
              <a:cs typeface="Meiryo" charset="-128"/>
            </a:endParaRPr>
          </a:p>
        </p:txBody>
      </p:sp>
      <p:sp>
        <p:nvSpPr>
          <p:cNvPr id="117" name="正方形/長方形 116"/>
          <p:cNvSpPr>
            <a:spLocks noChangeAspect="1"/>
          </p:cNvSpPr>
          <p:nvPr/>
        </p:nvSpPr>
        <p:spPr>
          <a:xfrm>
            <a:off x="1858221" y="5874445"/>
            <a:ext cx="313961" cy="313961"/>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正方形/長方形 119"/>
          <p:cNvSpPr/>
          <p:nvPr/>
        </p:nvSpPr>
        <p:spPr>
          <a:xfrm>
            <a:off x="3495063" y="3953444"/>
            <a:ext cx="756000" cy="288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 name="グループ化 4" descr="「履歴」画面で見たいページをタップしている画像">
            <a:extLst>
              <a:ext uri="{FF2B5EF4-FFF2-40B4-BE49-F238E27FC236}">
                <a16:creationId xmlns:a16="http://schemas.microsoft.com/office/drawing/2014/main" id="{3B2B278B-3B6E-4900-B0B4-C4473DFE51B6}"/>
              </a:ext>
            </a:extLst>
          </p:cNvPr>
          <p:cNvGrpSpPr/>
          <p:nvPr/>
        </p:nvGrpSpPr>
        <p:grpSpPr>
          <a:xfrm>
            <a:off x="3764187" y="4382771"/>
            <a:ext cx="2020622" cy="1896479"/>
            <a:chOff x="4365769" y="3009600"/>
            <a:chExt cx="2020622" cy="1896479"/>
          </a:xfrm>
        </p:grpSpPr>
        <p:grpSp>
          <p:nvGrpSpPr>
            <p:cNvPr id="3" name="図形グループ 2"/>
            <p:cNvGrpSpPr>
              <a:grpSpLocks noChangeAspect="1"/>
            </p:cNvGrpSpPr>
            <p:nvPr/>
          </p:nvGrpSpPr>
          <p:grpSpPr>
            <a:xfrm>
              <a:off x="4561039" y="3009600"/>
              <a:ext cx="1825352" cy="1896479"/>
              <a:chOff x="5328000" y="3009600"/>
              <a:chExt cx="2194560" cy="2280073"/>
            </a:xfrm>
          </p:grpSpPr>
          <p:pic>
            <p:nvPicPr>
              <p:cNvPr id="58" name="図 57">
                <a:extLst>
                  <a:ext uri="{FF2B5EF4-FFF2-40B4-BE49-F238E27FC236}">
                    <a16:creationId xmlns:a16="http://schemas.microsoft.com/office/drawing/2014/main" id="{B8A986DC-6C57-49A2-A13C-35A64BF20FB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1" b="41466"/>
              <a:stretch/>
            </p:blipFill>
            <p:spPr>
              <a:xfrm>
                <a:off x="5328000" y="3009600"/>
                <a:ext cx="2194560" cy="2280073"/>
              </a:xfrm>
              <a:prstGeom prst="rect">
                <a:avLst/>
              </a:prstGeom>
              <a:ln w="9525">
                <a:solidFill>
                  <a:schemeClr val="tx1">
                    <a:lumMod val="50000"/>
                    <a:lumOff val="50000"/>
                  </a:schemeClr>
                </a:solidFill>
              </a:ln>
            </p:spPr>
          </p:pic>
          <p:pic>
            <p:nvPicPr>
              <p:cNvPr id="60" name="図 59">
                <a:extLst>
                  <a:ext uri="{FF2B5EF4-FFF2-40B4-BE49-F238E27FC236}">
                    <a16:creationId xmlns:a16="http://schemas.microsoft.com/office/drawing/2014/main" id="{C63747FA-740E-44D1-B376-EDD0BDC1D4BA}"/>
                  </a:ext>
                </a:extLst>
              </p:cNvPr>
              <p:cNvPicPr>
                <a:picLocks noChangeAspect="1"/>
              </p:cNvPicPr>
              <p:nvPr/>
            </p:nvPicPr>
            <p:blipFill>
              <a:blip r:embed="rId11"/>
              <a:stretch>
                <a:fillRect/>
              </a:stretch>
            </p:blipFill>
            <p:spPr>
              <a:xfrm>
                <a:off x="5337814" y="3196925"/>
                <a:ext cx="2154581" cy="552160"/>
              </a:xfrm>
              <a:prstGeom prst="rect">
                <a:avLst/>
              </a:prstGeom>
            </p:spPr>
          </p:pic>
        </p:grpSp>
        <p:sp>
          <p:nvSpPr>
            <p:cNvPr id="119" name="正方形/長方形 118"/>
            <p:cNvSpPr/>
            <p:nvPr/>
          </p:nvSpPr>
          <p:spPr>
            <a:xfrm>
              <a:off x="4634376" y="4265715"/>
              <a:ext cx="1692000" cy="288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1" name="図形グループ 50"/>
            <p:cNvGrpSpPr/>
            <p:nvPr/>
          </p:nvGrpSpPr>
          <p:grpSpPr>
            <a:xfrm>
              <a:off x="4365769" y="4119936"/>
              <a:ext cx="316772" cy="293005"/>
              <a:chOff x="4106772" y="3995693"/>
              <a:chExt cx="316772" cy="293005"/>
            </a:xfrm>
          </p:grpSpPr>
          <p:sp>
            <p:nvSpPr>
              <p:cNvPr id="52" name="円/楕円 51"/>
              <p:cNvSpPr/>
              <p:nvPr/>
            </p:nvSpPr>
            <p:spPr>
              <a:xfrm>
                <a:off x="4131944"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リーフォーム 52"/>
              <p:cNvSpPr/>
              <p:nvPr/>
            </p:nvSpPr>
            <p:spPr>
              <a:xfrm>
                <a:off x="4106772"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54" name="図形グループ 53"/>
          <p:cNvGrpSpPr/>
          <p:nvPr/>
        </p:nvGrpSpPr>
        <p:grpSpPr>
          <a:xfrm>
            <a:off x="3347864" y="3797918"/>
            <a:ext cx="296586" cy="293005"/>
            <a:chOff x="3546641" y="3995693"/>
            <a:chExt cx="296586" cy="293005"/>
          </a:xfrm>
        </p:grpSpPr>
        <p:sp>
          <p:nvSpPr>
            <p:cNvPr id="59" name="円/楕円 58"/>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フリーフォーム 60"/>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2" name="図形グループ 61"/>
          <p:cNvGrpSpPr/>
          <p:nvPr/>
        </p:nvGrpSpPr>
        <p:grpSpPr>
          <a:xfrm>
            <a:off x="1669944" y="5633881"/>
            <a:ext cx="296587" cy="293005"/>
            <a:chOff x="2897417" y="3995693"/>
            <a:chExt cx="296587" cy="293005"/>
          </a:xfrm>
        </p:grpSpPr>
        <p:sp>
          <p:nvSpPr>
            <p:cNvPr id="63" name="円/楕円 62"/>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テキスト ボックス 63"/>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sp>
        <p:nvSpPr>
          <p:cNvPr id="10" name="正方形/長方形 9">
            <a:extLst>
              <a:ext uri="{FF2B5EF4-FFF2-40B4-BE49-F238E27FC236}">
                <a16:creationId xmlns:a16="http://schemas.microsoft.com/office/drawing/2014/main" id="{26A0BDA3-8EF6-46EB-58B9-48B1CAF8B134}"/>
              </a:ext>
            </a:extLst>
          </p:cNvPr>
          <p:cNvSpPr/>
          <p:nvPr/>
        </p:nvSpPr>
        <p:spPr>
          <a:xfrm>
            <a:off x="996111" y="2892938"/>
            <a:ext cx="288032" cy="116661"/>
          </a:xfrm>
          <a:prstGeom prst="rect">
            <a:avLst/>
          </a:prstGeom>
          <a:solidFill>
            <a:srgbClr val="F8F8F8"/>
          </a:solid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66A50A62-7930-7BA7-B6F7-29F415A19E4C}"/>
              </a:ext>
            </a:extLst>
          </p:cNvPr>
          <p:cNvSpPr/>
          <p:nvPr/>
        </p:nvSpPr>
        <p:spPr>
          <a:xfrm>
            <a:off x="3483110" y="2915399"/>
            <a:ext cx="288032" cy="116661"/>
          </a:xfrm>
          <a:prstGeom prst="rect">
            <a:avLst/>
          </a:prstGeom>
          <a:solidFill>
            <a:srgbClr val="F8F8F8"/>
          </a:solid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正方形/長方形 11">
            <a:extLst>
              <a:ext uri="{FF2B5EF4-FFF2-40B4-BE49-F238E27FC236}">
                <a16:creationId xmlns:a16="http://schemas.microsoft.com/office/drawing/2014/main" id="{FF3883F1-F09D-1F19-087F-0163E81C7B9A}"/>
              </a:ext>
            </a:extLst>
          </p:cNvPr>
          <p:cNvSpPr/>
          <p:nvPr/>
        </p:nvSpPr>
        <p:spPr>
          <a:xfrm>
            <a:off x="4006046" y="4459902"/>
            <a:ext cx="271662" cy="116661"/>
          </a:xfrm>
          <a:prstGeom prst="rect">
            <a:avLst/>
          </a:prstGeom>
          <a:solidFill>
            <a:srgbClr val="F8F8F8"/>
          </a:solid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9" name="グループ化 18">
            <a:extLst>
              <a:ext uri="{FF2B5EF4-FFF2-40B4-BE49-F238E27FC236}">
                <a16:creationId xmlns:a16="http://schemas.microsoft.com/office/drawing/2014/main" id="{46C9BEBE-3785-5523-5CDC-7DBF7D42F84A}"/>
              </a:ext>
            </a:extLst>
          </p:cNvPr>
          <p:cNvGrpSpPr/>
          <p:nvPr/>
        </p:nvGrpSpPr>
        <p:grpSpPr>
          <a:xfrm>
            <a:off x="6687497" y="2846279"/>
            <a:ext cx="1827563" cy="3240000"/>
            <a:chOff x="6865913" y="2846279"/>
            <a:chExt cx="1827563" cy="3240000"/>
          </a:xfrm>
        </p:grpSpPr>
        <p:pic>
          <p:nvPicPr>
            <p:cNvPr id="55" name="図 54" descr="インターネットのページの画像">
              <a:extLst>
                <a:ext uri="{FF2B5EF4-FFF2-40B4-BE49-F238E27FC236}">
                  <a16:creationId xmlns:a16="http://schemas.microsoft.com/office/drawing/2014/main" id="{784D4083-31C6-40B2-AA00-E9A7DF7335D0}"/>
                </a:ext>
              </a:extLst>
            </p:cNvPr>
            <p:cNvPicPr>
              <a:picLocks noChangeAspect="1"/>
            </p:cNvPicPr>
            <p:nvPr/>
          </p:nvPicPr>
          <p:blipFill>
            <a:blip r:embed="rId12"/>
            <a:stretch>
              <a:fillRect/>
            </a:stretch>
          </p:blipFill>
          <p:spPr>
            <a:xfrm>
              <a:off x="6865913" y="2846279"/>
              <a:ext cx="1827563" cy="3240000"/>
            </a:xfrm>
            <a:prstGeom prst="rect">
              <a:avLst/>
            </a:prstGeom>
            <a:ln w="9525">
              <a:solidFill>
                <a:schemeClr val="tx1">
                  <a:lumMod val="50000"/>
                  <a:lumOff val="50000"/>
                </a:schemeClr>
              </a:solidFill>
            </a:ln>
          </p:spPr>
        </p:pic>
        <p:sp>
          <p:nvSpPr>
            <p:cNvPr id="13" name="正方形/長方形 12">
              <a:extLst>
                <a:ext uri="{FF2B5EF4-FFF2-40B4-BE49-F238E27FC236}">
                  <a16:creationId xmlns:a16="http://schemas.microsoft.com/office/drawing/2014/main" id="{776C49D8-E811-7D74-9E37-193139E280AB}"/>
                </a:ext>
              </a:extLst>
            </p:cNvPr>
            <p:cNvSpPr/>
            <p:nvPr/>
          </p:nvSpPr>
          <p:spPr>
            <a:xfrm>
              <a:off x="6886229" y="2862714"/>
              <a:ext cx="278059" cy="111682"/>
            </a:xfrm>
            <a:prstGeom prst="rect">
              <a:avLst/>
            </a:prstGeom>
            <a:solidFill>
              <a:srgbClr val="F8F8F8"/>
            </a:solid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6" name="図 5">
            <a:extLst>
              <a:ext uri="{FF2B5EF4-FFF2-40B4-BE49-F238E27FC236}">
                <a16:creationId xmlns:a16="http://schemas.microsoft.com/office/drawing/2014/main" id="{833C5FCC-4716-EB03-4B71-56753F85B92F}"/>
              </a:ext>
            </a:extLst>
          </p:cNvPr>
          <p:cNvPicPr>
            <a:picLocks noChangeAspect="1"/>
          </p:cNvPicPr>
          <p:nvPr/>
        </p:nvPicPr>
        <p:blipFill>
          <a:blip r:embed="rId13"/>
          <a:stretch>
            <a:fillRect/>
          </a:stretch>
        </p:blipFill>
        <p:spPr>
          <a:xfrm>
            <a:off x="1187624" y="2151491"/>
            <a:ext cx="319491" cy="295529"/>
          </a:xfrm>
          <a:prstGeom prst="rect">
            <a:avLst/>
          </a:prstGeom>
        </p:spPr>
      </p:pic>
      <p:sp>
        <p:nvSpPr>
          <p:cNvPr id="8" name="矢印: 右 7">
            <a:extLst>
              <a:ext uri="{FF2B5EF4-FFF2-40B4-BE49-F238E27FC236}">
                <a16:creationId xmlns:a16="http://schemas.microsoft.com/office/drawing/2014/main" id="{FC1E496A-7DF7-102D-C9EC-B678765F668C}"/>
              </a:ext>
            </a:extLst>
          </p:cNvPr>
          <p:cNvSpPr/>
          <p:nvPr/>
        </p:nvSpPr>
        <p:spPr>
          <a:xfrm>
            <a:off x="5962233" y="4326640"/>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14" name="矢印: 右 13">
            <a:extLst>
              <a:ext uri="{FF2B5EF4-FFF2-40B4-BE49-F238E27FC236}">
                <a16:creationId xmlns:a16="http://schemas.microsoft.com/office/drawing/2014/main" id="{B94AE701-BA08-D1C9-0411-1610BB6AFD7F}"/>
              </a:ext>
            </a:extLst>
          </p:cNvPr>
          <p:cNvSpPr/>
          <p:nvPr/>
        </p:nvSpPr>
        <p:spPr>
          <a:xfrm>
            <a:off x="2699792" y="4365528"/>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Tree>
    <p:extLst>
      <p:ext uri="{BB962C8B-B14F-4D97-AF65-F5344CB8AC3E}">
        <p14:creationId xmlns:p14="http://schemas.microsoft.com/office/powerpoint/2010/main" val="1194195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descr="悪意あるインターネットサイトが画面に表示されたパソコンのイラスト"/>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628" y="4914273"/>
            <a:ext cx="1245154" cy="1188000"/>
          </a:xfrm>
          <a:prstGeom prst="rect">
            <a:avLst/>
          </a:prstGeom>
        </p:spPr>
      </p:pic>
      <p:sp>
        <p:nvSpPr>
          <p:cNvPr id="2" name="タイトル 1"/>
          <p:cNvSpPr>
            <a:spLocks noGrp="1"/>
          </p:cNvSpPr>
          <p:nvPr>
            <p:ph type="ctrTitle"/>
          </p:nvPr>
        </p:nvSpPr>
        <p:spPr>
          <a:xfrm>
            <a:off x="1767718" y="521210"/>
            <a:ext cx="6340197" cy="547842"/>
          </a:xfrm>
        </p:spPr>
        <p:txBody>
          <a:bodyPr wrap="none">
            <a:spAutoFit/>
          </a:bodyPr>
          <a:lstStyle/>
          <a:p>
            <a:r>
              <a:rPr kumimoji="0" lang="ja-JP" altLang="en-US" kern="0"/>
              <a:t>インターネットを使う時</a:t>
            </a:r>
            <a:r>
              <a:rPr kumimoji="0" lang="ja-JP" altLang="en-US" kern="0" dirty="0"/>
              <a:t>の注意点</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1-G</a:t>
            </a:r>
            <a:endParaRPr lang="en-US" sz="3600" dirty="0"/>
          </a:p>
        </p:txBody>
      </p:sp>
      <p:sp>
        <p:nvSpPr>
          <p:cNvPr id="8" name="サブタイトル 2">
            <a:extLst>
              <a:ext uri="{FF2B5EF4-FFF2-40B4-BE49-F238E27FC236}">
                <a16:creationId xmlns:a16="http://schemas.microsoft.com/office/drawing/2014/main" id="{657BB55A-6D58-D4FD-87A2-40C51F316497}"/>
              </a:ext>
            </a:extLst>
          </p:cNvPr>
          <p:cNvSpPr>
            <a:spLocks noGrp="1"/>
          </p:cNvSpPr>
          <p:nvPr>
            <p:ph type="subTitle" idx="1"/>
          </p:nvPr>
        </p:nvSpPr>
        <p:spPr>
          <a:xfrm>
            <a:off x="1747912" y="1484784"/>
            <a:ext cx="6935162" cy="5008917"/>
          </a:xfrm>
        </p:spPr>
        <p:txBody>
          <a:bodyPr numCol="1">
            <a:noAutofit/>
          </a:bodyPr>
          <a:lstStyle/>
          <a:p>
            <a:pPr>
              <a:lnSpc>
                <a:spcPct val="100000"/>
              </a:lnSpc>
              <a:spcBef>
                <a:spcPts val="600"/>
              </a:spcBef>
            </a:pPr>
            <a:r>
              <a:rPr lang="ja-JP" altLang="en-US" sz="2200" dirty="0">
                <a:solidFill>
                  <a:srgbClr val="009650"/>
                </a:solidFill>
                <a:latin typeface="メイリオ" panose="020B0604030504040204" pitchFamily="50" charset="-128"/>
                <a:ea typeface="メイリオ" panose="020B0604030504040204" pitchFamily="50" charset="-128"/>
              </a:rPr>
              <a:t>インターネットには、</a:t>
            </a:r>
            <a:endParaRPr lang="en-US" altLang="ja-JP" sz="2200" dirty="0">
              <a:solidFill>
                <a:srgbClr val="009650"/>
              </a:solidFill>
              <a:latin typeface="メイリオ" panose="020B0604030504040204" pitchFamily="50" charset="-128"/>
              <a:ea typeface="メイリオ" panose="020B0604030504040204" pitchFamily="50" charset="-128"/>
            </a:endParaRPr>
          </a:p>
          <a:p>
            <a:pPr>
              <a:lnSpc>
                <a:spcPct val="100000"/>
              </a:lnSpc>
              <a:spcBef>
                <a:spcPts val="600"/>
              </a:spcBef>
            </a:pPr>
            <a:r>
              <a:rPr lang="ja-JP" altLang="en-US" sz="2200" dirty="0">
                <a:solidFill>
                  <a:srgbClr val="009650"/>
                </a:solidFill>
                <a:latin typeface="メイリオ" panose="020B0604030504040204" pitchFamily="50" charset="-128"/>
                <a:ea typeface="メイリオ" panose="020B0604030504040204" pitchFamily="50" charset="-128"/>
              </a:rPr>
              <a:t>さまざまなサイトが存在します。</a:t>
            </a:r>
            <a:endParaRPr lang="en-US" altLang="ja-JP" sz="2200" dirty="0">
              <a:solidFill>
                <a:srgbClr val="009650"/>
              </a:solidFill>
              <a:latin typeface="メイリオ" panose="020B0604030504040204" pitchFamily="50" charset="-128"/>
              <a:ea typeface="メイリオ" panose="020B0604030504040204" pitchFamily="50" charset="-128"/>
            </a:endParaRPr>
          </a:p>
          <a:p>
            <a:pPr>
              <a:lnSpc>
                <a:spcPct val="100000"/>
              </a:lnSpc>
              <a:spcBef>
                <a:spcPts val="600"/>
              </a:spcBef>
            </a:pPr>
            <a:r>
              <a:rPr lang="ja-JP" altLang="en-US" sz="2200" dirty="0">
                <a:solidFill>
                  <a:srgbClr val="009650"/>
                </a:solidFill>
                <a:latin typeface="メイリオ" panose="020B0604030504040204" pitchFamily="50" charset="-128"/>
                <a:ea typeface="メイリオ" panose="020B0604030504040204" pitchFamily="50" charset="-128"/>
              </a:rPr>
              <a:t>その中には、悪意を持って設置された</a:t>
            </a:r>
            <a:endParaRPr lang="en-US" altLang="ja-JP" sz="2200" dirty="0">
              <a:solidFill>
                <a:srgbClr val="009650"/>
              </a:solidFill>
              <a:latin typeface="メイリオ" panose="020B0604030504040204" pitchFamily="50" charset="-128"/>
              <a:ea typeface="メイリオ" panose="020B0604030504040204" pitchFamily="50" charset="-128"/>
            </a:endParaRPr>
          </a:p>
          <a:p>
            <a:pPr>
              <a:lnSpc>
                <a:spcPct val="100000"/>
              </a:lnSpc>
              <a:spcBef>
                <a:spcPts val="600"/>
              </a:spcBef>
            </a:pPr>
            <a:r>
              <a:rPr lang="ja-JP" altLang="en-US" sz="2200" dirty="0">
                <a:solidFill>
                  <a:srgbClr val="009650"/>
                </a:solidFill>
                <a:latin typeface="メイリオ" panose="020B0604030504040204" pitchFamily="50" charset="-128"/>
                <a:ea typeface="メイリオ" panose="020B0604030504040204" pitchFamily="50" charset="-128"/>
              </a:rPr>
              <a:t>詐欺やウイルス配布を行うサイトもあります。</a:t>
            </a:r>
            <a:endParaRPr lang="en-US" altLang="ja-JP" sz="2200" dirty="0">
              <a:solidFill>
                <a:srgbClr val="009650"/>
              </a:solidFill>
              <a:latin typeface="メイリオ" panose="020B0604030504040204" pitchFamily="50" charset="-128"/>
              <a:ea typeface="メイリオ" panose="020B0604030504040204" pitchFamily="50" charset="-128"/>
            </a:endParaRPr>
          </a:p>
          <a:p>
            <a:pPr>
              <a:lnSpc>
                <a:spcPct val="75000"/>
              </a:lnSpc>
              <a:buClr>
                <a:srgbClr val="FF3399"/>
              </a:buClr>
            </a:pPr>
            <a:endParaRPr lang="en-US" altLang="ja-JP" sz="1400" dirty="0">
              <a:solidFill>
                <a:srgbClr val="009650"/>
              </a:solidFill>
              <a:latin typeface="メイリオ" panose="020B0604030504040204" pitchFamily="50" charset="-128"/>
              <a:ea typeface="メイリオ" panose="020B0604030504040204" pitchFamily="50" charset="-128"/>
            </a:endParaRPr>
          </a:p>
          <a:p>
            <a:pPr>
              <a:lnSpc>
                <a:spcPct val="100000"/>
              </a:lnSpc>
              <a:spcBef>
                <a:spcPts val="600"/>
              </a:spcBef>
              <a:buClr>
                <a:srgbClr val="FF3399"/>
              </a:buClr>
            </a:pPr>
            <a:r>
              <a:rPr lang="ja-JP" altLang="en-US" sz="1800" dirty="0">
                <a:solidFill>
                  <a:srgbClr val="009650"/>
                </a:solidFill>
                <a:latin typeface="メイリオ" panose="020B0604030504040204" pitchFamily="50" charset="-128"/>
                <a:ea typeface="メイリオ" panose="020B0604030504040204" pitchFamily="50" charset="-128"/>
              </a:rPr>
              <a:t>◉</a:t>
            </a:r>
            <a:r>
              <a:rPr lang="en-US" altLang="ja-JP" sz="1800" dirty="0">
                <a:solidFill>
                  <a:srgbClr val="009650"/>
                </a:solidFill>
                <a:latin typeface="メイリオ" panose="020B0604030504040204" pitchFamily="50" charset="-128"/>
                <a:ea typeface="メイリオ" panose="020B0604030504040204" pitchFamily="50" charset="-128"/>
              </a:rPr>
              <a:t> </a:t>
            </a:r>
            <a:r>
              <a:rPr lang="ja-JP" altLang="en-US" sz="1800" dirty="0">
                <a:latin typeface="メイリオ" panose="020B0604030504040204" pitchFamily="50" charset="-128"/>
                <a:ea typeface="メイリオ" panose="020B0604030504040204" pitchFamily="50" charset="-128"/>
              </a:rPr>
              <a:t>メール内に書かれた</a:t>
            </a:r>
            <a:r>
              <a:rPr lang="en-US" altLang="ja-JP" sz="1800" dirty="0">
                <a:latin typeface="メイリオ" panose="020B0604030504040204" pitchFamily="50" charset="-128"/>
                <a:ea typeface="メイリオ" panose="020B0604030504040204" pitchFamily="50" charset="-128"/>
              </a:rPr>
              <a:t>URL</a:t>
            </a:r>
            <a:r>
              <a:rPr lang="ja-JP" altLang="en-US" sz="1800" dirty="0">
                <a:latin typeface="メイリオ" panose="020B0604030504040204" pitchFamily="50" charset="-128"/>
                <a:ea typeface="メイリオ" panose="020B0604030504040204" pitchFamily="50" charset="-128"/>
              </a:rPr>
              <a:t>や</a:t>
            </a:r>
            <a:endParaRPr lang="en-US" altLang="ja-JP" sz="1800" dirty="0">
              <a:latin typeface="メイリオ" panose="020B0604030504040204" pitchFamily="50" charset="-128"/>
              <a:ea typeface="メイリオ" panose="020B0604030504040204" pitchFamily="50" charset="-128"/>
            </a:endParaRPr>
          </a:p>
          <a:p>
            <a:pPr>
              <a:lnSpc>
                <a:spcPct val="100000"/>
              </a:lnSpc>
              <a:spcBef>
                <a:spcPts val="600"/>
              </a:spcBef>
              <a:buClr>
                <a:srgbClr val="FF3399"/>
              </a:buClr>
            </a:pPr>
            <a:r>
              <a:rPr lang="en-US" altLang="ja-JP" sz="18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dirty="0">
                <a:latin typeface="メイリオ" panose="020B0604030504040204" pitchFamily="50" charset="-128"/>
                <a:ea typeface="メイリオ" panose="020B0604030504040204" pitchFamily="50" charset="-128"/>
              </a:rPr>
              <a:t>ここを選択してください</a:t>
            </a:r>
            <a:r>
              <a:rPr lang="en-US" altLang="ja-JP" sz="18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dirty="0">
                <a:latin typeface="メイリオ" panose="020B0604030504040204" pitchFamily="50" charset="-128"/>
                <a:ea typeface="メイリオ" panose="020B0604030504040204" pitchFamily="50" charset="-128"/>
              </a:rPr>
              <a:t>などど書かれた</a:t>
            </a:r>
            <a:endParaRPr lang="en-US" altLang="ja-JP" sz="1800" dirty="0">
              <a:latin typeface="メイリオ" panose="020B0604030504040204" pitchFamily="50" charset="-128"/>
              <a:ea typeface="メイリオ" panose="020B0604030504040204" pitchFamily="50" charset="-128"/>
            </a:endParaRPr>
          </a:p>
          <a:p>
            <a:pPr>
              <a:lnSpc>
                <a:spcPct val="100000"/>
              </a:lnSpc>
              <a:spcBef>
                <a:spcPts val="600"/>
              </a:spcBef>
              <a:buClr>
                <a:srgbClr val="FF3399"/>
              </a:buClr>
            </a:pPr>
            <a:r>
              <a:rPr lang="ja-JP" altLang="en-US" sz="1800" dirty="0">
                <a:latin typeface="メイリオ" panose="020B0604030504040204" pitchFamily="50" charset="-128"/>
                <a:ea typeface="メイリオ" panose="020B0604030504040204" pitchFamily="50" charset="-128"/>
              </a:rPr>
              <a:t>ところを選択すると、偽のサイトに接続され、</a:t>
            </a:r>
            <a:endParaRPr lang="en-US" altLang="ja-JP" sz="1800" dirty="0">
              <a:latin typeface="メイリオ" panose="020B0604030504040204" pitchFamily="50" charset="-128"/>
              <a:ea typeface="メイリオ" panose="020B0604030504040204" pitchFamily="50" charset="-128"/>
            </a:endParaRPr>
          </a:p>
          <a:p>
            <a:pPr>
              <a:lnSpc>
                <a:spcPct val="100000"/>
              </a:lnSpc>
              <a:spcBef>
                <a:spcPts val="600"/>
              </a:spcBef>
              <a:buClr>
                <a:srgbClr val="FF3399"/>
              </a:buClr>
            </a:pPr>
            <a:r>
              <a:rPr lang="ja-JP" altLang="en-US" sz="1800" dirty="0">
                <a:latin typeface="メイリオ" panose="020B0604030504040204" pitchFamily="50" charset="-128"/>
                <a:ea typeface="メイリオ" panose="020B0604030504040204" pitchFamily="50" charset="-128"/>
              </a:rPr>
              <a:t>そこで、ユーザ</a:t>
            </a:r>
            <a:r>
              <a:rPr lang="en-US" altLang="ja-JP" sz="1800" dirty="0">
                <a:latin typeface="メイリオ" panose="020B0604030504040204" pitchFamily="50" charset="-128"/>
                <a:ea typeface="メイリオ" panose="020B0604030504040204" pitchFamily="50" charset="-128"/>
              </a:rPr>
              <a:t>ID</a:t>
            </a:r>
            <a:r>
              <a:rPr lang="ja-JP" altLang="en-US" sz="1800" dirty="0">
                <a:latin typeface="メイリオ" panose="020B0604030504040204" pitchFamily="50" charset="-128"/>
                <a:ea typeface="メイリオ" panose="020B0604030504040204" pitchFamily="50" charset="-128"/>
              </a:rPr>
              <a:t>やパスワード</a:t>
            </a:r>
            <a:endParaRPr lang="en-US" altLang="ja-JP" sz="1800" dirty="0">
              <a:latin typeface="メイリオ" panose="020B0604030504040204" pitchFamily="50" charset="-128"/>
              <a:ea typeface="メイリオ" panose="020B0604030504040204" pitchFamily="50" charset="-128"/>
            </a:endParaRPr>
          </a:p>
          <a:p>
            <a:pPr>
              <a:lnSpc>
                <a:spcPct val="100000"/>
              </a:lnSpc>
              <a:spcBef>
                <a:spcPts val="600"/>
              </a:spcBef>
              <a:buClr>
                <a:srgbClr val="FF3399"/>
              </a:buClr>
            </a:pPr>
            <a:r>
              <a:rPr lang="ja-JP" altLang="en-US" sz="1800" dirty="0">
                <a:latin typeface="メイリオ" panose="020B0604030504040204" pitchFamily="50" charset="-128"/>
                <a:ea typeface="メイリオ" panose="020B0604030504040204" pitchFamily="50" charset="-128"/>
              </a:rPr>
              <a:t>またクレジットカードなどの情報を入力させ、</a:t>
            </a:r>
            <a:endParaRPr lang="en-US" altLang="ja-JP" sz="1800" dirty="0">
              <a:latin typeface="メイリオ" panose="020B0604030504040204" pitchFamily="50" charset="-128"/>
              <a:ea typeface="メイリオ" panose="020B0604030504040204" pitchFamily="50" charset="-128"/>
            </a:endParaRPr>
          </a:p>
          <a:p>
            <a:pPr>
              <a:lnSpc>
                <a:spcPct val="100000"/>
              </a:lnSpc>
              <a:spcBef>
                <a:spcPts val="600"/>
              </a:spcBef>
              <a:buClr>
                <a:srgbClr val="FF3399"/>
              </a:buClr>
            </a:pPr>
            <a:r>
              <a:rPr lang="ja-JP" altLang="en-US" sz="1800" dirty="0">
                <a:latin typeface="メイリオ" panose="020B0604030504040204" pitchFamily="50" charset="-128"/>
                <a:ea typeface="メイリオ" panose="020B0604030504040204" pitchFamily="50" charset="-128"/>
              </a:rPr>
              <a:t>これらの情報を盗み取ろうとするメールもあります。</a:t>
            </a:r>
            <a:endParaRPr lang="en-US" altLang="ja-JP" sz="1800" dirty="0">
              <a:latin typeface="メイリオ" panose="020B0604030504040204" pitchFamily="50" charset="-128"/>
              <a:ea typeface="メイリオ" panose="020B0604030504040204" pitchFamily="50" charset="-128"/>
            </a:endParaRPr>
          </a:p>
          <a:p>
            <a:pPr>
              <a:lnSpc>
                <a:spcPct val="100000"/>
              </a:lnSpc>
              <a:spcBef>
                <a:spcPts val="600"/>
              </a:spcBef>
              <a:buClr>
                <a:srgbClr val="FF3399"/>
              </a:buClr>
            </a:pPr>
            <a:r>
              <a:rPr lang="ja-JP" altLang="en-US" sz="1800" dirty="0">
                <a:latin typeface="メイリオ" panose="020B0604030504040204" pitchFamily="50" charset="-128"/>
                <a:ea typeface="メイリオ" panose="020B0604030504040204" pitchFamily="50" charset="-128"/>
              </a:rPr>
              <a:t>これらのメールをフィッシングメールと呼びます。</a:t>
            </a:r>
            <a:endParaRPr lang="en-US" altLang="ja-JP" sz="1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674210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descr="悪意あるインターネットサイトが画面に表示されたパソコンのイラスト"/>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628" y="4914273"/>
            <a:ext cx="1245154" cy="1188000"/>
          </a:xfrm>
          <a:prstGeom prst="rect">
            <a:avLst/>
          </a:prstGeom>
        </p:spPr>
      </p:pic>
      <p:sp>
        <p:nvSpPr>
          <p:cNvPr id="2" name="タイトル 1"/>
          <p:cNvSpPr>
            <a:spLocks noGrp="1"/>
          </p:cNvSpPr>
          <p:nvPr>
            <p:ph type="ctrTitle"/>
          </p:nvPr>
        </p:nvSpPr>
        <p:spPr>
          <a:xfrm>
            <a:off x="1767718" y="521210"/>
            <a:ext cx="6340197" cy="547842"/>
          </a:xfrm>
        </p:spPr>
        <p:txBody>
          <a:bodyPr wrap="none">
            <a:spAutoFit/>
          </a:bodyPr>
          <a:lstStyle/>
          <a:p>
            <a:r>
              <a:rPr kumimoji="0" lang="ja-JP" altLang="en-US" kern="0"/>
              <a:t>インターネットを使う時</a:t>
            </a:r>
            <a:r>
              <a:rPr kumimoji="0" lang="ja-JP" altLang="en-US" kern="0" dirty="0"/>
              <a:t>の注意点</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1-G</a:t>
            </a:r>
            <a:endParaRPr lang="en-US" sz="3600" dirty="0"/>
          </a:p>
        </p:txBody>
      </p:sp>
      <p:sp>
        <p:nvSpPr>
          <p:cNvPr id="8" name="サブタイトル 2">
            <a:extLst>
              <a:ext uri="{FF2B5EF4-FFF2-40B4-BE49-F238E27FC236}">
                <a16:creationId xmlns:a16="http://schemas.microsoft.com/office/drawing/2014/main" id="{956DF0E6-8BC8-088C-9030-8564A864A871}"/>
              </a:ext>
            </a:extLst>
          </p:cNvPr>
          <p:cNvSpPr txBox="1">
            <a:spLocks/>
          </p:cNvSpPr>
          <p:nvPr/>
        </p:nvSpPr>
        <p:spPr>
          <a:xfrm>
            <a:off x="1767718" y="1637777"/>
            <a:ext cx="7200000" cy="4464496"/>
          </a:xfrm>
          <a:prstGeom prst="rect">
            <a:avLst/>
          </a:prstGeom>
        </p:spPr>
        <p:txBody>
          <a:bodyPr vert="horz" lIns="91440" tIns="45720" rIns="91440" bIns="45720" numCol="1"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buClr>
                <a:srgbClr val="FF3399"/>
              </a:buClr>
            </a:pPr>
            <a:r>
              <a:rPr lang="ja-JP" altLang="en-US" sz="1800" dirty="0">
                <a:solidFill>
                  <a:srgbClr val="009650"/>
                </a:solidFill>
                <a:latin typeface="メイリオ" panose="020B0604030504040204" pitchFamily="50" charset="-128"/>
                <a:ea typeface="メイリオ" panose="020B0604030504040204" pitchFamily="50" charset="-128"/>
              </a:rPr>
              <a:t>◉</a:t>
            </a:r>
            <a:r>
              <a:rPr lang="en-US" altLang="ja-JP" sz="1800" dirty="0">
                <a:solidFill>
                  <a:srgbClr val="009650"/>
                </a:solidFill>
                <a:latin typeface="メイリオ" panose="020B0604030504040204" pitchFamily="50" charset="-128"/>
                <a:ea typeface="メイリオ" panose="020B0604030504040204" pitchFamily="50" charset="-128"/>
              </a:rPr>
              <a:t> </a:t>
            </a:r>
            <a:r>
              <a:rPr lang="ja-JP" altLang="en-US" sz="1800" dirty="0">
                <a:latin typeface="メイリオ" panose="020B0604030504040204" pitchFamily="50" charset="-128"/>
                <a:ea typeface="メイリオ" panose="020B0604030504040204" pitchFamily="50" charset="-128"/>
              </a:rPr>
              <a:t>また、</a:t>
            </a:r>
            <a:r>
              <a:rPr lang="en-US" altLang="ja-JP" sz="1800" dirty="0">
                <a:latin typeface="メイリオ" panose="020B0604030504040204" pitchFamily="50" charset="-128"/>
                <a:ea typeface="メイリオ" panose="020B0604030504040204" pitchFamily="50" charset="-128"/>
              </a:rPr>
              <a:t>WEB</a:t>
            </a:r>
            <a:r>
              <a:rPr lang="ja-JP" altLang="en-US" sz="1800" dirty="0">
                <a:latin typeface="メイリオ" panose="020B0604030504040204" pitchFamily="50" charset="-128"/>
                <a:ea typeface="メイリオ" panose="020B0604030504040204" pitchFamily="50" charset="-128"/>
              </a:rPr>
              <a:t>サイトや広告などで、</a:t>
            </a:r>
            <a:endParaRPr lang="en-US" altLang="ja-JP" sz="1800" dirty="0">
              <a:latin typeface="メイリオ" panose="020B0604030504040204" pitchFamily="50" charset="-128"/>
              <a:ea typeface="メイリオ" panose="020B0604030504040204" pitchFamily="50" charset="-128"/>
            </a:endParaRPr>
          </a:p>
          <a:p>
            <a:pPr>
              <a:lnSpc>
                <a:spcPct val="100000"/>
              </a:lnSpc>
              <a:spcBef>
                <a:spcPts val="0"/>
              </a:spcBef>
              <a:buClr>
                <a:srgbClr val="FF3399"/>
              </a:buClr>
            </a:pPr>
            <a:r>
              <a:rPr lang="ja-JP" altLang="en-US" sz="1800" dirty="0">
                <a:latin typeface="メイリオ" panose="020B0604030504040204" pitchFamily="50" charset="-128"/>
                <a:ea typeface="メイリオ" panose="020B0604030504040204" pitchFamily="50" charset="-128"/>
              </a:rPr>
              <a:t>一度クリックしただけで、一方的に</a:t>
            </a:r>
            <a:endParaRPr lang="en-US" altLang="ja-JP" sz="1800" dirty="0">
              <a:latin typeface="メイリオ" panose="020B0604030504040204" pitchFamily="50" charset="-128"/>
              <a:ea typeface="メイリオ" panose="020B0604030504040204" pitchFamily="50" charset="-128"/>
            </a:endParaRPr>
          </a:p>
          <a:p>
            <a:pPr>
              <a:lnSpc>
                <a:spcPct val="100000"/>
              </a:lnSpc>
              <a:spcBef>
                <a:spcPts val="0"/>
              </a:spcBef>
              <a:buClr>
                <a:srgbClr val="FF3399"/>
              </a:buClr>
            </a:pPr>
            <a:r>
              <a:rPr lang="ja-JP" altLang="en-US" sz="1800" dirty="0">
                <a:latin typeface="メイリオ" panose="020B0604030504040204" pitchFamily="50" charset="-128"/>
                <a:ea typeface="メイリオ" panose="020B0604030504040204" pitchFamily="50" charset="-128"/>
              </a:rPr>
              <a:t>サービスへの入会などの契約成立を宣言され、</a:t>
            </a:r>
            <a:endParaRPr lang="en-US" altLang="ja-JP" sz="1800" dirty="0">
              <a:latin typeface="メイリオ" panose="020B0604030504040204" pitchFamily="50" charset="-128"/>
              <a:ea typeface="メイリオ" panose="020B0604030504040204" pitchFamily="50" charset="-128"/>
            </a:endParaRPr>
          </a:p>
          <a:p>
            <a:pPr>
              <a:lnSpc>
                <a:spcPct val="100000"/>
              </a:lnSpc>
              <a:spcBef>
                <a:spcPts val="0"/>
              </a:spcBef>
              <a:buClr>
                <a:srgbClr val="FF3399"/>
              </a:buClr>
            </a:pPr>
            <a:r>
              <a:rPr lang="ja-JP" altLang="en-US" sz="1800" dirty="0">
                <a:latin typeface="メイリオ" panose="020B0604030504040204" pitchFamily="50" charset="-128"/>
                <a:ea typeface="メイリオ" panose="020B0604030504040204" pitchFamily="50" charset="-128"/>
              </a:rPr>
              <a:t>多額の料金の支払いを</a:t>
            </a:r>
            <a:endParaRPr lang="en-US" altLang="ja-JP" sz="1800" dirty="0">
              <a:latin typeface="メイリオ" panose="020B0604030504040204" pitchFamily="50" charset="-128"/>
              <a:ea typeface="メイリオ" panose="020B0604030504040204" pitchFamily="50" charset="-128"/>
            </a:endParaRPr>
          </a:p>
          <a:p>
            <a:pPr>
              <a:lnSpc>
                <a:spcPct val="100000"/>
              </a:lnSpc>
              <a:spcBef>
                <a:spcPts val="0"/>
              </a:spcBef>
              <a:buClr>
                <a:srgbClr val="FF3399"/>
              </a:buClr>
            </a:pPr>
            <a:r>
              <a:rPr lang="ja-JP" altLang="en-US" sz="1800" dirty="0">
                <a:latin typeface="メイリオ" panose="020B0604030504040204" pitchFamily="50" charset="-128"/>
                <a:ea typeface="メイリオ" panose="020B0604030504040204" pitchFamily="50" charset="-128"/>
              </a:rPr>
              <a:t>求められるという詐欺をワンクリック詐欺といいます。</a:t>
            </a:r>
            <a:endParaRPr lang="en-US" altLang="ja-JP" sz="1800" dirty="0">
              <a:latin typeface="メイリオ" panose="020B0604030504040204" pitchFamily="50" charset="-128"/>
              <a:ea typeface="メイリオ" panose="020B0604030504040204" pitchFamily="50" charset="-128"/>
            </a:endParaRPr>
          </a:p>
          <a:p>
            <a:pPr>
              <a:lnSpc>
                <a:spcPct val="100000"/>
              </a:lnSpc>
              <a:spcBef>
                <a:spcPts val="0"/>
              </a:spcBef>
              <a:buClr>
                <a:srgbClr val="FF3399"/>
              </a:buClr>
            </a:pPr>
            <a:endParaRPr lang="en-US" altLang="ja-JP" sz="1800" dirty="0">
              <a:solidFill>
                <a:srgbClr val="009650"/>
              </a:solidFill>
              <a:latin typeface="メイリオ" panose="020B0604030504040204" pitchFamily="50" charset="-128"/>
              <a:ea typeface="メイリオ" panose="020B0604030504040204" pitchFamily="50" charset="-128"/>
            </a:endParaRPr>
          </a:p>
          <a:p>
            <a:pPr>
              <a:lnSpc>
                <a:spcPct val="100000"/>
              </a:lnSpc>
              <a:spcBef>
                <a:spcPts val="0"/>
              </a:spcBef>
              <a:buClr>
                <a:srgbClr val="FF3399"/>
              </a:buClr>
            </a:pPr>
            <a:r>
              <a:rPr lang="ja-JP" altLang="en-US" sz="1800" dirty="0">
                <a:solidFill>
                  <a:srgbClr val="009650"/>
                </a:solidFill>
                <a:latin typeface="メイリオ" panose="020B0604030504040204" pitchFamily="50" charset="-128"/>
                <a:ea typeface="メイリオ" panose="020B0604030504040204" pitchFamily="50" charset="-128"/>
              </a:rPr>
              <a:t>◉</a:t>
            </a:r>
            <a:r>
              <a:rPr lang="en-US" altLang="ja-JP" sz="1800" dirty="0">
                <a:solidFill>
                  <a:srgbClr val="009650"/>
                </a:solidFill>
                <a:latin typeface="メイリオ" panose="020B0604030504040204" pitchFamily="50" charset="-128"/>
                <a:ea typeface="メイリオ" panose="020B0604030504040204" pitchFamily="50" charset="-128"/>
              </a:rPr>
              <a:t> </a:t>
            </a:r>
            <a:r>
              <a:rPr lang="ja-JP" altLang="en-US" sz="1800" dirty="0">
                <a:latin typeface="メイリオ" panose="020B0604030504040204" pitchFamily="50" charset="-128"/>
                <a:ea typeface="メイリオ" panose="020B0604030504040204" pitchFamily="50" charset="-128"/>
              </a:rPr>
              <a:t>知らない人から来たメールや、</a:t>
            </a:r>
            <a:r>
              <a:rPr lang="en-US" altLang="ja-JP" sz="1800" kern="100" dirty="0">
                <a:latin typeface="メイリオ" panose="020B0604030504040204" pitchFamily="50" charset="-128"/>
                <a:ea typeface="メイリオ" panose="020B0604030504040204" pitchFamily="50" charset="-128"/>
                <a:cs typeface="Times New Roman" panose="02020603050405020304" pitchFamily="18" charset="0"/>
              </a:rPr>
              <a:t> </a:t>
            </a:r>
          </a:p>
          <a:p>
            <a:pPr>
              <a:lnSpc>
                <a:spcPct val="100000"/>
              </a:lnSpc>
              <a:spcBef>
                <a:spcPts val="0"/>
              </a:spcBef>
              <a:buClr>
                <a:srgbClr val="FF3399"/>
              </a:buClr>
            </a:pPr>
            <a:r>
              <a:rPr lang="en-US" altLang="ja-JP" sz="18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dirty="0">
                <a:latin typeface="メイリオ" panose="020B0604030504040204" pitchFamily="50" charset="-128"/>
                <a:ea typeface="メイリオ" panose="020B0604030504040204" pitchFamily="50" charset="-128"/>
              </a:rPr>
              <a:t>お金をあげます</a:t>
            </a:r>
            <a:r>
              <a:rPr lang="en-US" altLang="ja-JP" sz="18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dirty="0">
                <a:latin typeface="メイリオ" panose="020B0604030504040204" pitchFamily="50" charset="-128"/>
                <a:ea typeface="メイリオ" panose="020B0604030504040204" pitchFamily="50" charset="-128"/>
              </a:rPr>
              <a:t>または</a:t>
            </a:r>
            <a:r>
              <a:rPr lang="en-US" altLang="ja-JP" sz="18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dirty="0">
                <a:latin typeface="メイリオ" panose="020B0604030504040204" pitchFamily="50" charset="-128"/>
                <a:ea typeface="メイリオ" panose="020B0604030504040204" pitchFamily="50" charset="-128"/>
              </a:rPr>
              <a:t>無料であげます</a:t>
            </a:r>
            <a:r>
              <a:rPr lang="en-US" altLang="ja-JP" sz="18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dirty="0">
                <a:latin typeface="メイリオ" panose="020B0604030504040204" pitchFamily="50" charset="-128"/>
                <a:ea typeface="メイリオ" panose="020B0604030504040204" pitchFamily="50" charset="-128"/>
              </a:rPr>
              <a:t>などの</a:t>
            </a:r>
            <a:endParaRPr lang="en-US" altLang="ja-JP" sz="1800" dirty="0">
              <a:latin typeface="メイリオ" panose="020B0604030504040204" pitchFamily="50" charset="-128"/>
              <a:ea typeface="メイリオ" panose="020B0604030504040204" pitchFamily="50" charset="-128"/>
            </a:endParaRPr>
          </a:p>
          <a:p>
            <a:pPr>
              <a:lnSpc>
                <a:spcPct val="100000"/>
              </a:lnSpc>
              <a:spcBef>
                <a:spcPts val="0"/>
              </a:spcBef>
              <a:buClr>
                <a:srgbClr val="FF3399"/>
              </a:buClr>
            </a:pPr>
            <a:r>
              <a:rPr lang="ja-JP" altLang="en-US" sz="1800" dirty="0">
                <a:latin typeface="メイリオ" panose="020B0604030504040204" pitchFamily="50" charset="-128"/>
                <a:ea typeface="メイリオ" panose="020B0604030504040204" pitchFamily="50" charset="-128"/>
              </a:rPr>
              <a:t>おいしいことが書かれているサイトにはご注意ください。</a:t>
            </a:r>
            <a:endParaRPr lang="en-US" altLang="ja-JP" sz="1800" dirty="0">
              <a:latin typeface="メイリオ" panose="020B0604030504040204" pitchFamily="50" charset="-128"/>
              <a:ea typeface="メイリオ" panose="020B0604030504040204" pitchFamily="50" charset="-128"/>
            </a:endParaRPr>
          </a:p>
          <a:p>
            <a:pPr>
              <a:lnSpc>
                <a:spcPct val="100000"/>
              </a:lnSpc>
              <a:spcBef>
                <a:spcPts val="0"/>
              </a:spcBef>
              <a:buClr>
                <a:srgbClr val="FF3399"/>
              </a:buClr>
            </a:pPr>
            <a:endParaRPr lang="en-US" altLang="ja-JP" sz="1800" dirty="0">
              <a:solidFill>
                <a:srgbClr val="009650"/>
              </a:solidFill>
              <a:latin typeface="メイリオ" panose="020B0604030504040204" pitchFamily="50" charset="-128"/>
              <a:ea typeface="メイリオ" panose="020B0604030504040204" pitchFamily="50" charset="-128"/>
            </a:endParaRPr>
          </a:p>
          <a:p>
            <a:pPr>
              <a:lnSpc>
                <a:spcPct val="100000"/>
              </a:lnSpc>
              <a:spcBef>
                <a:spcPts val="0"/>
              </a:spcBef>
              <a:buClr>
                <a:srgbClr val="FF3399"/>
              </a:buClr>
            </a:pPr>
            <a:r>
              <a:rPr lang="ja-JP" altLang="en-US" sz="1800" dirty="0">
                <a:solidFill>
                  <a:srgbClr val="009650"/>
                </a:solidFill>
                <a:latin typeface="メイリオ" panose="020B0604030504040204" pitchFamily="50" charset="-128"/>
                <a:ea typeface="メイリオ" panose="020B0604030504040204" pitchFamily="50" charset="-128"/>
              </a:rPr>
              <a:t>◉</a:t>
            </a:r>
            <a:r>
              <a:rPr lang="en-US" altLang="ja-JP" sz="1800" dirty="0">
                <a:solidFill>
                  <a:srgbClr val="009650"/>
                </a:solidFill>
                <a:latin typeface="メイリオ" panose="020B0604030504040204" pitchFamily="50" charset="-128"/>
                <a:ea typeface="メイリオ" panose="020B0604030504040204" pitchFamily="50" charset="-128"/>
              </a:rPr>
              <a:t> </a:t>
            </a:r>
            <a:r>
              <a:rPr lang="ja-JP" altLang="en-US" sz="1800" dirty="0">
                <a:latin typeface="メイリオ" panose="020B0604030504040204" pitchFamily="50" charset="-128"/>
                <a:ea typeface="メイリオ" panose="020B0604030504040204" pitchFamily="50" charset="-128"/>
              </a:rPr>
              <a:t>インターネットやメールを使う際は、</a:t>
            </a:r>
            <a:endParaRPr lang="en-US" altLang="ja-JP" sz="1800" dirty="0">
              <a:latin typeface="メイリオ" panose="020B0604030504040204" pitchFamily="50" charset="-128"/>
              <a:ea typeface="メイリオ" panose="020B0604030504040204" pitchFamily="50" charset="-128"/>
            </a:endParaRPr>
          </a:p>
          <a:p>
            <a:pPr>
              <a:lnSpc>
                <a:spcPct val="100000"/>
              </a:lnSpc>
              <a:spcBef>
                <a:spcPts val="0"/>
              </a:spcBef>
              <a:buClr>
                <a:srgbClr val="FF3399"/>
              </a:buClr>
            </a:pPr>
            <a:r>
              <a:rPr lang="en-US" altLang="ja-JP" sz="1800" kern="100" dirty="0">
                <a:latin typeface="メイリオ"/>
                <a:ea typeface="メイリオ"/>
                <a:cs typeface="Times New Roman"/>
              </a:rPr>
              <a:t>｢</a:t>
            </a:r>
            <a:r>
              <a:rPr lang="ja-JP" altLang="en-US" sz="1800">
                <a:latin typeface="メイリオ"/>
                <a:ea typeface="メイリオ"/>
              </a:rPr>
              <a:t>知らない人からきたメール</a:t>
            </a:r>
            <a:r>
              <a:rPr lang="en-US" altLang="ja-JP" sz="1800" kern="100" dirty="0">
                <a:latin typeface="メイリオ"/>
                <a:ea typeface="メイリオ"/>
                <a:cs typeface="Times New Roman"/>
              </a:rPr>
              <a:t>｣ </a:t>
            </a:r>
            <a:r>
              <a:rPr lang="ja-JP" altLang="en-US" sz="1800">
                <a:latin typeface="メイリオ"/>
                <a:ea typeface="メイリオ"/>
              </a:rPr>
              <a:t>、また、</a:t>
            </a:r>
            <a:endParaRPr lang="en-US" altLang="ja-JP" sz="1800">
              <a:latin typeface="メイリオ"/>
              <a:ea typeface="メイリオ"/>
            </a:endParaRPr>
          </a:p>
          <a:p>
            <a:pPr>
              <a:lnSpc>
                <a:spcPct val="100000"/>
              </a:lnSpc>
              <a:spcBef>
                <a:spcPts val="0"/>
              </a:spcBef>
              <a:buClr>
                <a:srgbClr val="FF3399"/>
              </a:buClr>
            </a:pPr>
            <a:r>
              <a:rPr lang="en-US" altLang="ja-JP" sz="18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dirty="0">
                <a:latin typeface="メイリオ" panose="020B0604030504040204" pitchFamily="50" charset="-128"/>
                <a:ea typeface="メイリオ" panose="020B0604030504040204" pitchFamily="50" charset="-128"/>
              </a:rPr>
              <a:t>おいしい話が掲載されているサイト</a:t>
            </a:r>
            <a:r>
              <a:rPr lang="en-US" altLang="ja-JP" sz="18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dirty="0">
                <a:latin typeface="メイリオ" panose="020B0604030504040204" pitchFamily="50" charset="-128"/>
                <a:ea typeface="メイリオ" panose="020B0604030504040204" pitchFamily="50" charset="-128"/>
              </a:rPr>
              <a:t>や</a:t>
            </a:r>
            <a:endParaRPr lang="en-US" altLang="ja-JP" sz="1800" dirty="0">
              <a:latin typeface="メイリオ" panose="020B0604030504040204" pitchFamily="50" charset="-128"/>
              <a:ea typeface="メイリオ" panose="020B0604030504040204" pitchFamily="50" charset="-128"/>
            </a:endParaRPr>
          </a:p>
          <a:p>
            <a:pPr>
              <a:lnSpc>
                <a:spcPct val="100000"/>
              </a:lnSpc>
              <a:spcBef>
                <a:spcPts val="0"/>
              </a:spcBef>
              <a:buClr>
                <a:srgbClr val="FF3399"/>
              </a:buClr>
            </a:pPr>
            <a:r>
              <a:rPr lang="en-US" altLang="ja-JP" sz="18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dirty="0">
                <a:latin typeface="メイリオ" panose="020B0604030504040204" pitchFamily="50" charset="-128"/>
                <a:ea typeface="メイリオ" panose="020B0604030504040204" pitchFamily="50" charset="-128"/>
              </a:rPr>
              <a:t>“有料です”と書かれているサイト</a:t>
            </a:r>
            <a:r>
              <a:rPr lang="en-US" altLang="ja-JP" sz="18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dirty="0">
                <a:latin typeface="メイリオ" panose="020B0604030504040204" pitchFamily="50" charset="-128"/>
                <a:ea typeface="メイリオ" panose="020B0604030504040204" pitchFamily="50" charset="-128"/>
              </a:rPr>
              <a:t>などには、</a:t>
            </a:r>
            <a:endParaRPr lang="en-US" altLang="ja-JP" sz="1800" dirty="0">
              <a:latin typeface="メイリオ" panose="020B0604030504040204" pitchFamily="50" charset="-128"/>
              <a:ea typeface="メイリオ" panose="020B0604030504040204" pitchFamily="50" charset="-128"/>
            </a:endParaRPr>
          </a:p>
          <a:p>
            <a:pPr>
              <a:lnSpc>
                <a:spcPct val="100000"/>
              </a:lnSpc>
              <a:spcBef>
                <a:spcPts val="0"/>
              </a:spcBef>
              <a:buClr>
                <a:srgbClr val="FF3399"/>
              </a:buClr>
            </a:pPr>
            <a:r>
              <a:rPr lang="ja-JP" altLang="en-US" sz="1800">
                <a:latin typeface="メイリオ"/>
                <a:ea typeface="メイリオ"/>
              </a:rPr>
              <a:t>細心の注意を払い、気軽に開かないようにしましょう。</a:t>
            </a:r>
            <a:endParaRPr lang="en-US" altLang="ja-JP" sz="1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29328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0C6AD7A-25C3-4CCC-901C-8ADB1E455016}"/>
              </a:ext>
            </a:extLst>
          </p:cNvPr>
          <p:cNvSpPr txBox="1">
            <a:spLocks/>
          </p:cNvSpPr>
          <p:nvPr/>
        </p:nvSpPr>
        <p:spPr>
          <a:xfrm>
            <a:off x="503428" y="519018"/>
            <a:ext cx="1447800"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solidFill>
                  <a:srgbClr val="009650"/>
                </a:solidFill>
                <a:latin typeface="Meiryo" charset="-128"/>
                <a:ea typeface="Meiryo" charset="-128"/>
                <a:cs typeface="Meiryo" charset="-128"/>
              </a:rPr>
              <a:t>目　次</a:t>
            </a:r>
          </a:p>
        </p:txBody>
      </p:sp>
      <p:sp>
        <p:nvSpPr>
          <p:cNvPr id="9" name="テキスト ボックス 8">
            <a:extLst>
              <a:ext uri="{FF2B5EF4-FFF2-40B4-BE49-F238E27FC236}">
                <a16:creationId xmlns:a16="http://schemas.microsoft.com/office/drawing/2014/main" id="{5E1E333A-4E57-4808-8E15-FD52B864275C}"/>
              </a:ext>
            </a:extLst>
          </p:cNvPr>
          <p:cNvSpPr txBox="1"/>
          <p:nvPr/>
        </p:nvSpPr>
        <p:spPr>
          <a:xfrm>
            <a:off x="1715125" y="493441"/>
            <a:ext cx="6840000" cy="3477875"/>
          </a:xfrm>
          <a:prstGeom prst="rect">
            <a:avLst/>
          </a:prstGeom>
          <a:noFill/>
        </p:spPr>
        <p:txBody>
          <a:bodyPr wrap="square" rtlCol="0">
            <a:spAutoFit/>
          </a:bodyPr>
          <a:lstStyle/>
          <a:p>
            <a:pPr marL="92075">
              <a:spcAft>
                <a:spcPts val="1200"/>
              </a:spcAft>
              <a:tabLst>
                <a:tab pos="82550" algn="l"/>
                <a:tab pos="525463" algn="l"/>
                <a:tab pos="1062038" algn="l"/>
              </a:tabLst>
            </a:pPr>
            <a:r>
              <a:rPr lang="ja-JP" altLang="en-US" sz="2400" b="1" dirty="0">
                <a:solidFill>
                  <a:srgbClr val="009650"/>
                </a:solidFill>
                <a:latin typeface="Meiryo" charset="-128"/>
                <a:ea typeface="Meiryo" charset="-128"/>
                <a:cs typeface="Meiryo" charset="-128"/>
              </a:rPr>
              <a:t>１</a:t>
            </a:r>
            <a:r>
              <a:rPr lang="ja-JP" altLang="en-US" sz="2400" b="1" spc="-1000" dirty="0">
                <a:solidFill>
                  <a:srgbClr val="009650"/>
                </a:solidFill>
                <a:latin typeface="Meiryo" charset="-128"/>
                <a:ea typeface="Meiryo" charset="-128"/>
                <a:cs typeface="Meiryo" charset="-128"/>
              </a:rPr>
              <a:t>．</a:t>
            </a:r>
            <a:r>
              <a:rPr lang="ja-JP" altLang="en-US" sz="2400" b="1" dirty="0">
                <a:solidFill>
                  <a:srgbClr val="009650"/>
                </a:solidFill>
                <a:latin typeface="Meiryo" charset="-128"/>
                <a:ea typeface="Meiryo" charset="-128"/>
                <a:cs typeface="Meiryo" charset="-128"/>
              </a:rPr>
              <a:t>インターネットをブラウザで閲覧する</a:t>
            </a:r>
            <a:endParaRPr lang="en-US" altLang="ja-JP" sz="2400" b="1" dirty="0">
              <a:latin typeface="Meiryo" charset="-128"/>
              <a:ea typeface="Meiryo" charset="-128"/>
              <a:cs typeface="Meiryo" charset="-128"/>
            </a:endParaRPr>
          </a:p>
          <a:p>
            <a:pPr marL="92075" algn="dist">
              <a:spcAft>
                <a:spcPts val="1200"/>
              </a:spcAft>
              <a:tabLst>
                <a:tab pos="82550" algn="l"/>
                <a:tab pos="525463" algn="l"/>
                <a:tab pos="1062038" algn="l"/>
              </a:tabLst>
            </a:pPr>
            <a:r>
              <a:rPr lang="en-US" altLang="ja-JP" b="1" dirty="0">
                <a:latin typeface="Meiryo" charset="-128"/>
                <a:ea typeface="Meiryo" charset="-128"/>
                <a:cs typeface="Meiryo" charset="-128"/>
              </a:rPr>
              <a:t>	1-A	Safar</a:t>
            </a:r>
            <a:r>
              <a:rPr lang="en-US" altLang="ja-JP" b="1" spc="-1000" dirty="0">
                <a:latin typeface="Meiryo" charset="-128"/>
                <a:ea typeface="Meiryo" charset="-128"/>
                <a:cs typeface="Meiryo" charset="-128"/>
              </a:rPr>
              <a:t>i</a:t>
            </a:r>
            <a:r>
              <a:rPr lang="ja-JP" altLang="en-US" b="1" dirty="0">
                <a:latin typeface="Meiryo" charset="-128"/>
                <a:ea typeface="Meiryo" charset="-128"/>
                <a:cs typeface="Meiryo" charset="-128"/>
              </a:rPr>
              <a:t>（サファリ</a:t>
            </a:r>
            <a:r>
              <a:rPr lang="ja-JP" altLang="en-US" b="1" spc="-1000" dirty="0">
                <a:latin typeface="Meiryo" charset="-128"/>
                <a:ea typeface="Meiryo" charset="-128"/>
                <a:cs typeface="Meiryo" charset="-128"/>
              </a:rPr>
              <a:t>）</a:t>
            </a:r>
            <a:r>
              <a:rPr lang="ja-JP" altLang="en-US" b="1" dirty="0">
                <a:latin typeface="Meiryo" charset="-128"/>
                <a:ea typeface="Meiryo" charset="-128"/>
                <a:cs typeface="Meiryo" charset="-128"/>
              </a:rPr>
              <a:t>とは</a:t>
            </a:r>
            <a:r>
              <a:rPr lang="en-US" altLang="ja-JP" b="1" dirty="0">
                <a:latin typeface="Meiryo" charset="-128"/>
                <a:ea typeface="Meiryo" charset="-128"/>
                <a:cs typeface="Meiryo" charset="-128"/>
              </a:rPr>
              <a:t>?……………………………</a:t>
            </a: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P4</a:t>
            </a:r>
          </a:p>
          <a:p>
            <a:pPr marL="92075" algn="dist">
              <a:spcAft>
                <a:spcPts val="1200"/>
              </a:spcAft>
              <a:tabLst>
                <a:tab pos="82550" algn="l"/>
                <a:tab pos="525463" algn="l"/>
                <a:tab pos="1062038" algn="l"/>
              </a:tabLst>
            </a:pPr>
            <a:r>
              <a:rPr lang="en-US" altLang="ja-JP" b="1" dirty="0">
                <a:latin typeface="Meiryo" charset="-128"/>
                <a:ea typeface="Meiryo" charset="-128"/>
                <a:cs typeface="Meiryo" charset="-128"/>
              </a:rPr>
              <a:t>	1-B 	</a:t>
            </a:r>
            <a:r>
              <a:rPr lang="ja-JP" altLang="en-US" b="1" dirty="0">
                <a:latin typeface="Meiryo" charset="-128"/>
                <a:ea typeface="Meiryo" charset="-128"/>
                <a:cs typeface="Meiryo" charset="-128"/>
              </a:rPr>
              <a:t>ニュースを見てみましょう</a:t>
            </a:r>
            <a:r>
              <a:rPr lang="en-US" altLang="ja-JP" b="1" dirty="0">
                <a:latin typeface="Meiryo" charset="-128"/>
                <a:ea typeface="Meiryo" charset="-128"/>
                <a:cs typeface="Meiryo" charset="-128"/>
              </a:rPr>
              <a:t>…………………………</a:t>
            </a: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P5</a:t>
            </a:r>
          </a:p>
          <a:p>
            <a:pPr marL="92075" algn="dist">
              <a:spcAft>
                <a:spcPts val="1200"/>
              </a:spcAft>
              <a:tabLst>
                <a:tab pos="82550" algn="l"/>
                <a:tab pos="525463" algn="l"/>
                <a:tab pos="1062038" algn="l"/>
              </a:tabLst>
            </a:pPr>
            <a:r>
              <a:rPr lang="en-US" altLang="ja-JP" b="1" dirty="0">
                <a:latin typeface="Meiryo" charset="-128"/>
                <a:ea typeface="Meiryo" charset="-128"/>
                <a:cs typeface="Meiryo" charset="-128"/>
              </a:rPr>
              <a:t>	1-C 	</a:t>
            </a:r>
            <a:r>
              <a:rPr lang="ja-JP" altLang="en-US" b="1" dirty="0">
                <a:latin typeface="Meiryo" charset="-128"/>
                <a:ea typeface="Meiryo" charset="-128"/>
                <a:cs typeface="Meiryo" charset="-128"/>
              </a:rPr>
              <a:t>気に入ったページをブックマークする</a:t>
            </a:r>
            <a:r>
              <a:rPr lang="en-US" altLang="ja-JP" b="1" dirty="0">
                <a:latin typeface="Meiryo" charset="-128"/>
                <a:ea typeface="Meiryo" charset="-128"/>
                <a:cs typeface="Meiryo" charset="-128"/>
              </a:rPr>
              <a:t>……………</a:t>
            </a: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P7</a:t>
            </a:r>
          </a:p>
          <a:p>
            <a:pPr marL="92075" algn="dist">
              <a:spcAft>
                <a:spcPts val="1200"/>
              </a:spcAft>
              <a:tabLst>
                <a:tab pos="82550" algn="l"/>
                <a:tab pos="525463" algn="l"/>
                <a:tab pos="1062038" algn="l"/>
              </a:tabLst>
            </a:pPr>
            <a:r>
              <a:rPr lang="en-US" altLang="ja-JP" b="1" dirty="0">
                <a:latin typeface="Meiryo" charset="-128"/>
                <a:ea typeface="Meiryo" charset="-128"/>
                <a:cs typeface="Meiryo" charset="-128"/>
              </a:rPr>
              <a:t>	1-D 	</a:t>
            </a:r>
            <a:r>
              <a:rPr lang="ja-JP" altLang="en-US" b="1" dirty="0">
                <a:latin typeface="Meiryo" charset="-128"/>
                <a:ea typeface="Meiryo" charset="-128"/>
                <a:cs typeface="Meiryo" charset="-128"/>
              </a:rPr>
              <a:t>ブックマークからページを開く</a:t>
            </a:r>
            <a:r>
              <a:rPr lang="en-US" altLang="ja-JP" b="1" dirty="0">
                <a:latin typeface="Meiryo" charset="-128"/>
                <a:ea typeface="Meiryo" charset="-128"/>
                <a:cs typeface="Meiryo" charset="-128"/>
              </a:rPr>
              <a:t>……………………</a:t>
            </a: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P8</a:t>
            </a:r>
          </a:p>
          <a:p>
            <a:pPr marL="92075" algn="dist">
              <a:spcAft>
                <a:spcPts val="1200"/>
              </a:spcAft>
              <a:tabLst>
                <a:tab pos="82550" algn="l"/>
                <a:tab pos="525463" algn="l"/>
                <a:tab pos="1062038" algn="l"/>
              </a:tabLst>
            </a:pPr>
            <a:r>
              <a:rPr lang="en-US" altLang="ja-JP" b="1" dirty="0">
                <a:latin typeface="Meiryo" charset="-128"/>
                <a:ea typeface="Meiryo" charset="-128"/>
                <a:cs typeface="Meiryo" charset="-128"/>
              </a:rPr>
              <a:t>	1-E 	</a:t>
            </a:r>
            <a:r>
              <a:rPr lang="ja-JP" altLang="en-US" b="1" dirty="0">
                <a:latin typeface="Meiryo" charset="-128"/>
                <a:ea typeface="Meiryo" charset="-128"/>
                <a:cs typeface="Meiryo" charset="-128"/>
              </a:rPr>
              <a:t>ブックマークからページを削除する</a:t>
            </a:r>
            <a:r>
              <a:rPr lang="en-US" altLang="ja-JP" b="1" dirty="0">
                <a:latin typeface="Meiryo" charset="-128"/>
                <a:ea typeface="Meiryo" charset="-128"/>
                <a:cs typeface="Meiryo" charset="-128"/>
              </a:rPr>
              <a:t>………………</a:t>
            </a: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P9</a:t>
            </a:r>
          </a:p>
          <a:p>
            <a:pPr marL="92075" algn="dist">
              <a:spcAft>
                <a:spcPts val="1200"/>
              </a:spcAft>
              <a:tabLst>
                <a:tab pos="82550" algn="l"/>
                <a:tab pos="525463" algn="l"/>
                <a:tab pos="1062038" algn="l"/>
              </a:tabLst>
            </a:pPr>
            <a:r>
              <a:rPr lang="en-US" altLang="ja-JP" b="1" dirty="0">
                <a:latin typeface="Meiryo" charset="-128"/>
                <a:ea typeface="Meiryo" charset="-128"/>
                <a:cs typeface="Meiryo" charset="-128"/>
              </a:rPr>
              <a:t>	1-F 	</a:t>
            </a:r>
            <a:r>
              <a:rPr lang="ja-JP" altLang="en-US" b="1" dirty="0">
                <a:latin typeface="Meiryo" charset="-128"/>
                <a:ea typeface="Meiryo" charset="-128"/>
                <a:cs typeface="Meiryo" charset="-128"/>
              </a:rPr>
              <a:t>履歴からページを開く</a:t>
            </a:r>
            <a:r>
              <a:rPr lang="en-US" altLang="ja-JP" b="1" dirty="0">
                <a:latin typeface="Meiryo" charset="-128"/>
                <a:ea typeface="Meiryo" charset="-128"/>
                <a:cs typeface="Meiryo" charset="-128"/>
              </a:rPr>
              <a:t>………………………………</a:t>
            </a: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P10</a:t>
            </a:r>
            <a:endParaRPr lang="ja-JP" altLang="en-US" b="1" dirty="0">
              <a:latin typeface="Meiryo" charset="-128"/>
              <a:ea typeface="Meiryo" charset="-128"/>
              <a:cs typeface="Meiryo" charset="-128"/>
            </a:endParaRPr>
          </a:p>
          <a:p>
            <a:pPr marL="92075" algn="dist">
              <a:tabLst>
                <a:tab pos="82550" algn="l"/>
                <a:tab pos="525463" algn="l"/>
                <a:tab pos="1062038" algn="l"/>
              </a:tabLst>
            </a:pPr>
            <a:r>
              <a:rPr lang="en-US" altLang="ja-JP" b="1" dirty="0">
                <a:latin typeface="Meiryo" charset="-128"/>
                <a:ea typeface="Meiryo" charset="-128"/>
                <a:cs typeface="Meiryo" charset="-128"/>
              </a:rPr>
              <a:t>	1-G 	</a:t>
            </a:r>
            <a:r>
              <a:rPr lang="ja-JP" altLang="en-US" b="1" dirty="0">
                <a:latin typeface="Meiryo" charset="-128"/>
                <a:ea typeface="Meiryo" charset="-128"/>
                <a:cs typeface="Meiryo" charset="-128"/>
              </a:rPr>
              <a:t>インターネットを使う時の注意点</a:t>
            </a:r>
            <a:r>
              <a:rPr lang="en-US" altLang="ja-JP" b="1" dirty="0">
                <a:latin typeface="Meiryo" charset="-128"/>
                <a:ea typeface="Meiryo" charset="-128"/>
                <a:cs typeface="Meiryo" charset="-128"/>
              </a:rPr>
              <a:t>…………………</a:t>
            </a: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P11</a:t>
            </a:r>
            <a:endParaRPr lang="en-US" altLang="ja-JP" sz="2000" b="1" dirty="0">
              <a:latin typeface="Meiryo" charset="-128"/>
              <a:ea typeface="Meiryo" charset="-128"/>
              <a:cs typeface="Meiryo" charset="-128"/>
            </a:endParaRPr>
          </a:p>
        </p:txBody>
      </p:sp>
      <p:pic>
        <p:nvPicPr>
          <p:cNvPr id="10" name="Picture 2" descr="スマートフォンを使っているうさぎのキャラクター">
            <a:extLst>
              <a:ext uri="{FF2B5EF4-FFF2-40B4-BE49-F238E27FC236}">
                <a16:creationId xmlns:a16="http://schemas.microsoft.com/office/drawing/2014/main" id="{E08441E6-5697-4F47-90D3-83E4451B8A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221088"/>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461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1620401" y="311581"/>
            <a:ext cx="6840000" cy="360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4000" dirty="0">
                <a:solidFill>
                  <a:srgbClr val="009650"/>
                </a:solidFill>
              </a:rPr>
              <a:t>1</a:t>
            </a:r>
            <a:endParaRPr lang="ja-JP" altLang="en-US" sz="14000" dirty="0">
              <a:solidFill>
                <a:srgbClr val="009650"/>
              </a:solidFill>
            </a:endParaRPr>
          </a:p>
          <a:p>
            <a:pPr>
              <a:lnSpc>
                <a:spcPct val="100000"/>
              </a:lnSpc>
            </a:pPr>
            <a:r>
              <a:rPr lang="en-US" altLang="ja-JP" sz="4800" spc="-14" dirty="0">
                <a:solidFill>
                  <a:srgbClr val="009650"/>
                </a:solidFill>
                <a:latin typeface="AoyagiKouzanFontT"/>
                <a:cs typeface="AoyagiKouzanFontT"/>
              </a:rPr>
              <a:t> </a:t>
            </a:r>
            <a:r>
              <a:rPr lang="ja-JP" altLang="en-US" sz="4800" spc="-14" dirty="0">
                <a:solidFill>
                  <a:srgbClr val="009650"/>
                </a:solidFill>
                <a:latin typeface="AoyagiKouzanFontT"/>
                <a:cs typeface="AoyagiKouzanFontT"/>
              </a:rPr>
              <a:t>イ</a:t>
            </a:r>
            <a:r>
              <a:rPr lang="ja-JP" altLang="en-US" sz="4800" spc="14" dirty="0">
                <a:solidFill>
                  <a:srgbClr val="009650"/>
                </a:solidFill>
                <a:latin typeface="AoyagiKouzanFontT"/>
                <a:cs typeface="AoyagiKouzanFontT"/>
              </a:rPr>
              <a:t>ン</a:t>
            </a:r>
            <a:r>
              <a:rPr lang="ja-JP" altLang="en-US" sz="4800" spc="-14" dirty="0">
                <a:solidFill>
                  <a:srgbClr val="009650"/>
                </a:solidFill>
                <a:latin typeface="AoyagiKouzanFontT"/>
                <a:cs typeface="AoyagiKouzanFontT"/>
              </a:rPr>
              <a:t>タ</a:t>
            </a:r>
            <a:r>
              <a:rPr lang="ja-JP" altLang="en-US" sz="4800" spc="-57" dirty="0">
                <a:solidFill>
                  <a:srgbClr val="009650"/>
                </a:solidFill>
                <a:latin typeface="AoyagiKouzanFontT"/>
                <a:cs typeface="AoyagiKouzanFontT"/>
              </a:rPr>
              <a:t>ー</a:t>
            </a:r>
            <a:r>
              <a:rPr lang="ja-JP" altLang="en-US" sz="4800" spc="-21" dirty="0">
                <a:solidFill>
                  <a:srgbClr val="009650"/>
                </a:solidFill>
                <a:latin typeface="AoyagiKouzanFontT"/>
                <a:cs typeface="AoyagiKouzanFontT"/>
              </a:rPr>
              <a:t>ネ</a:t>
            </a:r>
            <a:r>
              <a:rPr lang="ja-JP" altLang="en-US" sz="4800" spc="28" dirty="0">
                <a:solidFill>
                  <a:srgbClr val="009650"/>
                </a:solidFill>
                <a:latin typeface="AoyagiKouzanFontT"/>
                <a:cs typeface="AoyagiKouzanFontT"/>
              </a:rPr>
              <a:t>ッ</a:t>
            </a:r>
            <a:r>
              <a:rPr lang="ja-JP" altLang="en-US" sz="4800" dirty="0">
                <a:solidFill>
                  <a:srgbClr val="009650"/>
                </a:solidFill>
                <a:latin typeface="AoyagiKouzanFontT"/>
                <a:cs typeface="AoyagiKouzanFontT"/>
              </a:rPr>
              <a:t>ト</a:t>
            </a:r>
            <a:r>
              <a:rPr lang="ja-JP" altLang="en-US" sz="4800" spc="49" dirty="0">
                <a:solidFill>
                  <a:srgbClr val="009650"/>
                </a:solidFill>
                <a:latin typeface="AoyagiKouzanFontT"/>
                <a:cs typeface="AoyagiKouzanFontT"/>
              </a:rPr>
              <a:t>を</a:t>
            </a:r>
          </a:p>
          <a:p>
            <a:pPr>
              <a:lnSpc>
                <a:spcPct val="100000"/>
              </a:lnSpc>
            </a:pPr>
            <a:r>
              <a:rPr lang="en-US" altLang="ja-JP" sz="4800" spc="-39" dirty="0">
                <a:solidFill>
                  <a:srgbClr val="009650"/>
                </a:solidFill>
                <a:latin typeface="AoyagiKouzanFontT"/>
                <a:cs typeface="AoyagiKouzanFontT"/>
              </a:rPr>
              <a:t> </a:t>
            </a:r>
            <a:r>
              <a:rPr lang="ja-JP" altLang="en-US" sz="4800" spc="-39" dirty="0">
                <a:solidFill>
                  <a:srgbClr val="009650"/>
                </a:solidFill>
                <a:latin typeface="AoyagiKouzanFontT"/>
                <a:cs typeface="AoyagiKouzanFontT"/>
              </a:rPr>
              <a:t>ブ</a:t>
            </a:r>
            <a:r>
              <a:rPr lang="ja-JP" altLang="en-US" sz="4800" spc="-14" dirty="0">
                <a:solidFill>
                  <a:srgbClr val="009650"/>
                </a:solidFill>
                <a:latin typeface="AoyagiKouzanFontT"/>
                <a:cs typeface="AoyagiKouzanFontT"/>
              </a:rPr>
              <a:t>ラ</a:t>
            </a:r>
            <a:r>
              <a:rPr lang="ja-JP" altLang="en-US" sz="4800" spc="14" dirty="0">
                <a:solidFill>
                  <a:srgbClr val="009650"/>
                </a:solidFill>
                <a:latin typeface="AoyagiKouzanFontT"/>
                <a:cs typeface="AoyagiKouzanFontT"/>
              </a:rPr>
              <a:t>ウ</a:t>
            </a:r>
            <a:r>
              <a:rPr lang="ja-JP" altLang="en-US" sz="4800" spc="-14" dirty="0">
                <a:solidFill>
                  <a:srgbClr val="009650"/>
                </a:solidFill>
                <a:latin typeface="AoyagiKouzanFontT"/>
                <a:cs typeface="AoyagiKouzanFontT"/>
              </a:rPr>
              <a:t>ザ</a:t>
            </a:r>
            <a:r>
              <a:rPr lang="ja-JP" altLang="en-US" sz="4800" spc="-21" dirty="0">
                <a:solidFill>
                  <a:srgbClr val="009650"/>
                </a:solidFill>
                <a:latin typeface="AoyagiKouzanFontT"/>
                <a:cs typeface="AoyagiKouzanFontT"/>
              </a:rPr>
              <a:t>で</a:t>
            </a:r>
            <a:r>
              <a:rPr lang="ja-JP" altLang="en-US" sz="4800" dirty="0">
                <a:solidFill>
                  <a:srgbClr val="009650"/>
                </a:solidFill>
                <a:latin typeface="AoyagiKouzanFontT"/>
                <a:cs typeface="AoyagiKouzanFontT"/>
              </a:rPr>
              <a:t>閲</a:t>
            </a:r>
            <a:r>
              <a:rPr lang="ja-JP" altLang="en-US" sz="4800" spc="11" dirty="0">
                <a:solidFill>
                  <a:srgbClr val="009650"/>
                </a:solidFill>
                <a:latin typeface="AoyagiKouzanFontT"/>
                <a:cs typeface="AoyagiKouzanFontT"/>
              </a:rPr>
              <a:t>覧</a:t>
            </a:r>
            <a:r>
              <a:rPr lang="ja-JP" altLang="en-US" sz="4800" spc="-11" dirty="0">
                <a:solidFill>
                  <a:srgbClr val="009650"/>
                </a:solidFill>
                <a:latin typeface="AoyagiKouzanFontT"/>
                <a:cs typeface="AoyagiKouzanFontT"/>
              </a:rPr>
              <a:t>す</a:t>
            </a:r>
            <a:r>
              <a:rPr lang="ja-JP" altLang="en-US" sz="4800" dirty="0">
                <a:solidFill>
                  <a:srgbClr val="009650"/>
                </a:solidFill>
                <a:latin typeface="AoyagiKouzanFontT"/>
                <a:cs typeface="AoyagiKouzanFontT"/>
              </a:rPr>
              <a:t>る</a:t>
            </a:r>
            <a:endParaRPr lang="en-US" altLang="ja-JP" sz="4800" dirty="0">
              <a:solidFill>
                <a:srgbClr val="009650"/>
              </a:solidFill>
            </a:endParaRPr>
          </a:p>
          <a:p>
            <a:endParaRPr lang="en-US" altLang="ja-JP" sz="4800" dirty="0">
              <a:solidFill>
                <a:srgbClr val="009650"/>
              </a:solidFill>
            </a:endParaRPr>
          </a:p>
        </p:txBody>
      </p:sp>
      <p:pic>
        <p:nvPicPr>
          <p:cNvPr id="5" name="Picture 4" descr="タブレットでレシピを見る人のイラスト">
            <a:extLst>
              <a:ext uri="{FF2B5EF4-FFF2-40B4-BE49-F238E27FC236}">
                <a16:creationId xmlns:a16="http://schemas.microsoft.com/office/drawing/2014/main" id="{B24223B0-C1CF-4D48-9BCD-96547C616B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7" y="4093150"/>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760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70127" y="203613"/>
            <a:ext cx="4649030" cy="861774"/>
          </a:xfrm>
        </p:spPr>
        <p:txBody>
          <a:bodyPr vert="horz" wrap="none">
            <a:spAutoFit/>
          </a:bodyPr>
          <a:lstStyle/>
          <a:p>
            <a:pPr>
              <a:lnSpc>
                <a:spcPct val="100000"/>
              </a:lnSpc>
            </a:pPr>
            <a:r>
              <a:rPr kumimoji="0" lang="ja-JP" altLang="en-US" sz="1800" kern="0" dirty="0"/>
              <a:t>インターネットをブラウザで閲覧する</a:t>
            </a:r>
            <a:br>
              <a:rPr kumimoji="0" lang="ja-JP" altLang="en-US" sz="1800" kern="0" spc="-150" dirty="0"/>
            </a:br>
            <a:r>
              <a:rPr lang="en-US" altLang="ja-JP" dirty="0"/>
              <a:t>Safar</a:t>
            </a:r>
            <a:r>
              <a:rPr lang="en-US" altLang="ja-JP" spc="-1000" dirty="0"/>
              <a:t>i</a:t>
            </a:r>
            <a:r>
              <a:rPr lang="ja-JP" altLang="en-US" spc="-150" dirty="0"/>
              <a:t>（</a:t>
            </a:r>
            <a:r>
              <a:rPr lang="ja-JP" altLang="en-US" dirty="0"/>
              <a:t>サファリ</a:t>
            </a:r>
            <a:r>
              <a:rPr lang="ja-JP" altLang="en-US" spc="-1250" dirty="0"/>
              <a:t>）</a:t>
            </a:r>
            <a:r>
              <a:rPr lang="ja-JP" altLang="en-US" spc="-150" dirty="0"/>
              <a:t>とは </a:t>
            </a:r>
            <a:endParaRPr kumimoji="0" lang="ja-JP" altLang="en-US" kern="0" spc="-150" dirty="0"/>
          </a:p>
        </p:txBody>
      </p:sp>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07804" y="1391305"/>
            <a:ext cx="8384676" cy="1332000"/>
          </a:xfrm>
        </p:spPr>
        <p:txBody>
          <a:bodyPr>
            <a:noAutofit/>
          </a:bodyPr>
          <a:lstStyle/>
          <a:p>
            <a:r>
              <a:rPr lang="ja-JP" altLang="en-US" sz="2200" dirty="0"/>
              <a:t>インターネットを見るソフト（ブラウザ）として</a:t>
            </a:r>
            <a:endParaRPr lang="en-US" altLang="ja-JP" sz="2200" dirty="0"/>
          </a:p>
          <a:p>
            <a:r>
              <a:rPr lang="ja-JP" altLang="en-US" sz="2200" dirty="0"/>
              <a:t>様々なものがありますが今回は</a:t>
            </a:r>
            <a:r>
              <a:rPr lang="en-US" altLang="ja-JP" sz="2200" dirty="0"/>
              <a:t>Apple</a:t>
            </a:r>
            <a:r>
              <a:rPr lang="ja-JP" altLang="en-US" sz="2200" dirty="0"/>
              <a:t>（アップル）社の</a:t>
            </a:r>
            <a:endParaRPr lang="en-US" altLang="ja-JP" sz="2200" dirty="0"/>
          </a:p>
          <a:p>
            <a:r>
              <a:rPr lang="en-US" altLang="ja-JP" sz="2200" dirty="0"/>
              <a:t>Safari</a:t>
            </a:r>
            <a:r>
              <a:rPr lang="ja-JP" altLang="en-US" sz="2200" dirty="0"/>
              <a:t>（サファリ）を使用してご説明します。</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1-A</a:t>
            </a:r>
            <a:endParaRPr lang="en-US" sz="3600" dirty="0"/>
          </a:p>
        </p:txBody>
      </p:sp>
      <p:sp>
        <p:nvSpPr>
          <p:cNvPr id="10" name="正方形/長方形 9"/>
          <p:cNvSpPr/>
          <p:nvPr/>
        </p:nvSpPr>
        <p:spPr>
          <a:xfrm>
            <a:off x="615200" y="2995983"/>
            <a:ext cx="7920000" cy="2880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11" name="object 7" descr="「Safari（サファリ）」のアイコンと概要を説明する表の画像">
            <a:extLst>
              <a:ext uri="{FF2B5EF4-FFF2-40B4-BE49-F238E27FC236}">
                <a16:creationId xmlns:a16="http://schemas.microsoft.com/office/drawing/2014/main" id="{68C7B20D-4E06-4A73-BB9B-0B7DC60C7F28}"/>
              </a:ext>
            </a:extLst>
          </p:cNvPr>
          <p:cNvGraphicFramePr>
            <a:graphicFrameLocks noGrp="1"/>
          </p:cNvGraphicFramePr>
          <p:nvPr>
            <p:extLst>
              <p:ext uri="{D42A27DB-BD31-4B8C-83A1-F6EECF244321}">
                <p14:modId xmlns:p14="http://schemas.microsoft.com/office/powerpoint/2010/main" val="3901864024"/>
              </p:ext>
            </p:extLst>
          </p:nvPr>
        </p:nvGraphicFramePr>
        <p:xfrm>
          <a:off x="611257" y="3001359"/>
          <a:ext cx="7920000" cy="1507761"/>
        </p:xfrm>
        <a:graphic>
          <a:graphicData uri="http://schemas.openxmlformats.org/drawingml/2006/table">
            <a:tbl>
              <a:tblPr firstRow="1" bandRow="1">
                <a:tableStyleId>{2D5ABB26-0587-4C30-8999-92F81FD0307C}</a:tableStyleId>
              </a:tblPr>
              <a:tblGrid>
                <a:gridCol w="1224439">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gridCol w="2159057">
                  <a:extLst>
                    <a:ext uri="{9D8B030D-6E8A-4147-A177-3AD203B41FA5}">
                      <a16:colId xmlns:a16="http://schemas.microsoft.com/office/drawing/2014/main" val="20002"/>
                    </a:ext>
                  </a:extLst>
                </a:gridCol>
              </a:tblGrid>
              <a:tr h="290505">
                <a:tc>
                  <a:txBody>
                    <a:bodyPr/>
                    <a:lstStyle/>
                    <a:p>
                      <a:pPr marL="0" indent="0" algn="l">
                        <a:lnSpc>
                          <a:spcPts val="1700"/>
                        </a:lnSpc>
                        <a:spcBef>
                          <a:spcPts val="405"/>
                        </a:spcBef>
                      </a:pPr>
                      <a:r>
                        <a:rPr lang="en-US" altLang="ja-JP" sz="1200" b="1" i="0" dirty="0">
                          <a:latin typeface="Meiryo" charset="-128"/>
                          <a:ea typeface="Meiryo" charset="-128"/>
                          <a:cs typeface="Meiryo" charset="-128"/>
                        </a:rPr>
                        <a:t>  </a:t>
                      </a:r>
                      <a:r>
                        <a:rPr lang="ja-JP" altLang="en-US" sz="1200" b="1" i="0" dirty="0">
                          <a:latin typeface="Meiryo" charset="-128"/>
                          <a:ea typeface="Meiryo" charset="-128"/>
                          <a:cs typeface="Meiryo" charset="-128"/>
                        </a:rPr>
                        <a:t>アイコン</a:t>
                      </a:r>
                      <a:endParaRPr sz="1200" b="1" i="0" dirty="0">
                        <a:latin typeface="Meiryo" charset="-128"/>
                        <a:ea typeface="Meiryo" charset="-128"/>
                        <a:cs typeface="Meiryo" charset="-128"/>
                      </a:endParaRPr>
                    </a:p>
                  </a:txBody>
                  <a:tcPr marL="0" marR="0" marT="3298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l">
                        <a:lnSpc>
                          <a:spcPts val="1700"/>
                        </a:lnSpc>
                        <a:spcBef>
                          <a:spcPts val="405"/>
                        </a:spcBef>
                        <a:tabLst/>
                      </a:pPr>
                      <a:r>
                        <a:rPr lang="en-US" altLang="ja-JP" sz="1200" b="1" i="0" dirty="0">
                          <a:latin typeface="Meiryo" charset="-128"/>
                          <a:ea typeface="Meiryo" charset="-128"/>
                          <a:cs typeface="Meiryo" charset="-128"/>
                        </a:rPr>
                        <a:t>  </a:t>
                      </a:r>
                      <a:r>
                        <a:rPr lang="ja-JP" altLang="en-US" sz="1200" b="1" i="0" dirty="0">
                          <a:latin typeface="Meiryo" charset="-128"/>
                          <a:ea typeface="Meiryo" charset="-128"/>
                          <a:cs typeface="Meiryo" charset="-128"/>
                        </a:rPr>
                        <a:t>概要</a:t>
                      </a:r>
                      <a:endParaRPr lang="en-US" altLang="ja-JP" sz="1200" b="1" i="0" dirty="0">
                        <a:latin typeface="Meiryo" charset="-128"/>
                        <a:ea typeface="Meiryo" charset="-128"/>
                        <a:cs typeface="Meiryo" charset="-128"/>
                      </a:endParaRPr>
                    </a:p>
                  </a:txBody>
                  <a:tcPr marL="0" marR="0" marT="3298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0" indent="0" algn="l">
                        <a:lnSpc>
                          <a:spcPts val="1700"/>
                        </a:lnSpc>
                        <a:spcBef>
                          <a:spcPts val="405"/>
                        </a:spcBef>
                      </a:pPr>
                      <a:r>
                        <a:rPr lang="en-US" altLang="ja-JP" sz="1200" b="1" i="0" dirty="0">
                          <a:latin typeface="Meiryo" charset="-128"/>
                          <a:ea typeface="Meiryo" charset="-128"/>
                          <a:cs typeface="Meiryo" charset="-128"/>
                        </a:rPr>
                        <a:t>  </a:t>
                      </a:r>
                      <a:r>
                        <a:rPr lang="ja-JP" altLang="en-US" sz="1200" b="1" i="0" dirty="0">
                          <a:latin typeface="Meiryo" charset="-128"/>
                          <a:ea typeface="Meiryo" charset="-128"/>
                          <a:cs typeface="Meiryo" charset="-128"/>
                        </a:rPr>
                        <a:t>アプリ</a:t>
                      </a:r>
                      <a:endParaRPr sz="1200" b="1" i="0" dirty="0">
                        <a:latin typeface="Meiryo" charset="-128"/>
                        <a:ea typeface="Meiryo" charset="-128"/>
                        <a:cs typeface="Meiryo" charset="-128"/>
                      </a:endParaRPr>
                    </a:p>
                  </a:txBody>
                  <a:tcPr marL="0" marR="0" marT="3298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1217256">
                <a:tc>
                  <a:txBody>
                    <a:bodyPr/>
                    <a:lstStyle/>
                    <a:p>
                      <a:pPr>
                        <a:lnSpc>
                          <a:spcPts val="1700"/>
                        </a:lnSpc>
                      </a:pPr>
                      <a:endParaRPr sz="1200" b="1" i="0" dirty="0">
                        <a:latin typeface="Meiryo" charset="-128"/>
                        <a:ea typeface="Meiryo" charset="-128"/>
                        <a:cs typeface="Meiryo" charset="-128"/>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just">
                        <a:lnSpc>
                          <a:spcPct val="200000"/>
                        </a:lnSpc>
                      </a:pPr>
                      <a:r>
                        <a:rPr lang="en-US" altLang="ja-JP" sz="1200" b="1" i="0" kern="0" dirty="0">
                          <a:effectLst/>
                          <a:latin typeface="Meiryo" charset="-128"/>
                          <a:ea typeface="Meiryo" charset="-128"/>
                          <a:cs typeface="Meiryo" charset="-128"/>
                        </a:rPr>
                        <a:t>  iPhone</a:t>
                      </a:r>
                      <a:r>
                        <a:rPr lang="ja-JP" altLang="ja-JP" sz="1200" b="1" i="0" kern="0" dirty="0">
                          <a:effectLst/>
                          <a:latin typeface="Meiryo" charset="-128"/>
                          <a:ea typeface="Meiryo" charset="-128"/>
                          <a:cs typeface="Meiryo" charset="-128"/>
                        </a:rPr>
                        <a:t>にはウェブブラウザの</a:t>
                      </a:r>
                      <a:r>
                        <a:rPr lang="en-US" altLang="ja-JP" sz="1200" b="1" i="0" kern="0" dirty="0">
                          <a:effectLst/>
                          <a:latin typeface="Meiryo" charset="-128"/>
                          <a:ea typeface="Meiryo" charset="-128"/>
                          <a:cs typeface="Meiryo" charset="-128"/>
                        </a:rPr>
                        <a:t>Safari</a:t>
                      </a:r>
                      <a:r>
                        <a:rPr lang="ja-JP" altLang="ja-JP" sz="1200" b="1" i="0" kern="0" dirty="0">
                          <a:effectLst/>
                          <a:latin typeface="Meiryo" charset="-128"/>
                          <a:ea typeface="Meiryo" charset="-128"/>
                          <a:cs typeface="Meiryo" charset="-128"/>
                        </a:rPr>
                        <a:t>が内蔵。</a:t>
                      </a:r>
                      <a:endParaRPr lang="en-US" altLang="ja-JP" sz="1200" b="1" i="0" kern="0" dirty="0">
                        <a:effectLst/>
                        <a:latin typeface="Meiryo" charset="-128"/>
                        <a:ea typeface="Meiryo" charset="-128"/>
                        <a:cs typeface="Meiryo" charset="-128"/>
                      </a:endParaRPr>
                    </a:p>
                    <a:p>
                      <a:pPr algn="just">
                        <a:lnSpc>
                          <a:spcPct val="125000"/>
                        </a:lnSpc>
                      </a:pPr>
                      <a:r>
                        <a:rPr lang="en-US" altLang="ja-JP" sz="1200" b="1" i="0" kern="0" baseline="0" dirty="0">
                          <a:effectLst/>
                          <a:latin typeface="Meiryo" charset="-128"/>
                          <a:ea typeface="Meiryo" charset="-128"/>
                          <a:cs typeface="Meiryo" charset="-128"/>
                        </a:rPr>
                        <a:t>  </a:t>
                      </a:r>
                      <a:r>
                        <a:rPr lang="ja-JP" altLang="ja-JP" sz="1200" b="1" i="0" kern="0" dirty="0">
                          <a:effectLst/>
                          <a:latin typeface="Meiryo" charset="-128"/>
                          <a:ea typeface="Meiryo" charset="-128"/>
                          <a:cs typeface="Meiryo" charset="-128"/>
                        </a:rPr>
                        <a:t>このアプリを使って全世界の情報を見ること、</a:t>
                      </a:r>
                      <a:endParaRPr lang="en-US" altLang="ja-JP" sz="1200" b="1" i="0" kern="0" dirty="0">
                        <a:effectLst/>
                        <a:latin typeface="Meiryo" charset="-128"/>
                        <a:ea typeface="Meiryo" charset="-128"/>
                        <a:cs typeface="Meiryo" charset="-128"/>
                      </a:endParaRPr>
                    </a:p>
                    <a:p>
                      <a:pPr algn="just">
                        <a:lnSpc>
                          <a:spcPct val="125000"/>
                        </a:lnSpc>
                      </a:pPr>
                      <a:r>
                        <a:rPr lang="en-US" altLang="ja-JP" sz="1200" b="1" i="0" kern="0" dirty="0">
                          <a:effectLst/>
                          <a:latin typeface="Meiryo" charset="-128"/>
                          <a:ea typeface="Meiryo" charset="-128"/>
                          <a:cs typeface="Meiryo" charset="-128"/>
                        </a:rPr>
                        <a:t>  </a:t>
                      </a:r>
                      <a:r>
                        <a:rPr lang="ja-JP" altLang="ja-JP" sz="1200" b="1" i="0" kern="0" dirty="0">
                          <a:effectLst/>
                          <a:latin typeface="Meiryo" charset="-128"/>
                          <a:ea typeface="Meiryo" charset="-128"/>
                          <a:cs typeface="Meiryo" charset="-128"/>
                        </a:rPr>
                        <a:t>調べ物をしたい時、新しい情報やニュースなどを</a:t>
                      </a:r>
                      <a:endParaRPr lang="en-US" altLang="ja-JP" sz="1200" b="1" i="0" kern="0" dirty="0">
                        <a:effectLst/>
                        <a:latin typeface="Meiryo" charset="-128"/>
                        <a:ea typeface="Meiryo" charset="-128"/>
                        <a:cs typeface="Meiryo" charset="-128"/>
                      </a:endParaRPr>
                    </a:p>
                    <a:p>
                      <a:pPr algn="just">
                        <a:lnSpc>
                          <a:spcPct val="125000"/>
                        </a:lnSpc>
                      </a:pPr>
                      <a:r>
                        <a:rPr lang="en-US" altLang="ja-JP" sz="1200" b="1" i="0" kern="0" dirty="0">
                          <a:effectLst/>
                          <a:latin typeface="Meiryo" charset="-128"/>
                          <a:ea typeface="Meiryo" charset="-128"/>
                          <a:cs typeface="Meiryo" charset="-128"/>
                        </a:rPr>
                        <a:t>  </a:t>
                      </a:r>
                      <a:r>
                        <a:rPr lang="ja-JP" altLang="ja-JP" sz="1200" b="1" i="0" kern="0" dirty="0">
                          <a:effectLst/>
                          <a:latin typeface="Meiryo" charset="-128"/>
                          <a:ea typeface="Meiryo" charset="-128"/>
                          <a:cs typeface="Meiryo" charset="-128"/>
                        </a:rPr>
                        <a:t>いち早く取り入れたい時など、とても便利に取得できます。</a:t>
                      </a:r>
                      <a:endParaRPr lang="ja-JP" altLang="ja-JP" sz="1200" b="1" i="0" kern="100" dirty="0">
                        <a:effectLst/>
                        <a:latin typeface="Meiryo" charset="-128"/>
                        <a:ea typeface="Meiryo" charset="-128"/>
                        <a:cs typeface="Meiryo" charset="-128"/>
                      </a:endParaRPr>
                    </a:p>
                  </a:txBody>
                  <a:tcPr marL="0" marR="0" marT="12625" marB="0">
                    <a:lnL w="6350">
                      <a:solidFill>
                        <a:srgbClr val="000000"/>
                      </a:solidFill>
                      <a:prstDash val="soli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gn="just">
                        <a:lnSpc>
                          <a:spcPct val="200000"/>
                        </a:lnSpc>
                      </a:pPr>
                      <a:r>
                        <a:rPr lang="en-US" altLang="ja-JP" sz="1200" b="1" i="0" kern="0" dirty="0">
                          <a:effectLst/>
                          <a:latin typeface="Meiryo" charset="-128"/>
                          <a:ea typeface="Meiryo" charset="-128"/>
                          <a:cs typeface="Meiryo" charset="-128"/>
                        </a:rPr>
                        <a:t>  Safari</a:t>
                      </a:r>
                      <a:endParaRPr lang="ja-JP" altLang="ja-JP" sz="1200" b="1" i="0" kern="100" dirty="0">
                        <a:effectLst/>
                        <a:latin typeface="Meiryo" charset="-128"/>
                        <a:ea typeface="Meiryo" charset="-128"/>
                        <a:cs typeface="Meiryo" charset="-128"/>
                      </a:endParaRPr>
                    </a:p>
                    <a:p>
                      <a:pPr algn="just">
                        <a:lnSpc>
                          <a:spcPct val="125000"/>
                        </a:lnSpc>
                      </a:pPr>
                      <a:r>
                        <a:rPr lang="en-US" altLang="ja-JP" sz="1200" b="1" i="0" kern="0" dirty="0">
                          <a:effectLst/>
                          <a:latin typeface="Meiryo" charset="-128"/>
                          <a:ea typeface="Meiryo" charset="-128"/>
                          <a:cs typeface="Meiryo" charset="-128"/>
                        </a:rPr>
                        <a:t>  Apple</a:t>
                      </a:r>
                      <a:r>
                        <a:rPr lang="ja-JP" altLang="ja-JP" sz="1200" b="1" i="0" kern="0" dirty="0">
                          <a:effectLst/>
                          <a:latin typeface="Meiryo" charset="-128"/>
                          <a:ea typeface="Meiryo" charset="-128"/>
                          <a:cs typeface="Meiryo" charset="-128"/>
                        </a:rPr>
                        <a:t>社の標準のブラウザ</a:t>
                      </a:r>
                      <a:endParaRPr lang="en-US" altLang="ja-JP" sz="1200" b="1" i="0" kern="0" dirty="0">
                        <a:effectLst/>
                        <a:latin typeface="Meiryo" charset="-128"/>
                        <a:ea typeface="Meiryo" charset="-128"/>
                        <a:cs typeface="Meiryo" charset="-128"/>
                      </a:endParaRPr>
                    </a:p>
                    <a:p>
                      <a:pPr algn="just">
                        <a:lnSpc>
                          <a:spcPct val="125000"/>
                        </a:lnSpc>
                      </a:pPr>
                      <a:r>
                        <a:rPr lang="en-US" altLang="ja-JP" sz="1200" b="1" i="0" kern="0" baseline="0" dirty="0">
                          <a:effectLst/>
                          <a:latin typeface="Meiryo" charset="-128"/>
                          <a:ea typeface="Meiryo" charset="-128"/>
                          <a:cs typeface="Meiryo" charset="-128"/>
                        </a:rPr>
                        <a:t>  </a:t>
                      </a:r>
                      <a:r>
                        <a:rPr lang="en-US" altLang="ja-JP" sz="1200" b="1" i="0" kern="0" dirty="0">
                          <a:effectLst/>
                          <a:latin typeface="Meiryo" charset="-128"/>
                          <a:ea typeface="Meiryo" charset="-128"/>
                          <a:cs typeface="Meiryo" charset="-128"/>
                        </a:rPr>
                        <a:t>Ver16.4</a:t>
                      </a:r>
                      <a:endParaRPr lang="ja-JP" altLang="ja-JP" sz="1200" b="1" i="0" kern="100" dirty="0">
                        <a:effectLst/>
                        <a:latin typeface="Meiryo" charset="-128"/>
                        <a:ea typeface="Meiryo" charset="-128"/>
                        <a:cs typeface="Meiryo" charset="-128"/>
                      </a:endParaRPr>
                    </a:p>
                  </a:txBody>
                  <a:tcPr marL="0" marR="0" marT="12625" marB="0">
                    <a:lnL w="6350">
                      <a:solidFill>
                        <a:srgbClr val="000000"/>
                      </a:solidFill>
                      <a:prstDash val="soli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2" name="角丸四角形 55" descr="「Safari（サファリ）」のアイコン">
            <a:extLst>
              <a:ext uri="{FF2B5EF4-FFF2-40B4-BE49-F238E27FC236}">
                <a16:creationId xmlns:a16="http://schemas.microsoft.com/office/drawing/2014/main" id="{0000F8A5-0E55-41C5-85CB-9980ED6B6604}"/>
              </a:ext>
            </a:extLst>
          </p:cNvPr>
          <p:cNvSpPr>
            <a:spLocks noChangeAspect="1"/>
          </p:cNvSpPr>
          <p:nvPr/>
        </p:nvSpPr>
        <p:spPr>
          <a:xfrm>
            <a:off x="758414" y="3443821"/>
            <a:ext cx="937713" cy="936000"/>
          </a:xfrm>
          <a:prstGeom prst="roundRect">
            <a:avLst>
              <a:gd name="adj" fmla="val 24606"/>
            </a:avLst>
          </a:prstGeom>
          <a:blipFill dpi="0" rotWithShape="1">
            <a:blip r:embed="rId6">
              <a:extLst>
                <a:ext uri="{28A0092B-C50C-407E-A947-70E740481C1C}">
                  <a14:useLocalDpi xmlns:a14="http://schemas.microsoft.com/office/drawing/2010/main" val="0"/>
                </a:ext>
              </a:extLst>
            </a:blip>
            <a:srcRect/>
            <a:stretch>
              <a:fillRect/>
            </a:stretch>
          </a:blipFill>
          <a:ln w="3175"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7" name="字幕 5">
            <a:extLst>
              <a:ext uri="{FF2B5EF4-FFF2-40B4-BE49-F238E27FC236}">
                <a16:creationId xmlns:a16="http://schemas.microsoft.com/office/drawing/2014/main" id="{CEE782AB-9E41-39A5-9731-A3C829DDE285}"/>
              </a:ext>
            </a:extLst>
          </p:cNvPr>
          <p:cNvSpPr txBox="1">
            <a:spLocks/>
          </p:cNvSpPr>
          <p:nvPr/>
        </p:nvSpPr>
        <p:spPr>
          <a:xfrm>
            <a:off x="539552" y="4653136"/>
            <a:ext cx="8284319" cy="1215717"/>
          </a:xfrm>
          <a:prstGeom prst="rect">
            <a:avLst/>
          </a:prstGeom>
        </p:spPr>
        <p:txBody>
          <a:bodyPr wrap="none" lIns="0" tIns="0" rIns="0" bIns="0">
            <a:spAutoFit/>
          </a:bodyPr>
          <a:lstStyle>
            <a:lvl1pPr marL="0" indent="0" algn="l">
              <a:buNone/>
              <a:defRPr sz="2647" b="1" i="0">
                <a:solidFill>
                  <a:schemeClr val="tx1"/>
                </a:solidFill>
                <a:latin typeface="Meiryo" charset="-128"/>
                <a:ea typeface="Meiryo" charset="-128"/>
                <a:cs typeface="Meiryo" charset="-128"/>
              </a:defRPr>
            </a:lvl1pPr>
            <a:lvl2pPr marL="504200" indent="0" algn="ctr">
              <a:buNone/>
              <a:defRPr sz="2206">
                <a:latin typeface="+mn-lt"/>
                <a:ea typeface="+mn-ea"/>
                <a:cs typeface="+mn-cs"/>
              </a:defRPr>
            </a:lvl2pPr>
            <a:lvl3pPr marL="1008400" indent="0" algn="ctr">
              <a:buNone/>
              <a:defRPr sz="1985">
                <a:latin typeface="+mn-lt"/>
                <a:ea typeface="+mn-ea"/>
                <a:cs typeface="+mn-cs"/>
              </a:defRPr>
            </a:lvl3pPr>
            <a:lvl4pPr marL="1512600" indent="0" algn="ctr">
              <a:buNone/>
              <a:defRPr sz="1764">
                <a:latin typeface="+mn-lt"/>
                <a:ea typeface="+mn-ea"/>
                <a:cs typeface="+mn-cs"/>
              </a:defRPr>
            </a:lvl4pPr>
            <a:lvl5pPr marL="2016801" indent="0" algn="ctr">
              <a:buNone/>
              <a:defRPr sz="1764">
                <a:latin typeface="+mn-lt"/>
                <a:ea typeface="+mn-ea"/>
                <a:cs typeface="+mn-cs"/>
              </a:defRPr>
            </a:lvl5pPr>
            <a:lvl6pPr marL="2521001" indent="0" algn="ctr">
              <a:buNone/>
              <a:defRPr sz="1764">
                <a:latin typeface="+mn-lt"/>
                <a:ea typeface="+mn-ea"/>
                <a:cs typeface="+mn-cs"/>
              </a:defRPr>
            </a:lvl6pPr>
            <a:lvl7pPr marL="3025201" indent="0" algn="ctr">
              <a:buNone/>
              <a:defRPr sz="1764">
                <a:latin typeface="+mn-lt"/>
                <a:ea typeface="+mn-ea"/>
                <a:cs typeface="+mn-cs"/>
              </a:defRPr>
            </a:lvl7pPr>
            <a:lvl8pPr marL="3529401" indent="0" algn="ctr">
              <a:buNone/>
              <a:defRPr sz="1764">
                <a:latin typeface="+mn-lt"/>
                <a:ea typeface="+mn-ea"/>
                <a:cs typeface="+mn-cs"/>
              </a:defRPr>
            </a:lvl8pPr>
            <a:lvl9pPr marL="4033601" indent="0" algn="ctr">
              <a:buNone/>
              <a:defRPr sz="1764">
                <a:latin typeface="+mn-lt"/>
                <a:ea typeface="+mn-ea"/>
                <a:cs typeface="+mn-cs"/>
              </a:defRPr>
            </a:lvl9pPr>
          </a:lstStyle>
          <a:p>
            <a:r>
              <a:rPr kumimoji="0" lang="en-US" altLang="ja-JP" sz="1700" kern="0" dirty="0">
                <a:solidFill>
                  <a:srgbClr val="009650"/>
                </a:solidFill>
              </a:rPr>
              <a:t>iPhone</a:t>
            </a:r>
            <a:r>
              <a:rPr kumimoji="0" lang="ja-JP" altLang="en-US" sz="1700" kern="0" dirty="0">
                <a:solidFill>
                  <a:srgbClr val="009650"/>
                </a:solidFill>
              </a:rPr>
              <a:t>には最初からインストールされています。</a:t>
            </a:r>
            <a:endParaRPr kumimoji="0" lang="en-US" altLang="ja-JP" sz="1700" kern="0" dirty="0">
              <a:solidFill>
                <a:srgbClr val="009650"/>
              </a:solidFill>
            </a:endParaRPr>
          </a:p>
          <a:p>
            <a:r>
              <a:rPr kumimoji="0" lang="ja-JP" altLang="en-US" sz="1700" kern="0" dirty="0">
                <a:solidFill>
                  <a:srgbClr val="009650"/>
                </a:solidFill>
              </a:rPr>
              <a:t>新規でのインストールは不要です。</a:t>
            </a:r>
            <a:endParaRPr kumimoji="0" lang="en-US" altLang="ja-JP" sz="1700" kern="0" dirty="0">
              <a:solidFill>
                <a:srgbClr val="009650"/>
              </a:solidFill>
            </a:endParaRPr>
          </a:p>
          <a:p>
            <a:endParaRPr kumimoji="0" lang="en-US" altLang="ja-JP" sz="1100" kern="0" dirty="0">
              <a:solidFill>
                <a:srgbClr val="009650"/>
              </a:solidFill>
              <a:latin typeface="メイリオ" panose="020B0604030504040204" pitchFamily="50" charset="-128"/>
              <a:ea typeface="メイリオ" panose="020B0604030504040204" pitchFamily="50" charset="-128"/>
              <a:cs typeface="Calibri"/>
            </a:endParaRPr>
          </a:p>
          <a:p>
            <a:r>
              <a:rPr lang="ja-JP" altLang="en-US" sz="1700" dirty="0">
                <a:latin typeface="メイリオ" panose="020B0604030504040204" pitchFamily="50" charset="-128"/>
                <a:ea typeface="メイリオ" panose="020B0604030504040204" pitchFamily="50" charset="-128"/>
                <a:cs typeface="Calibri"/>
              </a:rPr>
              <a:t>ブラウザは検索の際に使うインターネットへの入り口に近いものです。</a:t>
            </a:r>
          </a:p>
          <a:p>
            <a:r>
              <a:rPr lang="ja-JP" altLang="en-US" sz="1700" dirty="0">
                <a:latin typeface="メイリオ" panose="020B0604030504040204" pitchFamily="50" charset="-128"/>
                <a:ea typeface="メイリオ" panose="020B0604030504040204" pitchFamily="50" charset="-128"/>
                <a:cs typeface="Calibri"/>
              </a:rPr>
              <a:t>今回ご紹介するもの以外にもご自身でお好みのブラウザを利用することもできます。</a:t>
            </a:r>
          </a:p>
        </p:txBody>
      </p:sp>
    </p:spTree>
    <p:extLst>
      <p:ext uri="{BB962C8B-B14F-4D97-AF65-F5344CB8AC3E}">
        <p14:creationId xmlns:p14="http://schemas.microsoft.com/office/powerpoint/2010/main" val="1376897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a:extLst>
              <a:ext uri="{FF2B5EF4-FFF2-40B4-BE49-F238E27FC236}">
                <a16:creationId xmlns:a16="http://schemas.microsoft.com/office/drawing/2014/main" id="{2170FB5E-5C61-0FBC-66F5-7B4538CEE30C}"/>
              </a:ext>
            </a:extLst>
          </p:cNvPr>
          <p:cNvGrpSpPr/>
          <p:nvPr/>
        </p:nvGrpSpPr>
        <p:grpSpPr>
          <a:xfrm>
            <a:off x="772892" y="2832057"/>
            <a:ext cx="1515397" cy="3060000"/>
            <a:chOff x="7092280" y="3086152"/>
            <a:chExt cx="1515397" cy="3060000"/>
          </a:xfrm>
        </p:grpSpPr>
        <p:grpSp>
          <p:nvGrpSpPr>
            <p:cNvPr id="16" name="グループ化 15">
              <a:extLst>
                <a:ext uri="{FF2B5EF4-FFF2-40B4-BE49-F238E27FC236}">
                  <a16:creationId xmlns:a16="http://schemas.microsoft.com/office/drawing/2014/main" id="{DC34AEC9-184D-23D1-D55E-73282D041E71}"/>
                </a:ext>
              </a:extLst>
            </p:cNvPr>
            <p:cNvGrpSpPr/>
            <p:nvPr/>
          </p:nvGrpSpPr>
          <p:grpSpPr>
            <a:xfrm>
              <a:off x="7092280" y="3086152"/>
              <a:ext cx="1515397" cy="3060000"/>
              <a:chOff x="6948264" y="3086152"/>
              <a:chExt cx="1515397" cy="3060000"/>
            </a:xfrm>
          </p:grpSpPr>
          <p:pic>
            <p:nvPicPr>
              <p:cNvPr id="18" name="図 17">
                <a:extLst>
                  <a:ext uri="{FF2B5EF4-FFF2-40B4-BE49-F238E27FC236}">
                    <a16:creationId xmlns:a16="http://schemas.microsoft.com/office/drawing/2014/main" id="{A6ABE2A7-3AF3-86E6-8052-B41B8D24279E}"/>
                  </a:ext>
                </a:extLst>
              </p:cNvPr>
              <p:cNvPicPr>
                <a:picLocks noChangeAspect="1"/>
              </p:cNvPicPr>
              <p:nvPr/>
            </p:nvPicPr>
            <p:blipFill>
              <a:blip r:embed="rId4"/>
              <a:stretch>
                <a:fillRect/>
              </a:stretch>
            </p:blipFill>
            <p:spPr>
              <a:xfrm>
                <a:off x="6948264" y="3086152"/>
                <a:ext cx="1515397" cy="3060000"/>
              </a:xfrm>
              <a:prstGeom prst="rect">
                <a:avLst/>
              </a:prstGeom>
            </p:spPr>
          </p:pic>
          <p:pic>
            <p:nvPicPr>
              <p:cNvPr id="19" name="図 18" descr="グラフィカル ユーザー インターフェイス, アプリケーション&#10;&#10;自動的に生成された説明">
                <a:extLst>
                  <a:ext uri="{FF2B5EF4-FFF2-40B4-BE49-F238E27FC236}">
                    <a16:creationId xmlns:a16="http://schemas.microsoft.com/office/drawing/2014/main" id="{BB9DC21C-AB1D-958B-55FF-AA453619DC0A}"/>
                  </a:ext>
                </a:extLst>
              </p:cNvPr>
              <p:cNvPicPr>
                <a:picLocks noChangeAspect="1"/>
              </p:cNvPicPr>
              <p:nvPr/>
            </p:nvPicPr>
            <p:blipFill>
              <a:blip r:embed="rId5"/>
              <a:stretch>
                <a:fillRect/>
              </a:stretch>
            </p:blipFill>
            <p:spPr>
              <a:xfrm>
                <a:off x="7034561" y="3423249"/>
                <a:ext cx="1329668" cy="2365036"/>
              </a:xfrm>
              <a:prstGeom prst="rect">
                <a:avLst/>
              </a:prstGeom>
            </p:spPr>
          </p:pic>
        </p:grpSp>
        <p:pic>
          <p:nvPicPr>
            <p:cNvPr id="17" name="図 16">
              <a:extLst>
                <a:ext uri="{FF2B5EF4-FFF2-40B4-BE49-F238E27FC236}">
                  <a16:creationId xmlns:a16="http://schemas.microsoft.com/office/drawing/2014/main" id="{4C374436-FDA3-DE38-1C72-9FB6B4225137}"/>
                </a:ext>
              </a:extLst>
            </p:cNvPr>
            <p:cNvPicPr>
              <a:picLocks noChangeAspect="1"/>
            </p:cNvPicPr>
            <p:nvPr/>
          </p:nvPicPr>
          <p:blipFill>
            <a:blip r:embed="rId6"/>
            <a:stretch>
              <a:fillRect/>
            </a:stretch>
          </p:blipFill>
          <p:spPr>
            <a:xfrm>
              <a:off x="7264871" y="3435066"/>
              <a:ext cx="144016" cy="56006"/>
            </a:xfrm>
            <a:prstGeom prst="rect">
              <a:avLst/>
            </a:prstGeom>
          </p:spPr>
        </p:pic>
      </p:gr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42845736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7" imgW="554" imgH="551" progId="TCLayout.ActiveDocument.1">
                  <p:embed/>
                </p:oleObj>
              </mc:Choice>
              <mc:Fallback>
                <p:oleObj name="think-cell スライド" r:id="rId7"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07804" y="1412087"/>
            <a:ext cx="8384676" cy="360000"/>
          </a:xfrm>
        </p:spPr>
        <p:txBody>
          <a:bodyPr vert="horz" lIns="91440" tIns="45720" rIns="91440" bIns="45720" rtlCol="0" anchor="t">
            <a:noAutofit/>
          </a:bodyPr>
          <a:lstStyle/>
          <a:p>
            <a:r>
              <a:rPr lang="en-US" altLang="ja-JP" dirty="0">
                <a:latin typeface="Meiryo"/>
                <a:ea typeface="Meiryo"/>
              </a:rPr>
              <a:t>Safari</a:t>
            </a:r>
            <a:r>
              <a:rPr lang="ja-JP" altLang="en-US">
                <a:latin typeface="Meiryo"/>
                <a:ea typeface="Meiryo"/>
              </a:rPr>
              <a:t>でニュースを見てみましょ</a:t>
            </a:r>
            <a:r>
              <a:rPr lang="ja-JP" altLang="en-US" spc="-1250">
                <a:latin typeface="Meiryo"/>
                <a:ea typeface="Meiryo"/>
              </a:rPr>
              <a:t>う</a:t>
            </a:r>
            <a:r>
              <a:rPr lang="ja-JP" altLang="en-US">
                <a:latin typeface="Meiryo"/>
                <a:ea typeface="Meiryo"/>
              </a:rPr>
              <a:t>（キーボード入力）</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1-B</a:t>
            </a:r>
            <a:endParaRPr lang="en-US" sz="3600" dirty="0"/>
          </a:p>
        </p:txBody>
      </p:sp>
      <p:sp>
        <p:nvSpPr>
          <p:cNvPr id="64" name="正方形/長方形 63"/>
          <p:cNvSpPr>
            <a:spLocks noChangeAspect="1"/>
          </p:cNvSpPr>
          <p:nvPr/>
        </p:nvSpPr>
        <p:spPr>
          <a:xfrm>
            <a:off x="1388790" y="5238324"/>
            <a:ext cx="278908" cy="278908"/>
          </a:xfrm>
          <a:prstGeom prst="rect">
            <a:avLst/>
          </a:prstGeom>
          <a:noFill/>
          <a:ln w="19050">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6A013054-7987-46D2-89A9-B09248912486}"/>
              </a:ext>
            </a:extLst>
          </p:cNvPr>
          <p:cNvSpPr txBox="1"/>
          <p:nvPr/>
        </p:nvSpPr>
        <p:spPr>
          <a:xfrm>
            <a:off x="3311920" y="1878501"/>
            <a:ext cx="3204296" cy="670953"/>
          </a:xfrm>
          <a:prstGeom prst="rect">
            <a:avLst/>
          </a:prstGeom>
          <a:noFill/>
        </p:spPr>
        <p:txBody>
          <a:bodyPr wrap="square" rtlCol="0">
            <a:spAutoFit/>
          </a:bodyPr>
          <a:lstStyle/>
          <a:p>
            <a:pPr>
              <a:lnSpc>
                <a:spcPct val="120000"/>
              </a:lnSpc>
            </a:pPr>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検索枠用の枠を押す</a:t>
            </a:r>
            <a:endPar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nSpc>
                <a:spcPct val="120000"/>
              </a:lnSpc>
            </a:pPr>
            <a:r>
              <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赤枠内</a:t>
            </a:r>
            <a:r>
              <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a:t>
            </a:r>
          </a:p>
        </p:txBody>
      </p:sp>
      <p:sp>
        <p:nvSpPr>
          <p:cNvPr id="68" name="テキスト ボックス 67">
            <a:extLst>
              <a:ext uri="{FF2B5EF4-FFF2-40B4-BE49-F238E27FC236}">
                <a16:creationId xmlns:a16="http://schemas.microsoft.com/office/drawing/2014/main" id="{6A013054-7987-46D2-89A9-B09248912486}"/>
              </a:ext>
            </a:extLst>
          </p:cNvPr>
          <p:cNvSpPr txBox="1"/>
          <p:nvPr/>
        </p:nvSpPr>
        <p:spPr>
          <a:xfrm>
            <a:off x="269552" y="1922946"/>
            <a:ext cx="540000" cy="510909"/>
          </a:xfrm>
          <a:prstGeom prst="rect">
            <a:avLst/>
          </a:prstGeom>
          <a:noFill/>
        </p:spPr>
        <p:txBody>
          <a:bodyPr wrap="square" rtlCol="0">
            <a:spAutoFit/>
          </a:bodyPr>
          <a:lstStyle/>
          <a:p>
            <a:pPr>
              <a:lnSpc>
                <a:spcPct val="80000"/>
              </a:lnSpc>
            </a:pPr>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36" name="テキスト ボックス 35">
            <a:extLst>
              <a:ext uri="{FF2B5EF4-FFF2-40B4-BE49-F238E27FC236}">
                <a16:creationId xmlns:a16="http://schemas.microsoft.com/office/drawing/2014/main" id="{6A013054-7987-46D2-89A9-B09248912486}"/>
              </a:ext>
            </a:extLst>
          </p:cNvPr>
          <p:cNvSpPr txBox="1"/>
          <p:nvPr/>
        </p:nvSpPr>
        <p:spPr>
          <a:xfrm>
            <a:off x="2807864" y="1916832"/>
            <a:ext cx="540000" cy="510909"/>
          </a:xfrm>
          <a:prstGeom prst="rect">
            <a:avLst/>
          </a:prstGeom>
          <a:noFill/>
        </p:spPr>
        <p:txBody>
          <a:bodyPr wrap="square" rtlCol="0">
            <a:spAutoFit/>
          </a:bodyPr>
          <a:lstStyle/>
          <a:p>
            <a:pPr>
              <a:lnSpc>
                <a:spcPct val="80000"/>
              </a:lnSpc>
            </a:pPr>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sp>
        <p:nvSpPr>
          <p:cNvPr id="49" name="テキスト ボックス 48">
            <a:extLst>
              <a:ext uri="{FF2B5EF4-FFF2-40B4-BE49-F238E27FC236}">
                <a16:creationId xmlns:a16="http://schemas.microsoft.com/office/drawing/2014/main" id="{6A013054-7987-46D2-89A9-B09248912486}"/>
              </a:ext>
            </a:extLst>
          </p:cNvPr>
          <p:cNvSpPr txBox="1"/>
          <p:nvPr/>
        </p:nvSpPr>
        <p:spPr>
          <a:xfrm>
            <a:off x="772892" y="1844824"/>
            <a:ext cx="2386706" cy="430887"/>
          </a:xfrm>
          <a:prstGeom prst="rect">
            <a:avLst/>
          </a:prstGeom>
          <a:noFill/>
        </p:spPr>
        <p:txBody>
          <a:bodyPr wrap="square" rtlCol="0">
            <a:spAutoFit/>
          </a:bodyPr>
          <a:lstStyle/>
          <a:p>
            <a:pPr>
              <a:lnSpc>
                <a:spcPct val="150000"/>
              </a:lnSpc>
            </a:pPr>
            <a:r>
              <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safari</a:t>
            </a:r>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600" b="1" kern="100" spc="-75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を</a:t>
            </a:r>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押す</a:t>
            </a:r>
            <a:endPar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48" name="タイトル 1"/>
          <p:cNvSpPr>
            <a:spLocks noGrp="1" noChangeAspect="1"/>
          </p:cNvSpPr>
          <p:nvPr>
            <p:ph type="ctrTitle"/>
          </p:nvPr>
        </p:nvSpPr>
        <p:spPr>
          <a:xfrm>
            <a:off x="1770127" y="194655"/>
            <a:ext cx="5109091" cy="861774"/>
          </a:xfrm>
        </p:spPr>
        <p:txBody>
          <a:bodyPr vert="horz" wrap="none">
            <a:spAutoFit/>
          </a:bodyPr>
          <a:lstStyle/>
          <a:p>
            <a:pPr>
              <a:lnSpc>
                <a:spcPct val="100000"/>
              </a:lnSpc>
            </a:pPr>
            <a:r>
              <a:rPr kumimoji="0" lang="ja-JP" altLang="en-US" sz="1800" kern="0" dirty="0"/>
              <a:t>インターネットをブラウザで閲覧する</a:t>
            </a:r>
            <a:br>
              <a:rPr kumimoji="0" lang="ja-JP" altLang="en-US" sz="1800" kern="0" dirty="0"/>
            </a:br>
            <a:r>
              <a:rPr kumimoji="0" lang="ja-JP" altLang="en-US" kern="0" dirty="0"/>
              <a:t>ニュースを見てみましょう</a:t>
            </a:r>
            <a:endParaRPr kumimoji="0" lang="ja-JP" altLang="en-US" kern="0" spc="-150" dirty="0"/>
          </a:p>
        </p:txBody>
      </p:sp>
      <p:sp>
        <p:nvSpPr>
          <p:cNvPr id="72" name="テキスト ボックス 71">
            <a:extLst>
              <a:ext uri="{FF2B5EF4-FFF2-40B4-BE49-F238E27FC236}">
                <a16:creationId xmlns:a16="http://schemas.microsoft.com/office/drawing/2014/main" id="{6A013054-7987-46D2-89A9-B09248912486}"/>
              </a:ext>
            </a:extLst>
          </p:cNvPr>
          <p:cNvSpPr txBox="1"/>
          <p:nvPr/>
        </p:nvSpPr>
        <p:spPr>
          <a:xfrm>
            <a:off x="5652120" y="1911356"/>
            <a:ext cx="540000" cy="510909"/>
          </a:xfrm>
          <a:prstGeom prst="rect">
            <a:avLst/>
          </a:prstGeom>
          <a:noFill/>
        </p:spPr>
        <p:txBody>
          <a:bodyPr wrap="square" rtlCol="0">
            <a:spAutoFit/>
          </a:bodyPr>
          <a:lstStyle/>
          <a:p>
            <a:pPr>
              <a:lnSpc>
                <a:spcPct val="80000"/>
              </a:lnSpc>
            </a:pPr>
            <a:r>
              <a:rPr lang="ja-JP" altLang="en-US" sz="3200" b="1" dirty="0">
                <a:solidFill>
                  <a:srgbClr val="009650"/>
                </a:solidFill>
                <a:latin typeface="Meiryo" charset="-128"/>
                <a:ea typeface="Meiryo" charset="-128"/>
                <a:cs typeface="Meiryo" charset="-128"/>
              </a:rPr>
              <a:t>➌</a:t>
            </a:r>
            <a:endParaRPr lang="en-US" altLang="ja-JP" sz="3200" b="1" dirty="0">
              <a:solidFill>
                <a:srgbClr val="009650"/>
              </a:solidFill>
              <a:latin typeface="Meiryo" charset="-128"/>
              <a:ea typeface="Meiryo" charset="-128"/>
              <a:cs typeface="Meiryo" charset="-128"/>
            </a:endParaRPr>
          </a:p>
        </p:txBody>
      </p:sp>
      <p:grpSp>
        <p:nvGrpSpPr>
          <p:cNvPr id="91" name="図形グループ 90"/>
          <p:cNvGrpSpPr/>
          <p:nvPr/>
        </p:nvGrpSpPr>
        <p:grpSpPr>
          <a:xfrm>
            <a:off x="1093938" y="4945319"/>
            <a:ext cx="296587" cy="293005"/>
            <a:chOff x="2897417" y="3995693"/>
            <a:chExt cx="296587" cy="293005"/>
          </a:xfrm>
        </p:grpSpPr>
        <p:sp>
          <p:nvSpPr>
            <p:cNvPr id="108" name="円/楕円 107"/>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テキスト ボックス 108"/>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sp>
        <p:nvSpPr>
          <p:cNvPr id="2" name="角丸四角形 55" descr="「Safari（サファリ）」のアイコン">
            <a:extLst>
              <a:ext uri="{FF2B5EF4-FFF2-40B4-BE49-F238E27FC236}">
                <a16:creationId xmlns:a16="http://schemas.microsoft.com/office/drawing/2014/main" id="{5FCBEB09-090C-C4AA-899E-E0F3EF26B415}"/>
              </a:ext>
            </a:extLst>
          </p:cNvPr>
          <p:cNvSpPr>
            <a:spLocks noChangeAspect="1"/>
          </p:cNvSpPr>
          <p:nvPr/>
        </p:nvSpPr>
        <p:spPr>
          <a:xfrm>
            <a:off x="1703255" y="1925848"/>
            <a:ext cx="330887" cy="330282"/>
          </a:xfrm>
          <a:prstGeom prst="roundRect">
            <a:avLst>
              <a:gd name="adj" fmla="val 24606"/>
            </a:avLst>
          </a:prstGeom>
          <a:blipFill dpi="0" rotWithShape="1">
            <a:blip r:embed="rId9">
              <a:extLst>
                <a:ext uri="{28A0092B-C50C-407E-A947-70E740481C1C}">
                  <a14:useLocalDpi xmlns:a14="http://schemas.microsoft.com/office/drawing/2010/main" val="0"/>
                </a:ext>
              </a:extLst>
            </a:blip>
            <a:srcRect/>
            <a:stretch>
              <a:fillRect/>
            </a:stretch>
          </a:blipFill>
          <a:ln w="3175"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pic>
        <p:nvPicPr>
          <p:cNvPr id="27" name="図 26" descr="電卓の写真の携帯電話のスクリーンショット&#10;&#10;中程度の精度で自動的に生成された説明">
            <a:extLst>
              <a:ext uri="{FF2B5EF4-FFF2-40B4-BE49-F238E27FC236}">
                <a16:creationId xmlns:a16="http://schemas.microsoft.com/office/drawing/2014/main" id="{83E8BFDF-5E9E-DC0F-F9B6-F506264B176C}"/>
              </a:ext>
            </a:extLst>
          </p:cNvPr>
          <p:cNvPicPr>
            <a:picLocks noChangeAspect="1"/>
          </p:cNvPicPr>
          <p:nvPr/>
        </p:nvPicPr>
        <p:blipFill>
          <a:blip r:embed="rId10"/>
          <a:stretch>
            <a:fillRect/>
          </a:stretch>
        </p:blipFill>
        <p:spPr>
          <a:xfrm>
            <a:off x="6403654" y="2891642"/>
            <a:ext cx="1679431" cy="3131369"/>
          </a:xfrm>
          <a:prstGeom prst="rect">
            <a:avLst/>
          </a:prstGeom>
          <a:ln>
            <a:solidFill>
              <a:schemeClr val="tx1">
                <a:lumMod val="50000"/>
                <a:lumOff val="50000"/>
              </a:schemeClr>
            </a:solidFill>
          </a:ln>
        </p:spPr>
      </p:pic>
      <p:sp>
        <p:nvSpPr>
          <p:cNvPr id="26" name="テキスト ボックス 25">
            <a:extLst>
              <a:ext uri="{FF2B5EF4-FFF2-40B4-BE49-F238E27FC236}">
                <a16:creationId xmlns:a16="http://schemas.microsoft.com/office/drawing/2014/main" id="{F679766C-E974-193F-3633-425BD4814030}"/>
              </a:ext>
            </a:extLst>
          </p:cNvPr>
          <p:cNvSpPr txBox="1"/>
          <p:nvPr/>
        </p:nvSpPr>
        <p:spPr>
          <a:xfrm>
            <a:off x="6084168" y="1878501"/>
            <a:ext cx="3204296" cy="670953"/>
          </a:xfrm>
          <a:prstGeom prst="rect">
            <a:avLst/>
          </a:prstGeom>
          <a:noFill/>
        </p:spPr>
        <p:txBody>
          <a:bodyPr wrap="square" rtlCol="0">
            <a:spAutoFit/>
          </a:bodyPr>
          <a:lstStyle/>
          <a:p>
            <a:pPr>
              <a:lnSpc>
                <a:spcPct val="120000"/>
              </a:lnSpc>
            </a:pPr>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今日のニュース</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p>
          <a:p>
            <a:pPr>
              <a:lnSpc>
                <a:spcPct val="120000"/>
              </a:lnSpc>
            </a:pP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と入力する</a:t>
            </a:r>
            <a:endPar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endParaRPr>
          </a:p>
        </p:txBody>
      </p:sp>
      <p:grpSp>
        <p:nvGrpSpPr>
          <p:cNvPr id="32" name="グループ化 31">
            <a:extLst>
              <a:ext uri="{FF2B5EF4-FFF2-40B4-BE49-F238E27FC236}">
                <a16:creationId xmlns:a16="http://schemas.microsoft.com/office/drawing/2014/main" id="{2AB5B472-A280-C878-E837-ED4A3855C1EF}"/>
              </a:ext>
            </a:extLst>
          </p:cNvPr>
          <p:cNvGrpSpPr/>
          <p:nvPr/>
        </p:nvGrpSpPr>
        <p:grpSpPr>
          <a:xfrm>
            <a:off x="3304371" y="2891359"/>
            <a:ext cx="1760674" cy="3131652"/>
            <a:chOff x="3624533" y="2891642"/>
            <a:chExt cx="1760674" cy="3131652"/>
          </a:xfrm>
        </p:grpSpPr>
        <p:pic>
          <p:nvPicPr>
            <p:cNvPr id="29" name="図 28" descr="グラフィカル ユーザー インターフェイス, テキスト, アプリケーション&#10;&#10;自動的に生成された説明">
              <a:extLst>
                <a:ext uri="{FF2B5EF4-FFF2-40B4-BE49-F238E27FC236}">
                  <a16:creationId xmlns:a16="http://schemas.microsoft.com/office/drawing/2014/main" id="{865FDB40-2F3A-017D-B237-0217CDB72A89}"/>
                </a:ext>
              </a:extLst>
            </p:cNvPr>
            <p:cNvPicPr>
              <a:picLocks noChangeAspect="1"/>
            </p:cNvPicPr>
            <p:nvPr/>
          </p:nvPicPr>
          <p:blipFill>
            <a:blip r:embed="rId11"/>
            <a:stretch>
              <a:fillRect/>
            </a:stretch>
          </p:blipFill>
          <p:spPr>
            <a:xfrm>
              <a:off x="3624533" y="2891642"/>
              <a:ext cx="1760674" cy="3131652"/>
            </a:xfrm>
            <a:prstGeom prst="rect">
              <a:avLst/>
            </a:prstGeom>
            <a:ln>
              <a:solidFill>
                <a:schemeClr val="tx1"/>
              </a:solidFill>
            </a:ln>
          </p:spPr>
        </p:pic>
        <p:pic>
          <p:nvPicPr>
            <p:cNvPr id="31" name="図 30">
              <a:extLst>
                <a:ext uri="{FF2B5EF4-FFF2-40B4-BE49-F238E27FC236}">
                  <a16:creationId xmlns:a16="http://schemas.microsoft.com/office/drawing/2014/main" id="{71EA3290-C458-5FE7-5507-9FCC8C7D1237}"/>
                </a:ext>
              </a:extLst>
            </p:cNvPr>
            <p:cNvPicPr>
              <a:picLocks noChangeAspect="1"/>
            </p:cNvPicPr>
            <p:nvPr/>
          </p:nvPicPr>
          <p:blipFill>
            <a:blip r:embed="rId12"/>
            <a:stretch>
              <a:fillRect/>
            </a:stretch>
          </p:blipFill>
          <p:spPr>
            <a:xfrm>
              <a:off x="3737309" y="2891642"/>
              <a:ext cx="186619" cy="97703"/>
            </a:xfrm>
            <a:prstGeom prst="rect">
              <a:avLst/>
            </a:prstGeom>
          </p:spPr>
        </p:pic>
      </p:grpSp>
      <p:sp>
        <p:nvSpPr>
          <p:cNvPr id="35" name="正方形/長方形 34"/>
          <p:cNvSpPr/>
          <p:nvPr/>
        </p:nvSpPr>
        <p:spPr>
          <a:xfrm>
            <a:off x="3373949" y="5573678"/>
            <a:ext cx="1593449" cy="2404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7" name="図形グループ 86"/>
          <p:cNvGrpSpPr/>
          <p:nvPr/>
        </p:nvGrpSpPr>
        <p:grpSpPr>
          <a:xfrm>
            <a:off x="3060795" y="5288745"/>
            <a:ext cx="296586" cy="293005"/>
            <a:chOff x="3546641" y="3995693"/>
            <a:chExt cx="296586" cy="293005"/>
          </a:xfrm>
        </p:grpSpPr>
        <p:sp>
          <p:nvSpPr>
            <p:cNvPr id="88" name="円/楕円 87"/>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9" name="フリーフォーム 88"/>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grpSp>
      <p:sp>
        <p:nvSpPr>
          <p:cNvPr id="40" name="矢印: 右 39">
            <a:extLst>
              <a:ext uri="{FF2B5EF4-FFF2-40B4-BE49-F238E27FC236}">
                <a16:creationId xmlns:a16="http://schemas.microsoft.com/office/drawing/2014/main" id="{E2027164-E275-6234-A686-9B0799513108}"/>
              </a:ext>
            </a:extLst>
          </p:cNvPr>
          <p:cNvSpPr/>
          <p:nvPr/>
        </p:nvSpPr>
        <p:spPr>
          <a:xfrm>
            <a:off x="2469163" y="4328437"/>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41" name="矢印: 右 40">
            <a:extLst>
              <a:ext uri="{FF2B5EF4-FFF2-40B4-BE49-F238E27FC236}">
                <a16:creationId xmlns:a16="http://schemas.microsoft.com/office/drawing/2014/main" id="{19B5A037-F45C-FFA6-833A-7B838AF209A8}"/>
              </a:ext>
            </a:extLst>
          </p:cNvPr>
          <p:cNvSpPr/>
          <p:nvPr/>
        </p:nvSpPr>
        <p:spPr>
          <a:xfrm>
            <a:off x="5436096" y="4323017"/>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42" name="正方形/長方形 41">
            <a:extLst>
              <a:ext uri="{FF2B5EF4-FFF2-40B4-BE49-F238E27FC236}">
                <a16:creationId xmlns:a16="http://schemas.microsoft.com/office/drawing/2014/main" id="{2AFCB859-F0F9-7FF2-7E2C-0E8F1847C2AD}"/>
              </a:ext>
            </a:extLst>
          </p:cNvPr>
          <p:cNvSpPr/>
          <p:nvPr/>
        </p:nvSpPr>
        <p:spPr>
          <a:xfrm>
            <a:off x="6446644" y="4576592"/>
            <a:ext cx="1593449" cy="2404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a:extLst>
              <a:ext uri="{FF2B5EF4-FFF2-40B4-BE49-F238E27FC236}">
                <a16:creationId xmlns:a16="http://schemas.microsoft.com/office/drawing/2014/main" id="{19474443-2531-23E3-4BD1-D4DB70C0E605}"/>
              </a:ext>
            </a:extLst>
          </p:cNvPr>
          <p:cNvSpPr txBox="1"/>
          <p:nvPr/>
        </p:nvSpPr>
        <p:spPr>
          <a:xfrm>
            <a:off x="5997600" y="4410736"/>
            <a:ext cx="466255" cy="406265"/>
          </a:xfrm>
          <a:prstGeom prst="rect">
            <a:avLst/>
          </a:prstGeom>
          <a:noFill/>
        </p:spPr>
        <p:txBody>
          <a:bodyPr wrap="square" rtlCol="0">
            <a:spAutoFit/>
          </a:bodyPr>
          <a:lstStyle/>
          <a:p>
            <a:pPr>
              <a:lnSpc>
                <a:spcPct val="80000"/>
              </a:lnSpc>
            </a:pPr>
            <a:r>
              <a:rPr lang="ja-JP" altLang="en-US" sz="2400" b="1" dirty="0">
                <a:solidFill>
                  <a:srgbClr val="009650"/>
                </a:solidFill>
                <a:latin typeface="Meiryo" charset="-128"/>
                <a:ea typeface="Meiryo" charset="-128"/>
                <a:cs typeface="Meiryo" charset="-128"/>
              </a:rPr>
              <a:t>➌</a:t>
            </a:r>
            <a:endParaRPr lang="en-US" altLang="ja-JP" sz="2400" b="1" dirty="0">
              <a:solidFill>
                <a:srgbClr val="009650"/>
              </a:solidFill>
              <a:latin typeface="Meiryo" charset="-128"/>
              <a:ea typeface="Meiryo" charset="-128"/>
              <a:cs typeface="Meiryo" charset="-128"/>
            </a:endParaRPr>
          </a:p>
        </p:txBody>
      </p:sp>
      <p:sp>
        <p:nvSpPr>
          <p:cNvPr id="3" name="テキスト ボックス 2">
            <a:extLst>
              <a:ext uri="{FF2B5EF4-FFF2-40B4-BE49-F238E27FC236}">
                <a16:creationId xmlns:a16="http://schemas.microsoft.com/office/drawing/2014/main" id="{22F466D8-484E-AD80-33A0-20995A6AC511}"/>
              </a:ext>
            </a:extLst>
          </p:cNvPr>
          <p:cNvSpPr txBox="1"/>
          <p:nvPr/>
        </p:nvSpPr>
        <p:spPr>
          <a:xfrm>
            <a:off x="7309216" y="799890"/>
            <a:ext cx="1728192" cy="430887"/>
          </a:xfrm>
          <a:prstGeom prst="rect">
            <a:avLst/>
          </a:prstGeom>
          <a:noFill/>
        </p:spPr>
        <p:txBody>
          <a:bodyPr wrap="square" rtlCol="0">
            <a:spAutoFit/>
          </a:bodyPr>
          <a:lstStyle/>
          <a:p>
            <a:r>
              <a:rPr lang="ja-JP" altLang="en-US" sz="1100" b="1" dirty="0">
                <a:solidFill>
                  <a:srgbClr val="009650"/>
                </a:solidFill>
                <a:latin typeface="メイリオ" panose="020B0604030504040204" pitchFamily="50" charset="-128"/>
                <a:ea typeface="メイリオ" panose="020B0604030504040204" pitchFamily="50" charset="-128"/>
              </a:rPr>
              <a:t>掲載機種：</a:t>
            </a:r>
            <a:r>
              <a:rPr lang="en-US" altLang="ja-JP" sz="1100" b="1" dirty="0">
                <a:solidFill>
                  <a:srgbClr val="009650"/>
                </a:solidFill>
                <a:latin typeface="メイリオ" panose="020B0604030504040204" pitchFamily="50" charset="-128"/>
                <a:ea typeface="メイリオ" panose="020B0604030504040204" pitchFamily="50" charset="-128"/>
              </a:rPr>
              <a:t>iPhone 8</a:t>
            </a:r>
          </a:p>
          <a:p>
            <a:r>
              <a:rPr lang="ja-JP" altLang="en-US" sz="1100" b="1" dirty="0">
                <a:solidFill>
                  <a:srgbClr val="009650"/>
                </a:solidFill>
                <a:latin typeface="メイリオ" panose="020B0604030504040204" pitchFamily="50" charset="-128"/>
                <a:ea typeface="メイリオ" panose="020B0604030504040204" pitchFamily="50" charset="-128"/>
              </a:rPr>
              <a:t>対応</a:t>
            </a:r>
            <a:r>
              <a:rPr lang="en-US" altLang="ja-JP" sz="1100" b="1" dirty="0">
                <a:solidFill>
                  <a:srgbClr val="009650"/>
                </a:solidFill>
                <a:latin typeface="メイリオ" panose="020B0604030504040204" pitchFamily="50" charset="-128"/>
                <a:ea typeface="メイリオ" panose="020B0604030504040204" pitchFamily="50" charset="-128"/>
              </a:rPr>
              <a:t>OS</a:t>
            </a:r>
            <a:r>
              <a:rPr lang="ja-JP" altLang="en-US" sz="1100" b="1" dirty="0">
                <a:solidFill>
                  <a:srgbClr val="009650"/>
                </a:solidFill>
                <a:latin typeface="メイリオ" panose="020B0604030504040204" pitchFamily="50" charset="-128"/>
                <a:ea typeface="メイリオ" panose="020B0604030504040204" pitchFamily="50" charset="-128"/>
              </a:rPr>
              <a:t>：</a:t>
            </a:r>
            <a:r>
              <a:rPr lang="en-US" altLang="ja-JP" sz="1100" b="1" dirty="0">
                <a:solidFill>
                  <a:srgbClr val="009650"/>
                </a:solidFill>
                <a:latin typeface="メイリオ" panose="020B0604030504040204" pitchFamily="50" charset="-128"/>
                <a:ea typeface="メイリオ" panose="020B0604030504040204" pitchFamily="50" charset="-128"/>
              </a:rPr>
              <a:t>iOS 15.3</a:t>
            </a:r>
          </a:p>
        </p:txBody>
      </p:sp>
    </p:spTree>
    <p:extLst>
      <p:ext uri="{BB962C8B-B14F-4D97-AF65-F5344CB8AC3E}">
        <p14:creationId xmlns:p14="http://schemas.microsoft.com/office/powerpoint/2010/main" val="795371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グループ化 24">
            <a:extLst>
              <a:ext uri="{FF2B5EF4-FFF2-40B4-BE49-F238E27FC236}">
                <a16:creationId xmlns:a16="http://schemas.microsoft.com/office/drawing/2014/main" id="{F7C7B4A8-5CEB-4879-9A40-97F4A0AE2AFF}"/>
              </a:ext>
            </a:extLst>
          </p:cNvPr>
          <p:cNvGrpSpPr/>
          <p:nvPr/>
        </p:nvGrpSpPr>
        <p:grpSpPr>
          <a:xfrm>
            <a:off x="3737062" y="3004821"/>
            <a:ext cx="1783892" cy="3049235"/>
            <a:chOff x="5196449" y="3307384"/>
            <a:chExt cx="1743448" cy="3101013"/>
          </a:xfrm>
        </p:grpSpPr>
        <p:pic>
          <p:nvPicPr>
            <p:cNvPr id="22" name="図 21" descr="グラフィカル ユーザー インターフェイス, テキスト, アプリケーション, メール&#10;&#10;自動的に生成された説明">
              <a:extLst>
                <a:ext uri="{FF2B5EF4-FFF2-40B4-BE49-F238E27FC236}">
                  <a16:creationId xmlns:a16="http://schemas.microsoft.com/office/drawing/2014/main" id="{9A656336-1047-6789-4D65-5989A06FF85D}"/>
                </a:ext>
              </a:extLst>
            </p:cNvPr>
            <p:cNvPicPr>
              <a:picLocks noChangeAspect="1"/>
            </p:cNvPicPr>
            <p:nvPr/>
          </p:nvPicPr>
          <p:blipFill>
            <a:blip r:embed="rId4"/>
            <a:stretch>
              <a:fillRect/>
            </a:stretch>
          </p:blipFill>
          <p:spPr>
            <a:xfrm>
              <a:off x="5196449" y="3307384"/>
              <a:ext cx="1743448" cy="3101013"/>
            </a:xfrm>
            <a:prstGeom prst="rect">
              <a:avLst/>
            </a:prstGeom>
            <a:ln>
              <a:solidFill>
                <a:schemeClr val="tx1"/>
              </a:solidFill>
            </a:ln>
          </p:spPr>
        </p:pic>
        <p:pic>
          <p:nvPicPr>
            <p:cNvPr id="24" name="図 23">
              <a:extLst>
                <a:ext uri="{FF2B5EF4-FFF2-40B4-BE49-F238E27FC236}">
                  <a16:creationId xmlns:a16="http://schemas.microsoft.com/office/drawing/2014/main" id="{AEE9CA1E-6308-78E6-45E1-C6A48C000FD4}"/>
                </a:ext>
              </a:extLst>
            </p:cNvPr>
            <p:cNvPicPr>
              <a:picLocks noChangeAspect="1"/>
            </p:cNvPicPr>
            <p:nvPr/>
          </p:nvPicPr>
          <p:blipFill>
            <a:blip r:embed="rId5"/>
            <a:stretch>
              <a:fillRect/>
            </a:stretch>
          </p:blipFill>
          <p:spPr>
            <a:xfrm>
              <a:off x="5324403" y="3309190"/>
              <a:ext cx="182378" cy="82190"/>
            </a:xfrm>
            <a:prstGeom prst="rect">
              <a:avLst/>
            </a:prstGeom>
          </p:spPr>
        </p:pic>
      </p:gr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07804" y="1412087"/>
            <a:ext cx="8384676" cy="360000"/>
          </a:xfrm>
        </p:spPr>
        <p:txBody>
          <a:bodyPr vert="horz" lIns="91440" tIns="45720" rIns="91440" bIns="45720" rtlCol="0" anchor="t">
            <a:noAutofit/>
          </a:bodyPr>
          <a:lstStyle/>
          <a:p>
            <a:r>
              <a:rPr lang="en-US" altLang="ja-JP" dirty="0">
                <a:latin typeface="Meiryo"/>
                <a:ea typeface="Meiryo"/>
              </a:rPr>
              <a:t>Safari</a:t>
            </a:r>
            <a:r>
              <a:rPr lang="ja-JP" altLang="en-US">
                <a:latin typeface="Meiryo"/>
                <a:ea typeface="Meiryo"/>
              </a:rPr>
              <a:t>でニュースを見てみましょ</a:t>
            </a:r>
            <a:r>
              <a:rPr lang="ja-JP" altLang="en-US" spc="-1250">
                <a:latin typeface="Meiryo"/>
                <a:ea typeface="Meiryo"/>
              </a:rPr>
              <a:t>う</a:t>
            </a:r>
            <a:r>
              <a:rPr lang="ja-JP" altLang="en-US">
                <a:latin typeface="Meiryo"/>
                <a:ea typeface="Meiryo"/>
              </a:rPr>
              <a:t>（キーボード入力）</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1-B</a:t>
            </a:r>
            <a:endParaRPr lang="en-US" sz="3600" dirty="0"/>
          </a:p>
        </p:txBody>
      </p:sp>
      <p:sp>
        <p:nvSpPr>
          <p:cNvPr id="50" name="テキスト ボックス 49">
            <a:extLst>
              <a:ext uri="{FF2B5EF4-FFF2-40B4-BE49-F238E27FC236}">
                <a16:creationId xmlns:a16="http://schemas.microsoft.com/office/drawing/2014/main" id="{6A013054-7987-46D2-89A9-B09248912486}"/>
              </a:ext>
            </a:extLst>
          </p:cNvPr>
          <p:cNvSpPr txBox="1"/>
          <p:nvPr/>
        </p:nvSpPr>
        <p:spPr>
          <a:xfrm>
            <a:off x="677029" y="1911356"/>
            <a:ext cx="3204296" cy="1249573"/>
          </a:xfrm>
          <a:prstGeom prst="rect">
            <a:avLst/>
          </a:prstGeom>
          <a:noFill/>
        </p:spPr>
        <p:txBody>
          <a:bodyPr wrap="square" rtlCol="0">
            <a:spAutoFit/>
          </a:bodyPr>
          <a:lstStyle/>
          <a:p>
            <a:pPr>
              <a:lnSpc>
                <a:spcPct val="120000"/>
              </a:lnSpc>
            </a:pPr>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画面</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右下の</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20000"/>
              </a:lnSpc>
            </a:pP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青いボタン</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を押す</a:t>
            </a:r>
            <a:endPar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nSpc>
                <a:spcPct val="130000"/>
              </a:lnSpc>
            </a:pP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ja-JP" sz="1600" b="1"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36" name="テキスト ボックス 35">
            <a:extLst>
              <a:ext uri="{FF2B5EF4-FFF2-40B4-BE49-F238E27FC236}">
                <a16:creationId xmlns:a16="http://schemas.microsoft.com/office/drawing/2014/main" id="{6A013054-7987-46D2-89A9-B09248912486}"/>
              </a:ext>
            </a:extLst>
          </p:cNvPr>
          <p:cNvSpPr txBox="1"/>
          <p:nvPr/>
        </p:nvSpPr>
        <p:spPr>
          <a:xfrm>
            <a:off x="251520" y="1957948"/>
            <a:ext cx="540000" cy="510909"/>
          </a:xfrm>
          <a:prstGeom prst="rect">
            <a:avLst/>
          </a:prstGeom>
          <a:noFill/>
        </p:spPr>
        <p:txBody>
          <a:bodyPr wrap="square" rtlCol="0">
            <a:spAutoFit/>
          </a:bodyPr>
          <a:lstStyle/>
          <a:p>
            <a:pPr>
              <a:lnSpc>
                <a:spcPct val="80000"/>
              </a:lnSpc>
            </a:pPr>
            <a:r>
              <a:rPr lang="ja-JP" altLang="en-US" sz="3200" b="1" dirty="0">
                <a:solidFill>
                  <a:srgbClr val="009650"/>
                </a:solidFill>
                <a:latin typeface="Meiryo" charset="-128"/>
                <a:ea typeface="Meiryo" charset="-128"/>
                <a:cs typeface="Meiryo" charset="-128"/>
              </a:rPr>
              <a:t>❹</a:t>
            </a:r>
            <a:endParaRPr lang="en-US" altLang="ja-JP" sz="3200" b="1" dirty="0">
              <a:solidFill>
                <a:srgbClr val="009650"/>
              </a:solidFill>
              <a:latin typeface="Meiryo" charset="-128"/>
              <a:ea typeface="Meiryo" charset="-128"/>
              <a:cs typeface="Meiryo" charset="-128"/>
            </a:endParaRPr>
          </a:p>
        </p:txBody>
      </p:sp>
      <p:sp>
        <p:nvSpPr>
          <p:cNvPr id="48" name="タイトル 1"/>
          <p:cNvSpPr>
            <a:spLocks noGrp="1" noChangeAspect="1"/>
          </p:cNvSpPr>
          <p:nvPr>
            <p:ph type="ctrTitle"/>
          </p:nvPr>
        </p:nvSpPr>
        <p:spPr>
          <a:xfrm>
            <a:off x="1770127" y="194655"/>
            <a:ext cx="5109091" cy="861774"/>
          </a:xfrm>
        </p:spPr>
        <p:txBody>
          <a:bodyPr vert="horz" wrap="none">
            <a:spAutoFit/>
          </a:bodyPr>
          <a:lstStyle/>
          <a:p>
            <a:pPr>
              <a:lnSpc>
                <a:spcPct val="100000"/>
              </a:lnSpc>
            </a:pPr>
            <a:r>
              <a:rPr kumimoji="0" lang="ja-JP" altLang="en-US" sz="1800" kern="0" dirty="0"/>
              <a:t>インターネットをブラウザで閲覧する</a:t>
            </a:r>
            <a:br>
              <a:rPr kumimoji="0" lang="ja-JP" altLang="en-US" sz="1800" kern="0" dirty="0"/>
            </a:br>
            <a:r>
              <a:rPr kumimoji="0" lang="ja-JP" altLang="en-US" kern="0" dirty="0"/>
              <a:t>ニュースを見てみましょう</a:t>
            </a:r>
            <a:endParaRPr kumimoji="0" lang="ja-JP" altLang="en-US" kern="0" spc="-150" dirty="0"/>
          </a:p>
        </p:txBody>
      </p:sp>
      <p:sp>
        <p:nvSpPr>
          <p:cNvPr id="72" name="テキスト ボックス 71">
            <a:extLst>
              <a:ext uri="{FF2B5EF4-FFF2-40B4-BE49-F238E27FC236}">
                <a16:creationId xmlns:a16="http://schemas.microsoft.com/office/drawing/2014/main" id="{6A013054-7987-46D2-89A9-B09248912486}"/>
              </a:ext>
            </a:extLst>
          </p:cNvPr>
          <p:cNvSpPr txBox="1"/>
          <p:nvPr/>
        </p:nvSpPr>
        <p:spPr>
          <a:xfrm>
            <a:off x="2987824" y="1911356"/>
            <a:ext cx="540000" cy="510909"/>
          </a:xfrm>
          <a:prstGeom prst="rect">
            <a:avLst/>
          </a:prstGeom>
          <a:noFill/>
        </p:spPr>
        <p:txBody>
          <a:bodyPr wrap="square" rtlCol="0">
            <a:spAutoFit/>
          </a:bodyPr>
          <a:lstStyle/>
          <a:p>
            <a:pPr>
              <a:lnSpc>
                <a:spcPct val="80000"/>
              </a:lnSpc>
            </a:pPr>
            <a:r>
              <a:rPr lang="ja-JP" altLang="en-US" sz="3200" b="1" dirty="0">
                <a:solidFill>
                  <a:srgbClr val="009650"/>
                </a:solidFill>
                <a:latin typeface="Meiryo" charset="-128"/>
                <a:ea typeface="Meiryo" charset="-128"/>
                <a:cs typeface="Meiryo" charset="-128"/>
              </a:rPr>
              <a:t>❺</a:t>
            </a:r>
            <a:endParaRPr lang="en-US" altLang="ja-JP" sz="3200" b="1" dirty="0">
              <a:solidFill>
                <a:srgbClr val="009650"/>
              </a:solidFill>
              <a:latin typeface="Meiryo" charset="-128"/>
              <a:ea typeface="Meiryo" charset="-128"/>
              <a:cs typeface="Meiryo" charset="-128"/>
            </a:endParaRPr>
          </a:p>
        </p:txBody>
      </p:sp>
      <p:sp>
        <p:nvSpPr>
          <p:cNvPr id="111" name="正方形/長方形 110"/>
          <p:cNvSpPr/>
          <p:nvPr/>
        </p:nvSpPr>
        <p:spPr>
          <a:xfrm>
            <a:off x="3745075" y="3310491"/>
            <a:ext cx="1782509" cy="9048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773144" y="2000618"/>
            <a:ext cx="2050837" cy="338554"/>
          </a:xfrm>
          <a:prstGeom prst="rect">
            <a:avLst/>
          </a:prstGeom>
          <a:noFill/>
        </p:spPr>
        <p:txBody>
          <a:bodyPr wrap="square" rtlCol="0">
            <a:spAutoFit/>
          </a:bodyPr>
          <a:lstStyle/>
          <a:p>
            <a:r>
              <a:rPr lang="ja-JP" altLang="en-US" sz="1600" b="1" kern="100" dirty="0">
                <a:solidFill>
                  <a:srgbClr val="009650"/>
                </a:solidFill>
                <a:latin typeface="メイリオ" panose="020B0604030504040204" pitchFamily="50" charset="-128"/>
                <a:ea typeface="メイリオ" panose="020B0604030504040204" pitchFamily="50" charset="-128"/>
                <a:cs typeface="Times New Roman" panose="02020603050405020304" pitchFamily="18" charset="0"/>
              </a:rPr>
              <a:t>ニュースを表示</a:t>
            </a:r>
            <a:endParaRPr kumimoji="1" lang="ja-JP" altLang="en-US" sz="1600" dirty="0">
              <a:solidFill>
                <a:srgbClr val="009650"/>
              </a:solidFill>
            </a:endParaRPr>
          </a:p>
        </p:txBody>
      </p:sp>
      <p:grpSp>
        <p:nvGrpSpPr>
          <p:cNvPr id="47" name="グループ化 46">
            <a:extLst>
              <a:ext uri="{FF2B5EF4-FFF2-40B4-BE49-F238E27FC236}">
                <a16:creationId xmlns:a16="http://schemas.microsoft.com/office/drawing/2014/main" id="{BE93311F-B769-1012-8D8E-982DBC9330E3}"/>
              </a:ext>
            </a:extLst>
          </p:cNvPr>
          <p:cNvGrpSpPr>
            <a:grpSpLocks noChangeAspect="1"/>
          </p:cNvGrpSpPr>
          <p:nvPr/>
        </p:nvGrpSpPr>
        <p:grpSpPr>
          <a:xfrm>
            <a:off x="6753327" y="2961928"/>
            <a:ext cx="1707105" cy="3036372"/>
            <a:chOff x="9641837" y="1586454"/>
            <a:chExt cx="8979797" cy="15972067"/>
          </a:xfrm>
        </p:grpSpPr>
        <p:pic>
          <p:nvPicPr>
            <p:cNvPr id="45" name="図 44" descr="グラフィカル ユーザー インターフェイス, テキスト, メール&#10;&#10;自動的に生成された説明">
              <a:extLst>
                <a:ext uri="{FF2B5EF4-FFF2-40B4-BE49-F238E27FC236}">
                  <a16:creationId xmlns:a16="http://schemas.microsoft.com/office/drawing/2014/main" id="{173D85BD-A0C7-C061-E4A2-40779A2F59D0}"/>
                </a:ext>
              </a:extLst>
            </p:cNvPr>
            <p:cNvPicPr>
              <a:picLocks noChangeAspect="1"/>
            </p:cNvPicPr>
            <p:nvPr/>
          </p:nvPicPr>
          <p:blipFill>
            <a:blip r:embed="rId8"/>
            <a:stretch>
              <a:fillRect/>
            </a:stretch>
          </p:blipFill>
          <p:spPr>
            <a:xfrm>
              <a:off x="9641837" y="1586454"/>
              <a:ext cx="8979797" cy="15972067"/>
            </a:xfrm>
            <a:prstGeom prst="rect">
              <a:avLst/>
            </a:prstGeom>
            <a:ln>
              <a:solidFill>
                <a:schemeClr val="bg1">
                  <a:lumMod val="50000"/>
                </a:schemeClr>
              </a:solidFill>
            </a:ln>
          </p:spPr>
        </p:pic>
        <p:sp>
          <p:nvSpPr>
            <p:cNvPr id="46" name="正方形/長方形 45">
              <a:extLst>
                <a:ext uri="{FF2B5EF4-FFF2-40B4-BE49-F238E27FC236}">
                  <a16:creationId xmlns:a16="http://schemas.microsoft.com/office/drawing/2014/main" id="{6DBE7219-80FF-3938-8E88-5FC2D92FDD6F}"/>
                </a:ext>
              </a:extLst>
            </p:cNvPr>
            <p:cNvSpPr/>
            <p:nvPr/>
          </p:nvSpPr>
          <p:spPr>
            <a:xfrm>
              <a:off x="9746078" y="1644747"/>
              <a:ext cx="1918770" cy="360000"/>
            </a:xfrm>
            <a:prstGeom prst="rect">
              <a:avLst/>
            </a:prstGeom>
            <a:solidFill>
              <a:srgbClr val="0776D1"/>
            </a:solidFill>
            <a:ln>
              <a:solidFill>
                <a:srgbClr val="077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57" name="図 56">
            <a:extLst>
              <a:ext uri="{FF2B5EF4-FFF2-40B4-BE49-F238E27FC236}">
                <a16:creationId xmlns:a16="http://schemas.microsoft.com/office/drawing/2014/main" id="{0D019D5A-6E7D-CD3B-E037-5F5046F064A1}"/>
              </a:ext>
            </a:extLst>
          </p:cNvPr>
          <p:cNvPicPr>
            <a:picLocks noChangeAspect="1"/>
          </p:cNvPicPr>
          <p:nvPr/>
        </p:nvPicPr>
        <p:blipFill rotWithShape="1">
          <a:blip r:embed="rId9"/>
          <a:srcRect l="6949" t="1026" r="7152" b="3621"/>
          <a:stretch/>
        </p:blipFill>
        <p:spPr>
          <a:xfrm>
            <a:off x="1928414" y="2169129"/>
            <a:ext cx="267322" cy="427124"/>
          </a:xfrm>
          <a:prstGeom prst="roundRect">
            <a:avLst>
              <a:gd name="adj" fmla="val 11434"/>
            </a:avLst>
          </a:prstGeom>
        </p:spPr>
      </p:pic>
      <p:grpSp>
        <p:nvGrpSpPr>
          <p:cNvPr id="7" name="グループ化 6">
            <a:extLst>
              <a:ext uri="{FF2B5EF4-FFF2-40B4-BE49-F238E27FC236}">
                <a16:creationId xmlns:a16="http://schemas.microsoft.com/office/drawing/2014/main" id="{11985A3D-608B-0417-E67A-0CBED0D1D45B}"/>
              </a:ext>
            </a:extLst>
          </p:cNvPr>
          <p:cNvGrpSpPr/>
          <p:nvPr/>
        </p:nvGrpSpPr>
        <p:grpSpPr>
          <a:xfrm>
            <a:off x="804337" y="2961927"/>
            <a:ext cx="1679431" cy="3131369"/>
            <a:chOff x="948353" y="2961927"/>
            <a:chExt cx="1679431" cy="3131369"/>
          </a:xfrm>
        </p:grpSpPr>
        <p:pic>
          <p:nvPicPr>
            <p:cNvPr id="27" name="図 26" descr="電卓の写真の携帯電話のスクリーンショット&#10;&#10;中程度の精度で自動的に生成された説明">
              <a:extLst>
                <a:ext uri="{FF2B5EF4-FFF2-40B4-BE49-F238E27FC236}">
                  <a16:creationId xmlns:a16="http://schemas.microsoft.com/office/drawing/2014/main" id="{83E8BFDF-5E9E-DC0F-F9B6-F506264B176C}"/>
                </a:ext>
              </a:extLst>
            </p:cNvPr>
            <p:cNvPicPr>
              <a:picLocks noChangeAspect="1"/>
            </p:cNvPicPr>
            <p:nvPr/>
          </p:nvPicPr>
          <p:blipFill>
            <a:blip r:embed="rId10"/>
            <a:stretch>
              <a:fillRect/>
            </a:stretch>
          </p:blipFill>
          <p:spPr>
            <a:xfrm>
              <a:off x="948353" y="2961927"/>
              <a:ext cx="1679431" cy="3131369"/>
            </a:xfrm>
            <a:prstGeom prst="rect">
              <a:avLst/>
            </a:prstGeom>
            <a:ln>
              <a:solidFill>
                <a:schemeClr val="tx1">
                  <a:lumMod val="50000"/>
                  <a:lumOff val="50000"/>
                </a:schemeClr>
              </a:solidFill>
            </a:ln>
          </p:spPr>
        </p:pic>
        <p:pic>
          <p:nvPicPr>
            <p:cNvPr id="6" name="図 5">
              <a:extLst>
                <a:ext uri="{FF2B5EF4-FFF2-40B4-BE49-F238E27FC236}">
                  <a16:creationId xmlns:a16="http://schemas.microsoft.com/office/drawing/2014/main" id="{B0A2B156-CE0F-CD04-4A92-FA0DFF9C7290}"/>
                </a:ext>
              </a:extLst>
            </p:cNvPr>
            <p:cNvPicPr>
              <a:picLocks noChangeAspect="1"/>
            </p:cNvPicPr>
            <p:nvPr/>
          </p:nvPicPr>
          <p:blipFill>
            <a:blip r:embed="rId11"/>
            <a:stretch>
              <a:fillRect/>
            </a:stretch>
          </p:blipFill>
          <p:spPr>
            <a:xfrm>
              <a:off x="1069181" y="2961928"/>
              <a:ext cx="164076" cy="79520"/>
            </a:xfrm>
            <a:prstGeom prst="rect">
              <a:avLst/>
            </a:prstGeom>
          </p:spPr>
        </p:pic>
      </p:grpSp>
      <p:sp>
        <p:nvSpPr>
          <p:cNvPr id="33" name="正方形/長方形 32">
            <a:extLst>
              <a:ext uri="{FF2B5EF4-FFF2-40B4-BE49-F238E27FC236}">
                <a16:creationId xmlns:a16="http://schemas.microsoft.com/office/drawing/2014/main" id="{95579BBE-5814-58B7-F23D-B0A196CF5A45}"/>
              </a:ext>
            </a:extLst>
          </p:cNvPr>
          <p:cNvSpPr/>
          <p:nvPr/>
        </p:nvSpPr>
        <p:spPr>
          <a:xfrm>
            <a:off x="2136222" y="5583466"/>
            <a:ext cx="361271" cy="540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右 12">
            <a:extLst>
              <a:ext uri="{FF2B5EF4-FFF2-40B4-BE49-F238E27FC236}">
                <a16:creationId xmlns:a16="http://schemas.microsoft.com/office/drawing/2014/main" id="{E2C8C2AF-BD80-305F-5468-D7B651CAD065}"/>
              </a:ext>
            </a:extLst>
          </p:cNvPr>
          <p:cNvSpPr/>
          <p:nvPr/>
        </p:nvSpPr>
        <p:spPr>
          <a:xfrm>
            <a:off x="2771800" y="4279356"/>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21" name="テキスト ボックス 20">
            <a:extLst>
              <a:ext uri="{FF2B5EF4-FFF2-40B4-BE49-F238E27FC236}">
                <a16:creationId xmlns:a16="http://schemas.microsoft.com/office/drawing/2014/main" id="{C6958DDE-3C19-373D-FA03-9448C1E0D0C1}"/>
              </a:ext>
            </a:extLst>
          </p:cNvPr>
          <p:cNvSpPr txBox="1"/>
          <p:nvPr/>
        </p:nvSpPr>
        <p:spPr>
          <a:xfrm>
            <a:off x="3693943" y="1987450"/>
            <a:ext cx="2523023" cy="553998"/>
          </a:xfrm>
          <a:prstGeom prst="rect">
            <a:avLst/>
          </a:prstGeom>
          <a:noFill/>
        </p:spPr>
        <p:txBody>
          <a:bodyPr wrap="square" lIns="91440" tIns="45720" rIns="91440" bIns="45720" rtlCol="0" anchor="t">
            <a:spAutoFit/>
          </a:bodyPr>
          <a:lstStyle/>
          <a:p>
            <a:r>
              <a:rPr lang="ja-JP" altLang="en-US" sz="1500" b="1" dirty="0">
                <a:latin typeface="メイリオ" panose="020B0604030504040204" pitchFamily="50" charset="-128"/>
                <a:ea typeface="メイリオ" panose="020B0604030504040204" pitchFamily="50" charset="-128"/>
              </a:rPr>
              <a:t>検索結果の中から</a:t>
            </a:r>
            <a:endParaRPr lang="en-US" altLang="ja-JP" sz="1500" b="1" dirty="0">
              <a:latin typeface="メイリオ" panose="020B0604030504040204" pitchFamily="50" charset="-128"/>
              <a:ea typeface="メイリオ" panose="020B0604030504040204" pitchFamily="50" charset="-128"/>
            </a:endParaRPr>
          </a:p>
          <a:p>
            <a:r>
              <a:rPr lang="ja-JP" altLang="en-US" sz="1500" b="1" dirty="0">
                <a:latin typeface="メイリオ" panose="020B0604030504040204" pitchFamily="50" charset="-128"/>
                <a:ea typeface="メイリオ" panose="020B0604030504040204" pitchFamily="50" charset="-128"/>
              </a:rPr>
              <a:t>見たい項目を選択する</a:t>
            </a:r>
            <a:endParaRPr lang="en-US" altLang="ja-JP" sz="1500" b="1" dirty="0">
              <a:latin typeface="メイリオ" panose="020B0604030504040204" pitchFamily="50" charset="-128"/>
              <a:ea typeface="メイリオ" panose="020B0604030504040204" pitchFamily="50" charset="-128"/>
            </a:endParaRPr>
          </a:p>
        </p:txBody>
      </p:sp>
      <p:sp>
        <p:nvSpPr>
          <p:cNvPr id="23" name="矢印: 右 22">
            <a:extLst>
              <a:ext uri="{FF2B5EF4-FFF2-40B4-BE49-F238E27FC236}">
                <a16:creationId xmlns:a16="http://schemas.microsoft.com/office/drawing/2014/main" id="{B2307BE6-4A1D-6CD8-7FB6-03D6E02A5204}"/>
              </a:ext>
            </a:extLst>
          </p:cNvPr>
          <p:cNvSpPr/>
          <p:nvPr/>
        </p:nvSpPr>
        <p:spPr>
          <a:xfrm>
            <a:off x="5868144" y="4279356"/>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26" name="フリーフォーム 92">
            <a:extLst>
              <a:ext uri="{FF2B5EF4-FFF2-40B4-BE49-F238E27FC236}">
                <a16:creationId xmlns:a16="http://schemas.microsoft.com/office/drawing/2014/main" id="{1E168DC7-BAD3-C283-BA2E-22604D7D3E1C}"/>
              </a:ext>
            </a:extLst>
          </p:cNvPr>
          <p:cNvSpPr/>
          <p:nvPr/>
        </p:nvSpPr>
        <p:spPr>
          <a:xfrm>
            <a:off x="2511218" y="5325981"/>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フリーフォーム 83">
            <a:extLst>
              <a:ext uri="{FF2B5EF4-FFF2-40B4-BE49-F238E27FC236}">
                <a16:creationId xmlns:a16="http://schemas.microsoft.com/office/drawing/2014/main" id="{8F722832-BD5F-7F95-E769-46142C7C0F47}"/>
              </a:ext>
            </a:extLst>
          </p:cNvPr>
          <p:cNvSpPr/>
          <p:nvPr/>
        </p:nvSpPr>
        <p:spPr>
          <a:xfrm>
            <a:off x="3452639" y="2987787"/>
            <a:ext cx="296586" cy="293005"/>
          </a:xfrm>
          <a:custGeom>
            <a:avLst/>
            <a:gdLst/>
            <a:ahLst/>
            <a:cxnLst/>
            <a:rect l="l" t="t" r="r" b="b"/>
            <a:pathLst>
              <a:path w="296586" h="293005">
                <a:moveTo>
                  <a:pt x="93273" y="51601"/>
                </a:moveTo>
                <a:lnTo>
                  <a:pt x="93273" y="159688"/>
                </a:lnTo>
                <a:cubicBezTo>
                  <a:pt x="107272" y="154153"/>
                  <a:pt x="121923" y="151386"/>
                  <a:pt x="137224" y="151386"/>
                </a:cubicBezTo>
                <a:cubicBezTo>
                  <a:pt x="149378" y="151386"/>
                  <a:pt x="158494" y="153719"/>
                  <a:pt x="164571" y="158386"/>
                </a:cubicBezTo>
                <a:cubicBezTo>
                  <a:pt x="169889" y="162509"/>
                  <a:pt x="172548" y="169075"/>
                  <a:pt x="172548" y="178082"/>
                </a:cubicBezTo>
                <a:cubicBezTo>
                  <a:pt x="172548" y="188392"/>
                  <a:pt x="169807" y="196503"/>
                  <a:pt x="164327" y="202418"/>
                </a:cubicBezTo>
                <a:cubicBezTo>
                  <a:pt x="158847" y="208332"/>
                  <a:pt x="151603" y="211289"/>
                  <a:pt x="142596" y="211289"/>
                </a:cubicBezTo>
                <a:cubicBezTo>
                  <a:pt x="133806" y="211289"/>
                  <a:pt x="124120" y="209580"/>
                  <a:pt x="113539" y="206162"/>
                </a:cubicBezTo>
                <a:cubicBezTo>
                  <a:pt x="102959" y="202743"/>
                  <a:pt x="95444" y="198810"/>
                  <a:pt x="90994" y="194360"/>
                </a:cubicBezTo>
                <a:lnTo>
                  <a:pt x="85948" y="194360"/>
                </a:lnTo>
                <a:lnTo>
                  <a:pt x="85948" y="231963"/>
                </a:lnTo>
                <a:cubicBezTo>
                  <a:pt x="103746" y="241512"/>
                  <a:pt x="123062" y="246287"/>
                  <a:pt x="143898" y="246287"/>
                </a:cubicBezTo>
                <a:cubicBezTo>
                  <a:pt x="165819" y="246287"/>
                  <a:pt x="183372" y="240292"/>
                  <a:pt x="196558" y="228300"/>
                </a:cubicBezTo>
                <a:cubicBezTo>
                  <a:pt x="209743" y="216308"/>
                  <a:pt x="216336" y="200003"/>
                  <a:pt x="216336" y="179384"/>
                </a:cubicBezTo>
                <a:cubicBezTo>
                  <a:pt x="216336" y="157789"/>
                  <a:pt x="207979" y="140860"/>
                  <a:pt x="191267" y="128597"/>
                </a:cubicBezTo>
                <a:cubicBezTo>
                  <a:pt x="181066" y="121109"/>
                  <a:pt x="164951" y="117365"/>
                  <a:pt x="142921" y="117365"/>
                </a:cubicBezTo>
                <a:cubicBezTo>
                  <a:pt x="139449" y="117365"/>
                  <a:pt x="135922" y="117690"/>
                  <a:pt x="132341" y="118342"/>
                </a:cubicBezTo>
                <a:lnTo>
                  <a:pt x="132341" y="85948"/>
                </a:lnTo>
                <a:lnTo>
                  <a:pt x="212592" y="85948"/>
                </a:lnTo>
                <a:lnTo>
                  <a:pt x="212592" y="51601"/>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24920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グループ化 17">
            <a:extLst>
              <a:ext uri="{FF2B5EF4-FFF2-40B4-BE49-F238E27FC236}">
                <a16:creationId xmlns:a16="http://schemas.microsoft.com/office/drawing/2014/main" id="{515A48B7-95F8-74F7-5F7C-9643283CE8F1}"/>
              </a:ext>
            </a:extLst>
          </p:cNvPr>
          <p:cNvGrpSpPr/>
          <p:nvPr/>
        </p:nvGrpSpPr>
        <p:grpSpPr>
          <a:xfrm>
            <a:off x="3099358" y="2983691"/>
            <a:ext cx="1760674" cy="3131652"/>
            <a:chOff x="3624533" y="2891642"/>
            <a:chExt cx="1760674" cy="3131652"/>
          </a:xfrm>
        </p:grpSpPr>
        <p:pic>
          <p:nvPicPr>
            <p:cNvPr id="19" name="図 18" descr="グラフィカル ユーザー インターフェイス, テキスト, アプリケーション&#10;&#10;自動的に生成された説明">
              <a:extLst>
                <a:ext uri="{FF2B5EF4-FFF2-40B4-BE49-F238E27FC236}">
                  <a16:creationId xmlns:a16="http://schemas.microsoft.com/office/drawing/2014/main" id="{0A0C611A-4127-9C09-999D-0CF1A1B772E8}"/>
                </a:ext>
              </a:extLst>
            </p:cNvPr>
            <p:cNvPicPr>
              <a:picLocks noChangeAspect="1"/>
            </p:cNvPicPr>
            <p:nvPr/>
          </p:nvPicPr>
          <p:blipFill>
            <a:blip r:embed="rId4"/>
            <a:stretch>
              <a:fillRect/>
            </a:stretch>
          </p:blipFill>
          <p:spPr>
            <a:xfrm>
              <a:off x="3624533" y="2891642"/>
              <a:ext cx="1760674" cy="3131652"/>
            </a:xfrm>
            <a:prstGeom prst="rect">
              <a:avLst/>
            </a:prstGeom>
            <a:ln>
              <a:solidFill>
                <a:schemeClr val="tx1"/>
              </a:solidFill>
            </a:ln>
          </p:spPr>
        </p:pic>
        <p:pic>
          <p:nvPicPr>
            <p:cNvPr id="27" name="図 26">
              <a:extLst>
                <a:ext uri="{FF2B5EF4-FFF2-40B4-BE49-F238E27FC236}">
                  <a16:creationId xmlns:a16="http://schemas.microsoft.com/office/drawing/2014/main" id="{6EF4D343-948E-C325-9AFD-6EF386F09697}"/>
                </a:ext>
              </a:extLst>
            </p:cNvPr>
            <p:cNvPicPr>
              <a:picLocks noChangeAspect="1"/>
            </p:cNvPicPr>
            <p:nvPr/>
          </p:nvPicPr>
          <p:blipFill>
            <a:blip r:embed="rId5"/>
            <a:stretch>
              <a:fillRect/>
            </a:stretch>
          </p:blipFill>
          <p:spPr>
            <a:xfrm>
              <a:off x="3737309" y="2891642"/>
              <a:ext cx="186619" cy="97703"/>
            </a:xfrm>
            <a:prstGeom prst="rect">
              <a:avLst/>
            </a:prstGeom>
          </p:spPr>
        </p:pic>
      </p:grpSp>
      <p:grpSp>
        <p:nvGrpSpPr>
          <p:cNvPr id="3" name="グループ化 2">
            <a:extLst>
              <a:ext uri="{FF2B5EF4-FFF2-40B4-BE49-F238E27FC236}">
                <a16:creationId xmlns:a16="http://schemas.microsoft.com/office/drawing/2014/main" id="{DC51C0A2-02BC-789D-CEEB-6A5003071105}"/>
              </a:ext>
            </a:extLst>
          </p:cNvPr>
          <p:cNvGrpSpPr/>
          <p:nvPr/>
        </p:nvGrpSpPr>
        <p:grpSpPr>
          <a:xfrm>
            <a:off x="541543" y="3062133"/>
            <a:ext cx="1515397" cy="3060000"/>
            <a:chOff x="7092280" y="3086152"/>
            <a:chExt cx="1515397" cy="3060000"/>
          </a:xfrm>
        </p:grpSpPr>
        <p:grpSp>
          <p:nvGrpSpPr>
            <p:cNvPr id="5" name="グループ化 4">
              <a:extLst>
                <a:ext uri="{FF2B5EF4-FFF2-40B4-BE49-F238E27FC236}">
                  <a16:creationId xmlns:a16="http://schemas.microsoft.com/office/drawing/2014/main" id="{3DC27A81-B84B-DCD1-EDF6-A066899DCF29}"/>
                </a:ext>
              </a:extLst>
            </p:cNvPr>
            <p:cNvGrpSpPr/>
            <p:nvPr/>
          </p:nvGrpSpPr>
          <p:grpSpPr>
            <a:xfrm>
              <a:off x="7092280" y="3086152"/>
              <a:ext cx="1515397" cy="3060000"/>
              <a:chOff x="6948264" y="3086152"/>
              <a:chExt cx="1515397" cy="3060000"/>
            </a:xfrm>
          </p:grpSpPr>
          <p:pic>
            <p:nvPicPr>
              <p:cNvPr id="12" name="図 11">
                <a:extLst>
                  <a:ext uri="{FF2B5EF4-FFF2-40B4-BE49-F238E27FC236}">
                    <a16:creationId xmlns:a16="http://schemas.microsoft.com/office/drawing/2014/main" id="{DA3B5021-024B-1632-27C2-B1BF11F84395}"/>
                  </a:ext>
                </a:extLst>
              </p:cNvPr>
              <p:cNvPicPr>
                <a:picLocks noChangeAspect="1"/>
              </p:cNvPicPr>
              <p:nvPr/>
            </p:nvPicPr>
            <p:blipFill>
              <a:blip r:embed="rId6"/>
              <a:stretch>
                <a:fillRect/>
              </a:stretch>
            </p:blipFill>
            <p:spPr>
              <a:xfrm>
                <a:off x="6948264" y="3086152"/>
                <a:ext cx="1515397" cy="3060000"/>
              </a:xfrm>
              <a:prstGeom prst="rect">
                <a:avLst/>
              </a:prstGeom>
            </p:spPr>
          </p:pic>
          <p:pic>
            <p:nvPicPr>
              <p:cNvPr id="17" name="図 16" descr="グラフィカル ユーザー インターフェイス, アプリケーション&#10;&#10;自動的に生成された説明">
                <a:extLst>
                  <a:ext uri="{FF2B5EF4-FFF2-40B4-BE49-F238E27FC236}">
                    <a16:creationId xmlns:a16="http://schemas.microsoft.com/office/drawing/2014/main" id="{8FF8822F-D4FA-D548-B73F-E14D02E03576}"/>
                  </a:ext>
                </a:extLst>
              </p:cNvPr>
              <p:cNvPicPr>
                <a:picLocks noChangeAspect="1"/>
              </p:cNvPicPr>
              <p:nvPr/>
            </p:nvPicPr>
            <p:blipFill>
              <a:blip r:embed="rId7"/>
              <a:stretch>
                <a:fillRect/>
              </a:stretch>
            </p:blipFill>
            <p:spPr>
              <a:xfrm>
                <a:off x="7034561" y="3423249"/>
                <a:ext cx="1329668" cy="2365036"/>
              </a:xfrm>
              <a:prstGeom prst="rect">
                <a:avLst/>
              </a:prstGeom>
            </p:spPr>
          </p:pic>
        </p:grpSp>
        <p:pic>
          <p:nvPicPr>
            <p:cNvPr id="11" name="図 10">
              <a:extLst>
                <a:ext uri="{FF2B5EF4-FFF2-40B4-BE49-F238E27FC236}">
                  <a16:creationId xmlns:a16="http://schemas.microsoft.com/office/drawing/2014/main" id="{481832E2-56BF-7C55-8F20-E1552EAD8557}"/>
                </a:ext>
              </a:extLst>
            </p:cNvPr>
            <p:cNvPicPr>
              <a:picLocks noChangeAspect="1"/>
            </p:cNvPicPr>
            <p:nvPr/>
          </p:nvPicPr>
          <p:blipFill>
            <a:blip r:embed="rId8"/>
            <a:stretch>
              <a:fillRect/>
            </a:stretch>
          </p:blipFill>
          <p:spPr>
            <a:xfrm>
              <a:off x="7264871" y="3435066"/>
              <a:ext cx="144016" cy="56006"/>
            </a:xfrm>
            <a:prstGeom prst="rect">
              <a:avLst/>
            </a:prstGeom>
          </p:spPr>
        </p:pic>
      </p:gr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9" imgW="554" imgH="551" progId="TCLayout.ActiveDocument.1">
                  <p:embed/>
                </p:oleObj>
              </mc:Choice>
              <mc:Fallback>
                <p:oleObj name="think-cell スライド" r:id="rId9"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07804" y="1412087"/>
            <a:ext cx="8384676" cy="360000"/>
          </a:xfrm>
        </p:spPr>
        <p:txBody>
          <a:bodyPr>
            <a:noAutofit/>
          </a:bodyPr>
          <a:lstStyle/>
          <a:p>
            <a:r>
              <a:rPr lang="en-US" altLang="ja-JP" dirty="0"/>
              <a:t>Safari</a:t>
            </a:r>
            <a:r>
              <a:rPr lang="ja-JP" altLang="en-US" dirty="0"/>
              <a:t>でニュースを見てみましょ</a:t>
            </a:r>
            <a:r>
              <a:rPr lang="ja-JP" altLang="en-US" spc="-1250" dirty="0"/>
              <a:t>う</a:t>
            </a:r>
            <a:r>
              <a:rPr lang="ja-JP" altLang="en-US" dirty="0"/>
              <a:t>（音声入力）</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1-B</a:t>
            </a:r>
            <a:endParaRPr lang="en-US" sz="3600" dirty="0"/>
          </a:p>
        </p:txBody>
      </p:sp>
      <p:sp>
        <p:nvSpPr>
          <p:cNvPr id="64" name="正方形/長方形 63"/>
          <p:cNvSpPr>
            <a:spLocks noChangeAspect="1"/>
          </p:cNvSpPr>
          <p:nvPr/>
        </p:nvSpPr>
        <p:spPr>
          <a:xfrm>
            <a:off x="1105565" y="5411362"/>
            <a:ext cx="357935" cy="357935"/>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6A013054-7987-46D2-89A9-B09248912486}"/>
              </a:ext>
            </a:extLst>
          </p:cNvPr>
          <p:cNvSpPr txBox="1"/>
          <p:nvPr/>
        </p:nvSpPr>
        <p:spPr>
          <a:xfrm>
            <a:off x="2915816" y="1920402"/>
            <a:ext cx="2578874" cy="584775"/>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マイクボタン「　 」</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を押す</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8" name="テキスト ボックス 67">
            <a:extLst>
              <a:ext uri="{FF2B5EF4-FFF2-40B4-BE49-F238E27FC236}">
                <a16:creationId xmlns:a16="http://schemas.microsoft.com/office/drawing/2014/main" id="{6A013054-7987-46D2-89A9-B09248912486}"/>
              </a:ext>
            </a:extLst>
          </p:cNvPr>
          <p:cNvSpPr txBox="1"/>
          <p:nvPr/>
        </p:nvSpPr>
        <p:spPr>
          <a:xfrm>
            <a:off x="205220" y="1911356"/>
            <a:ext cx="540000" cy="510909"/>
          </a:xfrm>
          <a:prstGeom prst="rect">
            <a:avLst/>
          </a:prstGeom>
          <a:noFill/>
        </p:spPr>
        <p:txBody>
          <a:bodyPr wrap="square" rtlCol="0">
            <a:spAutoFit/>
          </a:bodyPr>
          <a:lstStyle/>
          <a:p>
            <a:pPr>
              <a:lnSpc>
                <a:spcPct val="80000"/>
              </a:lnSpc>
            </a:pPr>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36" name="テキスト ボックス 35">
            <a:extLst>
              <a:ext uri="{FF2B5EF4-FFF2-40B4-BE49-F238E27FC236}">
                <a16:creationId xmlns:a16="http://schemas.microsoft.com/office/drawing/2014/main" id="{6A013054-7987-46D2-89A9-B09248912486}"/>
              </a:ext>
            </a:extLst>
          </p:cNvPr>
          <p:cNvSpPr txBox="1"/>
          <p:nvPr/>
        </p:nvSpPr>
        <p:spPr>
          <a:xfrm>
            <a:off x="2425174" y="1916832"/>
            <a:ext cx="540000" cy="510909"/>
          </a:xfrm>
          <a:prstGeom prst="rect">
            <a:avLst/>
          </a:prstGeom>
          <a:noFill/>
        </p:spPr>
        <p:txBody>
          <a:bodyPr wrap="square" rtlCol="0">
            <a:spAutoFit/>
          </a:bodyPr>
          <a:lstStyle/>
          <a:p>
            <a:pPr>
              <a:lnSpc>
                <a:spcPct val="80000"/>
              </a:lnSpc>
            </a:pPr>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sp>
        <p:nvSpPr>
          <p:cNvPr id="49" name="テキスト ボックス 48">
            <a:extLst>
              <a:ext uri="{FF2B5EF4-FFF2-40B4-BE49-F238E27FC236}">
                <a16:creationId xmlns:a16="http://schemas.microsoft.com/office/drawing/2014/main" id="{6A013054-7987-46D2-89A9-B09248912486}"/>
              </a:ext>
            </a:extLst>
          </p:cNvPr>
          <p:cNvSpPr txBox="1"/>
          <p:nvPr/>
        </p:nvSpPr>
        <p:spPr>
          <a:xfrm>
            <a:off x="563500" y="1871044"/>
            <a:ext cx="1800000" cy="800219"/>
          </a:xfrm>
          <a:prstGeom prst="rect">
            <a:avLst/>
          </a:prstGeom>
          <a:noFill/>
        </p:spPr>
        <p:txBody>
          <a:bodyPr wrap="square" lIns="91440" tIns="45720" rIns="91440" bIns="45720" rtlCol="0" anchor="t">
            <a:spAutoFit/>
          </a:bodyPr>
          <a:lstStyle/>
          <a:p>
            <a:pPr>
              <a:lnSpc>
                <a:spcPct val="150000"/>
              </a:lnSpc>
            </a:pPr>
            <a:r>
              <a:rPr lang="en-US" altLang="ja-JP" sz="1600" b="1" kern="100" dirty="0">
                <a:latin typeface="メイリオ"/>
                <a:ea typeface="メイリオ"/>
                <a:cs typeface="Times New Roman"/>
              </a:rPr>
              <a:t> Safari</a:t>
            </a:r>
            <a:r>
              <a:rPr lang="ja-JP" altLang="en-US" sz="1600" b="1" kern="100" dirty="0">
                <a:latin typeface="メイリオ"/>
                <a:ea typeface="メイリオ"/>
                <a:cs typeface="Times New Roman"/>
              </a:rPr>
              <a:t>「　　</a:t>
            </a:r>
            <a:r>
              <a:rPr lang="ja-JP" altLang="ja-JP" sz="1600" b="1" kern="100" spc="-750" dirty="0">
                <a:latin typeface="メイリオ"/>
                <a:ea typeface="メイリオ"/>
                <a:cs typeface="Times New Roman"/>
              </a:rPr>
              <a:t>」</a:t>
            </a:r>
            <a:r>
              <a:rPr lang="en-US" altLang="ja-JP" sz="1600" b="1" kern="100" spc="-750" dirty="0">
                <a:latin typeface="メイリオ"/>
                <a:ea typeface="メイリオ"/>
                <a:cs typeface="Times New Roman"/>
              </a:rPr>
              <a:t>    </a:t>
            </a:r>
            <a:r>
              <a:rPr lang="en-US" altLang="ja-JP" sz="1600" b="1" kern="100" dirty="0">
                <a:latin typeface="メイリオ"/>
                <a:ea typeface="メイリオ"/>
                <a:cs typeface="Times New Roman"/>
              </a:rPr>
              <a:t> </a:t>
            </a:r>
          </a:p>
          <a:p>
            <a:pPr>
              <a:lnSpc>
                <a:spcPct val="150000"/>
              </a:lnSpc>
            </a:pPr>
            <a:r>
              <a:rPr lang="ja-JP" altLang="en-US" sz="1600" b="1" kern="100" dirty="0">
                <a:latin typeface="メイリオ"/>
                <a:ea typeface="メイリオ"/>
                <a:cs typeface="Times New Roman"/>
              </a:rPr>
              <a:t> を押す</a:t>
            </a:r>
            <a:endParaRPr lang="ja-JP" altLang="ja-JP" sz="1600" b="1" kern="100" dirty="0">
              <a:latin typeface="メイリオ"/>
              <a:ea typeface="メイリオ"/>
              <a:cs typeface="Times New Roman"/>
            </a:endParaRPr>
          </a:p>
        </p:txBody>
      </p:sp>
      <p:sp>
        <p:nvSpPr>
          <p:cNvPr id="48" name="タイトル 1"/>
          <p:cNvSpPr>
            <a:spLocks noGrp="1" noChangeAspect="1"/>
          </p:cNvSpPr>
          <p:nvPr>
            <p:ph type="ctrTitle"/>
          </p:nvPr>
        </p:nvSpPr>
        <p:spPr>
          <a:xfrm>
            <a:off x="1770127" y="194655"/>
            <a:ext cx="5109091" cy="861774"/>
          </a:xfrm>
        </p:spPr>
        <p:txBody>
          <a:bodyPr vert="horz" wrap="none">
            <a:spAutoFit/>
          </a:bodyPr>
          <a:lstStyle/>
          <a:p>
            <a:pPr>
              <a:lnSpc>
                <a:spcPct val="100000"/>
              </a:lnSpc>
            </a:pPr>
            <a:r>
              <a:rPr kumimoji="0" lang="ja-JP" altLang="en-US" sz="1800" kern="0" dirty="0"/>
              <a:t>インターネットをブラウザで閲覧する</a:t>
            </a:r>
            <a:br>
              <a:rPr kumimoji="0" lang="ja-JP" altLang="en-US" sz="1800" kern="0" dirty="0"/>
            </a:br>
            <a:r>
              <a:rPr kumimoji="0" lang="ja-JP" altLang="en-US" kern="0" dirty="0"/>
              <a:t>ニュースを見てみましょう</a:t>
            </a:r>
            <a:endParaRPr kumimoji="0" lang="ja-JP" altLang="en-US" kern="0" spc="-150" dirty="0"/>
          </a:p>
        </p:txBody>
      </p:sp>
      <p:sp>
        <p:nvSpPr>
          <p:cNvPr id="72" name="テキスト ボックス 71">
            <a:extLst>
              <a:ext uri="{FF2B5EF4-FFF2-40B4-BE49-F238E27FC236}">
                <a16:creationId xmlns:a16="http://schemas.microsoft.com/office/drawing/2014/main" id="{6A013054-7987-46D2-89A9-B09248912486}"/>
              </a:ext>
            </a:extLst>
          </p:cNvPr>
          <p:cNvSpPr txBox="1"/>
          <p:nvPr/>
        </p:nvSpPr>
        <p:spPr>
          <a:xfrm>
            <a:off x="5111520" y="1916832"/>
            <a:ext cx="540000" cy="510909"/>
          </a:xfrm>
          <a:prstGeom prst="rect">
            <a:avLst/>
          </a:prstGeom>
          <a:noFill/>
        </p:spPr>
        <p:txBody>
          <a:bodyPr wrap="square" rtlCol="0">
            <a:spAutoFit/>
          </a:bodyPr>
          <a:lstStyle/>
          <a:p>
            <a:pPr>
              <a:lnSpc>
                <a:spcPct val="80000"/>
              </a:lnSpc>
            </a:pPr>
            <a:r>
              <a:rPr lang="ja-JP" altLang="en-US" sz="3200" b="1" dirty="0">
                <a:solidFill>
                  <a:srgbClr val="009650"/>
                </a:solidFill>
                <a:latin typeface="Meiryo" charset="-128"/>
                <a:ea typeface="Meiryo" charset="-128"/>
                <a:cs typeface="Meiryo" charset="-128"/>
              </a:rPr>
              <a:t>➌</a:t>
            </a:r>
            <a:endParaRPr lang="en-US" altLang="ja-JP" sz="3200" b="1" dirty="0">
              <a:solidFill>
                <a:srgbClr val="009650"/>
              </a:solidFill>
              <a:latin typeface="Meiryo" charset="-128"/>
              <a:ea typeface="Meiryo" charset="-128"/>
              <a:cs typeface="Meiryo" charset="-128"/>
            </a:endParaRPr>
          </a:p>
        </p:txBody>
      </p:sp>
      <p:grpSp>
        <p:nvGrpSpPr>
          <p:cNvPr id="91" name="図形グループ 90"/>
          <p:cNvGrpSpPr/>
          <p:nvPr/>
        </p:nvGrpSpPr>
        <p:grpSpPr>
          <a:xfrm>
            <a:off x="865983" y="5186180"/>
            <a:ext cx="296587" cy="293005"/>
            <a:chOff x="2897417" y="3995693"/>
            <a:chExt cx="296587" cy="293005"/>
          </a:xfrm>
        </p:grpSpPr>
        <p:sp>
          <p:nvSpPr>
            <p:cNvPr id="108" name="円/楕円 107"/>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テキスト ボックス 108"/>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sp>
        <p:nvSpPr>
          <p:cNvPr id="2" name="角丸四角形 55" descr="「Safari（サファリ）」のアイコン">
            <a:extLst>
              <a:ext uri="{FF2B5EF4-FFF2-40B4-BE49-F238E27FC236}">
                <a16:creationId xmlns:a16="http://schemas.microsoft.com/office/drawing/2014/main" id="{5FCBEB09-090C-C4AA-899E-E0F3EF26B415}"/>
              </a:ext>
            </a:extLst>
          </p:cNvPr>
          <p:cNvSpPr>
            <a:spLocks noChangeAspect="1"/>
          </p:cNvSpPr>
          <p:nvPr/>
        </p:nvSpPr>
        <p:spPr>
          <a:xfrm>
            <a:off x="1582389" y="1905257"/>
            <a:ext cx="330887" cy="330282"/>
          </a:xfrm>
          <a:prstGeom prst="roundRect">
            <a:avLst>
              <a:gd name="adj" fmla="val 24606"/>
            </a:avLst>
          </a:prstGeom>
          <a:blipFill dpi="0" rotWithShape="1">
            <a:blip r:embed="rId11">
              <a:extLst>
                <a:ext uri="{28A0092B-C50C-407E-A947-70E740481C1C}">
                  <a14:useLocalDpi xmlns:a14="http://schemas.microsoft.com/office/drawing/2010/main" val="0"/>
                </a:ext>
              </a:extLst>
            </a:blip>
            <a:srcRect/>
            <a:stretch>
              <a:fillRect/>
            </a:stretch>
          </a:blipFill>
          <a:ln w="3175"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9" name="正方形/長方形 8">
            <a:extLst>
              <a:ext uri="{FF2B5EF4-FFF2-40B4-BE49-F238E27FC236}">
                <a16:creationId xmlns:a16="http://schemas.microsoft.com/office/drawing/2014/main" id="{DB43FB95-6838-DCEF-3609-699092083618}"/>
              </a:ext>
            </a:extLst>
          </p:cNvPr>
          <p:cNvSpPr/>
          <p:nvPr/>
        </p:nvSpPr>
        <p:spPr>
          <a:xfrm>
            <a:off x="4500873" y="5648981"/>
            <a:ext cx="270928" cy="2406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図形グループ 86">
            <a:extLst>
              <a:ext uri="{FF2B5EF4-FFF2-40B4-BE49-F238E27FC236}">
                <a16:creationId xmlns:a16="http://schemas.microsoft.com/office/drawing/2014/main" id="{7363F4A7-4030-009F-21F2-297C1930FAC6}"/>
              </a:ext>
            </a:extLst>
          </p:cNvPr>
          <p:cNvGrpSpPr/>
          <p:nvPr/>
        </p:nvGrpSpPr>
        <p:grpSpPr>
          <a:xfrm>
            <a:off x="4284617" y="5445913"/>
            <a:ext cx="296586" cy="293005"/>
            <a:chOff x="3546641" y="3995693"/>
            <a:chExt cx="296586" cy="293005"/>
          </a:xfrm>
        </p:grpSpPr>
        <p:sp>
          <p:nvSpPr>
            <p:cNvPr id="14" name="円/楕円 87">
              <a:extLst>
                <a:ext uri="{FF2B5EF4-FFF2-40B4-BE49-F238E27FC236}">
                  <a16:creationId xmlns:a16="http://schemas.microsoft.com/office/drawing/2014/main" id="{B7269E74-F6D9-DF6E-932F-6CBCF65291E2}"/>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6" name="フリーフォーム 88">
              <a:extLst>
                <a:ext uri="{FF2B5EF4-FFF2-40B4-BE49-F238E27FC236}">
                  <a16:creationId xmlns:a16="http://schemas.microsoft.com/office/drawing/2014/main" id="{E3FE2C92-48E0-5285-B40C-9108A33B58B1}"/>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grpSp>
      <p:pic>
        <p:nvPicPr>
          <p:cNvPr id="24" name="Picture 2" descr="座りながらスマホを使う人のイラスト（女性）">
            <a:extLst>
              <a:ext uri="{FF2B5EF4-FFF2-40B4-BE49-F238E27FC236}">
                <a16:creationId xmlns:a16="http://schemas.microsoft.com/office/drawing/2014/main" id="{D38EEE3C-D7DB-FE57-1379-36C0F68CF6F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flipH="1">
            <a:off x="7915974" y="3145941"/>
            <a:ext cx="897792" cy="864000"/>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グループ化 24">
            <a:extLst>
              <a:ext uri="{FF2B5EF4-FFF2-40B4-BE49-F238E27FC236}">
                <a16:creationId xmlns:a16="http://schemas.microsoft.com/office/drawing/2014/main" id="{72A263FF-7F8D-BA83-2F8A-7A418C5D2EC7}"/>
              </a:ext>
            </a:extLst>
          </p:cNvPr>
          <p:cNvGrpSpPr/>
          <p:nvPr/>
        </p:nvGrpSpPr>
        <p:grpSpPr>
          <a:xfrm>
            <a:off x="6784408" y="2487488"/>
            <a:ext cx="1919225" cy="377966"/>
            <a:chOff x="-2526491" y="4392143"/>
            <a:chExt cx="1367670" cy="315223"/>
          </a:xfrm>
        </p:grpSpPr>
        <p:sp>
          <p:nvSpPr>
            <p:cNvPr id="26" name="吹き出し: 角を丸めた四角形 25">
              <a:extLst>
                <a:ext uri="{FF2B5EF4-FFF2-40B4-BE49-F238E27FC236}">
                  <a16:creationId xmlns:a16="http://schemas.microsoft.com/office/drawing/2014/main" id="{AFC5883C-4AE4-07ED-173B-F0FC69A1F7F7}"/>
                </a:ext>
              </a:extLst>
            </p:cNvPr>
            <p:cNvSpPr/>
            <p:nvPr/>
          </p:nvSpPr>
          <p:spPr>
            <a:xfrm>
              <a:off x="-2526491" y="4392143"/>
              <a:ext cx="1210588" cy="315223"/>
            </a:xfrm>
            <a:prstGeom prst="wedgeRoundRectCallout">
              <a:avLst>
                <a:gd name="adj1" fmla="val 33693"/>
                <a:gd name="adj2" fmla="val 118638"/>
                <a:gd name="adj3" fmla="val 16667"/>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テキスト ボックス 27">
              <a:extLst>
                <a:ext uri="{FF2B5EF4-FFF2-40B4-BE49-F238E27FC236}">
                  <a16:creationId xmlns:a16="http://schemas.microsoft.com/office/drawing/2014/main" id="{5B667CFC-7900-E2BE-2FAC-8DE8EB5DFB1C}"/>
                </a:ext>
              </a:extLst>
            </p:cNvPr>
            <p:cNvSpPr txBox="1"/>
            <p:nvPr/>
          </p:nvSpPr>
          <p:spPr>
            <a:xfrm>
              <a:off x="-2493485" y="4440082"/>
              <a:ext cx="1334664" cy="256685"/>
            </a:xfrm>
            <a:prstGeom prst="rect">
              <a:avLst/>
            </a:prstGeom>
            <a:noFill/>
          </p:spPr>
          <p:txBody>
            <a:bodyPr wrap="square" rtlCol="0">
              <a:spAutoFit/>
            </a:bodyPr>
            <a:lstStyle/>
            <a:p>
              <a:r>
                <a:rPr kumimoji="1" lang="ja-JP" altLang="en-US" sz="1400" b="1" dirty="0">
                  <a:solidFill>
                    <a:srgbClr val="FF0000"/>
                  </a:solidFill>
                  <a:latin typeface="Meiryo" charset="-128"/>
                  <a:ea typeface="Meiryo" charset="-128"/>
                  <a:cs typeface="Meiryo" charset="-128"/>
                </a:rPr>
                <a:t>きょうのにゅーす</a:t>
              </a:r>
            </a:p>
          </p:txBody>
        </p:sp>
      </p:grpSp>
      <p:sp>
        <p:nvSpPr>
          <p:cNvPr id="29" name="テキスト ボックス 28">
            <a:extLst>
              <a:ext uri="{FF2B5EF4-FFF2-40B4-BE49-F238E27FC236}">
                <a16:creationId xmlns:a16="http://schemas.microsoft.com/office/drawing/2014/main" id="{5D9108AE-B25A-7D51-1EDA-99B0A1EBC442}"/>
              </a:ext>
            </a:extLst>
          </p:cNvPr>
          <p:cNvSpPr txBox="1"/>
          <p:nvPr/>
        </p:nvSpPr>
        <p:spPr>
          <a:xfrm>
            <a:off x="5712803" y="1921778"/>
            <a:ext cx="2578874" cy="584775"/>
          </a:xfrm>
          <a:prstGeom prst="rect">
            <a:avLst/>
          </a:prstGeom>
          <a:noFill/>
        </p:spPr>
        <p:txBody>
          <a:bodyPr wrap="square" rtlCol="0">
            <a:spAutoFit/>
          </a:bodyPr>
          <a:lstStyle/>
          <a:p>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今日のニュース</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と</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話しかける</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矢印: 右 29">
            <a:extLst>
              <a:ext uri="{FF2B5EF4-FFF2-40B4-BE49-F238E27FC236}">
                <a16:creationId xmlns:a16="http://schemas.microsoft.com/office/drawing/2014/main" id="{0104AC3B-3ABB-5BFF-8C23-2E2DB24538A7}"/>
              </a:ext>
            </a:extLst>
          </p:cNvPr>
          <p:cNvSpPr/>
          <p:nvPr/>
        </p:nvSpPr>
        <p:spPr>
          <a:xfrm>
            <a:off x="5028559" y="4236130"/>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31" name="矢印: 右 30">
            <a:extLst>
              <a:ext uri="{FF2B5EF4-FFF2-40B4-BE49-F238E27FC236}">
                <a16:creationId xmlns:a16="http://schemas.microsoft.com/office/drawing/2014/main" id="{11897F2C-2EF6-8E39-9015-B444F72882A1}"/>
              </a:ext>
            </a:extLst>
          </p:cNvPr>
          <p:cNvSpPr/>
          <p:nvPr/>
        </p:nvSpPr>
        <p:spPr>
          <a:xfrm>
            <a:off x="2236076" y="4236130"/>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grpSp>
        <p:nvGrpSpPr>
          <p:cNvPr id="45" name="グループ化 44">
            <a:extLst>
              <a:ext uri="{FF2B5EF4-FFF2-40B4-BE49-F238E27FC236}">
                <a16:creationId xmlns:a16="http://schemas.microsoft.com/office/drawing/2014/main" id="{ED02F14E-63A4-A334-83A6-EE9142D0BC4E}"/>
              </a:ext>
            </a:extLst>
          </p:cNvPr>
          <p:cNvGrpSpPr/>
          <p:nvPr/>
        </p:nvGrpSpPr>
        <p:grpSpPr>
          <a:xfrm>
            <a:off x="5999492" y="2992538"/>
            <a:ext cx="1759452" cy="3130241"/>
            <a:chOff x="4144616" y="2997191"/>
            <a:chExt cx="1759452" cy="3130241"/>
          </a:xfrm>
        </p:grpSpPr>
        <p:pic>
          <p:nvPicPr>
            <p:cNvPr id="39" name="図 38" descr="グラフィカル ユーザー インターフェイス, アプリケーション&#10;&#10;自動的に生成された説明">
              <a:extLst>
                <a:ext uri="{FF2B5EF4-FFF2-40B4-BE49-F238E27FC236}">
                  <a16:creationId xmlns:a16="http://schemas.microsoft.com/office/drawing/2014/main" id="{412D49AB-FC12-8C2A-927E-B78329065568}"/>
                </a:ext>
              </a:extLst>
            </p:cNvPr>
            <p:cNvPicPr>
              <a:picLocks noChangeAspect="1"/>
            </p:cNvPicPr>
            <p:nvPr/>
          </p:nvPicPr>
          <p:blipFill>
            <a:blip r:embed="rId13"/>
            <a:stretch>
              <a:fillRect/>
            </a:stretch>
          </p:blipFill>
          <p:spPr>
            <a:xfrm>
              <a:off x="4144616" y="2997954"/>
              <a:ext cx="1759452" cy="3129478"/>
            </a:xfrm>
            <a:prstGeom prst="rect">
              <a:avLst/>
            </a:prstGeom>
            <a:ln>
              <a:solidFill>
                <a:schemeClr val="tx1"/>
              </a:solidFill>
            </a:ln>
          </p:spPr>
        </p:pic>
        <p:pic>
          <p:nvPicPr>
            <p:cNvPr id="44" name="図 43">
              <a:extLst>
                <a:ext uri="{FF2B5EF4-FFF2-40B4-BE49-F238E27FC236}">
                  <a16:creationId xmlns:a16="http://schemas.microsoft.com/office/drawing/2014/main" id="{7A2B8CF2-7075-152A-9E3A-0BE0A11F534A}"/>
                </a:ext>
              </a:extLst>
            </p:cNvPr>
            <p:cNvPicPr>
              <a:picLocks noChangeAspect="1"/>
            </p:cNvPicPr>
            <p:nvPr/>
          </p:nvPicPr>
          <p:blipFill>
            <a:blip r:embed="rId5"/>
            <a:stretch>
              <a:fillRect/>
            </a:stretch>
          </p:blipFill>
          <p:spPr>
            <a:xfrm>
              <a:off x="4266350" y="2997191"/>
              <a:ext cx="186619" cy="97703"/>
            </a:xfrm>
            <a:prstGeom prst="rect">
              <a:avLst/>
            </a:prstGeom>
          </p:spPr>
        </p:pic>
      </p:grpSp>
      <p:pic>
        <p:nvPicPr>
          <p:cNvPr id="47" name="図 46" descr="グラフィカル ユーザー インターフェイス, テキスト, アプリケーション&#10;&#10;自動的に生成された説明">
            <a:extLst>
              <a:ext uri="{FF2B5EF4-FFF2-40B4-BE49-F238E27FC236}">
                <a16:creationId xmlns:a16="http://schemas.microsoft.com/office/drawing/2014/main" id="{C57109C7-1147-CA60-0AE5-5020F7C22336}"/>
              </a:ext>
            </a:extLst>
          </p:cNvPr>
          <p:cNvPicPr>
            <a:picLocks noChangeAspect="1"/>
          </p:cNvPicPr>
          <p:nvPr/>
        </p:nvPicPr>
        <p:blipFill rotWithShape="1">
          <a:blip r:embed="rId4"/>
          <a:srcRect l="85440" t="87522" r="8648" b="8532"/>
          <a:stretch/>
        </p:blipFill>
        <p:spPr>
          <a:xfrm>
            <a:off x="4432910" y="1880264"/>
            <a:ext cx="278179" cy="330283"/>
          </a:xfrm>
          <a:prstGeom prst="rect">
            <a:avLst/>
          </a:prstGeom>
          <a:ln>
            <a:noFill/>
          </a:ln>
        </p:spPr>
      </p:pic>
      <p:sp>
        <p:nvSpPr>
          <p:cNvPr id="53" name="テキスト ボックス 52">
            <a:extLst>
              <a:ext uri="{FF2B5EF4-FFF2-40B4-BE49-F238E27FC236}">
                <a16:creationId xmlns:a16="http://schemas.microsoft.com/office/drawing/2014/main" id="{9D8D9CFE-4AB5-D7D7-DB9C-3C398A408609}"/>
              </a:ext>
            </a:extLst>
          </p:cNvPr>
          <p:cNvSpPr txBox="1"/>
          <p:nvPr/>
        </p:nvSpPr>
        <p:spPr>
          <a:xfrm>
            <a:off x="6012367" y="6146515"/>
            <a:ext cx="1810285" cy="292388"/>
          </a:xfrm>
          <a:prstGeom prst="rect">
            <a:avLst/>
          </a:prstGeom>
          <a:noFill/>
        </p:spPr>
        <p:txBody>
          <a:bodyPr wrap="square" rtlCol="0">
            <a:spAutoFit/>
          </a:bodyPr>
          <a:lstStyle/>
          <a:p>
            <a:r>
              <a:rPr lang="ja-JP" altLang="en-US" sz="1300" b="1" dirty="0">
                <a:solidFill>
                  <a:srgbClr val="009650"/>
                </a:solidFill>
                <a:latin typeface="メイリオ" panose="020B0604030504040204" pitchFamily="50" charset="-128"/>
                <a:ea typeface="メイリオ" panose="020B0604030504040204" pitchFamily="50" charset="-128"/>
                <a:cs typeface="メイリオ" panose="020B0604030504040204" pitchFamily="50" charset="-128"/>
              </a:rPr>
              <a:t>以降は</a:t>
            </a:r>
            <a:r>
              <a:rPr lang="en-US" altLang="ja-JP" sz="1300" b="1" dirty="0">
                <a:solidFill>
                  <a:srgbClr val="009650"/>
                </a:solidFill>
                <a:latin typeface="メイリオ" panose="020B0604030504040204" pitchFamily="50" charset="-128"/>
                <a:ea typeface="メイリオ" panose="020B0604030504040204" pitchFamily="50" charset="-128"/>
                <a:cs typeface="メイリオ" panose="020B0604030504040204" pitchFamily="50" charset="-128"/>
              </a:rPr>
              <a:t>P6</a:t>
            </a:r>
            <a:r>
              <a:rPr lang="ja-JP" altLang="en-US" sz="1300" b="1" dirty="0">
                <a:solidFill>
                  <a:srgbClr val="009650"/>
                </a:solidFill>
                <a:latin typeface="メイリオ" panose="020B0604030504040204" pitchFamily="50" charset="-128"/>
                <a:ea typeface="メイリオ" panose="020B0604030504040204" pitchFamily="50" charset="-128"/>
                <a:cs typeface="メイリオ" panose="020B0604030504040204" pitchFamily="50" charset="-128"/>
              </a:rPr>
              <a:t>の⑤と同様</a:t>
            </a:r>
            <a:endParaRPr lang="ja-JP" altLang="en-US" sz="1300" b="1" dirty="0">
              <a:solidFill>
                <a:srgbClr val="00965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75351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図 42" descr="画面の下部に「追加・共有・保存」のメニュー画面が表示された画像">
            <a:extLst>
              <a:ext uri="{FF2B5EF4-FFF2-40B4-BE49-F238E27FC236}">
                <a16:creationId xmlns:a16="http://schemas.microsoft.com/office/drawing/2014/main" id="{95B3C422-74A9-4B89-94FC-2AF3F95A32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1794" y="2887422"/>
            <a:ext cx="1821589" cy="3240000"/>
          </a:xfrm>
          <a:prstGeom prst="rect">
            <a:avLst/>
          </a:prstGeom>
          <a:ln w="9525">
            <a:solidFill>
              <a:schemeClr val="tx1">
                <a:lumMod val="50000"/>
                <a:lumOff val="50000"/>
              </a:schemeClr>
            </a:solidFill>
          </a:ln>
        </p:spPr>
      </p:pic>
      <p:pic>
        <p:nvPicPr>
          <p:cNvPr id="45" name="図 44" descr="気に入ったインターネットのページを表示させている画像">
            <a:extLst>
              <a:ext uri="{FF2B5EF4-FFF2-40B4-BE49-F238E27FC236}">
                <a16:creationId xmlns:a16="http://schemas.microsoft.com/office/drawing/2014/main" id="{D07E8B3C-ECE6-45D7-AC7A-F41EE9D7D284}"/>
              </a:ext>
            </a:extLst>
          </p:cNvPr>
          <p:cNvPicPr>
            <a:picLocks noChangeAspect="1"/>
          </p:cNvPicPr>
          <p:nvPr/>
        </p:nvPicPr>
        <p:blipFill>
          <a:blip r:embed="rId5"/>
          <a:stretch>
            <a:fillRect/>
          </a:stretch>
        </p:blipFill>
        <p:spPr>
          <a:xfrm>
            <a:off x="878887" y="2887423"/>
            <a:ext cx="1827562" cy="3240000"/>
          </a:xfrm>
          <a:prstGeom prst="rect">
            <a:avLst/>
          </a:prstGeom>
          <a:ln w="9525">
            <a:solidFill>
              <a:schemeClr val="tx1">
                <a:lumMod val="50000"/>
                <a:lumOff val="50000"/>
              </a:schemeClr>
            </a:solidFill>
          </a:ln>
        </p:spPr>
      </p:pic>
      <p:pic>
        <p:nvPicPr>
          <p:cNvPr id="47" name="図 46" descr="「ブックマーク」画面の画像">
            <a:extLst>
              <a:ext uri="{FF2B5EF4-FFF2-40B4-BE49-F238E27FC236}">
                <a16:creationId xmlns:a16="http://schemas.microsoft.com/office/drawing/2014/main" id="{A15C03BF-BCF1-46CE-BD6F-38C55D7CE4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70614" y="2887423"/>
            <a:ext cx="1821589" cy="3240000"/>
          </a:xfrm>
          <a:prstGeom prst="rect">
            <a:avLst/>
          </a:prstGeom>
          <a:ln w="9525">
            <a:solidFill>
              <a:schemeClr val="tx1">
                <a:lumMod val="50000"/>
                <a:lumOff val="50000"/>
              </a:schemeClr>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7" imgW="554" imgH="551" progId="TCLayout.ActiveDocument.1">
                  <p:embed/>
                </p:oleObj>
              </mc:Choice>
              <mc:Fallback>
                <p:oleObj name="think-cell スライド" r:id="rId7"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1-C</a:t>
            </a:r>
            <a:endParaRPr lang="en-US" sz="3600" dirty="0"/>
          </a:p>
        </p:txBody>
      </p:sp>
      <p:sp>
        <p:nvSpPr>
          <p:cNvPr id="64" name="正方形/長方形 63"/>
          <p:cNvSpPr>
            <a:spLocks/>
          </p:cNvSpPr>
          <p:nvPr/>
        </p:nvSpPr>
        <p:spPr>
          <a:xfrm>
            <a:off x="1595989" y="5827617"/>
            <a:ext cx="360000" cy="360000"/>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6A013054-7987-46D2-89A9-B09248912486}"/>
              </a:ext>
            </a:extLst>
          </p:cNvPr>
          <p:cNvSpPr txBox="1"/>
          <p:nvPr/>
        </p:nvSpPr>
        <p:spPr>
          <a:xfrm>
            <a:off x="3585026" y="2301218"/>
            <a:ext cx="3600000" cy="584775"/>
          </a:xfrm>
          <a:prstGeom prst="rect">
            <a:avLst/>
          </a:prstGeom>
          <a:noFill/>
        </p:spPr>
        <p:txBody>
          <a:bodyPr wrap="square" rtlCol="0">
            <a:spAutoFit/>
          </a:bodyPr>
          <a:lstStyle/>
          <a:p>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ブックマークを追加</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p>
          <a:p>
            <a:r>
              <a:rPr lang="ja-JP" altLang="ja-JP" sz="1600" b="1" dirty="0">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押す</a:t>
            </a:r>
            <a:endParaRPr lang="ja-JP" altLang="en-US" sz="1600" b="1" dirty="0">
              <a:latin typeface="メイリオ" panose="020B0604030504040204" pitchFamily="50" charset="-128"/>
              <a:ea typeface="メイリオ" panose="020B0604030504040204" pitchFamily="50" charset="-128"/>
            </a:endParaRPr>
          </a:p>
        </p:txBody>
      </p:sp>
      <p:sp>
        <p:nvSpPr>
          <p:cNvPr id="34" name="正方形/長方形 33"/>
          <p:cNvSpPr/>
          <p:nvPr/>
        </p:nvSpPr>
        <p:spPr>
          <a:xfrm>
            <a:off x="3738748" y="5661288"/>
            <a:ext cx="1764000" cy="360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テキスト ボックス 67">
            <a:extLst>
              <a:ext uri="{FF2B5EF4-FFF2-40B4-BE49-F238E27FC236}">
                <a16:creationId xmlns:a16="http://schemas.microsoft.com/office/drawing/2014/main" id="{6A013054-7987-46D2-89A9-B09248912486}"/>
              </a:ext>
            </a:extLst>
          </p:cNvPr>
          <p:cNvSpPr txBox="1"/>
          <p:nvPr/>
        </p:nvSpPr>
        <p:spPr>
          <a:xfrm>
            <a:off x="323528" y="2198094"/>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36" name="テキスト ボックス 35">
            <a:extLst>
              <a:ext uri="{FF2B5EF4-FFF2-40B4-BE49-F238E27FC236}">
                <a16:creationId xmlns:a16="http://schemas.microsoft.com/office/drawing/2014/main" id="{6A013054-7987-46D2-89A9-B09248912486}"/>
              </a:ext>
            </a:extLst>
          </p:cNvPr>
          <p:cNvSpPr txBox="1"/>
          <p:nvPr/>
        </p:nvSpPr>
        <p:spPr>
          <a:xfrm>
            <a:off x="3140104" y="2198094"/>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sp>
        <p:nvSpPr>
          <p:cNvPr id="49" name="テキスト ボックス 48">
            <a:extLst>
              <a:ext uri="{FF2B5EF4-FFF2-40B4-BE49-F238E27FC236}">
                <a16:creationId xmlns:a16="http://schemas.microsoft.com/office/drawing/2014/main" id="{6A013054-7987-46D2-89A9-B09248912486}"/>
              </a:ext>
            </a:extLst>
          </p:cNvPr>
          <p:cNvSpPr txBox="1"/>
          <p:nvPr/>
        </p:nvSpPr>
        <p:spPr>
          <a:xfrm>
            <a:off x="758059" y="2301218"/>
            <a:ext cx="2520000" cy="584775"/>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一番下の</a:t>
            </a:r>
            <a:r>
              <a:rPr lang="ja-JP" altLang="ja-JP" sz="1600" b="1" dirty="0">
                <a:latin typeface="メイリオ" panose="020B0604030504040204" pitchFamily="50" charset="-128"/>
                <a:ea typeface="メイリオ" panose="020B0604030504040204" pitchFamily="50" charset="-128"/>
                <a:cs typeface="メイリオ" panose="020B0604030504040204" pitchFamily="50" charset="-128"/>
              </a:rPr>
              <a:t>アイコン</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600" b="1" dirty="0">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600" b="1" dirty="0">
                <a:latin typeface="メイリオ" panose="020B0604030504040204" pitchFamily="50" charset="-128"/>
                <a:ea typeface="メイリオ" panose="020B0604030504040204" pitchFamily="50" charset="-128"/>
              </a:rPr>
              <a:t>押す</a:t>
            </a:r>
          </a:p>
        </p:txBody>
      </p:sp>
      <p:sp>
        <p:nvSpPr>
          <p:cNvPr id="26" name="タイトル 1"/>
          <p:cNvSpPr>
            <a:spLocks noGrp="1" noChangeAspect="1"/>
          </p:cNvSpPr>
          <p:nvPr>
            <p:ph type="ctrTitle"/>
          </p:nvPr>
        </p:nvSpPr>
        <p:spPr>
          <a:xfrm>
            <a:off x="1770127" y="196878"/>
            <a:ext cx="6833922" cy="861774"/>
          </a:xfrm>
        </p:spPr>
        <p:txBody>
          <a:bodyPr vert="horz" wrap="none">
            <a:spAutoFit/>
          </a:bodyPr>
          <a:lstStyle/>
          <a:p>
            <a:pPr>
              <a:lnSpc>
                <a:spcPct val="100000"/>
              </a:lnSpc>
            </a:pPr>
            <a:r>
              <a:rPr kumimoji="0" lang="ja-JP" altLang="en-US" sz="1800" kern="0" dirty="0"/>
              <a:t>インターネットをブラウザで閲覧する</a:t>
            </a:r>
            <a:br>
              <a:rPr kumimoji="0" lang="ja-JP" altLang="en-US" sz="1800" kern="0" dirty="0"/>
            </a:br>
            <a:r>
              <a:rPr kumimoji="0" lang="ja-JP" altLang="en-US" kern="0" spc="-150" dirty="0"/>
              <a:t>気に入ったページをブックマークする</a:t>
            </a:r>
          </a:p>
        </p:txBody>
      </p:sp>
      <p:sp>
        <p:nvSpPr>
          <p:cNvPr id="27" name="字幕 14">
            <a:extLst>
              <a:ext uri="{FF2B5EF4-FFF2-40B4-BE49-F238E27FC236}">
                <a16:creationId xmlns:a16="http://schemas.microsoft.com/office/drawing/2014/main" id="{597D4C4F-406A-468C-9625-81D0E0B1D2FD}"/>
              </a:ext>
            </a:extLst>
          </p:cNvPr>
          <p:cNvSpPr txBox="1">
            <a:spLocks/>
          </p:cNvSpPr>
          <p:nvPr/>
        </p:nvSpPr>
        <p:spPr>
          <a:xfrm>
            <a:off x="507804" y="1379777"/>
            <a:ext cx="8384676" cy="7200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75000"/>
              </a:lnSpc>
            </a:pPr>
            <a:r>
              <a:rPr lang="ja-JP" altLang="en-US" dirty="0">
                <a:latin typeface="AoyagiKouzanFontT"/>
                <a:cs typeface="AoyagiKouzanFontT"/>
              </a:rPr>
              <a:t>気</a:t>
            </a:r>
            <a:r>
              <a:rPr lang="ja-JP" altLang="en-US" spc="-7" dirty="0">
                <a:latin typeface="AoyagiKouzanFontT"/>
                <a:cs typeface="AoyagiKouzanFontT"/>
              </a:rPr>
              <a:t>に入</a:t>
            </a:r>
            <a:r>
              <a:rPr lang="ja-JP" altLang="en-US" spc="-28" dirty="0">
                <a:latin typeface="AoyagiKouzanFontT"/>
                <a:cs typeface="AoyagiKouzanFontT"/>
              </a:rPr>
              <a:t>っ</a:t>
            </a:r>
            <a:r>
              <a:rPr lang="ja-JP" altLang="en-US" spc="7" dirty="0">
                <a:latin typeface="AoyagiKouzanFontT"/>
                <a:cs typeface="AoyagiKouzanFontT"/>
              </a:rPr>
              <a:t>た</a:t>
            </a:r>
            <a:r>
              <a:rPr lang="ja-JP" altLang="en-US" spc="-25" dirty="0">
                <a:latin typeface="AoyagiKouzanFontT"/>
                <a:cs typeface="AoyagiKouzanFontT"/>
              </a:rPr>
              <a:t>ぺ</a:t>
            </a:r>
            <a:r>
              <a:rPr lang="ja-JP" altLang="en-US" spc="-39" dirty="0">
                <a:latin typeface="AoyagiKouzanFontT"/>
                <a:cs typeface="AoyagiKouzanFontT"/>
              </a:rPr>
              <a:t>ー</a:t>
            </a:r>
            <a:r>
              <a:rPr lang="ja-JP" altLang="en-US" spc="-4" dirty="0">
                <a:latin typeface="AoyagiKouzanFontT"/>
                <a:cs typeface="AoyagiKouzanFontT"/>
              </a:rPr>
              <a:t>ジ</a:t>
            </a:r>
            <a:r>
              <a:rPr lang="ja-JP" altLang="en-US" spc="-18" dirty="0">
                <a:latin typeface="AoyagiKouzanFontT"/>
                <a:cs typeface="AoyagiKouzanFontT"/>
              </a:rPr>
              <a:t>は</a:t>
            </a:r>
            <a:r>
              <a:rPr lang="ja-JP" altLang="en-US" spc="7" dirty="0">
                <a:latin typeface="AoyagiKouzanFontT"/>
                <a:cs typeface="AoyagiKouzanFontT"/>
              </a:rPr>
              <a:t>、</a:t>
            </a:r>
            <a:r>
              <a:rPr lang="ja-JP" altLang="en-US" spc="-28" dirty="0">
                <a:latin typeface="AoyagiKouzanFontT"/>
                <a:cs typeface="AoyagiKouzanFontT"/>
              </a:rPr>
              <a:t>ブ</a:t>
            </a:r>
            <a:r>
              <a:rPr lang="ja-JP" altLang="en-US" spc="11" dirty="0">
                <a:latin typeface="AoyagiKouzanFontT"/>
                <a:cs typeface="AoyagiKouzanFontT"/>
              </a:rPr>
              <a:t>ッ</a:t>
            </a:r>
            <a:r>
              <a:rPr lang="ja-JP" altLang="en-US" spc="-11" dirty="0">
                <a:latin typeface="AoyagiKouzanFontT"/>
                <a:cs typeface="AoyagiKouzanFontT"/>
              </a:rPr>
              <a:t>ク</a:t>
            </a:r>
            <a:r>
              <a:rPr lang="ja-JP" altLang="en-US" spc="7" dirty="0">
                <a:latin typeface="AoyagiKouzanFontT"/>
                <a:cs typeface="AoyagiKouzanFontT"/>
              </a:rPr>
              <a:t>マ</a:t>
            </a:r>
            <a:r>
              <a:rPr lang="ja-JP" altLang="en-US" spc="-39" dirty="0">
                <a:latin typeface="AoyagiKouzanFontT"/>
                <a:cs typeface="AoyagiKouzanFontT"/>
              </a:rPr>
              <a:t>ー</a:t>
            </a:r>
            <a:r>
              <a:rPr lang="ja-JP" altLang="en-US" spc="-11" dirty="0">
                <a:latin typeface="AoyagiKouzanFontT"/>
                <a:cs typeface="AoyagiKouzanFontT"/>
              </a:rPr>
              <a:t>ク</a:t>
            </a:r>
            <a:r>
              <a:rPr lang="ja-JP" altLang="en-US" spc="-7" dirty="0">
                <a:latin typeface="AoyagiKouzanFontT"/>
                <a:cs typeface="AoyagiKouzanFontT"/>
              </a:rPr>
              <a:t>に保存</a:t>
            </a:r>
            <a:r>
              <a:rPr lang="ja-JP" altLang="en-US" spc="14" dirty="0">
                <a:latin typeface="AoyagiKouzanFontT"/>
                <a:cs typeface="AoyagiKouzanFontT"/>
              </a:rPr>
              <a:t>し</a:t>
            </a:r>
            <a:r>
              <a:rPr lang="ja-JP" altLang="en-US" spc="18" dirty="0">
                <a:latin typeface="AoyagiKouzanFontT"/>
                <a:cs typeface="AoyagiKouzanFontT"/>
              </a:rPr>
              <a:t>て</a:t>
            </a:r>
            <a:r>
              <a:rPr lang="ja-JP" altLang="en-US" spc="-21" dirty="0">
                <a:latin typeface="AoyagiKouzanFontT"/>
                <a:cs typeface="AoyagiKouzanFontT"/>
              </a:rPr>
              <a:t>お</a:t>
            </a:r>
            <a:r>
              <a:rPr lang="ja-JP" altLang="en-US" spc="-14" dirty="0">
                <a:latin typeface="AoyagiKouzanFontT"/>
                <a:cs typeface="AoyagiKouzanFontT"/>
              </a:rPr>
              <a:t>く</a:t>
            </a:r>
            <a:r>
              <a:rPr lang="ja-JP" altLang="en-US" spc="-4" dirty="0">
                <a:latin typeface="AoyagiKouzanFontT"/>
                <a:cs typeface="AoyagiKouzanFontT"/>
              </a:rPr>
              <a:t>と</a:t>
            </a:r>
            <a:endParaRPr lang="en-US" altLang="ja-JP" spc="-4" dirty="0">
              <a:latin typeface="AoyagiKouzanFontT"/>
              <a:cs typeface="AoyagiKouzanFontT"/>
            </a:endParaRPr>
          </a:p>
          <a:p>
            <a:pPr>
              <a:lnSpc>
                <a:spcPct val="75000"/>
              </a:lnSpc>
            </a:pPr>
            <a:r>
              <a:rPr lang="ja-JP" altLang="en-US" spc="-4" dirty="0">
                <a:latin typeface="AoyagiKouzanFontT"/>
                <a:cs typeface="AoyagiKouzanFontT"/>
              </a:rPr>
              <a:t>必要</a:t>
            </a:r>
            <a:r>
              <a:rPr lang="ja-JP" altLang="en-US" spc="4" dirty="0">
                <a:latin typeface="AoyagiKouzanFontT"/>
                <a:cs typeface="AoyagiKouzanFontT"/>
              </a:rPr>
              <a:t>な時</a:t>
            </a:r>
            <a:r>
              <a:rPr lang="ja-JP" altLang="en-US" spc="-7" dirty="0">
                <a:latin typeface="AoyagiKouzanFontT"/>
                <a:cs typeface="AoyagiKouzanFontT"/>
              </a:rPr>
              <a:t>にその</a:t>
            </a:r>
            <a:r>
              <a:rPr lang="ja-JP" altLang="en-US" spc="-25" dirty="0">
                <a:latin typeface="AoyagiKouzanFontT"/>
                <a:cs typeface="AoyagiKouzanFontT"/>
              </a:rPr>
              <a:t>ぺ</a:t>
            </a:r>
            <a:r>
              <a:rPr lang="ja-JP" altLang="en-US" spc="-39" dirty="0">
                <a:latin typeface="AoyagiKouzanFontT"/>
                <a:cs typeface="AoyagiKouzanFontT"/>
              </a:rPr>
              <a:t>ー</a:t>
            </a:r>
            <a:r>
              <a:rPr lang="ja-JP" altLang="en-US" spc="-4" dirty="0">
                <a:latin typeface="AoyagiKouzanFontT"/>
                <a:cs typeface="AoyagiKouzanFontT"/>
              </a:rPr>
              <a:t>ジ</a:t>
            </a:r>
            <a:r>
              <a:rPr lang="ja-JP" altLang="en-US" spc="-7" dirty="0">
                <a:latin typeface="AoyagiKouzanFontT"/>
                <a:cs typeface="AoyagiKouzanFontT"/>
              </a:rPr>
              <a:t>を素早く閲覧できます。</a:t>
            </a:r>
            <a:endParaRPr lang="ja-JP" altLang="en-US" dirty="0">
              <a:latin typeface="AoyagiKouzanFontT"/>
              <a:cs typeface="AoyagiKouzanFontT"/>
            </a:endParaRPr>
          </a:p>
        </p:txBody>
      </p:sp>
      <p:sp>
        <p:nvSpPr>
          <p:cNvPr id="32" name="テキスト ボックス 31">
            <a:extLst>
              <a:ext uri="{FF2B5EF4-FFF2-40B4-BE49-F238E27FC236}">
                <a16:creationId xmlns:a16="http://schemas.microsoft.com/office/drawing/2014/main" id="{6A013054-7987-46D2-89A9-B09248912486}"/>
              </a:ext>
            </a:extLst>
          </p:cNvPr>
          <p:cNvSpPr txBox="1"/>
          <p:nvPr/>
        </p:nvSpPr>
        <p:spPr>
          <a:xfrm>
            <a:off x="6804648" y="2302788"/>
            <a:ext cx="1821589" cy="338554"/>
          </a:xfrm>
          <a:prstGeom prst="rect">
            <a:avLst/>
          </a:prstGeom>
          <a:noFill/>
        </p:spPr>
        <p:txBody>
          <a:bodyPr wrap="square" rtlCol="0">
            <a:spAutoFit/>
          </a:bodyPr>
          <a:lstStyle/>
          <a:p>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保存</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b="1" dirty="0">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押す</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正方形/長方形 32"/>
          <p:cNvSpPr/>
          <p:nvPr/>
        </p:nvSpPr>
        <p:spPr>
          <a:xfrm>
            <a:off x="8251375" y="3044225"/>
            <a:ext cx="360000" cy="360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6A013054-7987-46D2-89A9-B09248912486}"/>
              </a:ext>
            </a:extLst>
          </p:cNvPr>
          <p:cNvSpPr txBox="1"/>
          <p:nvPr/>
        </p:nvSpPr>
        <p:spPr>
          <a:xfrm>
            <a:off x="6228184" y="2199664"/>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❸</a:t>
            </a:r>
            <a:endParaRPr lang="en-US" altLang="ja-JP" sz="3200" b="1" dirty="0">
              <a:solidFill>
                <a:srgbClr val="009650"/>
              </a:solidFill>
              <a:latin typeface="Meiryo" charset="-128"/>
              <a:ea typeface="Meiryo" charset="-128"/>
              <a:cs typeface="Meiryo" charset="-128"/>
            </a:endParaRPr>
          </a:p>
        </p:txBody>
      </p:sp>
      <p:grpSp>
        <p:nvGrpSpPr>
          <p:cNvPr id="59" name="図形グループ 58"/>
          <p:cNvGrpSpPr/>
          <p:nvPr/>
        </p:nvGrpSpPr>
        <p:grpSpPr>
          <a:xfrm>
            <a:off x="8112200" y="2898310"/>
            <a:ext cx="296586" cy="293005"/>
            <a:chOff x="4232441" y="3995693"/>
            <a:chExt cx="296586" cy="293005"/>
          </a:xfrm>
        </p:grpSpPr>
        <p:sp>
          <p:nvSpPr>
            <p:cNvPr id="60" name="円/楕円 59"/>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フリーフォーム 60"/>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2" name="図形グループ 61"/>
          <p:cNvGrpSpPr/>
          <p:nvPr/>
        </p:nvGrpSpPr>
        <p:grpSpPr>
          <a:xfrm>
            <a:off x="3571283" y="5483531"/>
            <a:ext cx="296586" cy="293005"/>
            <a:chOff x="3546641" y="3995693"/>
            <a:chExt cx="296586" cy="293005"/>
          </a:xfrm>
        </p:grpSpPr>
        <p:sp>
          <p:nvSpPr>
            <p:cNvPr id="66" name="円/楕円 65"/>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フリーフォーム 68"/>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 name="図形グループ 69"/>
          <p:cNvGrpSpPr/>
          <p:nvPr/>
        </p:nvGrpSpPr>
        <p:grpSpPr>
          <a:xfrm>
            <a:off x="1405870" y="5633060"/>
            <a:ext cx="296587" cy="293005"/>
            <a:chOff x="2897417" y="3995693"/>
            <a:chExt cx="296587" cy="293005"/>
          </a:xfrm>
        </p:grpSpPr>
        <p:sp>
          <p:nvSpPr>
            <p:cNvPr id="71" name="円/楕円 70"/>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テキスト ボックス 71"/>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sp>
        <p:nvSpPr>
          <p:cNvPr id="6" name="正方形/長方形 5">
            <a:extLst>
              <a:ext uri="{FF2B5EF4-FFF2-40B4-BE49-F238E27FC236}">
                <a16:creationId xmlns:a16="http://schemas.microsoft.com/office/drawing/2014/main" id="{DFED1C1F-E67E-CE42-3793-C1F0BEE9E281}"/>
              </a:ext>
            </a:extLst>
          </p:cNvPr>
          <p:cNvSpPr/>
          <p:nvPr/>
        </p:nvSpPr>
        <p:spPr>
          <a:xfrm>
            <a:off x="899592" y="2903440"/>
            <a:ext cx="254561" cy="110120"/>
          </a:xfrm>
          <a:prstGeom prst="rect">
            <a:avLst/>
          </a:prstGeom>
          <a:solidFill>
            <a:srgbClr val="F8F8F8"/>
          </a:solid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a:extLst>
              <a:ext uri="{FF2B5EF4-FFF2-40B4-BE49-F238E27FC236}">
                <a16:creationId xmlns:a16="http://schemas.microsoft.com/office/drawing/2014/main" id="{9B1D0BEA-9036-57A2-0094-1D47B79BC396}"/>
              </a:ext>
            </a:extLst>
          </p:cNvPr>
          <p:cNvSpPr/>
          <p:nvPr/>
        </p:nvSpPr>
        <p:spPr>
          <a:xfrm>
            <a:off x="3732969" y="2898906"/>
            <a:ext cx="196009" cy="88535"/>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a:extLst>
              <a:ext uri="{FF2B5EF4-FFF2-40B4-BE49-F238E27FC236}">
                <a16:creationId xmlns:a16="http://schemas.microsoft.com/office/drawing/2014/main" id="{0BB9342A-B15A-CC61-D8D8-ACC350733AD8}"/>
              </a:ext>
            </a:extLst>
          </p:cNvPr>
          <p:cNvSpPr/>
          <p:nvPr/>
        </p:nvSpPr>
        <p:spPr>
          <a:xfrm>
            <a:off x="6771829" y="2908417"/>
            <a:ext cx="217485" cy="8853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矢印: 右 8">
            <a:extLst>
              <a:ext uri="{FF2B5EF4-FFF2-40B4-BE49-F238E27FC236}">
                <a16:creationId xmlns:a16="http://schemas.microsoft.com/office/drawing/2014/main" id="{AF685DA1-C38A-11A6-0DB5-4A72CACA62CE}"/>
              </a:ext>
            </a:extLst>
          </p:cNvPr>
          <p:cNvSpPr/>
          <p:nvPr/>
        </p:nvSpPr>
        <p:spPr>
          <a:xfrm>
            <a:off x="2896568" y="4184254"/>
            <a:ext cx="622370" cy="514215"/>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13" name="矢印: 右 12">
            <a:extLst>
              <a:ext uri="{FF2B5EF4-FFF2-40B4-BE49-F238E27FC236}">
                <a16:creationId xmlns:a16="http://schemas.microsoft.com/office/drawing/2014/main" id="{2E0E5492-C2C7-C0A3-53A2-123AD789484A}"/>
              </a:ext>
            </a:extLst>
          </p:cNvPr>
          <p:cNvSpPr/>
          <p:nvPr/>
        </p:nvSpPr>
        <p:spPr>
          <a:xfrm>
            <a:off x="5840813" y="4184253"/>
            <a:ext cx="622370" cy="514215"/>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pic>
        <p:nvPicPr>
          <p:cNvPr id="14" name="図 13" descr="気に入ったインターネットのページを表示させている画像">
            <a:extLst>
              <a:ext uri="{FF2B5EF4-FFF2-40B4-BE49-F238E27FC236}">
                <a16:creationId xmlns:a16="http://schemas.microsoft.com/office/drawing/2014/main" id="{32FE1788-932A-8CC0-4EDC-4655D3CA210B}"/>
              </a:ext>
            </a:extLst>
          </p:cNvPr>
          <p:cNvPicPr>
            <a:picLocks noChangeAspect="1"/>
          </p:cNvPicPr>
          <p:nvPr/>
        </p:nvPicPr>
        <p:blipFill rotWithShape="1">
          <a:blip r:embed="rId5"/>
          <a:srcRect l="43814" t="92765" r="44366" b="566"/>
          <a:stretch/>
        </p:blipFill>
        <p:spPr>
          <a:xfrm>
            <a:off x="1099617" y="2571753"/>
            <a:ext cx="264137" cy="264137"/>
          </a:xfrm>
          <a:prstGeom prst="rect">
            <a:avLst/>
          </a:prstGeom>
          <a:ln w="9525">
            <a:noFill/>
          </a:ln>
        </p:spPr>
      </p:pic>
      <p:pic>
        <p:nvPicPr>
          <p:cNvPr id="15" name="図 14" descr="文字の書かれた紙&#10;&#10;中程度の精度で自動的に生成された説明">
            <a:extLst>
              <a:ext uri="{FF2B5EF4-FFF2-40B4-BE49-F238E27FC236}">
                <a16:creationId xmlns:a16="http://schemas.microsoft.com/office/drawing/2014/main" id="{A62B4766-C053-A879-B7BD-B04117B52739}"/>
              </a:ext>
            </a:extLst>
          </p:cNvPr>
          <p:cNvPicPr>
            <a:picLocks noChangeAspect="1"/>
          </p:cNvPicPr>
          <p:nvPr/>
        </p:nvPicPr>
        <p:blipFill>
          <a:blip r:embed="rId9"/>
          <a:stretch>
            <a:fillRect/>
          </a:stretch>
        </p:blipFill>
        <p:spPr>
          <a:xfrm rot="1200000">
            <a:off x="7723971" y="1195323"/>
            <a:ext cx="1003683" cy="1166965"/>
          </a:xfrm>
          <a:prstGeom prst="rect">
            <a:avLst/>
          </a:prstGeom>
        </p:spPr>
      </p:pic>
    </p:spTree>
    <p:extLst>
      <p:ext uri="{BB962C8B-B14F-4D97-AF65-F5344CB8AC3E}">
        <p14:creationId xmlns:p14="http://schemas.microsoft.com/office/powerpoint/2010/main" val="227191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descr="「ブックマーク」のメニュー画面で「お気に入り」を選択している画像">
            <a:extLst>
              <a:ext uri="{FF2B5EF4-FFF2-40B4-BE49-F238E27FC236}">
                <a16:creationId xmlns:a16="http://schemas.microsoft.com/office/drawing/2014/main" id="{CD4450EB-A678-4AAC-9019-BFCD80967C66}"/>
              </a:ext>
            </a:extLst>
          </p:cNvPr>
          <p:cNvGrpSpPr/>
          <p:nvPr/>
        </p:nvGrpSpPr>
        <p:grpSpPr>
          <a:xfrm>
            <a:off x="3275856" y="2896122"/>
            <a:ext cx="1984508" cy="3240000"/>
            <a:chOff x="3518931" y="2896122"/>
            <a:chExt cx="1984508" cy="3240000"/>
          </a:xfrm>
        </p:grpSpPr>
        <p:grpSp>
          <p:nvGrpSpPr>
            <p:cNvPr id="71" name="図形グループ 70"/>
            <p:cNvGrpSpPr>
              <a:grpSpLocks noChangeAspect="1"/>
            </p:cNvGrpSpPr>
            <p:nvPr/>
          </p:nvGrpSpPr>
          <p:grpSpPr>
            <a:xfrm>
              <a:off x="3678087" y="2896122"/>
              <a:ext cx="1825352" cy="3240000"/>
              <a:chOff x="4212000" y="2916000"/>
              <a:chExt cx="2194750" cy="3895682"/>
            </a:xfrm>
          </p:grpSpPr>
          <p:pic>
            <p:nvPicPr>
              <p:cNvPr id="72" name="図 71">
                <a:extLst>
                  <a:ext uri="{FF2B5EF4-FFF2-40B4-BE49-F238E27FC236}">
                    <a16:creationId xmlns:a16="http://schemas.microsoft.com/office/drawing/2014/main" id="{D16F8004-77D7-40DC-B95D-2E22C9AA2A2E}"/>
                  </a:ext>
                </a:extLst>
              </p:cNvPr>
              <p:cNvPicPr>
                <a:picLocks noChangeAspect="1"/>
              </p:cNvPicPr>
              <p:nvPr/>
            </p:nvPicPr>
            <p:blipFill>
              <a:blip r:embed="rId4"/>
              <a:stretch>
                <a:fillRect/>
              </a:stretch>
            </p:blipFill>
            <p:spPr>
              <a:xfrm>
                <a:off x="4212000" y="2916000"/>
                <a:ext cx="2194750" cy="3895682"/>
              </a:xfrm>
              <a:prstGeom prst="rect">
                <a:avLst/>
              </a:prstGeom>
              <a:ln w="9525">
                <a:solidFill>
                  <a:schemeClr val="tx1">
                    <a:lumMod val="50000"/>
                    <a:lumOff val="50000"/>
                  </a:schemeClr>
                </a:solidFill>
              </a:ln>
            </p:spPr>
          </p:pic>
          <p:pic>
            <p:nvPicPr>
              <p:cNvPr id="73" name="図 72">
                <a:extLst>
                  <a:ext uri="{FF2B5EF4-FFF2-40B4-BE49-F238E27FC236}">
                    <a16:creationId xmlns:a16="http://schemas.microsoft.com/office/drawing/2014/main" id="{D5944265-297B-4CD9-91E4-AF89B7C3D3B1}"/>
                  </a:ext>
                </a:extLst>
              </p:cNvPr>
              <p:cNvPicPr>
                <a:picLocks noChangeAspect="1"/>
              </p:cNvPicPr>
              <p:nvPr/>
            </p:nvPicPr>
            <p:blipFill rotWithShape="1">
              <a:blip r:embed="rId5"/>
              <a:srcRect t="8912" b="-1"/>
              <a:stretch/>
            </p:blipFill>
            <p:spPr>
              <a:xfrm>
                <a:off x="4234148" y="3100308"/>
                <a:ext cx="2164395" cy="494645"/>
              </a:xfrm>
              <a:prstGeom prst="rect">
                <a:avLst/>
              </a:prstGeom>
            </p:spPr>
          </p:pic>
        </p:grpSp>
        <p:sp>
          <p:nvSpPr>
            <p:cNvPr id="59" name="円/楕円 40">
              <a:extLst>
                <a:ext uri="{FF2B5EF4-FFF2-40B4-BE49-F238E27FC236}">
                  <a16:creationId xmlns:a16="http://schemas.microsoft.com/office/drawing/2014/main" id="{6CC81C77-D3A9-48AE-BCA3-620EDEA24FD1}"/>
                </a:ext>
              </a:extLst>
            </p:cNvPr>
            <p:cNvSpPr>
              <a:spLocks noChangeAspect="1"/>
            </p:cNvSpPr>
            <p:nvPr/>
          </p:nvSpPr>
          <p:spPr>
            <a:xfrm>
              <a:off x="4854038" y="3737624"/>
              <a:ext cx="196137" cy="1920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3669728" y="3714906"/>
              <a:ext cx="1826885" cy="288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4" name="図形グループ 83"/>
            <p:cNvGrpSpPr/>
            <p:nvPr/>
          </p:nvGrpSpPr>
          <p:grpSpPr>
            <a:xfrm>
              <a:off x="3518931" y="3496035"/>
              <a:ext cx="296586" cy="293005"/>
              <a:chOff x="3483419" y="3918712"/>
              <a:chExt cx="296586" cy="293005"/>
            </a:xfrm>
          </p:grpSpPr>
          <p:sp>
            <p:nvSpPr>
              <p:cNvPr id="85" name="円/楕円 84"/>
              <p:cNvSpPr/>
              <p:nvPr/>
            </p:nvSpPr>
            <p:spPr>
              <a:xfrm>
                <a:off x="3483419" y="3920117"/>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フリーフォーム 85"/>
              <p:cNvSpPr/>
              <p:nvPr/>
            </p:nvSpPr>
            <p:spPr>
              <a:xfrm>
                <a:off x="3483419" y="3918712"/>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4" name="グループ化 13">
            <a:extLst>
              <a:ext uri="{FF2B5EF4-FFF2-40B4-BE49-F238E27FC236}">
                <a16:creationId xmlns:a16="http://schemas.microsoft.com/office/drawing/2014/main" id="{FAECBD2B-BD19-83AA-EC73-582BCEF5EB9D}"/>
              </a:ext>
            </a:extLst>
          </p:cNvPr>
          <p:cNvGrpSpPr>
            <a:grpSpLocks noChangeAspect="1"/>
          </p:cNvGrpSpPr>
          <p:nvPr/>
        </p:nvGrpSpPr>
        <p:grpSpPr>
          <a:xfrm>
            <a:off x="3871920" y="4528400"/>
            <a:ext cx="1652636" cy="1748270"/>
            <a:chOff x="3137147" y="3746416"/>
            <a:chExt cx="8345123" cy="8828032"/>
          </a:xfrm>
        </p:grpSpPr>
        <p:pic>
          <p:nvPicPr>
            <p:cNvPr id="12" name="図 11" descr="グラフ が含まれている画像&#10;&#10;自動的に生成された説明">
              <a:extLst>
                <a:ext uri="{FF2B5EF4-FFF2-40B4-BE49-F238E27FC236}">
                  <a16:creationId xmlns:a16="http://schemas.microsoft.com/office/drawing/2014/main" id="{95A1262D-338A-FAA3-80E3-3F0B6F7447FD}"/>
                </a:ext>
              </a:extLst>
            </p:cNvPr>
            <p:cNvPicPr>
              <a:picLocks noChangeAspect="1"/>
            </p:cNvPicPr>
            <p:nvPr/>
          </p:nvPicPr>
          <p:blipFill rotWithShape="1">
            <a:blip r:embed="rId6"/>
            <a:srcRect b="40524"/>
            <a:stretch/>
          </p:blipFill>
          <p:spPr>
            <a:xfrm>
              <a:off x="3137147" y="3746416"/>
              <a:ext cx="8345123" cy="8828032"/>
            </a:xfrm>
            <a:prstGeom prst="rect">
              <a:avLst/>
            </a:prstGeom>
            <a:ln>
              <a:solidFill>
                <a:schemeClr val="bg1">
                  <a:lumMod val="50000"/>
                </a:schemeClr>
              </a:solidFill>
            </a:ln>
          </p:spPr>
        </p:pic>
        <p:sp>
          <p:nvSpPr>
            <p:cNvPr id="13" name="正方形/長方形 12">
              <a:extLst>
                <a:ext uri="{FF2B5EF4-FFF2-40B4-BE49-F238E27FC236}">
                  <a16:creationId xmlns:a16="http://schemas.microsoft.com/office/drawing/2014/main" id="{909749E4-B89F-974F-C22F-CD82E79A01AD}"/>
                </a:ext>
              </a:extLst>
            </p:cNvPr>
            <p:cNvSpPr/>
            <p:nvPr/>
          </p:nvSpPr>
          <p:spPr>
            <a:xfrm>
              <a:off x="3710573" y="3823983"/>
              <a:ext cx="780024" cy="427452"/>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32442730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7" imgW="554" imgH="551" progId="TCLayout.ActiveDocument.1">
                  <p:embed/>
                </p:oleObj>
              </mc:Choice>
              <mc:Fallback>
                <p:oleObj name="think-cell スライド" r:id="rId7"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07804" y="1484824"/>
            <a:ext cx="8384676" cy="360000"/>
          </a:xfrm>
        </p:spPr>
        <p:txBody>
          <a:bodyPr>
            <a:normAutofit fontScale="77500" lnSpcReduction="20000"/>
          </a:bodyPr>
          <a:lstStyle/>
          <a:p>
            <a:r>
              <a:rPr lang="ja-JP" altLang="en-US" sz="2800" dirty="0">
                <a:latin typeface="AoyagiKouzanFontT"/>
                <a:cs typeface="AoyagiKouzanFontT"/>
              </a:rPr>
              <a:t>保存</a:t>
            </a:r>
            <a:r>
              <a:rPr lang="ja-JP" altLang="en-US" sz="2800" spc="14" dirty="0">
                <a:latin typeface="AoyagiKouzanFontT"/>
                <a:cs typeface="AoyagiKouzanFontT"/>
              </a:rPr>
              <a:t>し</a:t>
            </a:r>
            <a:r>
              <a:rPr lang="ja-JP" altLang="en-US" sz="2800" spc="7" dirty="0">
                <a:latin typeface="AoyagiKouzanFontT"/>
                <a:cs typeface="AoyagiKouzanFontT"/>
              </a:rPr>
              <a:t>た</a:t>
            </a:r>
            <a:r>
              <a:rPr lang="ja-JP" altLang="en-US" sz="2800" spc="-25" dirty="0">
                <a:latin typeface="AoyagiKouzanFontT"/>
                <a:cs typeface="AoyagiKouzanFontT"/>
              </a:rPr>
              <a:t>ぺ</a:t>
            </a:r>
            <a:r>
              <a:rPr lang="ja-JP" altLang="en-US" sz="2800" spc="-39" dirty="0">
                <a:latin typeface="AoyagiKouzanFontT"/>
                <a:cs typeface="AoyagiKouzanFontT"/>
              </a:rPr>
              <a:t>ー</a:t>
            </a:r>
            <a:r>
              <a:rPr lang="ja-JP" altLang="en-US" sz="2800" spc="-4" dirty="0">
                <a:latin typeface="AoyagiKouzanFontT"/>
                <a:cs typeface="AoyagiKouzanFontT"/>
              </a:rPr>
              <a:t>ジ</a:t>
            </a:r>
            <a:r>
              <a:rPr lang="ja-JP" altLang="en-US" sz="2800" spc="25" dirty="0">
                <a:latin typeface="AoyagiKouzanFontT"/>
                <a:cs typeface="AoyagiKouzanFontT"/>
              </a:rPr>
              <a:t>を</a:t>
            </a:r>
            <a:r>
              <a:rPr lang="ja-JP" altLang="en-US" sz="2800" spc="-28" dirty="0">
                <a:latin typeface="AoyagiKouzanFontT"/>
                <a:cs typeface="AoyagiKouzanFontT"/>
              </a:rPr>
              <a:t>ブ</a:t>
            </a:r>
            <a:r>
              <a:rPr lang="ja-JP" altLang="en-US" sz="2800" spc="11" dirty="0">
                <a:latin typeface="AoyagiKouzanFontT"/>
                <a:cs typeface="AoyagiKouzanFontT"/>
              </a:rPr>
              <a:t>ッ</a:t>
            </a:r>
            <a:r>
              <a:rPr lang="ja-JP" altLang="en-US" sz="2800" spc="-11" dirty="0">
                <a:latin typeface="AoyagiKouzanFontT"/>
                <a:cs typeface="AoyagiKouzanFontT"/>
              </a:rPr>
              <a:t>ク</a:t>
            </a:r>
            <a:r>
              <a:rPr lang="ja-JP" altLang="en-US" sz="2800" spc="7" dirty="0">
                <a:latin typeface="AoyagiKouzanFontT"/>
                <a:cs typeface="AoyagiKouzanFontT"/>
              </a:rPr>
              <a:t>マ</a:t>
            </a:r>
            <a:r>
              <a:rPr lang="ja-JP" altLang="en-US" sz="2800" spc="-39" dirty="0">
                <a:latin typeface="AoyagiKouzanFontT"/>
                <a:cs typeface="AoyagiKouzanFontT"/>
              </a:rPr>
              <a:t>ー</a:t>
            </a:r>
            <a:r>
              <a:rPr lang="ja-JP" altLang="en-US" sz="2800" spc="-11" dirty="0">
                <a:latin typeface="AoyagiKouzanFontT"/>
                <a:cs typeface="AoyagiKouzanFontT"/>
              </a:rPr>
              <a:t>ク</a:t>
            </a:r>
            <a:r>
              <a:rPr lang="ja-JP" altLang="en-US" sz="2800" spc="-14" dirty="0">
                <a:latin typeface="AoyagiKouzanFontT"/>
                <a:cs typeface="AoyagiKouzanFontT"/>
              </a:rPr>
              <a:t>か</a:t>
            </a:r>
            <a:r>
              <a:rPr lang="ja-JP" altLang="en-US" sz="2800" spc="7" dirty="0">
                <a:latin typeface="AoyagiKouzanFontT"/>
                <a:cs typeface="AoyagiKouzanFontT"/>
              </a:rPr>
              <a:t>ら開</a:t>
            </a:r>
            <a:r>
              <a:rPr lang="ja-JP" altLang="en-US" sz="2800" spc="-14" dirty="0">
                <a:latin typeface="AoyagiKouzanFontT"/>
                <a:cs typeface="AoyagiKouzanFontT"/>
              </a:rPr>
              <a:t>く方法。</a:t>
            </a:r>
            <a:endParaRPr lang="ja-JP" altLang="en-US" sz="2800" dirty="0"/>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1-D</a:t>
            </a:r>
            <a:endParaRPr lang="en-US" sz="3600" dirty="0"/>
          </a:p>
        </p:txBody>
      </p:sp>
      <p:sp>
        <p:nvSpPr>
          <p:cNvPr id="50" name="テキスト ボックス 49">
            <a:extLst>
              <a:ext uri="{FF2B5EF4-FFF2-40B4-BE49-F238E27FC236}">
                <a16:creationId xmlns:a16="http://schemas.microsoft.com/office/drawing/2014/main" id="{6A013054-7987-46D2-89A9-B09248912486}"/>
              </a:ext>
            </a:extLst>
          </p:cNvPr>
          <p:cNvSpPr txBox="1"/>
          <p:nvPr/>
        </p:nvSpPr>
        <p:spPr>
          <a:xfrm>
            <a:off x="3558375" y="1939064"/>
            <a:ext cx="2700000" cy="338554"/>
          </a:xfrm>
          <a:prstGeom prst="rect">
            <a:avLst/>
          </a:prstGeom>
          <a:noFill/>
        </p:spPr>
        <p:txBody>
          <a:bodyPr wrap="square" rtlCol="0">
            <a:spAutoFit/>
          </a:bodyPr>
          <a:lstStyle/>
          <a:p>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お気に入り</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を押す</a:t>
            </a:r>
            <a:endParaRPr lang="ja-JP" altLang="en-US" sz="1600" dirty="0">
              <a:latin typeface="メイリオ" panose="020B0604030504040204" pitchFamily="50" charset="-128"/>
              <a:ea typeface="メイリオ" panose="020B0604030504040204" pitchFamily="50" charset="-128"/>
            </a:endParaRPr>
          </a:p>
        </p:txBody>
      </p:sp>
      <p:sp>
        <p:nvSpPr>
          <p:cNvPr id="68" name="テキスト ボックス 67">
            <a:extLst>
              <a:ext uri="{FF2B5EF4-FFF2-40B4-BE49-F238E27FC236}">
                <a16:creationId xmlns:a16="http://schemas.microsoft.com/office/drawing/2014/main" id="{6A013054-7987-46D2-89A9-B09248912486}"/>
              </a:ext>
            </a:extLst>
          </p:cNvPr>
          <p:cNvSpPr txBox="1"/>
          <p:nvPr/>
        </p:nvSpPr>
        <p:spPr>
          <a:xfrm>
            <a:off x="429007" y="1857566"/>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36" name="テキスト ボックス 35">
            <a:extLst>
              <a:ext uri="{FF2B5EF4-FFF2-40B4-BE49-F238E27FC236}">
                <a16:creationId xmlns:a16="http://schemas.microsoft.com/office/drawing/2014/main" id="{6A013054-7987-46D2-89A9-B09248912486}"/>
              </a:ext>
            </a:extLst>
          </p:cNvPr>
          <p:cNvSpPr txBox="1"/>
          <p:nvPr/>
        </p:nvSpPr>
        <p:spPr>
          <a:xfrm>
            <a:off x="3123844" y="1857566"/>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sp>
        <p:nvSpPr>
          <p:cNvPr id="49" name="テキスト ボックス 48">
            <a:extLst>
              <a:ext uri="{FF2B5EF4-FFF2-40B4-BE49-F238E27FC236}">
                <a16:creationId xmlns:a16="http://schemas.microsoft.com/office/drawing/2014/main" id="{6A013054-7987-46D2-89A9-B09248912486}"/>
              </a:ext>
            </a:extLst>
          </p:cNvPr>
          <p:cNvSpPr txBox="1"/>
          <p:nvPr/>
        </p:nvSpPr>
        <p:spPr>
          <a:xfrm>
            <a:off x="863538" y="1939064"/>
            <a:ext cx="2520000" cy="584775"/>
          </a:xfrm>
          <a:prstGeom prst="rect">
            <a:avLst/>
          </a:prstGeom>
          <a:noFill/>
        </p:spPr>
        <p:txBody>
          <a:bodyPr wrap="square" rtlCol="0">
            <a:spAutoFit/>
          </a:bodyPr>
          <a:lstStyle/>
          <a:p>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ブックマーク</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　  」を押す</a:t>
            </a:r>
            <a:endParaRPr lang="ja-JP" altLang="en-US" sz="1600" b="1" dirty="0">
              <a:latin typeface="メイリオ" panose="020B0604030504040204" pitchFamily="50" charset="-128"/>
              <a:ea typeface="メイリオ" panose="020B0604030504040204" pitchFamily="50" charset="-128"/>
            </a:endParaRPr>
          </a:p>
        </p:txBody>
      </p:sp>
      <p:sp>
        <p:nvSpPr>
          <p:cNvPr id="44" name="タイトル 1"/>
          <p:cNvSpPr>
            <a:spLocks noGrp="1" noChangeAspect="1"/>
          </p:cNvSpPr>
          <p:nvPr>
            <p:ph type="ctrTitle"/>
          </p:nvPr>
        </p:nvSpPr>
        <p:spPr>
          <a:xfrm>
            <a:off x="1770127" y="194654"/>
            <a:ext cx="5929828" cy="861774"/>
          </a:xfrm>
        </p:spPr>
        <p:txBody>
          <a:bodyPr vert="horz" wrap="none">
            <a:spAutoFit/>
          </a:bodyPr>
          <a:lstStyle/>
          <a:p>
            <a:pPr>
              <a:lnSpc>
                <a:spcPct val="100000"/>
              </a:lnSpc>
            </a:pPr>
            <a:r>
              <a:rPr kumimoji="0" lang="ja-JP" altLang="en-US" sz="1800" kern="0" dirty="0"/>
              <a:t>インターネットをブラウザで閲覧する</a:t>
            </a:r>
            <a:br>
              <a:rPr kumimoji="0" lang="ja-JP" altLang="en-US" sz="1800" kern="0" dirty="0"/>
            </a:br>
            <a:r>
              <a:rPr kumimoji="0" lang="ja-JP" altLang="en-US" kern="0" dirty="0"/>
              <a:t>ブックマークからページを開く</a:t>
            </a:r>
          </a:p>
        </p:txBody>
      </p:sp>
      <p:sp>
        <p:nvSpPr>
          <p:cNvPr id="52" name="テキスト ボックス 51">
            <a:extLst>
              <a:ext uri="{FF2B5EF4-FFF2-40B4-BE49-F238E27FC236}">
                <a16:creationId xmlns:a16="http://schemas.microsoft.com/office/drawing/2014/main" id="{6A013054-7987-46D2-89A9-B09248912486}"/>
              </a:ext>
            </a:extLst>
          </p:cNvPr>
          <p:cNvSpPr txBox="1"/>
          <p:nvPr/>
        </p:nvSpPr>
        <p:spPr>
          <a:xfrm>
            <a:off x="3635664" y="2432815"/>
            <a:ext cx="2700000" cy="338554"/>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開きたいページを押す</a:t>
            </a:r>
            <a:endParaRPr lang="ja-JP" altLang="en-US" sz="1600" dirty="0">
              <a:latin typeface="メイリオ" panose="020B0604030504040204" pitchFamily="50" charset="-128"/>
              <a:ea typeface="メイリオ" panose="020B0604030504040204" pitchFamily="50" charset="-128"/>
            </a:endParaRPr>
          </a:p>
        </p:txBody>
      </p:sp>
      <p:sp>
        <p:nvSpPr>
          <p:cNvPr id="61" name="正方形/長方形 60"/>
          <p:cNvSpPr/>
          <p:nvPr/>
        </p:nvSpPr>
        <p:spPr>
          <a:xfrm>
            <a:off x="3851126" y="5114535"/>
            <a:ext cx="1692000" cy="288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0" name="グループ化 9">
            <a:extLst>
              <a:ext uri="{FF2B5EF4-FFF2-40B4-BE49-F238E27FC236}">
                <a16:creationId xmlns:a16="http://schemas.microsoft.com/office/drawing/2014/main" id="{DF5CA7EE-848A-1C5F-5D5C-7DD66C84CEF1}"/>
              </a:ext>
            </a:extLst>
          </p:cNvPr>
          <p:cNvGrpSpPr>
            <a:grpSpLocks noChangeAspect="1"/>
          </p:cNvGrpSpPr>
          <p:nvPr/>
        </p:nvGrpSpPr>
        <p:grpSpPr>
          <a:xfrm>
            <a:off x="6732240" y="2896122"/>
            <a:ext cx="1827563" cy="3240000"/>
            <a:chOff x="6765476" y="2325411"/>
            <a:chExt cx="1827563" cy="3240000"/>
          </a:xfrm>
        </p:grpSpPr>
        <p:pic>
          <p:nvPicPr>
            <p:cNvPr id="66" name="図 65" descr="インターネットのページの画像">
              <a:extLst>
                <a:ext uri="{FF2B5EF4-FFF2-40B4-BE49-F238E27FC236}">
                  <a16:creationId xmlns:a16="http://schemas.microsoft.com/office/drawing/2014/main" id="{D974B670-048B-437E-915D-CC70E082DA97}"/>
                </a:ext>
              </a:extLst>
            </p:cNvPr>
            <p:cNvPicPr>
              <a:picLocks noChangeAspect="1"/>
            </p:cNvPicPr>
            <p:nvPr/>
          </p:nvPicPr>
          <p:blipFill>
            <a:blip r:embed="rId9"/>
            <a:stretch>
              <a:fillRect/>
            </a:stretch>
          </p:blipFill>
          <p:spPr>
            <a:xfrm>
              <a:off x="6765476" y="2325411"/>
              <a:ext cx="1827563" cy="3240000"/>
            </a:xfrm>
            <a:prstGeom prst="rect">
              <a:avLst/>
            </a:prstGeom>
            <a:ln w="9525">
              <a:solidFill>
                <a:schemeClr val="tx1">
                  <a:lumMod val="65000"/>
                  <a:lumOff val="35000"/>
                </a:schemeClr>
              </a:solidFill>
            </a:ln>
          </p:spPr>
        </p:pic>
        <p:sp>
          <p:nvSpPr>
            <p:cNvPr id="2" name="正方形/長方形 1">
              <a:extLst>
                <a:ext uri="{FF2B5EF4-FFF2-40B4-BE49-F238E27FC236}">
                  <a16:creationId xmlns:a16="http://schemas.microsoft.com/office/drawing/2014/main" id="{44933716-D818-D3DC-D26D-9038B55932AB}"/>
                </a:ext>
              </a:extLst>
            </p:cNvPr>
            <p:cNvSpPr/>
            <p:nvPr/>
          </p:nvSpPr>
          <p:spPr>
            <a:xfrm>
              <a:off x="6795120" y="2337150"/>
              <a:ext cx="252622" cy="110120"/>
            </a:xfrm>
            <a:prstGeom prst="rect">
              <a:avLst/>
            </a:prstGeom>
            <a:solidFill>
              <a:srgbClr val="F8F8F8"/>
            </a:solid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 name="正方形/長方形 2">
            <a:extLst>
              <a:ext uri="{FF2B5EF4-FFF2-40B4-BE49-F238E27FC236}">
                <a16:creationId xmlns:a16="http://schemas.microsoft.com/office/drawing/2014/main" id="{BABBECB8-F504-0AF3-BF7C-30D60C0EE3D4}"/>
              </a:ext>
            </a:extLst>
          </p:cNvPr>
          <p:cNvSpPr/>
          <p:nvPr/>
        </p:nvSpPr>
        <p:spPr>
          <a:xfrm>
            <a:off x="3452930" y="2919982"/>
            <a:ext cx="285271" cy="110120"/>
          </a:xfrm>
          <a:prstGeom prst="rect">
            <a:avLst/>
          </a:prstGeom>
          <a:solidFill>
            <a:srgbClr val="F8F8F8"/>
          </a:solid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2" name="グループ化 21">
            <a:extLst>
              <a:ext uri="{FF2B5EF4-FFF2-40B4-BE49-F238E27FC236}">
                <a16:creationId xmlns:a16="http://schemas.microsoft.com/office/drawing/2014/main" id="{D012A2FF-27BF-21D4-106F-69D98BBA8D69}"/>
              </a:ext>
            </a:extLst>
          </p:cNvPr>
          <p:cNvGrpSpPr>
            <a:grpSpLocks noChangeAspect="1"/>
          </p:cNvGrpSpPr>
          <p:nvPr/>
        </p:nvGrpSpPr>
        <p:grpSpPr>
          <a:xfrm>
            <a:off x="711404" y="2888820"/>
            <a:ext cx="1826885" cy="3249420"/>
            <a:chOff x="1211104" y="3517587"/>
            <a:chExt cx="8869502" cy="15775888"/>
          </a:xfrm>
        </p:grpSpPr>
        <p:pic>
          <p:nvPicPr>
            <p:cNvPr id="19" name="図 18" descr="グラフィカル ユーザー インターフェイス, テキスト, アプリケーション&#10;&#10;自動的に生成された説明">
              <a:extLst>
                <a:ext uri="{FF2B5EF4-FFF2-40B4-BE49-F238E27FC236}">
                  <a16:creationId xmlns:a16="http://schemas.microsoft.com/office/drawing/2014/main" id="{E2DBF41E-6256-573F-DB07-C023C7A9EC58}"/>
                </a:ext>
              </a:extLst>
            </p:cNvPr>
            <p:cNvPicPr>
              <a:picLocks noChangeAspect="1"/>
            </p:cNvPicPr>
            <p:nvPr/>
          </p:nvPicPr>
          <p:blipFill>
            <a:blip r:embed="rId10"/>
            <a:stretch>
              <a:fillRect/>
            </a:stretch>
          </p:blipFill>
          <p:spPr>
            <a:xfrm>
              <a:off x="1211104" y="3517587"/>
              <a:ext cx="8869502" cy="15775888"/>
            </a:xfrm>
            <a:prstGeom prst="rect">
              <a:avLst/>
            </a:prstGeom>
            <a:ln>
              <a:solidFill>
                <a:schemeClr val="bg1">
                  <a:lumMod val="50000"/>
                </a:schemeClr>
              </a:solidFill>
            </a:ln>
          </p:spPr>
        </p:pic>
        <p:sp>
          <p:nvSpPr>
            <p:cNvPr id="21" name="正方形/長方形 20">
              <a:extLst>
                <a:ext uri="{FF2B5EF4-FFF2-40B4-BE49-F238E27FC236}">
                  <a16:creationId xmlns:a16="http://schemas.microsoft.com/office/drawing/2014/main" id="{82A96606-D54D-2D48-E254-446D849AC387}"/>
                </a:ext>
              </a:extLst>
            </p:cNvPr>
            <p:cNvSpPr/>
            <p:nvPr/>
          </p:nvSpPr>
          <p:spPr>
            <a:xfrm>
              <a:off x="1259632" y="3573016"/>
              <a:ext cx="1503029"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64" name="正方形/長方形 63"/>
          <p:cNvSpPr>
            <a:spLocks noChangeAspect="1"/>
          </p:cNvSpPr>
          <p:nvPr/>
        </p:nvSpPr>
        <p:spPr>
          <a:xfrm>
            <a:off x="1803529" y="5816108"/>
            <a:ext cx="389552" cy="389552"/>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7" name="図形グループ 86"/>
          <p:cNvGrpSpPr/>
          <p:nvPr/>
        </p:nvGrpSpPr>
        <p:grpSpPr>
          <a:xfrm>
            <a:off x="1659513" y="5661248"/>
            <a:ext cx="296587" cy="293005"/>
            <a:chOff x="2897417" y="3995693"/>
            <a:chExt cx="296587" cy="293005"/>
          </a:xfrm>
        </p:grpSpPr>
        <p:sp>
          <p:nvSpPr>
            <p:cNvPr id="94" name="円/楕円 93"/>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テキスト ボックス 94"/>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sp>
        <p:nvSpPr>
          <p:cNvPr id="5" name="矢印: 右 4">
            <a:extLst>
              <a:ext uri="{FF2B5EF4-FFF2-40B4-BE49-F238E27FC236}">
                <a16:creationId xmlns:a16="http://schemas.microsoft.com/office/drawing/2014/main" id="{021ABC85-9814-F08C-7098-D166BA4FA2D3}"/>
              </a:ext>
            </a:extLst>
          </p:cNvPr>
          <p:cNvSpPr/>
          <p:nvPr/>
        </p:nvSpPr>
        <p:spPr>
          <a:xfrm>
            <a:off x="6052500" y="4508844"/>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7" name="矢印: 右 6">
            <a:extLst>
              <a:ext uri="{FF2B5EF4-FFF2-40B4-BE49-F238E27FC236}">
                <a16:creationId xmlns:a16="http://schemas.microsoft.com/office/drawing/2014/main" id="{18C08E07-16C2-D5A1-C180-B3D06D7A7BF0}"/>
              </a:ext>
            </a:extLst>
          </p:cNvPr>
          <p:cNvSpPr/>
          <p:nvPr/>
        </p:nvSpPr>
        <p:spPr>
          <a:xfrm>
            <a:off x="2771800" y="4508844"/>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pic>
        <p:nvPicPr>
          <p:cNvPr id="25" name="図 24">
            <a:extLst>
              <a:ext uri="{FF2B5EF4-FFF2-40B4-BE49-F238E27FC236}">
                <a16:creationId xmlns:a16="http://schemas.microsoft.com/office/drawing/2014/main" id="{05D7917A-B7D1-D815-240C-2449E21782D8}"/>
              </a:ext>
            </a:extLst>
          </p:cNvPr>
          <p:cNvPicPr>
            <a:picLocks noChangeAspect="1"/>
          </p:cNvPicPr>
          <p:nvPr/>
        </p:nvPicPr>
        <p:blipFill>
          <a:blip r:embed="rId11"/>
          <a:stretch>
            <a:fillRect/>
          </a:stretch>
        </p:blipFill>
        <p:spPr>
          <a:xfrm>
            <a:off x="1168865" y="2196103"/>
            <a:ext cx="319491" cy="295529"/>
          </a:xfrm>
          <a:prstGeom prst="rect">
            <a:avLst/>
          </a:prstGeom>
        </p:spPr>
      </p:pic>
      <p:sp>
        <p:nvSpPr>
          <p:cNvPr id="26" name="矢印: 右 25">
            <a:extLst>
              <a:ext uri="{FF2B5EF4-FFF2-40B4-BE49-F238E27FC236}">
                <a16:creationId xmlns:a16="http://schemas.microsoft.com/office/drawing/2014/main" id="{FF2E634C-A564-FBCE-1B27-9B8DAE55F66D}"/>
              </a:ext>
            </a:extLst>
          </p:cNvPr>
          <p:cNvSpPr/>
          <p:nvPr/>
        </p:nvSpPr>
        <p:spPr>
          <a:xfrm rot="5400000">
            <a:off x="3896335" y="4123560"/>
            <a:ext cx="405861" cy="260393"/>
          </a:xfrm>
          <a:prstGeom prst="rightArrow">
            <a:avLst>
              <a:gd name="adj1" fmla="val 37318"/>
              <a:gd name="adj2" fmla="val 7397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27" name="テキスト ボックス 26">
            <a:extLst>
              <a:ext uri="{FF2B5EF4-FFF2-40B4-BE49-F238E27FC236}">
                <a16:creationId xmlns:a16="http://schemas.microsoft.com/office/drawing/2014/main" id="{0F3C3013-A950-F48A-751D-EF4E5E788D2A}"/>
              </a:ext>
            </a:extLst>
          </p:cNvPr>
          <p:cNvSpPr txBox="1"/>
          <p:nvPr/>
        </p:nvSpPr>
        <p:spPr>
          <a:xfrm>
            <a:off x="3134267" y="2331911"/>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❸</a:t>
            </a:r>
            <a:endParaRPr lang="en-US" altLang="ja-JP" sz="3200" b="1" dirty="0">
              <a:solidFill>
                <a:srgbClr val="009650"/>
              </a:solidFill>
              <a:latin typeface="Meiryo" charset="-128"/>
              <a:ea typeface="Meiryo" charset="-128"/>
              <a:cs typeface="Meiryo" charset="-128"/>
            </a:endParaRPr>
          </a:p>
        </p:txBody>
      </p:sp>
      <p:grpSp>
        <p:nvGrpSpPr>
          <p:cNvPr id="28" name="図形グループ 69">
            <a:extLst>
              <a:ext uri="{FF2B5EF4-FFF2-40B4-BE49-F238E27FC236}">
                <a16:creationId xmlns:a16="http://schemas.microsoft.com/office/drawing/2014/main" id="{52A1881F-091C-7DA3-2CDD-BBD7EA718692}"/>
              </a:ext>
            </a:extLst>
          </p:cNvPr>
          <p:cNvGrpSpPr/>
          <p:nvPr/>
        </p:nvGrpSpPr>
        <p:grpSpPr>
          <a:xfrm>
            <a:off x="3652834" y="4885270"/>
            <a:ext cx="296586" cy="293005"/>
            <a:chOff x="4232441" y="3995693"/>
            <a:chExt cx="296586" cy="293005"/>
          </a:xfrm>
        </p:grpSpPr>
        <p:sp>
          <p:nvSpPr>
            <p:cNvPr id="29" name="円/楕円 70">
              <a:extLst>
                <a:ext uri="{FF2B5EF4-FFF2-40B4-BE49-F238E27FC236}">
                  <a16:creationId xmlns:a16="http://schemas.microsoft.com/office/drawing/2014/main" id="{C5FD8A5D-B995-1F34-BEC5-2A7799EA7CEF}"/>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フリーフォーム 71">
              <a:extLst>
                <a:ext uri="{FF2B5EF4-FFF2-40B4-BE49-F238E27FC236}">
                  <a16:creationId xmlns:a16="http://schemas.microsoft.com/office/drawing/2014/main" id="{AD7E6CD1-BB63-7756-E05B-24991F2E87B7}"/>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1" name="テキスト ボックス 30">
            <a:extLst>
              <a:ext uri="{FF2B5EF4-FFF2-40B4-BE49-F238E27FC236}">
                <a16:creationId xmlns:a16="http://schemas.microsoft.com/office/drawing/2014/main" id="{CC74B919-9D7A-95B3-EE69-F29476ADFF1C}"/>
              </a:ext>
            </a:extLst>
          </p:cNvPr>
          <p:cNvSpPr txBox="1"/>
          <p:nvPr/>
        </p:nvSpPr>
        <p:spPr>
          <a:xfrm>
            <a:off x="6201503" y="1857566"/>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❹</a:t>
            </a:r>
            <a:endParaRPr lang="en-US" altLang="ja-JP" sz="3200" b="1" dirty="0">
              <a:solidFill>
                <a:srgbClr val="009650"/>
              </a:solidFill>
              <a:latin typeface="Meiryo" charset="-128"/>
              <a:ea typeface="Meiryo" charset="-128"/>
              <a:cs typeface="Meiryo" charset="-128"/>
            </a:endParaRPr>
          </a:p>
        </p:txBody>
      </p:sp>
      <p:sp>
        <p:nvSpPr>
          <p:cNvPr id="32" name="テキスト ボックス 31">
            <a:extLst>
              <a:ext uri="{FF2B5EF4-FFF2-40B4-BE49-F238E27FC236}">
                <a16:creationId xmlns:a16="http://schemas.microsoft.com/office/drawing/2014/main" id="{5521DC66-C05F-E5BE-7CB0-2220AC87A83F}"/>
              </a:ext>
            </a:extLst>
          </p:cNvPr>
          <p:cNvSpPr txBox="1"/>
          <p:nvPr/>
        </p:nvSpPr>
        <p:spPr>
          <a:xfrm>
            <a:off x="6588224" y="1939063"/>
            <a:ext cx="2880000" cy="584775"/>
          </a:xfrm>
          <a:prstGeom prst="rect">
            <a:avLst/>
          </a:prstGeom>
          <a:noFill/>
        </p:spPr>
        <p:txBody>
          <a:bodyPr wrap="square" rtlCol="0">
            <a:spAutoFit/>
          </a:bodyPr>
          <a:lstStyle/>
          <a:p>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見たい画面が</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表示されます</a:t>
            </a:r>
            <a:endParaRPr lang="ja-JP" altLang="en-US" sz="16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492446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CC"/>
        </a:solidFill>
        <a:ln>
          <a:solidFill>
            <a:schemeClr val="accent6">
              <a:lumMod val="75000"/>
            </a:schemeClr>
          </a:solid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8eda21e-c3ca-4c84-96af-7a820448060a">
      <Terms xmlns="http://schemas.microsoft.com/office/infopath/2007/PartnerControls"/>
    </lcf76f155ced4ddcb4097134ff3c332f>
    <TaxCatchAll xmlns="991be074-868e-4d92-97d6-e216f9fec14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F221E737B91CD54B90BF8EA7BB4FF285" ma:contentTypeVersion="12" ma:contentTypeDescription="新しいドキュメントを作成します。" ma:contentTypeScope="" ma:versionID="18373603a9622018b396af1dea0784d3">
  <xsd:schema xmlns:xsd="http://www.w3.org/2001/XMLSchema" xmlns:xs="http://www.w3.org/2001/XMLSchema" xmlns:p="http://schemas.microsoft.com/office/2006/metadata/properties" xmlns:ns2="48eda21e-c3ca-4c84-96af-7a820448060a" xmlns:ns3="991be074-868e-4d92-97d6-e216f9fec143" targetNamespace="http://schemas.microsoft.com/office/2006/metadata/properties" ma:root="true" ma:fieldsID="fcc78517cf5dc4af9bc31ada0941723e" ns2:_="" ns3:_="">
    <xsd:import namespace="48eda21e-c3ca-4c84-96af-7a820448060a"/>
    <xsd:import namespace="991be074-868e-4d92-97d6-e216f9fec14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eda21e-c3ca-4c84-96af-7a82044806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798d900d-0589-4081-96eb-513de833a50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91be074-868e-4d92-97d6-e216f9fec143"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有相手の詳細情報" ma:internalName="SharedWithDetails" ma:readOnly="true">
      <xsd:simpleType>
        <xsd:restriction base="dms:Note">
          <xsd:maxLength value="255"/>
        </xsd:restriction>
      </xsd:simpleType>
    </xsd:element>
    <xsd:element name="TaxCatchAll" ma:index="14" nillable="true" ma:displayName="Taxonomy Catch All Column" ma:hidden="true" ma:list="{ecc2b052-fdc2-451d-923f-407e6a503a39}" ma:internalName="TaxCatchAll" ma:showField="CatchAllData" ma:web="991be074-868e-4d92-97d6-e216f9fec1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81A038-28EA-4852-A4B4-F585FA5FB89F}">
  <ds:schemaRefs>
    <ds:schemaRef ds:uri="http://schemas.microsoft.com/sharepoint/v3/contenttype/forms"/>
  </ds:schemaRefs>
</ds:datastoreItem>
</file>

<file path=customXml/itemProps2.xml><?xml version="1.0" encoding="utf-8"?>
<ds:datastoreItem xmlns:ds="http://schemas.openxmlformats.org/officeDocument/2006/customXml" ds:itemID="{DF9E89BB-BD4E-420A-B282-DFBC2E5EEED0}">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d918bb13-3424-4586-993b-46f0e11e56be"/>
    <ds:schemaRef ds:uri="f76e264c-1dae-49a6-9e2d-2d1e2f2d3ceb"/>
    <ds:schemaRef ds:uri="http://purl.org/dc/terms/"/>
    <ds:schemaRef ds:uri="http://www.w3.org/XML/1998/namespace"/>
    <ds:schemaRef ds:uri="http://purl.org/dc/dcmitype/"/>
    <ds:schemaRef ds:uri="5a94758e-c8be-436b-8dd4-04f3bfa5fa2d"/>
    <ds:schemaRef ds:uri="ef1e3305-dcf4-461c-9e9e-c744d35d3738"/>
  </ds:schemaRefs>
</ds:datastoreItem>
</file>

<file path=customXml/itemProps3.xml><?xml version="1.0" encoding="utf-8"?>
<ds:datastoreItem xmlns:ds="http://schemas.openxmlformats.org/officeDocument/2006/customXml" ds:itemID="{A16F7BB7-8395-41B9-A9DE-9B7B0FF60CA3}"/>
</file>

<file path=docProps/app.xml><?xml version="1.0" encoding="utf-8"?>
<Properties xmlns="http://schemas.openxmlformats.org/officeDocument/2006/extended-properties" xmlns:vt="http://schemas.openxmlformats.org/officeDocument/2006/docPropsVTypes">
  <Template>Office Theme</Template>
  <TotalTime>0</TotalTime>
  <Words>894</Words>
  <Application>Microsoft Office PowerPoint</Application>
  <PresentationFormat>画面に合わせる (4:3)</PresentationFormat>
  <Paragraphs>167</Paragraphs>
  <Slides>13</Slides>
  <Notes>13</Notes>
  <HiddenSlides>0</HiddenSlides>
  <MMClips>0</MMClips>
  <ScaleCrop>false</ScaleCrop>
  <HeadingPairs>
    <vt:vector size="8" baseType="variant">
      <vt:variant>
        <vt:lpstr>使用されているフォント</vt:lpstr>
      </vt:variant>
      <vt:variant>
        <vt:i4>8</vt:i4>
      </vt:variant>
      <vt:variant>
        <vt:lpstr>テーマ</vt:lpstr>
      </vt:variant>
      <vt:variant>
        <vt:i4>3</vt:i4>
      </vt:variant>
      <vt:variant>
        <vt:lpstr>埋め込まれた OLE サーバー</vt:lpstr>
      </vt:variant>
      <vt:variant>
        <vt:i4>1</vt:i4>
      </vt:variant>
      <vt:variant>
        <vt:lpstr>スライド タイトル</vt:lpstr>
      </vt:variant>
      <vt:variant>
        <vt:i4>13</vt:i4>
      </vt:variant>
    </vt:vector>
  </HeadingPairs>
  <TitlesOfParts>
    <vt:vector size="25" baseType="lpstr">
      <vt:lpstr>AoyagiKouzanFontT</vt:lpstr>
      <vt:lpstr>メイリオ</vt:lpstr>
      <vt:lpstr>メイリオ</vt:lpstr>
      <vt:lpstr>Yu Gothic</vt:lpstr>
      <vt:lpstr>Yu Gothic Light</vt:lpstr>
      <vt:lpstr>Arial</vt:lpstr>
      <vt:lpstr>Calibri</vt:lpstr>
      <vt:lpstr>Calibri Light</vt:lpstr>
      <vt:lpstr>ホワイト</vt:lpstr>
      <vt:lpstr>1_デザインの設定</vt:lpstr>
      <vt:lpstr>デザインの設定</vt:lpstr>
      <vt:lpstr>think-cell スライド</vt:lpstr>
      <vt:lpstr>PowerPoint プレゼンテーション</vt:lpstr>
      <vt:lpstr>PowerPoint プレゼンテーション</vt:lpstr>
      <vt:lpstr>PowerPoint プレゼンテーション</vt:lpstr>
      <vt:lpstr>インターネットをブラウザで閲覧する Safari（サファリ）とは </vt:lpstr>
      <vt:lpstr>インターネットをブラウザで閲覧する ニュースを見てみましょう</vt:lpstr>
      <vt:lpstr>インターネットをブラウザで閲覧する ニュースを見てみましょう</vt:lpstr>
      <vt:lpstr>インターネットをブラウザで閲覧する ニュースを見てみましょう</vt:lpstr>
      <vt:lpstr>インターネットをブラウザで閲覧する 気に入ったページをブックマークする</vt:lpstr>
      <vt:lpstr>インターネットをブラウザで閲覧する ブックマークからページを開く</vt:lpstr>
      <vt:lpstr>インターネットをブラウザで閲覧する ブックマークからページを削除する</vt:lpstr>
      <vt:lpstr>インターネットをブラウザで閲覧する 履歴からページを開く</vt:lpstr>
      <vt:lpstr>インターネットを使う時の注意点</vt:lpstr>
      <vt:lpstr>インターネットを使う時の注意点</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179</cp:revision>
  <dcterms:created xsi:type="dcterms:W3CDTF">2021-08-16T09:05:36Z</dcterms:created>
  <dcterms:modified xsi:type="dcterms:W3CDTF">2023-06-01T04:34:47Z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0x01010016FF9C429C37184B81A579FB62A73255</vt:lpwstr>
  </property>
  <property fmtid="{D5CDD505-2E9C-101B-9397-08002B2CF9AE}" pid="3" name="MediaServiceImageTags">
    <vt:lpwstr/>
  </property>
  <property fmtid="{D5CDD505-2E9C-101B-9397-08002B2CF9AE}" pid="4" name="Order">
    <vt:r8>20100</vt:r8>
  </property>
  <property fmtid="{D5CDD505-2E9C-101B-9397-08002B2CF9AE}" pid="5" name="xd_Signature">
    <vt:bool>false</vt:bool>
  </property>
  <property fmtid="{D5CDD505-2E9C-101B-9397-08002B2CF9AE}" pid="6" name="xd_ProgID">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_SourceUrl">
    <vt:lpwstr/>
  </property>
  <property fmtid="{D5CDD505-2E9C-101B-9397-08002B2CF9AE}" pid="12" name="_SharedFileIndex">
    <vt:lpwstr/>
  </property>
</Properties>
</file>