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ags/tag2.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60" r:id="rId4"/>
  </p:sldMasterIdLst>
  <p:notesMasterIdLst>
    <p:notesMasterId r:id="rId27"/>
  </p:notesMasterIdLst>
  <p:sldIdLst>
    <p:sldId id="269" r:id="rId5"/>
    <p:sldId id="297" r:id="rId6"/>
    <p:sldId id="418" r:id="rId7"/>
    <p:sldId id="437" r:id="rId8"/>
    <p:sldId id="458" r:id="rId9"/>
    <p:sldId id="422" r:id="rId10"/>
    <p:sldId id="474" r:id="rId11"/>
    <p:sldId id="471" r:id="rId12"/>
    <p:sldId id="475" r:id="rId13"/>
    <p:sldId id="467" r:id="rId14"/>
    <p:sldId id="432" r:id="rId15"/>
    <p:sldId id="452" r:id="rId16"/>
    <p:sldId id="343" r:id="rId17"/>
    <p:sldId id="456" r:id="rId18"/>
    <p:sldId id="468" r:id="rId19"/>
    <p:sldId id="462" r:id="rId20"/>
    <p:sldId id="465" r:id="rId21"/>
    <p:sldId id="466" r:id="rId22"/>
    <p:sldId id="459" r:id="rId23"/>
    <p:sldId id="461" r:id="rId24"/>
    <p:sldId id="464" r:id="rId25"/>
    <p:sldId id="376" r:id="rId26"/>
  </p:sldIdLst>
  <p:sldSz cx="9144000" cy="6858000" type="screen4x3"/>
  <p:notesSz cx="6735763" cy="9866313"/>
  <p:custDataLst>
    <p:tags r:id="rId28"/>
  </p:custDataLst>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作成者"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3" name="作成者" initials="A" lastIdx="97"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650"/>
    <a:srgbClr val="FFFFFF"/>
    <a:srgbClr val="2F528F"/>
    <a:srgbClr val="007864"/>
    <a:srgbClr val="FFFFCC"/>
    <a:srgbClr val="CCFF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054" autoAdjust="0"/>
    <p:restoredTop sz="69647" autoAdjust="0"/>
  </p:normalViewPr>
  <p:slideViewPr>
    <p:cSldViewPr snapToObjects="1">
      <p:cViewPr varScale="1">
        <p:scale>
          <a:sx n="75" d="100"/>
          <a:sy n="75" d="100"/>
        </p:scale>
        <p:origin x="2646" y="78"/>
      </p:cViewPr>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notesViewPr>
    <p:cSldViewPr snapToObjects="1">
      <p:cViewPr varScale="1">
        <p:scale>
          <a:sx n="80" d="100"/>
          <a:sy n="80" d="100"/>
        </p:scale>
        <p:origin x="4032" y="10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8/10/relationships/authors" Targe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gs" Target="tags/tag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presProps" Target="presProps.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0"/>
            <a:ext cx="2918831" cy="495029"/>
          </a:xfrm>
          <a:prstGeom prst="rect">
            <a:avLst/>
          </a:prstGeom>
        </p:spPr>
        <p:txBody>
          <a:bodyPr vert="horz" lIns="91435" tIns="45718" rIns="91435" bIns="45718" rtlCol="0"/>
          <a:lstStyle>
            <a:lvl1pPr algn="l">
              <a:defRPr sz="1200"/>
            </a:lvl1pPr>
          </a:lstStyle>
          <a:p>
            <a:endParaRPr kumimoji="1" lang="ja-JP" altLang="en-US"/>
          </a:p>
        </p:txBody>
      </p:sp>
      <p:sp>
        <p:nvSpPr>
          <p:cNvPr id="3" name="日付プレースホルダー 2"/>
          <p:cNvSpPr>
            <a:spLocks noGrp="1"/>
          </p:cNvSpPr>
          <p:nvPr>
            <p:ph type="dt" idx="1"/>
          </p:nvPr>
        </p:nvSpPr>
        <p:spPr>
          <a:xfrm>
            <a:off x="3815373" y="0"/>
            <a:ext cx="2918831" cy="495029"/>
          </a:xfrm>
          <a:prstGeom prst="rect">
            <a:avLst/>
          </a:prstGeom>
        </p:spPr>
        <p:txBody>
          <a:bodyPr vert="horz" lIns="91435" tIns="45718" rIns="91435" bIns="45718" rtlCol="0"/>
          <a:lstStyle>
            <a:lvl1pPr algn="r">
              <a:defRPr sz="1200"/>
            </a:lvl1pPr>
          </a:lstStyle>
          <a:p>
            <a:fld id="{BA50B120-CD90-CA4A-A384-DB7B908530F3}" type="datetimeFigureOut">
              <a:rPr kumimoji="1" lang="ja-JP" altLang="en-US" smtClean="0"/>
              <a:t>2024/2/2</a:t>
            </a:fld>
            <a:endParaRPr kumimoji="1" lang="ja-JP" altLang="en-US"/>
          </a:p>
        </p:txBody>
      </p:sp>
      <p:sp>
        <p:nvSpPr>
          <p:cNvPr id="4" name="スライド イメージ プレースホルダー 3"/>
          <p:cNvSpPr>
            <a:spLocks noGrp="1" noRot="1" noChangeAspect="1"/>
          </p:cNvSpPr>
          <p:nvPr>
            <p:ph type="sldImg" idx="2"/>
          </p:nvPr>
        </p:nvSpPr>
        <p:spPr>
          <a:xfrm>
            <a:off x="1149350" y="1233488"/>
            <a:ext cx="4437063" cy="3328987"/>
          </a:xfrm>
          <a:prstGeom prst="rect">
            <a:avLst/>
          </a:prstGeom>
          <a:noFill/>
          <a:ln w="12700">
            <a:solidFill>
              <a:prstClr val="black"/>
            </a:solidFill>
          </a:ln>
        </p:spPr>
        <p:txBody>
          <a:bodyPr vert="horz" lIns="91435" tIns="45718" rIns="91435" bIns="45718" rtlCol="0" anchor="ctr"/>
          <a:lstStyle/>
          <a:p>
            <a:endParaRPr lang="ja-JP" altLang="en-US"/>
          </a:p>
        </p:txBody>
      </p:sp>
      <p:sp>
        <p:nvSpPr>
          <p:cNvPr id="5" name="ノート プレースホルダー 4"/>
          <p:cNvSpPr>
            <a:spLocks noGrp="1"/>
          </p:cNvSpPr>
          <p:nvPr>
            <p:ph type="body" sz="quarter" idx="3"/>
          </p:nvPr>
        </p:nvSpPr>
        <p:spPr>
          <a:xfrm>
            <a:off x="673577" y="4748164"/>
            <a:ext cx="5388610" cy="3884861"/>
          </a:xfrm>
          <a:prstGeom prst="rect">
            <a:avLst/>
          </a:prstGeom>
        </p:spPr>
        <p:txBody>
          <a:bodyPr vert="horz" lIns="91435" tIns="45718" rIns="91435" bIns="45718"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1" y="9371286"/>
            <a:ext cx="2918831" cy="495028"/>
          </a:xfrm>
          <a:prstGeom prst="rect">
            <a:avLst/>
          </a:prstGeom>
        </p:spPr>
        <p:txBody>
          <a:bodyPr vert="horz" lIns="91435" tIns="45718" rIns="91435" bIns="45718"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15373" y="9371286"/>
            <a:ext cx="2918831" cy="495028"/>
          </a:xfrm>
          <a:prstGeom prst="rect">
            <a:avLst/>
          </a:prstGeom>
        </p:spPr>
        <p:txBody>
          <a:bodyPr vert="horz" lIns="91435" tIns="45718" rIns="91435" bIns="45718" rtlCol="0" anchor="b"/>
          <a:lstStyle>
            <a:lvl1pPr algn="r">
              <a:defRPr sz="1200"/>
            </a:lvl1pPr>
          </a:lstStyle>
          <a:p>
            <a:fld id="{2B53D04A-B60E-1241-96E3-BBB7CC6C31A8}" type="slidenum">
              <a:rPr kumimoji="1" lang="ja-JP" altLang="en-US" smtClean="0"/>
              <a:t>‹#›</a:t>
            </a:fld>
            <a:endParaRPr kumimoji="1" lang="ja-JP" altLang="en-US"/>
          </a:p>
        </p:txBody>
      </p:sp>
    </p:spTree>
    <p:extLst>
      <p:ext uri="{BB962C8B-B14F-4D97-AF65-F5344CB8AC3E}">
        <p14:creationId xmlns:p14="http://schemas.microsoft.com/office/powerpoint/2010/main" val="2083310879"/>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a:xfrm>
            <a:off x="673577" y="4645124"/>
            <a:ext cx="5388610" cy="4726162"/>
          </a:xfrm>
        </p:spPr>
        <p:txBody>
          <a:bodyPr/>
          <a:lstStyle/>
          <a:p>
            <a:pPr indent="89856"/>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1</a:t>
            </a:fld>
            <a:endParaRPr kumimoji="1" lang="ja-JP" altLang="en-US" dirty="0"/>
          </a:p>
        </p:txBody>
      </p:sp>
    </p:spTree>
    <p:extLst>
      <p:ext uri="{BB962C8B-B14F-4D97-AF65-F5344CB8AC3E}">
        <p14:creationId xmlns:p14="http://schemas.microsoft.com/office/powerpoint/2010/main" val="16325626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l" rtl="0" fontAlgn="base"/>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10</a:t>
            </a:fld>
            <a:endParaRPr kumimoji="1" lang="ja-JP" altLang="en-US" dirty="0"/>
          </a:p>
        </p:txBody>
      </p:sp>
    </p:spTree>
    <p:extLst>
      <p:ext uri="{BB962C8B-B14F-4D97-AF65-F5344CB8AC3E}">
        <p14:creationId xmlns:p14="http://schemas.microsoft.com/office/powerpoint/2010/main" val="28234604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l" rtl="0" fontAlgn="base"/>
            <a:endParaRPr lang="ja-JP" altLang="en-US"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11</a:t>
            </a:fld>
            <a:endParaRPr kumimoji="1" lang="ja-JP" altLang="en-US"/>
          </a:p>
        </p:txBody>
      </p:sp>
    </p:spTree>
    <p:extLst>
      <p:ext uri="{BB962C8B-B14F-4D97-AF65-F5344CB8AC3E}">
        <p14:creationId xmlns:p14="http://schemas.microsoft.com/office/powerpoint/2010/main" val="8147640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12</a:t>
            </a:fld>
            <a:endParaRPr kumimoji="1" lang="ja-JP" altLang="en-US"/>
          </a:p>
        </p:txBody>
      </p:sp>
    </p:spTree>
    <p:extLst>
      <p:ext uri="{BB962C8B-B14F-4D97-AF65-F5344CB8AC3E}">
        <p14:creationId xmlns:p14="http://schemas.microsoft.com/office/powerpoint/2010/main" val="4502828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88900"/>
            <a:endParaRPr lang="ja-JP" altLang="en-US"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13</a:t>
            </a:fld>
            <a:endParaRPr kumimoji="1" lang="ja-JP" altLang="en-US"/>
          </a:p>
        </p:txBody>
      </p:sp>
    </p:spTree>
    <p:extLst>
      <p:ext uri="{BB962C8B-B14F-4D97-AF65-F5344CB8AC3E}">
        <p14:creationId xmlns:p14="http://schemas.microsoft.com/office/powerpoint/2010/main" val="9685403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90970" algn="just"/>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14</a:t>
            </a:fld>
            <a:endParaRPr kumimoji="1" lang="ja-JP" altLang="en-US"/>
          </a:p>
        </p:txBody>
      </p:sp>
    </p:spTree>
    <p:extLst>
      <p:ext uri="{BB962C8B-B14F-4D97-AF65-F5344CB8AC3E}">
        <p14:creationId xmlns:p14="http://schemas.microsoft.com/office/powerpoint/2010/main" val="11404981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90970" algn="just"/>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15</a:t>
            </a:fld>
            <a:endParaRPr kumimoji="1" lang="ja-JP" altLang="en-US"/>
          </a:p>
        </p:txBody>
      </p:sp>
    </p:spTree>
    <p:extLst>
      <p:ext uri="{BB962C8B-B14F-4D97-AF65-F5344CB8AC3E}">
        <p14:creationId xmlns:p14="http://schemas.microsoft.com/office/powerpoint/2010/main" val="25680752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90970" algn="just"/>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16</a:t>
            </a:fld>
            <a:endParaRPr kumimoji="1" lang="ja-JP" altLang="en-US"/>
          </a:p>
        </p:txBody>
      </p:sp>
    </p:spTree>
    <p:extLst>
      <p:ext uri="{BB962C8B-B14F-4D97-AF65-F5344CB8AC3E}">
        <p14:creationId xmlns:p14="http://schemas.microsoft.com/office/powerpoint/2010/main" val="14211997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90970" algn="just"/>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17</a:t>
            </a:fld>
            <a:endParaRPr kumimoji="1" lang="ja-JP" altLang="en-US"/>
          </a:p>
        </p:txBody>
      </p:sp>
    </p:spTree>
    <p:extLst>
      <p:ext uri="{BB962C8B-B14F-4D97-AF65-F5344CB8AC3E}">
        <p14:creationId xmlns:p14="http://schemas.microsoft.com/office/powerpoint/2010/main" val="36006711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90970" algn="just"/>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18</a:t>
            </a:fld>
            <a:endParaRPr kumimoji="1" lang="ja-JP" altLang="en-US"/>
          </a:p>
        </p:txBody>
      </p:sp>
    </p:spTree>
    <p:extLst>
      <p:ext uri="{BB962C8B-B14F-4D97-AF65-F5344CB8AC3E}">
        <p14:creationId xmlns:p14="http://schemas.microsoft.com/office/powerpoint/2010/main" val="28770149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90970" algn="just"/>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19</a:t>
            </a:fld>
            <a:endParaRPr kumimoji="1" lang="ja-JP" altLang="en-US"/>
          </a:p>
        </p:txBody>
      </p:sp>
    </p:spTree>
    <p:extLst>
      <p:ext uri="{BB962C8B-B14F-4D97-AF65-F5344CB8AC3E}">
        <p14:creationId xmlns:p14="http://schemas.microsoft.com/office/powerpoint/2010/main" val="15463780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2</a:t>
            </a:fld>
            <a:endParaRPr kumimoji="1" lang="ja-JP" altLang="en-US"/>
          </a:p>
        </p:txBody>
      </p:sp>
    </p:spTree>
    <p:extLst>
      <p:ext uri="{BB962C8B-B14F-4D97-AF65-F5344CB8AC3E}">
        <p14:creationId xmlns:p14="http://schemas.microsoft.com/office/powerpoint/2010/main" val="12621570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90970" algn="just"/>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20</a:t>
            </a:fld>
            <a:endParaRPr kumimoji="1" lang="ja-JP" altLang="en-US"/>
          </a:p>
        </p:txBody>
      </p:sp>
    </p:spTree>
    <p:extLst>
      <p:ext uri="{BB962C8B-B14F-4D97-AF65-F5344CB8AC3E}">
        <p14:creationId xmlns:p14="http://schemas.microsoft.com/office/powerpoint/2010/main" val="34467808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90970" algn="just"/>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21</a:t>
            </a:fld>
            <a:endParaRPr kumimoji="1" lang="ja-JP" altLang="en-US"/>
          </a:p>
        </p:txBody>
      </p:sp>
    </p:spTree>
    <p:extLst>
      <p:ext uri="{BB962C8B-B14F-4D97-AF65-F5344CB8AC3E}">
        <p14:creationId xmlns:p14="http://schemas.microsoft.com/office/powerpoint/2010/main" val="7628149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9350" y="1233488"/>
            <a:ext cx="4437063" cy="3328987"/>
          </a:xfrm>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22</a:t>
            </a:fld>
            <a:endParaRPr kumimoji="1" lang="ja-JP" altLang="en-US"/>
          </a:p>
        </p:txBody>
      </p:sp>
    </p:spTree>
    <p:extLst>
      <p:ext uri="{BB962C8B-B14F-4D97-AF65-F5344CB8AC3E}">
        <p14:creationId xmlns:p14="http://schemas.microsoft.com/office/powerpoint/2010/main" val="37515877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3</a:t>
            </a:fld>
            <a:endParaRPr kumimoji="1" lang="ja-JP" altLang="en-US"/>
          </a:p>
        </p:txBody>
      </p:sp>
    </p:spTree>
    <p:extLst>
      <p:ext uri="{BB962C8B-B14F-4D97-AF65-F5344CB8AC3E}">
        <p14:creationId xmlns:p14="http://schemas.microsoft.com/office/powerpoint/2010/main" val="21269419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93658"/>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4</a:t>
            </a:fld>
            <a:endParaRPr kumimoji="1" lang="ja-JP" altLang="en-US"/>
          </a:p>
        </p:txBody>
      </p:sp>
    </p:spTree>
    <p:extLst>
      <p:ext uri="{BB962C8B-B14F-4D97-AF65-F5344CB8AC3E}">
        <p14:creationId xmlns:p14="http://schemas.microsoft.com/office/powerpoint/2010/main" val="3595947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93658"/>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5</a:t>
            </a:fld>
            <a:endParaRPr kumimoji="1" lang="ja-JP" altLang="en-US"/>
          </a:p>
        </p:txBody>
      </p:sp>
    </p:spTree>
    <p:extLst>
      <p:ext uri="{BB962C8B-B14F-4D97-AF65-F5344CB8AC3E}">
        <p14:creationId xmlns:p14="http://schemas.microsoft.com/office/powerpoint/2010/main" val="32532479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92075"/>
            <a:endParaRPr lang="ja-JP" altLang="en-US"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6</a:t>
            </a:fld>
            <a:endParaRPr kumimoji="1" lang="ja-JP" altLang="en-US"/>
          </a:p>
        </p:txBody>
      </p:sp>
    </p:spTree>
    <p:extLst>
      <p:ext uri="{BB962C8B-B14F-4D97-AF65-F5344CB8AC3E}">
        <p14:creationId xmlns:p14="http://schemas.microsoft.com/office/powerpoint/2010/main" val="6179955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l" rtl="0" fontAlgn="base"/>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7</a:t>
            </a:fld>
            <a:endParaRPr kumimoji="1" lang="ja-JP" altLang="en-US"/>
          </a:p>
        </p:txBody>
      </p:sp>
    </p:spTree>
    <p:extLst>
      <p:ext uri="{BB962C8B-B14F-4D97-AF65-F5344CB8AC3E}">
        <p14:creationId xmlns:p14="http://schemas.microsoft.com/office/powerpoint/2010/main" val="13487772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89856" defTabSz="835650">
              <a:defRPr/>
            </a:pPr>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8</a:t>
            </a:fld>
            <a:endParaRPr kumimoji="1" lang="ja-JP" altLang="en-US"/>
          </a:p>
        </p:txBody>
      </p:sp>
    </p:spTree>
    <p:extLst>
      <p:ext uri="{BB962C8B-B14F-4D97-AF65-F5344CB8AC3E}">
        <p14:creationId xmlns:p14="http://schemas.microsoft.com/office/powerpoint/2010/main" val="42325221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93658"/>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9</a:t>
            </a:fld>
            <a:endParaRPr kumimoji="1" lang="ja-JP" altLang="en-US" dirty="0"/>
          </a:p>
        </p:txBody>
      </p:sp>
    </p:spTree>
    <p:extLst>
      <p:ext uri="{BB962C8B-B14F-4D97-AF65-F5344CB8AC3E}">
        <p14:creationId xmlns:p14="http://schemas.microsoft.com/office/powerpoint/2010/main" val="30105766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3_タイトル スライド">
    <p:spTree>
      <p:nvGrpSpPr>
        <p:cNvPr id="1" name=""/>
        <p:cNvGrpSpPr/>
        <p:nvPr/>
      </p:nvGrpSpPr>
      <p:grpSpPr>
        <a:xfrm>
          <a:off x="0" y="0"/>
          <a:ext cx="0" cy="0"/>
          <a:chOff x="0" y="0"/>
          <a:chExt cx="0" cy="0"/>
        </a:xfrm>
      </p:grpSpPr>
      <p:sp>
        <p:nvSpPr>
          <p:cNvPr id="8" name="円/楕円 7"/>
          <p:cNvSpPr/>
          <p:nvPr userDrawn="1"/>
        </p:nvSpPr>
        <p:spPr>
          <a:xfrm>
            <a:off x="4397496" y="6317066"/>
            <a:ext cx="360000" cy="360000"/>
          </a:xfrm>
          <a:prstGeom prst="ellipse">
            <a:avLst/>
          </a:prstGeom>
          <a:solidFill>
            <a:schemeClr val="bg1"/>
          </a:solidFill>
          <a:ln w="19050">
            <a:solidFill>
              <a:srgbClr val="0096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Slide Number Placeholder 5"/>
          <p:cNvSpPr txBox="1">
            <a:spLocks/>
          </p:cNvSpPr>
          <p:nvPr userDrawn="1"/>
        </p:nvSpPr>
        <p:spPr>
          <a:xfrm>
            <a:off x="4221932" y="6328430"/>
            <a:ext cx="720000" cy="360000"/>
          </a:xfrm>
          <a:prstGeom prst="rect">
            <a:avLst/>
          </a:prstGeom>
        </p:spPr>
        <p:txBody>
          <a:bodyPr vert="horz" lIns="91440" tIns="45720" rIns="91440" bIns="45720"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BD61DC6C-4581-DC44-8E22-5B060113FAEC}" type="slidenum">
              <a:rPr lang="ja-JP" altLang="en-US" smtClean="0"/>
              <a:pPr/>
              <a:t>‹#›</a:t>
            </a:fld>
            <a:endParaRPr lang="ja-JP" altLang="en-US" dirty="0"/>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572">
          <p15:clr>
            <a:srgbClr val="FBAE40"/>
          </p15:clr>
        </p15:guide>
        <p15:guide id="11" orient="horz" pos="346">
          <p15:clr>
            <a:srgbClr val="FBAE40"/>
          </p15:clr>
        </p15:guide>
        <p15:guide id="12" pos="385">
          <p15:clr>
            <a:srgbClr val="FBAE40"/>
          </p15:clr>
        </p15:guide>
        <p15:guide id="13" pos="1179">
          <p15:clr>
            <a:srgbClr val="FBAE40"/>
          </p15:clr>
        </p15:guide>
        <p15:guide id="14" orient="horz" pos="913">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タイトル スライド">
    <p:spTree>
      <p:nvGrpSpPr>
        <p:cNvPr id="1" name=""/>
        <p:cNvGrpSpPr/>
        <p:nvPr/>
      </p:nvGrpSpPr>
      <p:grpSpPr>
        <a:xfrm>
          <a:off x="0" y="0"/>
          <a:ext cx="0" cy="0"/>
          <a:chOff x="0" y="0"/>
          <a:chExt cx="0" cy="0"/>
        </a:xfrm>
      </p:grpSpPr>
      <p:sp>
        <p:nvSpPr>
          <p:cNvPr id="7" name="角丸四角形 6"/>
          <p:cNvSpPr/>
          <p:nvPr userDrawn="1"/>
        </p:nvSpPr>
        <p:spPr>
          <a:xfrm>
            <a:off x="251289" y="188465"/>
            <a:ext cx="8640000" cy="6300000"/>
          </a:xfrm>
          <a:prstGeom prst="roundRect">
            <a:avLst>
              <a:gd name="adj" fmla="val 11066"/>
            </a:avLst>
          </a:prstGeom>
          <a:noFill/>
          <a:ln w="19050">
            <a:solidFill>
              <a:srgbClr val="00965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8" name="円/楕円 7"/>
          <p:cNvSpPr/>
          <p:nvPr userDrawn="1"/>
        </p:nvSpPr>
        <p:spPr>
          <a:xfrm>
            <a:off x="4397496" y="6317066"/>
            <a:ext cx="360000" cy="360000"/>
          </a:xfrm>
          <a:prstGeom prst="ellipse">
            <a:avLst/>
          </a:prstGeom>
          <a:solidFill>
            <a:schemeClr val="bg1"/>
          </a:solidFill>
          <a:ln w="19050">
            <a:solidFill>
              <a:srgbClr val="0096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4" name="直線コネクタ 13"/>
          <p:cNvCxnSpPr/>
          <p:nvPr userDrawn="1"/>
        </p:nvCxnSpPr>
        <p:spPr>
          <a:xfrm>
            <a:off x="1692275" y="187784"/>
            <a:ext cx="0" cy="630000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sp>
        <p:nvSpPr>
          <p:cNvPr id="16" name="Slide Number Placeholder 5"/>
          <p:cNvSpPr txBox="1">
            <a:spLocks/>
          </p:cNvSpPr>
          <p:nvPr userDrawn="1"/>
        </p:nvSpPr>
        <p:spPr>
          <a:xfrm>
            <a:off x="4221932" y="6328430"/>
            <a:ext cx="720000" cy="360000"/>
          </a:xfrm>
          <a:prstGeom prst="rect">
            <a:avLst/>
          </a:prstGeom>
        </p:spPr>
        <p:txBody>
          <a:bodyPr vert="horz" lIns="91440" tIns="45720" rIns="91440" bIns="45720"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BD61DC6C-4581-DC44-8E22-5B060113FAEC}" type="slidenum">
              <a:rPr lang="ja-JP" altLang="en-US" smtClean="0"/>
              <a:pPr/>
              <a:t>‹#›</a:t>
            </a:fld>
            <a:endParaRPr lang="ja-JP" altLang="en-US" dirty="0"/>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572">
          <p15:clr>
            <a:srgbClr val="FBAE40"/>
          </p15:clr>
        </p15:guide>
        <p15:guide id="11" orient="horz" pos="346">
          <p15:clr>
            <a:srgbClr val="FBAE40"/>
          </p15:clr>
        </p15:guide>
        <p15:guide id="12" pos="385">
          <p15:clr>
            <a:srgbClr val="FBAE40"/>
          </p15:clr>
        </p15:guide>
        <p15:guide id="13" pos="1179">
          <p15:clr>
            <a:srgbClr val="FBAE40"/>
          </p15:clr>
        </p15:guide>
        <p15:guide id="14" orient="horz" pos="913">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7" name="角丸四角形 6"/>
          <p:cNvSpPr/>
          <p:nvPr userDrawn="1"/>
        </p:nvSpPr>
        <p:spPr>
          <a:xfrm>
            <a:off x="251289" y="188465"/>
            <a:ext cx="8640000" cy="6300000"/>
          </a:xfrm>
          <a:prstGeom prst="roundRect">
            <a:avLst>
              <a:gd name="adj" fmla="val 11066"/>
            </a:avLst>
          </a:prstGeom>
          <a:noFill/>
          <a:ln w="19050">
            <a:solidFill>
              <a:srgbClr val="00965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8" name="円/楕円 7"/>
          <p:cNvSpPr/>
          <p:nvPr userDrawn="1"/>
        </p:nvSpPr>
        <p:spPr>
          <a:xfrm>
            <a:off x="4397496" y="6317066"/>
            <a:ext cx="360000" cy="360000"/>
          </a:xfrm>
          <a:prstGeom prst="ellipse">
            <a:avLst/>
          </a:prstGeom>
          <a:solidFill>
            <a:schemeClr val="bg1"/>
          </a:solidFill>
          <a:ln w="19050">
            <a:solidFill>
              <a:srgbClr val="0096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Title 1"/>
          <p:cNvSpPr>
            <a:spLocks noGrp="1"/>
          </p:cNvSpPr>
          <p:nvPr>
            <p:ph type="ctrTitle"/>
          </p:nvPr>
        </p:nvSpPr>
        <p:spPr>
          <a:xfrm>
            <a:off x="1767718" y="529052"/>
            <a:ext cx="7200000" cy="540000"/>
          </a:xfrm>
        </p:spPr>
        <p:txBody>
          <a:bodyPr anchor="b">
            <a:normAutofit/>
          </a:bodyPr>
          <a:lstStyle>
            <a:lvl1pPr algn="l">
              <a:defRPr sz="3200" b="1" i="0">
                <a:solidFill>
                  <a:srgbClr val="009650"/>
                </a:solidFill>
                <a:latin typeface="Meiryo" charset="-128"/>
                <a:ea typeface="Meiryo" charset="-128"/>
                <a:cs typeface="Meiryo" charset="-128"/>
              </a:defRPr>
            </a:lvl1pPr>
          </a:lstStyle>
          <a:p>
            <a:r>
              <a:rPr lang="ja-JP" altLang="en-US" dirty="0"/>
              <a:t>マスター タイトルの書式設定</a:t>
            </a:r>
            <a:endParaRPr lang="en-US" dirty="0"/>
          </a:p>
        </p:txBody>
      </p:sp>
      <p:sp>
        <p:nvSpPr>
          <p:cNvPr id="3" name="Subtitle 2"/>
          <p:cNvSpPr>
            <a:spLocks noGrp="1"/>
          </p:cNvSpPr>
          <p:nvPr>
            <p:ph type="subTitle" idx="1"/>
          </p:nvPr>
        </p:nvSpPr>
        <p:spPr>
          <a:xfrm>
            <a:off x="1771210" y="1459133"/>
            <a:ext cx="6858000" cy="1655762"/>
          </a:xfrm>
        </p:spPr>
        <p:txBody>
          <a:bodyPr/>
          <a:lstStyle>
            <a:lvl1pPr marL="0" indent="0" algn="l">
              <a:buNone/>
              <a:defRPr sz="2400" b="1" i="0">
                <a:latin typeface="Meiryo" charset="-128"/>
                <a:ea typeface="Meiryo" charset="-128"/>
                <a:cs typeface="Meiryo" charset="-128"/>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dirty="0"/>
              <a:t>マスター サブタイトルの書式設定</a:t>
            </a:r>
            <a:endParaRPr lang="en-US" dirty="0"/>
          </a:p>
        </p:txBody>
      </p:sp>
      <p:cxnSp>
        <p:nvCxnSpPr>
          <p:cNvPr id="11" name="直線コネクタ 10"/>
          <p:cNvCxnSpPr/>
          <p:nvPr userDrawn="1"/>
        </p:nvCxnSpPr>
        <p:spPr>
          <a:xfrm>
            <a:off x="251289" y="1268413"/>
            <a:ext cx="8640000" cy="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cxnSp>
        <p:nvCxnSpPr>
          <p:cNvPr id="14" name="直線コネクタ 13"/>
          <p:cNvCxnSpPr/>
          <p:nvPr userDrawn="1"/>
        </p:nvCxnSpPr>
        <p:spPr>
          <a:xfrm>
            <a:off x="1692275" y="1269700"/>
            <a:ext cx="0" cy="522000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sp>
        <p:nvSpPr>
          <p:cNvPr id="16" name="Slide Number Placeholder 5"/>
          <p:cNvSpPr txBox="1">
            <a:spLocks/>
          </p:cNvSpPr>
          <p:nvPr userDrawn="1"/>
        </p:nvSpPr>
        <p:spPr>
          <a:xfrm>
            <a:off x="4221932" y="6328430"/>
            <a:ext cx="720000" cy="360000"/>
          </a:xfrm>
          <a:prstGeom prst="rect">
            <a:avLst/>
          </a:prstGeom>
        </p:spPr>
        <p:txBody>
          <a:bodyPr vert="horz" lIns="91440" tIns="45720" rIns="91440" bIns="45720"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BD61DC6C-4581-DC44-8E22-5B060113FAEC}" type="slidenum">
              <a:rPr lang="ja-JP" altLang="en-US" smtClean="0"/>
              <a:pPr/>
              <a:t>‹#›</a:t>
            </a:fld>
            <a:endParaRPr lang="ja-JP" altLang="en-US" dirty="0"/>
          </a:p>
        </p:txBody>
      </p:sp>
    </p:spTree>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guide id="3" pos="158" userDrawn="1">
          <p15:clr>
            <a:srgbClr val="FBAE40"/>
          </p15:clr>
        </p15:guide>
        <p15:guide id="4" pos="5602" userDrawn="1">
          <p15:clr>
            <a:srgbClr val="FBAE40"/>
          </p15:clr>
        </p15:guide>
        <p15:guide id="5" orient="horz" pos="119" userDrawn="1">
          <p15:clr>
            <a:srgbClr val="FBAE40"/>
          </p15:clr>
        </p15:guide>
        <p15:guide id="6" orient="horz" pos="4088" userDrawn="1">
          <p15:clr>
            <a:srgbClr val="FBAE40"/>
          </p15:clr>
        </p15:guide>
        <p15:guide id="7" orient="horz" pos="799" userDrawn="1">
          <p15:clr>
            <a:srgbClr val="FBAE40"/>
          </p15:clr>
        </p15:guide>
        <p15:guide id="8" pos="1066" userDrawn="1">
          <p15:clr>
            <a:srgbClr val="FBAE40"/>
          </p15:clr>
        </p15:guide>
        <p15:guide id="9" orient="horz" pos="572" userDrawn="1">
          <p15:clr>
            <a:srgbClr val="FBAE40"/>
          </p15:clr>
        </p15:guide>
        <p15:guide id="11" orient="horz" pos="346" userDrawn="1">
          <p15:clr>
            <a:srgbClr val="FBAE40"/>
          </p15:clr>
        </p15:guide>
        <p15:guide id="12" pos="385" userDrawn="1">
          <p15:clr>
            <a:srgbClr val="FBAE40"/>
          </p15:clr>
        </p15:guide>
        <p15:guide id="13" pos="1179" userDrawn="1">
          <p15:clr>
            <a:srgbClr val="FBAE40"/>
          </p15:clr>
        </p15:guide>
        <p15:guide id="14" orient="horz" pos="913"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1_タイトル スライド">
    <p:spTree>
      <p:nvGrpSpPr>
        <p:cNvPr id="1" name=""/>
        <p:cNvGrpSpPr/>
        <p:nvPr/>
      </p:nvGrpSpPr>
      <p:grpSpPr>
        <a:xfrm>
          <a:off x="0" y="0"/>
          <a:ext cx="0" cy="0"/>
          <a:chOff x="0" y="0"/>
          <a:chExt cx="0" cy="0"/>
        </a:xfrm>
      </p:grpSpPr>
      <p:sp>
        <p:nvSpPr>
          <p:cNvPr id="7" name="角丸四角形 6"/>
          <p:cNvSpPr/>
          <p:nvPr userDrawn="1"/>
        </p:nvSpPr>
        <p:spPr>
          <a:xfrm>
            <a:off x="251289" y="188465"/>
            <a:ext cx="8640000" cy="6300000"/>
          </a:xfrm>
          <a:prstGeom prst="roundRect">
            <a:avLst>
              <a:gd name="adj" fmla="val 11066"/>
            </a:avLst>
          </a:prstGeom>
          <a:noFill/>
          <a:ln w="19050">
            <a:solidFill>
              <a:srgbClr val="00965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8" name="円/楕円 7"/>
          <p:cNvSpPr/>
          <p:nvPr userDrawn="1"/>
        </p:nvSpPr>
        <p:spPr>
          <a:xfrm>
            <a:off x="4397496" y="6317066"/>
            <a:ext cx="360000" cy="360000"/>
          </a:xfrm>
          <a:prstGeom prst="ellipse">
            <a:avLst/>
          </a:prstGeom>
          <a:solidFill>
            <a:schemeClr val="bg1"/>
          </a:solidFill>
          <a:ln w="19050">
            <a:solidFill>
              <a:srgbClr val="0096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Title 1"/>
          <p:cNvSpPr>
            <a:spLocks noGrp="1"/>
          </p:cNvSpPr>
          <p:nvPr>
            <p:ph type="ctrTitle"/>
          </p:nvPr>
        </p:nvSpPr>
        <p:spPr>
          <a:xfrm>
            <a:off x="1767718" y="529052"/>
            <a:ext cx="7200000" cy="540000"/>
          </a:xfrm>
        </p:spPr>
        <p:txBody>
          <a:bodyPr anchor="b">
            <a:normAutofit/>
          </a:bodyPr>
          <a:lstStyle>
            <a:lvl1pPr algn="l">
              <a:defRPr sz="3200" b="1" i="0">
                <a:solidFill>
                  <a:srgbClr val="009650"/>
                </a:solidFill>
                <a:latin typeface="Meiryo" charset="-128"/>
                <a:ea typeface="Meiryo" charset="-128"/>
                <a:cs typeface="Meiryo" charset="-128"/>
              </a:defRPr>
            </a:lvl1pPr>
          </a:lstStyle>
          <a:p>
            <a:r>
              <a:rPr lang="ja-JP" altLang="en-US" dirty="0"/>
              <a:t>マスター タイトルの書式設定</a:t>
            </a:r>
            <a:endParaRPr lang="en-US" dirty="0"/>
          </a:p>
        </p:txBody>
      </p:sp>
      <p:sp>
        <p:nvSpPr>
          <p:cNvPr id="3" name="Subtitle 2"/>
          <p:cNvSpPr>
            <a:spLocks noGrp="1"/>
          </p:cNvSpPr>
          <p:nvPr>
            <p:ph type="subTitle" idx="1"/>
          </p:nvPr>
        </p:nvSpPr>
        <p:spPr>
          <a:xfrm>
            <a:off x="507804" y="1459133"/>
            <a:ext cx="8280000" cy="1655762"/>
          </a:xfrm>
        </p:spPr>
        <p:txBody>
          <a:bodyPr/>
          <a:lstStyle>
            <a:lvl1pPr marL="0" indent="0" algn="l">
              <a:buNone/>
              <a:defRPr sz="2400" b="1" i="0">
                <a:latin typeface="Meiryo" charset="-128"/>
                <a:ea typeface="Meiryo" charset="-128"/>
                <a:cs typeface="Meiryo" charset="-128"/>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dirty="0"/>
              <a:t>マスター サブタイトルの書式設定</a:t>
            </a:r>
            <a:endParaRPr lang="en-US" dirty="0"/>
          </a:p>
        </p:txBody>
      </p:sp>
      <p:cxnSp>
        <p:nvCxnSpPr>
          <p:cNvPr id="11" name="直線コネクタ 10"/>
          <p:cNvCxnSpPr/>
          <p:nvPr userDrawn="1"/>
        </p:nvCxnSpPr>
        <p:spPr>
          <a:xfrm>
            <a:off x="251289" y="1268413"/>
            <a:ext cx="8640000" cy="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sp>
        <p:nvSpPr>
          <p:cNvPr id="16" name="Slide Number Placeholder 5"/>
          <p:cNvSpPr txBox="1">
            <a:spLocks/>
          </p:cNvSpPr>
          <p:nvPr userDrawn="1"/>
        </p:nvSpPr>
        <p:spPr>
          <a:xfrm>
            <a:off x="4221932" y="6328430"/>
            <a:ext cx="720000" cy="360000"/>
          </a:xfrm>
          <a:prstGeom prst="rect">
            <a:avLst/>
          </a:prstGeom>
        </p:spPr>
        <p:txBody>
          <a:bodyPr vert="horz" lIns="91440" tIns="45720" rIns="91440" bIns="45720"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BD61DC6C-4581-DC44-8E22-5B060113FAEC}" type="slidenum">
              <a:rPr lang="ja-JP" altLang="en-US" smtClean="0"/>
              <a:pPr/>
              <a:t>‹#›</a:t>
            </a:fld>
            <a:endParaRPr lang="ja-JP" altLang="en-US" dirty="0"/>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572">
          <p15:clr>
            <a:srgbClr val="FBAE40"/>
          </p15:clr>
        </p15:guide>
        <p15:guide id="11" orient="horz" pos="346">
          <p15:clr>
            <a:srgbClr val="FBAE40"/>
          </p15:clr>
        </p15:guide>
        <p15:guide id="12" pos="385">
          <p15:clr>
            <a:srgbClr val="FBAE40"/>
          </p15:clr>
        </p15:guide>
        <p15:guide id="13" pos="1179">
          <p15:clr>
            <a:srgbClr val="FBAE40"/>
          </p15:clr>
        </p15:guide>
        <p15:guide id="14" orient="horz" pos="913">
          <p15:clr>
            <a:srgbClr val="FBAE40"/>
          </p15:clr>
        </p15:guide>
        <p15:guide id="15" pos="2086" userDrawn="1">
          <p15:clr>
            <a:srgbClr val="FBAE40"/>
          </p15:clr>
        </p15:guide>
        <p15:guide id="16" pos="3787" userDrawn="1">
          <p15:clr>
            <a:srgbClr val="FBAE40"/>
          </p15:clr>
        </p15:guide>
        <p15:guide id="17" pos="5375" userDrawn="1">
          <p15:clr>
            <a:srgbClr val="FBAE40"/>
          </p15:clr>
        </p15:guide>
        <p15:guide id="18" orient="horz" pos="1253" userDrawn="1">
          <p15:clr>
            <a:srgbClr val="FBAE40"/>
          </p15:clr>
        </p15:guide>
        <p15:guide id="19" orient="horz" pos="1026" userDrawn="1">
          <p15:clr>
            <a:srgbClr val="FBAE40"/>
          </p15:clr>
        </p15:guide>
        <p15:guide id="20" orient="horz" pos="1480" userDrawn="1">
          <p15:clr>
            <a:srgbClr val="FBAE40"/>
          </p15:clr>
        </p15:guide>
        <p15:guide id="21" orient="horz" pos="1706" userDrawn="1">
          <p15:clr>
            <a:srgbClr val="FBAE40"/>
          </p15:clr>
        </p15:guide>
        <p15:guide id="22" orient="horz" pos="3861" userDrawn="1">
          <p15:clr>
            <a:srgbClr val="FBAE40"/>
          </p15:clr>
        </p15:guide>
        <p15:guide id="23" pos="1859"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10"/>
          </p:nvPr>
        </p:nvSpPr>
        <p:spPr/>
        <p:txBody>
          <a:bodyPr/>
          <a:lstStyle/>
          <a:p>
            <a:fld id="{764C1CBF-02BE-C949-8A80-6278B6932A94}" type="datetimeFigureOut">
              <a:rPr kumimoji="1" lang="ja-JP" altLang="en-US" smtClean="0"/>
              <a:t>2024/2/2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D61DC6C-4581-DC44-8E22-5B060113FAEC}" type="slidenum">
              <a:rPr kumimoji="1" lang="ja-JP" altLang="en-US" smtClean="0"/>
              <a:t>‹#›</a:t>
            </a:fld>
            <a:endParaRPr kumimoji="1" lang="ja-JP"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slideLayout" Target="../slideLayouts/slideLayout3.xml"/><Relationship Id="rId7" Type="http://schemas.openxmlformats.org/officeDocument/2006/relationships/tags" Target="../tags/tag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8" name="オブジェクト 7" hidden="1">
            <a:extLst>
              <a:ext uri="{FF2B5EF4-FFF2-40B4-BE49-F238E27FC236}">
                <a16:creationId xmlns:a16="http://schemas.microsoft.com/office/drawing/2014/main" id="{64B3BCCB-7D01-488D-9278-2A8143705A84}"/>
              </a:ext>
            </a:extLst>
          </p:cNvPr>
          <p:cNvGraphicFramePr>
            <a:graphicFrameLocks noChangeAspect="1"/>
          </p:cNvGraphicFramePr>
          <p:nvPr userDrawn="1">
            <p:custDataLst>
              <p:tags r:id="rId7"/>
            </p:custDataLst>
            <p:extLst>
              <p:ext uri="{D42A27DB-BD31-4B8C-83A1-F6EECF244321}">
                <p14:modId xmlns:p14="http://schemas.microsoft.com/office/powerpoint/2010/main" val="263861873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8" imgW="554" imgH="551" progId="TCLayout.ActiveDocument.1">
                  <p:embed/>
                </p:oleObj>
              </mc:Choice>
              <mc:Fallback>
                <p:oleObj name="think-cell スライド" r:id="rId8" imgW="554" imgH="551" progId="TCLayout.ActiveDocument.1">
                  <p:embed/>
                  <p:pic>
                    <p:nvPicPr>
                      <p:cNvPr id="8" name="オブジェクト 7" hidden="1">
                        <a:extLst>
                          <a:ext uri="{FF2B5EF4-FFF2-40B4-BE49-F238E27FC236}">
                            <a16:creationId xmlns:a16="http://schemas.microsoft.com/office/drawing/2014/main" id="{64B3BCCB-7D01-488D-9278-2A8143705A84}"/>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4C1CBF-02BE-C949-8A80-6278B6932A94}" type="datetimeFigureOut">
              <a:rPr kumimoji="1" lang="ja-JP" altLang="en-US" smtClean="0"/>
              <a:t>2024/2/2</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61DC6C-4581-DC44-8E22-5B060113FAEC}" type="slidenum">
              <a:rPr kumimoji="1" lang="ja-JP" altLang="en-US" smtClean="0"/>
              <a:t>‹#›</a:t>
            </a:fld>
            <a:endParaRPr kumimoji="1" lang="ja-JP" altLang="en-US"/>
          </a:p>
        </p:txBody>
      </p:sp>
    </p:spTree>
    <p:extLst>
      <p:ext uri="{BB962C8B-B14F-4D97-AF65-F5344CB8AC3E}">
        <p14:creationId xmlns:p14="http://schemas.microsoft.com/office/powerpoint/2010/main" val="1141903494"/>
      </p:ext>
    </p:extLst>
  </p:cSld>
  <p:clrMap bg1="lt1" tx1="dk1" bg2="lt2" tx2="dk2" accent1="accent1" accent2="accent2" accent3="accent3" accent4="accent4" accent5="accent5" accent6="accent6" hlink="hlink" folHlink="folHlink"/>
  <p:sldLayoutIdLst>
    <p:sldLayoutId id="2147483665" r:id="rId1"/>
    <p:sldLayoutId id="2147483664" r:id="rId2"/>
    <p:sldLayoutId id="2147483661" r:id="rId3"/>
    <p:sldLayoutId id="2147483663" r:id="rId4"/>
    <p:sldLayoutId id="2147483662" r:id="rId5"/>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0.xml"/><Relationship Id="rId1" Type="http://schemas.openxmlformats.org/officeDocument/2006/relationships/slideLayout" Target="../slideLayouts/slideLayout4.xml"/><Relationship Id="rId5" Type="http://schemas.openxmlformats.org/officeDocument/2006/relationships/image" Target="../media/image42.png"/><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22.xml.rels><?xml version="1.0" encoding="UTF-8" standalone="yes"?>
<Relationships xmlns="http://schemas.openxmlformats.org/package/2006/relationships"><Relationship Id="rId3" Type="http://schemas.openxmlformats.org/officeDocument/2006/relationships/hyperlink" Target="mailto:SH-U-N_REQUEST@ml.affrc.go.jp" TargetMode="External"/><Relationship Id="rId2" Type="http://schemas.openxmlformats.org/officeDocument/2006/relationships/notesSlide" Target="../notesSlides/notesSlide22.xml"/><Relationship Id="rId1" Type="http://schemas.openxmlformats.org/officeDocument/2006/relationships/slideLayout" Target="../slideLayouts/slideLayout4.xml"/><Relationship Id="rId5" Type="http://schemas.openxmlformats.org/officeDocument/2006/relationships/hyperlink" Target="http://www.fra.affrc.go.jp/shun/index.html" TargetMode="External"/><Relationship Id="rId4" Type="http://schemas.openxmlformats.org/officeDocument/2006/relationships/hyperlink" Target="http://www.fra.affrc.go.jp/"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5.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7.jp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21.png"/><Relationship Id="rId5" Type="http://schemas.openxmlformats.org/officeDocument/2006/relationships/image" Target="../media/image20.jpe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角丸四角形 1"/>
          <p:cNvSpPr/>
          <p:nvPr/>
        </p:nvSpPr>
        <p:spPr>
          <a:xfrm>
            <a:off x="804038" y="2128656"/>
            <a:ext cx="7535924" cy="1800000"/>
          </a:xfrm>
          <a:prstGeom prst="roundRect">
            <a:avLst>
              <a:gd name="adj" fmla="val 9790"/>
            </a:avLst>
          </a:prstGeom>
          <a:solidFill>
            <a:srgbClr val="00965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4000" b="1">
                <a:latin typeface="メイリオ" panose="020B0604030504040204" pitchFamily="50" charset="-128"/>
                <a:ea typeface="メイリオ" panose="020B0604030504040204" pitchFamily="50" charset="-128"/>
              </a:rPr>
              <a:t>SH“U”N</a:t>
            </a:r>
            <a:r>
              <a:rPr lang="ja-JP" altLang="en-US" sz="4000" b="1">
                <a:latin typeface="メイリオ" panose="020B0604030504040204" pitchFamily="50" charset="-128"/>
                <a:ea typeface="メイリオ" panose="020B0604030504040204" pitchFamily="50" charset="-128"/>
              </a:rPr>
              <a:t>プロジェクトアプリで水産資源への理解を深めよう</a:t>
            </a:r>
            <a:endParaRPr lang="ja-JP" altLang="en-US" sz="4000" b="1" dirty="0">
              <a:latin typeface="メイリオ" panose="020B0604030504040204" pitchFamily="50" charset="-128"/>
              <a:ea typeface="メイリオ" panose="020B0604030504040204" pitchFamily="50" charset="-128"/>
            </a:endParaRPr>
          </a:p>
        </p:txBody>
      </p:sp>
      <p:sp>
        <p:nvSpPr>
          <p:cNvPr id="3" name="サブタイトル 2"/>
          <p:cNvSpPr txBox="1">
            <a:spLocks/>
          </p:cNvSpPr>
          <p:nvPr/>
        </p:nvSpPr>
        <p:spPr>
          <a:xfrm>
            <a:off x="975628" y="1692108"/>
            <a:ext cx="7192745" cy="1336548"/>
          </a:xfrm>
          <a:prstGeom prst="rect">
            <a:avLst/>
          </a:prstGeom>
        </p:spPr>
        <p:txBody>
          <a:bodyP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endParaRPr lang="en-US" altLang="ja-JP" sz="4800" dirty="0">
              <a:solidFill>
                <a:schemeClr val="bg1"/>
              </a:solidFill>
            </a:endParaRPr>
          </a:p>
        </p:txBody>
      </p:sp>
      <p:sp>
        <p:nvSpPr>
          <p:cNvPr id="7" name="テキスト ボックス 6">
            <a:extLst>
              <a:ext uri="{FF2B5EF4-FFF2-40B4-BE49-F238E27FC236}">
                <a16:creationId xmlns:a16="http://schemas.microsoft.com/office/drawing/2014/main" id="{E8D182D9-8410-4FBF-A4EB-BF48554D06E2}"/>
              </a:ext>
            </a:extLst>
          </p:cNvPr>
          <p:cNvSpPr txBox="1"/>
          <p:nvPr/>
        </p:nvSpPr>
        <p:spPr>
          <a:xfrm>
            <a:off x="7668344" y="6077743"/>
            <a:ext cx="1475656" cy="307777"/>
          </a:xfrm>
          <a:prstGeom prst="rect">
            <a:avLst/>
          </a:prstGeom>
          <a:noFill/>
        </p:spPr>
        <p:txBody>
          <a:bodyPr wrap="square" rtlCol="0">
            <a:spAutoFit/>
          </a:bodyPr>
          <a:lstStyle/>
          <a:p>
            <a:r>
              <a:rPr lang="ja-JP" altLang="en-US" sz="1400" b="1" dirty="0">
                <a:latin typeface="Meiryo" charset="-128"/>
                <a:ea typeface="Meiryo" charset="-128"/>
                <a:cs typeface="Meiryo" charset="-128"/>
              </a:rPr>
              <a:t>令和</a:t>
            </a:r>
            <a:r>
              <a:rPr lang="en-US" altLang="ja-JP" sz="1400" b="1" dirty="0">
                <a:latin typeface="Meiryo" charset="-128"/>
                <a:ea typeface="Meiryo" charset="-128"/>
                <a:cs typeface="Meiryo" charset="-128"/>
              </a:rPr>
              <a:t>6</a:t>
            </a:r>
            <a:r>
              <a:rPr lang="ja-JP" altLang="en-US" sz="1400" b="1" dirty="0">
                <a:latin typeface="Meiryo" charset="-128"/>
                <a:ea typeface="Meiryo" charset="-128"/>
                <a:cs typeface="Meiryo" charset="-128"/>
              </a:rPr>
              <a:t>年</a:t>
            </a:r>
            <a:r>
              <a:rPr lang="en-US" altLang="ja-JP" sz="1400" b="1" dirty="0">
                <a:latin typeface="Meiryo" charset="-128"/>
                <a:ea typeface="Meiryo" charset="-128"/>
                <a:cs typeface="Meiryo" charset="-128"/>
              </a:rPr>
              <a:t>2</a:t>
            </a:r>
            <a:r>
              <a:rPr lang="ja-JP" altLang="en-US" sz="1400" b="1" dirty="0">
                <a:latin typeface="Meiryo" charset="-128"/>
                <a:ea typeface="Meiryo" charset="-128"/>
                <a:cs typeface="Meiryo" charset="-128"/>
              </a:rPr>
              <a:t>月</a:t>
            </a:r>
            <a:endParaRPr kumimoji="1" lang="ja-JP" altLang="en-US" sz="1400" b="1" dirty="0">
              <a:latin typeface="Meiryo" charset="-128"/>
              <a:ea typeface="Meiryo" charset="-128"/>
              <a:cs typeface="Meiryo" charset="-128"/>
            </a:endParaRPr>
          </a:p>
        </p:txBody>
      </p:sp>
      <p:pic>
        <p:nvPicPr>
          <p:cNvPr id="5" name="図 4" descr="「デジタル活用支援推進事業」を表すロゴマーク">
            <a:extLst>
              <a:ext uri="{FF2B5EF4-FFF2-40B4-BE49-F238E27FC236}">
                <a16:creationId xmlns:a16="http://schemas.microsoft.com/office/drawing/2014/main" id="{1CFAB380-3E3F-4BDF-86FD-443D79431B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47485" y="196467"/>
            <a:ext cx="750231" cy="1113738"/>
          </a:xfrm>
          <a:prstGeom prst="rect">
            <a:avLst/>
          </a:prstGeom>
        </p:spPr>
      </p:pic>
    </p:spTree>
    <p:extLst>
      <p:ext uri="{BB962C8B-B14F-4D97-AF65-F5344CB8AC3E}">
        <p14:creationId xmlns:p14="http://schemas.microsoft.com/office/powerpoint/2010/main" val="5897372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 name="図 76" descr="グラフィカル ユーザー インターフェイス, アプリケーション&#10;&#10;自動的に生成された説明">
            <a:extLst>
              <a:ext uri="{FF2B5EF4-FFF2-40B4-BE49-F238E27FC236}">
                <a16:creationId xmlns:a16="http://schemas.microsoft.com/office/drawing/2014/main" id="{91A47D35-6E9D-DCDC-EAD6-E5BA9B5FD019}"/>
              </a:ext>
            </a:extLst>
          </p:cNvPr>
          <p:cNvPicPr>
            <a:picLocks noChangeAspect="1"/>
          </p:cNvPicPr>
          <p:nvPr/>
        </p:nvPicPr>
        <p:blipFill>
          <a:blip r:embed="rId3"/>
          <a:stretch>
            <a:fillRect/>
          </a:stretch>
        </p:blipFill>
        <p:spPr>
          <a:xfrm>
            <a:off x="7277026" y="3076803"/>
            <a:ext cx="1324152" cy="2865600"/>
          </a:xfrm>
          <a:prstGeom prst="rect">
            <a:avLst/>
          </a:prstGeom>
          <a:ln>
            <a:solidFill>
              <a:schemeClr val="tx1"/>
            </a:solidFill>
          </a:ln>
        </p:spPr>
      </p:pic>
      <p:pic>
        <p:nvPicPr>
          <p:cNvPr id="71" name="図 70" descr="グラフィカル ユーザー インターフェイス, テキスト&#10;&#10;自動的に生成された説明">
            <a:extLst>
              <a:ext uri="{FF2B5EF4-FFF2-40B4-BE49-F238E27FC236}">
                <a16:creationId xmlns:a16="http://schemas.microsoft.com/office/drawing/2014/main" id="{603DD52B-F507-4D7A-BADB-218D04828BD6}"/>
              </a:ext>
            </a:extLst>
          </p:cNvPr>
          <p:cNvPicPr>
            <a:picLocks noChangeAspect="1"/>
          </p:cNvPicPr>
          <p:nvPr/>
        </p:nvPicPr>
        <p:blipFill>
          <a:blip r:embed="rId4"/>
          <a:stretch>
            <a:fillRect/>
          </a:stretch>
        </p:blipFill>
        <p:spPr>
          <a:xfrm>
            <a:off x="5152021" y="3081338"/>
            <a:ext cx="1324152" cy="2865600"/>
          </a:xfrm>
          <a:prstGeom prst="rect">
            <a:avLst/>
          </a:prstGeom>
          <a:ln>
            <a:solidFill>
              <a:schemeClr val="tx1"/>
            </a:solidFill>
          </a:ln>
        </p:spPr>
      </p:pic>
      <p:pic>
        <p:nvPicPr>
          <p:cNvPr id="72" name="図 71" descr="グラフィカル ユーザー インターフェイス, テキスト, アプリケーション&#10;&#10;自動的に生成された説明">
            <a:extLst>
              <a:ext uri="{FF2B5EF4-FFF2-40B4-BE49-F238E27FC236}">
                <a16:creationId xmlns:a16="http://schemas.microsoft.com/office/drawing/2014/main" id="{C8BA9500-995F-B5B1-25C8-37583EECBE27}"/>
              </a:ext>
            </a:extLst>
          </p:cNvPr>
          <p:cNvPicPr>
            <a:picLocks noChangeAspect="1"/>
          </p:cNvPicPr>
          <p:nvPr/>
        </p:nvPicPr>
        <p:blipFill>
          <a:blip r:embed="rId5"/>
          <a:stretch>
            <a:fillRect/>
          </a:stretch>
        </p:blipFill>
        <p:spPr>
          <a:xfrm>
            <a:off x="2847582" y="3078264"/>
            <a:ext cx="1324152" cy="2865600"/>
          </a:xfrm>
          <a:prstGeom prst="rect">
            <a:avLst/>
          </a:prstGeom>
          <a:ln>
            <a:solidFill>
              <a:schemeClr val="tx1"/>
            </a:solidFill>
          </a:ln>
        </p:spPr>
      </p:pic>
      <p:pic>
        <p:nvPicPr>
          <p:cNvPr id="73" name="図 72" descr="グラフィカル ユーザー インターフェイス, テキスト, アプリケーション, メール&#10;&#10;自動的に生成された説明">
            <a:extLst>
              <a:ext uri="{FF2B5EF4-FFF2-40B4-BE49-F238E27FC236}">
                <a16:creationId xmlns:a16="http://schemas.microsoft.com/office/drawing/2014/main" id="{608E2D33-9964-C84A-769C-F67D65C0F41B}"/>
              </a:ext>
            </a:extLst>
          </p:cNvPr>
          <p:cNvPicPr>
            <a:picLocks noChangeAspect="1"/>
          </p:cNvPicPr>
          <p:nvPr/>
        </p:nvPicPr>
        <p:blipFill>
          <a:blip r:embed="rId6"/>
          <a:stretch>
            <a:fillRect/>
          </a:stretch>
        </p:blipFill>
        <p:spPr>
          <a:xfrm>
            <a:off x="608512" y="3062736"/>
            <a:ext cx="1324152" cy="2865600"/>
          </a:xfrm>
          <a:prstGeom prst="rect">
            <a:avLst/>
          </a:prstGeom>
          <a:ln>
            <a:solidFill>
              <a:schemeClr val="tx1"/>
            </a:solidFill>
          </a:ln>
        </p:spPr>
      </p:pic>
      <p:sp>
        <p:nvSpPr>
          <p:cNvPr id="2" name="タイトル 1"/>
          <p:cNvSpPr>
            <a:spLocks noGrp="1"/>
          </p:cNvSpPr>
          <p:nvPr>
            <p:ph type="ctrTitle"/>
          </p:nvPr>
        </p:nvSpPr>
        <p:spPr>
          <a:xfrm>
            <a:off x="1767718" y="287747"/>
            <a:ext cx="5990743" cy="991041"/>
          </a:xfrm>
        </p:spPr>
        <p:txBody>
          <a:bodyPr vert="horz" wrap="none">
            <a:spAutoFit/>
          </a:bodyPr>
          <a:lstStyle/>
          <a:p>
            <a:r>
              <a:rPr lang="en-US" altLang="ja-JP" dirty="0"/>
              <a:t>SH"U"N</a:t>
            </a:r>
            <a:r>
              <a:rPr lang="ja-JP" altLang="en-US" dirty="0"/>
              <a:t>プロジェクトアプリの</a:t>
            </a:r>
            <a:br>
              <a:rPr lang="en-US" altLang="ja-JP" dirty="0"/>
            </a:br>
            <a:r>
              <a:rPr lang="ja-JP" altLang="en-US" dirty="0"/>
              <a:t>インストールのしかた</a:t>
            </a:r>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2-A</a:t>
            </a:r>
            <a:endParaRPr lang="en-US" sz="3600" dirty="0"/>
          </a:p>
        </p:txBody>
      </p:sp>
      <p:sp>
        <p:nvSpPr>
          <p:cNvPr id="29" name="テキスト ボックス 28">
            <a:extLst>
              <a:ext uri="{FF2B5EF4-FFF2-40B4-BE49-F238E27FC236}">
                <a16:creationId xmlns:a16="http://schemas.microsoft.com/office/drawing/2014/main" id="{37FB58B1-DAB0-433E-83F9-04BCEA067600}"/>
              </a:ext>
            </a:extLst>
          </p:cNvPr>
          <p:cNvSpPr txBox="1"/>
          <p:nvPr/>
        </p:nvSpPr>
        <p:spPr>
          <a:xfrm>
            <a:off x="5868144" y="813308"/>
            <a:ext cx="2476471" cy="369332"/>
          </a:xfrm>
          <a:prstGeom prst="rect">
            <a:avLst/>
          </a:prstGeom>
          <a:noFill/>
        </p:spPr>
        <p:txBody>
          <a:bodyPr wrap="square" rtlCol="0">
            <a:spAutoFit/>
          </a:bodyPr>
          <a:lstStyle/>
          <a:p>
            <a:r>
              <a:rPr lang="ja-JP" altLang="en-US" b="1" dirty="0">
                <a:solidFill>
                  <a:srgbClr val="009650"/>
                </a:solidFill>
                <a:latin typeface="Meiryo" charset="-128"/>
                <a:ea typeface="Meiryo" charset="-128"/>
                <a:cs typeface="Meiryo" charset="-128"/>
              </a:rPr>
              <a:t>＜</a:t>
            </a:r>
            <a:r>
              <a:rPr lang="en-US" altLang="ja-JP" b="1" dirty="0">
                <a:solidFill>
                  <a:srgbClr val="009650"/>
                </a:solidFill>
                <a:latin typeface="Meiryo" charset="-128"/>
                <a:ea typeface="Meiryo" charset="-128"/>
                <a:cs typeface="Meiryo" charset="-128"/>
              </a:rPr>
              <a:t>iPhone</a:t>
            </a:r>
            <a:r>
              <a:rPr lang="ja-JP" altLang="en-US" b="1" dirty="0">
                <a:solidFill>
                  <a:srgbClr val="009650"/>
                </a:solidFill>
                <a:latin typeface="Meiryo" charset="-128"/>
                <a:ea typeface="Meiryo" charset="-128"/>
                <a:cs typeface="Meiryo" charset="-128"/>
              </a:rPr>
              <a:t>の場合＞</a:t>
            </a:r>
          </a:p>
        </p:txBody>
      </p:sp>
      <p:sp>
        <p:nvSpPr>
          <p:cNvPr id="33" name="字幕 14">
            <a:extLst>
              <a:ext uri="{FF2B5EF4-FFF2-40B4-BE49-F238E27FC236}">
                <a16:creationId xmlns:a16="http://schemas.microsoft.com/office/drawing/2014/main" id="{597D4C4F-406A-468C-9625-81D0E0B1D2FD}"/>
              </a:ext>
            </a:extLst>
          </p:cNvPr>
          <p:cNvSpPr>
            <a:spLocks noGrp="1"/>
          </p:cNvSpPr>
          <p:nvPr>
            <p:ph type="subTitle" idx="1"/>
          </p:nvPr>
        </p:nvSpPr>
        <p:spPr>
          <a:xfrm>
            <a:off x="507804" y="1459133"/>
            <a:ext cx="8280000" cy="360000"/>
          </a:xfrm>
        </p:spPr>
        <p:txBody>
          <a:bodyPr>
            <a:noAutofit/>
          </a:bodyPr>
          <a:lstStyle/>
          <a:p>
            <a:r>
              <a:rPr lang="en-US" altLang="ja-JP" sz="2200" dirty="0"/>
              <a:t>SH"U"N</a:t>
            </a:r>
            <a:r>
              <a:rPr lang="ja-JP" altLang="en-US" sz="2200" dirty="0"/>
              <a:t>プロジェクトアプリをインストールします。</a:t>
            </a:r>
          </a:p>
          <a:p>
            <a:endParaRPr lang="en-US" altLang="ja-JP" sz="2200" dirty="0"/>
          </a:p>
          <a:p>
            <a:endParaRPr lang="ja-JP" altLang="en-US" sz="2200" dirty="0"/>
          </a:p>
        </p:txBody>
      </p:sp>
      <p:sp>
        <p:nvSpPr>
          <p:cNvPr id="60" name="テキスト ボックス 59">
            <a:extLst>
              <a:ext uri="{FF2B5EF4-FFF2-40B4-BE49-F238E27FC236}">
                <a16:creationId xmlns:a16="http://schemas.microsoft.com/office/drawing/2014/main" id="{CFC2BB28-2568-F533-BEAF-EE72ADB101FC}"/>
              </a:ext>
            </a:extLst>
          </p:cNvPr>
          <p:cNvSpPr txBox="1"/>
          <p:nvPr/>
        </p:nvSpPr>
        <p:spPr>
          <a:xfrm>
            <a:off x="323528" y="1898829"/>
            <a:ext cx="2005750" cy="1200329"/>
          </a:xfrm>
          <a:prstGeom prst="rect">
            <a:avLst/>
          </a:prstGeom>
          <a:noFill/>
        </p:spPr>
        <p:txBody>
          <a:bodyPr wrap="square" rtlCol="0">
            <a:spAutoFit/>
          </a:bodyPr>
          <a:lstStyle/>
          <a:p>
            <a:r>
              <a:rPr lang="ja-JP" altLang="en-US" sz="2400" b="1" dirty="0">
                <a:solidFill>
                  <a:srgbClr val="009650"/>
                </a:solidFill>
                <a:latin typeface="Meiryo" charset="-128"/>
                <a:ea typeface="Meiryo" charset="-128"/>
                <a:cs typeface="Meiryo" charset="-128"/>
              </a:rPr>
              <a:t>❺</a:t>
            </a:r>
            <a:r>
              <a:rPr lang="ja-JP" altLang="en-US" sz="1600" b="1" dirty="0">
                <a:latin typeface="Meiryo" charset="-128"/>
                <a:ea typeface="Meiryo" charset="-128"/>
                <a:cs typeface="Meiryo" charset="-128"/>
              </a:rPr>
              <a:t>検索結果の</a:t>
            </a:r>
            <a:endParaRPr lang="en-US" altLang="ja-JP" sz="1600" b="1" dirty="0">
              <a:latin typeface="Meiryo" charset="-128"/>
              <a:ea typeface="Meiryo" charset="-128"/>
              <a:cs typeface="Meiryo" charset="-128"/>
            </a:endParaRPr>
          </a:p>
          <a:p>
            <a:r>
              <a:rPr lang="ja-JP" altLang="en-US" sz="1600" b="1" dirty="0">
                <a:latin typeface="Meiryo" charset="-128"/>
                <a:ea typeface="Meiryo" charset="-128"/>
                <a:cs typeface="Meiryo" charset="-128"/>
              </a:rPr>
              <a:t>　</a:t>
            </a:r>
            <a:r>
              <a:rPr lang="ja-JP" altLang="en-US" sz="1600" b="1">
                <a:latin typeface="Meiryo" charset="-128"/>
                <a:ea typeface="Meiryo" charset="-128"/>
                <a:cs typeface="Meiryo" charset="-128"/>
              </a:rPr>
              <a:t>中</a:t>
            </a:r>
            <a:r>
              <a:rPr lang="ja-JP" altLang="en-US" sz="1600" b="1" dirty="0">
                <a:latin typeface="Meiryo" charset="-128"/>
                <a:ea typeface="Meiryo" charset="-128"/>
                <a:cs typeface="Meiryo" charset="-128"/>
              </a:rPr>
              <a:t>から見たい</a:t>
            </a:r>
            <a:endParaRPr lang="en-US" altLang="ja-JP" sz="1600" b="1" dirty="0">
              <a:latin typeface="Meiryo" charset="-128"/>
              <a:ea typeface="Meiryo" charset="-128"/>
              <a:cs typeface="Meiryo" charset="-128"/>
            </a:endParaRPr>
          </a:p>
          <a:p>
            <a:r>
              <a:rPr lang="ja-JP" altLang="en-US" sz="1600" b="1" dirty="0">
                <a:latin typeface="Meiryo" charset="-128"/>
                <a:ea typeface="Meiryo" charset="-128"/>
                <a:cs typeface="Meiryo" charset="-128"/>
              </a:rPr>
              <a:t>　項目を押す</a:t>
            </a:r>
          </a:p>
          <a:p>
            <a:endParaRPr lang="en-US" altLang="ja-JP" sz="1600" b="1" dirty="0">
              <a:latin typeface="Meiryo" charset="-128"/>
              <a:ea typeface="Meiryo" charset="-128"/>
              <a:cs typeface="Meiryo" charset="-128"/>
            </a:endParaRPr>
          </a:p>
        </p:txBody>
      </p:sp>
      <p:sp>
        <p:nvSpPr>
          <p:cNvPr id="61" name="正方形/長方形 60">
            <a:extLst>
              <a:ext uri="{FF2B5EF4-FFF2-40B4-BE49-F238E27FC236}">
                <a16:creationId xmlns:a16="http://schemas.microsoft.com/office/drawing/2014/main" id="{14DCF962-5B9D-597F-86D8-F6CC1F67FB59}"/>
              </a:ext>
            </a:extLst>
          </p:cNvPr>
          <p:cNvSpPr/>
          <p:nvPr/>
        </p:nvSpPr>
        <p:spPr>
          <a:xfrm>
            <a:off x="608512" y="3831615"/>
            <a:ext cx="1323474" cy="46166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2" name="テキスト ボックス 61">
            <a:extLst>
              <a:ext uri="{FF2B5EF4-FFF2-40B4-BE49-F238E27FC236}">
                <a16:creationId xmlns:a16="http://schemas.microsoft.com/office/drawing/2014/main" id="{1C4A3CA1-0978-F3AC-4D87-201F2A601B9B}"/>
              </a:ext>
            </a:extLst>
          </p:cNvPr>
          <p:cNvSpPr txBox="1"/>
          <p:nvPr/>
        </p:nvSpPr>
        <p:spPr>
          <a:xfrm>
            <a:off x="2111568" y="1900857"/>
            <a:ext cx="2354530" cy="707886"/>
          </a:xfrm>
          <a:prstGeom prst="rect">
            <a:avLst/>
          </a:prstGeom>
          <a:noFill/>
        </p:spPr>
        <p:txBody>
          <a:bodyPr wrap="square" rtlCol="0">
            <a:spAutoFit/>
          </a:bodyPr>
          <a:lstStyle/>
          <a:p>
            <a:r>
              <a:rPr lang="ja-JP" altLang="en-US" sz="2400" b="1" dirty="0">
                <a:solidFill>
                  <a:srgbClr val="009650"/>
                </a:solidFill>
                <a:latin typeface="Meiryo" charset="-128"/>
                <a:ea typeface="Meiryo" charset="-128"/>
                <a:cs typeface="Meiryo" charset="-128"/>
              </a:rPr>
              <a:t>❻</a:t>
            </a:r>
            <a:r>
              <a:rPr lang="ja-JP" altLang="en-US" sz="1600" b="1" dirty="0">
                <a:latin typeface="Meiryo" charset="-128"/>
                <a:ea typeface="Meiryo" charset="-128"/>
                <a:cs typeface="Meiryo" charset="-128"/>
              </a:rPr>
              <a:t>「</a:t>
            </a:r>
            <a:r>
              <a:rPr lang="en-US" altLang="ja-JP" sz="1600" b="1" dirty="0">
                <a:latin typeface="Meiryo" charset="-128"/>
                <a:ea typeface="Meiryo" charset="-128"/>
                <a:cs typeface="Meiryo" charset="-128"/>
              </a:rPr>
              <a:t>SH“U”N</a:t>
            </a:r>
            <a:r>
              <a:rPr lang="ja-JP" altLang="en-US" sz="1600" b="1" dirty="0">
                <a:latin typeface="Meiryo" charset="-128"/>
                <a:ea typeface="Meiryo" charset="-128"/>
                <a:cs typeface="Meiryo" charset="-128"/>
              </a:rPr>
              <a:t>プロジェ</a:t>
            </a:r>
            <a:endParaRPr lang="en-US" altLang="ja-JP" sz="1600" b="1" dirty="0">
              <a:latin typeface="Meiryo" charset="-128"/>
              <a:ea typeface="Meiryo" charset="-128"/>
              <a:cs typeface="Meiryo" charset="-128"/>
            </a:endParaRPr>
          </a:p>
          <a:p>
            <a:r>
              <a:rPr lang="ja-JP" altLang="en-US" sz="1600" b="1" dirty="0">
                <a:latin typeface="Meiryo" charset="-128"/>
                <a:ea typeface="Meiryo" charset="-128"/>
                <a:cs typeface="Meiryo" charset="-128"/>
              </a:rPr>
              <a:t>　　クト」の</a:t>
            </a:r>
            <a:r>
              <a:rPr lang="en-US" altLang="ja-JP" sz="1600" b="1" dirty="0">
                <a:latin typeface="Meiryo" charset="-128"/>
                <a:ea typeface="Meiryo" charset="-128"/>
                <a:cs typeface="Meiryo" charset="-128"/>
              </a:rPr>
              <a:t>HP</a:t>
            </a:r>
            <a:r>
              <a:rPr lang="ja-JP" altLang="en-US" sz="1600" b="1" dirty="0">
                <a:latin typeface="Meiryo" charset="-128"/>
                <a:ea typeface="Meiryo" charset="-128"/>
                <a:cs typeface="Meiryo" charset="-128"/>
              </a:rPr>
              <a:t>を表示</a:t>
            </a:r>
          </a:p>
        </p:txBody>
      </p:sp>
      <p:sp>
        <p:nvSpPr>
          <p:cNvPr id="63" name="テキスト ボックス 62">
            <a:extLst>
              <a:ext uri="{FF2B5EF4-FFF2-40B4-BE49-F238E27FC236}">
                <a16:creationId xmlns:a16="http://schemas.microsoft.com/office/drawing/2014/main" id="{E416EA47-614A-0C3D-D710-BE4F035950F1}"/>
              </a:ext>
            </a:extLst>
          </p:cNvPr>
          <p:cNvSpPr txBox="1"/>
          <p:nvPr/>
        </p:nvSpPr>
        <p:spPr>
          <a:xfrm>
            <a:off x="6948264" y="1954332"/>
            <a:ext cx="2294321" cy="461665"/>
          </a:xfrm>
          <a:prstGeom prst="rect">
            <a:avLst/>
          </a:prstGeom>
          <a:noFill/>
        </p:spPr>
        <p:txBody>
          <a:bodyPr wrap="square" rtlCol="0">
            <a:spAutoFit/>
          </a:bodyPr>
          <a:lstStyle/>
          <a:p>
            <a:r>
              <a:rPr lang="ja-JP" altLang="en-US" sz="2400" b="1" dirty="0">
                <a:solidFill>
                  <a:srgbClr val="009650"/>
                </a:solidFill>
                <a:latin typeface="Meiryo" charset="-128"/>
                <a:ea typeface="Meiryo" charset="-128"/>
                <a:cs typeface="Meiryo" charset="-128"/>
              </a:rPr>
              <a:t>❽</a:t>
            </a:r>
            <a:r>
              <a:rPr lang="ja-JP" altLang="en-US" sz="1600" b="1" dirty="0">
                <a:latin typeface="Meiryo" charset="-128"/>
                <a:ea typeface="Meiryo" charset="-128"/>
                <a:cs typeface="Meiryo" charset="-128"/>
              </a:rPr>
              <a:t>「入手</a:t>
            </a:r>
            <a:r>
              <a:rPr lang="ja-JP" altLang="en-US" sz="1600" b="1" spc="-750" dirty="0">
                <a:latin typeface="Meiryo" charset="-128"/>
                <a:ea typeface="Meiryo" charset="-128"/>
                <a:cs typeface="Meiryo" charset="-128"/>
              </a:rPr>
              <a:t>」</a:t>
            </a:r>
            <a:r>
              <a:rPr lang="ja-JP" altLang="en-US" sz="1600" b="1" dirty="0">
                <a:latin typeface="Meiryo" charset="-128"/>
                <a:ea typeface="Meiryo" charset="-128"/>
                <a:cs typeface="Meiryo" charset="-128"/>
              </a:rPr>
              <a:t>を押す</a:t>
            </a:r>
            <a:endParaRPr lang="en-US" altLang="ja-JP" sz="1600" b="1" dirty="0">
              <a:latin typeface="Meiryo" charset="-128"/>
              <a:ea typeface="Meiryo" charset="-128"/>
              <a:cs typeface="Meiryo" charset="-128"/>
            </a:endParaRPr>
          </a:p>
        </p:txBody>
      </p:sp>
      <p:sp>
        <p:nvSpPr>
          <p:cNvPr id="64" name="正方形/長方形 63">
            <a:extLst>
              <a:ext uri="{FF2B5EF4-FFF2-40B4-BE49-F238E27FC236}">
                <a16:creationId xmlns:a16="http://schemas.microsoft.com/office/drawing/2014/main" id="{073C3CF6-C3E4-F144-EBED-BEE1BCA01EDF}"/>
              </a:ext>
            </a:extLst>
          </p:cNvPr>
          <p:cNvSpPr/>
          <p:nvPr/>
        </p:nvSpPr>
        <p:spPr>
          <a:xfrm>
            <a:off x="5544890" y="4115535"/>
            <a:ext cx="539278" cy="17774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5" name="正方形/長方形 64">
            <a:extLst>
              <a:ext uri="{FF2B5EF4-FFF2-40B4-BE49-F238E27FC236}">
                <a16:creationId xmlns:a16="http://schemas.microsoft.com/office/drawing/2014/main" id="{2783BF9B-5E36-B524-4F72-21DCDF5EFE86}"/>
              </a:ext>
            </a:extLst>
          </p:cNvPr>
          <p:cNvSpPr/>
          <p:nvPr/>
        </p:nvSpPr>
        <p:spPr>
          <a:xfrm>
            <a:off x="7758461" y="3600781"/>
            <a:ext cx="341931" cy="23083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6" name="円/楕円 59">
            <a:extLst>
              <a:ext uri="{FF2B5EF4-FFF2-40B4-BE49-F238E27FC236}">
                <a16:creationId xmlns:a16="http://schemas.microsoft.com/office/drawing/2014/main" id="{2AFF248D-E0FF-8C58-CD04-4000A3B42CDE}"/>
              </a:ext>
            </a:extLst>
          </p:cNvPr>
          <p:cNvSpPr>
            <a:spLocks noChangeAspect="1"/>
          </p:cNvSpPr>
          <p:nvPr/>
        </p:nvSpPr>
        <p:spPr>
          <a:xfrm>
            <a:off x="2483924" y="288119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67" name="図 66">
            <a:extLst>
              <a:ext uri="{FF2B5EF4-FFF2-40B4-BE49-F238E27FC236}">
                <a16:creationId xmlns:a16="http://schemas.microsoft.com/office/drawing/2014/main" id="{B5E40020-9BE0-B7DC-1310-8921B59F1F1E}"/>
              </a:ext>
            </a:extLst>
          </p:cNvPr>
          <p:cNvPicPr>
            <a:picLocks noChangeAspect="1"/>
          </p:cNvPicPr>
          <p:nvPr/>
        </p:nvPicPr>
        <p:blipFill>
          <a:blip r:embed="rId7"/>
          <a:stretch>
            <a:fillRect/>
          </a:stretch>
        </p:blipFill>
        <p:spPr>
          <a:xfrm>
            <a:off x="3943872" y="3193317"/>
            <a:ext cx="191275" cy="183305"/>
          </a:xfrm>
          <a:prstGeom prst="rect">
            <a:avLst/>
          </a:prstGeom>
        </p:spPr>
      </p:pic>
      <p:sp>
        <p:nvSpPr>
          <p:cNvPr id="68" name="テキスト ボックス 67">
            <a:extLst>
              <a:ext uri="{FF2B5EF4-FFF2-40B4-BE49-F238E27FC236}">
                <a16:creationId xmlns:a16="http://schemas.microsoft.com/office/drawing/2014/main" id="{3C101D0A-2662-AC26-197B-8243C40713FD}"/>
              </a:ext>
            </a:extLst>
          </p:cNvPr>
          <p:cNvSpPr txBox="1"/>
          <p:nvPr/>
        </p:nvSpPr>
        <p:spPr>
          <a:xfrm>
            <a:off x="4355976" y="1954332"/>
            <a:ext cx="2916242" cy="954107"/>
          </a:xfrm>
          <a:prstGeom prst="rect">
            <a:avLst/>
          </a:prstGeom>
          <a:noFill/>
        </p:spPr>
        <p:txBody>
          <a:bodyPr wrap="square" rtlCol="0">
            <a:spAutoFit/>
          </a:bodyPr>
          <a:lstStyle/>
          <a:p>
            <a:pPr indent="-417600"/>
            <a:r>
              <a:rPr lang="ja-JP" altLang="en-US" sz="2400" b="1" dirty="0">
                <a:solidFill>
                  <a:srgbClr val="009650"/>
                </a:solidFill>
                <a:latin typeface="Meiryo" charset="-128"/>
                <a:ea typeface="Meiryo" charset="-128"/>
                <a:cs typeface="Meiryo" charset="-128"/>
              </a:rPr>
              <a:t>❼</a:t>
            </a:r>
            <a:r>
              <a:rPr kumimoji="1" lang="ja-JP" altLang="en-US" sz="1600" b="1" spc="-16" dirty="0">
                <a:latin typeface="メイリオ" panose="020B0604030504040204" pitchFamily="50" charset="-128"/>
                <a:ea typeface="メイリオ" panose="020B0604030504040204" pitchFamily="50" charset="-128"/>
              </a:rPr>
              <a:t>画面をスクロールし</a:t>
            </a:r>
            <a:endParaRPr kumimoji="1" lang="en-US" altLang="ja-JP" sz="1600" b="1" spc="-16" dirty="0">
              <a:latin typeface="メイリオ" panose="020B0604030504040204" pitchFamily="50" charset="-128"/>
              <a:ea typeface="メイリオ" panose="020B0604030504040204" pitchFamily="50" charset="-128"/>
            </a:endParaRPr>
          </a:p>
          <a:p>
            <a:pPr indent="-417600"/>
            <a:r>
              <a:rPr lang="ja-JP" altLang="en-US" sz="1600" b="1" spc="-16" dirty="0">
                <a:latin typeface="メイリオ" panose="020B0604030504040204" pitchFamily="50" charset="-128"/>
                <a:ea typeface="メイリオ" panose="020B0604030504040204" pitchFamily="50" charset="-128"/>
              </a:rPr>
              <a:t>　 「</a:t>
            </a:r>
            <a:r>
              <a:rPr lang="en-US" altLang="ja-JP" sz="1600" b="1" spc="-16" dirty="0">
                <a:latin typeface="メイリオ" panose="020B0604030504040204" pitchFamily="50" charset="-128"/>
                <a:ea typeface="メイリオ" panose="020B0604030504040204" pitchFamily="50" charset="-128"/>
              </a:rPr>
              <a:t>App Store</a:t>
            </a:r>
            <a:r>
              <a:rPr lang="ja-JP" altLang="en-US" sz="1600" b="1" spc="-16" dirty="0">
                <a:latin typeface="メイリオ" panose="020B0604030504040204" pitchFamily="50" charset="-128"/>
                <a:ea typeface="メイリオ" panose="020B0604030504040204" pitchFamily="50" charset="-128"/>
              </a:rPr>
              <a:t>」を押す</a:t>
            </a:r>
            <a:endParaRPr lang="en-US" altLang="ja-JP" sz="1600" b="1" spc="-16" dirty="0">
              <a:latin typeface="メイリオ" panose="020B0604030504040204" pitchFamily="50" charset="-128"/>
              <a:ea typeface="メイリオ" panose="020B0604030504040204" pitchFamily="50" charset="-128"/>
            </a:endParaRPr>
          </a:p>
          <a:p>
            <a:pPr indent="-417600"/>
            <a:r>
              <a:rPr kumimoji="1" lang="ja-JP" altLang="en-US" sz="1600" b="1" spc="-16" dirty="0">
                <a:latin typeface="メイリオ" panose="020B0604030504040204" pitchFamily="50" charset="-128"/>
                <a:ea typeface="メイリオ" panose="020B0604030504040204" pitchFamily="50" charset="-128"/>
              </a:rPr>
              <a:t>　 （赤枠内）</a:t>
            </a:r>
            <a:endParaRPr kumimoji="1" lang="ja-JP" altLang="en-US" sz="1600" dirty="0"/>
          </a:p>
        </p:txBody>
      </p:sp>
      <p:sp>
        <p:nvSpPr>
          <p:cNvPr id="69" name="テキスト ボックス 37">
            <a:extLst>
              <a:ext uri="{FF2B5EF4-FFF2-40B4-BE49-F238E27FC236}">
                <a16:creationId xmlns:a16="http://schemas.microsoft.com/office/drawing/2014/main" id="{4366D87B-6656-2E93-E565-5DEF16A11A0D}"/>
              </a:ext>
            </a:extLst>
          </p:cNvPr>
          <p:cNvSpPr txBox="1"/>
          <p:nvPr/>
        </p:nvSpPr>
        <p:spPr>
          <a:xfrm>
            <a:off x="3787013" y="6036319"/>
            <a:ext cx="6053490" cy="276999"/>
          </a:xfrm>
          <a:prstGeom prst="rect">
            <a:avLst/>
          </a:prstGeom>
          <a:noFill/>
        </p:spPr>
        <p:txBody>
          <a:bodyPr wrap="square" rtlCol="0">
            <a:spAutoFit/>
          </a:bodyPr>
          <a:lstStyle/>
          <a:p>
            <a:pPr marL="201600" indent="-201600"/>
            <a:r>
              <a:rPr lang="en-US" altLang="ja-JP" sz="1200" dirty="0">
                <a:latin typeface="メイリオ" panose="020B0604030504040204" pitchFamily="50" charset="-128"/>
                <a:ea typeface="メイリオ" panose="020B0604030504040204" pitchFamily="50" charset="-128"/>
              </a:rPr>
              <a:t>※</a:t>
            </a:r>
            <a:r>
              <a:rPr lang="ja-JP" altLang="en-US" sz="1200" dirty="0">
                <a:latin typeface="メイリオ" panose="020B0604030504040204" pitchFamily="50" charset="-128"/>
                <a:ea typeface="メイリオ" panose="020B0604030504040204" pitchFamily="50" charset="-128"/>
              </a:rPr>
              <a:t> </a:t>
            </a:r>
            <a:r>
              <a:rPr lang="en-US" altLang="ja-JP" sz="1200" dirty="0">
                <a:latin typeface="メイリオ" panose="020B0604030504040204" pitchFamily="50" charset="-128"/>
                <a:ea typeface="メイリオ" panose="020B0604030504040204" pitchFamily="50" charset="-128"/>
              </a:rPr>
              <a:t>WEB</a:t>
            </a:r>
            <a:r>
              <a:rPr lang="ja-JP" altLang="en-US" sz="1200" dirty="0">
                <a:latin typeface="メイリオ" panose="020B0604030504040204" pitchFamily="50" charset="-128"/>
                <a:ea typeface="メイリオ" panose="020B0604030504040204" pitchFamily="50" charset="-128"/>
              </a:rPr>
              <a:t>サイトへ接続するため別途通信料がかかることがあります。</a:t>
            </a:r>
          </a:p>
        </p:txBody>
      </p:sp>
      <p:grpSp>
        <p:nvGrpSpPr>
          <p:cNvPr id="74" name="図形グループ 72">
            <a:extLst>
              <a:ext uri="{FF2B5EF4-FFF2-40B4-BE49-F238E27FC236}">
                <a16:creationId xmlns:a16="http://schemas.microsoft.com/office/drawing/2014/main" id="{8469FD5C-ABBF-B685-789E-0B6752A4E85E}"/>
              </a:ext>
            </a:extLst>
          </p:cNvPr>
          <p:cNvGrpSpPr/>
          <p:nvPr/>
        </p:nvGrpSpPr>
        <p:grpSpPr>
          <a:xfrm>
            <a:off x="307712" y="3600782"/>
            <a:ext cx="492443" cy="461665"/>
            <a:chOff x="7516281" y="2673548"/>
            <a:chExt cx="492443" cy="461665"/>
          </a:xfrm>
        </p:grpSpPr>
        <p:sp>
          <p:nvSpPr>
            <p:cNvPr id="75" name="円/楕円 77">
              <a:extLst>
                <a:ext uri="{FF2B5EF4-FFF2-40B4-BE49-F238E27FC236}">
                  <a16:creationId xmlns:a16="http://schemas.microsoft.com/office/drawing/2014/main" id="{EEA23AAF-6BEA-ECA9-F6C1-F276B43C181F}"/>
                </a:ext>
              </a:extLst>
            </p:cNvPr>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6" name="正方形/長方形 75">
              <a:extLst>
                <a:ext uri="{FF2B5EF4-FFF2-40B4-BE49-F238E27FC236}">
                  <a16:creationId xmlns:a16="http://schemas.microsoft.com/office/drawing/2014/main" id="{E2B6CEDF-A83F-4166-8997-EC141AE97186}"/>
                </a:ext>
              </a:extLst>
            </p:cNvPr>
            <p:cNvSpPr/>
            <p:nvPr/>
          </p:nvSpPr>
          <p:spPr>
            <a:xfrm>
              <a:off x="7516281" y="2673548"/>
              <a:ext cx="492443" cy="461665"/>
            </a:xfrm>
            <a:prstGeom prst="rect">
              <a:avLst/>
            </a:prstGeom>
          </p:spPr>
          <p:txBody>
            <a:bodyPr wrap="none">
              <a:spAutoFit/>
            </a:bodyPr>
            <a:lstStyle/>
            <a:p>
              <a:pPr algn="ctr"/>
              <a:r>
                <a:rPr lang="ja-JP" altLang="en-US" sz="2400" b="1" dirty="0">
                  <a:solidFill>
                    <a:srgbClr val="009650"/>
                  </a:solidFill>
                  <a:latin typeface="Meiryo" charset="-128"/>
                  <a:ea typeface="Meiryo" charset="-128"/>
                  <a:cs typeface="Meiryo" charset="-128"/>
                </a:rPr>
                <a:t>❺</a:t>
              </a:r>
              <a:endParaRPr lang="en-US" altLang="ja-JP" sz="2400" b="1" dirty="0">
                <a:solidFill>
                  <a:srgbClr val="009650"/>
                </a:solidFill>
                <a:latin typeface="Meiryo" charset="-128"/>
                <a:ea typeface="Meiryo" charset="-128"/>
                <a:cs typeface="Meiryo" charset="-128"/>
              </a:endParaRPr>
            </a:p>
          </p:txBody>
        </p:sp>
      </p:grpSp>
      <p:grpSp>
        <p:nvGrpSpPr>
          <p:cNvPr id="79" name="図形グループ 72">
            <a:extLst>
              <a:ext uri="{FF2B5EF4-FFF2-40B4-BE49-F238E27FC236}">
                <a16:creationId xmlns:a16="http://schemas.microsoft.com/office/drawing/2014/main" id="{DE6F5709-5FC5-175C-7C74-B3063EC09921}"/>
              </a:ext>
            </a:extLst>
          </p:cNvPr>
          <p:cNvGrpSpPr/>
          <p:nvPr/>
        </p:nvGrpSpPr>
        <p:grpSpPr>
          <a:xfrm>
            <a:off x="5231996" y="3884702"/>
            <a:ext cx="492443" cy="461665"/>
            <a:chOff x="7516281" y="2673548"/>
            <a:chExt cx="492443" cy="461665"/>
          </a:xfrm>
        </p:grpSpPr>
        <p:sp>
          <p:nvSpPr>
            <p:cNvPr id="80" name="円/楕円 77">
              <a:extLst>
                <a:ext uri="{FF2B5EF4-FFF2-40B4-BE49-F238E27FC236}">
                  <a16:creationId xmlns:a16="http://schemas.microsoft.com/office/drawing/2014/main" id="{71307F15-82F5-3CF1-ACCF-EC0FA70F3212}"/>
                </a:ext>
              </a:extLst>
            </p:cNvPr>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1" name="正方形/長方形 80">
              <a:extLst>
                <a:ext uri="{FF2B5EF4-FFF2-40B4-BE49-F238E27FC236}">
                  <a16:creationId xmlns:a16="http://schemas.microsoft.com/office/drawing/2014/main" id="{63C1CD0D-FCFB-3C6B-EA77-BBD902D685F7}"/>
                </a:ext>
              </a:extLst>
            </p:cNvPr>
            <p:cNvSpPr/>
            <p:nvPr/>
          </p:nvSpPr>
          <p:spPr>
            <a:xfrm>
              <a:off x="7516281" y="2673548"/>
              <a:ext cx="492443" cy="461665"/>
            </a:xfrm>
            <a:prstGeom prst="rect">
              <a:avLst/>
            </a:prstGeom>
          </p:spPr>
          <p:txBody>
            <a:bodyPr wrap="none">
              <a:spAutoFit/>
            </a:bodyPr>
            <a:lstStyle/>
            <a:p>
              <a:pPr algn="ctr"/>
              <a:r>
                <a:rPr lang="ja-JP" altLang="en-US" sz="2400" b="1" dirty="0">
                  <a:solidFill>
                    <a:srgbClr val="009650"/>
                  </a:solidFill>
                  <a:latin typeface="Meiryo" charset="-128"/>
                  <a:ea typeface="Meiryo" charset="-128"/>
                  <a:cs typeface="Meiryo" charset="-128"/>
                </a:rPr>
                <a:t>❼</a:t>
              </a:r>
              <a:endParaRPr lang="en-US" altLang="ja-JP" sz="2400" b="1" dirty="0">
                <a:solidFill>
                  <a:srgbClr val="009650"/>
                </a:solidFill>
                <a:latin typeface="Meiryo" charset="-128"/>
                <a:ea typeface="Meiryo" charset="-128"/>
                <a:cs typeface="Meiryo" charset="-128"/>
              </a:endParaRPr>
            </a:p>
          </p:txBody>
        </p:sp>
      </p:grpSp>
      <p:grpSp>
        <p:nvGrpSpPr>
          <p:cNvPr id="82" name="図形グループ 72">
            <a:extLst>
              <a:ext uri="{FF2B5EF4-FFF2-40B4-BE49-F238E27FC236}">
                <a16:creationId xmlns:a16="http://schemas.microsoft.com/office/drawing/2014/main" id="{0E0A9D88-3267-5D58-AC48-5D0CB781C4C7}"/>
              </a:ext>
            </a:extLst>
          </p:cNvPr>
          <p:cNvGrpSpPr/>
          <p:nvPr/>
        </p:nvGrpSpPr>
        <p:grpSpPr>
          <a:xfrm>
            <a:off x="7433959" y="3369948"/>
            <a:ext cx="492443" cy="461665"/>
            <a:chOff x="7516281" y="2673548"/>
            <a:chExt cx="492443" cy="461665"/>
          </a:xfrm>
        </p:grpSpPr>
        <p:sp>
          <p:nvSpPr>
            <p:cNvPr id="83" name="円/楕円 77">
              <a:extLst>
                <a:ext uri="{FF2B5EF4-FFF2-40B4-BE49-F238E27FC236}">
                  <a16:creationId xmlns:a16="http://schemas.microsoft.com/office/drawing/2014/main" id="{8437BE05-5675-E146-82DD-F5A23FFD52BE}"/>
                </a:ext>
              </a:extLst>
            </p:cNvPr>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4" name="正方形/長方形 83">
              <a:extLst>
                <a:ext uri="{FF2B5EF4-FFF2-40B4-BE49-F238E27FC236}">
                  <a16:creationId xmlns:a16="http://schemas.microsoft.com/office/drawing/2014/main" id="{3896EE96-8ABC-A60D-4030-31131E4DF085}"/>
                </a:ext>
              </a:extLst>
            </p:cNvPr>
            <p:cNvSpPr/>
            <p:nvPr/>
          </p:nvSpPr>
          <p:spPr>
            <a:xfrm>
              <a:off x="7516281" y="2673548"/>
              <a:ext cx="492443" cy="461665"/>
            </a:xfrm>
            <a:prstGeom prst="rect">
              <a:avLst/>
            </a:prstGeom>
          </p:spPr>
          <p:txBody>
            <a:bodyPr wrap="none">
              <a:spAutoFit/>
            </a:bodyPr>
            <a:lstStyle/>
            <a:p>
              <a:pPr algn="ctr"/>
              <a:r>
                <a:rPr lang="ja-JP" altLang="en-US" sz="2400" b="1" dirty="0">
                  <a:solidFill>
                    <a:srgbClr val="009650"/>
                  </a:solidFill>
                  <a:latin typeface="Meiryo" charset="-128"/>
                  <a:ea typeface="Meiryo" charset="-128"/>
                  <a:cs typeface="Meiryo" charset="-128"/>
                </a:rPr>
                <a:t>❽</a:t>
              </a:r>
              <a:endParaRPr lang="en-US" altLang="ja-JP" sz="2400" b="1" dirty="0">
                <a:solidFill>
                  <a:srgbClr val="009650"/>
                </a:solidFill>
                <a:latin typeface="Meiryo" charset="-128"/>
                <a:ea typeface="Meiryo" charset="-128"/>
                <a:cs typeface="Meiryo" charset="-128"/>
              </a:endParaRPr>
            </a:p>
          </p:txBody>
        </p:sp>
      </p:grpSp>
      <p:grpSp>
        <p:nvGrpSpPr>
          <p:cNvPr id="85" name="図形グループ 72">
            <a:extLst>
              <a:ext uri="{FF2B5EF4-FFF2-40B4-BE49-F238E27FC236}">
                <a16:creationId xmlns:a16="http://schemas.microsoft.com/office/drawing/2014/main" id="{51C41320-6885-C908-F4AC-1B532C7353DD}"/>
              </a:ext>
            </a:extLst>
          </p:cNvPr>
          <p:cNvGrpSpPr/>
          <p:nvPr/>
        </p:nvGrpSpPr>
        <p:grpSpPr>
          <a:xfrm>
            <a:off x="2572266" y="2823304"/>
            <a:ext cx="492443" cy="461665"/>
            <a:chOff x="7516281" y="2673548"/>
            <a:chExt cx="492443" cy="461665"/>
          </a:xfrm>
        </p:grpSpPr>
        <p:sp>
          <p:nvSpPr>
            <p:cNvPr id="86" name="円/楕円 77">
              <a:extLst>
                <a:ext uri="{FF2B5EF4-FFF2-40B4-BE49-F238E27FC236}">
                  <a16:creationId xmlns:a16="http://schemas.microsoft.com/office/drawing/2014/main" id="{BA13AFDA-C98E-3550-8DEA-C0C937958955}"/>
                </a:ext>
              </a:extLst>
            </p:cNvPr>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7" name="正方形/長方形 86">
              <a:extLst>
                <a:ext uri="{FF2B5EF4-FFF2-40B4-BE49-F238E27FC236}">
                  <a16:creationId xmlns:a16="http://schemas.microsoft.com/office/drawing/2014/main" id="{9151EA51-0467-EB0A-6714-B86CE77E945E}"/>
                </a:ext>
              </a:extLst>
            </p:cNvPr>
            <p:cNvSpPr/>
            <p:nvPr/>
          </p:nvSpPr>
          <p:spPr>
            <a:xfrm>
              <a:off x="7516281" y="2673548"/>
              <a:ext cx="492443" cy="461665"/>
            </a:xfrm>
            <a:prstGeom prst="rect">
              <a:avLst/>
            </a:prstGeom>
          </p:spPr>
          <p:txBody>
            <a:bodyPr wrap="none">
              <a:spAutoFit/>
            </a:bodyPr>
            <a:lstStyle/>
            <a:p>
              <a:pPr algn="ctr"/>
              <a:r>
                <a:rPr lang="ja-JP" altLang="en-US" sz="2400" b="1" dirty="0">
                  <a:solidFill>
                    <a:srgbClr val="009650"/>
                  </a:solidFill>
                  <a:latin typeface="Meiryo" charset="-128"/>
                  <a:ea typeface="Meiryo" charset="-128"/>
                  <a:cs typeface="Meiryo" charset="-128"/>
                </a:rPr>
                <a:t>❻</a:t>
              </a:r>
              <a:endParaRPr lang="en-US" altLang="ja-JP" sz="2400" b="1" dirty="0">
                <a:solidFill>
                  <a:srgbClr val="009650"/>
                </a:solidFill>
                <a:latin typeface="Meiryo" charset="-128"/>
                <a:ea typeface="Meiryo" charset="-128"/>
                <a:cs typeface="Meiryo" charset="-128"/>
              </a:endParaRPr>
            </a:p>
          </p:txBody>
        </p:sp>
      </p:grpSp>
    </p:spTree>
    <p:extLst>
      <p:ext uri="{BB962C8B-B14F-4D97-AF65-F5344CB8AC3E}">
        <p14:creationId xmlns:p14="http://schemas.microsoft.com/office/powerpoint/2010/main" val="33707959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図 17" descr="テキスト&#10;&#10;自動的に生成された説明">
            <a:extLst>
              <a:ext uri="{FF2B5EF4-FFF2-40B4-BE49-F238E27FC236}">
                <a16:creationId xmlns:a16="http://schemas.microsoft.com/office/drawing/2014/main" id="{C978CAE1-CCB3-38C4-DCFC-444E17052402}"/>
              </a:ext>
            </a:extLst>
          </p:cNvPr>
          <p:cNvPicPr>
            <a:picLocks noChangeAspect="1"/>
          </p:cNvPicPr>
          <p:nvPr/>
        </p:nvPicPr>
        <p:blipFill>
          <a:blip r:embed="rId3"/>
          <a:stretch>
            <a:fillRect/>
          </a:stretch>
        </p:blipFill>
        <p:spPr>
          <a:xfrm>
            <a:off x="6917897" y="2129977"/>
            <a:ext cx="1472706" cy="3187086"/>
          </a:xfrm>
          <a:prstGeom prst="rect">
            <a:avLst/>
          </a:prstGeom>
          <a:ln>
            <a:solidFill>
              <a:schemeClr val="tx1"/>
            </a:solidFill>
          </a:ln>
        </p:spPr>
      </p:pic>
      <p:pic>
        <p:nvPicPr>
          <p:cNvPr id="22" name="図 21" descr="テキスト&#10;&#10;自動的に生成された説明">
            <a:extLst>
              <a:ext uri="{FF2B5EF4-FFF2-40B4-BE49-F238E27FC236}">
                <a16:creationId xmlns:a16="http://schemas.microsoft.com/office/drawing/2014/main" id="{547BD25C-96EF-F593-6A18-2BB0A6097606}"/>
              </a:ext>
            </a:extLst>
          </p:cNvPr>
          <p:cNvPicPr>
            <a:picLocks noChangeAspect="1"/>
          </p:cNvPicPr>
          <p:nvPr/>
        </p:nvPicPr>
        <p:blipFill>
          <a:blip r:embed="rId4"/>
          <a:stretch>
            <a:fillRect/>
          </a:stretch>
        </p:blipFill>
        <p:spPr>
          <a:xfrm>
            <a:off x="5105124" y="2153061"/>
            <a:ext cx="1472706" cy="3187086"/>
          </a:xfrm>
          <a:prstGeom prst="rect">
            <a:avLst/>
          </a:prstGeom>
          <a:ln>
            <a:solidFill>
              <a:schemeClr val="tx1"/>
            </a:solidFill>
          </a:ln>
        </p:spPr>
      </p:pic>
      <p:sp>
        <p:nvSpPr>
          <p:cNvPr id="73" name="テキスト ボックス 72">
            <a:extLst>
              <a:ext uri="{FF2B5EF4-FFF2-40B4-BE49-F238E27FC236}">
                <a16:creationId xmlns:a16="http://schemas.microsoft.com/office/drawing/2014/main" id="{79AE165D-7433-4954-AB3E-268BE10F3010}"/>
              </a:ext>
            </a:extLst>
          </p:cNvPr>
          <p:cNvSpPr txBox="1"/>
          <p:nvPr/>
        </p:nvSpPr>
        <p:spPr>
          <a:xfrm>
            <a:off x="259639" y="1577112"/>
            <a:ext cx="4456377" cy="37240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200" b="1" i="0" u="none" strike="noStrike" kern="1200" cap="none" spc="0" normalizeH="0" baseline="0" noProof="0" dirty="0">
                <a:ln>
                  <a:noFill/>
                </a:ln>
                <a:solidFill>
                  <a:srgbClr val="009650"/>
                </a:solidFill>
                <a:effectLst/>
                <a:uLnTx/>
                <a:uFillTx/>
                <a:latin typeface="Meiryo" charset="-128"/>
                <a:ea typeface="Meiryo" charset="-128"/>
                <a:cs typeface="Meiryo" charset="-128"/>
              </a:rPr>
              <a:t>❶</a:t>
            </a:r>
            <a:endParaRPr kumimoji="1" lang="en-US" altLang="ja-JP" sz="3200" b="1" i="0" u="none" strike="noStrike" kern="1200" cap="none" spc="0" normalizeH="0" baseline="0" noProof="0" dirty="0">
              <a:ln>
                <a:noFill/>
              </a:ln>
              <a:solidFill>
                <a:srgbClr val="009650"/>
              </a:solidFill>
              <a:effectLst/>
              <a:uLnTx/>
              <a:uFillTx/>
              <a:latin typeface="Meiryo" charset="-128"/>
              <a:ea typeface="Meiryo" charset="-128"/>
              <a:cs typeface="Meiryo"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2000" b="1" dirty="0">
                <a:solidFill>
                  <a:prstClr val="black"/>
                </a:solidFill>
                <a:latin typeface="Meiryo" charset="-128"/>
                <a:ea typeface="Meiryo" charset="-128"/>
                <a:cs typeface="Meiryo" charset="-128"/>
              </a:rPr>
              <a:t>SH"U"N</a:t>
            </a:r>
            <a:r>
              <a:rPr lang="ja-JP" altLang="en-US" sz="2000" b="1" dirty="0">
                <a:solidFill>
                  <a:prstClr val="black"/>
                </a:solidFill>
                <a:latin typeface="Meiryo" charset="-128"/>
                <a:ea typeface="Meiryo" charset="-128"/>
                <a:cs typeface="Meiryo" charset="-128"/>
              </a:rPr>
              <a:t>プロジェクト</a:t>
            </a:r>
            <a:r>
              <a:rPr kumimoji="1" lang="ja-JP" altLang="en-US" sz="2000" b="1" i="0" u="none" strike="noStrike" kern="1200" cap="none" spc="0" normalizeH="0" baseline="0" noProof="0" dirty="0">
                <a:ln>
                  <a:noFill/>
                </a:ln>
                <a:solidFill>
                  <a:prstClr val="black"/>
                </a:solidFill>
                <a:effectLst/>
                <a:uLnTx/>
                <a:uFillTx/>
                <a:latin typeface="Meiryo" charset="-128"/>
                <a:ea typeface="Meiryo" charset="-128"/>
                <a:cs typeface="Meiryo" charset="-128"/>
              </a:rPr>
              <a:t>の</a:t>
            </a:r>
            <a:endParaRPr kumimoji="1" lang="en-US" altLang="ja-JP" sz="2000" b="1" i="0" u="none" strike="noStrike" kern="1200" cap="none" spc="0" normalizeH="0" baseline="0" noProof="0" dirty="0">
              <a:ln>
                <a:noFill/>
              </a:ln>
              <a:solidFill>
                <a:prstClr val="black"/>
              </a:solidFill>
              <a:effectLst/>
              <a:uLnTx/>
              <a:uFillTx/>
              <a:latin typeface="Meiryo" charset="-128"/>
              <a:ea typeface="Meiryo" charset="-128"/>
              <a:cs typeface="Meiryo"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charset="-128"/>
                <a:ea typeface="Meiryo" charset="-128"/>
                <a:cs typeface="Meiryo" charset="-128"/>
              </a:rPr>
              <a:t>アイコンを</a:t>
            </a:r>
            <a:r>
              <a:rPr lang="ja-JP" altLang="en-US" sz="2000" b="1" dirty="0">
                <a:solidFill>
                  <a:prstClr val="black"/>
                </a:solidFill>
                <a:latin typeface="Meiryo" charset="-128"/>
                <a:ea typeface="Meiryo" charset="-128"/>
                <a:cs typeface="Meiryo" charset="-128"/>
              </a:rPr>
              <a:t>押す</a:t>
            </a:r>
            <a:endParaRPr lang="en-US" altLang="ja-JP" sz="2000" b="1" dirty="0">
              <a:solidFill>
                <a:prstClr val="black"/>
              </a:solidFill>
              <a:latin typeface="Meiryo" charset="-128"/>
              <a:ea typeface="Meiryo" charset="-128"/>
              <a:cs typeface="Meiryo"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2000" b="1" i="0" u="none" strike="noStrike" kern="1200" cap="none" spc="0" normalizeH="0" baseline="0" noProof="0" dirty="0">
              <a:ln>
                <a:noFill/>
              </a:ln>
              <a:solidFill>
                <a:prstClr val="black"/>
              </a:solidFill>
              <a:effectLst/>
              <a:uLnTx/>
              <a:uFillTx/>
              <a:latin typeface="Meiryo" charset="-128"/>
              <a:ea typeface="Meiryo" charset="-128"/>
              <a:cs typeface="Meiryo"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200" b="1" i="0" u="none" strike="noStrike" kern="1200" cap="none" spc="0" normalizeH="0" baseline="0" noProof="0" dirty="0">
                <a:ln>
                  <a:noFill/>
                </a:ln>
                <a:solidFill>
                  <a:srgbClr val="009650"/>
                </a:solidFill>
                <a:effectLst/>
                <a:uLnTx/>
                <a:uFillTx/>
                <a:latin typeface="Meiryo" charset="-128"/>
                <a:ea typeface="Meiryo" charset="-128"/>
                <a:cs typeface="Meiryo" charset="-128"/>
              </a:rPr>
              <a:t>❷</a:t>
            </a:r>
            <a:endParaRPr kumimoji="1" lang="en-US" altLang="ja-JP" sz="2000" b="1" i="0" u="none" strike="noStrike" kern="1200" cap="none" spc="0" normalizeH="0" baseline="0" noProof="0" dirty="0">
              <a:ln>
                <a:noFill/>
              </a:ln>
              <a:solidFill>
                <a:prstClr val="black"/>
              </a:solidFill>
              <a:effectLst/>
              <a:uLnTx/>
              <a:uFillTx/>
              <a:latin typeface="Meiryo" charset="-128"/>
              <a:ea typeface="Meiryo" charset="-128"/>
              <a:cs typeface="Meiryo" charset="-128"/>
            </a:endParaRPr>
          </a:p>
          <a:p>
            <a:pPr lvl="0">
              <a:defRPr/>
            </a:pPr>
            <a:r>
              <a:rPr kumimoji="1" lang="ja-JP" altLang="en-US" sz="2000" b="1" i="0" u="none" strike="noStrike" kern="1200" cap="none" spc="0" normalizeH="0" baseline="0" noProof="0" dirty="0">
                <a:ln>
                  <a:noFill/>
                </a:ln>
                <a:solidFill>
                  <a:prstClr val="black"/>
                </a:solidFill>
                <a:effectLst/>
                <a:uLnTx/>
                <a:uFillTx/>
                <a:latin typeface="Meiryo" charset="-128"/>
                <a:ea typeface="Meiryo" charset="-128"/>
                <a:cs typeface="Meiryo" charset="-128"/>
              </a:rPr>
              <a:t>「</a:t>
            </a:r>
            <a:r>
              <a:rPr lang="ja-JP" altLang="en-US" sz="2000" b="1" dirty="0">
                <a:solidFill>
                  <a:prstClr val="black"/>
                </a:solidFill>
                <a:latin typeface="Meiryo" charset="-128"/>
                <a:ea typeface="Meiryo" charset="-128"/>
                <a:cs typeface="Meiryo" charset="-128"/>
              </a:rPr>
              <a:t>次へ</a:t>
            </a:r>
            <a:r>
              <a:rPr lang="ja-JP" altLang="en-US" sz="2000" b="1" spc="-750" dirty="0">
                <a:latin typeface="Meiryo" charset="-128"/>
                <a:ea typeface="Meiryo" charset="-128"/>
                <a:cs typeface="Meiryo" charset="-128"/>
              </a:rPr>
              <a:t>」</a:t>
            </a:r>
            <a:r>
              <a:rPr kumimoji="1" lang="ja-JP" altLang="en-US" sz="2000" b="1" i="0" u="none" strike="noStrike" kern="1200" cap="none" spc="0" normalizeH="0" baseline="0" noProof="0" dirty="0">
                <a:ln>
                  <a:noFill/>
                </a:ln>
                <a:solidFill>
                  <a:prstClr val="black"/>
                </a:solidFill>
                <a:effectLst/>
                <a:uLnTx/>
                <a:uFillTx/>
                <a:latin typeface="Meiryo" charset="-128"/>
                <a:ea typeface="Meiryo" charset="-128"/>
                <a:cs typeface="Meiryo" charset="-128"/>
              </a:rPr>
              <a:t>を</a:t>
            </a:r>
            <a:r>
              <a:rPr lang="ja-JP" altLang="en-US" sz="2000" b="1" dirty="0">
                <a:solidFill>
                  <a:prstClr val="black"/>
                </a:solidFill>
                <a:latin typeface="Meiryo" charset="-128"/>
                <a:ea typeface="Meiryo" charset="-128"/>
                <a:cs typeface="Meiryo" charset="-128"/>
              </a:rPr>
              <a:t>押す</a:t>
            </a:r>
            <a:endParaRPr lang="en-US" altLang="ja-JP" sz="2000" b="1" dirty="0">
              <a:solidFill>
                <a:prstClr val="black"/>
              </a:solidFill>
              <a:latin typeface="Meiryo" charset="-128"/>
              <a:ea typeface="Meiryo" charset="-128"/>
              <a:cs typeface="Meiryo" charset="-128"/>
            </a:endParaRPr>
          </a:p>
          <a:p>
            <a:pPr lvl="0">
              <a:defRPr/>
            </a:pPr>
            <a:endParaRPr kumimoji="1" lang="ja-JP" altLang="en-US" sz="2000" b="1" i="0" u="none" strike="noStrike" kern="1200" cap="none" spc="0" normalizeH="0" baseline="0" noProof="0" dirty="0">
              <a:ln>
                <a:noFill/>
              </a:ln>
              <a:solidFill>
                <a:prstClr val="black"/>
              </a:solidFill>
              <a:effectLst/>
              <a:uLnTx/>
              <a:uFillTx/>
              <a:latin typeface="Meiryo" charset="-128"/>
              <a:ea typeface="Meiryo" charset="-128"/>
              <a:cs typeface="Meiryo"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200" b="1" i="0" u="none" strike="noStrike" kern="1200" cap="none" spc="0" normalizeH="0" baseline="0" noProof="0" dirty="0">
                <a:ln>
                  <a:noFill/>
                </a:ln>
                <a:solidFill>
                  <a:srgbClr val="009650"/>
                </a:solidFill>
                <a:effectLst/>
                <a:uLnTx/>
                <a:uFillTx/>
                <a:latin typeface="Meiryo" charset="-128"/>
                <a:ea typeface="Meiryo" charset="-128"/>
                <a:cs typeface="Meiryo" charset="-128"/>
              </a:rPr>
              <a:t>❸</a:t>
            </a:r>
            <a:endParaRPr kumimoji="1" lang="en-US" altLang="ja-JP" sz="3200" b="1" i="0" u="none" strike="noStrike" kern="1200" cap="none" spc="0" normalizeH="0" baseline="0" noProof="0" dirty="0">
              <a:ln>
                <a:noFill/>
              </a:ln>
              <a:solidFill>
                <a:srgbClr val="009650"/>
              </a:solidFill>
              <a:effectLst/>
              <a:uLnTx/>
              <a:uFillTx/>
              <a:latin typeface="Meiryo" charset="-128"/>
              <a:ea typeface="Meiryo" charset="-128"/>
              <a:cs typeface="Meiryo" charset="-128"/>
            </a:endParaRPr>
          </a:p>
          <a:p>
            <a:pPr lvl="0">
              <a:defRPr/>
            </a:pPr>
            <a:r>
              <a:rPr lang="ja-JP" altLang="en-US" sz="2000" b="1" dirty="0">
                <a:solidFill>
                  <a:prstClr val="black"/>
                </a:solidFill>
                <a:latin typeface="Meiryo" charset="-128"/>
                <a:ea typeface="Meiryo" charset="-128"/>
                <a:cs typeface="Meiryo" charset="-128"/>
              </a:rPr>
              <a:t>アプリの読み込みが</a:t>
            </a:r>
            <a:endParaRPr lang="en-US" altLang="ja-JP" sz="2000" b="1" dirty="0">
              <a:solidFill>
                <a:prstClr val="black"/>
              </a:solidFill>
              <a:latin typeface="Meiryo" charset="-128"/>
              <a:ea typeface="Meiryo" charset="-128"/>
              <a:cs typeface="Meiryo" charset="-128"/>
            </a:endParaRPr>
          </a:p>
          <a:p>
            <a:pPr lvl="0">
              <a:defRPr/>
            </a:pPr>
            <a:r>
              <a:rPr lang="ja-JP" altLang="en-US" sz="2000" b="1" dirty="0">
                <a:solidFill>
                  <a:prstClr val="black"/>
                </a:solidFill>
                <a:latin typeface="Meiryo" charset="-128"/>
                <a:ea typeface="Meiryo" charset="-128"/>
                <a:cs typeface="Meiryo" charset="-128"/>
              </a:rPr>
              <a:t>終わるまで待ちます</a:t>
            </a:r>
            <a:endParaRPr lang="en-US" altLang="ja-JP" sz="2000" b="1" dirty="0">
              <a:solidFill>
                <a:prstClr val="black"/>
              </a:solidFill>
              <a:latin typeface="Meiryo" charset="-128"/>
              <a:ea typeface="Meiryo" charset="-128"/>
              <a:cs typeface="Meiryo" charset="-128"/>
            </a:endParaRPr>
          </a:p>
        </p:txBody>
      </p:sp>
      <p:pic>
        <p:nvPicPr>
          <p:cNvPr id="10" name="図 9" descr="コンパクトディスク が含まれている画像&#10;&#10;自動的に生成された説明">
            <a:extLst>
              <a:ext uri="{FF2B5EF4-FFF2-40B4-BE49-F238E27FC236}">
                <a16:creationId xmlns:a16="http://schemas.microsoft.com/office/drawing/2014/main" id="{249B07AA-05DC-085A-4ED8-014B5A430FBB}"/>
              </a:ext>
            </a:extLst>
          </p:cNvPr>
          <p:cNvPicPr>
            <a:picLocks noChangeAspect="1"/>
          </p:cNvPicPr>
          <p:nvPr/>
        </p:nvPicPr>
        <p:blipFill>
          <a:blip r:embed="rId5"/>
          <a:stretch>
            <a:fillRect/>
          </a:stretch>
        </p:blipFill>
        <p:spPr>
          <a:xfrm>
            <a:off x="3347864" y="2153062"/>
            <a:ext cx="1472705" cy="3187085"/>
          </a:xfrm>
          <a:prstGeom prst="rect">
            <a:avLst/>
          </a:prstGeom>
          <a:ln>
            <a:solidFill>
              <a:schemeClr val="tx1"/>
            </a:solidFill>
          </a:ln>
        </p:spPr>
      </p:pic>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2-B</a:t>
            </a:r>
            <a:endParaRPr lang="en-US" sz="3600" dirty="0"/>
          </a:p>
        </p:txBody>
      </p:sp>
      <p:sp>
        <p:nvSpPr>
          <p:cNvPr id="25" name="正方形/長方形 24">
            <a:extLst>
              <a:ext uri="{FF2B5EF4-FFF2-40B4-BE49-F238E27FC236}">
                <a16:creationId xmlns:a16="http://schemas.microsoft.com/office/drawing/2014/main" id="{08CBEAF1-BBB8-4A67-B752-96484AD5D339}"/>
              </a:ext>
            </a:extLst>
          </p:cNvPr>
          <p:cNvSpPr/>
          <p:nvPr/>
        </p:nvSpPr>
        <p:spPr>
          <a:xfrm>
            <a:off x="5108330" y="4869160"/>
            <a:ext cx="1439239" cy="18536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6" name="図形グループ 25">
            <a:extLst>
              <a:ext uri="{FF2B5EF4-FFF2-40B4-BE49-F238E27FC236}">
                <a16:creationId xmlns:a16="http://schemas.microsoft.com/office/drawing/2014/main" id="{0D6A8FA0-9940-4C33-9075-5D89393B5CEB}"/>
              </a:ext>
            </a:extLst>
          </p:cNvPr>
          <p:cNvGrpSpPr/>
          <p:nvPr/>
        </p:nvGrpSpPr>
        <p:grpSpPr>
          <a:xfrm>
            <a:off x="6799303" y="1959559"/>
            <a:ext cx="492444" cy="461665"/>
            <a:chOff x="7516280" y="2673548"/>
            <a:chExt cx="492444" cy="461665"/>
          </a:xfrm>
        </p:grpSpPr>
        <p:sp>
          <p:nvSpPr>
            <p:cNvPr id="27" name="円/楕円 26">
              <a:extLst>
                <a:ext uri="{FF2B5EF4-FFF2-40B4-BE49-F238E27FC236}">
                  <a16:creationId xmlns:a16="http://schemas.microsoft.com/office/drawing/2014/main" id="{11E883B8-6DDC-4CC1-8707-39D7A1542B7E}"/>
                </a:ext>
              </a:extLst>
            </p:cNvPr>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正方形/長方形 27">
              <a:extLst>
                <a:ext uri="{FF2B5EF4-FFF2-40B4-BE49-F238E27FC236}">
                  <a16:creationId xmlns:a16="http://schemas.microsoft.com/office/drawing/2014/main" id="{8209E3C3-E98E-4C55-8189-B9952DF419BD}"/>
                </a:ext>
              </a:extLst>
            </p:cNvPr>
            <p:cNvSpPr/>
            <p:nvPr/>
          </p:nvSpPr>
          <p:spPr>
            <a:xfrm>
              <a:off x="7516280" y="2673548"/>
              <a:ext cx="492444" cy="461665"/>
            </a:xfrm>
            <a:prstGeom prst="rect">
              <a:avLst/>
            </a:prstGeom>
          </p:spPr>
          <p:txBody>
            <a:bodyPr wrap="none">
              <a:spAutoFit/>
            </a:bodyPr>
            <a:lstStyle/>
            <a:p>
              <a:pPr algn="ctr"/>
              <a:r>
                <a:rPr lang="ja-JP" altLang="en-US" sz="2400" b="1" dirty="0">
                  <a:solidFill>
                    <a:srgbClr val="009650"/>
                  </a:solidFill>
                  <a:latin typeface="Meiryo" charset="-128"/>
                  <a:ea typeface="Meiryo" charset="-128"/>
                  <a:cs typeface="Meiryo" charset="-128"/>
                </a:rPr>
                <a:t>❸</a:t>
              </a:r>
              <a:endParaRPr lang="en-US" altLang="ja-JP" sz="2400" b="1" dirty="0">
                <a:solidFill>
                  <a:srgbClr val="009650"/>
                </a:solidFill>
                <a:latin typeface="Meiryo" charset="-128"/>
                <a:ea typeface="Meiryo" charset="-128"/>
                <a:cs typeface="Meiryo" charset="-128"/>
              </a:endParaRPr>
            </a:p>
          </p:txBody>
        </p:sp>
      </p:grpSp>
      <p:sp>
        <p:nvSpPr>
          <p:cNvPr id="32" name="正方形/長方形 31">
            <a:extLst>
              <a:ext uri="{FF2B5EF4-FFF2-40B4-BE49-F238E27FC236}">
                <a16:creationId xmlns:a16="http://schemas.microsoft.com/office/drawing/2014/main" id="{32EB2719-436B-4F3C-B13B-FD2A28140B0B}"/>
              </a:ext>
            </a:extLst>
          </p:cNvPr>
          <p:cNvSpPr/>
          <p:nvPr/>
        </p:nvSpPr>
        <p:spPr>
          <a:xfrm>
            <a:off x="4084216" y="2384013"/>
            <a:ext cx="360000" cy="360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3" name="カギ線コネクタ 41">
            <a:extLst>
              <a:ext uri="{FF2B5EF4-FFF2-40B4-BE49-F238E27FC236}">
                <a16:creationId xmlns:a16="http://schemas.microsoft.com/office/drawing/2014/main" id="{DFA3A164-E126-423C-9F08-303059802260}"/>
              </a:ext>
            </a:extLst>
          </p:cNvPr>
          <p:cNvCxnSpPr>
            <a:cxnSpLocks/>
            <a:stCxn id="32" idx="3"/>
          </p:cNvCxnSpPr>
          <p:nvPr/>
        </p:nvCxnSpPr>
        <p:spPr>
          <a:xfrm flipV="1">
            <a:off x="4444216" y="1700700"/>
            <a:ext cx="855284" cy="863313"/>
          </a:xfrm>
          <a:prstGeom prst="bentConnector3">
            <a:avLst>
              <a:gd name="adj1" fmla="val 50000"/>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8" name="テキスト ボックス 37">
            <a:extLst>
              <a:ext uri="{FF2B5EF4-FFF2-40B4-BE49-F238E27FC236}">
                <a16:creationId xmlns:a16="http://schemas.microsoft.com/office/drawing/2014/main" id="{43959F74-65F8-444C-A7D6-CFC8D7B61317}"/>
              </a:ext>
            </a:extLst>
          </p:cNvPr>
          <p:cNvSpPr txBox="1"/>
          <p:nvPr/>
        </p:nvSpPr>
        <p:spPr>
          <a:xfrm>
            <a:off x="3347864" y="1329645"/>
            <a:ext cx="2016000" cy="307777"/>
          </a:xfrm>
          <a:prstGeom prst="rect">
            <a:avLst/>
          </a:prstGeom>
          <a:noFill/>
        </p:spPr>
        <p:txBody>
          <a:bodyPr wrap="square" rtlCol="0">
            <a:spAutoFit/>
          </a:bodyPr>
          <a:lstStyle/>
          <a:p>
            <a:r>
              <a:rPr lang="ja-JP" altLang="en-US" sz="1400" b="1" dirty="0">
                <a:solidFill>
                  <a:srgbClr val="009650"/>
                </a:solidFill>
                <a:latin typeface="Meiryo" charset="-128"/>
                <a:ea typeface="Meiryo" charset="-128"/>
                <a:cs typeface="Meiryo" charset="-128"/>
              </a:rPr>
              <a:t>このアイコンを押す</a:t>
            </a:r>
          </a:p>
        </p:txBody>
      </p:sp>
      <p:sp>
        <p:nvSpPr>
          <p:cNvPr id="69" name="正方形/長方形 68">
            <a:extLst>
              <a:ext uri="{FF2B5EF4-FFF2-40B4-BE49-F238E27FC236}">
                <a16:creationId xmlns:a16="http://schemas.microsoft.com/office/drawing/2014/main" id="{8209E3C3-E98E-4C55-8189-B9952DF419BD}"/>
              </a:ext>
            </a:extLst>
          </p:cNvPr>
          <p:cNvSpPr/>
          <p:nvPr/>
        </p:nvSpPr>
        <p:spPr>
          <a:xfrm>
            <a:off x="4981451" y="1280137"/>
            <a:ext cx="492443" cy="461665"/>
          </a:xfrm>
          <a:prstGeom prst="rect">
            <a:avLst/>
          </a:prstGeom>
        </p:spPr>
        <p:txBody>
          <a:bodyPr wrap="none">
            <a:spAutoFit/>
          </a:bodyPr>
          <a:lstStyle/>
          <a:p>
            <a:pPr algn="ctr"/>
            <a:r>
              <a:rPr lang="ja-JP" altLang="en-US" sz="2400" b="1" dirty="0">
                <a:solidFill>
                  <a:srgbClr val="009650"/>
                </a:solidFill>
                <a:latin typeface="Meiryo" charset="-128"/>
                <a:ea typeface="Meiryo" charset="-128"/>
                <a:cs typeface="Meiryo" charset="-128"/>
              </a:rPr>
              <a:t>❶</a:t>
            </a:r>
            <a:endParaRPr lang="en-US" altLang="ja-JP" sz="2400" b="1" dirty="0">
              <a:solidFill>
                <a:srgbClr val="009650"/>
              </a:solidFill>
              <a:latin typeface="Meiryo" charset="-128"/>
              <a:ea typeface="Meiryo" charset="-128"/>
              <a:cs typeface="Meiryo" charset="-128"/>
            </a:endParaRPr>
          </a:p>
        </p:txBody>
      </p:sp>
      <p:grpSp>
        <p:nvGrpSpPr>
          <p:cNvPr id="70" name="図形グループ 69">
            <a:extLst>
              <a:ext uri="{FF2B5EF4-FFF2-40B4-BE49-F238E27FC236}">
                <a16:creationId xmlns:a16="http://schemas.microsoft.com/office/drawing/2014/main" id="{0D6A8FA0-9940-4C33-9075-5D89393B5CEB}"/>
              </a:ext>
            </a:extLst>
          </p:cNvPr>
          <p:cNvGrpSpPr/>
          <p:nvPr/>
        </p:nvGrpSpPr>
        <p:grpSpPr>
          <a:xfrm>
            <a:off x="4912446" y="4463226"/>
            <a:ext cx="492443" cy="461665"/>
            <a:chOff x="6838867" y="4854426"/>
            <a:chExt cx="492443" cy="461665"/>
          </a:xfrm>
        </p:grpSpPr>
        <p:sp>
          <p:nvSpPr>
            <p:cNvPr id="71" name="円/楕円 70">
              <a:extLst>
                <a:ext uri="{FF2B5EF4-FFF2-40B4-BE49-F238E27FC236}">
                  <a16:creationId xmlns:a16="http://schemas.microsoft.com/office/drawing/2014/main" id="{11E883B8-6DDC-4CC1-8707-39D7A1542B7E}"/>
                </a:ext>
              </a:extLst>
            </p:cNvPr>
            <p:cNvSpPr>
              <a:spLocks noChangeAspect="1"/>
            </p:cNvSpPr>
            <p:nvPr/>
          </p:nvSpPr>
          <p:spPr>
            <a:xfrm>
              <a:off x="6957614" y="4918679"/>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2" name="正方形/長方形 71">
              <a:extLst>
                <a:ext uri="{FF2B5EF4-FFF2-40B4-BE49-F238E27FC236}">
                  <a16:creationId xmlns:a16="http://schemas.microsoft.com/office/drawing/2014/main" id="{8209E3C3-E98E-4C55-8189-B9952DF419BD}"/>
                </a:ext>
              </a:extLst>
            </p:cNvPr>
            <p:cNvSpPr/>
            <p:nvPr/>
          </p:nvSpPr>
          <p:spPr>
            <a:xfrm>
              <a:off x="6838867" y="4854426"/>
              <a:ext cx="492443" cy="461665"/>
            </a:xfrm>
            <a:prstGeom prst="rect">
              <a:avLst/>
            </a:prstGeom>
          </p:spPr>
          <p:txBody>
            <a:bodyPr wrap="none">
              <a:spAutoFit/>
            </a:bodyPr>
            <a:lstStyle/>
            <a:p>
              <a:pPr algn="ctr"/>
              <a:r>
                <a:rPr lang="ja-JP" altLang="en-US" sz="2400" b="1" dirty="0">
                  <a:solidFill>
                    <a:srgbClr val="009650"/>
                  </a:solidFill>
                  <a:latin typeface="Meiryo" charset="-128"/>
                  <a:ea typeface="Meiryo" charset="-128"/>
                  <a:cs typeface="Meiryo" charset="-128"/>
                </a:rPr>
                <a:t>❷</a:t>
              </a:r>
              <a:endParaRPr lang="en-US" altLang="ja-JP" sz="2400" b="1" dirty="0">
                <a:solidFill>
                  <a:srgbClr val="009650"/>
                </a:solidFill>
                <a:latin typeface="Meiryo" charset="-128"/>
                <a:ea typeface="Meiryo" charset="-128"/>
                <a:cs typeface="Meiryo" charset="-128"/>
              </a:endParaRPr>
            </a:p>
          </p:txBody>
        </p:sp>
      </p:grpSp>
      <p:sp>
        <p:nvSpPr>
          <p:cNvPr id="8" name="タイトル 1">
            <a:extLst>
              <a:ext uri="{FF2B5EF4-FFF2-40B4-BE49-F238E27FC236}">
                <a16:creationId xmlns:a16="http://schemas.microsoft.com/office/drawing/2014/main" id="{3F01DA7B-0447-FE63-DF62-494038923AC8}"/>
              </a:ext>
            </a:extLst>
          </p:cNvPr>
          <p:cNvSpPr>
            <a:spLocks noGrp="1"/>
          </p:cNvSpPr>
          <p:nvPr>
            <p:ph type="ctrTitle"/>
          </p:nvPr>
        </p:nvSpPr>
        <p:spPr>
          <a:xfrm>
            <a:off x="1767718" y="513630"/>
            <a:ext cx="6401111" cy="547842"/>
          </a:xfrm>
        </p:spPr>
        <p:txBody>
          <a:bodyPr vert="horz" wrap="none">
            <a:spAutoFit/>
          </a:bodyPr>
          <a:lstStyle/>
          <a:p>
            <a:r>
              <a:rPr lang="en-US" altLang="ja-JP" dirty="0"/>
              <a:t>SH"U"N</a:t>
            </a:r>
            <a:r>
              <a:rPr lang="ja-JP" altLang="en-US" dirty="0"/>
              <a:t>プロジェクトの利用設定</a:t>
            </a:r>
          </a:p>
        </p:txBody>
      </p:sp>
      <p:pic>
        <p:nvPicPr>
          <p:cNvPr id="31" name="図 30">
            <a:extLst>
              <a:ext uri="{FF2B5EF4-FFF2-40B4-BE49-F238E27FC236}">
                <a16:creationId xmlns:a16="http://schemas.microsoft.com/office/drawing/2014/main" id="{B8A05D88-FDF4-43A6-44F0-4938FC294E0F}"/>
              </a:ext>
            </a:extLst>
          </p:cNvPr>
          <p:cNvPicPr>
            <a:picLocks noChangeAspect="1"/>
          </p:cNvPicPr>
          <p:nvPr/>
        </p:nvPicPr>
        <p:blipFill>
          <a:blip r:embed="rId6"/>
          <a:stretch>
            <a:fillRect/>
          </a:stretch>
        </p:blipFill>
        <p:spPr>
          <a:xfrm>
            <a:off x="5376548" y="1430118"/>
            <a:ext cx="565903" cy="547842"/>
          </a:xfrm>
          <a:prstGeom prst="rect">
            <a:avLst/>
          </a:prstGeom>
        </p:spPr>
      </p:pic>
    </p:spTree>
    <p:extLst>
      <p:ext uri="{BB962C8B-B14F-4D97-AF65-F5344CB8AC3E}">
        <p14:creationId xmlns:p14="http://schemas.microsoft.com/office/powerpoint/2010/main" val="2676054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テキスト ボックス 72">
            <a:extLst>
              <a:ext uri="{FF2B5EF4-FFF2-40B4-BE49-F238E27FC236}">
                <a16:creationId xmlns:a16="http://schemas.microsoft.com/office/drawing/2014/main" id="{79AE165D-7433-4954-AB3E-268BE10F3010}"/>
              </a:ext>
            </a:extLst>
          </p:cNvPr>
          <p:cNvSpPr txBox="1"/>
          <p:nvPr/>
        </p:nvSpPr>
        <p:spPr>
          <a:xfrm>
            <a:off x="382138" y="1556792"/>
            <a:ext cx="4456377" cy="32316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3200" b="1" dirty="0">
                <a:solidFill>
                  <a:srgbClr val="009650"/>
                </a:solidFill>
                <a:latin typeface="Meiryo" charset="-128"/>
                <a:ea typeface="Meiryo" charset="-128"/>
                <a:cs typeface="Meiryo" charset="-128"/>
              </a:rPr>
              <a:t>❹</a:t>
            </a:r>
            <a:endParaRPr kumimoji="1" lang="en-US" altLang="ja-JP" sz="3200" b="1" i="0" u="none" strike="noStrike" kern="1200" cap="none" spc="0" normalizeH="0" baseline="0" noProof="0" dirty="0">
              <a:ln>
                <a:noFill/>
              </a:ln>
              <a:solidFill>
                <a:srgbClr val="009650"/>
              </a:solidFill>
              <a:effectLst/>
              <a:uLnTx/>
              <a:uFillTx/>
              <a:latin typeface="Meiryo" charset="-128"/>
              <a:ea typeface="Meiryo" charset="-128"/>
              <a:cs typeface="Meiryo"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prstClr val="black"/>
                </a:solidFill>
                <a:effectLst/>
                <a:uLnTx/>
                <a:uFillTx/>
                <a:latin typeface="Meiryo" charset="-128"/>
                <a:ea typeface="Meiryo" charset="-128"/>
                <a:cs typeface="Meiryo" charset="-128"/>
              </a:rPr>
              <a:t>  </a:t>
            </a:r>
            <a:r>
              <a:rPr kumimoji="1" lang="ja-JP" altLang="en-US" sz="2000" b="1" i="0" u="none" strike="noStrike" kern="1200" cap="none" spc="0" normalizeH="0" baseline="0" noProof="0" dirty="0">
                <a:ln>
                  <a:noFill/>
                </a:ln>
                <a:solidFill>
                  <a:prstClr val="black"/>
                </a:solidFill>
                <a:effectLst/>
                <a:uLnTx/>
                <a:uFillTx/>
                <a:latin typeface="Meiryo" charset="-128"/>
                <a:ea typeface="Meiryo" charset="-128"/>
                <a:cs typeface="Meiryo" charset="-128"/>
              </a:rPr>
              <a:t>住んでいる地域を</a:t>
            </a:r>
            <a:endParaRPr kumimoji="1" lang="en-US" altLang="ja-JP" sz="2000" b="1" i="0" u="none" strike="noStrike" kern="1200" cap="none" spc="0" normalizeH="0" baseline="0" noProof="0" dirty="0">
              <a:ln>
                <a:noFill/>
              </a:ln>
              <a:solidFill>
                <a:prstClr val="black"/>
              </a:solidFill>
              <a:effectLst/>
              <a:uLnTx/>
              <a:uFillTx/>
              <a:latin typeface="Meiryo" charset="-128"/>
              <a:ea typeface="Meiryo" charset="-128"/>
              <a:cs typeface="Meiryo"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2000" b="1" dirty="0">
                <a:solidFill>
                  <a:prstClr val="black"/>
                </a:solidFill>
                <a:latin typeface="Meiryo" charset="-128"/>
                <a:ea typeface="Meiryo" charset="-128"/>
                <a:cs typeface="Meiryo" charset="-128"/>
              </a:rPr>
              <a:t>  </a:t>
            </a:r>
            <a:r>
              <a:rPr kumimoji="1" lang="ja-JP" altLang="en-US" sz="2000" b="1" i="0" u="none" strike="noStrike" kern="1200" cap="none" spc="0" normalizeH="0" baseline="0" noProof="0" dirty="0">
                <a:ln>
                  <a:noFill/>
                </a:ln>
                <a:solidFill>
                  <a:prstClr val="black"/>
                </a:solidFill>
                <a:effectLst/>
                <a:uLnTx/>
                <a:uFillTx/>
                <a:latin typeface="Meiryo" charset="-128"/>
                <a:ea typeface="Meiryo" charset="-128"/>
                <a:cs typeface="Meiryo" charset="-128"/>
              </a:rPr>
              <a:t>選択し「</a:t>
            </a:r>
            <a:r>
              <a:rPr lang="ja-JP" altLang="en-US" sz="2000" b="1" dirty="0">
                <a:solidFill>
                  <a:prstClr val="black"/>
                </a:solidFill>
                <a:latin typeface="Meiryo" charset="-128"/>
                <a:ea typeface="Meiryo" charset="-128"/>
                <a:cs typeface="Meiryo" charset="-128"/>
              </a:rPr>
              <a:t>次へ」を</a:t>
            </a:r>
            <a:endParaRPr lang="en-US" altLang="ja-JP" sz="2000" b="1" dirty="0">
              <a:solidFill>
                <a:prstClr val="black"/>
              </a:solidFill>
              <a:latin typeface="Meiryo" charset="-128"/>
              <a:ea typeface="Meiryo" charset="-128"/>
              <a:cs typeface="Meiryo"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2000" b="1" dirty="0">
                <a:solidFill>
                  <a:prstClr val="black"/>
                </a:solidFill>
                <a:latin typeface="Meiryo" charset="-128"/>
                <a:ea typeface="Meiryo" charset="-128"/>
                <a:cs typeface="Meiryo" charset="-128"/>
              </a:rPr>
              <a:t>  押します</a:t>
            </a:r>
            <a:endParaRPr lang="en-US" altLang="ja-JP" sz="2000" b="1" dirty="0">
              <a:solidFill>
                <a:prstClr val="black"/>
              </a:solidFill>
              <a:latin typeface="Meiryo" charset="-128"/>
              <a:ea typeface="Meiryo" charset="-128"/>
              <a:cs typeface="Meiryo"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2000" b="1" i="0" u="none" strike="noStrike" kern="1200" cap="none" spc="0" normalizeH="0" baseline="0" noProof="0" dirty="0">
              <a:ln>
                <a:noFill/>
              </a:ln>
              <a:solidFill>
                <a:prstClr val="black"/>
              </a:solidFill>
              <a:effectLst/>
              <a:uLnTx/>
              <a:uFillTx/>
              <a:latin typeface="Meiryo" charset="-128"/>
              <a:ea typeface="Meiryo" charset="-128"/>
              <a:cs typeface="Meiryo"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3200" b="1" dirty="0">
                <a:solidFill>
                  <a:srgbClr val="009650"/>
                </a:solidFill>
                <a:latin typeface="Meiryo" charset="-128"/>
                <a:ea typeface="Meiryo" charset="-128"/>
                <a:cs typeface="Meiryo" charset="-128"/>
              </a:rPr>
              <a:t>❺</a:t>
            </a:r>
            <a:endParaRPr kumimoji="1" lang="en-US" altLang="ja-JP" sz="2000" b="1" i="0" u="none" strike="noStrike" kern="1200" cap="none" spc="0" normalizeH="0" baseline="0" noProof="0" dirty="0">
              <a:ln>
                <a:noFill/>
              </a:ln>
              <a:solidFill>
                <a:prstClr val="black"/>
              </a:solidFill>
              <a:effectLst/>
              <a:uLnTx/>
              <a:uFillTx/>
              <a:latin typeface="Meiryo" charset="-128"/>
              <a:ea typeface="Meiryo" charset="-128"/>
              <a:cs typeface="Meiryo" charset="-128"/>
            </a:endParaRPr>
          </a:p>
          <a:p>
            <a:pPr lvl="0">
              <a:defRPr/>
            </a:pPr>
            <a:r>
              <a:rPr lang="ja-JP" altLang="en-US" sz="2000" b="1" dirty="0">
                <a:solidFill>
                  <a:prstClr val="black"/>
                </a:solidFill>
                <a:latin typeface="Meiryo" charset="-128"/>
                <a:ea typeface="Meiryo" charset="-128"/>
                <a:cs typeface="Meiryo" charset="-128"/>
              </a:rPr>
              <a:t>  この画面が表示されれば</a:t>
            </a:r>
            <a:endParaRPr lang="en-US" altLang="ja-JP" sz="2000" b="1" dirty="0">
              <a:solidFill>
                <a:prstClr val="black"/>
              </a:solidFill>
              <a:latin typeface="Meiryo" charset="-128"/>
              <a:ea typeface="Meiryo" charset="-128"/>
              <a:cs typeface="Meiryo" charset="-128"/>
            </a:endParaRPr>
          </a:p>
          <a:p>
            <a:pPr lvl="0">
              <a:defRPr/>
            </a:pPr>
            <a:r>
              <a:rPr lang="ja-JP" altLang="en-US" sz="2000" b="1" dirty="0">
                <a:solidFill>
                  <a:prstClr val="black"/>
                </a:solidFill>
                <a:latin typeface="Meiryo" charset="-128"/>
                <a:ea typeface="Meiryo" charset="-128"/>
                <a:cs typeface="Meiryo" charset="-128"/>
              </a:rPr>
              <a:t>  完了です</a:t>
            </a:r>
            <a:endParaRPr lang="en-US" altLang="ja-JP" sz="2000" b="1" dirty="0">
              <a:solidFill>
                <a:prstClr val="black"/>
              </a:solidFill>
              <a:latin typeface="Meiryo" charset="-128"/>
              <a:ea typeface="Meiryo" charset="-128"/>
              <a:cs typeface="Meiryo" charset="-128"/>
            </a:endParaRPr>
          </a:p>
          <a:p>
            <a:pPr lvl="0">
              <a:defRPr/>
            </a:pPr>
            <a:endParaRPr kumimoji="1" lang="ja-JP" altLang="en-US" sz="2000" b="1" i="0" u="none" strike="noStrike" kern="1200" cap="none" spc="0" normalizeH="0" baseline="0" noProof="0" dirty="0">
              <a:ln>
                <a:noFill/>
              </a:ln>
              <a:solidFill>
                <a:prstClr val="black"/>
              </a:solidFill>
              <a:effectLst/>
              <a:uLnTx/>
              <a:uFillTx/>
              <a:latin typeface="Meiryo" charset="-128"/>
              <a:ea typeface="Meiryo" charset="-128"/>
              <a:cs typeface="Meiryo" charset="-128"/>
            </a:endParaRPr>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2-B</a:t>
            </a:r>
            <a:endParaRPr lang="en-US" sz="3600" dirty="0"/>
          </a:p>
        </p:txBody>
      </p:sp>
      <p:sp>
        <p:nvSpPr>
          <p:cNvPr id="8" name="タイトル 1">
            <a:extLst>
              <a:ext uri="{FF2B5EF4-FFF2-40B4-BE49-F238E27FC236}">
                <a16:creationId xmlns:a16="http://schemas.microsoft.com/office/drawing/2014/main" id="{3F01DA7B-0447-FE63-DF62-494038923AC8}"/>
              </a:ext>
            </a:extLst>
          </p:cNvPr>
          <p:cNvSpPr>
            <a:spLocks noGrp="1"/>
          </p:cNvSpPr>
          <p:nvPr>
            <p:ph type="ctrTitle"/>
          </p:nvPr>
        </p:nvSpPr>
        <p:spPr>
          <a:xfrm>
            <a:off x="1767718" y="513630"/>
            <a:ext cx="6401111" cy="547842"/>
          </a:xfrm>
        </p:spPr>
        <p:txBody>
          <a:bodyPr vert="horz" wrap="none">
            <a:spAutoFit/>
          </a:bodyPr>
          <a:lstStyle/>
          <a:p>
            <a:r>
              <a:rPr lang="en-US" altLang="ja-JP" dirty="0"/>
              <a:t>SH"U"N</a:t>
            </a:r>
            <a:r>
              <a:rPr lang="ja-JP" altLang="en-US" dirty="0"/>
              <a:t>プロジェクトの利用設定</a:t>
            </a:r>
          </a:p>
        </p:txBody>
      </p:sp>
      <p:pic>
        <p:nvPicPr>
          <p:cNvPr id="14" name="図 13" descr="テキスト&#10;&#10;自動的に生成された説明">
            <a:extLst>
              <a:ext uri="{FF2B5EF4-FFF2-40B4-BE49-F238E27FC236}">
                <a16:creationId xmlns:a16="http://schemas.microsoft.com/office/drawing/2014/main" id="{C15AD9D8-B9A4-371E-D09E-A8FA64EDC147}"/>
              </a:ext>
            </a:extLst>
          </p:cNvPr>
          <p:cNvPicPr>
            <a:picLocks noChangeAspect="1"/>
          </p:cNvPicPr>
          <p:nvPr/>
        </p:nvPicPr>
        <p:blipFill>
          <a:blip r:embed="rId3"/>
          <a:stretch>
            <a:fillRect/>
          </a:stretch>
        </p:blipFill>
        <p:spPr>
          <a:xfrm>
            <a:off x="4788024" y="2153061"/>
            <a:ext cx="1462039" cy="3164002"/>
          </a:xfrm>
          <a:prstGeom prst="rect">
            <a:avLst/>
          </a:prstGeom>
          <a:ln>
            <a:solidFill>
              <a:schemeClr val="tx1"/>
            </a:solidFill>
          </a:ln>
        </p:spPr>
      </p:pic>
      <p:pic>
        <p:nvPicPr>
          <p:cNvPr id="12" name="図 11" descr="グラフィカル ユーザー インターフェイス が含まれている画像&#10;&#10;自動的に生成された説明">
            <a:extLst>
              <a:ext uri="{FF2B5EF4-FFF2-40B4-BE49-F238E27FC236}">
                <a16:creationId xmlns:a16="http://schemas.microsoft.com/office/drawing/2014/main" id="{0A84E141-8D40-313D-FE72-214681CF334C}"/>
              </a:ext>
            </a:extLst>
          </p:cNvPr>
          <p:cNvPicPr>
            <a:picLocks noChangeAspect="1"/>
          </p:cNvPicPr>
          <p:nvPr/>
        </p:nvPicPr>
        <p:blipFill>
          <a:blip r:embed="rId4"/>
          <a:stretch>
            <a:fillRect/>
          </a:stretch>
        </p:blipFill>
        <p:spPr>
          <a:xfrm>
            <a:off x="6804248" y="2137203"/>
            <a:ext cx="1462040" cy="3164005"/>
          </a:xfrm>
          <a:prstGeom prst="rect">
            <a:avLst/>
          </a:prstGeom>
          <a:ln>
            <a:solidFill>
              <a:schemeClr val="tx1"/>
            </a:solidFill>
          </a:ln>
        </p:spPr>
      </p:pic>
      <p:sp>
        <p:nvSpPr>
          <p:cNvPr id="2" name="正方形/長方形 1">
            <a:extLst>
              <a:ext uri="{FF2B5EF4-FFF2-40B4-BE49-F238E27FC236}">
                <a16:creationId xmlns:a16="http://schemas.microsoft.com/office/drawing/2014/main" id="{90E68F30-45CA-2E48-CC5A-78F8D159D527}"/>
              </a:ext>
            </a:extLst>
          </p:cNvPr>
          <p:cNvSpPr/>
          <p:nvPr/>
        </p:nvSpPr>
        <p:spPr>
          <a:xfrm>
            <a:off x="4798099" y="4856787"/>
            <a:ext cx="1439239" cy="18536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 name="図形グループ 39">
            <a:extLst>
              <a:ext uri="{FF2B5EF4-FFF2-40B4-BE49-F238E27FC236}">
                <a16:creationId xmlns:a16="http://schemas.microsoft.com/office/drawing/2014/main" id="{5D2ABAF9-C877-1337-E356-A7B1520FDFA1}"/>
              </a:ext>
            </a:extLst>
          </p:cNvPr>
          <p:cNvGrpSpPr/>
          <p:nvPr/>
        </p:nvGrpSpPr>
        <p:grpSpPr>
          <a:xfrm>
            <a:off x="6655955" y="1844198"/>
            <a:ext cx="296586" cy="293005"/>
            <a:chOff x="5878361" y="3995693"/>
            <a:chExt cx="296586" cy="293005"/>
          </a:xfrm>
        </p:grpSpPr>
        <p:sp>
          <p:nvSpPr>
            <p:cNvPr id="5" name="円/楕円 40">
              <a:extLst>
                <a:ext uri="{FF2B5EF4-FFF2-40B4-BE49-F238E27FC236}">
                  <a16:creationId xmlns:a16="http://schemas.microsoft.com/office/drawing/2014/main" id="{CB781326-C2B7-DA26-604D-C5D783E7789F}"/>
                </a:ext>
              </a:extLst>
            </p:cNvPr>
            <p:cNvSpPr/>
            <p:nvPr/>
          </p:nvSpPr>
          <p:spPr>
            <a:xfrm>
              <a:off x="587959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フリーフォーム 41">
              <a:extLst>
                <a:ext uri="{FF2B5EF4-FFF2-40B4-BE49-F238E27FC236}">
                  <a16:creationId xmlns:a16="http://schemas.microsoft.com/office/drawing/2014/main" id="{0334A186-D73D-4D7E-F3E2-0956B00CC8E8}"/>
                </a:ext>
              </a:extLst>
            </p:cNvPr>
            <p:cNvSpPr/>
            <p:nvPr/>
          </p:nvSpPr>
          <p:spPr>
            <a:xfrm>
              <a:off x="5878361" y="3995693"/>
              <a:ext cx="296586" cy="293005"/>
            </a:xfrm>
            <a:custGeom>
              <a:avLst/>
              <a:gdLst/>
              <a:ahLst/>
              <a:cxnLst/>
              <a:rect l="l" t="t" r="r" b="b"/>
              <a:pathLst>
                <a:path w="296586" h="293005">
                  <a:moveTo>
                    <a:pt x="93273" y="51601"/>
                  </a:moveTo>
                  <a:lnTo>
                    <a:pt x="93273" y="159688"/>
                  </a:lnTo>
                  <a:cubicBezTo>
                    <a:pt x="107272" y="154153"/>
                    <a:pt x="121923" y="151386"/>
                    <a:pt x="137224" y="151386"/>
                  </a:cubicBezTo>
                  <a:cubicBezTo>
                    <a:pt x="149378" y="151386"/>
                    <a:pt x="158494" y="153719"/>
                    <a:pt x="164571" y="158386"/>
                  </a:cubicBezTo>
                  <a:cubicBezTo>
                    <a:pt x="169889" y="162509"/>
                    <a:pt x="172548" y="169075"/>
                    <a:pt x="172548" y="178082"/>
                  </a:cubicBezTo>
                  <a:cubicBezTo>
                    <a:pt x="172548" y="188392"/>
                    <a:pt x="169807" y="196503"/>
                    <a:pt x="164327" y="202418"/>
                  </a:cubicBezTo>
                  <a:cubicBezTo>
                    <a:pt x="158847" y="208332"/>
                    <a:pt x="151603" y="211289"/>
                    <a:pt x="142596" y="211289"/>
                  </a:cubicBezTo>
                  <a:cubicBezTo>
                    <a:pt x="133806" y="211289"/>
                    <a:pt x="124120" y="209580"/>
                    <a:pt x="113539" y="206162"/>
                  </a:cubicBezTo>
                  <a:cubicBezTo>
                    <a:pt x="102959" y="202743"/>
                    <a:pt x="95444" y="198810"/>
                    <a:pt x="90994" y="194360"/>
                  </a:cubicBezTo>
                  <a:lnTo>
                    <a:pt x="85948" y="194360"/>
                  </a:lnTo>
                  <a:lnTo>
                    <a:pt x="85948" y="231963"/>
                  </a:lnTo>
                  <a:cubicBezTo>
                    <a:pt x="103746" y="241512"/>
                    <a:pt x="123062" y="246287"/>
                    <a:pt x="143898" y="246287"/>
                  </a:cubicBezTo>
                  <a:cubicBezTo>
                    <a:pt x="165819" y="246287"/>
                    <a:pt x="183372" y="240292"/>
                    <a:pt x="196558" y="228300"/>
                  </a:cubicBezTo>
                  <a:cubicBezTo>
                    <a:pt x="209743" y="216308"/>
                    <a:pt x="216336" y="200003"/>
                    <a:pt x="216336" y="179384"/>
                  </a:cubicBezTo>
                  <a:cubicBezTo>
                    <a:pt x="216336" y="157789"/>
                    <a:pt x="207979" y="140860"/>
                    <a:pt x="191267" y="128597"/>
                  </a:cubicBezTo>
                  <a:cubicBezTo>
                    <a:pt x="181066" y="121109"/>
                    <a:pt x="164951" y="117365"/>
                    <a:pt x="142921" y="117365"/>
                  </a:cubicBezTo>
                  <a:cubicBezTo>
                    <a:pt x="139449" y="117365"/>
                    <a:pt x="135922" y="117690"/>
                    <a:pt x="132341" y="118342"/>
                  </a:cubicBezTo>
                  <a:lnTo>
                    <a:pt x="132341" y="85948"/>
                  </a:lnTo>
                  <a:lnTo>
                    <a:pt x="212592" y="85948"/>
                  </a:lnTo>
                  <a:lnTo>
                    <a:pt x="212592" y="51601"/>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9" name="図形グループ 43">
            <a:extLst>
              <a:ext uri="{FF2B5EF4-FFF2-40B4-BE49-F238E27FC236}">
                <a16:creationId xmlns:a16="http://schemas.microsoft.com/office/drawing/2014/main" id="{025C8E37-BB84-CC1F-0D8A-A261C6FCE470}"/>
              </a:ext>
            </a:extLst>
          </p:cNvPr>
          <p:cNvGrpSpPr/>
          <p:nvPr/>
        </p:nvGrpSpPr>
        <p:grpSpPr>
          <a:xfrm>
            <a:off x="4564693" y="4563782"/>
            <a:ext cx="296586" cy="293005"/>
            <a:chOff x="5101121" y="3995693"/>
            <a:chExt cx="296586" cy="293005"/>
          </a:xfrm>
        </p:grpSpPr>
        <p:sp>
          <p:nvSpPr>
            <p:cNvPr id="11" name="円/楕円 44">
              <a:extLst>
                <a:ext uri="{FF2B5EF4-FFF2-40B4-BE49-F238E27FC236}">
                  <a16:creationId xmlns:a16="http://schemas.microsoft.com/office/drawing/2014/main" id="{9E946563-AE76-8957-4E29-5CD778CA891C}"/>
                </a:ext>
              </a:extLst>
            </p:cNvPr>
            <p:cNvSpPr/>
            <p:nvPr/>
          </p:nvSpPr>
          <p:spPr>
            <a:xfrm>
              <a:off x="510235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フリーフォーム 46">
              <a:extLst>
                <a:ext uri="{FF2B5EF4-FFF2-40B4-BE49-F238E27FC236}">
                  <a16:creationId xmlns:a16="http://schemas.microsoft.com/office/drawing/2014/main" id="{CDC84395-18F0-6390-5910-433F1ED6EB9E}"/>
                </a:ext>
              </a:extLst>
            </p:cNvPr>
            <p:cNvSpPr/>
            <p:nvPr/>
          </p:nvSpPr>
          <p:spPr>
            <a:xfrm>
              <a:off x="5101121" y="3995693"/>
              <a:ext cx="296586" cy="293005"/>
            </a:xfrm>
            <a:custGeom>
              <a:avLst/>
              <a:gdLst/>
              <a:ahLst/>
              <a:cxnLst/>
              <a:rect l="l" t="t" r="r" b="b"/>
              <a:pathLst>
                <a:path w="296586" h="293005">
                  <a:moveTo>
                    <a:pt x="144224" y="102715"/>
                  </a:moveTo>
                  <a:lnTo>
                    <a:pt x="144224" y="158060"/>
                  </a:lnTo>
                  <a:lnTo>
                    <a:pt x="100924" y="158060"/>
                  </a:lnTo>
                  <a:close/>
                  <a:moveTo>
                    <a:pt x="149595" y="46392"/>
                  </a:moveTo>
                  <a:lnTo>
                    <a:pt x="62996" y="153991"/>
                  </a:lnTo>
                  <a:lnTo>
                    <a:pt x="62996" y="190616"/>
                  </a:lnTo>
                  <a:lnTo>
                    <a:pt x="144224" y="190616"/>
                  </a:lnTo>
                  <a:lnTo>
                    <a:pt x="144224" y="241078"/>
                  </a:lnTo>
                  <a:lnTo>
                    <a:pt x="187686" y="241078"/>
                  </a:lnTo>
                  <a:lnTo>
                    <a:pt x="187686" y="190616"/>
                  </a:lnTo>
                  <a:lnTo>
                    <a:pt x="212592" y="190616"/>
                  </a:lnTo>
                  <a:lnTo>
                    <a:pt x="212592" y="158060"/>
                  </a:lnTo>
                  <a:lnTo>
                    <a:pt x="187686" y="158060"/>
                  </a:lnTo>
                  <a:lnTo>
                    <a:pt x="187686" y="46392"/>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10163581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サブタイトル 2"/>
          <p:cNvSpPr txBox="1">
            <a:spLocks/>
          </p:cNvSpPr>
          <p:nvPr/>
        </p:nvSpPr>
        <p:spPr>
          <a:xfrm>
            <a:off x="1769054" y="311581"/>
            <a:ext cx="7123426" cy="3600000"/>
          </a:xfrm>
          <a:prstGeom prst="rect">
            <a:avLst/>
          </a:prstGeom>
          <a:noFill/>
        </p:spPr>
        <p:txBody>
          <a:bodyP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nSpc>
                <a:spcPct val="100000"/>
              </a:lnSpc>
            </a:pPr>
            <a:r>
              <a:rPr lang="en-US" altLang="ja-JP" sz="14000" dirty="0">
                <a:solidFill>
                  <a:srgbClr val="009650"/>
                </a:solidFill>
              </a:rPr>
              <a:t>3</a:t>
            </a:r>
          </a:p>
          <a:p>
            <a:r>
              <a:rPr lang="en-US" altLang="ja-JP" sz="4800" dirty="0">
                <a:solidFill>
                  <a:srgbClr val="009650"/>
                </a:solidFill>
              </a:rPr>
              <a:t>SH“U”N</a:t>
            </a:r>
            <a:r>
              <a:rPr lang="ja-JP" altLang="en-US" sz="4800" dirty="0">
                <a:solidFill>
                  <a:srgbClr val="009650"/>
                </a:solidFill>
              </a:rPr>
              <a:t>プロジェクト</a:t>
            </a:r>
            <a:endParaRPr lang="en-US" altLang="ja-JP" sz="4800" dirty="0">
              <a:solidFill>
                <a:srgbClr val="009650"/>
              </a:solidFill>
            </a:endParaRPr>
          </a:p>
          <a:p>
            <a:r>
              <a:rPr lang="ja-JP" altLang="en-US" sz="4800" dirty="0">
                <a:solidFill>
                  <a:srgbClr val="009650"/>
                </a:solidFill>
              </a:rPr>
              <a:t>アプリを活用してみよう</a:t>
            </a:r>
          </a:p>
        </p:txBody>
      </p:sp>
    </p:spTree>
    <p:extLst>
      <p:ext uri="{BB962C8B-B14F-4D97-AF65-F5344CB8AC3E}">
        <p14:creationId xmlns:p14="http://schemas.microsoft.com/office/powerpoint/2010/main" val="11614178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四角形: 角を丸くする 42">
            <a:extLst>
              <a:ext uri="{FF2B5EF4-FFF2-40B4-BE49-F238E27FC236}">
                <a16:creationId xmlns:a16="http://schemas.microsoft.com/office/drawing/2014/main" id="{2546D2E8-6895-2ECE-8FAA-D5DE7F963CD0}"/>
              </a:ext>
            </a:extLst>
          </p:cNvPr>
          <p:cNvSpPr/>
          <p:nvPr/>
        </p:nvSpPr>
        <p:spPr>
          <a:xfrm>
            <a:off x="333313" y="1316236"/>
            <a:ext cx="2206474" cy="2251912"/>
          </a:xfrm>
          <a:prstGeom prst="roundRect">
            <a:avLst/>
          </a:prstGeom>
          <a:solidFill>
            <a:srgbClr val="FFFFCC"/>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2" name="四角形: 角を丸くする 41">
            <a:extLst>
              <a:ext uri="{FF2B5EF4-FFF2-40B4-BE49-F238E27FC236}">
                <a16:creationId xmlns:a16="http://schemas.microsoft.com/office/drawing/2014/main" id="{23EB7F0D-7523-5CD5-AAB7-5514ED6204CB}"/>
              </a:ext>
            </a:extLst>
          </p:cNvPr>
          <p:cNvSpPr/>
          <p:nvPr/>
        </p:nvSpPr>
        <p:spPr>
          <a:xfrm>
            <a:off x="323528" y="3868176"/>
            <a:ext cx="2206474" cy="2242803"/>
          </a:xfrm>
          <a:prstGeom prst="roundRect">
            <a:avLst/>
          </a:prstGeom>
          <a:solidFill>
            <a:srgbClr val="FFFFCC"/>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 name="タイトル 1"/>
          <p:cNvSpPr>
            <a:spLocks noGrp="1"/>
          </p:cNvSpPr>
          <p:nvPr>
            <p:ph type="ctrTitle"/>
          </p:nvPr>
        </p:nvSpPr>
        <p:spPr>
          <a:xfrm>
            <a:off x="1770127" y="530696"/>
            <a:ext cx="3467616" cy="547842"/>
          </a:xfrm>
        </p:spPr>
        <p:txBody>
          <a:bodyPr wrap="none">
            <a:spAutoFit/>
          </a:bodyPr>
          <a:lstStyle/>
          <a:p>
            <a:r>
              <a:rPr lang="ja-JP" altLang="en-US" dirty="0"/>
              <a:t>アプリの画面説明</a:t>
            </a:r>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3-A</a:t>
            </a:r>
            <a:endParaRPr lang="en-US" sz="3600" dirty="0"/>
          </a:p>
        </p:txBody>
      </p:sp>
      <p:pic>
        <p:nvPicPr>
          <p:cNvPr id="7" name="図 6" descr="グラフィカル ユーザー インターフェイス が含まれている画像&#10;&#10;自動的に生成された説明">
            <a:extLst>
              <a:ext uri="{FF2B5EF4-FFF2-40B4-BE49-F238E27FC236}">
                <a16:creationId xmlns:a16="http://schemas.microsoft.com/office/drawing/2014/main" id="{A56B663D-812A-29DA-B047-9A20722BE936}"/>
              </a:ext>
            </a:extLst>
          </p:cNvPr>
          <p:cNvPicPr>
            <a:picLocks noChangeAspect="1"/>
          </p:cNvPicPr>
          <p:nvPr/>
        </p:nvPicPr>
        <p:blipFill>
          <a:blip r:embed="rId3"/>
          <a:stretch>
            <a:fillRect/>
          </a:stretch>
        </p:blipFill>
        <p:spPr>
          <a:xfrm>
            <a:off x="3471609" y="1402221"/>
            <a:ext cx="2232247" cy="4830812"/>
          </a:xfrm>
          <a:prstGeom prst="rect">
            <a:avLst/>
          </a:prstGeom>
          <a:ln>
            <a:solidFill>
              <a:schemeClr val="tx1"/>
            </a:solidFill>
          </a:ln>
        </p:spPr>
      </p:pic>
      <p:cxnSp>
        <p:nvCxnSpPr>
          <p:cNvPr id="9" name="コネクタ: カギ線 8">
            <a:extLst>
              <a:ext uri="{FF2B5EF4-FFF2-40B4-BE49-F238E27FC236}">
                <a16:creationId xmlns:a16="http://schemas.microsoft.com/office/drawing/2014/main" id="{591082A0-B79C-CF7A-2BC4-3F3AB399C564}"/>
              </a:ext>
            </a:extLst>
          </p:cNvPr>
          <p:cNvCxnSpPr>
            <a:cxnSpLocks/>
            <a:stCxn id="50" idx="1"/>
            <a:endCxn id="30" idx="3"/>
          </p:cNvCxnSpPr>
          <p:nvPr/>
        </p:nvCxnSpPr>
        <p:spPr>
          <a:xfrm rot="10800000" flipV="1">
            <a:off x="2530003" y="1922590"/>
            <a:ext cx="941605" cy="766905"/>
          </a:xfrm>
          <a:prstGeom prst="bentConnector3">
            <a:avLst>
              <a:gd name="adj1" fmla="val 50000"/>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3" name="コネクタ: カギ線 12">
            <a:extLst>
              <a:ext uri="{FF2B5EF4-FFF2-40B4-BE49-F238E27FC236}">
                <a16:creationId xmlns:a16="http://schemas.microsoft.com/office/drawing/2014/main" id="{7DD7E262-5F55-589D-80AB-F3CBB17E16B1}"/>
              </a:ext>
            </a:extLst>
          </p:cNvPr>
          <p:cNvCxnSpPr>
            <a:cxnSpLocks/>
          </p:cNvCxnSpPr>
          <p:nvPr/>
        </p:nvCxnSpPr>
        <p:spPr>
          <a:xfrm rot="10800000">
            <a:off x="2530002" y="4264875"/>
            <a:ext cx="941606" cy="62202"/>
          </a:xfrm>
          <a:prstGeom prst="bentConnector3">
            <a:avLst>
              <a:gd name="adj1" fmla="val 50000"/>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4" name="コネクタ: カギ線 13">
            <a:extLst>
              <a:ext uri="{FF2B5EF4-FFF2-40B4-BE49-F238E27FC236}">
                <a16:creationId xmlns:a16="http://schemas.microsoft.com/office/drawing/2014/main" id="{0F24E423-7D7B-1119-C9AE-5DA5552AFF72}"/>
              </a:ext>
            </a:extLst>
          </p:cNvPr>
          <p:cNvCxnSpPr>
            <a:cxnSpLocks/>
            <a:stCxn id="38" idx="1"/>
            <a:endCxn id="51" idx="3"/>
          </p:cNvCxnSpPr>
          <p:nvPr/>
        </p:nvCxnSpPr>
        <p:spPr>
          <a:xfrm rot="10800000" flipV="1">
            <a:off x="5702999" y="2715159"/>
            <a:ext cx="890970" cy="515579"/>
          </a:xfrm>
          <a:prstGeom prst="bentConnector3">
            <a:avLst>
              <a:gd name="adj1" fmla="val 50000"/>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7" name="コネクタ: カギ線 16">
            <a:extLst>
              <a:ext uri="{FF2B5EF4-FFF2-40B4-BE49-F238E27FC236}">
                <a16:creationId xmlns:a16="http://schemas.microsoft.com/office/drawing/2014/main" id="{3E798F9A-BE9B-D5B6-9A4F-196FA6B32F85}"/>
              </a:ext>
            </a:extLst>
          </p:cNvPr>
          <p:cNvCxnSpPr>
            <a:cxnSpLocks/>
            <a:endCxn id="57" idx="3"/>
          </p:cNvCxnSpPr>
          <p:nvPr/>
        </p:nvCxnSpPr>
        <p:spPr>
          <a:xfrm rot="10800000">
            <a:off x="5702414" y="5194192"/>
            <a:ext cx="911587" cy="323040"/>
          </a:xfrm>
          <a:prstGeom prst="bentConnector3">
            <a:avLst>
              <a:gd name="adj1" fmla="val 50000"/>
            </a:avLst>
          </a:prstGeom>
          <a:ln>
            <a:solidFill>
              <a:srgbClr val="FF0000"/>
            </a:solidFill>
          </a:ln>
        </p:spPr>
        <p:style>
          <a:lnRef idx="3">
            <a:schemeClr val="accent2"/>
          </a:lnRef>
          <a:fillRef idx="0">
            <a:schemeClr val="accent2"/>
          </a:fillRef>
          <a:effectRef idx="2">
            <a:schemeClr val="accent2"/>
          </a:effectRef>
          <a:fontRef idx="minor">
            <a:schemeClr val="tx1"/>
          </a:fontRef>
        </p:style>
      </p:cxnSp>
      <p:sp>
        <p:nvSpPr>
          <p:cNvPr id="20" name="テキスト ボックス 19">
            <a:extLst>
              <a:ext uri="{FF2B5EF4-FFF2-40B4-BE49-F238E27FC236}">
                <a16:creationId xmlns:a16="http://schemas.microsoft.com/office/drawing/2014/main" id="{944E2BB7-2FDA-DD5A-53F5-7432A556E120}"/>
              </a:ext>
            </a:extLst>
          </p:cNvPr>
          <p:cNvSpPr txBox="1"/>
          <p:nvPr/>
        </p:nvSpPr>
        <p:spPr>
          <a:xfrm>
            <a:off x="510127" y="1402221"/>
            <a:ext cx="1884944" cy="646331"/>
          </a:xfrm>
          <a:prstGeom prst="rect">
            <a:avLst/>
          </a:prstGeom>
          <a:noFill/>
        </p:spPr>
        <p:txBody>
          <a:bodyPr wrap="square">
            <a:spAutoFit/>
          </a:bodyPr>
          <a:lstStyle/>
          <a:p>
            <a:pPr lvl="0" algn="ctr">
              <a:defRPr/>
            </a:pPr>
            <a:r>
              <a:rPr lang="ja-JP" altLang="en-US" b="1" dirty="0">
                <a:solidFill>
                  <a:srgbClr val="009650"/>
                </a:solidFill>
                <a:latin typeface="Meiryo" charset="-128"/>
                <a:ea typeface="Meiryo" charset="-128"/>
                <a:cs typeface="Meiryo" charset="-128"/>
              </a:rPr>
              <a:t>あなたの</a:t>
            </a:r>
            <a:endParaRPr lang="en-US" altLang="ja-JP" b="1" dirty="0">
              <a:solidFill>
                <a:srgbClr val="009650"/>
              </a:solidFill>
              <a:latin typeface="Meiryo" charset="-128"/>
              <a:ea typeface="Meiryo" charset="-128"/>
              <a:cs typeface="Meiryo" charset="-128"/>
            </a:endParaRPr>
          </a:p>
          <a:p>
            <a:pPr lvl="0" algn="ctr">
              <a:defRPr/>
            </a:pPr>
            <a:r>
              <a:rPr lang="en-US" altLang="ja-JP" b="1" dirty="0">
                <a:solidFill>
                  <a:srgbClr val="009650"/>
                </a:solidFill>
                <a:latin typeface="Meiryo" charset="-128"/>
                <a:ea typeface="Meiryo" charset="-128"/>
                <a:cs typeface="Meiryo" charset="-128"/>
              </a:rPr>
              <a:t>Fish Points</a:t>
            </a:r>
          </a:p>
        </p:txBody>
      </p:sp>
      <p:sp>
        <p:nvSpPr>
          <p:cNvPr id="22" name="テキスト ボックス 21">
            <a:extLst>
              <a:ext uri="{FF2B5EF4-FFF2-40B4-BE49-F238E27FC236}">
                <a16:creationId xmlns:a16="http://schemas.microsoft.com/office/drawing/2014/main" id="{A713CD26-B15D-F683-A75E-7BA99EF0FC9B}"/>
              </a:ext>
            </a:extLst>
          </p:cNvPr>
          <p:cNvSpPr txBox="1"/>
          <p:nvPr/>
        </p:nvSpPr>
        <p:spPr>
          <a:xfrm>
            <a:off x="467544" y="3924345"/>
            <a:ext cx="1884944" cy="584775"/>
          </a:xfrm>
          <a:prstGeom prst="rect">
            <a:avLst/>
          </a:prstGeom>
          <a:noFill/>
        </p:spPr>
        <p:txBody>
          <a:bodyPr wrap="square">
            <a:spAutoFit/>
          </a:bodyPr>
          <a:lstStyle/>
          <a:p>
            <a:pPr lvl="0" algn="ctr">
              <a:defRPr/>
            </a:pPr>
            <a:r>
              <a:rPr lang="en-US" altLang="ja-JP" sz="1600" b="1" dirty="0">
                <a:solidFill>
                  <a:srgbClr val="009650"/>
                </a:solidFill>
                <a:latin typeface="Meiryo" charset="-128"/>
                <a:ea typeface="Meiryo" charset="-128"/>
                <a:cs typeface="Meiryo" charset="-128"/>
              </a:rPr>
              <a:t>10</a:t>
            </a:r>
            <a:r>
              <a:rPr lang="ja-JP" altLang="en-US" sz="1600" b="1" dirty="0">
                <a:solidFill>
                  <a:srgbClr val="009650"/>
                </a:solidFill>
                <a:latin typeface="Meiryo" charset="-128"/>
                <a:ea typeface="Meiryo" charset="-128"/>
                <a:cs typeface="Meiryo" charset="-128"/>
              </a:rPr>
              <a:t>日前からの</a:t>
            </a:r>
            <a:endParaRPr lang="en-US" altLang="ja-JP" sz="1600" b="1" dirty="0">
              <a:solidFill>
                <a:srgbClr val="009650"/>
              </a:solidFill>
              <a:latin typeface="Meiryo" charset="-128"/>
              <a:ea typeface="Meiryo" charset="-128"/>
              <a:cs typeface="Meiryo" charset="-128"/>
            </a:endParaRPr>
          </a:p>
          <a:p>
            <a:pPr lvl="0" algn="ctr">
              <a:defRPr/>
            </a:pPr>
            <a:r>
              <a:rPr lang="ja-JP" altLang="en-US" sz="1600" b="1" dirty="0">
                <a:solidFill>
                  <a:srgbClr val="009650"/>
                </a:solidFill>
                <a:latin typeface="Meiryo" charset="-128"/>
                <a:ea typeface="Meiryo" charset="-128"/>
                <a:cs typeface="Meiryo" charset="-128"/>
              </a:rPr>
              <a:t>みんなの動き</a:t>
            </a:r>
            <a:endParaRPr lang="en-US" altLang="ja-JP" sz="1600" b="1" dirty="0">
              <a:solidFill>
                <a:srgbClr val="009650"/>
              </a:solidFill>
              <a:latin typeface="Meiryo" charset="-128"/>
              <a:ea typeface="Meiryo" charset="-128"/>
              <a:cs typeface="Meiryo" charset="-128"/>
            </a:endParaRPr>
          </a:p>
        </p:txBody>
      </p:sp>
      <p:sp>
        <p:nvSpPr>
          <p:cNvPr id="30" name="テキスト ボックス 29">
            <a:extLst>
              <a:ext uri="{FF2B5EF4-FFF2-40B4-BE49-F238E27FC236}">
                <a16:creationId xmlns:a16="http://schemas.microsoft.com/office/drawing/2014/main" id="{8A074659-80B0-8267-1A41-6C77200C67AA}"/>
              </a:ext>
            </a:extLst>
          </p:cNvPr>
          <p:cNvSpPr txBox="1"/>
          <p:nvPr/>
        </p:nvSpPr>
        <p:spPr>
          <a:xfrm>
            <a:off x="333313" y="2027776"/>
            <a:ext cx="2196689" cy="1323439"/>
          </a:xfrm>
          <a:prstGeom prst="rect">
            <a:avLst/>
          </a:prstGeom>
          <a:noFill/>
        </p:spPr>
        <p:txBody>
          <a:bodyPr wrap="square">
            <a:spAutoFit/>
          </a:bodyPr>
          <a:lstStyle/>
          <a:p>
            <a:pPr indent="-417600"/>
            <a:r>
              <a:rPr lang="ja-JP" altLang="en-US" sz="1600" spc="-16" dirty="0">
                <a:latin typeface="メイリオ" panose="020B0604030504040204" pitchFamily="50" charset="-128"/>
                <a:ea typeface="メイリオ" panose="020B0604030504040204" pitchFamily="50" charset="-128"/>
                <a:cs typeface="Meiryo" charset="-128"/>
              </a:rPr>
              <a:t>あなたが食べたさかなの持っているポイントに応じてあなたの「</a:t>
            </a:r>
            <a:r>
              <a:rPr lang="en-US" altLang="ja-JP" sz="1600" spc="-16" dirty="0">
                <a:latin typeface="メイリオ" panose="020B0604030504040204" pitchFamily="50" charset="-128"/>
                <a:ea typeface="メイリオ" panose="020B0604030504040204" pitchFamily="50" charset="-128"/>
                <a:cs typeface="Meiryo" charset="-128"/>
              </a:rPr>
              <a:t>Fish Points</a:t>
            </a:r>
            <a:r>
              <a:rPr lang="ja-JP" altLang="en-US" sz="1600" spc="-16" dirty="0">
                <a:latin typeface="メイリオ" panose="020B0604030504040204" pitchFamily="50" charset="-128"/>
                <a:ea typeface="メイリオ" panose="020B0604030504040204" pitchFamily="50" charset="-128"/>
                <a:cs typeface="Meiryo" charset="-128"/>
              </a:rPr>
              <a:t>」がたまっていきます</a:t>
            </a:r>
            <a:endParaRPr lang="ja-JP" altLang="en-US" sz="1600" dirty="0">
              <a:latin typeface="Meiryo" charset="-128"/>
              <a:ea typeface="Meiryo" charset="-128"/>
              <a:cs typeface="Meiryo" charset="-128"/>
            </a:endParaRPr>
          </a:p>
        </p:txBody>
      </p:sp>
      <p:sp>
        <p:nvSpPr>
          <p:cNvPr id="37" name="テキスト ボックス 36">
            <a:extLst>
              <a:ext uri="{FF2B5EF4-FFF2-40B4-BE49-F238E27FC236}">
                <a16:creationId xmlns:a16="http://schemas.microsoft.com/office/drawing/2014/main" id="{2A54B65B-3F7D-0275-22BB-A2235122D997}"/>
              </a:ext>
            </a:extLst>
          </p:cNvPr>
          <p:cNvSpPr txBox="1"/>
          <p:nvPr/>
        </p:nvSpPr>
        <p:spPr>
          <a:xfrm>
            <a:off x="323528" y="4509120"/>
            <a:ext cx="2232248" cy="1569660"/>
          </a:xfrm>
          <a:prstGeom prst="rect">
            <a:avLst/>
          </a:prstGeom>
          <a:noFill/>
        </p:spPr>
        <p:txBody>
          <a:bodyPr wrap="square">
            <a:spAutoFit/>
          </a:bodyPr>
          <a:lstStyle/>
          <a:p>
            <a:pPr indent="-417600"/>
            <a:r>
              <a:rPr lang="ja-JP" altLang="en-US" sz="1600" dirty="0">
                <a:latin typeface="Meiryo" charset="-128"/>
                <a:ea typeface="Meiryo" charset="-128"/>
                <a:cs typeface="Meiryo" charset="-128"/>
              </a:rPr>
              <a:t>みんながさか</a:t>
            </a:r>
            <a:r>
              <a:rPr lang="ja-JP" altLang="en-US" sz="1600" dirty="0" err="1">
                <a:latin typeface="Meiryo" charset="-128"/>
                <a:ea typeface="Meiryo" charset="-128"/>
                <a:cs typeface="Meiryo" charset="-128"/>
              </a:rPr>
              <a:t>なを</a:t>
            </a:r>
            <a:r>
              <a:rPr lang="ja-JP" altLang="en-US" sz="1600" dirty="0">
                <a:latin typeface="Meiryo" charset="-128"/>
                <a:ea typeface="Meiryo" charset="-128"/>
                <a:cs typeface="Meiryo" charset="-128"/>
              </a:rPr>
              <a:t>食べることによって水産業全体の動きが最近</a:t>
            </a:r>
            <a:r>
              <a:rPr lang="en-US" altLang="ja-JP" sz="1600" dirty="0">
                <a:latin typeface="Meiryo" charset="-128"/>
                <a:ea typeface="Meiryo" charset="-128"/>
                <a:cs typeface="Meiryo" charset="-128"/>
              </a:rPr>
              <a:t>10</a:t>
            </a:r>
            <a:r>
              <a:rPr lang="ja-JP" altLang="en-US" sz="1600" dirty="0">
                <a:latin typeface="Meiryo" charset="-128"/>
                <a:ea typeface="Meiryo" charset="-128"/>
                <a:cs typeface="Meiryo" charset="-128"/>
              </a:rPr>
              <a:t>日間でどのように変化したかを矢印で示しています</a:t>
            </a:r>
          </a:p>
        </p:txBody>
      </p:sp>
      <p:grpSp>
        <p:nvGrpSpPr>
          <p:cNvPr id="8" name="グループ化 7">
            <a:extLst>
              <a:ext uri="{FF2B5EF4-FFF2-40B4-BE49-F238E27FC236}">
                <a16:creationId xmlns:a16="http://schemas.microsoft.com/office/drawing/2014/main" id="{0803CD0B-E218-43A9-BB06-46F0C635ECD8}"/>
              </a:ext>
            </a:extLst>
          </p:cNvPr>
          <p:cNvGrpSpPr/>
          <p:nvPr/>
        </p:nvGrpSpPr>
        <p:grpSpPr>
          <a:xfrm>
            <a:off x="6584184" y="1603793"/>
            <a:ext cx="2242033" cy="1647617"/>
            <a:chOff x="6635678" y="1316236"/>
            <a:chExt cx="2242033" cy="1647617"/>
          </a:xfrm>
        </p:grpSpPr>
        <p:sp>
          <p:nvSpPr>
            <p:cNvPr id="40" name="四角形: 角を丸くする 39">
              <a:extLst>
                <a:ext uri="{FF2B5EF4-FFF2-40B4-BE49-F238E27FC236}">
                  <a16:creationId xmlns:a16="http://schemas.microsoft.com/office/drawing/2014/main" id="{0344957A-C372-3265-95FB-0EC33E26D6A7}"/>
                </a:ext>
              </a:extLst>
            </p:cNvPr>
            <p:cNvSpPr/>
            <p:nvPr/>
          </p:nvSpPr>
          <p:spPr>
            <a:xfrm>
              <a:off x="6635678" y="1316236"/>
              <a:ext cx="2206474" cy="1647617"/>
            </a:xfrm>
            <a:prstGeom prst="roundRect">
              <a:avLst/>
            </a:prstGeom>
            <a:solidFill>
              <a:srgbClr val="FFFFCC"/>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1" name="テキスト ボックス 20">
              <a:extLst>
                <a:ext uri="{FF2B5EF4-FFF2-40B4-BE49-F238E27FC236}">
                  <a16:creationId xmlns:a16="http://schemas.microsoft.com/office/drawing/2014/main" id="{3853AA33-4F51-C512-9829-5AD690AB8CDF}"/>
                </a:ext>
              </a:extLst>
            </p:cNvPr>
            <p:cNvSpPr txBox="1"/>
            <p:nvPr/>
          </p:nvSpPr>
          <p:spPr>
            <a:xfrm>
              <a:off x="6807253" y="1441649"/>
              <a:ext cx="1884944" cy="584775"/>
            </a:xfrm>
            <a:prstGeom prst="rect">
              <a:avLst/>
            </a:prstGeom>
            <a:noFill/>
          </p:spPr>
          <p:txBody>
            <a:bodyPr wrap="square">
              <a:spAutoFit/>
            </a:bodyPr>
            <a:lstStyle/>
            <a:p>
              <a:pPr lvl="0" algn="ctr">
                <a:defRPr/>
              </a:pPr>
              <a:r>
                <a:rPr lang="ja-JP" altLang="en-US" sz="1600" b="1" dirty="0">
                  <a:solidFill>
                    <a:srgbClr val="009650"/>
                  </a:solidFill>
                  <a:latin typeface="Meiryo" charset="-128"/>
                  <a:ea typeface="Meiryo" charset="-128"/>
                  <a:cs typeface="Meiryo" charset="-128"/>
                </a:rPr>
                <a:t>いま、</a:t>
              </a:r>
              <a:endParaRPr lang="en-US" altLang="ja-JP" sz="1600" b="1" dirty="0">
                <a:solidFill>
                  <a:srgbClr val="009650"/>
                </a:solidFill>
                <a:latin typeface="Meiryo" charset="-128"/>
                <a:ea typeface="Meiryo" charset="-128"/>
                <a:cs typeface="Meiryo" charset="-128"/>
              </a:endParaRPr>
            </a:p>
            <a:p>
              <a:pPr lvl="0" algn="ctr">
                <a:defRPr/>
              </a:pPr>
              <a:r>
                <a:rPr lang="ja-JP" altLang="en-US" sz="1600" b="1" dirty="0">
                  <a:solidFill>
                    <a:srgbClr val="009650"/>
                  </a:solidFill>
                  <a:latin typeface="Meiryo" charset="-128"/>
                  <a:ea typeface="Meiryo" charset="-128"/>
                  <a:cs typeface="Meiryo" charset="-128"/>
                </a:rPr>
                <a:t>おすすめのさかな</a:t>
              </a:r>
              <a:endParaRPr lang="en-US" altLang="ja-JP" sz="1600" b="1" dirty="0">
                <a:solidFill>
                  <a:srgbClr val="009650"/>
                </a:solidFill>
                <a:latin typeface="Meiryo" charset="-128"/>
                <a:ea typeface="Meiryo" charset="-128"/>
                <a:cs typeface="Meiryo" charset="-128"/>
              </a:endParaRPr>
            </a:p>
          </p:txBody>
        </p:sp>
        <p:sp>
          <p:nvSpPr>
            <p:cNvPr id="38" name="テキスト ボックス 37">
              <a:extLst>
                <a:ext uri="{FF2B5EF4-FFF2-40B4-BE49-F238E27FC236}">
                  <a16:creationId xmlns:a16="http://schemas.microsoft.com/office/drawing/2014/main" id="{BCE6BAD4-A9BB-132B-483A-9D9A5963DECB}"/>
                </a:ext>
              </a:extLst>
            </p:cNvPr>
            <p:cNvSpPr txBox="1"/>
            <p:nvPr/>
          </p:nvSpPr>
          <p:spPr>
            <a:xfrm>
              <a:off x="6645463" y="2012104"/>
              <a:ext cx="2232248" cy="830997"/>
            </a:xfrm>
            <a:prstGeom prst="rect">
              <a:avLst/>
            </a:prstGeom>
            <a:noFill/>
          </p:spPr>
          <p:txBody>
            <a:bodyPr wrap="square">
              <a:spAutoFit/>
            </a:bodyPr>
            <a:lstStyle/>
            <a:p>
              <a:pPr indent="-417600"/>
              <a:r>
                <a:rPr lang="ja-JP" altLang="en-US" sz="1600" spc="-16" dirty="0">
                  <a:latin typeface="メイリオ" panose="020B0604030504040204" pitchFamily="50" charset="-128"/>
                  <a:ea typeface="メイリオ" panose="020B0604030504040204" pitchFamily="50" charset="-128"/>
                  <a:cs typeface="Meiryo" charset="-128"/>
                </a:rPr>
                <a:t>あなたが設定した地域で、今おすすめのさかなを紹介しています</a:t>
              </a:r>
              <a:endParaRPr lang="ja-JP" altLang="en-US" sz="1600" dirty="0">
                <a:latin typeface="Meiryo" charset="-128"/>
                <a:ea typeface="Meiryo" charset="-128"/>
                <a:cs typeface="Meiryo" charset="-128"/>
              </a:endParaRPr>
            </a:p>
          </p:txBody>
        </p:sp>
      </p:grpSp>
      <p:grpSp>
        <p:nvGrpSpPr>
          <p:cNvPr id="10" name="グループ化 9">
            <a:extLst>
              <a:ext uri="{FF2B5EF4-FFF2-40B4-BE49-F238E27FC236}">
                <a16:creationId xmlns:a16="http://schemas.microsoft.com/office/drawing/2014/main" id="{776D8214-AF1B-4599-8057-81E795E6564A}"/>
              </a:ext>
            </a:extLst>
          </p:cNvPr>
          <p:cNvGrpSpPr/>
          <p:nvPr/>
        </p:nvGrpSpPr>
        <p:grpSpPr>
          <a:xfrm>
            <a:off x="6593969" y="4659341"/>
            <a:ext cx="2263713" cy="1392741"/>
            <a:chOff x="6613998" y="4700555"/>
            <a:chExt cx="2263713" cy="1392741"/>
          </a:xfrm>
        </p:grpSpPr>
        <p:sp>
          <p:nvSpPr>
            <p:cNvPr id="41" name="四角形: 角を丸くする 40">
              <a:extLst>
                <a:ext uri="{FF2B5EF4-FFF2-40B4-BE49-F238E27FC236}">
                  <a16:creationId xmlns:a16="http://schemas.microsoft.com/office/drawing/2014/main" id="{984FF48C-136D-5B28-1484-A2535C3FCC86}"/>
                </a:ext>
              </a:extLst>
            </p:cNvPr>
            <p:cNvSpPr/>
            <p:nvPr/>
          </p:nvSpPr>
          <p:spPr>
            <a:xfrm>
              <a:off x="6613998" y="4700555"/>
              <a:ext cx="2206474" cy="1392741"/>
            </a:xfrm>
            <a:prstGeom prst="roundRect">
              <a:avLst/>
            </a:prstGeom>
            <a:solidFill>
              <a:srgbClr val="FFFFCC"/>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3" name="テキスト ボックス 22">
              <a:extLst>
                <a:ext uri="{FF2B5EF4-FFF2-40B4-BE49-F238E27FC236}">
                  <a16:creationId xmlns:a16="http://schemas.microsoft.com/office/drawing/2014/main" id="{588E3B80-0BA0-61C0-6230-70449B49D736}"/>
                </a:ext>
              </a:extLst>
            </p:cNvPr>
            <p:cNvSpPr txBox="1"/>
            <p:nvPr/>
          </p:nvSpPr>
          <p:spPr>
            <a:xfrm>
              <a:off x="6796989" y="4786730"/>
              <a:ext cx="1884944" cy="338554"/>
            </a:xfrm>
            <a:prstGeom prst="rect">
              <a:avLst/>
            </a:prstGeom>
            <a:noFill/>
          </p:spPr>
          <p:txBody>
            <a:bodyPr wrap="square">
              <a:spAutoFit/>
            </a:bodyPr>
            <a:lstStyle/>
            <a:p>
              <a:pPr lvl="0" algn="ctr">
                <a:defRPr/>
              </a:pPr>
              <a:r>
                <a:rPr lang="en-US" altLang="ja-JP" sz="1600" b="1" dirty="0">
                  <a:solidFill>
                    <a:srgbClr val="009650"/>
                  </a:solidFill>
                  <a:latin typeface="Meiryo" charset="-128"/>
                  <a:ea typeface="Meiryo" charset="-128"/>
                  <a:cs typeface="Meiryo" charset="-128"/>
                </a:rPr>
                <a:t>SH"U"N</a:t>
              </a:r>
              <a:r>
                <a:rPr lang="ja-JP" altLang="en-US" sz="1600" b="1" dirty="0">
                  <a:solidFill>
                    <a:srgbClr val="009650"/>
                  </a:solidFill>
                  <a:latin typeface="Meiryo" charset="-128"/>
                  <a:ea typeface="Meiryo" charset="-128"/>
                  <a:cs typeface="Meiryo" charset="-128"/>
                </a:rPr>
                <a:t>情報</a:t>
              </a:r>
              <a:endParaRPr lang="en-US" altLang="ja-JP" sz="1600" b="1" dirty="0">
                <a:solidFill>
                  <a:srgbClr val="009650"/>
                </a:solidFill>
                <a:latin typeface="Meiryo" charset="-128"/>
                <a:ea typeface="Meiryo" charset="-128"/>
                <a:cs typeface="Meiryo" charset="-128"/>
              </a:endParaRPr>
            </a:p>
          </p:txBody>
        </p:sp>
        <p:sp>
          <p:nvSpPr>
            <p:cNvPr id="39" name="テキスト ボックス 38">
              <a:extLst>
                <a:ext uri="{FF2B5EF4-FFF2-40B4-BE49-F238E27FC236}">
                  <a16:creationId xmlns:a16="http://schemas.microsoft.com/office/drawing/2014/main" id="{AC2DD46F-9C52-BAD0-E250-E6BDAF6B9D26}"/>
                </a:ext>
              </a:extLst>
            </p:cNvPr>
            <p:cNvSpPr txBox="1"/>
            <p:nvPr/>
          </p:nvSpPr>
          <p:spPr>
            <a:xfrm>
              <a:off x="6645463" y="5101734"/>
              <a:ext cx="2232248" cy="830997"/>
            </a:xfrm>
            <a:prstGeom prst="rect">
              <a:avLst/>
            </a:prstGeom>
            <a:noFill/>
          </p:spPr>
          <p:txBody>
            <a:bodyPr wrap="square">
              <a:spAutoFit/>
            </a:bodyPr>
            <a:lstStyle/>
            <a:p>
              <a:pPr indent="-417600"/>
              <a:r>
                <a:rPr lang="ja-JP" altLang="en-US" sz="1600" dirty="0">
                  <a:latin typeface="Meiryo" charset="-128"/>
                  <a:ea typeface="Meiryo" charset="-128"/>
                  <a:cs typeface="Meiryo" charset="-128"/>
                </a:rPr>
                <a:t>今の時期にどのさかなが旬かの情報を掲載しています</a:t>
              </a:r>
            </a:p>
          </p:txBody>
        </p:sp>
      </p:grpSp>
      <p:sp>
        <p:nvSpPr>
          <p:cNvPr id="50" name="正方形/長方形 49">
            <a:extLst>
              <a:ext uri="{FF2B5EF4-FFF2-40B4-BE49-F238E27FC236}">
                <a16:creationId xmlns:a16="http://schemas.microsoft.com/office/drawing/2014/main" id="{5E041439-EF54-5165-E584-FD812F466663}"/>
              </a:ext>
            </a:extLst>
          </p:cNvPr>
          <p:cNvSpPr/>
          <p:nvPr/>
        </p:nvSpPr>
        <p:spPr>
          <a:xfrm>
            <a:off x="3471607" y="1700808"/>
            <a:ext cx="2206473" cy="44356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 name="正方形/長方形 50">
            <a:extLst>
              <a:ext uri="{FF2B5EF4-FFF2-40B4-BE49-F238E27FC236}">
                <a16:creationId xmlns:a16="http://schemas.microsoft.com/office/drawing/2014/main" id="{6AD48171-499B-1B48-4EBE-545484D9CA52}"/>
              </a:ext>
            </a:extLst>
          </p:cNvPr>
          <p:cNvSpPr/>
          <p:nvPr/>
        </p:nvSpPr>
        <p:spPr>
          <a:xfrm>
            <a:off x="3473637" y="2520286"/>
            <a:ext cx="2229362" cy="142090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 name="正方形/長方形 51">
            <a:extLst>
              <a:ext uri="{FF2B5EF4-FFF2-40B4-BE49-F238E27FC236}">
                <a16:creationId xmlns:a16="http://schemas.microsoft.com/office/drawing/2014/main" id="{9ACCA83C-FE89-DF78-572F-9F63DF86507D}"/>
              </a:ext>
            </a:extLst>
          </p:cNvPr>
          <p:cNvSpPr/>
          <p:nvPr/>
        </p:nvSpPr>
        <p:spPr>
          <a:xfrm>
            <a:off x="3482108" y="4005064"/>
            <a:ext cx="2229362" cy="74589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7" name="正方形/長方形 56">
            <a:extLst>
              <a:ext uri="{FF2B5EF4-FFF2-40B4-BE49-F238E27FC236}">
                <a16:creationId xmlns:a16="http://schemas.microsoft.com/office/drawing/2014/main" id="{07F9EE06-6501-3F11-A97A-6CF2AD3FA2F4}"/>
              </a:ext>
            </a:extLst>
          </p:cNvPr>
          <p:cNvSpPr/>
          <p:nvPr/>
        </p:nvSpPr>
        <p:spPr>
          <a:xfrm>
            <a:off x="3473051" y="4821246"/>
            <a:ext cx="2229362" cy="74589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正方形/長方形 30">
            <a:extLst>
              <a:ext uri="{FF2B5EF4-FFF2-40B4-BE49-F238E27FC236}">
                <a16:creationId xmlns:a16="http://schemas.microsoft.com/office/drawing/2014/main" id="{3448D2FC-529C-496E-A976-8901A971053E}"/>
              </a:ext>
            </a:extLst>
          </p:cNvPr>
          <p:cNvSpPr/>
          <p:nvPr/>
        </p:nvSpPr>
        <p:spPr>
          <a:xfrm>
            <a:off x="3466739" y="5785728"/>
            <a:ext cx="2229362" cy="32525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6838300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四角形: 角を丸くする 41">
            <a:extLst>
              <a:ext uri="{FF2B5EF4-FFF2-40B4-BE49-F238E27FC236}">
                <a16:creationId xmlns:a16="http://schemas.microsoft.com/office/drawing/2014/main" id="{23EB7F0D-7523-5CD5-AAB7-5514ED6204CB}"/>
              </a:ext>
            </a:extLst>
          </p:cNvPr>
          <p:cNvSpPr/>
          <p:nvPr/>
        </p:nvSpPr>
        <p:spPr>
          <a:xfrm>
            <a:off x="323528" y="3868176"/>
            <a:ext cx="2206474" cy="2242803"/>
          </a:xfrm>
          <a:prstGeom prst="roundRect">
            <a:avLst/>
          </a:prstGeom>
          <a:solidFill>
            <a:srgbClr val="FFFFCC"/>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 name="タイトル 1"/>
          <p:cNvSpPr>
            <a:spLocks noGrp="1"/>
          </p:cNvSpPr>
          <p:nvPr>
            <p:ph type="ctrTitle"/>
          </p:nvPr>
        </p:nvSpPr>
        <p:spPr>
          <a:xfrm>
            <a:off x="1770127" y="530696"/>
            <a:ext cx="3467616" cy="547842"/>
          </a:xfrm>
        </p:spPr>
        <p:txBody>
          <a:bodyPr wrap="none">
            <a:spAutoFit/>
          </a:bodyPr>
          <a:lstStyle/>
          <a:p>
            <a:r>
              <a:rPr lang="ja-JP" altLang="en-US" dirty="0"/>
              <a:t>アプリの画面説明</a:t>
            </a:r>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3-A</a:t>
            </a:r>
            <a:endParaRPr lang="en-US" sz="3600" dirty="0"/>
          </a:p>
        </p:txBody>
      </p:sp>
      <p:pic>
        <p:nvPicPr>
          <p:cNvPr id="7" name="図 6" descr="グラフィカル ユーザー インターフェイス が含まれている画像&#10;&#10;自動的に生成された説明">
            <a:extLst>
              <a:ext uri="{FF2B5EF4-FFF2-40B4-BE49-F238E27FC236}">
                <a16:creationId xmlns:a16="http://schemas.microsoft.com/office/drawing/2014/main" id="{A56B663D-812A-29DA-B047-9A20722BE936}"/>
              </a:ext>
            </a:extLst>
          </p:cNvPr>
          <p:cNvPicPr>
            <a:picLocks noChangeAspect="1"/>
          </p:cNvPicPr>
          <p:nvPr/>
        </p:nvPicPr>
        <p:blipFill>
          <a:blip r:embed="rId3"/>
          <a:stretch>
            <a:fillRect/>
          </a:stretch>
        </p:blipFill>
        <p:spPr>
          <a:xfrm>
            <a:off x="3471609" y="1402221"/>
            <a:ext cx="2232247" cy="4830812"/>
          </a:xfrm>
          <a:prstGeom prst="rect">
            <a:avLst/>
          </a:prstGeom>
          <a:ln>
            <a:solidFill>
              <a:schemeClr val="tx1"/>
            </a:solidFill>
          </a:ln>
        </p:spPr>
      </p:pic>
      <p:cxnSp>
        <p:nvCxnSpPr>
          <p:cNvPr id="9" name="コネクタ: カギ線 8">
            <a:extLst>
              <a:ext uri="{FF2B5EF4-FFF2-40B4-BE49-F238E27FC236}">
                <a16:creationId xmlns:a16="http://schemas.microsoft.com/office/drawing/2014/main" id="{591082A0-B79C-CF7A-2BC4-3F3AB399C564}"/>
              </a:ext>
            </a:extLst>
          </p:cNvPr>
          <p:cNvCxnSpPr>
            <a:cxnSpLocks/>
            <a:stCxn id="15" idx="0"/>
            <a:endCxn id="30" idx="3"/>
          </p:cNvCxnSpPr>
          <p:nvPr/>
        </p:nvCxnSpPr>
        <p:spPr>
          <a:xfrm rot="16200000" flipV="1">
            <a:off x="1767751" y="3504733"/>
            <a:ext cx="3091919" cy="1479577"/>
          </a:xfrm>
          <a:prstGeom prst="bentConnector2">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3" name="コネクタ: カギ線 12">
            <a:extLst>
              <a:ext uri="{FF2B5EF4-FFF2-40B4-BE49-F238E27FC236}">
                <a16:creationId xmlns:a16="http://schemas.microsoft.com/office/drawing/2014/main" id="{7DD7E262-5F55-589D-80AB-F3CBB17E16B1}"/>
              </a:ext>
            </a:extLst>
          </p:cNvPr>
          <p:cNvCxnSpPr>
            <a:cxnSpLocks/>
            <a:stCxn id="31" idx="1"/>
            <a:endCxn id="37" idx="3"/>
          </p:cNvCxnSpPr>
          <p:nvPr/>
        </p:nvCxnSpPr>
        <p:spPr>
          <a:xfrm rot="10800000">
            <a:off x="2555776" y="5170840"/>
            <a:ext cx="956266" cy="748066"/>
          </a:xfrm>
          <a:prstGeom prst="bentConnector3">
            <a:avLst>
              <a:gd name="adj1" fmla="val 50000"/>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4" name="コネクタ: カギ線 13">
            <a:extLst>
              <a:ext uri="{FF2B5EF4-FFF2-40B4-BE49-F238E27FC236}">
                <a16:creationId xmlns:a16="http://schemas.microsoft.com/office/drawing/2014/main" id="{0F24E423-7D7B-1119-C9AE-5DA5552AFF72}"/>
              </a:ext>
            </a:extLst>
          </p:cNvPr>
          <p:cNvCxnSpPr>
            <a:cxnSpLocks/>
            <a:stCxn id="38" idx="1"/>
          </p:cNvCxnSpPr>
          <p:nvPr/>
        </p:nvCxnSpPr>
        <p:spPr>
          <a:xfrm rot="10800000" flipV="1">
            <a:off x="4355985" y="2848933"/>
            <a:ext cx="2237985" cy="2936791"/>
          </a:xfrm>
          <a:prstGeom prst="bentConnector2">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7" name="コネクタ: カギ線 16">
            <a:extLst>
              <a:ext uri="{FF2B5EF4-FFF2-40B4-BE49-F238E27FC236}">
                <a16:creationId xmlns:a16="http://schemas.microsoft.com/office/drawing/2014/main" id="{3E798F9A-BE9B-D5B6-9A4F-196FA6B32F85}"/>
              </a:ext>
            </a:extLst>
          </p:cNvPr>
          <p:cNvCxnSpPr>
            <a:cxnSpLocks/>
          </p:cNvCxnSpPr>
          <p:nvPr/>
        </p:nvCxnSpPr>
        <p:spPr>
          <a:xfrm rot="10800000" flipV="1">
            <a:off x="5696102" y="5517231"/>
            <a:ext cx="917901" cy="431121"/>
          </a:xfrm>
          <a:prstGeom prst="bentConnector3">
            <a:avLst>
              <a:gd name="adj1" fmla="val 50000"/>
            </a:avLst>
          </a:prstGeom>
          <a:ln>
            <a:solidFill>
              <a:srgbClr val="FF0000"/>
            </a:solidFill>
          </a:ln>
        </p:spPr>
        <p:style>
          <a:lnRef idx="3">
            <a:schemeClr val="accent2"/>
          </a:lnRef>
          <a:fillRef idx="0">
            <a:schemeClr val="accent2"/>
          </a:fillRef>
          <a:effectRef idx="2">
            <a:schemeClr val="accent2"/>
          </a:effectRef>
          <a:fontRef idx="minor">
            <a:schemeClr val="tx1"/>
          </a:fontRef>
        </p:style>
      </p:cxnSp>
      <p:sp>
        <p:nvSpPr>
          <p:cNvPr id="22" name="テキスト ボックス 21">
            <a:extLst>
              <a:ext uri="{FF2B5EF4-FFF2-40B4-BE49-F238E27FC236}">
                <a16:creationId xmlns:a16="http://schemas.microsoft.com/office/drawing/2014/main" id="{A713CD26-B15D-F683-A75E-7BA99EF0FC9B}"/>
              </a:ext>
            </a:extLst>
          </p:cNvPr>
          <p:cNvSpPr txBox="1"/>
          <p:nvPr/>
        </p:nvSpPr>
        <p:spPr>
          <a:xfrm>
            <a:off x="467544" y="3924345"/>
            <a:ext cx="1884944" cy="584775"/>
          </a:xfrm>
          <a:prstGeom prst="rect">
            <a:avLst/>
          </a:prstGeom>
          <a:noFill/>
        </p:spPr>
        <p:txBody>
          <a:bodyPr wrap="square">
            <a:spAutoFit/>
          </a:bodyPr>
          <a:lstStyle/>
          <a:p>
            <a:pPr lvl="0" algn="ctr">
              <a:defRPr/>
            </a:pPr>
            <a:r>
              <a:rPr lang="en-US" altLang="ja-JP" sz="1600" b="1" dirty="0">
                <a:solidFill>
                  <a:srgbClr val="009650"/>
                </a:solidFill>
                <a:latin typeface="Meiryo" charset="-128"/>
                <a:ea typeface="Meiryo" charset="-128"/>
                <a:cs typeface="Meiryo" charset="-128"/>
              </a:rPr>
              <a:t>SH”U”N</a:t>
            </a:r>
            <a:r>
              <a:rPr lang="ja-JP" altLang="en-US" sz="1600" b="1" dirty="0">
                <a:solidFill>
                  <a:srgbClr val="009650"/>
                </a:solidFill>
                <a:latin typeface="Meiryo" charset="-128"/>
                <a:ea typeface="Meiryo" charset="-128"/>
                <a:cs typeface="Meiryo" charset="-128"/>
              </a:rPr>
              <a:t>ちゃんの</a:t>
            </a:r>
            <a:endParaRPr lang="en-US" altLang="ja-JP" sz="1600" b="1" dirty="0">
              <a:solidFill>
                <a:srgbClr val="009650"/>
              </a:solidFill>
              <a:latin typeface="Meiryo" charset="-128"/>
              <a:ea typeface="Meiryo" charset="-128"/>
              <a:cs typeface="Meiryo" charset="-128"/>
            </a:endParaRPr>
          </a:p>
          <a:p>
            <a:pPr lvl="0" algn="ctr">
              <a:defRPr/>
            </a:pPr>
            <a:r>
              <a:rPr lang="ja-JP" altLang="en-US" sz="1600" b="1" dirty="0">
                <a:solidFill>
                  <a:srgbClr val="009650"/>
                </a:solidFill>
                <a:latin typeface="Meiryo" charset="-128"/>
                <a:ea typeface="Meiryo" charset="-128"/>
                <a:cs typeface="Meiryo" charset="-128"/>
              </a:rPr>
              <a:t>お助け</a:t>
            </a:r>
            <a:r>
              <a:rPr lang="en-US" altLang="ja-JP" sz="1600" b="1" dirty="0">
                <a:solidFill>
                  <a:srgbClr val="009650"/>
                </a:solidFill>
                <a:latin typeface="Meiryo" charset="-128"/>
                <a:ea typeface="Meiryo" charset="-128"/>
                <a:cs typeface="Meiryo" charset="-128"/>
              </a:rPr>
              <a:t>MEMO</a:t>
            </a:r>
          </a:p>
        </p:txBody>
      </p:sp>
      <p:grpSp>
        <p:nvGrpSpPr>
          <p:cNvPr id="3" name="グループ化 2">
            <a:extLst>
              <a:ext uri="{FF2B5EF4-FFF2-40B4-BE49-F238E27FC236}">
                <a16:creationId xmlns:a16="http://schemas.microsoft.com/office/drawing/2014/main" id="{0AD121F2-3FC3-4F08-8717-7D9E532454F9}"/>
              </a:ext>
            </a:extLst>
          </p:cNvPr>
          <p:cNvGrpSpPr/>
          <p:nvPr/>
        </p:nvGrpSpPr>
        <p:grpSpPr>
          <a:xfrm>
            <a:off x="315953" y="1341266"/>
            <a:ext cx="2257968" cy="2111816"/>
            <a:chOff x="333313" y="1333954"/>
            <a:chExt cx="2257968" cy="1824732"/>
          </a:xfrm>
        </p:grpSpPr>
        <p:sp>
          <p:nvSpPr>
            <p:cNvPr id="43" name="四角形: 角を丸くする 42">
              <a:extLst>
                <a:ext uri="{FF2B5EF4-FFF2-40B4-BE49-F238E27FC236}">
                  <a16:creationId xmlns:a16="http://schemas.microsoft.com/office/drawing/2014/main" id="{2546D2E8-6895-2ECE-8FAA-D5DE7F963CD0}"/>
                </a:ext>
              </a:extLst>
            </p:cNvPr>
            <p:cNvSpPr/>
            <p:nvPr/>
          </p:nvSpPr>
          <p:spPr>
            <a:xfrm>
              <a:off x="346706" y="1333954"/>
              <a:ext cx="2206474" cy="1824732"/>
            </a:xfrm>
            <a:prstGeom prst="roundRect">
              <a:avLst/>
            </a:prstGeom>
            <a:solidFill>
              <a:srgbClr val="FFFFCC"/>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0" name="テキスト ボックス 19">
              <a:extLst>
                <a:ext uri="{FF2B5EF4-FFF2-40B4-BE49-F238E27FC236}">
                  <a16:creationId xmlns:a16="http://schemas.microsoft.com/office/drawing/2014/main" id="{944E2BB7-2FDA-DD5A-53F5-7432A556E120}"/>
                </a:ext>
              </a:extLst>
            </p:cNvPr>
            <p:cNvSpPr txBox="1"/>
            <p:nvPr/>
          </p:nvSpPr>
          <p:spPr>
            <a:xfrm>
              <a:off x="534050" y="1573418"/>
              <a:ext cx="1884944" cy="646331"/>
            </a:xfrm>
            <a:prstGeom prst="rect">
              <a:avLst/>
            </a:prstGeom>
            <a:noFill/>
          </p:spPr>
          <p:txBody>
            <a:bodyPr wrap="square">
              <a:spAutoFit/>
            </a:bodyPr>
            <a:lstStyle/>
            <a:p>
              <a:pPr lvl="0" algn="ctr">
                <a:defRPr/>
              </a:pPr>
              <a:r>
                <a:rPr lang="ja-JP" altLang="en-US" b="1" dirty="0">
                  <a:solidFill>
                    <a:srgbClr val="009650"/>
                  </a:solidFill>
                  <a:latin typeface="Meiryo" charset="-128"/>
                  <a:ea typeface="Meiryo" charset="-128"/>
                  <a:cs typeface="Meiryo" charset="-128"/>
                </a:rPr>
                <a:t>ホーム画面へ</a:t>
              </a:r>
              <a:endParaRPr lang="en-US" altLang="ja-JP" b="1" dirty="0">
                <a:solidFill>
                  <a:srgbClr val="009650"/>
                </a:solidFill>
                <a:latin typeface="Meiryo" charset="-128"/>
                <a:ea typeface="Meiryo" charset="-128"/>
                <a:cs typeface="Meiryo" charset="-128"/>
              </a:endParaRPr>
            </a:p>
            <a:p>
              <a:pPr lvl="0" algn="ctr">
                <a:defRPr/>
              </a:pPr>
              <a:r>
                <a:rPr lang="ja-JP" altLang="en-US" b="1" dirty="0">
                  <a:solidFill>
                    <a:srgbClr val="009650"/>
                  </a:solidFill>
                  <a:latin typeface="Meiryo" charset="-128"/>
                  <a:ea typeface="Meiryo" charset="-128"/>
                  <a:cs typeface="Meiryo" charset="-128"/>
                </a:rPr>
                <a:t>戻る</a:t>
              </a:r>
              <a:endParaRPr lang="en-US" altLang="ja-JP" b="1" dirty="0">
                <a:solidFill>
                  <a:srgbClr val="009650"/>
                </a:solidFill>
                <a:latin typeface="Meiryo" charset="-128"/>
                <a:ea typeface="Meiryo" charset="-128"/>
                <a:cs typeface="Meiryo" charset="-128"/>
              </a:endParaRPr>
            </a:p>
          </p:txBody>
        </p:sp>
        <p:sp>
          <p:nvSpPr>
            <p:cNvPr id="30" name="テキスト ボックス 29">
              <a:extLst>
                <a:ext uri="{FF2B5EF4-FFF2-40B4-BE49-F238E27FC236}">
                  <a16:creationId xmlns:a16="http://schemas.microsoft.com/office/drawing/2014/main" id="{8A074659-80B0-8267-1A41-6C77200C67AA}"/>
                </a:ext>
              </a:extLst>
            </p:cNvPr>
            <p:cNvSpPr txBox="1"/>
            <p:nvPr/>
          </p:nvSpPr>
          <p:spPr>
            <a:xfrm>
              <a:off x="333313" y="2091238"/>
              <a:ext cx="2257968" cy="830997"/>
            </a:xfrm>
            <a:prstGeom prst="rect">
              <a:avLst/>
            </a:prstGeom>
            <a:noFill/>
          </p:spPr>
          <p:txBody>
            <a:bodyPr wrap="square">
              <a:spAutoFit/>
            </a:bodyPr>
            <a:lstStyle/>
            <a:p>
              <a:pPr indent="-417600"/>
              <a:r>
                <a:rPr lang="ja-JP" altLang="en-US" sz="1600" dirty="0">
                  <a:latin typeface="Meiryo" charset="-128"/>
                  <a:ea typeface="Meiryo" charset="-128"/>
                  <a:cs typeface="Meiryo" charset="-128"/>
                </a:rPr>
                <a:t>「　　」を押すと</a:t>
              </a:r>
              <a:endParaRPr lang="en-US" altLang="ja-JP" sz="1600" dirty="0">
                <a:latin typeface="Meiryo" charset="-128"/>
                <a:ea typeface="Meiryo" charset="-128"/>
                <a:cs typeface="Meiryo" charset="-128"/>
              </a:endParaRPr>
            </a:p>
            <a:p>
              <a:pPr indent="-417600"/>
              <a:r>
                <a:rPr lang="ja-JP" altLang="en-US" sz="1600" dirty="0">
                  <a:latin typeface="Meiryo" charset="-128"/>
                  <a:ea typeface="Meiryo" charset="-128"/>
                  <a:cs typeface="Meiryo" charset="-128"/>
                </a:rPr>
                <a:t>アプリのホーム画面へ戻ることができます。</a:t>
              </a:r>
            </a:p>
          </p:txBody>
        </p:sp>
      </p:grpSp>
      <p:sp>
        <p:nvSpPr>
          <p:cNvPr id="37" name="テキスト ボックス 36">
            <a:extLst>
              <a:ext uri="{FF2B5EF4-FFF2-40B4-BE49-F238E27FC236}">
                <a16:creationId xmlns:a16="http://schemas.microsoft.com/office/drawing/2014/main" id="{2A54B65B-3F7D-0275-22BB-A2235122D997}"/>
              </a:ext>
            </a:extLst>
          </p:cNvPr>
          <p:cNvSpPr txBox="1"/>
          <p:nvPr/>
        </p:nvSpPr>
        <p:spPr>
          <a:xfrm>
            <a:off x="323528" y="4509120"/>
            <a:ext cx="2232248" cy="1323439"/>
          </a:xfrm>
          <a:prstGeom prst="rect">
            <a:avLst/>
          </a:prstGeom>
          <a:noFill/>
        </p:spPr>
        <p:txBody>
          <a:bodyPr wrap="square">
            <a:spAutoFit/>
          </a:bodyPr>
          <a:lstStyle/>
          <a:p>
            <a:pPr indent="-417600"/>
            <a:r>
              <a:rPr lang="ja-JP" altLang="en-US" sz="1600" dirty="0">
                <a:latin typeface="Meiryo" charset="-128"/>
                <a:ea typeface="Meiryo" charset="-128"/>
                <a:cs typeface="Meiryo" charset="-128"/>
              </a:rPr>
              <a:t>「　　」を押すと</a:t>
            </a:r>
            <a:r>
              <a:rPr lang="en-US" altLang="ja-JP" sz="1600" dirty="0">
                <a:latin typeface="Meiryo" charset="-128"/>
                <a:ea typeface="Meiryo" charset="-128"/>
                <a:cs typeface="Meiryo" charset="-128"/>
              </a:rPr>
              <a:t>SH”U”N</a:t>
            </a:r>
            <a:r>
              <a:rPr lang="ja-JP" altLang="en-US" sz="1600" dirty="0">
                <a:latin typeface="Meiryo" charset="-128"/>
                <a:ea typeface="Meiryo" charset="-128"/>
                <a:cs typeface="Meiryo" charset="-128"/>
              </a:rPr>
              <a:t>プロジェクトについての説明とホームページへのリンクが表示されます。</a:t>
            </a:r>
          </a:p>
        </p:txBody>
      </p:sp>
      <p:grpSp>
        <p:nvGrpSpPr>
          <p:cNvPr id="8" name="グループ化 7">
            <a:extLst>
              <a:ext uri="{FF2B5EF4-FFF2-40B4-BE49-F238E27FC236}">
                <a16:creationId xmlns:a16="http://schemas.microsoft.com/office/drawing/2014/main" id="{0803CD0B-E218-43A9-BB06-46F0C635ECD8}"/>
              </a:ext>
            </a:extLst>
          </p:cNvPr>
          <p:cNvGrpSpPr/>
          <p:nvPr/>
        </p:nvGrpSpPr>
        <p:grpSpPr>
          <a:xfrm>
            <a:off x="6584184" y="1603793"/>
            <a:ext cx="2242033" cy="1964355"/>
            <a:chOff x="6635678" y="1316236"/>
            <a:chExt cx="2242033" cy="1647617"/>
          </a:xfrm>
        </p:grpSpPr>
        <p:sp>
          <p:nvSpPr>
            <p:cNvPr id="40" name="四角形: 角を丸くする 39">
              <a:extLst>
                <a:ext uri="{FF2B5EF4-FFF2-40B4-BE49-F238E27FC236}">
                  <a16:creationId xmlns:a16="http://schemas.microsoft.com/office/drawing/2014/main" id="{0344957A-C372-3265-95FB-0EC33E26D6A7}"/>
                </a:ext>
              </a:extLst>
            </p:cNvPr>
            <p:cNvSpPr/>
            <p:nvPr/>
          </p:nvSpPr>
          <p:spPr>
            <a:xfrm>
              <a:off x="6635678" y="1316236"/>
              <a:ext cx="2206474" cy="1647617"/>
            </a:xfrm>
            <a:prstGeom prst="roundRect">
              <a:avLst/>
            </a:prstGeom>
            <a:solidFill>
              <a:srgbClr val="FFFFCC"/>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1" name="テキスト ボックス 20">
              <a:extLst>
                <a:ext uri="{FF2B5EF4-FFF2-40B4-BE49-F238E27FC236}">
                  <a16:creationId xmlns:a16="http://schemas.microsoft.com/office/drawing/2014/main" id="{3853AA33-4F51-C512-9829-5AD690AB8CDF}"/>
                </a:ext>
              </a:extLst>
            </p:cNvPr>
            <p:cNvSpPr txBox="1"/>
            <p:nvPr/>
          </p:nvSpPr>
          <p:spPr>
            <a:xfrm>
              <a:off x="6807253" y="1441649"/>
              <a:ext cx="1884944" cy="584775"/>
            </a:xfrm>
            <a:prstGeom prst="rect">
              <a:avLst/>
            </a:prstGeom>
            <a:noFill/>
          </p:spPr>
          <p:txBody>
            <a:bodyPr wrap="square">
              <a:spAutoFit/>
            </a:bodyPr>
            <a:lstStyle/>
            <a:p>
              <a:pPr lvl="0" algn="ctr">
                <a:defRPr/>
              </a:pPr>
              <a:r>
                <a:rPr lang="en-US" altLang="ja-JP" sz="1600" b="1" dirty="0">
                  <a:solidFill>
                    <a:srgbClr val="009650"/>
                  </a:solidFill>
                  <a:latin typeface="Meiryo" charset="-128"/>
                  <a:ea typeface="Meiryo" charset="-128"/>
                  <a:cs typeface="Meiryo" charset="-128"/>
                </a:rPr>
                <a:t>SH”U”N</a:t>
              </a:r>
              <a:r>
                <a:rPr lang="ja-JP" altLang="en-US" sz="1600" b="1" dirty="0">
                  <a:solidFill>
                    <a:srgbClr val="009650"/>
                  </a:solidFill>
                  <a:latin typeface="Meiryo" charset="-128"/>
                  <a:ea typeface="Meiryo" charset="-128"/>
                  <a:cs typeface="Meiryo" charset="-128"/>
                </a:rPr>
                <a:t>ちゃんの</a:t>
              </a:r>
              <a:endParaRPr lang="en-US" altLang="ja-JP" sz="1600" b="1" dirty="0">
                <a:solidFill>
                  <a:srgbClr val="009650"/>
                </a:solidFill>
                <a:latin typeface="Meiryo" charset="-128"/>
                <a:ea typeface="Meiryo" charset="-128"/>
                <a:cs typeface="Meiryo" charset="-128"/>
              </a:endParaRPr>
            </a:p>
            <a:p>
              <a:pPr lvl="0" algn="ctr">
                <a:defRPr/>
              </a:pPr>
              <a:r>
                <a:rPr lang="ja-JP" altLang="en-US" sz="1600" b="1" dirty="0">
                  <a:solidFill>
                    <a:srgbClr val="009650"/>
                  </a:solidFill>
                  <a:latin typeface="Meiryo" charset="-128"/>
                  <a:ea typeface="Meiryo" charset="-128"/>
                  <a:cs typeface="Meiryo" charset="-128"/>
                </a:rPr>
                <a:t>お助け</a:t>
              </a:r>
              <a:r>
                <a:rPr lang="en-US" altLang="ja-JP" sz="1600" b="1" dirty="0">
                  <a:solidFill>
                    <a:srgbClr val="009650"/>
                  </a:solidFill>
                  <a:latin typeface="Meiryo" charset="-128"/>
                  <a:ea typeface="Meiryo" charset="-128"/>
                  <a:cs typeface="Meiryo" charset="-128"/>
                </a:rPr>
                <a:t>MEMO</a:t>
              </a:r>
            </a:p>
          </p:txBody>
        </p:sp>
        <p:sp>
          <p:nvSpPr>
            <p:cNvPr id="38" name="テキスト ボックス 37">
              <a:extLst>
                <a:ext uri="{FF2B5EF4-FFF2-40B4-BE49-F238E27FC236}">
                  <a16:creationId xmlns:a16="http://schemas.microsoft.com/office/drawing/2014/main" id="{BCE6BAD4-A9BB-132B-483A-9D9A5963DECB}"/>
                </a:ext>
              </a:extLst>
            </p:cNvPr>
            <p:cNvSpPr txBox="1"/>
            <p:nvPr/>
          </p:nvSpPr>
          <p:spPr>
            <a:xfrm>
              <a:off x="6645463" y="2012104"/>
              <a:ext cx="2232248" cy="697005"/>
            </a:xfrm>
            <a:prstGeom prst="rect">
              <a:avLst/>
            </a:prstGeom>
            <a:noFill/>
          </p:spPr>
          <p:txBody>
            <a:bodyPr wrap="square">
              <a:spAutoFit/>
            </a:bodyPr>
            <a:lstStyle/>
            <a:p>
              <a:pPr indent="-417600"/>
              <a:r>
                <a:rPr lang="ja-JP" altLang="en-US" sz="1600" dirty="0">
                  <a:latin typeface="Meiryo" charset="-128"/>
                  <a:ea typeface="Meiryo" charset="-128"/>
                  <a:cs typeface="Meiryo" charset="-128"/>
                </a:rPr>
                <a:t>「　　」を押すとアプリの遊び方が表示されます。</a:t>
              </a:r>
            </a:p>
          </p:txBody>
        </p:sp>
      </p:grpSp>
      <p:grpSp>
        <p:nvGrpSpPr>
          <p:cNvPr id="10" name="グループ化 9">
            <a:extLst>
              <a:ext uri="{FF2B5EF4-FFF2-40B4-BE49-F238E27FC236}">
                <a16:creationId xmlns:a16="http://schemas.microsoft.com/office/drawing/2014/main" id="{776D8214-AF1B-4599-8057-81E795E6564A}"/>
              </a:ext>
            </a:extLst>
          </p:cNvPr>
          <p:cNvGrpSpPr/>
          <p:nvPr/>
        </p:nvGrpSpPr>
        <p:grpSpPr>
          <a:xfrm>
            <a:off x="6593969" y="4133370"/>
            <a:ext cx="2263713" cy="2680006"/>
            <a:chOff x="6613998" y="4700555"/>
            <a:chExt cx="2263713" cy="1739441"/>
          </a:xfrm>
        </p:grpSpPr>
        <p:sp>
          <p:nvSpPr>
            <p:cNvPr id="41" name="四角形: 角を丸くする 40">
              <a:extLst>
                <a:ext uri="{FF2B5EF4-FFF2-40B4-BE49-F238E27FC236}">
                  <a16:creationId xmlns:a16="http://schemas.microsoft.com/office/drawing/2014/main" id="{984FF48C-136D-5B28-1484-A2535C3FCC86}"/>
                </a:ext>
              </a:extLst>
            </p:cNvPr>
            <p:cNvSpPr/>
            <p:nvPr/>
          </p:nvSpPr>
          <p:spPr>
            <a:xfrm>
              <a:off x="6613998" y="4700555"/>
              <a:ext cx="2206474" cy="1392741"/>
            </a:xfrm>
            <a:prstGeom prst="roundRect">
              <a:avLst/>
            </a:prstGeom>
            <a:solidFill>
              <a:srgbClr val="FFFFCC"/>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3" name="テキスト ボックス 22">
              <a:extLst>
                <a:ext uri="{FF2B5EF4-FFF2-40B4-BE49-F238E27FC236}">
                  <a16:creationId xmlns:a16="http://schemas.microsoft.com/office/drawing/2014/main" id="{588E3B80-0BA0-61C0-6230-70449B49D736}"/>
                </a:ext>
              </a:extLst>
            </p:cNvPr>
            <p:cNvSpPr txBox="1"/>
            <p:nvPr/>
          </p:nvSpPr>
          <p:spPr>
            <a:xfrm>
              <a:off x="6796989" y="4786730"/>
              <a:ext cx="1884944" cy="338554"/>
            </a:xfrm>
            <a:prstGeom prst="rect">
              <a:avLst/>
            </a:prstGeom>
            <a:noFill/>
          </p:spPr>
          <p:txBody>
            <a:bodyPr wrap="square">
              <a:spAutoFit/>
            </a:bodyPr>
            <a:lstStyle/>
            <a:p>
              <a:pPr lvl="0" algn="ctr">
                <a:defRPr/>
              </a:pPr>
              <a:r>
                <a:rPr lang="en-US" altLang="ja-JP" sz="1600" b="1" dirty="0">
                  <a:solidFill>
                    <a:srgbClr val="009650"/>
                  </a:solidFill>
                  <a:latin typeface="Meiryo" charset="-128"/>
                  <a:ea typeface="Meiryo" charset="-128"/>
                  <a:cs typeface="Meiryo" charset="-128"/>
                </a:rPr>
                <a:t>MENU</a:t>
              </a:r>
            </a:p>
          </p:txBody>
        </p:sp>
        <p:sp>
          <p:nvSpPr>
            <p:cNvPr id="39" name="テキスト ボックス 38">
              <a:extLst>
                <a:ext uri="{FF2B5EF4-FFF2-40B4-BE49-F238E27FC236}">
                  <a16:creationId xmlns:a16="http://schemas.microsoft.com/office/drawing/2014/main" id="{AC2DD46F-9C52-BAD0-E250-E6BDAF6B9D26}"/>
                </a:ext>
              </a:extLst>
            </p:cNvPr>
            <p:cNvSpPr txBox="1"/>
            <p:nvPr/>
          </p:nvSpPr>
          <p:spPr>
            <a:xfrm>
              <a:off x="6645463" y="5116557"/>
              <a:ext cx="2232248" cy="1323439"/>
            </a:xfrm>
            <a:prstGeom prst="rect">
              <a:avLst/>
            </a:prstGeom>
            <a:noFill/>
          </p:spPr>
          <p:txBody>
            <a:bodyPr wrap="square">
              <a:spAutoFit/>
            </a:bodyPr>
            <a:lstStyle/>
            <a:p>
              <a:pPr indent="-417600"/>
              <a:r>
                <a:rPr lang="ja-JP" altLang="en-US" sz="1600" dirty="0">
                  <a:latin typeface="Meiryo" charset="-128"/>
                  <a:ea typeface="Meiryo" charset="-128"/>
                  <a:cs typeface="Meiryo" charset="-128"/>
                </a:rPr>
                <a:t>「　　」を押すと</a:t>
              </a:r>
              <a:endParaRPr lang="en-US" altLang="ja-JP" sz="1600" dirty="0">
                <a:latin typeface="Meiryo" charset="-128"/>
                <a:ea typeface="Meiryo" charset="-128"/>
                <a:cs typeface="Meiryo" charset="-128"/>
              </a:endParaRPr>
            </a:p>
            <a:p>
              <a:pPr indent="-417600"/>
              <a:r>
                <a:rPr lang="ja-JP" altLang="en-US" sz="1600" dirty="0">
                  <a:latin typeface="Meiryo" charset="-128"/>
                  <a:ea typeface="Meiryo" charset="-128"/>
                  <a:cs typeface="Meiryo" charset="-128"/>
                </a:rPr>
                <a:t>「ホーム」「みんなの動き」 「情報・設定」のリンクが表示されます。</a:t>
              </a:r>
            </a:p>
          </p:txBody>
        </p:sp>
      </p:grpSp>
      <p:sp>
        <p:nvSpPr>
          <p:cNvPr id="31" name="正方形/長方形 30">
            <a:extLst>
              <a:ext uri="{FF2B5EF4-FFF2-40B4-BE49-F238E27FC236}">
                <a16:creationId xmlns:a16="http://schemas.microsoft.com/office/drawing/2014/main" id="{3448D2FC-529C-496E-A976-8901A971053E}"/>
              </a:ext>
            </a:extLst>
          </p:cNvPr>
          <p:cNvSpPr/>
          <p:nvPr/>
        </p:nvSpPr>
        <p:spPr>
          <a:xfrm>
            <a:off x="3512042" y="5785729"/>
            <a:ext cx="360466" cy="26635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正方形/長方形 14">
            <a:extLst>
              <a:ext uri="{FF2B5EF4-FFF2-40B4-BE49-F238E27FC236}">
                <a16:creationId xmlns:a16="http://schemas.microsoft.com/office/drawing/2014/main" id="{DF636A7F-F221-08ED-54C3-398E8C5BF9E6}"/>
              </a:ext>
            </a:extLst>
          </p:cNvPr>
          <p:cNvSpPr/>
          <p:nvPr/>
        </p:nvSpPr>
        <p:spPr>
          <a:xfrm>
            <a:off x="3934009" y="5790481"/>
            <a:ext cx="238977" cy="26635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a:extLst>
              <a:ext uri="{FF2B5EF4-FFF2-40B4-BE49-F238E27FC236}">
                <a16:creationId xmlns:a16="http://schemas.microsoft.com/office/drawing/2014/main" id="{F6E7015C-B500-2091-B7B7-A457E2A56ECB}"/>
              </a:ext>
            </a:extLst>
          </p:cNvPr>
          <p:cNvSpPr/>
          <p:nvPr/>
        </p:nvSpPr>
        <p:spPr>
          <a:xfrm>
            <a:off x="4230772" y="5790481"/>
            <a:ext cx="238977" cy="26635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正方形/長方形 17">
            <a:extLst>
              <a:ext uri="{FF2B5EF4-FFF2-40B4-BE49-F238E27FC236}">
                <a16:creationId xmlns:a16="http://schemas.microsoft.com/office/drawing/2014/main" id="{159A2EFC-03E0-A7B1-5739-1D9741DEBBE2}"/>
              </a:ext>
            </a:extLst>
          </p:cNvPr>
          <p:cNvSpPr/>
          <p:nvPr/>
        </p:nvSpPr>
        <p:spPr>
          <a:xfrm>
            <a:off x="5436097" y="5809704"/>
            <a:ext cx="263422" cy="26635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4" name="図 23">
            <a:extLst>
              <a:ext uri="{FF2B5EF4-FFF2-40B4-BE49-F238E27FC236}">
                <a16:creationId xmlns:a16="http://schemas.microsoft.com/office/drawing/2014/main" id="{F90BA0C9-2BA3-4DCF-8E1D-440CEBB0B6DD}"/>
              </a:ext>
            </a:extLst>
          </p:cNvPr>
          <p:cNvPicPr>
            <a:picLocks noChangeAspect="1"/>
          </p:cNvPicPr>
          <p:nvPr/>
        </p:nvPicPr>
        <p:blipFill>
          <a:blip r:embed="rId4"/>
          <a:stretch>
            <a:fillRect/>
          </a:stretch>
        </p:blipFill>
        <p:spPr>
          <a:xfrm>
            <a:off x="613091" y="4570258"/>
            <a:ext cx="397882" cy="200835"/>
          </a:xfrm>
          <a:prstGeom prst="rect">
            <a:avLst/>
          </a:prstGeom>
        </p:spPr>
      </p:pic>
      <p:pic>
        <p:nvPicPr>
          <p:cNvPr id="32" name="図 31">
            <a:extLst>
              <a:ext uri="{FF2B5EF4-FFF2-40B4-BE49-F238E27FC236}">
                <a16:creationId xmlns:a16="http://schemas.microsoft.com/office/drawing/2014/main" id="{CC09F13F-1D01-F1A7-A26B-78C9A027FF5B}"/>
              </a:ext>
            </a:extLst>
          </p:cNvPr>
          <p:cNvPicPr>
            <a:picLocks noChangeAspect="1"/>
          </p:cNvPicPr>
          <p:nvPr/>
        </p:nvPicPr>
        <p:blipFill>
          <a:blip r:embed="rId5"/>
          <a:stretch>
            <a:fillRect/>
          </a:stretch>
        </p:blipFill>
        <p:spPr>
          <a:xfrm>
            <a:off x="732698" y="2250249"/>
            <a:ext cx="226069" cy="232348"/>
          </a:xfrm>
          <a:prstGeom prst="rect">
            <a:avLst/>
          </a:prstGeom>
        </p:spPr>
      </p:pic>
      <p:pic>
        <p:nvPicPr>
          <p:cNvPr id="44" name="図 43">
            <a:extLst>
              <a:ext uri="{FF2B5EF4-FFF2-40B4-BE49-F238E27FC236}">
                <a16:creationId xmlns:a16="http://schemas.microsoft.com/office/drawing/2014/main" id="{33F03A04-583C-B074-6C8C-DA684021629C}"/>
              </a:ext>
            </a:extLst>
          </p:cNvPr>
          <p:cNvPicPr>
            <a:picLocks noChangeAspect="1"/>
          </p:cNvPicPr>
          <p:nvPr/>
        </p:nvPicPr>
        <p:blipFill>
          <a:blip r:embed="rId6"/>
          <a:stretch>
            <a:fillRect/>
          </a:stretch>
        </p:blipFill>
        <p:spPr>
          <a:xfrm>
            <a:off x="6934384" y="2450507"/>
            <a:ext cx="302212" cy="258413"/>
          </a:xfrm>
          <a:prstGeom prst="rect">
            <a:avLst/>
          </a:prstGeom>
        </p:spPr>
      </p:pic>
      <p:pic>
        <p:nvPicPr>
          <p:cNvPr id="46" name="図 45">
            <a:extLst>
              <a:ext uri="{FF2B5EF4-FFF2-40B4-BE49-F238E27FC236}">
                <a16:creationId xmlns:a16="http://schemas.microsoft.com/office/drawing/2014/main" id="{520A30CF-9D22-AF67-CF1C-A632E1796B31}"/>
              </a:ext>
            </a:extLst>
          </p:cNvPr>
          <p:cNvPicPr>
            <a:picLocks noChangeAspect="1"/>
          </p:cNvPicPr>
          <p:nvPr/>
        </p:nvPicPr>
        <p:blipFill>
          <a:blip r:embed="rId7"/>
          <a:stretch>
            <a:fillRect/>
          </a:stretch>
        </p:blipFill>
        <p:spPr>
          <a:xfrm>
            <a:off x="7003328" y="4780465"/>
            <a:ext cx="273524" cy="267088"/>
          </a:xfrm>
          <a:prstGeom prst="rect">
            <a:avLst/>
          </a:prstGeom>
        </p:spPr>
      </p:pic>
    </p:spTree>
    <p:extLst>
      <p:ext uri="{BB962C8B-B14F-4D97-AF65-F5344CB8AC3E}">
        <p14:creationId xmlns:p14="http://schemas.microsoft.com/office/powerpoint/2010/main" val="29926061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770127" y="530696"/>
            <a:ext cx="4698722" cy="547842"/>
          </a:xfrm>
        </p:spPr>
        <p:txBody>
          <a:bodyPr wrap="none">
            <a:spAutoFit/>
          </a:bodyPr>
          <a:lstStyle/>
          <a:p>
            <a:r>
              <a:rPr lang="ja-JP" altLang="en-US" dirty="0"/>
              <a:t>アプリを活用してみよう</a:t>
            </a:r>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3-B</a:t>
            </a:r>
            <a:endParaRPr lang="en-US" sz="3600" dirty="0"/>
          </a:p>
        </p:txBody>
      </p:sp>
      <p:sp>
        <p:nvSpPr>
          <p:cNvPr id="7" name="字幕 13">
            <a:extLst>
              <a:ext uri="{FF2B5EF4-FFF2-40B4-BE49-F238E27FC236}">
                <a16:creationId xmlns:a16="http://schemas.microsoft.com/office/drawing/2014/main" id="{86A73A6F-F5AF-2C64-7B38-A2DE37B10167}"/>
              </a:ext>
            </a:extLst>
          </p:cNvPr>
          <p:cNvSpPr>
            <a:spLocks noGrp="1"/>
          </p:cNvSpPr>
          <p:nvPr>
            <p:ph type="subTitle" idx="1"/>
          </p:nvPr>
        </p:nvSpPr>
        <p:spPr>
          <a:xfrm>
            <a:off x="507804" y="1459134"/>
            <a:ext cx="8280000" cy="414976"/>
          </a:xfrm>
        </p:spPr>
        <p:txBody>
          <a:bodyPr vert="horz" lIns="91440" tIns="45720" rIns="91440" bIns="45720" rtlCol="0" anchor="t">
            <a:normAutofit/>
          </a:bodyPr>
          <a:lstStyle/>
          <a:p>
            <a:r>
              <a:rPr lang="ja-JP" altLang="en-US" sz="2000" dirty="0">
                <a:latin typeface="Meiryo"/>
                <a:ea typeface="Meiryo"/>
              </a:rPr>
              <a:t>フィッシュポイントを確認してみましょう。</a:t>
            </a:r>
          </a:p>
        </p:txBody>
      </p:sp>
      <p:pic>
        <p:nvPicPr>
          <p:cNvPr id="3" name="図 2" descr="グラフィカル ユーザー インターフェイス, テキスト, アプリケーション, チャットまたはテキスト メッセージ&#10;&#10;自動的に生成された説明">
            <a:extLst>
              <a:ext uri="{FF2B5EF4-FFF2-40B4-BE49-F238E27FC236}">
                <a16:creationId xmlns:a16="http://schemas.microsoft.com/office/drawing/2014/main" id="{680693F8-1B58-D491-8AD6-75B077FA8AA7}"/>
              </a:ext>
            </a:extLst>
          </p:cNvPr>
          <p:cNvPicPr>
            <a:picLocks noChangeAspect="1"/>
          </p:cNvPicPr>
          <p:nvPr/>
        </p:nvPicPr>
        <p:blipFill>
          <a:blip r:embed="rId3"/>
          <a:stretch>
            <a:fillRect/>
          </a:stretch>
        </p:blipFill>
        <p:spPr>
          <a:xfrm>
            <a:off x="6565753" y="1943572"/>
            <a:ext cx="1823193" cy="3945848"/>
          </a:xfrm>
          <a:prstGeom prst="rect">
            <a:avLst/>
          </a:prstGeom>
          <a:ln>
            <a:solidFill>
              <a:schemeClr val="tx1"/>
            </a:solidFill>
          </a:ln>
        </p:spPr>
      </p:pic>
      <p:pic>
        <p:nvPicPr>
          <p:cNvPr id="6" name="図 5" descr="グラフィカル ユーザー インターフェイス が含まれている画像&#10;&#10;自動的に生成された説明">
            <a:extLst>
              <a:ext uri="{FF2B5EF4-FFF2-40B4-BE49-F238E27FC236}">
                <a16:creationId xmlns:a16="http://schemas.microsoft.com/office/drawing/2014/main" id="{86479654-951D-AD4B-492A-097927D13C0A}"/>
              </a:ext>
            </a:extLst>
          </p:cNvPr>
          <p:cNvPicPr>
            <a:picLocks noChangeAspect="1"/>
          </p:cNvPicPr>
          <p:nvPr/>
        </p:nvPicPr>
        <p:blipFill>
          <a:blip r:embed="rId4"/>
          <a:stretch>
            <a:fillRect/>
          </a:stretch>
        </p:blipFill>
        <p:spPr>
          <a:xfrm>
            <a:off x="4143853" y="1972841"/>
            <a:ext cx="1823193" cy="3945577"/>
          </a:xfrm>
          <a:prstGeom prst="rect">
            <a:avLst/>
          </a:prstGeom>
          <a:ln>
            <a:solidFill>
              <a:schemeClr val="tx1"/>
            </a:solidFill>
          </a:ln>
        </p:spPr>
      </p:pic>
      <p:sp>
        <p:nvSpPr>
          <p:cNvPr id="8" name="正方形/長方形 7">
            <a:extLst>
              <a:ext uri="{FF2B5EF4-FFF2-40B4-BE49-F238E27FC236}">
                <a16:creationId xmlns:a16="http://schemas.microsoft.com/office/drawing/2014/main" id="{CD77CCEC-FAF2-4C82-38DE-7A432B64BB8A}"/>
              </a:ext>
            </a:extLst>
          </p:cNvPr>
          <p:cNvSpPr/>
          <p:nvPr/>
        </p:nvSpPr>
        <p:spPr>
          <a:xfrm>
            <a:off x="4143853" y="2246982"/>
            <a:ext cx="1823193" cy="41497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9" name="図形グループ 15">
            <a:extLst>
              <a:ext uri="{FF2B5EF4-FFF2-40B4-BE49-F238E27FC236}">
                <a16:creationId xmlns:a16="http://schemas.microsoft.com/office/drawing/2014/main" id="{1FD3F213-4CBC-8BED-5AFF-E5186B3E93B5}"/>
              </a:ext>
            </a:extLst>
          </p:cNvPr>
          <p:cNvGrpSpPr/>
          <p:nvPr/>
        </p:nvGrpSpPr>
        <p:grpSpPr>
          <a:xfrm>
            <a:off x="4182064" y="1943572"/>
            <a:ext cx="296587" cy="293005"/>
            <a:chOff x="2897417" y="3995693"/>
            <a:chExt cx="296587" cy="293005"/>
          </a:xfrm>
        </p:grpSpPr>
        <p:sp>
          <p:nvSpPr>
            <p:cNvPr id="10" name="円/楕円 16">
              <a:extLst>
                <a:ext uri="{FF2B5EF4-FFF2-40B4-BE49-F238E27FC236}">
                  <a16:creationId xmlns:a16="http://schemas.microsoft.com/office/drawing/2014/main" id="{50D06279-B56E-D038-D3F8-C6D3CDD2157E}"/>
                </a:ext>
              </a:extLst>
            </p:cNvPr>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a:extLst>
                <a:ext uri="{FF2B5EF4-FFF2-40B4-BE49-F238E27FC236}">
                  <a16:creationId xmlns:a16="http://schemas.microsoft.com/office/drawing/2014/main" id="{565135B4-03FD-07B3-7B8E-C75D5D4F2CD6}"/>
                </a:ext>
              </a:extLst>
            </p:cNvPr>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a:solidFill>
                  <a:srgbClr val="009650"/>
                </a:solidFill>
                <a:latin typeface="Meiryo" charset="-128"/>
                <a:ea typeface="Meiryo" charset="-128"/>
                <a:cs typeface="Meiryo" charset="-128"/>
              </a:endParaRPr>
            </a:p>
          </p:txBody>
        </p:sp>
      </p:grpSp>
      <p:sp>
        <p:nvSpPr>
          <p:cNvPr id="12" name="テキスト ボックス 11">
            <a:extLst>
              <a:ext uri="{FF2B5EF4-FFF2-40B4-BE49-F238E27FC236}">
                <a16:creationId xmlns:a16="http://schemas.microsoft.com/office/drawing/2014/main" id="{3EC89249-C559-2C83-A9A8-5C0E7BCB1955}"/>
              </a:ext>
            </a:extLst>
          </p:cNvPr>
          <p:cNvSpPr txBox="1"/>
          <p:nvPr/>
        </p:nvSpPr>
        <p:spPr>
          <a:xfrm>
            <a:off x="323525" y="2050970"/>
            <a:ext cx="3534099" cy="2369880"/>
          </a:xfrm>
          <a:prstGeom prst="rect">
            <a:avLst/>
          </a:prstGeom>
          <a:noFill/>
        </p:spPr>
        <p:txBody>
          <a:bodyPr wrap="square">
            <a:spAutoFit/>
          </a:bodyPr>
          <a:lstStyle/>
          <a:p>
            <a:pPr marL="417513" indent="-835025"/>
            <a:r>
              <a:rPr lang="ja-JP" altLang="en-US" sz="2400" b="1" dirty="0">
                <a:solidFill>
                  <a:srgbClr val="009650"/>
                </a:solidFill>
                <a:latin typeface="Meiryo" charset="-128"/>
                <a:ea typeface="Meiryo" charset="-128"/>
                <a:cs typeface="Meiryo" charset="-128"/>
              </a:rPr>
              <a:t>❶</a:t>
            </a:r>
            <a:r>
              <a:rPr lang="ja-JP" altLang="en-US" sz="1600" b="1" dirty="0">
                <a:latin typeface="Meiryo" charset="-128"/>
                <a:ea typeface="Meiryo" charset="-128"/>
                <a:cs typeface="Meiryo" charset="-128"/>
              </a:rPr>
              <a:t>  </a:t>
            </a:r>
            <a:r>
              <a:rPr lang="ja-JP" altLang="en-US" sz="2000" b="1" dirty="0">
                <a:latin typeface="Meiryo" charset="-128"/>
                <a:ea typeface="Meiryo" charset="-128"/>
                <a:cs typeface="Meiryo" charset="-128"/>
              </a:rPr>
              <a:t>ここでは、現在のあなたの</a:t>
            </a:r>
            <a:r>
              <a:rPr lang="en-US" altLang="ja-JP" sz="2000" b="1" dirty="0">
                <a:latin typeface="Meiryo" charset="-128"/>
                <a:ea typeface="Meiryo" charset="-128"/>
                <a:cs typeface="Meiryo" charset="-128"/>
              </a:rPr>
              <a:t>Fish Points</a:t>
            </a:r>
            <a:r>
              <a:rPr lang="ja-JP" altLang="en-US" sz="2000" b="1" dirty="0">
                <a:latin typeface="Meiryo" charset="-128"/>
                <a:ea typeface="Meiryo" charset="-128"/>
                <a:cs typeface="Meiryo" charset="-128"/>
              </a:rPr>
              <a:t>を確認することができます</a:t>
            </a:r>
            <a:endParaRPr lang="en-US" altLang="ja-JP" sz="2000" b="1" dirty="0">
              <a:latin typeface="Meiryo" charset="-128"/>
              <a:ea typeface="Meiryo" charset="-128"/>
              <a:cs typeface="Meiryo" charset="-128"/>
            </a:endParaRPr>
          </a:p>
          <a:p>
            <a:pPr indent="-417600"/>
            <a:endParaRPr lang="en-US" altLang="ja-JP" sz="2000" b="1" dirty="0">
              <a:latin typeface="Meiryo" charset="-128"/>
              <a:ea typeface="Meiryo" charset="-128"/>
              <a:cs typeface="Meiryo" charset="-128"/>
            </a:endParaRPr>
          </a:p>
          <a:p>
            <a:pPr marL="417513" indent="-835025"/>
            <a:r>
              <a:rPr lang="ja-JP" altLang="en-US" sz="2400" b="1" dirty="0">
                <a:solidFill>
                  <a:srgbClr val="009650"/>
                </a:solidFill>
                <a:latin typeface="Meiryo" charset="-128"/>
                <a:ea typeface="Meiryo" charset="-128"/>
                <a:cs typeface="Meiryo" charset="-128"/>
              </a:rPr>
              <a:t>❷</a:t>
            </a:r>
            <a:r>
              <a:rPr lang="ja-JP" altLang="en-US" sz="2000" b="1" dirty="0">
                <a:latin typeface="Meiryo" charset="-128"/>
                <a:ea typeface="Meiryo" charset="-128"/>
                <a:cs typeface="Meiryo" charset="-128"/>
              </a:rPr>
              <a:t> </a:t>
            </a:r>
            <a:r>
              <a:rPr lang="ja-JP" altLang="en-US" sz="2000" b="1" dirty="0">
                <a:solidFill>
                  <a:srgbClr val="009650"/>
                </a:solidFill>
                <a:latin typeface="Meiryo" charset="-128"/>
                <a:ea typeface="Meiryo" charset="-128"/>
                <a:cs typeface="Meiryo" charset="-128"/>
              </a:rPr>
              <a:t>❶</a:t>
            </a:r>
            <a:r>
              <a:rPr lang="ja-JP" altLang="en-US" sz="2000" b="1" dirty="0">
                <a:latin typeface="Meiryo" charset="-128"/>
                <a:ea typeface="Meiryo" charset="-128"/>
                <a:cs typeface="Meiryo" charset="-128"/>
              </a:rPr>
              <a:t>を押すと</a:t>
            </a:r>
            <a:r>
              <a:rPr lang="en-US" altLang="ja-JP" sz="2000" b="1" dirty="0">
                <a:latin typeface="Meiryo" charset="-128"/>
                <a:ea typeface="Meiryo" charset="-128"/>
                <a:cs typeface="Meiryo" charset="-128"/>
              </a:rPr>
              <a:t>Fish Points</a:t>
            </a:r>
            <a:r>
              <a:rPr lang="ja-JP" altLang="en-US" sz="2000" b="1" dirty="0">
                <a:latin typeface="Meiryo" charset="-128"/>
                <a:ea typeface="Meiryo" charset="-128"/>
                <a:cs typeface="Meiryo" charset="-128"/>
              </a:rPr>
              <a:t>についての説明画面が</a:t>
            </a:r>
            <a:endParaRPr lang="en-US" altLang="ja-JP" sz="2000" b="1" dirty="0">
              <a:latin typeface="Meiryo" charset="-128"/>
              <a:ea typeface="Meiryo" charset="-128"/>
              <a:cs typeface="Meiryo" charset="-128"/>
            </a:endParaRPr>
          </a:p>
          <a:p>
            <a:pPr indent="-417600"/>
            <a:r>
              <a:rPr lang="ja-JP" altLang="en-US" sz="2000" b="1" dirty="0">
                <a:latin typeface="Meiryo" charset="-128"/>
                <a:ea typeface="Meiryo" charset="-128"/>
                <a:cs typeface="Meiryo" charset="-128"/>
              </a:rPr>
              <a:t>　  表示されます</a:t>
            </a:r>
            <a:endParaRPr lang="en-US" altLang="ja-JP" sz="2000" b="1" dirty="0">
              <a:latin typeface="Meiryo" charset="-128"/>
              <a:ea typeface="Meiryo" charset="-128"/>
              <a:cs typeface="Meiryo" charset="-128"/>
            </a:endParaRPr>
          </a:p>
        </p:txBody>
      </p:sp>
      <p:grpSp>
        <p:nvGrpSpPr>
          <p:cNvPr id="13" name="図形グループ 20">
            <a:extLst>
              <a:ext uri="{FF2B5EF4-FFF2-40B4-BE49-F238E27FC236}">
                <a16:creationId xmlns:a16="http://schemas.microsoft.com/office/drawing/2014/main" id="{E1B0DF6D-165D-D469-4B47-06AF96617C18}"/>
              </a:ext>
            </a:extLst>
          </p:cNvPr>
          <p:cNvGrpSpPr/>
          <p:nvPr/>
        </p:nvGrpSpPr>
        <p:grpSpPr>
          <a:xfrm>
            <a:off x="6272922" y="1680539"/>
            <a:ext cx="296586" cy="293005"/>
            <a:chOff x="3546641" y="3995693"/>
            <a:chExt cx="296586" cy="293005"/>
          </a:xfrm>
        </p:grpSpPr>
        <p:sp>
          <p:nvSpPr>
            <p:cNvPr id="14" name="円/楕円 22">
              <a:extLst>
                <a:ext uri="{FF2B5EF4-FFF2-40B4-BE49-F238E27FC236}">
                  <a16:creationId xmlns:a16="http://schemas.microsoft.com/office/drawing/2014/main" id="{B8D36D40-F09B-60CC-9F1B-EE6F4085E34B}"/>
                </a:ext>
              </a:extLst>
            </p:cNvPr>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フリーフォーム 23">
              <a:extLst>
                <a:ext uri="{FF2B5EF4-FFF2-40B4-BE49-F238E27FC236}">
                  <a16:creationId xmlns:a16="http://schemas.microsoft.com/office/drawing/2014/main" id="{6C3FDBBC-B768-73F3-7A05-E93954CC9EA6}"/>
                </a:ext>
              </a:extLst>
            </p:cNvPr>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19130398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770127" y="530696"/>
            <a:ext cx="4698722" cy="547842"/>
          </a:xfrm>
        </p:spPr>
        <p:txBody>
          <a:bodyPr wrap="none">
            <a:spAutoFit/>
          </a:bodyPr>
          <a:lstStyle/>
          <a:p>
            <a:r>
              <a:rPr lang="ja-JP" altLang="en-US" dirty="0"/>
              <a:t>アプリを活用してみよう</a:t>
            </a:r>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3-B</a:t>
            </a:r>
            <a:endParaRPr lang="en-US" sz="3600" dirty="0"/>
          </a:p>
        </p:txBody>
      </p:sp>
      <p:sp>
        <p:nvSpPr>
          <p:cNvPr id="7" name="字幕 13">
            <a:extLst>
              <a:ext uri="{FF2B5EF4-FFF2-40B4-BE49-F238E27FC236}">
                <a16:creationId xmlns:a16="http://schemas.microsoft.com/office/drawing/2014/main" id="{86A73A6F-F5AF-2C64-7B38-A2DE37B10167}"/>
              </a:ext>
            </a:extLst>
          </p:cNvPr>
          <p:cNvSpPr>
            <a:spLocks noGrp="1"/>
          </p:cNvSpPr>
          <p:nvPr>
            <p:ph type="subTitle" idx="1"/>
          </p:nvPr>
        </p:nvSpPr>
        <p:spPr>
          <a:xfrm>
            <a:off x="507804" y="1412777"/>
            <a:ext cx="8280000" cy="432048"/>
          </a:xfrm>
        </p:spPr>
        <p:txBody>
          <a:bodyPr vert="horz" lIns="91440" tIns="45720" rIns="91440" bIns="45720" rtlCol="0" anchor="t">
            <a:normAutofit/>
          </a:bodyPr>
          <a:lstStyle/>
          <a:p>
            <a:r>
              <a:rPr lang="ja-JP" altLang="en-US" sz="2000" dirty="0">
                <a:latin typeface="Meiryo"/>
                <a:ea typeface="Meiryo"/>
              </a:rPr>
              <a:t>食べた魚を選んでフィッシュポイントを貯めてみましょう</a:t>
            </a:r>
          </a:p>
        </p:txBody>
      </p:sp>
      <p:sp>
        <p:nvSpPr>
          <p:cNvPr id="16" name="テキスト ボックス 15">
            <a:extLst>
              <a:ext uri="{FF2B5EF4-FFF2-40B4-BE49-F238E27FC236}">
                <a16:creationId xmlns:a16="http://schemas.microsoft.com/office/drawing/2014/main" id="{E8397424-1EA1-A42A-568D-A9D3B747E87B}"/>
              </a:ext>
            </a:extLst>
          </p:cNvPr>
          <p:cNvSpPr txBox="1"/>
          <p:nvPr/>
        </p:nvSpPr>
        <p:spPr>
          <a:xfrm>
            <a:off x="185950" y="1844825"/>
            <a:ext cx="3168354" cy="4893647"/>
          </a:xfrm>
          <a:prstGeom prst="rect">
            <a:avLst/>
          </a:prstGeom>
          <a:noFill/>
        </p:spPr>
        <p:txBody>
          <a:bodyPr wrap="square">
            <a:spAutoFit/>
          </a:bodyPr>
          <a:lstStyle/>
          <a:p>
            <a:pPr indent="-417600"/>
            <a:r>
              <a:rPr lang="ja-JP" altLang="en-US" sz="2400" b="1" dirty="0">
                <a:solidFill>
                  <a:srgbClr val="009650"/>
                </a:solidFill>
                <a:latin typeface="Meiryo" charset="-128"/>
                <a:ea typeface="Meiryo" charset="-128"/>
                <a:cs typeface="Meiryo" charset="-128"/>
              </a:rPr>
              <a:t>❶</a:t>
            </a:r>
            <a:r>
              <a:rPr lang="ja-JP" altLang="en-US" sz="1600" b="1" dirty="0">
                <a:latin typeface="Meiryo" charset="-128"/>
                <a:ea typeface="Meiryo" charset="-128"/>
                <a:cs typeface="Meiryo" charset="-128"/>
              </a:rPr>
              <a:t> </a:t>
            </a:r>
            <a:r>
              <a:rPr lang="ja-JP" altLang="en-US" sz="2000" b="1" dirty="0">
                <a:latin typeface="Meiryo" charset="-128"/>
                <a:ea typeface="Meiryo" charset="-128"/>
                <a:cs typeface="Meiryo" charset="-128"/>
              </a:rPr>
              <a:t>「　　」を押して　</a:t>
            </a:r>
            <a:endParaRPr lang="en-US" altLang="ja-JP" sz="2000" b="1" dirty="0">
              <a:latin typeface="Meiryo" charset="-128"/>
              <a:ea typeface="Meiryo" charset="-128"/>
              <a:cs typeface="Meiryo" charset="-128"/>
            </a:endParaRPr>
          </a:p>
          <a:p>
            <a:pPr indent="-417600"/>
            <a:r>
              <a:rPr lang="ja-JP" altLang="en-US" sz="2000" b="1" dirty="0">
                <a:latin typeface="Meiryo" charset="-128"/>
                <a:ea typeface="Meiryo" charset="-128"/>
                <a:cs typeface="Meiryo" charset="-128"/>
              </a:rPr>
              <a:t>　  ください</a:t>
            </a:r>
            <a:endParaRPr lang="en-US" altLang="ja-JP" sz="2000" b="1" dirty="0">
              <a:latin typeface="Meiryo" charset="-128"/>
              <a:ea typeface="Meiryo" charset="-128"/>
              <a:cs typeface="Meiryo" charset="-128"/>
            </a:endParaRPr>
          </a:p>
          <a:p>
            <a:pPr indent="-417600"/>
            <a:endParaRPr lang="en-US" altLang="ja-JP" sz="2000" b="1" dirty="0">
              <a:latin typeface="Meiryo" charset="-128"/>
              <a:ea typeface="Meiryo" charset="-128"/>
              <a:cs typeface="Meiryo" charset="-128"/>
            </a:endParaRPr>
          </a:p>
          <a:p>
            <a:pPr marL="417513" indent="-835025"/>
            <a:r>
              <a:rPr lang="ja-JP" altLang="en-US" sz="2400" b="1" dirty="0">
                <a:solidFill>
                  <a:srgbClr val="009650"/>
                </a:solidFill>
                <a:latin typeface="Meiryo" charset="-128"/>
                <a:ea typeface="Meiryo" charset="-128"/>
                <a:cs typeface="Meiryo" charset="-128"/>
              </a:rPr>
              <a:t>❷</a:t>
            </a:r>
            <a:r>
              <a:rPr lang="ja-JP" altLang="en-US" sz="2000" b="1" dirty="0">
                <a:latin typeface="Meiryo" charset="-128"/>
                <a:ea typeface="Meiryo" charset="-128"/>
                <a:cs typeface="Meiryo" charset="-128"/>
              </a:rPr>
              <a:t> 様々な種類のさかなが</a:t>
            </a:r>
            <a:br>
              <a:rPr lang="en-US" altLang="ja-JP" sz="2000" b="1" dirty="0">
                <a:latin typeface="Meiryo" charset="-128"/>
                <a:ea typeface="Meiryo" charset="-128"/>
                <a:cs typeface="Meiryo" charset="-128"/>
              </a:rPr>
            </a:br>
            <a:r>
              <a:rPr lang="ja-JP" altLang="en-US" sz="2000" b="1" dirty="0">
                <a:latin typeface="Meiryo" charset="-128"/>
                <a:ea typeface="Meiryo" charset="-128"/>
                <a:cs typeface="Meiryo" charset="-128"/>
              </a:rPr>
              <a:t>あいうえお順で</a:t>
            </a:r>
            <a:br>
              <a:rPr lang="en-US" altLang="ja-JP" sz="2000" b="1" dirty="0">
                <a:latin typeface="Meiryo" charset="-128"/>
                <a:ea typeface="Meiryo" charset="-128"/>
                <a:cs typeface="Meiryo" charset="-128"/>
              </a:rPr>
            </a:br>
            <a:r>
              <a:rPr lang="ja-JP" altLang="en-US" sz="2000" b="1" dirty="0">
                <a:latin typeface="Meiryo" charset="-128"/>
                <a:ea typeface="Meiryo" charset="-128"/>
                <a:cs typeface="Meiryo" charset="-128"/>
              </a:rPr>
              <a:t>表示されますので、</a:t>
            </a:r>
            <a:br>
              <a:rPr lang="en-US" altLang="ja-JP" sz="2000" b="1" dirty="0">
                <a:latin typeface="Meiryo" charset="-128"/>
                <a:ea typeface="Meiryo" charset="-128"/>
                <a:cs typeface="Meiryo" charset="-128"/>
              </a:rPr>
            </a:br>
            <a:r>
              <a:rPr lang="ja-JP" altLang="en-US" sz="2000" b="1" dirty="0">
                <a:latin typeface="Meiryo" charset="-128"/>
                <a:ea typeface="Meiryo" charset="-128"/>
                <a:cs typeface="Meiryo" charset="-128"/>
              </a:rPr>
              <a:t>食べたさかなを選んで押してください</a:t>
            </a:r>
            <a:endParaRPr lang="en-US" altLang="ja-JP" sz="2000" b="1" dirty="0">
              <a:latin typeface="Meiryo" charset="-128"/>
              <a:ea typeface="Meiryo" charset="-128"/>
              <a:cs typeface="Meiryo" charset="-128"/>
            </a:endParaRPr>
          </a:p>
          <a:p>
            <a:pPr indent="-417600"/>
            <a:endParaRPr lang="en-US" altLang="ja-JP" sz="2000" b="1" dirty="0">
              <a:latin typeface="Meiryo" charset="-128"/>
              <a:ea typeface="Meiryo" charset="-128"/>
              <a:cs typeface="Meiryo" charset="-128"/>
            </a:endParaRPr>
          </a:p>
          <a:p>
            <a:pPr marL="417513" indent="-835025"/>
            <a:r>
              <a:rPr lang="ja-JP" altLang="en-US" sz="2400" b="1" dirty="0">
                <a:solidFill>
                  <a:srgbClr val="009650"/>
                </a:solidFill>
                <a:latin typeface="Meiryo" charset="-128"/>
                <a:ea typeface="Meiryo" charset="-128"/>
                <a:cs typeface="Meiryo" charset="-128"/>
              </a:rPr>
              <a:t>❸</a:t>
            </a:r>
            <a:r>
              <a:rPr lang="ja-JP" altLang="en-US" sz="2000" b="1" dirty="0">
                <a:latin typeface="Meiryo" charset="-128"/>
                <a:ea typeface="Meiryo" charset="-128"/>
                <a:cs typeface="Meiryo" charset="-128"/>
              </a:rPr>
              <a:t> 選択したさかなの</a:t>
            </a:r>
            <a:br>
              <a:rPr lang="en-US" altLang="ja-JP" sz="2000" b="1" dirty="0">
                <a:latin typeface="Meiryo" charset="-128"/>
                <a:ea typeface="Meiryo" charset="-128"/>
                <a:cs typeface="Meiryo" charset="-128"/>
              </a:rPr>
            </a:br>
            <a:r>
              <a:rPr lang="ja-JP" altLang="en-US" sz="2000" b="1" dirty="0">
                <a:latin typeface="Meiryo" charset="-128"/>
                <a:ea typeface="Meiryo" charset="-128"/>
                <a:cs typeface="Meiryo" charset="-128"/>
              </a:rPr>
              <a:t>一年を通じた食べごろ予報や資源の状況、さかなの動きなどが確認できます</a:t>
            </a:r>
            <a:endParaRPr lang="en-US" altLang="ja-JP" sz="2000" b="1" dirty="0">
              <a:latin typeface="Meiryo" charset="-128"/>
              <a:ea typeface="Meiryo" charset="-128"/>
              <a:cs typeface="Meiryo" charset="-128"/>
            </a:endParaRPr>
          </a:p>
          <a:p>
            <a:pPr indent="-417600"/>
            <a:endParaRPr lang="en-US" altLang="ja-JP" sz="2000" b="1" dirty="0">
              <a:latin typeface="Meiryo" charset="-128"/>
              <a:ea typeface="Meiryo" charset="-128"/>
              <a:cs typeface="Meiryo" charset="-128"/>
            </a:endParaRPr>
          </a:p>
        </p:txBody>
      </p:sp>
      <p:grpSp>
        <p:nvGrpSpPr>
          <p:cNvPr id="3" name="グループ化 2">
            <a:extLst>
              <a:ext uri="{FF2B5EF4-FFF2-40B4-BE49-F238E27FC236}">
                <a16:creationId xmlns:a16="http://schemas.microsoft.com/office/drawing/2014/main" id="{593B5834-3646-4E45-993C-062C34415394}"/>
              </a:ext>
            </a:extLst>
          </p:cNvPr>
          <p:cNvGrpSpPr/>
          <p:nvPr/>
        </p:nvGrpSpPr>
        <p:grpSpPr>
          <a:xfrm>
            <a:off x="3347919" y="2301256"/>
            <a:ext cx="1776423" cy="3551632"/>
            <a:chOff x="3776148" y="2109616"/>
            <a:chExt cx="1400792" cy="3031458"/>
          </a:xfrm>
        </p:grpSpPr>
        <p:pic>
          <p:nvPicPr>
            <p:cNvPr id="31" name="図 30" descr="グラフィカル ユーザー インターフェイス が含まれている画像&#10;&#10;自動的に生成された説明">
              <a:extLst>
                <a:ext uri="{FF2B5EF4-FFF2-40B4-BE49-F238E27FC236}">
                  <a16:creationId xmlns:a16="http://schemas.microsoft.com/office/drawing/2014/main" id="{F7B7B086-E5B4-5980-7BBC-100BCC235B28}"/>
                </a:ext>
              </a:extLst>
            </p:cNvPr>
            <p:cNvPicPr>
              <a:picLocks noChangeAspect="1"/>
            </p:cNvPicPr>
            <p:nvPr/>
          </p:nvPicPr>
          <p:blipFill>
            <a:blip r:embed="rId3"/>
            <a:stretch>
              <a:fillRect/>
            </a:stretch>
          </p:blipFill>
          <p:spPr>
            <a:xfrm>
              <a:off x="3776148" y="2109616"/>
              <a:ext cx="1400792" cy="3031458"/>
            </a:xfrm>
            <a:prstGeom prst="rect">
              <a:avLst/>
            </a:prstGeom>
            <a:ln>
              <a:solidFill>
                <a:schemeClr val="tx1"/>
              </a:solidFill>
            </a:ln>
          </p:spPr>
        </p:pic>
        <p:sp>
          <p:nvSpPr>
            <p:cNvPr id="24" name="正方形/長方形 23">
              <a:extLst>
                <a:ext uri="{FF2B5EF4-FFF2-40B4-BE49-F238E27FC236}">
                  <a16:creationId xmlns:a16="http://schemas.microsoft.com/office/drawing/2014/main" id="{97826539-7EA2-6239-D3E7-4471E2706AB3}"/>
                </a:ext>
              </a:extLst>
            </p:cNvPr>
            <p:cNvSpPr/>
            <p:nvPr/>
          </p:nvSpPr>
          <p:spPr>
            <a:xfrm>
              <a:off x="4714568" y="3747574"/>
              <a:ext cx="462372" cy="41497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2" name="図形グループ 15">
              <a:extLst>
                <a:ext uri="{FF2B5EF4-FFF2-40B4-BE49-F238E27FC236}">
                  <a16:creationId xmlns:a16="http://schemas.microsoft.com/office/drawing/2014/main" id="{4C9DFF91-F592-4845-28A8-30F6829F1592}"/>
                </a:ext>
              </a:extLst>
            </p:cNvPr>
            <p:cNvGrpSpPr/>
            <p:nvPr/>
          </p:nvGrpSpPr>
          <p:grpSpPr>
            <a:xfrm>
              <a:off x="4549560" y="3478842"/>
              <a:ext cx="296587" cy="293005"/>
              <a:chOff x="2897417" y="3995693"/>
              <a:chExt cx="296587" cy="293005"/>
            </a:xfrm>
          </p:grpSpPr>
          <p:sp>
            <p:nvSpPr>
              <p:cNvPr id="33" name="円/楕円 16">
                <a:extLst>
                  <a:ext uri="{FF2B5EF4-FFF2-40B4-BE49-F238E27FC236}">
                    <a16:creationId xmlns:a16="http://schemas.microsoft.com/office/drawing/2014/main" id="{97A2FEFB-8313-87AD-364C-8407E552364C}"/>
                  </a:ext>
                </a:extLst>
              </p:cNvPr>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テキスト ボックス 33">
                <a:extLst>
                  <a:ext uri="{FF2B5EF4-FFF2-40B4-BE49-F238E27FC236}">
                    <a16:creationId xmlns:a16="http://schemas.microsoft.com/office/drawing/2014/main" id="{2EA8D4AA-FE65-C5DB-7752-9BC74E0651BB}"/>
                  </a:ext>
                </a:extLst>
              </p:cNvPr>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a:solidFill>
                    <a:srgbClr val="009650"/>
                  </a:solidFill>
                  <a:latin typeface="Meiryo" charset="-128"/>
                  <a:ea typeface="Meiryo" charset="-128"/>
                  <a:cs typeface="Meiryo" charset="-128"/>
                </a:endParaRPr>
              </a:p>
            </p:txBody>
          </p:sp>
        </p:grpSp>
      </p:grpSp>
      <p:pic>
        <p:nvPicPr>
          <p:cNvPr id="39" name="図 38">
            <a:extLst>
              <a:ext uri="{FF2B5EF4-FFF2-40B4-BE49-F238E27FC236}">
                <a16:creationId xmlns:a16="http://schemas.microsoft.com/office/drawing/2014/main" id="{AC61E4B0-093A-D295-6E93-FC47745A70A1}"/>
              </a:ext>
            </a:extLst>
          </p:cNvPr>
          <p:cNvPicPr>
            <a:picLocks noChangeAspect="1"/>
          </p:cNvPicPr>
          <p:nvPr/>
        </p:nvPicPr>
        <p:blipFill>
          <a:blip r:embed="rId4"/>
          <a:stretch>
            <a:fillRect/>
          </a:stretch>
        </p:blipFill>
        <p:spPr>
          <a:xfrm>
            <a:off x="943999" y="1800684"/>
            <a:ext cx="392255" cy="432048"/>
          </a:xfrm>
          <a:prstGeom prst="rect">
            <a:avLst/>
          </a:prstGeom>
        </p:spPr>
      </p:pic>
      <p:grpSp>
        <p:nvGrpSpPr>
          <p:cNvPr id="8" name="グループ化 7">
            <a:extLst>
              <a:ext uri="{FF2B5EF4-FFF2-40B4-BE49-F238E27FC236}">
                <a16:creationId xmlns:a16="http://schemas.microsoft.com/office/drawing/2014/main" id="{2D8E3F57-BFC2-4A3E-AA62-304A709F0666}"/>
              </a:ext>
            </a:extLst>
          </p:cNvPr>
          <p:cNvGrpSpPr/>
          <p:nvPr/>
        </p:nvGrpSpPr>
        <p:grpSpPr>
          <a:xfrm>
            <a:off x="7021956" y="2301256"/>
            <a:ext cx="1774435" cy="3551632"/>
            <a:chOff x="7178229" y="2139318"/>
            <a:chExt cx="1498227" cy="3031458"/>
          </a:xfrm>
        </p:grpSpPr>
        <p:pic>
          <p:nvPicPr>
            <p:cNvPr id="19" name="図 18" descr="グラフィカル ユーザー インターフェイス&#10;&#10;自動的に生成された説明">
              <a:extLst>
                <a:ext uri="{FF2B5EF4-FFF2-40B4-BE49-F238E27FC236}">
                  <a16:creationId xmlns:a16="http://schemas.microsoft.com/office/drawing/2014/main" id="{AA9798FF-2812-0732-ED42-4B45AAD09BA9}"/>
                </a:ext>
              </a:extLst>
            </p:cNvPr>
            <p:cNvPicPr>
              <a:picLocks noChangeAspect="1"/>
            </p:cNvPicPr>
            <p:nvPr/>
          </p:nvPicPr>
          <p:blipFill>
            <a:blip r:embed="rId5"/>
            <a:stretch>
              <a:fillRect/>
            </a:stretch>
          </p:blipFill>
          <p:spPr>
            <a:xfrm>
              <a:off x="7275760" y="2139318"/>
              <a:ext cx="1400696" cy="3031458"/>
            </a:xfrm>
            <a:prstGeom prst="rect">
              <a:avLst/>
            </a:prstGeom>
            <a:ln>
              <a:solidFill>
                <a:schemeClr val="tx1"/>
              </a:solidFill>
            </a:ln>
          </p:spPr>
        </p:pic>
        <p:grpSp>
          <p:nvGrpSpPr>
            <p:cNvPr id="35" name="図形グループ 34">
              <a:extLst>
                <a:ext uri="{FF2B5EF4-FFF2-40B4-BE49-F238E27FC236}">
                  <a16:creationId xmlns:a16="http://schemas.microsoft.com/office/drawing/2014/main" id="{BCECCC36-6F54-771F-DBE3-D01D9549D5FE}"/>
                </a:ext>
              </a:extLst>
            </p:cNvPr>
            <p:cNvGrpSpPr/>
            <p:nvPr/>
          </p:nvGrpSpPr>
          <p:grpSpPr>
            <a:xfrm>
              <a:off x="7178229" y="3167904"/>
              <a:ext cx="296586" cy="293005"/>
              <a:chOff x="4232441" y="3995693"/>
              <a:chExt cx="296586" cy="293005"/>
            </a:xfrm>
          </p:grpSpPr>
          <p:sp>
            <p:nvSpPr>
              <p:cNvPr id="36" name="円/楕円 35">
                <a:extLst>
                  <a:ext uri="{FF2B5EF4-FFF2-40B4-BE49-F238E27FC236}">
                    <a16:creationId xmlns:a16="http://schemas.microsoft.com/office/drawing/2014/main" id="{2BED489F-6166-7A63-3567-5A06A108E431}"/>
                  </a:ext>
                </a:extLst>
              </p:cNvPr>
              <p:cNvSpPr/>
              <p:nvPr/>
            </p:nvSpPr>
            <p:spPr>
              <a:xfrm>
                <a:off x="42336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フリーフォーム 36">
                <a:extLst>
                  <a:ext uri="{FF2B5EF4-FFF2-40B4-BE49-F238E27FC236}">
                    <a16:creationId xmlns:a16="http://schemas.microsoft.com/office/drawing/2014/main" id="{4E230D1F-B711-C1D7-0C3E-DDE6585D96F2}"/>
                  </a:ext>
                </a:extLst>
              </p:cNvPr>
              <p:cNvSpPr/>
              <p:nvPr/>
            </p:nvSpPr>
            <p:spPr>
              <a:xfrm>
                <a:off x="4232441" y="3995693"/>
                <a:ext cx="296586" cy="293005"/>
              </a:xfrm>
              <a:custGeom>
                <a:avLst/>
                <a:gdLst/>
                <a:ahLst/>
                <a:cxnLst/>
                <a:rect l="l" t="t" r="r" b="b"/>
                <a:pathLst>
                  <a:path w="296586" h="293005">
                    <a:moveTo>
                      <a:pt x="147968" y="45253"/>
                    </a:moveTo>
                    <a:cubicBezTo>
                      <a:pt x="129194" y="45253"/>
                      <a:pt x="110420" y="50299"/>
                      <a:pt x="91645" y="60392"/>
                    </a:cubicBezTo>
                    <a:lnTo>
                      <a:pt x="91645" y="98320"/>
                    </a:lnTo>
                    <a:lnTo>
                      <a:pt x="96203" y="98320"/>
                    </a:lnTo>
                    <a:cubicBezTo>
                      <a:pt x="101087" y="93979"/>
                      <a:pt x="108575" y="89963"/>
                      <a:pt x="118667" y="86274"/>
                    </a:cubicBezTo>
                    <a:cubicBezTo>
                      <a:pt x="129302" y="82367"/>
                      <a:pt x="138743" y="80414"/>
                      <a:pt x="146991" y="80414"/>
                    </a:cubicBezTo>
                    <a:cubicBezTo>
                      <a:pt x="154045" y="80414"/>
                      <a:pt x="160230" y="81933"/>
                      <a:pt x="165548" y="84972"/>
                    </a:cubicBezTo>
                    <a:cubicBezTo>
                      <a:pt x="169997" y="87576"/>
                      <a:pt x="172222" y="92242"/>
                      <a:pt x="172222" y="98971"/>
                    </a:cubicBezTo>
                    <a:cubicBezTo>
                      <a:pt x="172222" y="106133"/>
                      <a:pt x="169536" y="111776"/>
                      <a:pt x="164164" y="115900"/>
                    </a:cubicBezTo>
                    <a:cubicBezTo>
                      <a:pt x="158793" y="120024"/>
                      <a:pt x="151603" y="122086"/>
                      <a:pt x="142596" y="122086"/>
                    </a:cubicBezTo>
                    <a:lnTo>
                      <a:pt x="125667" y="122086"/>
                    </a:lnTo>
                    <a:lnTo>
                      <a:pt x="125667" y="153339"/>
                    </a:lnTo>
                    <a:lnTo>
                      <a:pt x="144875" y="153339"/>
                    </a:lnTo>
                    <a:cubicBezTo>
                      <a:pt x="165385" y="153339"/>
                      <a:pt x="175640" y="162130"/>
                      <a:pt x="175640" y="179710"/>
                    </a:cubicBezTo>
                    <a:cubicBezTo>
                      <a:pt x="175640" y="189043"/>
                      <a:pt x="172656" y="196476"/>
                      <a:pt x="166687" y="202011"/>
                    </a:cubicBezTo>
                    <a:cubicBezTo>
                      <a:pt x="161153" y="207111"/>
                      <a:pt x="154045" y="209662"/>
                      <a:pt x="145363" y="209662"/>
                    </a:cubicBezTo>
                    <a:cubicBezTo>
                      <a:pt x="136356" y="209662"/>
                      <a:pt x="126562" y="207952"/>
                      <a:pt x="115981" y="204534"/>
                    </a:cubicBezTo>
                    <a:cubicBezTo>
                      <a:pt x="105400" y="201116"/>
                      <a:pt x="97289" y="197182"/>
                      <a:pt x="91645" y="192732"/>
                    </a:cubicBezTo>
                    <a:lnTo>
                      <a:pt x="86599" y="192732"/>
                    </a:lnTo>
                    <a:lnTo>
                      <a:pt x="86599" y="230660"/>
                    </a:lnTo>
                    <a:cubicBezTo>
                      <a:pt x="107218" y="240427"/>
                      <a:pt x="127023" y="245311"/>
                      <a:pt x="146014" y="245311"/>
                    </a:cubicBezTo>
                    <a:cubicBezTo>
                      <a:pt x="166850" y="245311"/>
                      <a:pt x="183888" y="239478"/>
                      <a:pt x="197127" y="227812"/>
                    </a:cubicBezTo>
                    <a:cubicBezTo>
                      <a:pt x="210367" y="216146"/>
                      <a:pt x="216987" y="201088"/>
                      <a:pt x="216987" y="182640"/>
                    </a:cubicBezTo>
                    <a:cubicBezTo>
                      <a:pt x="216987" y="157029"/>
                      <a:pt x="203856" y="142270"/>
                      <a:pt x="177594" y="138364"/>
                    </a:cubicBezTo>
                    <a:lnTo>
                      <a:pt x="177594" y="136410"/>
                    </a:lnTo>
                    <a:cubicBezTo>
                      <a:pt x="187795" y="135325"/>
                      <a:pt x="196151" y="131418"/>
                      <a:pt x="202662" y="124690"/>
                    </a:cubicBezTo>
                    <a:cubicBezTo>
                      <a:pt x="209716" y="117311"/>
                      <a:pt x="213243" y="107869"/>
                      <a:pt x="213243" y="96366"/>
                    </a:cubicBezTo>
                    <a:cubicBezTo>
                      <a:pt x="213243" y="80088"/>
                      <a:pt x="206243" y="66957"/>
                      <a:pt x="192244" y="56973"/>
                    </a:cubicBezTo>
                    <a:cubicBezTo>
                      <a:pt x="181283" y="49160"/>
                      <a:pt x="166525" y="45253"/>
                      <a:pt x="147968" y="45253"/>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
          <p:nvSpPr>
            <p:cNvPr id="5" name="正方形/長方形 4">
              <a:extLst>
                <a:ext uri="{FF2B5EF4-FFF2-40B4-BE49-F238E27FC236}">
                  <a16:creationId xmlns:a16="http://schemas.microsoft.com/office/drawing/2014/main" id="{E2AB2B9F-69E1-7385-170B-5C29D8E0E7A5}"/>
                </a:ext>
              </a:extLst>
            </p:cNvPr>
            <p:cNvSpPr/>
            <p:nvPr/>
          </p:nvSpPr>
          <p:spPr>
            <a:xfrm>
              <a:off x="7389977" y="3429000"/>
              <a:ext cx="1152128" cy="106583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6" name="グループ化 5">
            <a:extLst>
              <a:ext uri="{FF2B5EF4-FFF2-40B4-BE49-F238E27FC236}">
                <a16:creationId xmlns:a16="http://schemas.microsoft.com/office/drawing/2014/main" id="{7A325299-715C-4451-8726-00A5463B66C0}"/>
              </a:ext>
            </a:extLst>
          </p:cNvPr>
          <p:cNvGrpSpPr/>
          <p:nvPr/>
        </p:nvGrpSpPr>
        <p:grpSpPr>
          <a:xfrm>
            <a:off x="5245533" y="2301256"/>
            <a:ext cx="1776423" cy="3551632"/>
            <a:chOff x="5485283" y="2109616"/>
            <a:chExt cx="1454525" cy="3031458"/>
          </a:xfrm>
        </p:grpSpPr>
        <p:pic>
          <p:nvPicPr>
            <p:cNvPr id="12" name="図 11" descr="グラフィカル ユーザー インターフェイス, テキスト, アプリケーション&#10;&#10;自動的に生成された説明">
              <a:extLst>
                <a:ext uri="{FF2B5EF4-FFF2-40B4-BE49-F238E27FC236}">
                  <a16:creationId xmlns:a16="http://schemas.microsoft.com/office/drawing/2014/main" id="{D9646B03-F761-DC74-DC4E-8745EAAD44B0}"/>
                </a:ext>
              </a:extLst>
            </p:cNvPr>
            <p:cNvPicPr>
              <a:picLocks noChangeAspect="1"/>
            </p:cNvPicPr>
            <p:nvPr/>
          </p:nvPicPr>
          <p:blipFill>
            <a:blip r:embed="rId6"/>
            <a:stretch>
              <a:fillRect/>
            </a:stretch>
          </p:blipFill>
          <p:spPr>
            <a:xfrm>
              <a:off x="5539112" y="2109616"/>
              <a:ext cx="1400696" cy="3031458"/>
            </a:xfrm>
            <a:prstGeom prst="rect">
              <a:avLst/>
            </a:prstGeom>
            <a:ln>
              <a:solidFill>
                <a:schemeClr val="tx1"/>
              </a:solidFill>
            </a:ln>
          </p:spPr>
        </p:pic>
        <p:grpSp>
          <p:nvGrpSpPr>
            <p:cNvPr id="21" name="図形グループ 20">
              <a:extLst>
                <a:ext uri="{FF2B5EF4-FFF2-40B4-BE49-F238E27FC236}">
                  <a16:creationId xmlns:a16="http://schemas.microsoft.com/office/drawing/2014/main" id="{895E947B-D676-E7C4-8DBC-8105797B5AA9}"/>
                </a:ext>
              </a:extLst>
            </p:cNvPr>
            <p:cNvGrpSpPr/>
            <p:nvPr/>
          </p:nvGrpSpPr>
          <p:grpSpPr>
            <a:xfrm>
              <a:off x="5485283" y="3700580"/>
              <a:ext cx="296586" cy="293005"/>
              <a:chOff x="3546641" y="3995693"/>
              <a:chExt cx="296586" cy="293005"/>
            </a:xfrm>
          </p:grpSpPr>
          <p:sp>
            <p:nvSpPr>
              <p:cNvPr id="22" name="円/楕円 22">
                <a:extLst>
                  <a:ext uri="{FF2B5EF4-FFF2-40B4-BE49-F238E27FC236}">
                    <a16:creationId xmlns:a16="http://schemas.microsoft.com/office/drawing/2014/main" id="{D63B09D7-06B9-880E-958A-55E213323678}"/>
                  </a:ext>
                </a:extLst>
              </p:cNvPr>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フリーフォーム 23">
                <a:extLst>
                  <a:ext uri="{FF2B5EF4-FFF2-40B4-BE49-F238E27FC236}">
                    <a16:creationId xmlns:a16="http://schemas.microsoft.com/office/drawing/2014/main" id="{C6BAA8E7-9F53-605D-1863-7CC346B8B415}"/>
                  </a:ext>
                </a:extLst>
              </p:cNvPr>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0" name="正方形/長方形 9">
              <a:extLst>
                <a:ext uri="{FF2B5EF4-FFF2-40B4-BE49-F238E27FC236}">
                  <a16:creationId xmlns:a16="http://schemas.microsoft.com/office/drawing/2014/main" id="{D7A3D46B-95B6-172E-1097-38E9210F014D}"/>
                </a:ext>
              </a:extLst>
            </p:cNvPr>
            <p:cNvSpPr/>
            <p:nvPr/>
          </p:nvSpPr>
          <p:spPr>
            <a:xfrm>
              <a:off x="5577714" y="4077072"/>
              <a:ext cx="1298541" cy="19999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11703169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770127" y="530696"/>
            <a:ext cx="4698722" cy="547842"/>
          </a:xfrm>
        </p:spPr>
        <p:txBody>
          <a:bodyPr wrap="none">
            <a:spAutoFit/>
          </a:bodyPr>
          <a:lstStyle/>
          <a:p>
            <a:r>
              <a:rPr lang="ja-JP" altLang="en-US" dirty="0"/>
              <a:t>アプリを活用してみよう</a:t>
            </a:r>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3-B</a:t>
            </a:r>
            <a:endParaRPr lang="en-US" sz="3600" dirty="0"/>
          </a:p>
        </p:txBody>
      </p:sp>
      <p:sp>
        <p:nvSpPr>
          <p:cNvPr id="17" name="テキスト ボックス 16">
            <a:extLst>
              <a:ext uri="{FF2B5EF4-FFF2-40B4-BE49-F238E27FC236}">
                <a16:creationId xmlns:a16="http://schemas.microsoft.com/office/drawing/2014/main" id="{2D3EAED1-0B07-5268-F91D-325784E630EE}"/>
              </a:ext>
            </a:extLst>
          </p:cNvPr>
          <p:cNvSpPr txBox="1"/>
          <p:nvPr/>
        </p:nvSpPr>
        <p:spPr>
          <a:xfrm>
            <a:off x="291251" y="2050970"/>
            <a:ext cx="4131589" cy="2985433"/>
          </a:xfrm>
          <a:prstGeom prst="rect">
            <a:avLst/>
          </a:prstGeom>
          <a:noFill/>
        </p:spPr>
        <p:txBody>
          <a:bodyPr wrap="square">
            <a:spAutoFit/>
          </a:bodyPr>
          <a:lstStyle/>
          <a:p>
            <a:pPr indent="-417600"/>
            <a:r>
              <a:rPr lang="ja-JP" altLang="en-US" sz="2400" b="1" dirty="0">
                <a:solidFill>
                  <a:srgbClr val="009650"/>
                </a:solidFill>
                <a:latin typeface="Meiryo" charset="-128"/>
                <a:ea typeface="Meiryo" charset="-128"/>
                <a:cs typeface="Meiryo" charset="-128"/>
              </a:rPr>
              <a:t>❹</a:t>
            </a:r>
            <a:r>
              <a:rPr lang="ja-JP" altLang="en-US" sz="2000" b="1" dirty="0">
                <a:solidFill>
                  <a:srgbClr val="00B050"/>
                </a:solidFill>
                <a:latin typeface="Meiryo" charset="-128"/>
                <a:ea typeface="Meiryo" charset="-128"/>
                <a:cs typeface="Meiryo" charset="-128"/>
              </a:rPr>
              <a:t> </a:t>
            </a:r>
            <a:r>
              <a:rPr lang="ja-JP" altLang="en-US" sz="2000" b="1" dirty="0">
                <a:latin typeface="Meiryo" charset="-128"/>
                <a:ea typeface="Meiryo" charset="-128"/>
                <a:cs typeface="Meiryo" charset="-128"/>
              </a:rPr>
              <a:t>「このさかなをたべた」</a:t>
            </a:r>
            <a:endParaRPr lang="en-US" altLang="ja-JP" sz="2000" b="1" dirty="0">
              <a:latin typeface="Meiryo" charset="-128"/>
              <a:ea typeface="Meiryo" charset="-128"/>
              <a:cs typeface="Meiryo" charset="-128"/>
            </a:endParaRPr>
          </a:p>
          <a:p>
            <a:pPr indent="-417600"/>
            <a:r>
              <a:rPr lang="ja-JP" altLang="en-US" sz="2000" b="1" dirty="0">
                <a:latin typeface="Meiryo" charset="-128"/>
                <a:ea typeface="Meiryo" charset="-128"/>
                <a:cs typeface="Meiryo" charset="-128"/>
              </a:rPr>
              <a:t>　  を押すとポイントが</a:t>
            </a:r>
            <a:endParaRPr lang="en-US" altLang="ja-JP" sz="2000" b="1" dirty="0">
              <a:latin typeface="Meiryo" charset="-128"/>
              <a:ea typeface="Meiryo" charset="-128"/>
              <a:cs typeface="Meiryo" charset="-128"/>
            </a:endParaRPr>
          </a:p>
          <a:p>
            <a:pPr indent="-417600"/>
            <a:r>
              <a:rPr lang="en-US" altLang="ja-JP" sz="2000" b="1" dirty="0">
                <a:latin typeface="Meiryo" charset="-128"/>
                <a:ea typeface="Meiryo" charset="-128"/>
                <a:cs typeface="Meiryo" charset="-128"/>
              </a:rPr>
              <a:t>     </a:t>
            </a:r>
            <a:r>
              <a:rPr lang="ja-JP" altLang="en-US" sz="2000" b="1" dirty="0">
                <a:latin typeface="Meiryo" charset="-128"/>
                <a:ea typeface="Meiryo" charset="-128"/>
                <a:cs typeface="Meiryo" charset="-128"/>
              </a:rPr>
              <a:t>溜まります</a:t>
            </a:r>
            <a:endParaRPr lang="en-US" altLang="ja-JP" sz="2000" b="1" dirty="0">
              <a:latin typeface="Meiryo" charset="-128"/>
              <a:ea typeface="Meiryo" charset="-128"/>
              <a:cs typeface="Meiryo" charset="-128"/>
            </a:endParaRPr>
          </a:p>
          <a:p>
            <a:pPr indent="-417600"/>
            <a:endParaRPr lang="en-US" altLang="ja-JP" b="1" dirty="0">
              <a:latin typeface="Meiryo" charset="-128"/>
              <a:ea typeface="Meiryo" charset="-128"/>
              <a:cs typeface="Meiryo" charset="-128"/>
            </a:endParaRPr>
          </a:p>
          <a:p>
            <a:pPr indent="-417600"/>
            <a:r>
              <a:rPr lang="ja-JP" altLang="en-US" sz="2400" b="1" dirty="0">
                <a:solidFill>
                  <a:srgbClr val="009650"/>
                </a:solidFill>
                <a:latin typeface="Meiryo" charset="-128"/>
                <a:ea typeface="Meiryo" charset="-128"/>
                <a:cs typeface="Meiryo" charset="-128"/>
              </a:rPr>
              <a:t>❺</a:t>
            </a:r>
            <a:r>
              <a:rPr lang="ja-JP" altLang="en-US" sz="2000" b="1" dirty="0">
                <a:solidFill>
                  <a:srgbClr val="009650"/>
                </a:solidFill>
                <a:latin typeface="Meiryo" charset="-128"/>
                <a:ea typeface="Meiryo" charset="-128"/>
                <a:cs typeface="Meiryo" charset="-128"/>
              </a:rPr>
              <a:t> </a:t>
            </a:r>
            <a:r>
              <a:rPr lang="ja-JP" altLang="en-US" sz="2000" b="1" dirty="0">
                <a:latin typeface="Meiryo" charset="-128"/>
                <a:ea typeface="Meiryo" charset="-128"/>
                <a:cs typeface="Meiryo" charset="-128"/>
              </a:rPr>
              <a:t>さかなの豆知識も表示</a:t>
            </a:r>
            <a:endParaRPr lang="en-US" altLang="ja-JP" sz="2000" b="1" dirty="0">
              <a:latin typeface="Meiryo" charset="-128"/>
              <a:ea typeface="Meiryo" charset="-128"/>
              <a:cs typeface="Meiryo" charset="-128"/>
            </a:endParaRPr>
          </a:p>
          <a:p>
            <a:pPr indent="-417600"/>
            <a:r>
              <a:rPr lang="ja-JP" altLang="en-US" sz="2000" b="1" dirty="0">
                <a:latin typeface="Meiryo" charset="-128"/>
                <a:ea typeface="Meiryo" charset="-128"/>
                <a:cs typeface="Meiryo" charset="-128"/>
              </a:rPr>
              <a:t>　 されます</a:t>
            </a:r>
            <a:endParaRPr lang="en-US" altLang="ja-JP" sz="2000" b="1" dirty="0">
              <a:latin typeface="Meiryo" charset="-128"/>
              <a:ea typeface="Meiryo" charset="-128"/>
              <a:cs typeface="Meiryo" charset="-128"/>
            </a:endParaRPr>
          </a:p>
          <a:p>
            <a:pPr indent="-417600"/>
            <a:endParaRPr lang="en-US" altLang="ja-JP" b="1" dirty="0">
              <a:latin typeface="Meiryo" charset="-128"/>
              <a:ea typeface="Meiryo" charset="-128"/>
              <a:cs typeface="Meiryo" charset="-128"/>
            </a:endParaRPr>
          </a:p>
          <a:p>
            <a:pPr marL="417513" indent="-835025"/>
            <a:r>
              <a:rPr lang="ja-JP" altLang="en-US" sz="2400" b="1" dirty="0">
                <a:solidFill>
                  <a:srgbClr val="009650"/>
                </a:solidFill>
                <a:latin typeface="Meiryo" charset="-128"/>
                <a:ea typeface="Meiryo" charset="-128"/>
                <a:cs typeface="Meiryo" charset="-128"/>
              </a:rPr>
              <a:t>❻</a:t>
            </a:r>
            <a:r>
              <a:rPr lang="ja-JP" altLang="en-US" b="1" dirty="0">
                <a:latin typeface="Meiryo" charset="-128"/>
                <a:ea typeface="Meiryo" charset="-128"/>
                <a:cs typeface="Meiryo" charset="-128"/>
              </a:rPr>
              <a:t>「</a:t>
            </a:r>
            <a:r>
              <a:rPr lang="ja-JP" altLang="en-US" sz="2000" b="1" dirty="0">
                <a:latin typeface="Meiryo" charset="-128"/>
                <a:ea typeface="Meiryo" charset="-128"/>
                <a:cs typeface="Meiryo" charset="-128"/>
              </a:rPr>
              <a:t>ホームへ戻る」を押すと</a:t>
            </a:r>
            <a:endParaRPr lang="en-US" altLang="ja-JP" sz="2000" b="1" dirty="0">
              <a:latin typeface="Meiryo" charset="-128"/>
              <a:ea typeface="Meiryo" charset="-128"/>
              <a:cs typeface="Meiryo" charset="-128"/>
            </a:endParaRPr>
          </a:p>
          <a:p>
            <a:pPr marL="417513" indent="-835025"/>
            <a:r>
              <a:rPr lang="ja-JP" altLang="en-US" sz="2000" b="1" dirty="0">
                <a:latin typeface="Meiryo" charset="-128"/>
                <a:ea typeface="Meiryo" charset="-128"/>
                <a:cs typeface="Meiryo" charset="-128"/>
              </a:rPr>
              <a:t>　 ホームへ戻ることができます</a:t>
            </a:r>
          </a:p>
        </p:txBody>
      </p:sp>
      <p:grpSp>
        <p:nvGrpSpPr>
          <p:cNvPr id="6" name="グループ化 5">
            <a:extLst>
              <a:ext uri="{FF2B5EF4-FFF2-40B4-BE49-F238E27FC236}">
                <a16:creationId xmlns:a16="http://schemas.microsoft.com/office/drawing/2014/main" id="{AE4F5E88-54A1-40A4-999B-20140C553353}"/>
              </a:ext>
            </a:extLst>
          </p:cNvPr>
          <p:cNvGrpSpPr/>
          <p:nvPr/>
        </p:nvGrpSpPr>
        <p:grpSpPr>
          <a:xfrm>
            <a:off x="4130009" y="1958085"/>
            <a:ext cx="1833281" cy="3945845"/>
            <a:chOff x="4130009" y="1958085"/>
            <a:chExt cx="1833281" cy="3945845"/>
          </a:xfrm>
        </p:grpSpPr>
        <p:pic>
          <p:nvPicPr>
            <p:cNvPr id="21" name="図 20" descr="グラフィカル ユーザー インターフェイス&#10;&#10;自動的に生成された説明">
              <a:extLst>
                <a:ext uri="{FF2B5EF4-FFF2-40B4-BE49-F238E27FC236}">
                  <a16:creationId xmlns:a16="http://schemas.microsoft.com/office/drawing/2014/main" id="{CCB63754-6956-BD76-A6CD-9F1B7FFAD81F}"/>
                </a:ext>
              </a:extLst>
            </p:cNvPr>
            <p:cNvPicPr>
              <a:picLocks noChangeAspect="1"/>
            </p:cNvPicPr>
            <p:nvPr/>
          </p:nvPicPr>
          <p:blipFill>
            <a:blip r:embed="rId3"/>
            <a:stretch>
              <a:fillRect/>
            </a:stretch>
          </p:blipFill>
          <p:spPr>
            <a:xfrm>
              <a:off x="4140098" y="1958085"/>
              <a:ext cx="1823192" cy="3945845"/>
            </a:xfrm>
            <a:prstGeom prst="rect">
              <a:avLst/>
            </a:prstGeom>
            <a:ln>
              <a:solidFill>
                <a:schemeClr val="tx1"/>
              </a:solidFill>
            </a:ln>
          </p:spPr>
        </p:pic>
        <p:sp>
          <p:nvSpPr>
            <p:cNvPr id="8" name="正方形/長方形 7">
              <a:extLst>
                <a:ext uri="{FF2B5EF4-FFF2-40B4-BE49-F238E27FC236}">
                  <a16:creationId xmlns:a16="http://schemas.microsoft.com/office/drawing/2014/main" id="{CD77CCEC-FAF2-4C82-38DE-7A432B64BB8A}"/>
                </a:ext>
              </a:extLst>
            </p:cNvPr>
            <p:cNvSpPr/>
            <p:nvPr/>
          </p:nvSpPr>
          <p:spPr>
            <a:xfrm>
              <a:off x="4130009" y="5031720"/>
              <a:ext cx="1823193" cy="20876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8" name="図形グループ 26">
              <a:extLst>
                <a:ext uri="{FF2B5EF4-FFF2-40B4-BE49-F238E27FC236}">
                  <a16:creationId xmlns:a16="http://schemas.microsoft.com/office/drawing/2014/main" id="{A138007B-B32F-0A47-1331-097DDDA91AA4}"/>
                </a:ext>
              </a:extLst>
            </p:cNvPr>
            <p:cNvGrpSpPr/>
            <p:nvPr/>
          </p:nvGrpSpPr>
          <p:grpSpPr>
            <a:xfrm>
              <a:off x="4130009" y="4727429"/>
              <a:ext cx="296586" cy="293005"/>
              <a:chOff x="5101121" y="3995693"/>
              <a:chExt cx="296586" cy="293005"/>
            </a:xfrm>
          </p:grpSpPr>
          <p:sp>
            <p:nvSpPr>
              <p:cNvPr id="19" name="円/楕円 27">
                <a:extLst>
                  <a:ext uri="{FF2B5EF4-FFF2-40B4-BE49-F238E27FC236}">
                    <a16:creationId xmlns:a16="http://schemas.microsoft.com/office/drawing/2014/main" id="{1E9C1711-C9D3-37A6-F8B4-EDDCE0A16F3F}"/>
                  </a:ext>
                </a:extLst>
              </p:cNvPr>
              <p:cNvSpPr/>
              <p:nvPr/>
            </p:nvSpPr>
            <p:spPr>
              <a:xfrm>
                <a:off x="510235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フリーフォーム 28">
                <a:extLst>
                  <a:ext uri="{FF2B5EF4-FFF2-40B4-BE49-F238E27FC236}">
                    <a16:creationId xmlns:a16="http://schemas.microsoft.com/office/drawing/2014/main" id="{0C5A7586-5C34-EABA-F87C-4E90AE68A421}"/>
                  </a:ext>
                </a:extLst>
              </p:cNvPr>
              <p:cNvSpPr/>
              <p:nvPr/>
            </p:nvSpPr>
            <p:spPr>
              <a:xfrm>
                <a:off x="5101121" y="3995693"/>
                <a:ext cx="296586" cy="293005"/>
              </a:xfrm>
              <a:custGeom>
                <a:avLst/>
                <a:gdLst/>
                <a:ahLst/>
                <a:cxnLst/>
                <a:rect l="l" t="t" r="r" b="b"/>
                <a:pathLst>
                  <a:path w="296586" h="293005">
                    <a:moveTo>
                      <a:pt x="144224" y="102715"/>
                    </a:moveTo>
                    <a:lnTo>
                      <a:pt x="144224" y="158060"/>
                    </a:lnTo>
                    <a:lnTo>
                      <a:pt x="100924" y="158060"/>
                    </a:lnTo>
                    <a:close/>
                    <a:moveTo>
                      <a:pt x="149595" y="46392"/>
                    </a:moveTo>
                    <a:lnTo>
                      <a:pt x="62996" y="153991"/>
                    </a:lnTo>
                    <a:lnTo>
                      <a:pt x="62996" y="190616"/>
                    </a:lnTo>
                    <a:lnTo>
                      <a:pt x="144224" y="190616"/>
                    </a:lnTo>
                    <a:lnTo>
                      <a:pt x="144224" y="241078"/>
                    </a:lnTo>
                    <a:lnTo>
                      <a:pt x="187686" y="241078"/>
                    </a:lnTo>
                    <a:lnTo>
                      <a:pt x="187686" y="190616"/>
                    </a:lnTo>
                    <a:lnTo>
                      <a:pt x="212592" y="190616"/>
                    </a:lnTo>
                    <a:lnTo>
                      <a:pt x="212592" y="158060"/>
                    </a:lnTo>
                    <a:lnTo>
                      <a:pt x="187686" y="158060"/>
                    </a:lnTo>
                    <a:lnTo>
                      <a:pt x="187686" y="46392"/>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grpSp>
        <p:nvGrpSpPr>
          <p:cNvPr id="7" name="グループ化 6">
            <a:extLst>
              <a:ext uri="{FF2B5EF4-FFF2-40B4-BE49-F238E27FC236}">
                <a16:creationId xmlns:a16="http://schemas.microsoft.com/office/drawing/2014/main" id="{14157038-FD92-4BB7-8F29-E0934F025130}"/>
              </a:ext>
            </a:extLst>
          </p:cNvPr>
          <p:cNvGrpSpPr/>
          <p:nvPr/>
        </p:nvGrpSpPr>
        <p:grpSpPr>
          <a:xfrm>
            <a:off x="6460753" y="1942869"/>
            <a:ext cx="1924762" cy="3946551"/>
            <a:chOff x="6460753" y="1942869"/>
            <a:chExt cx="1924762" cy="3946551"/>
          </a:xfrm>
        </p:grpSpPr>
        <p:pic>
          <p:nvPicPr>
            <p:cNvPr id="22" name="図 21" descr="グラフィカル ユーザー インターフェイス, アプリケーション&#10;&#10;自動的に生成された説明">
              <a:extLst>
                <a:ext uri="{FF2B5EF4-FFF2-40B4-BE49-F238E27FC236}">
                  <a16:creationId xmlns:a16="http://schemas.microsoft.com/office/drawing/2014/main" id="{36FED173-C8C6-7FF9-C494-F07CD8DD2317}"/>
                </a:ext>
              </a:extLst>
            </p:cNvPr>
            <p:cNvPicPr>
              <a:picLocks noChangeAspect="1"/>
            </p:cNvPicPr>
            <p:nvPr/>
          </p:nvPicPr>
          <p:blipFill>
            <a:blip r:embed="rId4"/>
            <a:stretch>
              <a:fillRect/>
            </a:stretch>
          </p:blipFill>
          <p:spPr>
            <a:xfrm>
              <a:off x="6561997" y="1942869"/>
              <a:ext cx="1823518" cy="3946551"/>
            </a:xfrm>
            <a:prstGeom prst="rect">
              <a:avLst/>
            </a:prstGeom>
            <a:ln>
              <a:solidFill>
                <a:schemeClr val="tx1"/>
              </a:solidFill>
            </a:ln>
          </p:spPr>
        </p:pic>
        <p:sp>
          <p:nvSpPr>
            <p:cNvPr id="23" name="正方形/長方形 22">
              <a:extLst>
                <a:ext uri="{FF2B5EF4-FFF2-40B4-BE49-F238E27FC236}">
                  <a16:creationId xmlns:a16="http://schemas.microsoft.com/office/drawing/2014/main" id="{079BCC8A-FF6A-3482-4496-4A3D720FF8CB}"/>
                </a:ext>
              </a:extLst>
            </p:cNvPr>
            <p:cNvSpPr/>
            <p:nvPr/>
          </p:nvSpPr>
          <p:spPr>
            <a:xfrm>
              <a:off x="6732240" y="4437111"/>
              <a:ext cx="1512168" cy="29101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正方形/長方形 25">
              <a:extLst>
                <a:ext uri="{FF2B5EF4-FFF2-40B4-BE49-F238E27FC236}">
                  <a16:creationId xmlns:a16="http://schemas.microsoft.com/office/drawing/2014/main" id="{FB3F56DD-0923-EA6F-B6C4-618B3D423D34}"/>
                </a:ext>
              </a:extLst>
            </p:cNvPr>
            <p:cNvSpPr/>
            <p:nvPr/>
          </p:nvSpPr>
          <p:spPr>
            <a:xfrm>
              <a:off x="6847925" y="5551481"/>
              <a:ext cx="381850" cy="21602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7" name="図形グループ 23">
              <a:extLst>
                <a:ext uri="{FF2B5EF4-FFF2-40B4-BE49-F238E27FC236}">
                  <a16:creationId xmlns:a16="http://schemas.microsoft.com/office/drawing/2014/main" id="{44730AA3-B7AB-EB67-D3D4-6CDB035144E6}"/>
                </a:ext>
              </a:extLst>
            </p:cNvPr>
            <p:cNvGrpSpPr/>
            <p:nvPr/>
          </p:nvGrpSpPr>
          <p:grpSpPr>
            <a:xfrm>
              <a:off x="6555094" y="4136380"/>
              <a:ext cx="296586" cy="293005"/>
              <a:chOff x="5878361" y="3995693"/>
              <a:chExt cx="296586" cy="293005"/>
            </a:xfrm>
          </p:grpSpPr>
          <p:sp>
            <p:nvSpPr>
              <p:cNvPr id="28" name="円/楕円 24">
                <a:extLst>
                  <a:ext uri="{FF2B5EF4-FFF2-40B4-BE49-F238E27FC236}">
                    <a16:creationId xmlns:a16="http://schemas.microsoft.com/office/drawing/2014/main" id="{1FEEEB3B-E97F-C5E7-58D2-1050DBDFF117}"/>
                  </a:ext>
                </a:extLst>
              </p:cNvPr>
              <p:cNvSpPr/>
              <p:nvPr/>
            </p:nvSpPr>
            <p:spPr>
              <a:xfrm>
                <a:off x="587959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フリーフォーム 25">
                <a:extLst>
                  <a:ext uri="{FF2B5EF4-FFF2-40B4-BE49-F238E27FC236}">
                    <a16:creationId xmlns:a16="http://schemas.microsoft.com/office/drawing/2014/main" id="{8278659F-F235-B245-981D-452B97B11A95}"/>
                  </a:ext>
                </a:extLst>
              </p:cNvPr>
              <p:cNvSpPr/>
              <p:nvPr/>
            </p:nvSpPr>
            <p:spPr>
              <a:xfrm>
                <a:off x="5878361" y="3995693"/>
                <a:ext cx="296586" cy="293005"/>
              </a:xfrm>
              <a:custGeom>
                <a:avLst/>
                <a:gdLst/>
                <a:ahLst/>
                <a:cxnLst/>
                <a:rect l="l" t="t" r="r" b="b"/>
                <a:pathLst>
                  <a:path w="296586" h="293005">
                    <a:moveTo>
                      <a:pt x="93273" y="51601"/>
                    </a:moveTo>
                    <a:lnTo>
                      <a:pt x="93273" y="159688"/>
                    </a:lnTo>
                    <a:cubicBezTo>
                      <a:pt x="107272" y="154153"/>
                      <a:pt x="121923" y="151386"/>
                      <a:pt x="137224" y="151386"/>
                    </a:cubicBezTo>
                    <a:cubicBezTo>
                      <a:pt x="149378" y="151386"/>
                      <a:pt x="158494" y="153719"/>
                      <a:pt x="164571" y="158386"/>
                    </a:cubicBezTo>
                    <a:cubicBezTo>
                      <a:pt x="169889" y="162509"/>
                      <a:pt x="172548" y="169075"/>
                      <a:pt x="172548" y="178082"/>
                    </a:cubicBezTo>
                    <a:cubicBezTo>
                      <a:pt x="172548" y="188392"/>
                      <a:pt x="169807" y="196503"/>
                      <a:pt x="164327" y="202418"/>
                    </a:cubicBezTo>
                    <a:cubicBezTo>
                      <a:pt x="158847" y="208332"/>
                      <a:pt x="151603" y="211289"/>
                      <a:pt x="142596" y="211289"/>
                    </a:cubicBezTo>
                    <a:cubicBezTo>
                      <a:pt x="133806" y="211289"/>
                      <a:pt x="124120" y="209580"/>
                      <a:pt x="113539" y="206162"/>
                    </a:cubicBezTo>
                    <a:cubicBezTo>
                      <a:pt x="102959" y="202743"/>
                      <a:pt x="95444" y="198810"/>
                      <a:pt x="90994" y="194360"/>
                    </a:cubicBezTo>
                    <a:lnTo>
                      <a:pt x="85948" y="194360"/>
                    </a:lnTo>
                    <a:lnTo>
                      <a:pt x="85948" y="231963"/>
                    </a:lnTo>
                    <a:cubicBezTo>
                      <a:pt x="103746" y="241512"/>
                      <a:pt x="123062" y="246287"/>
                      <a:pt x="143898" y="246287"/>
                    </a:cubicBezTo>
                    <a:cubicBezTo>
                      <a:pt x="165819" y="246287"/>
                      <a:pt x="183372" y="240292"/>
                      <a:pt x="196558" y="228300"/>
                    </a:cubicBezTo>
                    <a:cubicBezTo>
                      <a:pt x="209743" y="216308"/>
                      <a:pt x="216336" y="200003"/>
                      <a:pt x="216336" y="179384"/>
                    </a:cubicBezTo>
                    <a:cubicBezTo>
                      <a:pt x="216336" y="157789"/>
                      <a:pt x="207979" y="140860"/>
                      <a:pt x="191267" y="128597"/>
                    </a:cubicBezTo>
                    <a:cubicBezTo>
                      <a:pt x="181066" y="121109"/>
                      <a:pt x="164951" y="117365"/>
                      <a:pt x="142921" y="117365"/>
                    </a:cubicBezTo>
                    <a:cubicBezTo>
                      <a:pt x="139449" y="117365"/>
                      <a:pt x="135922" y="117690"/>
                      <a:pt x="132341" y="118342"/>
                    </a:cubicBezTo>
                    <a:lnTo>
                      <a:pt x="132341" y="85948"/>
                    </a:lnTo>
                    <a:lnTo>
                      <a:pt x="212592" y="85948"/>
                    </a:lnTo>
                    <a:lnTo>
                      <a:pt x="212592" y="51601"/>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0" name="図形グループ 20">
              <a:extLst>
                <a:ext uri="{FF2B5EF4-FFF2-40B4-BE49-F238E27FC236}">
                  <a16:creationId xmlns:a16="http://schemas.microsoft.com/office/drawing/2014/main" id="{4098C9CB-96C3-E043-4980-D983A01D9B94}"/>
                </a:ext>
              </a:extLst>
            </p:cNvPr>
            <p:cNvGrpSpPr/>
            <p:nvPr/>
          </p:nvGrpSpPr>
          <p:grpSpPr>
            <a:xfrm>
              <a:off x="6460753" y="5238567"/>
              <a:ext cx="296586" cy="293005"/>
              <a:chOff x="6801905" y="3995693"/>
              <a:chExt cx="296586" cy="293005"/>
            </a:xfrm>
          </p:grpSpPr>
          <p:sp>
            <p:nvSpPr>
              <p:cNvPr id="31" name="円/楕円 21">
                <a:extLst>
                  <a:ext uri="{FF2B5EF4-FFF2-40B4-BE49-F238E27FC236}">
                    <a16:creationId xmlns:a16="http://schemas.microsoft.com/office/drawing/2014/main" id="{3E977B32-2772-536C-7568-33798D772B69}"/>
                  </a:ext>
                </a:extLst>
              </p:cNvPr>
              <p:cNvSpPr/>
              <p:nvPr/>
            </p:nvSpPr>
            <p:spPr>
              <a:xfrm>
                <a:off x="6803136"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フリーフォーム 22">
                <a:extLst>
                  <a:ext uri="{FF2B5EF4-FFF2-40B4-BE49-F238E27FC236}">
                    <a16:creationId xmlns:a16="http://schemas.microsoft.com/office/drawing/2014/main" id="{39FFB3E9-03AE-B53A-6175-79A3F447E6BB}"/>
                  </a:ext>
                </a:extLst>
              </p:cNvPr>
              <p:cNvSpPr/>
              <p:nvPr/>
            </p:nvSpPr>
            <p:spPr>
              <a:xfrm>
                <a:off x="6801905" y="3995693"/>
                <a:ext cx="296586" cy="293005"/>
              </a:xfrm>
              <a:custGeom>
                <a:avLst/>
                <a:gdLst/>
                <a:ahLst/>
                <a:cxnLst/>
                <a:rect l="l" t="t" r="r" b="b"/>
                <a:pathLst>
                  <a:path w="296586" h="293005">
                    <a:moveTo>
                      <a:pt x="144224" y="146991"/>
                    </a:moveTo>
                    <a:cubicBezTo>
                      <a:pt x="153991" y="146991"/>
                      <a:pt x="160882" y="148565"/>
                      <a:pt x="164897" y="151712"/>
                    </a:cubicBezTo>
                    <a:cubicBezTo>
                      <a:pt x="171408" y="156812"/>
                      <a:pt x="174664" y="165331"/>
                      <a:pt x="174664" y="177268"/>
                    </a:cubicBezTo>
                    <a:cubicBezTo>
                      <a:pt x="174664" y="187686"/>
                      <a:pt x="172168" y="195852"/>
                      <a:pt x="167176" y="201767"/>
                    </a:cubicBezTo>
                    <a:cubicBezTo>
                      <a:pt x="162184" y="207681"/>
                      <a:pt x="155456" y="210638"/>
                      <a:pt x="146991" y="210638"/>
                    </a:cubicBezTo>
                    <a:cubicBezTo>
                      <a:pt x="137550" y="210638"/>
                      <a:pt x="130225" y="206108"/>
                      <a:pt x="125016" y="197046"/>
                    </a:cubicBezTo>
                    <a:cubicBezTo>
                      <a:pt x="119807" y="187985"/>
                      <a:pt x="117202" y="175423"/>
                      <a:pt x="117202" y="159362"/>
                    </a:cubicBezTo>
                    <a:cubicBezTo>
                      <a:pt x="117202" y="158928"/>
                      <a:pt x="117283" y="158006"/>
                      <a:pt x="117446" y="156595"/>
                    </a:cubicBezTo>
                    <a:cubicBezTo>
                      <a:pt x="117609" y="155184"/>
                      <a:pt x="117690" y="153991"/>
                      <a:pt x="117690" y="153014"/>
                    </a:cubicBezTo>
                    <a:cubicBezTo>
                      <a:pt x="126698" y="148999"/>
                      <a:pt x="135542" y="146991"/>
                      <a:pt x="144224" y="146991"/>
                    </a:cubicBezTo>
                    <a:close/>
                    <a:moveTo>
                      <a:pt x="168315" y="46718"/>
                    </a:moveTo>
                    <a:cubicBezTo>
                      <a:pt x="138255" y="46718"/>
                      <a:pt x="115194" y="56756"/>
                      <a:pt x="99133" y="76832"/>
                    </a:cubicBezTo>
                    <a:cubicBezTo>
                      <a:pt x="83941" y="95932"/>
                      <a:pt x="76344" y="122411"/>
                      <a:pt x="76344" y="156269"/>
                    </a:cubicBezTo>
                    <a:cubicBezTo>
                      <a:pt x="76344" y="187632"/>
                      <a:pt x="83886" y="211344"/>
                      <a:pt x="98971" y="227405"/>
                    </a:cubicBezTo>
                    <a:cubicBezTo>
                      <a:pt x="110365" y="239559"/>
                      <a:pt x="126372" y="245636"/>
                      <a:pt x="146991" y="245636"/>
                    </a:cubicBezTo>
                    <a:cubicBezTo>
                      <a:pt x="165765" y="245636"/>
                      <a:pt x="181772" y="239342"/>
                      <a:pt x="195011" y="226754"/>
                    </a:cubicBezTo>
                    <a:cubicBezTo>
                      <a:pt x="208793" y="213514"/>
                      <a:pt x="215684" y="196693"/>
                      <a:pt x="215684" y="176292"/>
                    </a:cubicBezTo>
                    <a:cubicBezTo>
                      <a:pt x="215684" y="152960"/>
                      <a:pt x="207654" y="135651"/>
                      <a:pt x="191593" y="124364"/>
                    </a:cubicBezTo>
                    <a:cubicBezTo>
                      <a:pt x="182043" y="117636"/>
                      <a:pt x="168152" y="114272"/>
                      <a:pt x="149921" y="114272"/>
                    </a:cubicBezTo>
                    <a:cubicBezTo>
                      <a:pt x="138743" y="114272"/>
                      <a:pt x="128977" y="117528"/>
                      <a:pt x="120620" y="124039"/>
                    </a:cubicBezTo>
                    <a:cubicBezTo>
                      <a:pt x="127891" y="95824"/>
                      <a:pt x="142650" y="81716"/>
                      <a:pt x="164897" y="81716"/>
                    </a:cubicBezTo>
                    <a:cubicBezTo>
                      <a:pt x="177377" y="81716"/>
                      <a:pt x="186818" y="84049"/>
                      <a:pt x="193221" y="88715"/>
                    </a:cubicBezTo>
                    <a:lnTo>
                      <a:pt x="197616" y="88715"/>
                    </a:lnTo>
                    <a:lnTo>
                      <a:pt x="197616" y="51601"/>
                    </a:lnTo>
                    <a:cubicBezTo>
                      <a:pt x="187849" y="48346"/>
                      <a:pt x="178082" y="46718"/>
                      <a:pt x="168315" y="46718"/>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spTree>
    <p:extLst>
      <p:ext uri="{BB962C8B-B14F-4D97-AF65-F5344CB8AC3E}">
        <p14:creationId xmlns:p14="http://schemas.microsoft.com/office/powerpoint/2010/main" val="6526284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770127" y="530696"/>
            <a:ext cx="4698722" cy="547842"/>
          </a:xfrm>
        </p:spPr>
        <p:txBody>
          <a:bodyPr wrap="none">
            <a:spAutoFit/>
          </a:bodyPr>
          <a:lstStyle/>
          <a:p>
            <a:r>
              <a:rPr lang="ja-JP" altLang="en-US" dirty="0"/>
              <a:t>アプリを活用してみよう</a:t>
            </a:r>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3-B</a:t>
            </a:r>
            <a:endParaRPr lang="en-US" sz="3600" dirty="0"/>
          </a:p>
        </p:txBody>
      </p:sp>
      <p:pic>
        <p:nvPicPr>
          <p:cNvPr id="52" name="図 51" descr="グラフィカル ユーザー インターフェイス&#10;&#10;中程度の精度で自動的に生成された説明">
            <a:extLst>
              <a:ext uri="{FF2B5EF4-FFF2-40B4-BE49-F238E27FC236}">
                <a16:creationId xmlns:a16="http://schemas.microsoft.com/office/drawing/2014/main" id="{AD4D7114-BB94-55BA-921C-F2ED3FBB0942}"/>
              </a:ext>
            </a:extLst>
          </p:cNvPr>
          <p:cNvPicPr>
            <a:picLocks noChangeAspect="1"/>
          </p:cNvPicPr>
          <p:nvPr/>
        </p:nvPicPr>
        <p:blipFill>
          <a:blip r:embed="rId3"/>
          <a:stretch>
            <a:fillRect/>
          </a:stretch>
        </p:blipFill>
        <p:spPr>
          <a:xfrm>
            <a:off x="6849783" y="1849751"/>
            <a:ext cx="1823192" cy="3945848"/>
          </a:xfrm>
          <a:prstGeom prst="rect">
            <a:avLst/>
          </a:prstGeom>
          <a:ln>
            <a:solidFill>
              <a:schemeClr val="tx1"/>
            </a:solidFill>
          </a:ln>
        </p:spPr>
      </p:pic>
      <p:sp>
        <p:nvSpPr>
          <p:cNvPr id="57" name="字幕 13">
            <a:extLst>
              <a:ext uri="{FF2B5EF4-FFF2-40B4-BE49-F238E27FC236}">
                <a16:creationId xmlns:a16="http://schemas.microsoft.com/office/drawing/2014/main" id="{52F03623-6FF2-77CB-ED91-C46D9F096446}"/>
              </a:ext>
            </a:extLst>
          </p:cNvPr>
          <p:cNvSpPr txBox="1">
            <a:spLocks/>
          </p:cNvSpPr>
          <p:nvPr/>
        </p:nvSpPr>
        <p:spPr>
          <a:xfrm>
            <a:off x="397296" y="1421523"/>
            <a:ext cx="7736604" cy="400911"/>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r>
              <a:rPr lang="ja-JP" altLang="en-US" sz="2000" dirty="0">
                <a:latin typeface="Meiryo"/>
                <a:ea typeface="Meiryo"/>
              </a:rPr>
              <a:t>おすすめのさか</a:t>
            </a:r>
            <a:r>
              <a:rPr lang="ja-JP" altLang="en-US" sz="2000" dirty="0" err="1">
                <a:latin typeface="Meiryo"/>
                <a:ea typeface="Meiryo"/>
              </a:rPr>
              <a:t>なと</a:t>
            </a:r>
            <a:r>
              <a:rPr lang="en-US" altLang="ja-JP" sz="2000" dirty="0">
                <a:latin typeface="Meiryo"/>
                <a:ea typeface="Meiryo"/>
              </a:rPr>
              <a:t>SH“U”N</a:t>
            </a:r>
            <a:r>
              <a:rPr lang="ja-JP" altLang="en-US" sz="2000" dirty="0">
                <a:latin typeface="Meiryo"/>
                <a:ea typeface="Meiryo"/>
              </a:rPr>
              <a:t>情報を見てみましょう</a:t>
            </a:r>
          </a:p>
        </p:txBody>
      </p:sp>
      <p:pic>
        <p:nvPicPr>
          <p:cNvPr id="58" name="図 57" descr="グラフィカル ユーザー インターフェイス が含まれている画像&#10;&#10;自動的に生成された説明">
            <a:extLst>
              <a:ext uri="{FF2B5EF4-FFF2-40B4-BE49-F238E27FC236}">
                <a16:creationId xmlns:a16="http://schemas.microsoft.com/office/drawing/2014/main" id="{F0F448DC-98C4-50EF-33F3-356AA583A146}"/>
              </a:ext>
            </a:extLst>
          </p:cNvPr>
          <p:cNvPicPr>
            <a:picLocks noChangeAspect="1"/>
          </p:cNvPicPr>
          <p:nvPr/>
        </p:nvPicPr>
        <p:blipFill>
          <a:blip r:embed="rId4"/>
          <a:stretch>
            <a:fillRect/>
          </a:stretch>
        </p:blipFill>
        <p:spPr>
          <a:xfrm>
            <a:off x="4467237" y="1849751"/>
            <a:ext cx="1823318" cy="3945848"/>
          </a:xfrm>
          <a:prstGeom prst="rect">
            <a:avLst/>
          </a:prstGeom>
          <a:ln>
            <a:solidFill>
              <a:schemeClr val="tx1"/>
            </a:solidFill>
          </a:ln>
        </p:spPr>
      </p:pic>
      <p:sp>
        <p:nvSpPr>
          <p:cNvPr id="59" name="テキスト ボックス 58">
            <a:extLst>
              <a:ext uri="{FF2B5EF4-FFF2-40B4-BE49-F238E27FC236}">
                <a16:creationId xmlns:a16="http://schemas.microsoft.com/office/drawing/2014/main" id="{93BBCDB3-D615-4A96-3A49-ECCC906B23DF}"/>
              </a:ext>
            </a:extLst>
          </p:cNvPr>
          <p:cNvSpPr txBox="1"/>
          <p:nvPr/>
        </p:nvSpPr>
        <p:spPr>
          <a:xfrm>
            <a:off x="265615" y="2483848"/>
            <a:ext cx="3811843" cy="2677656"/>
          </a:xfrm>
          <a:prstGeom prst="rect">
            <a:avLst/>
          </a:prstGeom>
          <a:noFill/>
        </p:spPr>
        <p:txBody>
          <a:bodyPr wrap="square">
            <a:spAutoFit/>
          </a:bodyPr>
          <a:lstStyle/>
          <a:p>
            <a:pPr marL="417513" indent="-835025"/>
            <a:r>
              <a:rPr lang="ja-JP" altLang="en-US" sz="2400" b="1" dirty="0">
                <a:solidFill>
                  <a:srgbClr val="009650"/>
                </a:solidFill>
                <a:latin typeface="Meiryo" charset="-128"/>
                <a:ea typeface="Meiryo" charset="-128"/>
                <a:cs typeface="Meiryo" charset="-128"/>
              </a:rPr>
              <a:t>❶</a:t>
            </a:r>
            <a:r>
              <a:rPr lang="ja-JP" altLang="en-US" sz="1600" b="1" dirty="0">
                <a:latin typeface="Meiryo" charset="-128"/>
                <a:ea typeface="Meiryo" charset="-128"/>
                <a:cs typeface="Meiryo" charset="-128"/>
              </a:rPr>
              <a:t> </a:t>
            </a:r>
            <a:r>
              <a:rPr lang="ja-JP" altLang="en-US" sz="2000" b="1" dirty="0">
                <a:latin typeface="Meiryo" charset="-128"/>
                <a:ea typeface="Meiryo" charset="-128"/>
                <a:cs typeface="Meiryo" charset="-128"/>
              </a:rPr>
              <a:t>ここでは</a:t>
            </a:r>
            <a:r>
              <a:rPr lang="ja-JP" altLang="en-US" sz="1600" b="1" dirty="0">
                <a:latin typeface="Meiryo" charset="-128"/>
                <a:ea typeface="Meiryo" charset="-128"/>
                <a:cs typeface="Meiryo" charset="-128"/>
              </a:rPr>
              <a:t>、</a:t>
            </a:r>
            <a:r>
              <a:rPr lang="ja-JP" altLang="en-US" sz="2000" b="1" dirty="0">
                <a:latin typeface="Meiryo" charset="-128"/>
                <a:ea typeface="Meiryo" charset="-128"/>
                <a:cs typeface="Meiryo" charset="-128"/>
              </a:rPr>
              <a:t>お住まいの地域で今おすすめのさか</a:t>
            </a:r>
            <a:r>
              <a:rPr lang="ja-JP" altLang="en-US" sz="2000" b="1" dirty="0" err="1">
                <a:latin typeface="Meiryo" charset="-128"/>
                <a:ea typeface="Meiryo" charset="-128"/>
                <a:cs typeface="Meiryo" charset="-128"/>
              </a:rPr>
              <a:t>なが</a:t>
            </a:r>
            <a:r>
              <a:rPr lang="ja-JP" altLang="en-US" sz="2000" b="1" dirty="0">
                <a:latin typeface="Meiryo" charset="-128"/>
                <a:ea typeface="Meiryo" charset="-128"/>
                <a:cs typeface="Meiryo" charset="-128"/>
              </a:rPr>
              <a:t>表示されています</a:t>
            </a:r>
            <a:endParaRPr lang="en-US" altLang="ja-JP" sz="2000" b="1" dirty="0">
              <a:latin typeface="Meiryo" charset="-128"/>
              <a:ea typeface="Meiryo" charset="-128"/>
              <a:cs typeface="Meiryo" charset="-128"/>
            </a:endParaRPr>
          </a:p>
          <a:p>
            <a:pPr indent="-417600"/>
            <a:endParaRPr lang="en-US" altLang="ja-JP" sz="2000" b="1" dirty="0">
              <a:latin typeface="Meiryo" charset="-128"/>
              <a:ea typeface="Meiryo" charset="-128"/>
              <a:cs typeface="Meiryo" charset="-128"/>
            </a:endParaRPr>
          </a:p>
          <a:p>
            <a:pPr marL="417513" indent="-835025"/>
            <a:r>
              <a:rPr lang="ja-JP" altLang="en-US" sz="2400" b="1" dirty="0">
                <a:solidFill>
                  <a:srgbClr val="009650"/>
                </a:solidFill>
                <a:latin typeface="Meiryo" charset="-128"/>
                <a:ea typeface="Meiryo" charset="-128"/>
                <a:cs typeface="Meiryo" charset="-128"/>
              </a:rPr>
              <a:t>❷</a:t>
            </a:r>
            <a:r>
              <a:rPr lang="ja-JP" altLang="en-US" sz="2000" b="1" dirty="0">
                <a:latin typeface="Meiryo" charset="-128"/>
                <a:ea typeface="Meiryo" charset="-128"/>
                <a:cs typeface="Meiryo" charset="-128"/>
              </a:rPr>
              <a:t> 気になるさかなを押すと一年を通じた食べごろ予報や資源の状況、みんなの動きを確認することができます</a:t>
            </a:r>
            <a:endParaRPr lang="en-US" altLang="ja-JP" sz="2000" b="1" dirty="0">
              <a:latin typeface="Meiryo" charset="-128"/>
              <a:ea typeface="Meiryo" charset="-128"/>
              <a:cs typeface="Meiryo" charset="-128"/>
            </a:endParaRPr>
          </a:p>
        </p:txBody>
      </p:sp>
      <p:grpSp>
        <p:nvGrpSpPr>
          <p:cNvPr id="60" name="図形グループ 15">
            <a:extLst>
              <a:ext uri="{FF2B5EF4-FFF2-40B4-BE49-F238E27FC236}">
                <a16:creationId xmlns:a16="http://schemas.microsoft.com/office/drawing/2014/main" id="{480D6F99-EF05-A630-E736-56D3B919B05B}"/>
              </a:ext>
            </a:extLst>
          </p:cNvPr>
          <p:cNvGrpSpPr/>
          <p:nvPr/>
        </p:nvGrpSpPr>
        <p:grpSpPr>
          <a:xfrm>
            <a:off x="4134139" y="2998735"/>
            <a:ext cx="296587" cy="293005"/>
            <a:chOff x="2897417" y="3995693"/>
            <a:chExt cx="296587" cy="293005"/>
          </a:xfrm>
        </p:grpSpPr>
        <p:sp>
          <p:nvSpPr>
            <p:cNvPr id="61" name="円/楕円 16">
              <a:extLst>
                <a:ext uri="{FF2B5EF4-FFF2-40B4-BE49-F238E27FC236}">
                  <a16:creationId xmlns:a16="http://schemas.microsoft.com/office/drawing/2014/main" id="{A7234F07-1E63-DAF3-D9AE-739E0B6E74E5}"/>
                </a:ext>
              </a:extLst>
            </p:cNvPr>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2" name="テキスト ボックス 61">
              <a:extLst>
                <a:ext uri="{FF2B5EF4-FFF2-40B4-BE49-F238E27FC236}">
                  <a16:creationId xmlns:a16="http://schemas.microsoft.com/office/drawing/2014/main" id="{50EE7D45-B9C8-5B90-390A-E50803E8E6FA}"/>
                </a:ext>
              </a:extLst>
            </p:cNvPr>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a:solidFill>
                  <a:srgbClr val="009650"/>
                </a:solidFill>
                <a:latin typeface="Meiryo" charset="-128"/>
                <a:ea typeface="Meiryo" charset="-128"/>
                <a:cs typeface="Meiryo" charset="-128"/>
              </a:endParaRPr>
            </a:p>
          </p:txBody>
        </p:sp>
      </p:grpSp>
      <p:sp>
        <p:nvSpPr>
          <p:cNvPr id="63" name="正方形/長方形 62">
            <a:extLst>
              <a:ext uri="{FF2B5EF4-FFF2-40B4-BE49-F238E27FC236}">
                <a16:creationId xmlns:a16="http://schemas.microsoft.com/office/drawing/2014/main" id="{042A48A8-151C-953E-6150-D8FB02A7D53A}"/>
              </a:ext>
            </a:extLst>
          </p:cNvPr>
          <p:cNvSpPr/>
          <p:nvPr/>
        </p:nvSpPr>
        <p:spPr>
          <a:xfrm>
            <a:off x="4457641" y="2998735"/>
            <a:ext cx="1823192" cy="100633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64" name="図形グループ 20">
            <a:extLst>
              <a:ext uri="{FF2B5EF4-FFF2-40B4-BE49-F238E27FC236}">
                <a16:creationId xmlns:a16="http://schemas.microsoft.com/office/drawing/2014/main" id="{92444451-28EE-C6D2-0493-07A70913E96F}"/>
              </a:ext>
            </a:extLst>
          </p:cNvPr>
          <p:cNvGrpSpPr/>
          <p:nvPr/>
        </p:nvGrpSpPr>
        <p:grpSpPr>
          <a:xfrm>
            <a:off x="4980135" y="3061235"/>
            <a:ext cx="296586" cy="293005"/>
            <a:chOff x="3546641" y="3995693"/>
            <a:chExt cx="296586" cy="293005"/>
          </a:xfrm>
        </p:grpSpPr>
        <p:sp>
          <p:nvSpPr>
            <p:cNvPr id="65" name="円/楕円 22">
              <a:extLst>
                <a:ext uri="{FF2B5EF4-FFF2-40B4-BE49-F238E27FC236}">
                  <a16:creationId xmlns:a16="http://schemas.microsoft.com/office/drawing/2014/main" id="{5C50B797-56A7-1A18-170C-0F9CD833A933}"/>
                </a:ext>
              </a:extLst>
            </p:cNvPr>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6" name="フリーフォーム 23">
              <a:extLst>
                <a:ext uri="{FF2B5EF4-FFF2-40B4-BE49-F238E27FC236}">
                  <a16:creationId xmlns:a16="http://schemas.microsoft.com/office/drawing/2014/main" id="{E7101EC7-64D1-DD98-A814-D953F6BCF29F}"/>
                </a:ext>
              </a:extLst>
            </p:cNvPr>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67" name="正方形/長方形 66">
            <a:extLst>
              <a:ext uri="{FF2B5EF4-FFF2-40B4-BE49-F238E27FC236}">
                <a16:creationId xmlns:a16="http://schemas.microsoft.com/office/drawing/2014/main" id="{54B755C1-7F1F-C685-23F5-39F0F0A4A6BC}"/>
              </a:ext>
            </a:extLst>
          </p:cNvPr>
          <p:cNvSpPr/>
          <p:nvPr/>
        </p:nvSpPr>
        <p:spPr>
          <a:xfrm>
            <a:off x="5149040" y="3376626"/>
            <a:ext cx="444254" cy="42366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68" name="コネクタ: カギ線 67">
            <a:extLst>
              <a:ext uri="{FF2B5EF4-FFF2-40B4-BE49-F238E27FC236}">
                <a16:creationId xmlns:a16="http://schemas.microsoft.com/office/drawing/2014/main" id="{A04E3A02-80CC-AC6A-8ED0-9B4193D93AF1}"/>
              </a:ext>
            </a:extLst>
          </p:cNvPr>
          <p:cNvCxnSpPr>
            <a:cxnSpLocks/>
            <a:stCxn id="52" idx="1"/>
            <a:endCxn id="67" idx="3"/>
          </p:cNvCxnSpPr>
          <p:nvPr/>
        </p:nvCxnSpPr>
        <p:spPr>
          <a:xfrm rot="10800000">
            <a:off x="5593295" y="3588459"/>
            <a:ext cx="1256489" cy="234217"/>
          </a:xfrm>
          <a:prstGeom prst="bentConnector3">
            <a:avLst>
              <a:gd name="adj1" fmla="val 50000"/>
            </a:avLst>
          </a:prstGeom>
          <a:ln>
            <a:solidFill>
              <a:srgbClr val="FF0000"/>
            </a:solidFill>
          </a:ln>
        </p:spPr>
        <p:style>
          <a:lnRef idx="3">
            <a:schemeClr val="accent2"/>
          </a:lnRef>
          <a:fillRef idx="0">
            <a:schemeClr val="accent2"/>
          </a:fillRef>
          <a:effectRef idx="2">
            <a:schemeClr val="accent2"/>
          </a:effectRef>
          <a:fontRef idx="minor">
            <a:schemeClr val="tx1"/>
          </a:fontRef>
        </p:style>
      </p:cxnSp>
      <p:sp>
        <p:nvSpPr>
          <p:cNvPr id="5" name="テキスト ボックス 4">
            <a:extLst>
              <a:ext uri="{FF2B5EF4-FFF2-40B4-BE49-F238E27FC236}">
                <a16:creationId xmlns:a16="http://schemas.microsoft.com/office/drawing/2014/main" id="{483C77C9-4598-4409-9A0D-B76910E05E4C}"/>
              </a:ext>
            </a:extLst>
          </p:cNvPr>
          <p:cNvSpPr txBox="1"/>
          <p:nvPr/>
        </p:nvSpPr>
        <p:spPr>
          <a:xfrm>
            <a:off x="438873" y="5301208"/>
            <a:ext cx="3638585" cy="646331"/>
          </a:xfrm>
          <a:prstGeom prst="rect">
            <a:avLst/>
          </a:prstGeom>
          <a:noFill/>
        </p:spPr>
        <p:txBody>
          <a:bodyPr wrap="square" rtlCol="0">
            <a:spAutoFit/>
          </a:bodyPr>
          <a:lstStyle/>
          <a:p>
            <a:r>
              <a:rPr kumimoji="1" lang="ja-JP" altLang="en-US" b="1" dirty="0">
                <a:solidFill>
                  <a:srgbClr val="00B050"/>
                </a:solidFill>
              </a:rPr>
              <a:t>時期によって変わる旬なさか</a:t>
            </a:r>
            <a:r>
              <a:rPr kumimoji="1" lang="ja-JP" altLang="en-US" b="1" dirty="0" err="1">
                <a:solidFill>
                  <a:srgbClr val="00B050"/>
                </a:solidFill>
              </a:rPr>
              <a:t>なを</a:t>
            </a:r>
            <a:r>
              <a:rPr kumimoji="1" lang="ja-JP" altLang="en-US" b="1" dirty="0">
                <a:solidFill>
                  <a:srgbClr val="00B050"/>
                </a:solidFill>
              </a:rPr>
              <a:t>チェックしてみましょう！</a:t>
            </a:r>
          </a:p>
        </p:txBody>
      </p:sp>
    </p:spTree>
    <p:extLst>
      <p:ext uri="{BB962C8B-B14F-4D97-AF65-F5344CB8AC3E}">
        <p14:creationId xmlns:p14="http://schemas.microsoft.com/office/powerpoint/2010/main" val="25550070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a:extLst>
              <a:ext uri="{FF2B5EF4-FFF2-40B4-BE49-F238E27FC236}">
                <a16:creationId xmlns:a16="http://schemas.microsoft.com/office/drawing/2014/main" id="{90C6AD7A-25C3-4CCC-901C-8ADB1E455016}"/>
              </a:ext>
            </a:extLst>
          </p:cNvPr>
          <p:cNvSpPr txBox="1">
            <a:spLocks/>
          </p:cNvSpPr>
          <p:nvPr/>
        </p:nvSpPr>
        <p:spPr>
          <a:xfrm>
            <a:off x="503428" y="531820"/>
            <a:ext cx="1447800" cy="861774"/>
          </a:xfrm>
          <a:prstGeom prst="rect">
            <a:avLst/>
          </a:prstGeom>
        </p:spPr>
        <p:txBody>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400" b="1" dirty="0">
                <a:solidFill>
                  <a:srgbClr val="009650"/>
                </a:solidFill>
                <a:latin typeface="Meiryo" charset="-128"/>
                <a:ea typeface="Meiryo" charset="-128"/>
                <a:cs typeface="Meiryo" charset="-128"/>
              </a:rPr>
              <a:t>目　次</a:t>
            </a:r>
          </a:p>
        </p:txBody>
      </p:sp>
      <p:cxnSp>
        <p:nvCxnSpPr>
          <p:cNvPr id="5" name="直線コネクタ 4"/>
          <p:cNvCxnSpPr/>
          <p:nvPr/>
        </p:nvCxnSpPr>
        <p:spPr>
          <a:xfrm>
            <a:off x="1707409" y="2054980"/>
            <a:ext cx="7200000" cy="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cxnSp>
        <p:nvCxnSpPr>
          <p:cNvPr id="6" name="直線コネクタ 5"/>
          <p:cNvCxnSpPr/>
          <p:nvPr/>
        </p:nvCxnSpPr>
        <p:spPr>
          <a:xfrm>
            <a:off x="1707409" y="3351124"/>
            <a:ext cx="7200000" cy="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sp>
        <p:nvSpPr>
          <p:cNvPr id="9" name="テキスト ボックス 8">
            <a:extLst>
              <a:ext uri="{FF2B5EF4-FFF2-40B4-BE49-F238E27FC236}">
                <a16:creationId xmlns:a16="http://schemas.microsoft.com/office/drawing/2014/main" id="{5E1E333A-4E57-4808-8E15-FD52B864275C}"/>
              </a:ext>
            </a:extLst>
          </p:cNvPr>
          <p:cNvSpPr txBox="1"/>
          <p:nvPr/>
        </p:nvSpPr>
        <p:spPr>
          <a:xfrm>
            <a:off x="1707409" y="1156623"/>
            <a:ext cx="7200000" cy="2648417"/>
          </a:xfrm>
          <a:prstGeom prst="rect">
            <a:avLst/>
          </a:prstGeom>
          <a:noFill/>
        </p:spPr>
        <p:txBody>
          <a:bodyPr wrap="square" lIns="91440" tIns="45720" rIns="91440" bIns="45720" rtlCol="0" anchor="t">
            <a:spAutoFit/>
          </a:bodyPr>
          <a:lstStyle/>
          <a:p>
            <a:pPr>
              <a:lnSpc>
                <a:spcPct val="110000"/>
              </a:lnSpc>
            </a:pPr>
            <a:r>
              <a:rPr lang="ja-JP" altLang="en-US" sz="2400" b="1" dirty="0">
                <a:solidFill>
                  <a:srgbClr val="009650"/>
                </a:solidFill>
                <a:latin typeface="Meiryo" charset="-128"/>
                <a:ea typeface="Meiryo" charset="-128"/>
                <a:cs typeface="Meiryo" charset="-128"/>
              </a:rPr>
              <a:t>１</a:t>
            </a:r>
            <a:r>
              <a:rPr lang="en-US" altLang="ja-JP" sz="2400" b="1" dirty="0">
                <a:solidFill>
                  <a:srgbClr val="009650"/>
                </a:solidFill>
                <a:latin typeface="Meiryo" charset="-128"/>
                <a:ea typeface="Meiryo" charset="-128"/>
                <a:cs typeface="Meiryo" charset="-128"/>
              </a:rPr>
              <a:t>.SH"U"N</a:t>
            </a:r>
            <a:r>
              <a:rPr lang="ja-JP" altLang="en-US" sz="2400" b="1" dirty="0">
                <a:solidFill>
                  <a:srgbClr val="009650"/>
                </a:solidFill>
                <a:latin typeface="Meiryo" charset="-128"/>
                <a:ea typeface="Meiryo" charset="-128"/>
                <a:cs typeface="Meiryo" charset="-128"/>
              </a:rPr>
              <a:t>プロジェクトを知りましょう</a:t>
            </a:r>
            <a:endParaRPr lang="en-US" altLang="ja-JP" sz="2400" b="1" dirty="0">
              <a:solidFill>
                <a:srgbClr val="009650"/>
              </a:solidFill>
              <a:latin typeface="Meiryo" charset="-128"/>
              <a:ea typeface="Meiryo" charset="-128"/>
              <a:cs typeface="Meiryo" charset="-128"/>
            </a:endParaRPr>
          </a:p>
          <a:p>
            <a:pPr marL="182245" algn="dist">
              <a:lnSpc>
                <a:spcPct val="110000"/>
              </a:lnSpc>
            </a:pPr>
            <a:r>
              <a:rPr lang="ja-JP" altLang="en-US" b="1" dirty="0">
                <a:latin typeface="Meiryo" charset="-128"/>
                <a:ea typeface="Meiryo" charset="-128"/>
                <a:cs typeface="Meiryo" charset="-128"/>
              </a:rPr>
              <a:t>Ａ</a:t>
            </a:r>
            <a:r>
              <a:rPr lang="en-US" altLang="ja-JP" b="1" dirty="0">
                <a:latin typeface="Meiryo" charset="-128"/>
                <a:ea typeface="Meiryo" charset="-128"/>
                <a:cs typeface="Meiryo" charset="-128"/>
              </a:rPr>
              <a:t>.SH"U"N</a:t>
            </a:r>
            <a:r>
              <a:rPr lang="ja-JP" altLang="en-US" b="1" dirty="0">
                <a:latin typeface="Meiryo" charset="-128"/>
                <a:ea typeface="Meiryo" charset="-128"/>
                <a:cs typeface="Meiryo" charset="-128"/>
              </a:rPr>
              <a:t>プロジェクトとは？</a:t>
            </a:r>
            <a:r>
              <a:rPr lang="en-US" altLang="ja-JP" b="1" dirty="0">
                <a:latin typeface="Meiryo" charset="-128"/>
                <a:ea typeface="Meiryo" charset="-128"/>
                <a:cs typeface="Meiryo" charset="-128"/>
              </a:rPr>
              <a:t> …………………………… P4</a:t>
            </a:r>
            <a:endParaRPr lang="en-US" altLang="ja-JP" sz="1400" b="1" dirty="0">
              <a:solidFill>
                <a:srgbClr val="009650"/>
              </a:solidFill>
              <a:latin typeface="Meiryo" charset="-128"/>
              <a:ea typeface="Meiryo" charset="-128"/>
              <a:cs typeface="Meiryo" charset="-128"/>
            </a:endParaRPr>
          </a:p>
          <a:p>
            <a:pPr>
              <a:lnSpc>
                <a:spcPct val="110000"/>
              </a:lnSpc>
            </a:pPr>
            <a:endParaRPr lang="en-US" altLang="ja-JP" sz="1400" b="1" dirty="0">
              <a:solidFill>
                <a:srgbClr val="009650"/>
              </a:solidFill>
              <a:latin typeface="Meiryo" charset="-128"/>
              <a:ea typeface="Meiryo" charset="-128"/>
              <a:cs typeface="Meiryo" charset="-128"/>
            </a:endParaRPr>
          </a:p>
          <a:p>
            <a:pPr>
              <a:lnSpc>
                <a:spcPct val="110000"/>
              </a:lnSpc>
            </a:pPr>
            <a:r>
              <a:rPr lang="ja-JP" altLang="en-US" sz="2300" b="1" dirty="0">
                <a:solidFill>
                  <a:srgbClr val="009650"/>
                </a:solidFill>
                <a:latin typeface="Meiryo" charset="-128"/>
                <a:ea typeface="Meiryo" charset="-128"/>
                <a:cs typeface="Meiryo" charset="-128"/>
              </a:rPr>
              <a:t>２</a:t>
            </a:r>
            <a:r>
              <a:rPr lang="en-US" altLang="ja-JP" sz="2300" b="1" dirty="0">
                <a:solidFill>
                  <a:srgbClr val="009650"/>
                </a:solidFill>
                <a:latin typeface="Meiryo" charset="-128"/>
                <a:ea typeface="Meiryo" charset="-128"/>
                <a:cs typeface="Meiryo" charset="-128"/>
              </a:rPr>
              <a:t>.SH“U”N</a:t>
            </a:r>
            <a:r>
              <a:rPr lang="ja-JP" altLang="en-US" sz="2300" b="1" dirty="0">
                <a:solidFill>
                  <a:srgbClr val="009650"/>
                </a:solidFill>
                <a:latin typeface="Meiryo" charset="-128"/>
                <a:ea typeface="Meiryo" charset="-128"/>
                <a:cs typeface="Meiryo" charset="-128"/>
              </a:rPr>
              <a:t>プロジェクトの準備をしましょう</a:t>
            </a:r>
            <a:endParaRPr lang="en-US" altLang="ja-JP" sz="2300" b="1" dirty="0">
              <a:solidFill>
                <a:srgbClr val="009650"/>
              </a:solidFill>
              <a:latin typeface="Meiryo" charset="-128"/>
              <a:ea typeface="Meiryo" charset="-128"/>
              <a:cs typeface="Meiryo" charset="-128"/>
            </a:endParaRPr>
          </a:p>
          <a:p>
            <a:pPr marL="182245" algn="dist">
              <a:lnSpc>
                <a:spcPct val="110000"/>
              </a:lnSpc>
            </a:pPr>
            <a:r>
              <a:rPr lang="ja-JP" altLang="en-US" b="1" dirty="0">
                <a:latin typeface="Meiryo" charset="-128"/>
                <a:ea typeface="Meiryo" charset="-128"/>
                <a:cs typeface="Meiryo" charset="-128"/>
              </a:rPr>
              <a:t>Ａ</a:t>
            </a:r>
            <a:r>
              <a:rPr lang="en-US" altLang="ja-JP" b="1" dirty="0">
                <a:latin typeface="Meiryo" charset="-128"/>
                <a:ea typeface="Meiryo" charset="-128"/>
                <a:cs typeface="Meiryo" charset="-128"/>
              </a:rPr>
              <a:t>.SH"U"N</a:t>
            </a:r>
            <a:r>
              <a:rPr lang="ja-JP" altLang="en-US" b="1" dirty="0">
                <a:latin typeface="Meiryo" charset="-128"/>
                <a:ea typeface="Meiryo" charset="-128"/>
                <a:cs typeface="Meiryo" charset="-128"/>
              </a:rPr>
              <a:t>プロジェクトアプリのインストールのしかた</a:t>
            </a:r>
            <a:r>
              <a:rPr lang="en-US" altLang="ja-JP" b="1" dirty="0">
                <a:latin typeface="Meiryo" charset="-128"/>
                <a:ea typeface="Meiryo" charset="-128"/>
                <a:cs typeface="Meiryo" charset="-128"/>
              </a:rPr>
              <a:t>…</a:t>
            </a:r>
            <a:r>
              <a:rPr lang="ja-JP" altLang="en-US" b="1" dirty="0">
                <a:latin typeface="Meiryo" charset="-128"/>
                <a:ea typeface="Meiryo" charset="-128"/>
                <a:cs typeface="Meiryo" charset="-128"/>
              </a:rPr>
              <a:t>Ｐ</a:t>
            </a:r>
            <a:r>
              <a:rPr lang="en-US" altLang="ja-JP" b="1" dirty="0">
                <a:latin typeface="Meiryo" charset="-128"/>
                <a:ea typeface="Meiryo" charset="-128"/>
                <a:cs typeface="Meiryo" charset="-128"/>
              </a:rPr>
              <a:t>7</a:t>
            </a:r>
            <a:endParaRPr lang="ja-JP" altLang="en-US" b="1" dirty="0">
              <a:latin typeface="Meiryo" charset="-128"/>
              <a:ea typeface="Meiryo" charset="-128"/>
              <a:cs typeface="Meiryo" charset="-128"/>
            </a:endParaRPr>
          </a:p>
          <a:p>
            <a:pPr marL="182245" algn="dist">
              <a:lnSpc>
                <a:spcPct val="110000"/>
              </a:lnSpc>
            </a:pPr>
            <a:r>
              <a:rPr lang="ja-JP" altLang="en-US" b="1" dirty="0">
                <a:latin typeface="Meiryo" charset="-128"/>
                <a:ea typeface="Meiryo" charset="-128"/>
                <a:cs typeface="Meiryo" charset="-128"/>
              </a:rPr>
              <a:t>Ｂ</a:t>
            </a:r>
            <a:r>
              <a:rPr lang="en-US" altLang="ja-JP" b="1" dirty="0">
                <a:latin typeface="Meiryo" charset="-128"/>
                <a:ea typeface="Meiryo" charset="-128"/>
                <a:cs typeface="Meiryo" charset="-128"/>
              </a:rPr>
              <a:t>.SH"U"N</a:t>
            </a:r>
            <a:r>
              <a:rPr lang="ja-JP" altLang="en-US" b="1" dirty="0">
                <a:latin typeface="Meiryo" charset="-128"/>
                <a:ea typeface="Meiryo" charset="-128"/>
                <a:cs typeface="Meiryo" charset="-128"/>
              </a:rPr>
              <a:t>プロジェクトの利用設定</a:t>
            </a:r>
            <a:r>
              <a:rPr lang="en-US" altLang="ja-JP" b="1" dirty="0">
                <a:latin typeface="Meiryo" charset="-128"/>
                <a:ea typeface="Meiryo" charset="-128"/>
                <a:cs typeface="Meiryo" charset="-128"/>
              </a:rPr>
              <a:t>…………………………</a:t>
            </a:r>
            <a:r>
              <a:rPr lang="ja-JP" altLang="en-US" b="1" dirty="0">
                <a:latin typeface="Meiryo" charset="-128"/>
                <a:ea typeface="Meiryo" charset="-128"/>
                <a:cs typeface="Meiryo" charset="-128"/>
              </a:rPr>
              <a:t>Ｐ</a:t>
            </a:r>
            <a:r>
              <a:rPr lang="en-US" altLang="ja-JP" b="1" dirty="0">
                <a:latin typeface="Meiryo" charset="-128"/>
                <a:ea typeface="Meiryo" charset="-128"/>
                <a:cs typeface="Meiryo" charset="-128"/>
              </a:rPr>
              <a:t>11</a:t>
            </a:r>
          </a:p>
          <a:p>
            <a:pPr marL="182245" algn="dist">
              <a:lnSpc>
                <a:spcPct val="110000"/>
              </a:lnSpc>
            </a:pPr>
            <a:endParaRPr lang="en-US" altLang="ja-JP" b="1" dirty="0">
              <a:latin typeface="Meiryo" charset="-128"/>
              <a:ea typeface="Meiryo" charset="-128"/>
              <a:cs typeface="Meiryo" charset="-128"/>
            </a:endParaRPr>
          </a:p>
          <a:p>
            <a:pPr marL="182245" algn="dist">
              <a:lnSpc>
                <a:spcPct val="110000"/>
              </a:lnSpc>
            </a:pPr>
            <a:endParaRPr lang="en-US" altLang="ja-JP" b="1" dirty="0">
              <a:latin typeface="Meiryo" charset="-128"/>
              <a:ea typeface="Meiryo" charset="-128"/>
              <a:cs typeface="Meiryo" charset="-128"/>
            </a:endParaRPr>
          </a:p>
        </p:txBody>
      </p:sp>
      <p:sp>
        <p:nvSpPr>
          <p:cNvPr id="3" name="テキスト ボックス 2">
            <a:extLst>
              <a:ext uri="{FF2B5EF4-FFF2-40B4-BE49-F238E27FC236}">
                <a16:creationId xmlns:a16="http://schemas.microsoft.com/office/drawing/2014/main" id="{93935AA9-519D-F2BF-D596-C91B0011ACCE}"/>
              </a:ext>
            </a:extLst>
          </p:cNvPr>
          <p:cNvSpPr txBox="1"/>
          <p:nvPr/>
        </p:nvSpPr>
        <p:spPr>
          <a:xfrm>
            <a:off x="1688890" y="3567148"/>
            <a:ext cx="7200000" cy="2022092"/>
          </a:xfrm>
          <a:prstGeom prst="rect">
            <a:avLst/>
          </a:prstGeom>
          <a:noFill/>
        </p:spPr>
        <p:txBody>
          <a:bodyPr wrap="square">
            <a:spAutoFit/>
          </a:bodyPr>
          <a:lstStyle/>
          <a:p>
            <a:pPr>
              <a:lnSpc>
                <a:spcPct val="110000"/>
              </a:lnSpc>
            </a:pPr>
            <a:r>
              <a:rPr lang="ja-JP" altLang="en-US" sz="2400" b="1" dirty="0">
                <a:solidFill>
                  <a:srgbClr val="009650"/>
                </a:solidFill>
                <a:latin typeface="Meiryo" charset="-128"/>
                <a:ea typeface="Meiryo" charset="-128"/>
                <a:cs typeface="Meiryo" charset="-128"/>
              </a:rPr>
              <a:t>３</a:t>
            </a:r>
            <a:r>
              <a:rPr lang="en-US" altLang="ja-JP" sz="2400" b="1" dirty="0">
                <a:solidFill>
                  <a:srgbClr val="009650"/>
                </a:solidFill>
                <a:latin typeface="Meiryo" charset="-128"/>
                <a:ea typeface="Meiryo" charset="-128"/>
                <a:cs typeface="Meiryo" charset="-128"/>
              </a:rPr>
              <a:t>.SH“U”N</a:t>
            </a:r>
            <a:r>
              <a:rPr lang="ja-JP" altLang="en-US" sz="2400" b="1" dirty="0">
                <a:solidFill>
                  <a:srgbClr val="009650"/>
                </a:solidFill>
                <a:latin typeface="Meiryo" charset="-128"/>
                <a:ea typeface="Meiryo" charset="-128"/>
                <a:cs typeface="Meiryo" charset="-128"/>
              </a:rPr>
              <a:t>プロジェクトアプリを活用してみよう</a:t>
            </a:r>
            <a:endParaRPr lang="en-US" altLang="ja-JP" sz="2400" b="1" dirty="0">
              <a:solidFill>
                <a:srgbClr val="009650"/>
              </a:solidFill>
              <a:latin typeface="Meiryo" charset="-128"/>
              <a:ea typeface="Meiryo" charset="-128"/>
              <a:cs typeface="Meiryo" charset="-128"/>
            </a:endParaRPr>
          </a:p>
          <a:p>
            <a:pPr marL="182245">
              <a:lnSpc>
                <a:spcPct val="110000"/>
              </a:lnSpc>
            </a:pPr>
            <a:r>
              <a:rPr lang="en-US" altLang="ja-JP" b="1" dirty="0">
                <a:latin typeface="Meiryo"/>
                <a:ea typeface="Meiryo"/>
                <a:cs typeface="Meiryo" charset="-128"/>
              </a:rPr>
              <a:t>A.</a:t>
            </a:r>
            <a:r>
              <a:rPr lang="ja-JP" altLang="en-US" b="1" dirty="0">
                <a:latin typeface="Meiryo" charset="-128"/>
                <a:ea typeface="Meiryo" charset="-128"/>
                <a:cs typeface="Meiryo" charset="-128"/>
              </a:rPr>
              <a:t>アプリの画面説明 </a:t>
            </a:r>
            <a:r>
              <a:rPr lang="en-US" altLang="ja-JP" b="1" dirty="0">
                <a:latin typeface="Meiryo"/>
                <a:ea typeface="Meiryo"/>
                <a:cs typeface="Meiryo" charset="-128"/>
              </a:rPr>
              <a:t>………………………………………………</a:t>
            </a:r>
            <a:r>
              <a:rPr lang="ja-JP" altLang="en-US" b="1" dirty="0">
                <a:latin typeface="Meiryo"/>
                <a:ea typeface="Meiryo"/>
                <a:cs typeface="Meiryo" charset="-128"/>
              </a:rPr>
              <a:t>Ｐ</a:t>
            </a:r>
            <a:r>
              <a:rPr lang="en-US" altLang="ja-JP" b="1" dirty="0">
                <a:latin typeface="Meiryo"/>
                <a:ea typeface="Meiryo"/>
                <a:cs typeface="Meiryo" charset="-128"/>
              </a:rPr>
              <a:t>14</a:t>
            </a:r>
            <a:endParaRPr lang="en-US" altLang="ja-JP" b="1" dirty="0">
              <a:latin typeface="Meiryo" charset="-128"/>
              <a:ea typeface="Meiryo" charset="-128"/>
              <a:cs typeface="Meiryo" charset="-128"/>
            </a:endParaRPr>
          </a:p>
          <a:p>
            <a:pPr marL="182245" algn="dist">
              <a:lnSpc>
                <a:spcPct val="110000"/>
              </a:lnSpc>
            </a:pPr>
            <a:r>
              <a:rPr lang="en-US" altLang="ja-JP" b="1" dirty="0">
                <a:latin typeface="Meiryo"/>
                <a:ea typeface="Meiryo"/>
                <a:cs typeface="Meiryo" charset="-128"/>
              </a:rPr>
              <a:t>B.</a:t>
            </a:r>
            <a:r>
              <a:rPr lang="ja-JP" altLang="en-US" b="1" dirty="0">
                <a:latin typeface="Meiryo"/>
                <a:ea typeface="Meiryo"/>
                <a:cs typeface="Meiryo" charset="-128"/>
              </a:rPr>
              <a:t>アプリを活用してみよう</a:t>
            </a:r>
            <a:r>
              <a:rPr lang="en-US" altLang="ja-JP" b="1" dirty="0">
                <a:latin typeface="Meiryo"/>
                <a:ea typeface="Meiryo"/>
                <a:cs typeface="Meiryo" charset="-128"/>
              </a:rPr>
              <a:t>………………………………………</a:t>
            </a:r>
            <a:r>
              <a:rPr lang="ja-JP" altLang="en-US" b="1" dirty="0">
                <a:latin typeface="Meiryo"/>
                <a:ea typeface="Meiryo"/>
                <a:cs typeface="Meiryo" charset="-128"/>
              </a:rPr>
              <a:t>Ｐ</a:t>
            </a:r>
            <a:r>
              <a:rPr lang="en-US" altLang="ja-JP" b="1" dirty="0">
                <a:latin typeface="Meiryo"/>
                <a:ea typeface="Meiryo"/>
                <a:cs typeface="Meiryo" charset="-128"/>
              </a:rPr>
              <a:t>16</a:t>
            </a:r>
          </a:p>
          <a:p>
            <a:pPr marL="182245" algn="dist">
              <a:lnSpc>
                <a:spcPct val="110000"/>
              </a:lnSpc>
            </a:pPr>
            <a:r>
              <a:rPr lang="en-US" altLang="ja-JP" b="1" dirty="0">
                <a:latin typeface="Meiryo" charset="-128"/>
                <a:ea typeface="Meiryo" charset="-128"/>
                <a:cs typeface="Meiryo" charset="-128"/>
              </a:rPr>
              <a:t>C</a:t>
            </a:r>
            <a:r>
              <a:rPr lang="en-US" altLang="ja-JP" b="1" dirty="0">
                <a:latin typeface="Meiryo"/>
                <a:ea typeface="Meiryo"/>
                <a:cs typeface="Meiryo" charset="-128"/>
              </a:rPr>
              <a:t>.</a:t>
            </a:r>
            <a:r>
              <a:rPr lang="ja-JP" altLang="en-US" b="1" dirty="0">
                <a:latin typeface="Meiryo"/>
                <a:ea typeface="Meiryo"/>
                <a:cs typeface="Meiryo" charset="-128"/>
              </a:rPr>
              <a:t>さかなを調べてみよう</a:t>
            </a:r>
            <a:r>
              <a:rPr lang="en-US" altLang="ja-JP" b="1" dirty="0">
                <a:latin typeface="Meiryo"/>
                <a:ea typeface="Meiryo"/>
                <a:cs typeface="Meiryo" charset="-128"/>
              </a:rPr>
              <a:t>…………………………………………</a:t>
            </a:r>
            <a:r>
              <a:rPr lang="ja-JP" altLang="en-US" b="1" dirty="0">
                <a:latin typeface="Meiryo"/>
                <a:ea typeface="Meiryo"/>
                <a:cs typeface="Meiryo" charset="-128"/>
              </a:rPr>
              <a:t>Ｐ</a:t>
            </a:r>
            <a:r>
              <a:rPr lang="en-US" altLang="ja-JP" b="1" dirty="0">
                <a:latin typeface="Meiryo"/>
                <a:ea typeface="Meiryo"/>
                <a:cs typeface="Meiryo" charset="-128"/>
              </a:rPr>
              <a:t>20</a:t>
            </a:r>
          </a:p>
          <a:p>
            <a:pPr marL="182245" algn="dist">
              <a:lnSpc>
                <a:spcPct val="110000"/>
              </a:lnSpc>
            </a:pPr>
            <a:r>
              <a:rPr lang="en-US" altLang="ja-JP" b="1" dirty="0">
                <a:latin typeface="Meiryo" charset="-128"/>
                <a:ea typeface="Meiryo" charset="-128"/>
                <a:cs typeface="Meiryo" charset="-128"/>
              </a:rPr>
              <a:t>D</a:t>
            </a:r>
            <a:r>
              <a:rPr lang="en-US" altLang="ja-JP" b="1" dirty="0">
                <a:latin typeface="Meiryo"/>
                <a:ea typeface="Meiryo"/>
                <a:cs typeface="Meiryo" charset="-128"/>
              </a:rPr>
              <a:t>.</a:t>
            </a:r>
            <a:r>
              <a:rPr lang="ja-JP" altLang="en-US" b="1" dirty="0">
                <a:latin typeface="Meiryo"/>
                <a:ea typeface="Meiryo"/>
                <a:cs typeface="Meiryo" charset="-128"/>
              </a:rPr>
              <a:t>問い合わせ先</a:t>
            </a:r>
            <a:r>
              <a:rPr lang="en-US" altLang="ja-JP" b="1" dirty="0">
                <a:latin typeface="Meiryo"/>
                <a:ea typeface="Meiryo"/>
                <a:cs typeface="Meiryo" charset="-128"/>
              </a:rPr>
              <a:t>……………………………………………………</a:t>
            </a:r>
            <a:r>
              <a:rPr lang="ja-JP" altLang="en-US" b="1" dirty="0">
                <a:latin typeface="Meiryo"/>
                <a:ea typeface="Meiryo"/>
                <a:cs typeface="Meiryo" charset="-128"/>
              </a:rPr>
              <a:t>Ｐ</a:t>
            </a:r>
            <a:r>
              <a:rPr lang="en-US" altLang="ja-JP" b="1" dirty="0">
                <a:latin typeface="Meiryo"/>
                <a:ea typeface="Meiryo"/>
                <a:cs typeface="Meiryo" charset="-128"/>
              </a:rPr>
              <a:t>22</a:t>
            </a:r>
          </a:p>
          <a:p>
            <a:pPr marL="182245" algn="dist">
              <a:lnSpc>
                <a:spcPct val="110000"/>
              </a:lnSpc>
            </a:pPr>
            <a:endParaRPr lang="en-US" altLang="ja-JP" b="1" dirty="0">
              <a:latin typeface="Meiryo"/>
              <a:ea typeface="Meiryo"/>
              <a:cs typeface="Meiryo" charset="-128"/>
            </a:endParaRPr>
          </a:p>
        </p:txBody>
      </p:sp>
    </p:spTree>
    <p:extLst>
      <p:ext uri="{BB962C8B-B14F-4D97-AF65-F5344CB8AC3E}">
        <p14:creationId xmlns:p14="http://schemas.microsoft.com/office/powerpoint/2010/main" val="5564617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770127" y="530696"/>
            <a:ext cx="4288353" cy="547842"/>
          </a:xfrm>
        </p:spPr>
        <p:txBody>
          <a:bodyPr wrap="none">
            <a:spAutoFit/>
          </a:bodyPr>
          <a:lstStyle/>
          <a:p>
            <a:r>
              <a:rPr lang="ja-JP" altLang="en-US" dirty="0"/>
              <a:t>さかなを調べてみよう</a:t>
            </a:r>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3-C</a:t>
            </a:r>
            <a:endParaRPr lang="en-US" sz="3600" dirty="0"/>
          </a:p>
        </p:txBody>
      </p:sp>
      <p:sp>
        <p:nvSpPr>
          <p:cNvPr id="7" name="字幕 13">
            <a:extLst>
              <a:ext uri="{FF2B5EF4-FFF2-40B4-BE49-F238E27FC236}">
                <a16:creationId xmlns:a16="http://schemas.microsoft.com/office/drawing/2014/main" id="{86A73A6F-F5AF-2C64-7B38-A2DE37B10167}"/>
              </a:ext>
            </a:extLst>
          </p:cNvPr>
          <p:cNvSpPr>
            <a:spLocks noGrp="1"/>
          </p:cNvSpPr>
          <p:nvPr>
            <p:ph type="subTitle" idx="1"/>
          </p:nvPr>
        </p:nvSpPr>
        <p:spPr>
          <a:xfrm>
            <a:off x="432000" y="1381684"/>
            <a:ext cx="8280000" cy="431110"/>
          </a:xfrm>
        </p:spPr>
        <p:txBody>
          <a:bodyPr vert="horz" lIns="91440" tIns="45720" rIns="91440" bIns="45720" rtlCol="0" anchor="t">
            <a:normAutofit/>
          </a:bodyPr>
          <a:lstStyle/>
          <a:p>
            <a:r>
              <a:rPr lang="ja-JP" altLang="en-US" sz="2000" dirty="0">
                <a:latin typeface="Meiryo"/>
                <a:ea typeface="Meiryo"/>
              </a:rPr>
              <a:t>直近の資源の動きを見てみましょう</a:t>
            </a:r>
          </a:p>
        </p:txBody>
      </p:sp>
      <p:pic>
        <p:nvPicPr>
          <p:cNvPr id="3" name="図 2" descr="グラフィカル ユーザー インターフェイス, テキスト, アプリケーション&#10;&#10;自動的に生成された説明">
            <a:extLst>
              <a:ext uri="{FF2B5EF4-FFF2-40B4-BE49-F238E27FC236}">
                <a16:creationId xmlns:a16="http://schemas.microsoft.com/office/drawing/2014/main" id="{68DE7ACD-FA08-928F-6F62-DACE8DB34D95}"/>
              </a:ext>
            </a:extLst>
          </p:cNvPr>
          <p:cNvPicPr>
            <a:picLocks noChangeAspect="1"/>
          </p:cNvPicPr>
          <p:nvPr/>
        </p:nvPicPr>
        <p:blipFill>
          <a:blip r:embed="rId3"/>
          <a:stretch>
            <a:fillRect/>
          </a:stretch>
        </p:blipFill>
        <p:spPr>
          <a:xfrm>
            <a:off x="6421215" y="1988839"/>
            <a:ext cx="1959444" cy="4240729"/>
          </a:xfrm>
          <a:prstGeom prst="rect">
            <a:avLst/>
          </a:prstGeom>
          <a:ln>
            <a:solidFill>
              <a:schemeClr val="tx1"/>
            </a:solidFill>
          </a:ln>
        </p:spPr>
      </p:pic>
      <p:sp>
        <p:nvSpPr>
          <p:cNvPr id="16" name="テキスト ボックス 15">
            <a:extLst>
              <a:ext uri="{FF2B5EF4-FFF2-40B4-BE49-F238E27FC236}">
                <a16:creationId xmlns:a16="http://schemas.microsoft.com/office/drawing/2014/main" id="{E8397424-1EA1-A42A-568D-A9D3B747E87B}"/>
              </a:ext>
            </a:extLst>
          </p:cNvPr>
          <p:cNvSpPr txBox="1"/>
          <p:nvPr/>
        </p:nvSpPr>
        <p:spPr>
          <a:xfrm>
            <a:off x="236358" y="1966411"/>
            <a:ext cx="3525892" cy="4339650"/>
          </a:xfrm>
          <a:prstGeom prst="rect">
            <a:avLst/>
          </a:prstGeom>
          <a:noFill/>
        </p:spPr>
        <p:txBody>
          <a:bodyPr wrap="square">
            <a:spAutoFit/>
          </a:bodyPr>
          <a:lstStyle/>
          <a:p>
            <a:pPr marL="417513" indent="-835025"/>
            <a:r>
              <a:rPr lang="ja-JP" altLang="en-US" sz="2400" b="1" dirty="0">
                <a:solidFill>
                  <a:srgbClr val="009650"/>
                </a:solidFill>
                <a:latin typeface="Meiryo" charset="-128"/>
                <a:ea typeface="Meiryo" charset="-128"/>
                <a:cs typeface="Meiryo" charset="-128"/>
              </a:rPr>
              <a:t>❶</a:t>
            </a:r>
            <a:r>
              <a:rPr lang="ja-JP" altLang="en-US" sz="1600" b="1" dirty="0">
                <a:latin typeface="Meiryo" charset="-128"/>
                <a:ea typeface="Meiryo" charset="-128"/>
                <a:cs typeface="Meiryo" charset="-128"/>
              </a:rPr>
              <a:t> </a:t>
            </a:r>
            <a:r>
              <a:rPr lang="ja-JP" altLang="en-US" b="1" dirty="0">
                <a:latin typeface="Meiryo" charset="-128"/>
                <a:ea typeface="Meiryo" charset="-128"/>
                <a:cs typeface="Meiryo" charset="-128"/>
              </a:rPr>
              <a:t>アプリを使うみなさんの</a:t>
            </a:r>
            <a:br>
              <a:rPr lang="en-US" altLang="ja-JP" b="1" dirty="0">
                <a:latin typeface="Meiryo" charset="-128"/>
                <a:ea typeface="Meiryo" charset="-128"/>
                <a:cs typeface="Meiryo" charset="-128"/>
              </a:rPr>
            </a:br>
            <a:r>
              <a:rPr lang="ja-JP" altLang="en-US" b="1" dirty="0">
                <a:latin typeface="Meiryo" charset="-128"/>
                <a:ea typeface="Meiryo" charset="-128"/>
                <a:cs typeface="Meiryo" charset="-128"/>
              </a:rPr>
              <a:t>食べたさかなによって、直近の</a:t>
            </a:r>
            <a:r>
              <a:rPr lang="en-US" altLang="ja-JP" b="1" dirty="0">
                <a:latin typeface="Meiryo" charset="-128"/>
                <a:ea typeface="Meiryo" charset="-128"/>
                <a:cs typeface="Meiryo" charset="-128"/>
              </a:rPr>
              <a:t>10</a:t>
            </a:r>
            <a:r>
              <a:rPr lang="ja-JP" altLang="en-US" b="1" dirty="0">
                <a:latin typeface="Meiryo" charset="-128"/>
                <a:ea typeface="Meiryo" charset="-128"/>
                <a:cs typeface="Meiryo" charset="-128"/>
              </a:rPr>
              <a:t>日間で水産業全体の動きがどう変化したかを矢印で示しています</a:t>
            </a:r>
            <a:endParaRPr lang="en-US" altLang="ja-JP" b="1" dirty="0">
              <a:latin typeface="Meiryo" charset="-128"/>
              <a:ea typeface="Meiryo" charset="-128"/>
              <a:cs typeface="Meiryo" charset="-128"/>
            </a:endParaRPr>
          </a:p>
          <a:p>
            <a:pPr indent="-417600"/>
            <a:endParaRPr lang="en-US" altLang="ja-JP" sz="2000" b="1" dirty="0">
              <a:latin typeface="Meiryo" charset="-128"/>
              <a:ea typeface="Meiryo" charset="-128"/>
              <a:cs typeface="Meiryo" charset="-128"/>
            </a:endParaRPr>
          </a:p>
          <a:p>
            <a:pPr marL="417513" indent="-835025"/>
            <a:r>
              <a:rPr lang="ja-JP" altLang="en-US" sz="2400" b="1" dirty="0">
                <a:solidFill>
                  <a:srgbClr val="009650"/>
                </a:solidFill>
                <a:latin typeface="Meiryo" charset="-128"/>
                <a:ea typeface="Meiryo" charset="-128"/>
                <a:cs typeface="Meiryo" charset="-128"/>
              </a:rPr>
              <a:t>❷</a:t>
            </a:r>
            <a:r>
              <a:rPr lang="ja-JP" altLang="en-US" sz="2000" b="1" dirty="0">
                <a:latin typeface="Meiryo" charset="-128"/>
                <a:ea typeface="Meiryo" charset="-128"/>
                <a:cs typeface="Meiryo" charset="-128"/>
              </a:rPr>
              <a:t> </a:t>
            </a:r>
            <a:r>
              <a:rPr lang="ja-JP" altLang="en-US" b="1" dirty="0">
                <a:solidFill>
                  <a:srgbClr val="009650"/>
                </a:solidFill>
                <a:latin typeface="Meiryo" charset="-128"/>
                <a:ea typeface="Meiryo" charset="-128"/>
                <a:cs typeface="Meiryo" charset="-128"/>
              </a:rPr>
              <a:t>❶</a:t>
            </a:r>
            <a:r>
              <a:rPr lang="ja-JP" altLang="en-US" b="1" dirty="0">
                <a:latin typeface="Meiryo" charset="-128"/>
                <a:ea typeface="Meiryo" charset="-128"/>
                <a:cs typeface="Meiryo" charset="-128"/>
              </a:rPr>
              <a:t>を押すと機能の詳しい説明画面が表示されます</a:t>
            </a:r>
            <a:endParaRPr lang="en-US" altLang="ja-JP" b="1" dirty="0">
              <a:latin typeface="Meiryo" charset="-128"/>
              <a:ea typeface="Meiryo" charset="-128"/>
              <a:cs typeface="Meiryo" charset="-128"/>
            </a:endParaRPr>
          </a:p>
          <a:p>
            <a:pPr indent="-417600"/>
            <a:endParaRPr lang="en-US" altLang="ja-JP" sz="2000" b="1" dirty="0">
              <a:latin typeface="Meiryo" charset="-128"/>
              <a:ea typeface="Meiryo" charset="-128"/>
              <a:cs typeface="Meiryo" charset="-128"/>
            </a:endParaRPr>
          </a:p>
          <a:p>
            <a:pPr marL="417513" indent="-835025"/>
            <a:r>
              <a:rPr lang="ja-JP" altLang="en-US" sz="2400" b="1" dirty="0">
                <a:solidFill>
                  <a:srgbClr val="009650"/>
                </a:solidFill>
                <a:latin typeface="Meiryo" charset="-128"/>
                <a:ea typeface="Meiryo" charset="-128"/>
                <a:cs typeface="Meiryo" charset="-128"/>
              </a:rPr>
              <a:t>❸</a:t>
            </a:r>
            <a:r>
              <a:rPr lang="ja-JP" altLang="en-US" sz="2000" b="1" dirty="0">
                <a:latin typeface="Meiryo" charset="-128"/>
                <a:ea typeface="Meiryo" charset="-128"/>
                <a:cs typeface="Meiryo" charset="-128"/>
              </a:rPr>
              <a:t> </a:t>
            </a:r>
            <a:r>
              <a:rPr lang="ja-JP" altLang="en-US" b="1" dirty="0">
                <a:latin typeface="Meiryo" charset="-128"/>
                <a:ea typeface="Meiryo" charset="-128"/>
                <a:cs typeface="Meiryo" charset="-128"/>
              </a:rPr>
              <a:t>「　　」を押すと、より詳細な資源の動きを見ることができます</a:t>
            </a:r>
            <a:br>
              <a:rPr lang="en-US" altLang="ja-JP" b="1" dirty="0">
                <a:latin typeface="Meiryo" charset="-128"/>
                <a:ea typeface="Meiryo" charset="-128"/>
                <a:cs typeface="Meiryo" charset="-128"/>
              </a:rPr>
            </a:br>
            <a:r>
              <a:rPr lang="en-US" altLang="ja-JP" b="1" dirty="0">
                <a:latin typeface="Meiryo" charset="-128"/>
                <a:ea typeface="Meiryo" charset="-128"/>
                <a:cs typeface="Meiryo" charset="-128"/>
              </a:rPr>
              <a:t>※</a:t>
            </a:r>
            <a:r>
              <a:rPr lang="ja-JP" altLang="en-US" b="1" dirty="0">
                <a:latin typeface="Meiryo" charset="-128"/>
                <a:ea typeface="Meiryo" charset="-128"/>
                <a:cs typeface="Meiryo" charset="-128"/>
              </a:rPr>
              <a:t>詳しくは次ページに記載</a:t>
            </a:r>
            <a:endParaRPr lang="en-US" altLang="ja-JP" b="1" dirty="0">
              <a:latin typeface="Meiryo" charset="-128"/>
              <a:ea typeface="Meiryo" charset="-128"/>
              <a:cs typeface="Meiryo" charset="-128"/>
            </a:endParaRPr>
          </a:p>
          <a:p>
            <a:pPr indent="-417600"/>
            <a:endParaRPr lang="ja-JP" altLang="en-US" sz="2000" b="1" dirty="0">
              <a:latin typeface="Meiryo" charset="-128"/>
              <a:ea typeface="Meiryo" charset="-128"/>
              <a:cs typeface="Meiryo" charset="-128"/>
            </a:endParaRPr>
          </a:p>
        </p:txBody>
      </p:sp>
      <p:grpSp>
        <p:nvGrpSpPr>
          <p:cNvPr id="21" name="図形グループ 20">
            <a:extLst>
              <a:ext uri="{FF2B5EF4-FFF2-40B4-BE49-F238E27FC236}">
                <a16:creationId xmlns:a16="http://schemas.microsoft.com/office/drawing/2014/main" id="{895E947B-D676-E7C4-8DBC-8105797B5AA9}"/>
              </a:ext>
            </a:extLst>
          </p:cNvPr>
          <p:cNvGrpSpPr/>
          <p:nvPr/>
        </p:nvGrpSpPr>
        <p:grpSpPr>
          <a:xfrm>
            <a:off x="6272922" y="1680539"/>
            <a:ext cx="296586" cy="293005"/>
            <a:chOff x="3546641" y="3995693"/>
            <a:chExt cx="296586" cy="293005"/>
          </a:xfrm>
        </p:grpSpPr>
        <p:sp>
          <p:nvSpPr>
            <p:cNvPr id="22" name="円/楕円 22">
              <a:extLst>
                <a:ext uri="{FF2B5EF4-FFF2-40B4-BE49-F238E27FC236}">
                  <a16:creationId xmlns:a16="http://schemas.microsoft.com/office/drawing/2014/main" id="{D63B09D7-06B9-880E-958A-55E213323678}"/>
                </a:ext>
              </a:extLst>
            </p:cNvPr>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フリーフォーム 23">
              <a:extLst>
                <a:ext uri="{FF2B5EF4-FFF2-40B4-BE49-F238E27FC236}">
                  <a16:creationId xmlns:a16="http://schemas.microsoft.com/office/drawing/2014/main" id="{C6BAA8E7-9F53-605D-1863-7CC346B8B415}"/>
                </a:ext>
              </a:extLst>
            </p:cNvPr>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5" name="グループ化 4">
            <a:extLst>
              <a:ext uri="{FF2B5EF4-FFF2-40B4-BE49-F238E27FC236}">
                <a16:creationId xmlns:a16="http://schemas.microsoft.com/office/drawing/2014/main" id="{8C2C127E-6E75-43B1-93B8-FB55E2040BBA}"/>
              </a:ext>
            </a:extLst>
          </p:cNvPr>
          <p:cNvGrpSpPr/>
          <p:nvPr/>
        </p:nvGrpSpPr>
        <p:grpSpPr>
          <a:xfrm>
            <a:off x="3869048" y="1988840"/>
            <a:ext cx="2071104" cy="4240728"/>
            <a:chOff x="3869048" y="1988840"/>
            <a:chExt cx="1927088" cy="3945574"/>
          </a:xfrm>
        </p:grpSpPr>
        <p:pic>
          <p:nvPicPr>
            <p:cNvPr id="15" name="図 14" descr="グラフィカル ユーザー インターフェイス が含まれている画像&#10;&#10;自動的に生成された説明">
              <a:extLst>
                <a:ext uri="{FF2B5EF4-FFF2-40B4-BE49-F238E27FC236}">
                  <a16:creationId xmlns:a16="http://schemas.microsoft.com/office/drawing/2014/main" id="{F1DA7446-430B-0180-FACD-D02D4F094DA3}"/>
                </a:ext>
              </a:extLst>
            </p:cNvPr>
            <p:cNvPicPr>
              <a:picLocks noChangeAspect="1"/>
            </p:cNvPicPr>
            <p:nvPr/>
          </p:nvPicPr>
          <p:blipFill>
            <a:blip r:embed="rId4"/>
            <a:stretch>
              <a:fillRect/>
            </a:stretch>
          </p:blipFill>
          <p:spPr>
            <a:xfrm>
              <a:off x="3972944" y="1988840"/>
              <a:ext cx="1823192" cy="3945574"/>
            </a:xfrm>
            <a:prstGeom prst="rect">
              <a:avLst/>
            </a:prstGeom>
            <a:ln>
              <a:solidFill>
                <a:schemeClr val="tx1"/>
              </a:solidFill>
            </a:ln>
          </p:spPr>
        </p:pic>
        <p:grpSp>
          <p:nvGrpSpPr>
            <p:cNvPr id="18" name="図形グループ 15">
              <a:extLst>
                <a:ext uri="{FF2B5EF4-FFF2-40B4-BE49-F238E27FC236}">
                  <a16:creationId xmlns:a16="http://schemas.microsoft.com/office/drawing/2014/main" id="{B5AA744A-C601-044E-356B-B124286987C2}"/>
                </a:ext>
              </a:extLst>
            </p:cNvPr>
            <p:cNvGrpSpPr/>
            <p:nvPr/>
          </p:nvGrpSpPr>
          <p:grpSpPr>
            <a:xfrm>
              <a:off x="3869048" y="3882240"/>
              <a:ext cx="296587" cy="293005"/>
              <a:chOff x="2897417" y="3995693"/>
              <a:chExt cx="296587" cy="293005"/>
            </a:xfrm>
          </p:grpSpPr>
          <p:sp>
            <p:nvSpPr>
              <p:cNvPr id="19" name="円/楕円 16">
                <a:extLst>
                  <a:ext uri="{FF2B5EF4-FFF2-40B4-BE49-F238E27FC236}">
                    <a16:creationId xmlns:a16="http://schemas.microsoft.com/office/drawing/2014/main" id="{407A9F52-E4A7-1943-EEFC-B23E44F8CAE3}"/>
                  </a:ext>
                </a:extLst>
              </p:cNvPr>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テキスト ボックス 19">
                <a:extLst>
                  <a:ext uri="{FF2B5EF4-FFF2-40B4-BE49-F238E27FC236}">
                    <a16:creationId xmlns:a16="http://schemas.microsoft.com/office/drawing/2014/main" id="{B661E471-BE2E-9318-01D1-94C23270A9F7}"/>
                  </a:ext>
                </a:extLst>
              </p:cNvPr>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a:solidFill>
                    <a:srgbClr val="009650"/>
                  </a:solidFill>
                  <a:latin typeface="Meiryo" charset="-128"/>
                  <a:ea typeface="Meiryo" charset="-128"/>
                  <a:cs typeface="Meiryo" charset="-128"/>
                </a:endParaRPr>
              </a:p>
            </p:txBody>
          </p:sp>
        </p:grpSp>
        <p:sp>
          <p:nvSpPr>
            <p:cNvPr id="24" name="正方形/長方形 23">
              <a:extLst>
                <a:ext uri="{FF2B5EF4-FFF2-40B4-BE49-F238E27FC236}">
                  <a16:creationId xmlns:a16="http://schemas.microsoft.com/office/drawing/2014/main" id="{97826539-7EA2-6239-D3E7-4471E2706AB3}"/>
                </a:ext>
              </a:extLst>
            </p:cNvPr>
            <p:cNvSpPr/>
            <p:nvPr/>
          </p:nvSpPr>
          <p:spPr>
            <a:xfrm>
              <a:off x="3953369" y="4273841"/>
              <a:ext cx="1046350" cy="41497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正方形/長方形 24">
              <a:extLst>
                <a:ext uri="{FF2B5EF4-FFF2-40B4-BE49-F238E27FC236}">
                  <a16:creationId xmlns:a16="http://schemas.microsoft.com/office/drawing/2014/main" id="{D6656FCD-0979-2B61-77FA-2DDAFAD691EE}"/>
                </a:ext>
              </a:extLst>
            </p:cNvPr>
            <p:cNvSpPr/>
            <p:nvPr/>
          </p:nvSpPr>
          <p:spPr>
            <a:xfrm>
              <a:off x="5019348" y="4312333"/>
              <a:ext cx="218395" cy="26879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6" name="図形グループ 34">
              <a:extLst>
                <a:ext uri="{FF2B5EF4-FFF2-40B4-BE49-F238E27FC236}">
                  <a16:creationId xmlns:a16="http://schemas.microsoft.com/office/drawing/2014/main" id="{893A2070-A480-C0EB-6BAC-9002AA5A6488}"/>
                </a:ext>
              </a:extLst>
            </p:cNvPr>
            <p:cNvGrpSpPr/>
            <p:nvPr/>
          </p:nvGrpSpPr>
          <p:grpSpPr>
            <a:xfrm>
              <a:off x="5055860" y="3961627"/>
              <a:ext cx="296586" cy="293005"/>
              <a:chOff x="4232441" y="3995693"/>
              <a:chExt cx="296586" cy="293005"/>
            </a:xfrm>
          </p:grpSpPr>
          <p:sp>
            <p:nvSpPr>
              <p:cNvPr id="27" name="円/楕円 35">
                <a:extLst>
                  <a:ext uri="{FF2B5EF4-FFF2-40B4-BE49-F238E27FC236}">
                    <a16:creationId xmlns:a16="http://schemas.microsoft.com/office/drawing/2014/main" id="{DE7DE449-AFCB-929E-3854-038EDB9131C9}"/>
                  </a:ext>
                </a:extLst>
              </p:cNvPr>
              <p:cNvSpPr/>
              <p:nvPr/>
            </p:nvSpPr>
            <p:spPr>
              <a:xfrm>
                <a:off x="42336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フリーフォーム 36">
                <a:extLst>
                  <a:ext uri="{FF2B5EF4-FFF2-40B4-BE49-F238E27FC236}">
                    <a16:creationId xmlns:a16="http://schemas.microsoft.com/office/drawing/2014/main" id="{52065F52-103D-32A8-F25A-AADCD3DD0C15}"/>
                  </a:ext>
                </a:extLst>
              </p:cNvPr>
              <p:cNvSpPr/>
              <p:nvPr/>
            </p:nvSpPr>
            <p:spPr>
              <a:xfrm>
                <a:off x="4232441" y="3995693"/>
                <a:ext cx="296586" cy="293005"/>
              </a:xfrm>
              <a:custGeom>
                <a:avLst/>
                <a:gdLst/>
                <a:ahLst/>
                <a:cxnLst/>
                <a:rect l="l" t="t" r="r" b="b"/>
                <a:pathLst>
                  <a:path w="296586" h="293005">
                    <a:moveTo>
                      <a:pt x="147968" y="45253"/>
                    </a:moveTo>
                    <a:cubicBezTo>
                      <a:pt x="129194" y="45253"/>
                      <a:pt x="110420" y="50299"/>
                      <a:pt x="91645" y="60392"/>
                    </a:cubicBezTo>
                    <a:lnTo>
                      <a:pt x="91645" y="98320"/>
                    </a:lnTo>
                    <a:lnTo>
                      <a:pt x="96203" y="98320"/>
                    </a:lnTo>
                    <a:cubicBezTo>
                      <a:pt x="101087" y="93979"/>
                      <a:pt x="108575" y="89963"/>
                      <a:pt x="118667" y="86274"/>
                    </a:cubicBezTo>
                    <a:cubicBezTo>
                      <a:pt x="129302" y="82367"/>
                      <a:pt x="138743" y="80414"/>
                      <a:pt x="146991" y="80414"/>
                    </a:cubicBezTo>
                    <a:cubicBezTo>
                      <a:pt x="154045" y="80414"/>
                      <a:pt x="160230" y="81933"/>
                      <a:pt x="165548" y="84972"/>
                    </a:cubicBezTo>
                    <a:cubicBezTo>
                      <a:pt x="169997" y="87576"/>
                      <a:pt x="172222" y="92242"/>
                      <a:pt x="172222" y="98971"/>
                    </a:cubicBezTo>
                    <a:cubicBezTo>
                      <a:pt x="172222" y="106133"/>
                      <a:pt x="169536" y="111776"/>
                      <a:pt x="164164" y="115900"/>
                    </a:cubicBezTo>
                    <a:cubicBezTo>
                      <a:pt x="158793" y="120024"/>
                      <a:pt x="151603" y="122086"/>
                      <a:pt x="142596" y="122086"/>
                    </a:cubicBezTo>
                    <a:lnTo>
                      <a:pt x="125667" y="122086"/>
                    </a:lnTo>
                    <a:lnTo>
                      <a:pt x="125667" y="153339"/>
                    </a:lnTo>
                    <a:lnTo>
                      <a:pt x="144875" y="153339"/>
                    </a:lnTo>
                    <a:cubicBezTo>
                      <a:pt x="165385" y="153339"/>
                      <a:pt x="175640" y="162130"/>
                      <a:pt x="175640" y="179710"/>
                    </a:cubicBezTo>
                    <a:cubicBezTo>
                      <a:pt x="175640" y="189043"/>
                      <a:pt x="172656" y="196476"/>
                      <a:pt x="166687" y="202011"/>
                    </a:cubicBezTo>
                    <a:cubicBezTo>
                      <a:pt x="161153" y="207111"/>
                      <a:pt x="154045" y="209662"/>
                      <a:pt x="145363" y="209662"/>
                    </a:cubicBezTo>
                    <a:cubicBezTo>
                      <a:pt x="136356" y="209662"/>
                      <a:pt x="126562" y="207952"/>
                      <a:pt x="115981" y="204534"/>
                    </a:cubicBezTo>
                    <a:cubicBezTo>
                      <a:pt x="105400" y="201116"/>
                      <a:pt x="97289" y="197182"/>
                      <a:pt x="91645" y="192732"/>
                    </a:cubicBezTo>
                    <a:lnTo>
                      <a:pt x="86599" y="192732"/>
                    </a:lnTo>
                    <a:lnTo>
                      <a:pt x="86599" y="230660"/>
                    </a:lnTo>
                    <a:cubicBezTo>
                      <a:pt x="107218" y="240427"/>
                      <a:pt x="127023" y="245311"/>
                      <a:pt x="146014" y="245311"/>
                    </a:cubicBezTo>
                    <a:cubicBezTo>
                      <a:pt x="166850" y="245311"/>
                      <a:pt x="183888" y="239478"/>
                      <a:pt x="197127" y="227812"/>
                    </a:cubicBezTo>
                    <a:cubicBezTo>
                      <a:pt x="210367" y="216146"/>
                      <a:pt x="216987" y="201088"/>
                      <a:pt x="216987" y="182640"/>
                    </a:cubicBezTo>
                    <a:cubicBezTo>
                      <a:pt x="216987" y="157029"/>
                      <a:pt x="203856" y="142270"/>
                      <a:pt x="177594" y="138364"/>
                    </a:cubicBezTo>
                    <a:lnTo>
                      <a:pt x="177594" y="136410"/>
                    </a:lnTo>
                    <a:cubicBezTo>
                      <a:pt x="187795" y="135325"/>
                      <a:pt x="196151" y="131418"/>
                      <a:pt x="202662" y="124690"/>
                    </a:cubicBezTo>
                    <a:cubicBezTo>
                      <a:pt x="209716" y="117311"/>
                      <a:pt x="213243" y="107869"/>
                      <a:pt x="213243" y="96366"/>
                    </a:cubicBezTo>
                    <a:cubicBezTo>
                      <a:pt x="213243" y="80088"/>
                      <a:pt x="206243" y="66957"/>
                      <a:pt x="192244" y="56973"/>
                    </a:cubicBezTo>
                    <a:cubicBezTo>
                      <a:pt x="181283" y="49160"/>
                      <a:pt x="166525" y="45253"/>
                      <a:pt x="147968" y="45253"/>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pic>
        <p:nvPicPr>
          <p:cNvPr id="30" name="図 29">
            <a:extLst>
              <a:ext uri="{FF2B5EF4-FFF2-40B4-BE49-F238E27FC236}">
                <a16:creationId xmlns:a16="http://schemas.microsoft.com/office/drawing/2014/main" id="{B1890327-B67E-9B7F-1DC8-8EA8EA819435}"/>
              </a:ext>
            </a:extLst>
          </p:cNvPr>
          <p:cNvPicPr>
            <a:picLocks noChangeAspect="1"/>
          </p:cNvPicPr>
          <p:nvPr/>
        </p:nvPicPr>
        <p:blipFill>
          <a:blip r:embed="rId5"/>
          <a:stretch>
            <a:fillRect/>
          </a:stretch>
        </p:blipFill>
        <p:spPr>
          <a:xfrm>
            <a:off x="970956" y="4676756"/>
            <a:ext cx="352474" cy="371527"/>
          </a:xfrm>
          <a:prstGeom prst="rect">
            <a:avLst/>
          </a:prstGeom>
        </p:spPr>
      </p:pic>
    </p:spTree>
    <p:extLst>
      <p:ext uri="{BB962C8B-B14F-4D97-AF65-F5344CB8AC3E}">
        <p14:creationId xmlns:p14="http://schemas.microsoft.com/office/powerpoint/2010/main" val="32615818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770127" y="530696"/>
            <a:ext cx="4288353" cy="547842"/>
          </a:xfrm>
        </p:spPr>
        <p:txBody>
          <a:bodyPr wrap="none">
            <a:spAutoFit/>
          </a:bodyPr>
          <a:lstStyle/>
          <a:p>
            <a:r>
              <a:rPr lang="ja-JP" altLang="en-US" dirty="0"/>
              <a:t>さかなを調べてみよう</a:t>
            </a:r>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3-C</a:t>
            </a:r>
            <a:endParaRPr lang="en-US" sz="3600" dirty="0"/>
          </a:p>
        </p:txBody>
      </p:sp>
      <p:pic>
        <p:nvPicPr>
          <p:cNvPr id="6" name="図 5" descr="ダイアグラム&#10;&#10;自動的に生成された説明">
            <a:extLst>
              <a:ext uri="{FF2B5EF4-FFF2-40B4-BE49-F238E27FC236}">
                <a16:creationId xmlns:a16="http://schemas.microsoft.com/office/drawing/2014/main" id="{7542117A-2533-FD8C-F797-55AA0D9D2D98}"/>
              </a:ext>
            </a:extLst>
          </p:cNvPr>
          <p:cNvPicPr>
            <a:picLocks noChangeAspect="1"/>
          </p:cNvPicPr>
          <p:nvPr/>
        </p:nvPicPr>
        <p:blipFill>
          <a:blip r:embed="rId3"/>
          <a:stretch>
            <a:fillRect/>
          </a:stretch>
        </p:blipFill>
        <p:spPr>
          <a:xfrm>
            <a:off x="3419872" y="1801784"/>
            <a:ext cx="1821239" cy="3941617"/>
          </a:xfrm>
          <a:prstGeom prst="rect">
            <a:avLst/>
          </a:prstGeom>
          <a:ln>
            <a:solidFill>
              <a:schemeClr val="tx1"/>
            </a:solidFill>
          </a:ln>
        </p:spPr>
      </p:pic>
      <p:pic>
        <p:nvPicPr>
          <p:cNvPr id="8" name="図 7" descr="グラフィカル ユーザー インターフェイス, テキスト&#10;&#10;自動的に生成された説明">
            <a:extLst>
              <a:ext uri="{FF2B5EF4-FFF2-40B4-BE49-F238E27FC236}">
                <a16:creationId xmlns:a16="http://schemas.microsoft.com/office/drawing/2014/main" id="{50A67F3A-196D-1428-7871-28F17C5D0340}"/>
              </a:ext>
            </a:extLst>
          </p:cNvPr>
          <p:cNvPicPr>
            <a:picLocks noChangeAspect="1"/>
          </p:cNvPicPr>
          <p:nvPr/>
        </p:nvPicPr>
        <p:blipFill>
          <a:blip r:embed="rId4"/>
          <a:stretch>
            <a:fillRect/>
          </a:stretch>
        </p:blipFill>
        <p:spPr>
          <a:xfrm>
            <a:off x="6588224" y="1480567"/>
            <a:ext cx="1066638" cy="2308473"/>
          </a:xfrm>
          <a:prstGeom prst="rect">
            <a:avLst/>
          </a:prstGeom>
          <a:ln>
            <a:solidFill>
              <a:schemeClr val="tx1"/>
            </a:solidFill>
          </a:ln>
        </p:spPr>
      </p:pic>
      <p:pic>
        <p:nvPicPr>
          <p:cNvPr id="9" name="図 8" descr="グラフィカル ユーザー インターフェイス, アプリケーション&#10;&#10;自動的に生成された説明">
            <a:extLst>
              <a:ext uri="{FF2B5EF4-FFF2-40B4-BE49-F238E27FC236}">
                <a16:creationId xmlns:a16="http://schemas.microsoft.com/office/drawing/2014/main" id="{FEDF6730-910F-ECF9-CA8C-1ABC96794AD8}"/>
              </a:ext>
            </a:extLst>
          </p:cNvPr>
          <p:cNvPicPr>
            <a:picLocks noChangeAspect="1"/>
          </p:cNvPicPr>
          <p:nvPr/>
        </p:nvPicPr>
        <p:blipFill>
          <a:blip r:embed="rId5"/>
          <a:stretch>
            <a:fillRect/>
          </a:stretch>
        </p:blipFill>
        <p:spPr>
          <a:xfrm>
            <a:off x="7220512" y="3948921"/>
            <a:ext cx="1066640" cy="2308477"/>
          </a:xfrm>
          <a:prstGeom prst="rect">
            <a:avLst/>
          </a:prstGeom>
          <a:ln>
            <a:solidFill>
              <a:schemeClr val="tx1"/>
            </a:solidFill>
          </a:ln>
        </p:spPr>
      </p:pic>
      <p:pic>
        <p:nvPicPr>
          <p:cNvPr id="10" name="図 9" descr="グラフィカル ユーザー インターフェイス が含まれている画像&#10;&#10;自動的に生成された説明">
            <a:extLst>
              <a:ext uri="{FF2B5EF4-FFF2-40B4-BE49-F238E27FC236}">
                <a16:creationId xmlns:a16="http://schemas.microsoft.com/office/drawing/2014/main" id="{02A2C4E7-A0A1-0A37-D1C0-DDD8D4D22C1B}"/>
              </a:ext>
            </a:extLst>
          </p:cNvPr>
          <p:cNvPicPr>
            <a:picLocks noChangeAspect="1"/>
          </p:cNvPicPr>
          <p:nvPr/>
        </p:nvPicPr>
        <p:blipFill>
          <a:blip r:embed="rId6"/>
          <a:stretch>
            <a:fillRect/>
          </a:stretch>
        </p:blipFill>
        <p:spPr>
          <a:xfrm>
            <a:off x="5977862" y="3948921"/>
            <a:ext cx="1066640" cy="2308476"/>
          </a:xfrm>
          <a:prstGeom prst="rect">
            <a:avLst/>
          </a:prstGeom>
          <a:ln>
            <a:solidFill>
              <a:schemeClr val="tx1"/>
            </a:solidFill>
          </a:ln>
        </p:spPr>
      </p:pic>
      <p:pic>
        <p:nvPicPr>
          <p:cNvPr id="11" name="図 10" descr="グラフィカル ユーザー インターフェイス&#10;&#10;低い精度で自動的に生成された説明">
            <a:extLst>
              <a:ext uri="{FF2B5EF4-FFF2-40B4-BE49-F238E27FC236}">
                <a16:creationId xmlns:a16="http://schemas.microsoft.com/office/drawing/2014/main" id="{076E6E76-433F-B307-3D98-1304FB06268D}"/>
              </a:ext>
            </a:extLst>
          </p:cNvPr>
          <p:cNvPicPr>
            <a:picLocks noChangeAspect="1"/>
          </p:cNvPicPr>
          <p:nvPr/>
        </p:nvPicPr>
        <p:blipFill>
          <a:blip r:embed="rId7"/>
          <a:stretch>
            <a:fillRect/>
          </a:stretch>
        </p:blipFill>
        <p:spPr>
          <a:xfrm>
            <a:off x="7753833" y="1464117"/>
            <a:ext cx="1066639" cy="2308475"/>
          </a:xfrm>
          <a:prstGeom prst="rect">
            <a:avLst/>
          </a:prstGeom>
          <a:ln>
            <a:solidFill>
              <a:schemeClr val="tx1"/>
            </a:solidFill>
          </a:ln>
        </p:spPr>
      </p:pic>
      <p:pic>
        <p:nvPicPr>
          <p:cNvPr id="12" name="図 11" descr="グラフィカル ユーザー インターフェイス, アプリケーション&#10;&#10;自動的に生成された説明">
            <a:extLst>
              <a:ext uri="{FF2B5EF4-FFF2-40B4-BE49-F238E27FC236}">
                <a16:creationId xmlns:a16="http://schemas.microsoft.com/office/drawing/2014/main" id="{EDEA6AE7-D789-6929-6A8B-96D4875CE927}"/>
              </a:ext>
            </a:extLst>
          </p:cNvPr>
          <p:cNvPicPr>
            <a:picLocks noChangeAspect="1"/>
          </p:cNvPicPr>
          <p:nvPr/>
        </p:nvPicPr>
        <p:blipFill>
          <a:blip r:embed="rId8"/>
          <a:stretch>
            <a:fillRect/>
          </a:stretch>
        </p:blipFill>
        <p:spPr>
          <a:xfrm>
            <a:off x="5413969" y="1464117"/>
            <a:ext cx="1066639" cy="2308475"/>
          </a:xfrm>
          <a:prstGeom prst="rect">
            <a:avLst/>
          </a:prstGeom>
          <a:ln>
            <a:solidFill>
              <a:schemeClr val="tx1"/>
            </a:solidFill>
          </a:ln>
        </p:spPr>
      </p:pic>
      <p:sp>
        <p:nvSpPr>
          <p:cNvPr id="16" name="テキスト ボックス 15">
            <a:extLst>
              <a:ext uri="{FF2B5EF4-FFF2-40B4-BE49-F238E27FC236}">
                <a16:creationId xmlns:a16="http://schemas.microsoft.com/office/drawing/2014/main" id="{E8397424-1EA1-A42A-568D-A9D3B747E87B}"/>
              </a:ext>
            </a:extLst>
          </p:cNvPr>
          <p:cNvSpPr txBox="1"/>
          <p:nvPr/>
        </p:nvSpPr>
        <p:spPr>
          <a:xfrm>
            <a:off x="305835" y="1744653"/>
            <a:ext cx="3052909" cy="4739759"/>
          </a:xfrm>
          <a:prstGeom prst="rect">
            <a:avLst/>
          </a:prstGeom>
          <a:noFill/>
        </p:spPr>
        <p:txBody>
          <a:bodyPr wrap="square">
            <a:spAutoFit/>
          </a:bodyPr>
          <a:lstStyle/>
          <a:p>
            <a:pPr marL="417513" indent="-835025"/>
            <a:r>
              <a:rPr lang="ja-JP" altLang="en-US" sz="2000" b="1" dirty="0">
                <a:solidFill>
                  <a:srgbClr val="009650"/>
                </a:solidFill>
                <a:latin typeface="Meiryo" charset="-128"/>
                <a:ea typeface="Meiryo" charset="-128"/>
                <a:cs typeface="Meiryo" charset="-128"/>
              </a:rPr>
              <a:t>❹</a:t>
            </a:r>
            <a:r>
              <a:rPr lang="ja-JP" altLang="en-US" sz="2000" b="1" dirty="0">
                <a:solidFill>
                  <a:srgbClr val="00B050"/>
                </a:solidFill>
                <a:latin typeface="Meiryo" charset="-128"/>
                <a:ea typeface="Meiryo" charset="-128"/>
                <a:cs typeface="Meiryo" charset="-128"/>
              </a:rPr>
              <a:t> </a:t>
            </a:r>
            <a:r>
              <a:rPr lang="ja-JP" altLang="en-US" sz="1600" b="1" dirty="0">
                <a:latin typeface="Meiryo" charset="-128"/>
                <a:ea typeface="Meiryo" charset="-128"/>
                <a:cs typeface="Meiryo" charset="-128"/>
              </a:rPr>
              <a:t>「生態系」を押すと生態系への配慮についての詳細画面が開きます</a:t>
            </a:r>
            <a:endParaRPr lang="en-US" altLang="ja-JP" sz="1600" b="1" dirty="0">
              <a:latin typeface="Meiryo" charset="-128"/>
              <a:ea typeface="Meiryo" charset="-128"/>
              <a:cs typeface="Meiryo" charset="-128"/>
            </a:endParaRPr>
          </a:p>
          <a:p>
            <a:pPr indent="-417600"/>
            <a:endParaRPr lang="en-US" altLang="ja-JP" sz="800" b="1" dirty="0">
              <a:latin typeface="Meiryo" charset="-128"/>
              <a:ea typeface="Meiryo" charset="-128"/>
              <a:cs typeface="Meiryo" charset="-128"/>
            </a:endParaRPr>
          </a:p>
          <a:p>
            <a:pPr marL="417513" indent="-835025"/>
            <a:r>
              <a:rPr lang="ja-JP" altLang="en-US" sz="2000" b="1" dirty="0">
                <a:solidFill>
                  <a:srgbClr val="009650"/>
                </a:solidFill>
                <a:latin typeface="Meiryo" charset="-128"/>
                <a:ea typeface="Meiryo" charset="-128"/>
                <a:cs typeface="Meiryo" charset="-128"/>
              </a:rPr>
              <a:t>❺</a:t>
            </a:r>
            <a:r>
              <a:rPr lang="ja-JP" altLang="en-US" b="1" dirty="0">
                <a:latin typeface="Meiryo" charset="-128"/>
                <a:ea typeface="Meiryo" charset="-128"/>
                <a:cs typeface="Meiryo" charset="-128"/>
              </a:rPr>
              <a:t>  </a:t>
            </a:r>
            <a:r>
              <a:rPr lang="ja-JP" altLang="en-US" sz="1600" b="1" dirty="0">
                <a:latin typeface="Meiryo" charset="-128"/>
                <a:ea typeface="Meiryo" charset="-128"/>
                <a:cs typeface="Meiryo" charset="-128"/>
              </a:rPr>
              <a:t>中央を押すとみんなの動きについての説明画面が開きます</a:t>
            </a:r>
            <a:endParaRPr lang="en-US" altLang="ja-JP" sz="1600" b="1" dirty="0">
              <a:latin typeface="Meiryo" charset="-128"/>
              <a:ea typeface="Meiryo" charset="-128"/>
              <a:cs typeface="Meiryo" charset="-128"/>
            </a:endParaRPr>
          </a:p>
          <a:p>
            <a:pPr indent="-417600"/>
            <a:endParaRPr lang="en-US" altLang="ja-JP" sz="800" b="1" dirty="0">
              <a:latin typeface="Meiryo" charset="-128"/>
              <a:ea typeface="Meiryo" charset="-128"/>
              <a:cs typeface="Meiryo" charset="-128"/>
            </a:endParaRPr>
          </a:p>
          <a:p>
            <a:pPr marL="417513" indent="-835025"/>
            <a:r>
              <a:rPr lang="ja-JP" altLang="en-US" sz="2000" b="1" dirty="0">
                <a:solidFill>
                  <a:srgbClr val="009650"/>
                </a:solidFill>
                <a:latin typeface="Meiryo" charset="-128"/>
                <a:ea typeface="Meiryo" charset="-128"/>
                <a:cs typeface="Meiryo" charset="-128"/>
              </a:rPr>
              <a:t>❻</a:t>
            </a:r>
            <a:r>
              <a:rPr lang="ja-JP" altLang="en-US" b="1" dirty="0">
                <a:latin typeface="Meiryo" charset="-128"/>
                <a:ea typeface="Meiryo" charset="-128"/>
                <a:cs typeface="Meiryo" charset="-128"/>
              </a:rPr>
              <a:t> </a:t>
            </a:r>
            <a:r>
              <a:rPr lang="ja-JP" altLang="en-US" sz="1600" b="1" dirty="0">
                <a:latin typeface="Meiryo" charset="-128"/>
                <a:ea typeface="Meiryo" charset="-128"/>
                <a:cs typeface="Meiryo" charset="-128"/>
              </a:rPr>
              <a:t>「資源」を押すと資源の状態についての詳細画面が開きます</a:t>
            </a:r>
            <a:endParaRPr lang="en-US" altLang="ja-JP" sz="1600" b="1" dirty="0">
              <a:latin typeface="Meiryo" charset="-128"/>
              <a:ea typeface="Meiryo" charset="-128"/>
              <a:cs typeface="Meiryo" charset="-128"/>
            </a:endParaRPr>
          </a:p>
          <a:p>
            <a:pPr indent="-417600"/>
            <a:endParaRPr lang="en-US" altLang="ja-JP" sz="800" b="1" dirty="0">
              <a:latin typeface="Meiryo" charset="-128"/>
              <a:ea typeface="Meiryo" charset="-128"/>
              <a:cs typeface="Meiryo" charset="-128"/>
            </a:endParaRPr>
          </a:p>
          <a:p>
            <a:pPr marL="417513" indent="-835025"/>
            <a:r>
              <a:rPr lang="ja-JP" altLang="en-US" sz="2000" b="1" dirty="0">
                <a:solidFill>
                  <a:srgbClr val="009650"/>
                </a:solidFill>
                <a:latin typeface="Meiryo" charset="-128"/>
                <a:ea typeface="Meiryo" charset="-128"/>
                <a:cs typeface="Meiryo" charset="-128"/>
              </a:rPr>
              <a:t>➐ </a:t>
            </a:r>
            <a:r>
              <a:rPr lang="ja-JP" altLang="en-US" sz="1600" b="1" dirty="0">
                <a:latin typeface="Meiryo" charset="-128"/>
                <a:ea typeface="Meiryo" charset="-128"/>
                <a:cs typeface="Meiryo" charset="-128"/>
              </a:rPr>
              <a:t>「地域」を押すと漁村地域の持続性についての詳細画面が開きます</a:t>
            </a:r>
            <a:endParaRPr lang="en-US" altLang="ja-JP" sz="1600" b="1" dirty="0">
              <a:latin typeface="Meiryo" charset="-128"/>
              <a:ea typeface="Meiryo" charset="-128"/>
              <a:cs typeface="Meiryo" charset="-128"/>
            </a:endParaRPr>
          </a:p>
          <a:p>
            <a:pPr indent="-417600"/>
            <a:endParaRPr lang="en-US" altLang="ja-JP" sz="800" b="1" dirty="0">
              <a:latin typeface="Meiryo" charset="-128"/>
              <a:ea typeface="Meiryo" charset="-128"/>
              <a:cs typeface="Meiryo" charset="-128"/>
            </a:endParaRPr>
          </a:p>
          <a:p>
            <a:pPr marL="417513" indent="-835025"/>
            <a:r>
              <a:rPr lang="ja-JP" altLang="en-US" sz="2000" b="1" dirty="0">
                <a:solidFill>
                  <a:srgbClr val="009650"/>
                </a:solidFill>
                <a:latin typeface="Meiryo" charset="-128"/>
                <a:ea typeface="Meiryo" charset="-128"/>
                <a:cs typeface="Meiryo" charset="-128"/>
              </a:rPr>
              <a:t>➑</a:t>
            </a:r>
            <a:r>
              <a:rPr lang="ja-JP" altLang="en-US" sz="2000" b="1" dirty="0">
                <a:solidFill>
                  <a:srgbClr val="00B050"/>
                </a:solidFill>
                <a:latin typeface="Meiryo" charset="-128"/>
                <a:ea typeface="Meiryo" charset="-128"/>
                <a:cs typeface="Meiryo" charset="-128"/>
              </a:rPr>
              <a:t> </a:t>
            </a:r>
            <a:r>
              <a:rPr lang="ja-JP" altLang="en-US" sz="1600" b="1" dirty="0">
                <a:latin typeface="Meiryo" charset="-128"/>
                <a:ea typeface="Meiryo" charset="-128"/>
                <a:cs typeface="Meiryo" charset="-128"/>
              </a:rPr>
              <a:t>「漁業」を押すと漁業の管理についての詳細画面が開きます</a:t>
            </a:r>
          </a:p>
        </p:txBody>
      </p:sp>
      <p:grpSp>
        <p:nvGrpSpPr>
          <p:cNvPr id="17" name="図形グループ 23">
            <a:extLst>
              <a:ext uri="{FF2B5EF4-FFF2-40B4-BE49-F238E27FC236}">
                <a16:creationId xmlns:a16="http://schemas.microsoft.com/office/drawing/2014/main" id="{A61015B0-56A1-79E3-1326-26F40CEFF66E}"/>
              </a:ext>
            </a:extLst>
          </p:cNvPr>
          <p:cNvGrpSpPr/>
          <p:nvPr/>
        </p:nvGrpSpPr>
        <p:grpSpPr>
          <a:xfrm>
            <a:off x="6600172" y="1307816"/>
            <a:ext cx="296586" cy="293005"/>
            <a:chOff x="5878361" y="3995693"/>
            <a:chExt cx="296586" cy="293005"/>
          </a:xfrm>
        </p:grpSpPr>
        <p:sp>
          <p:nvSpPr>
            <p:cNvPr id="18" name="円/楕円 24">
              <a:extLst>
                <a:ext uri="{FF2B5EF4-FFF2-40B4-BE49-F238E27FC236}">
                  <a16:creationId xmlns:a16="http://schemas.microsoft.com/office/drawing/2014/main" id="{C07AF6B5-5892-3A8C-0325-FFC96AFB088C}"/>
                </a:ext>
              </a:extLst>
            </p:cNvPr>
            <p:cNvSpPr/>
            <p:nvPr/>
          </p:nvSpPr>
          <p:spPr>
            <a:xfrm>
              <a:off x="587959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フリーフォーム 25">
              <a:extLst>
                <a:ext uri="{FF2B5EF4-FFF2-40B4-BE49-F238E27FC236}">
                  <a16:creationId xmlns:a16="http://schemas.microsoft.com/office/drawing/2014/main" id="{3ABCEF52-627B-9B5A-EC92-02B0D03BFC72}"/>
                </a:ext>
              </a:extLst>
            </p:cNvPr>
            <p:cNvSpPr/>
            <p:nvPr/>
          </p:nvSpPr>
          <p:spPr>
            <a:xfrm>
              <a:off x="5878361" y="3995693"/>
              <a:ext cx="296586" cy="293005"/>
            </a:xfrm>
            <a:custGeom>
              <a:avLst/>
              <a:gdLst/>
              <a:ahLst/>
              <a:cxnLst/>
              <a:rect l="l" t="t" r="r" b="b"/>
              <a:pathLst>
                <a:path w="296586" h="293005">
                  <a:moveTo>
                    <a:pt x="93273" y="51601"/>
                  </a:moveTo>
                  <a:lnTo>
                    <a:pt x="93273" y="159688"/>
                  </a:lnTo>
                  <a:cubicBezTo>
                    <a:pt x="107272" y="154153"/>
                    <a:pt x="121923" y="151386"/>
                    <a:pt x="137224" y="151386"/>
                  </a:cubicBezTo>
                  <a:cubicBezTo>
                    <a:pt x="149378" y="151386"/>
                    <a:pt x="158494" y="153719"/>
                    <a:pt x="164571" y="158386"/>
                  </a:cubicBezTo>
                  <a:cubicBezTo>
                    <a:pt x="169889" y="162509"/>
                    <a:pt x="172548" y="169075"/>
                    <a:pt x="172548" y="178082"/>
                  </a:cubicBezTo>
                  <a:cubicBezTo>
                    <a:pt x="172548" y="188392"/>
                    <a:pt x="169807" y="196503"/>
                    <a:pt x="164327" y="202418"/>
                  </a:cubicBezTo>
                  <a:cubicBezTo>
                    <a:pt x="158847" y="208332"/>
                    <a:pt x="151603" y="211289"/>
                    <a:pt x="142596" y="211289"/>
                  </a:cubicBezTo>
                  <a:cubicBezTo>
                    <a:pt x="133806" y="211289"/>
                    <a:pt x="124120" y="209580"/>
                    <a:pt x="113539" y="206162"/>
                  </a:cubicBezTo>
                  <a:cubicBezTo>
                    <a:pt x="102959" y="202743"/>
                    <a:pt x="95444" y="198810"/>
                    <a:pt x="90994" y="194360"/>
                  </a:cubicBezTo>
                  <a:lnTo>
                    <a:pt x="85948" y="194360"/>
                  </a:lnTo>
                  <a:lnTo>
                    <a:pt x="85948" y="231963"/>
                  </a:lnTo>
                  <a:cubicBezTo>
                    <a:pt x="103746" y="241512"/>
                    <a:pt x="123062" y="246287"/>
                    <a:pt x="143898" y="246287"/>
                  </a:cubicBezTo>
                  <a:cubicBezTo>
                    <a:pt x="165819" y="246287"/>
                    <a:pt x="183372" y="240292"/>
                    <a:pt x="196558" y="228300"/>
                  </a:cubicBezTo>
                  <a:cubicBezTo>
                    <a:pt x="209743" y="216308"/>
                    <a:pt x="216336" y="200003"/>
                    <a:pt x="216336" y="179384"/>
                  </a:cubicBezTo>
                  <a:cubicBezTo>
                    <a:pt x="216336" y="157789"/>
                    <a:pt x="207979" y="140860"/>
                    <a:pt x="191267" y="128597"/>
                  </a:cubicBezTo>
                  <a:cubicBezTo>
                    <a:pt x="181066" y="121109"/>
                    <a:pt x="164951" y="117365"/>
                    <a:pt x="142921" y="117365"/>
                  </a:cubicBezTo>
                  <a:cubicBezTo>
                    <a:pt x="139449" y="117365"/>
                    <a:pt x="135922" y="117690"/>
                    <a:pt x="132341" y="118342"/>
                  </a:cubicBezTo>
                  <a:lnTo>
                    <a:pt x="132341" y="85948"/>
                  </a:lnTo>
                  <a:lnTo>
                    <a:pt x="212592" y="85948"/>
                  </a:lnTo>
                  <a:lnTo>
                    <a:pt x="212592" y="51601"/>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0" name="図形グループ 20">
            <a:extLst>
              <a:ext uri="{FF2B5EF4-FFF2-40B4-BE49-F238E27FC236}">
                <a16:creationId xmlns:a16="http://schemas.microsoft.com/office/drawing/2014/main" id="{F974B005-FB8E-DD0C-52CA-44F72788381E}"/>
              </a:ext>
            </a:extLst>
          </p:cNvPr>
          <p:cNvGrpSpPr/>
          <p:nvPr/>
        </p:nvGrpSpPr>
        <p:grpSpPr>
          <a:xfrm>
            <a:off x="7770756" y="1304806"/>
            <a:ext cx="296586" cy="293005"/>
            <a:chOff x="6801905" y="3995693"/>
            <a:chExt cx="296586" cy="293005"/>
          </a:xfrm>
        </p:grpSpPr>
        <p:sp>
          <p:nvSpPr>
            <p:cNvPr id="21" name="円/楕円 21">
              <a:extLst>
                <a:ext uri="{FF2B5EF4-FFF2-40B4-BE49-F238E27FC236}">
                  <a16:creationId xmlns:a16="http://schemas.microsoft.com/office/drawing/2014/main" id="{DFD71AF8-859C-BCC8-11B3-9C89F5F69486}"/>
                </a:ext>
              </a:extLst>
            </p:cNvPr>
            <p:cNvSpPr/>
            <p:nvPr/>
          </p:nvSpPr>
          <p:spPr>
            <a:xfrm>
              <a:off x="6803136"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フリーフォーム 22">
              <a:extLst>
                <a:ext uri="{FF2B5EF4-FFF2-40B4-BE49-F238E27FC236}">
                  <a16:creationId xmlns:a16="http://schemas.microsoft.com/office/drawing/2014/main" id="{D87F72A3-33F2-D9C0-6DF0-B93EB0EA931B}"/>
                </a:ext>
              </a:extLst>
            </p:cNvPr>
            <p:cNvSpPr/>
            <p:nvPr/>
          </p:nvSpPr>
          <p:spPr>
            <a:xfrm>
              <a:off x="6801905" y="3995693"/>
              <a:ext cx="296586" cy="293005"/>
            </a:xfrm>
            <a:custGeom>
              <a:avLst/>
              <a:gdLst/>
              <a:ahLst/>
              <a:cxnLst/>
              <a:rect l="l" t="t" r="r" b="b"/>
              <a:pathLst>
                <a:path w="296586" h="293005">
                  <a:moveTo>
                    <a:pt x="144224" y="146991"/>
                  </a:moveTo>
                  <a:cubicBezTo>
                    <a:pt x="153991" y="146991"/>
                    <a:pt x="160882" y="148565"/>
                    <a:pt x="164897" y="151712"/>
                  </a:cubicBezTo>
                  <a:cubicBezTo>
                    <a:pt x="171408" y="156812"/>
                    <a:pt x="174664" y="165331"/>
                    <a:pt x="174664" y="177268"/>
                  </a:cubicBezTo>
                  <a:cubicBezTo>
                    <a:pt x="174664" y="187686"/>
                    <a:pt x="172168" y="195852"/>
                    <a:pt x="167176" y="201767"/>
                  </a:cubicBezTo>
                  <a:cubicBezTo>
                    <a:pt x="162184" y="207681"/>
                    <a:pt x="155456" y="210638"/>
                    <a:pt x="146991" y="210638"/>
                  </a:cubicBezTo>
                  <a:cubicBezTo>
                    <a:pt x="137550" y="210638"/>
                    <a:pt x="130225" y="206108"/>
                    <a:pt x="125016" y="197046"/>
                  </a:cubicBezTo>
                  <a:cubicBezTo>
                    <a:pt x="119807" y="187985"/>
                    <a:pt x="117202" y="175423"/>
                    <a:pt x="117202" y="159362"/>
                  </a:cubicBezTo>
                  <a:cubicBezTo>
                    <a:pt x="117202" y="158928"/>
                    <a:pt x="117283" y="158006"/>
                    <a:pt x="117446" y="156595"/>
                  </a:cubicBezTo>
                  <a:cubicBezTo>
                    <a:pt x="117609" y="155184"/>
                    <a:pt x="117690" y="153991"/>
                    <a:pt x="117690" y="153014"/>
                  </a:cubicBezTo>
                  <a:cubicBezTo>
                    <a:pt x="126698" y="148999"/>
                    <a:pt x="135542" y="146991"/>
                    <a:pt x="144224" y="146991"/>
                  </a:cubicBezTo>
                  <a:close/>
                  <a:moveTo>
                    <a:pt x="168315" y="46718"/>
                  </a:moveTo>
                  <a:cubicBezTo>
                    <a:pt x="138255" y="46718"/>
                    <a:pt x="115194" y="56756"/>
                    <a:pt x="99133" y="76832"/>
                  </a:cubicBezTo>
                  <a:cubicBezTo>
                    <a:pt x="83941" y="95932"/>
                    <a:pt x="76344" y="122411"/>
                    <a:pt x="76344" y="156269"/>
                  </a:cubicBezTo>
                  <a:cubicBezTo>
                    <a:pt x="76344" y="187632"/>
                    <a:pt x="83886" y="211344"/>
                    <a:pt x="98971" y="227405"/>
                  </a:cubicBezTo>
                  <a:cubicBezTo>
                    <a:pt x="110365" y="239559"/>
                    <a:pt x="126372" y="245636"/>
                    <a:pt x="146991" y="245636"/>
                  </a:cubicBezTo>
                  <a:cubicBezTo>
                    <a:pt x="165765" y="245636"/>
                    <a:pt x="181772" y="239342"/>
                    <a:pt x="195011" y="226754"/>
                  </a:cubicBezTo>
                  <a:cubicBezTo>
                    <a:pt x="208793" y="213514"/>
                    <a:pt x="215684" y="196693"/>
                    <a:pt x="215684" y="176292"/>
                  </a:cubicBezTo>
                  <a:cubicBezTo>
                    <a:pt x="215684" y="152960"/>
                    <a:pt x="207654" y="135651"/>
                    <a:pt x="191593" y="124364"/>
                  </a:cubicBezTo>
                  <a:cubicBezTo>
                    <a:pt x="182043" y="117636"/>
                    <a:pt x="168152" y="114272"/>
                    <a:pt x="149921" y="114272"/>
                  </a:cubicBezTo>
                  <a:cubicBezTo>
                    <a:pt x="138743" y="114272"/>
                    <a:pt x="128977" y="117528"/>
                    <a:pt x="120620" y="124039"/>
                  </a:cubicBezTo>
                  <a:cubicBezTo>
                    <a:pt x="127891" y="95824"/>
                    <a:pt x="142650" y="81716"/>
                    <a:pt x="164897" y="81716"/>
                  </a:cubicBezTo>
                  <a:cubicBezTo>
                    <a:pt x="177377" y="81716"/>
                    <a:pt x="186818" y="84049"/>
                    <a:pt x="193221" y="88715"/>
                  </a:cubicBezTo>
                  <a:lnTo>
                    <a:pt x="197616" y="88715"/>
                  </a:lnTo>
                  <a:lnTo>
                    <a:pt x="197616" y="51601"/>
                  </a:lnTo>
                  <a:cubicBezTo>
                    <a:pt x="187849" y="48346"/>
                    <a:pt x="178082" y="46718"/>
                    <a:pt x="168315" y="46718"/>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6" name="図形グループ 8">
            <a:extLst>
              <a:ext uri="{FF2B5EF4-FFF2-40B4-BE49-F238E27FC236}">
                <a16:creationId xmlns:a16="http://schemas.microsoft.com/office/drawing/2014/main" id="{A5942805-B383-7CA1-7F97-E448BD36967A}"/>
              </a:ext>
            </a:extLst>
          </p:cNvPr>
          <p:cNvGrpSpPr/>
          <p:nvPr/>
        </p:nvGrpSpPr>
        <p:grpSpPr>
          <a:xfrm>
            <a:off x="7245517" y="3796658"/>
            <a:ext cx="296586" cy="293005"/>
            <a:chOff x="8127785" y="3995693"/>
            <a:chExt cx="296586" cy="293005"/>
          </a:xfrm>
        </p:grpSpPr>
        <p:sp>
          <p:nvSpPr>
            <p:cNvPr id="27" name="円/楕円 12">
              <a:extLst>
                <a:ext uri="{FF2B5EF4-FFF2-40B4-BE49-F238E27FC236}">
                  <a16:creationId xmlns:a16="http://schemas.microsoft.com/office/drawing/2014/main" id="{AE878D2D-828D-865E-0811-9F29E32921CC}"/>
                </a:ext>
              </a:extLst>
            </p:cNvPr>
            <p:cNvSpPr/>
            <p:nvPr/>
          </p:nvSpPr>
          <p:spPr>
            <a:xfrm>
              <a:off x="8129016"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8" name="フリーフォーム 13">
              <a:extLst>
                <a:ext uri="{FF2B5EF4-FFF2-40B4-BE49-F238E27FC236}">
                  <a16:creationId xmlns:a16="http://schemas.microsoft.com/office/drawing/2014/main" id="{45CC54FD-465E-79DC-926F-3E40904DC509}"/>
                </a:ext>
              </a:extLst>
            </p:cNvPr>
            <p:cNvSpPr/>
            <p:nvPr/>
          </p:nvSpPr>
          <p:spPr>
            <a:xfrm>
              <a:off x="8127785" y="3995693"/>
              <a:ext cx="296586" cy="293005"/>
            </a:xfrm>
            <a:custGeom>
              <a:avLst/>
              <a:gdLst/>
              <a:ahLst/>
              <a:cxnLst/>
              <a:rect l="l" t="t" r="r" b="b"/>
              <a:pathLst>
                <a:path w="296586" h="293005">
                  <a:moveTo>
                    <a:pt x="134945" y="154642"/>
                  </a:moveTo>
                  <a:lnTo>
                    <a:pt x="158874" y="164409"/>
                  </a:lnTo>
                  <a:cubicBezTo>
                    <a:pt x="170920" y="169292"/>
                    <a:pt x="176943" y="177160"/>
                    <a:pt x="176943" y="188012"/>
                  </a:cubicBezTo>
                  <a:cubicBezTo>
                    <a:pt x="176943" y="195608"/>
                    <a:pt x="174419" y="201631"/>
                    <a:pt x="169373" y="206080"/>
                  </a:cubicBezTo>
                  <a:cubicBezTo>
                    <a:pt x="164327" y="210530"/>
                    <a:pt x="157517" y="212754"/>
                    <a:pt x="148944" y="212754"/>
                  </a:cubicBezTo>
                  <a:cubicBezTo>
                    <a:pt x="140588" y="212754"/>
                    <a:pt x="133670" y="210150"/>
                    <a:pt x="128190" y="204941"/>
                  </a:cubicBezTo>
                  <a:cubicBezTo>
                    <a:pt x="122709" y="199732"/>
                    <a:pt x="119969" y="193004"/>
                    <a:pt x="119969" y="184756"/>
                  </a:cubicBezTo>
                  <a:cubicBezTo>
                    <a:pt x="119969" y="171625"/>
                    <a:pt x="124961" y="161587"/>
                    <a:pt x="134945" y="154642"/>
                  </a:cubicBezTo>
                  <a:close/>
                  <a:moveTo>
                    <a:pt x="148619" y="78298"/>
                  </a:moveTo>
                  <a:cubicBezTo>
                    <a:pt x="156215" y="78298"/>
                    <a:pt x="162292" y="80305"/>
                    <a:pt x="166850" y="84320"/>
                  </a:cubicBezTo>
                  <a:cubicBezTo>
                    <a:pt x="171408" y="88336"/>
                    <a:pt x="173687" y="93219"/>
                    <a:pt x="173687" y="98971"/>
                  </a:cubicBezTo>
                  <a:cubicBezTo>
                    <a:pt x="173687" y="109714"/>
                    <a:pt x="169238" y="118504"/>
                    <a:pt x="160339" y="125341"/>
                  </a:cubicBezTo>
                  <a:lnTo>
                    <a:pt x="137550" y="116388"/>
                  </a:lnTo>
                  <a:cubicBezTo>
                    <a:pt x="128651" y="112916"/>
                    <a:pt x="124202" y="106676"/>
                    <a:pt x="124202" y="97668"/>
                  </a:cubicBezTo>
                  <a:cubicBezTo>
                    <a:pt x="124202" y="91917"/>
                    <a:pt x="126535" y="87250"/>
                    <a:pt x="131201" y="83669"/>
                  </a:cubicBezTo>
                  <a:cubicBezTo>
                    <a:pt x="135868" y="80088"/>
                    <a:pt x="141673" y="78298"/>
                    <a:pt x="148619" y="78298"/>
                  </a:cubicBezTo>
                  <a:close/>
                  <a:moveTo>
                    <a:pt x="148619" y="46718"/>
                  </a:moveTo>
                  <a:cubicBezTo>
                    <a:pt x="129736" y="46718"/>
                    <a:pt x="114191" y="51601"/>
                    <a:pt x="101982" y="61368"/>
                  </a:cubicBezTo>
                  <a:cubicBezTo>
                    <a:pt x="89773" y="71135"/>
                    <a:pt x="83669" y="83669"/>
                    <a:pt x="83669" y="98971"/>
                  </a:cubicBezTo>
                  <a:cubicBezTo>
                    <a:pt x="83669" y="116225"/>
                    <a:pt x="92785" y="128922"/>
                    <a:pt x="111016" y="137061"/>
                  </a:cubicBezTo>
                  <a:lnTo>
                    <a:pt x="111016" y="139340"/>
                  </a:lnTo>
                  <a:cubicBezTo>
                    <a:pt x="102009" y="142921"/>
                    <a:pt x="94413" y="148836"/>
                    <a:pt x="88227" y="157083"/>
                  </a:cubicBezTo>
                  <a:cubicBezTo>
                    <a:pt x="81390" y="166199"/>
                    <a:pt x="77972" y="176292"/>
                    <a:pt x="77972" y="187361"/>
                  </a:cubicBezTo>
                  <a:cubicBezTo>
                    <a:pt x="77972" y="204724"/>
                    <a:pt x="84266" y="218777"/>
                    <a:pt x="96854" y="229521"/>
                  </a:cubicBezTo>
                  <a:cubicBezTo>
                    <a:pt x="109768" y="240698"/>
                    <a:pt x="127023" y="246287"/>
                    <a:pt x="148619" y="246287"/>
                  </a:cubicBezTo>
                  <a:cubicBezTo>
                    <a:pt x="168587" y="246287"/>
                    <a:pt x="185353" y="240590"/>
                    <a:pt x="198918" y="229195"/>
                  </a:cubicBezTo>
                  <a:cubicBezTo>
                    <a:pt x="212483" y="217801"/>
                    <a:pt x="219266" y="203422"/>
                    <a:pt x="219266" y="186058"/>
                  </a:cubicBezTo>
                  <a:cubicBezTo>
                    <a:pt x="219266" y="174772"/>
                    <a:pt x="215793" y="165060"/>
                    <a:pt x="208848" y="156921"/>
                  </a:cubicBezTo>
                  <a:cubicBezTo>
                    <a:pt x="202770" y="149867"/>
                    <a:pt x="194794" y="144766"/>
                    <a:pt x="184919" y="141619"/>
                  </a:cubicBezTo>
                  <a:lnTo>
                    <a:pt x="184919" y="139991"/>
                  </a:lnTo>
                  <a:cubicBezTo>
                    <a:pt x="194035" y="136519"/>
                    <a:pt x="201278" y="130984"/>
                    <a:pt x="206650" y="123388"/>
                  </a:cubicBezTo>
                  <a:cubicBezTo>
                    <a:pt x="212022" y="115791"/>
                    <a:pt x="214708" y="107218"/>
                    <a:pt x="214708" y="97668"/>
                  </a:cubicBezTo>
                  <a:cubicBezTo>
                    <a:pt x="214708" y="82259"/>
                    <a:pt x="208685" y="69914"/>
                    <a:pt x="196639" y="60636"/>
                  </a:cubicBezTo>
                  <a:cubicBezTo>
                    <a:pt x="184593" y="51357"/>
                    <a:pt x="168587" y="46718"/>
                    <a:pt x="148619" y="46718"/>
                  </a:cubicBezTo>
                  <a:close/>
                  <a:moveTo>
                    <a:pt x="148619" y="0"/>
                  </a:moveTo>
                  <a:cubicBezTo>
                    <a:pt x="189422" y="0"/>
                    <a:pt x="224285" y="14162"/>
                    <a:pt x="253205" y="42486"/>
                  </a:cubicBezTo>
                  <a:cubicBezTo>
                    <a:pt x="282126" y="70810"/>
                    <a:pt x="296586" y="105211"/>
                    <a:pt x="296586" y="145689"/>
                  </a:cubicBezTo>
                  <a:cubicBezTo>
                    <a:pt x="296586" y="186275"/>
                    <a:pt x="282044"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9" name="図形グループ 17">
            <a:extLst>
              <a:ext uri="{FF2B5EF4-FFF2-40B4-BE49-F238E27FC236}">
                <a16:creationId xmlns:a16="http://schemas.microsoft.com/office/drawing/2014/main" id="{6B739F2C-431B-C9A0-8078-B6F3903FB547}"/>
              </a:ext>
            </a:extLst>
          </p:cNvPr>
          <p:cNvGrpSpPr/>
          <p:nvPr/>
        </p:nvGrpSpPr>
        <p:grpSpPr>
          <a:xfrm>
            <a:off x="5934225" y="3803684"/>
            <a:ext cx="296586" cy="293005"/>
            <a:chOff x="7423697" y="3995693"/>
            <a:chExt cx="296586" cy="293005"/>
          </a:xfrm>
        </p:grpSpPr>
        <p:sp>
          <p:nvSpPr>
            <p:cNvPr id="30" name="円/楕円 18">
              <a:extLst>
                <a:ext uri="{FF2B5EF4-FFF2-40B4-BE49-F238E27FC236}">
                  <a16:creationId xmlns:a16="http://schemas.microsoft.com/office/drawing/2014/main" id="{A9B19878-61A2-1864-C2C3-8952CC93C93F}"/>
                </a:ext>
              </a:extLst>
            </p:cNvPr>
            <p:cNvSpPr/>
            <p:nvPr/>
          </p:nvSpPr>
          <p:spPr>
            <a:xfrm>
              <a:off x="742492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フリーフォーム 19">
              <a:extLst>
                <a:ext uri="{FF2B5EF4-FFF2-40B4-BE49-F238E27FC236}">
                  <a16:creationId xmlns:a16="http://schemas.microsoft.com/office/drawing/2014/main" id="{1CFC1C76-C6B2-6582-4C5B-E9BF47C83AEC}"/>
                </a:ext>
              </a:extLst>
            </p:cNvPr>
            <p:cNvSpPr/>
            <p:nvPr/>
          </p:nvSpPr>
          <p:spPr>
            <a:xfrm>
              <a:off x="7423697" y="3995693"/>
              <a:ext cx="296586" cy="293005"/>
            </a:xfrm>
            <a:custGeom>
              <a:avLst/>
              <a:gdLst/>
              <a:ahLst/>
              <a:cxnLst/>
              <a:rect l="l" t="t" r="r" b="b"/>
              <a:pathLst>
                <a:path w="296586" h="293005">
                  <a:moveTo>
                    <a:pt x="83995" y="53718"/>
                  </a:moveTo>
                  <a:lnTo>
                    <a:pt x="83995" y="89692"/>
                  </a:lnTo>
                  <a:lnTo>
                    <a:pt x="173361" y="89692"/>
                  </a:lnTo>
                  <a:lnTo>
                    <a:pt x="90343" y="243357"/>
                  </a:lnTo>
                  <a:lnTo>
                    <a:pt x="139666" y="243357"/>
                  </a:lnTo>
                  <a:lnTo>
                    <a:pt x="219591" y="89041"/>
                  </a:lnTo>
                  <a:lnTo>
                    <a:pt x="219591" y="53718"/>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3" name="正方形/長方形 32">
            <a:extLst>
              <a:ext uri="{FF2B5EF4-FFF2-40B4-BE49-F238E27FC236}">
                <a16:creationId xmlns:a16="http://schemas.microsoft.com/office/drawing/2014/main" id="{12A10230-80D9-01A8-FB3C-316AE76444C0}"/>
              </a:ext>
            </a:extLst>
          </p:cNvPr>
          <p:cNvSpPr/>
          <p:nvPr/>
        </p:nvSpPr>
        <p:spPr>
          <a:xfrm>
            <a:off x="3454730" y="2907237"/>
            <a:ext cx="829238" cy="85396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正方形/長方形 33">
            <a:extLst>
              <a:ext uri="{FF2B5EF4-FFF2-40B4-BE49-F238E27FC236}">
                <a16:creationId xmlns:a16="http://schemas.microsoft.com/office/drawing/2014/main" id="{45C576BC-61C1-82F9-42AC-3DD0C76397BB}"/>
              </a:ext>
            </a:extLst>
          </p:cNvPr>
          <p:cNvSpPr/>
          <p:nvPr/>
        </p:nvSpPr>
        <p:spPr>
          <a:xfrm>
            <a:off x="4362262" y="2904183"/>
            <a:ext cx="829238" cy="86840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正方形/長方形 34">
            <a:extLst>
              <a:ext uri="{FF2B5EF4-FFF2-40B4-BE49-F238E27FC236}">
                <a16:creationId xmlns:a16="http://schemas.microsoft.com/office/drawing/2014/main" id="{D3912138-AA87-CAA8-8B0D-2E2F3434F8AE}"/>
              </a:ext>
            </a:extLst>
          </p:cNvPr>
          <p:cNvSpPr/>
          <p:nvPr/>
        </p:nvSpPr>
        <p:spPr>
          <a:xfrm>
            <a:off x="3480877" y="3804386"/>
            <a:ext cx="829238" cy="88180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正方形/長方形 35">
            <a:extLst>
              <a:ext uri="{FF2B5EF4-FFF2-40B4-BE49-F238E27FC236}">
                <a16:creationId xmlns:a16="http://schemas.microsoft.com/office/drawing/2014/main" id="{9D6D0397-7103-5A3E-55D6-7084BBEA3032}"/>
              </a:ext>
            </a:extLst>
          </p:cNvPr>
          <p:cNvSpPr/>
          <p:nvPr/>
        </p:nvSpPr>
        <p:spPr>
          <a:xfrm>
            <a:off x="4362263" y="3817063"/>
            <a:ext cx="850064" cy="86840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正方形/長方形 36">
            <a:extLst>
              <a:ext uri="{FF2B5EF4-FFF2-40B4-BE49-F238E27FC236}">
                <a16:creationId xmlns:a16="http://schemas.microsoft.com/office/drawing/2014/main" id="{008F816A-687A-D159-ECD5-BFA3DD40B16B}"/>
              </a:ext>
            </a:extLst>
          </p:cNvPr>
          <p:cNvSpPr/>
          <p:nvPr/>
        </p:nvSpPr>
        <p:spPr>
          <a:xfrm>
            <a:off x="4011176" y="3467797"/>
            <a:ext cx="595575" cy="61424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8" name="図形グループ 23">
            <a:extLst>
              <a:ext uri="{FF2B5EF4-FFF2-40B4-BE49-F238E27FC236}">
                <a16:creationId xmlns:a16="http://schemas.microsoft.com/office/drawing/2014/main" id="{8A5D6BC3-BE1A-3E97-5298-8C3289BAF5F1}"/>
              </a:ext>
            </a:extLst>
          </p:cNvPr>
          <p:cNvGrpSpPr/>
          <p:nvPr/>
        </p:nvGrpSpPr>
        <p:grpSpPr>
          <a:xfrm>
            <a:off x="4164877" y="3691846"/>
            <a:ext cx="296586" cy="293005"/>
            <a:chOff x="5878361" y="3995693"/>
            <a:chExt cx="296586" cy="293005"/>
          </a:xfrm>
        </p:grpSpPr>
        <p:sp>
          <p:nvSpPr>
            <p:cNvPr id="39" name="円/楕円 24">
              <a:extLst>
                <a:ext uri="{FF2B5EF4-FFF2-40B4-BE49-F238E27FC236}">
                  <a16:creationId xmlns:a16="http://schemas.microsoft.com/office/drawing/2014/main" id="{B5460856-BF04-4A2B-85F2-BFAB8C347644}"/>
                </a:ext>
              </a:extLst>
            </p:cNvPr>
            <p:cNvSpPr/>
            <p:nvPr/>
          </p:nvSpPr>
          <p:spPr>
            <a:xfrm>
              <a:off x="587959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フリーフォーム 25">
              <a:extLst>
                <a:ext uri="{FF2B5EF4-FFF2-40B4-BE49-F238E27FC236}">
                  <a16:creationId xmlns:a16="http://schemas.microsoft.com/office/drawing/2014/main" id="{0F5ECCB7-203E-0143-6EB5-9BABCCFECB3B}"/>
                </a:ext>
              </a:extLst>
            </p:cNvPr>
            <p:cNvSpPr/>
            <p:nvPr/>
          </p:nvSpPr>
          <p:spPr>
            <a:xfrm>
              <a:off x="5878361" y="3995693"/>
              <a:ext cx="296586" cy="293005"/>
            </a:xfrm>
            <a:custGeom>
              <a:avLst/>
              <a:gdLst/>
              <a:ahLst/>
              <a:cxnLst/>
              <a:rect l="l" t="t" r="r" b="b"/>
              <a:pathLst>
                <a:path w="296586" h="293005">
                  <a:moveTo>
                    <a:pt x="93273" y="51601"/>
                  </a:moveTo>
                  <a:lnTo>
                    <a:pt x="93273" y="159688"/>
                  </a:lnTo>
                  <a:cubicBezTo>
                    <a:pt x="107272" y="154153"/>
                    <a:pt x="121923" y="151386"/>
                    <a:pt x="137224" y="151386"/>
                  </a:cubicBezTo>
                  <a:cubicBezTo>
                    <a:pt x="149378" y="151386"/>
                    <a:pt x="158494" y="153719"/>
                    <a:pt x="164571" y="158386"/>
                  </a:cubicBezTo>
                  <a:cubicBezTo>
                    <a:pt x="169889" y="162509"/>
                    <a:pt x="172548" y="169075"/>
                    <a:pt x="172548" y="178082"/>
                  </a:cubicBezTo>
                  <a:cubicBezTo>
                    <a:pt x="172548" y="188392"/>
                    <a:pt x="169807" y="196503"/>
                    <a:pt x="164327" y="202418"/>
                  </a:cubicBezTo>
                  <a:cubicBezTo>
                    <a:pt x="158847" y="208332"/>
                    <a:pt x="151603" y="211289"/>
                    <a:pt x="142596" y="211289"/>
                  </a:cubicBezTo>
                  <a:cubicBezTo>
                    <a:pt x="133806" y="211289"/>
                    <a:pt x="124120" y="209580"/>
                    <a:pt x="113539" y="206162"/>
                  </a:cubicBezTo>
                  <a:cubicBezTo>
                    <a:pt x="102959" y="202743"/>
                    <a:pt x="95444" y="198810"/>
                    <a:pt x="90994" y="194360"/>
                  </a:cubicBezTo>
                  <a:lnTo>
                    <a:pt x="85948" y="194360"/>
                  </a:lnTo>
                  <a:lnTo>
                    <a:pt x="85948" y="231963"/>
                  </a:lnTo>
                  <a:cubicBezTo>
                    <a:pt x="103746" y="241512"/>
                    <a:pt x="123062" y="246287"/>
                    <a:pt x="143898" y="246287"/>
                  </a:cubicBezTo>
                  <a:cubicBezTo>
                    <a:pt x="165819" y="246287"/>
                    <a:pt x="183372" y="240292"/>
                    <a:pt x="196558" y="228300"/>
                  </a:cubicBezTo>
                  <a:cubicBezTo>
                    <a:pt x="209743" y="216308"/>
                    <a:pt x="216336" y="200003"/>
                    <a:pt x="216336" y="179384"/>
                  </a:cubicBezTo>
                  <a:cubicBezTo>
                    <a:pt x="216336" y="157789"/>
                    <a:pt x="207979" y="140860"/>
                    <a:pt x="191267" y="128597"/>
                  </a:cubicBezTo>
                  <a:cubicBezTo>
                    <a:pt x="181066" y="121109"/>
                    <a:pt x="164951" y="117365"/>
                    <a:pt x="142921" y="117365"/>
                  </a:cubicBezTo>
                  <a:cubicBezTo>
                    <a:pt x="139449" y="117365"/>
                    <a:pt x="135922" y="117690"/>
                    <a:pt x="132341" y="118342"/>
                  </a:cubicBezTo>
                  <a:lnTo>
                    <a:pt x="132341" y="85948"/>
                  </a:lnTo>
                  <a:lnTo>
                    <a:pt x="212592" y="85948"/>
                  </a:lnTo>
                  <a:lnTo>
                    <a:pt x="212592" y="51601"/>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44" name="図形グループ 17">
            <a:extLst>
              <a:ext uri="{FF2B5EF4-FFF2-40B4-BE49-F238E27FC236}">
                <a16:creationId xmlns:a16="http://schemas.microsoft.com/office/drawing/2014/main" id="{87EE2B9E-6248-59B5-1164-8B91760B940E}"/>
              </a:ext>
            </a:extLst>
          </p:cNvPr>
          <p:cNvGrpSpPr/>
          <p:nvPr/>
        </p:nvGrpSpPr>
        <p:grpSpPr>
          <a:xfrm>
            <a:off x="3714590" y="4538969"/>
            <a:ext cx="296586" cy="293005"/>
            <a:chOff x="7423697" y="3995693"/>
            <a:chExt cx="296586" cy="293005"/>
          </a:xfrm>
        </p:grpSpPr>
        <p:sp>
          <p:nvSpPr>
            <p:cNvPr id="45" name="円/楕円 18">
              <a:extLst>
                <a:ext uri="{FF2B5EF4-FFF2-40B4-BE49-F238E27FC236}">
                  <a16:creationId xmlns:a16="http://schemas.microsoft.com/office/drawing/2014/main" id="{29D01474-B81D-5B97-A63E-0D49ADA833EE}"/>
                </a:ext>
              </a:extLst>
            </p:cNvPr>
            <p:cNvSpPr/>
            <p:nvPr/>
          </p:nvSpPr>
          <p:spPr>
            <a:xfrm>
              <a:off x="742492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 name="フリーフォーム 19">
              <a:extLst>
                <a:ext uri="{FF2B5EF4-FFF2-40B4-BE49-F238E27FC236}">
                  <a16:creationId xmlns:a16="http://schemas.microsoft.com/office/drawing/2014/main" id="{B8E0272B-E82C-DBFA-A2E7-40D8F8B84321}"/>
                </a:ext>
              </a:extLst>
            </p:cNvPr>
            <p:cNvSpPr/>
            <p:nvPr/>
          </p:nvSpPr>
          <p:spPr>
            <a:xfrm>
              <a:off x="7423697" y="3995693"/>
              <a:ext cx="296586" cy="293005"/>
            </a:xfrm>
            <a:custGeom>
              <a:avLst/>
              <a:gdLst/>
              <a:ahLst/>
              <a:cxnLst/>
              <a:rect l="l" t="t" r="r" b="b"/>
              <a:pathLst>
                <a:path w="296586" h="293005">
                  <a:moveTo>
                    <a:pt x="83995" y="53718"/>
                  </a:moveTo>
                  <a:lnTo>
                    <a:pt x="83995" y="89692"/>
                  </a:lnTo>
                  <a:lnTo>
                    <a:pt x="173361" y="89692"/>
                  </a:lnTo>
                  <a:lnTo>
                    <a:pt x="90343" y="243357"/>
                  </a:lnTo>
                  <a:lnTo>
                    <a:pt x="139666" y="243357"/>
                  </a:lnTo>
                  <a:lnTo>
                    <a:pt x="219591" y="89041"/>
                  </a:lnTo>
                  <a:lnTo>
                    <a:pt x="219591" y="53718"/>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47" name="図形グループ 8">
            <a:extLst>
              <a:ext uri="{FF2B5EF4-FFF2-40B4-BE49-F238E27FC236}">
                <a16:creationId xmlns:a16="http://schemas.microsoft.com/office/drawing/2014/main" id="{DBE70749-E467-8801-8800-459BDEACC636}"/>
              </a:ext>
            </a:extLst>
          </p:cNvPr>
          <p:cNvGrpSpPr/>
          <p:nvPr/>
        </p:nvGrpSpPr>
        <p:grpSpPr>
          <a:xfrm>
            <a:off x="4612105" y="4538266"/>
            <a:ext cx="296586" cy="293005"/>
            <a:chOff x="8127785" y="3995693"/>
            <a:chExt cx="296586" cy="293005"/>
          </a:xfrm>
        </p:grpSpPr>
        <p:sp>
          <p:nvSpPr>
            <p:cNvPr id="48" name="円/楕円 12">
              <a:extLst>
                <a:ext uri="{FF2B5EF4-FFF2-40B4-BE49-F238E27FC236}">
                  <a16:creationId xmlns:a16="http://schemas.microsoft.com/office/drawing/2014/main" id="{61C2CEB7-522F-82B8-BF56-2F45B2564BE4}"/>
                </a:ext>
              </a:extLst>
            </p:cNvPr>
            <p:cNvSpPr/>
            <p:nvPr/>
          </p:nvSpPr>
          <p:spPr>
            <a:xfrm>
              <a:off x="8129016"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フリーフォーム 13">
              <a:extLst>
                <a:ext uri="{FF2B5EF4-FFF2-40B4-BE49-F238E27FC236}">
                  <a16:creationId xmlns:a16="http://schemas.microsoft.com/office/drawing/2014/main" id="{783F911A-33F1-6879-F635-D693CE3946A8}"/>
                </a:ext>
              </a:extLst>
            </p:cNvPr>
            <p:cNvSpPr/>
            <p:nvPr/>
          </p:nvSpPr>
          <p:spPr>
            <a:xfrm>
              <a:off x="8127785" y="3995693"/>
              <a:ext cx="296586" cy="293005"/>
            </a:xfrm>
            <a:custGeom>
              <a:avLst/>
              <a:gdLst/>
              <a:ahLst/>
              <a:cxnLst/>
              <a:rect l="l" t="t" r="r" b="b"/>
              <a:pathLst>
                <a:path w="296586" h="293005">
                  <a:moveTo>
                    <a:pt x="134945" y="154642"/>
                  </a:moveTo>
                  <a:lnTo>
                    <a:pt x="158874" y="164409"/>
                  </a:lnTo>
                  <a:cubicBezTo>
                    <a:pt x="170920" y="169292"/>
                    <a:pt x="176943" y="177160"/>
                    <a:pt x="176943" y="188012"/>
                  </a:cubicBezTo>
                  <a:cubicBezTo>
                    <a:pt x="176943" y="195608"/>
                    <a:pt x="174419" y="201631"/>
                    <a:pt x="169373" y="206080"/>
                  </a:cubicBezTo>
                  <a:cubicBezTo>
                    <a:pt x="164327" y="210530"/>
                    <a:pt x="157517" y="212754"/>
                    <a:pt x="148944" y="212754"/>
                  </a:cubicBezTo>
                  <a:cubicBezTo>
                    <a:pt x="140588" y="212754"/>
                    <a:pt x="133670" y="210150"/>
                    <a:pt x="128190" y="204941"/>
                  </a:cubicBezTo>
                  <a:cubicBezTo>
                    <a:pt x="122709" y="199732"/>
                    <a:pt x="119969" y="193004"/>
                    <a:pt x="119969" y="184756"/>
                  </a:cubicBezTo>
                  <a:cubicBezTo>
                    <a:pt x="119969" y="171625"/>
                    <a:pt x="124961" y="161587"/>
                    <a:pt x="134945" y="154642"/>
                  </a:cubicBezTo>
                  <a:close/>
                  <a:moveTo>
                    <a:pt x="148619" y="78298"/>
                  </a:moveTo>
                  <a:cubicBezTo>
                    <a:pt x="156215" y="78298"/>
                    <a:pt x="162292" y="80305"/>
                    <a:pt x="166850" y="84320"/>
                  </a:cubicBezTo>
                  <a:cubicBezTo>
                    <a:pt x="171408" y="88336"/>
                    <a:pt x="173687" y="93219"/>
                    <a:pt x="173687" y="98971"/>
                  </a:cubicBezTo>
                  <a:cubicBezTo>
                    <a:pt x="173687" y="109714"/>
                    <a:pt x="169238" y="118504"/>
                    <a:pt x="160339" y="125341"/>
                  </a:cubicBezTo>
                  <a:lnTo>
                    <a:pt x="137550" y="116388"/>
                  </a:lnTo>
                  <a:cubicBezTo>
                    <a:pt x="128651" y="112916"/>
                    <a:pt x="124202" y="106676"/>
                    <a:pt x="124202" y="97668"/>
                  </a:cubicBezTo>
                  <a:cubicBezTo>
                    <a:pt x="124202" y="91917"/>
                    <a:pt x="126535" y="87250"/>
                    <a:pt x="131201" y="83669"/>
                  </a:cubicBezTo>
                  <a:cubicBezTo>
                    <a:pt x="135868" y="80088"/>
                    <a:pt x="141673" y="78298"/>
                    <a:pt x="148619" y="78298"/>
                  </a:cubicBezTo>
                  <a:close/>
                  <a:moveTo>
                    <a:pt x="148619" y="46718"/>
                  </a:moveTo>
                  <a:cubicBezTo>
                    <a:pt x="129736" y="46718"/>
                    <a:pt x="114191" y="51601"/>
                    <a:pt x="101982" y="61368"/>
                  </a:cubicBezTo>
                  <a:cubicBezTo>
                    <a:pt x="89773" y="71135"/>
                    <a:pt x="83669" y="83669"/>
                    <a:pt x="83669" y="98971"/>
                  </a:cubicBezTo>
                  <a:cubicBezTo>
                    <a:pt x="83669" y="116225"/>
                    <a:pt x="92785" y="128922"/>
                    <a:pt x="111016" y="137061"/>
                  </a:cubicBezTo>
                  <a:lnTo>
                    <a:pt x="111016" y="139340"/>
                  </a:lnTo>
                  <a:cubicBezTo>
                    <a:pt x="102009" y="142921"/>
                    <a:pt x="94413" y="148836"/>
                    <a:pt x="88227" y="157083"/>
                  </a:cubicBezTo>
                  <a:cubicBezTo>
                    <a:pt x="81390" y="166199"/>
                    <a:pt x="77972" y="176292"/>
                    <a:pt x="77972" y="187361"/>
                  </a:cubicBezTo>
                  <a:cubicBezTo>
                    <a:pt x="77972" y="204724"/>
                    <a:pt x="84266" y="218777"/>
                    <a:pt x="96854" y="229521"/>
                  </a:cubicBezTo>
                  <a:cubicBezTo>
                    <a:pt x="109768" y="240698"/>
                    <a:pt x="127023" y="246287"/>
                    <a:pt x="148619" y="246287"/>
                  </a:cubicBezTo>
                  <a:cubicBezTo>
                    <a:pt x="168587" y="246287"/>
                    <a:pt x="185353" y="240590"/>
                    <a:pt x="198918" y="229195"/>
                  </a:cubicBezTo>
                  <a:cubicBezTo>
                    <a:pt x="212483" y="217801"/>
                    <a:pt x="219266" y="203422"/>
                    <a:pt x="219266" y="186058"/>
                  </a:cubicBezTo>
                  <a:cubicBezTo>
                    <a:pt x="219266" y="174772"/>
                    <a:pt x="215793" y="165060"/>
                    <a:pt x="208848" y="156921"/>
                  </a:cubicBezTo>
                  <a:cubicBezTo>
                    <a:pt x="202770" y="149867"/>
                    <a:pt x="194794" y="144766"/>
                    <a:pt x="184919" y="141619"/>
                  </a:cubicBezTo>
                  <a:lnTo>
                    <a:pt x="184919" y="139991"/>
                  </a:lnTo>
                  <a:cubicBezTo>
                    <a:pt x="194035" y="136519"/>
                    <a:pt x="201278" y="130984"/>
                    <a:pt x="206650" y="123388"/>
                  </a:cubicBezTo>
                  <a:cubicBezTo>
                    <a:pt x="212022" y="115791"/>
                    <a:pt x="214708" y="107218"/>
                    <a:pt x="214708" y="97668"/>
                  </a:cubicBezTo>
                  <a:cubicBezTo>
                    <a:pt x="214708" y="82259"/>
                    <a:pt x="208685" y="69914"/>
                    <a:pt x="196639" y="60636"/>
                  </a:cubicBezTo>
                  <a:cubicBezTo>
                    <a:pt x="184593" y="51357"/>
                    <a:pt x="168587" y="46718"/>
                    <a:pt x="148619" y="46718"/>
                  </a:cubicBezTo>
                  <a:close/>
                  <a:moveTo>
                    <a:pt x="148619" y="0"/>
                  </a:moveTo>
                  <a:cubicBezTo>
                    <a:pt x="189422" y="0"/>
                    <a:pt x="224285" y="14162"/>
                    <a:pt x="253205" y="42486"/>
                  </a:cubicBezTo>
                  <a:cubicBezTo>
                    <a:pt x="282126" y="70810"/>
                    <a:pt x="296586" y="105211"/>
                    <a:pt x="296586" y="145689"/>
                  </a:cubicBezTo>
                  <a:cubicBezTo>
                    <a:pt x="296586" y="186275"/>
                    <a:pt x="282044"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50" name="図形グループ 26">
            <a:extLst>
              <a:ext uri="{FF2B5EF4-FFF2-40B4-BE49-F238E27FC236}">
                <a16:creationId xmlns:a16="http://schemas.microsoft.com/office/drawing/2014/main" id="{C02708F0-72FB-9CF1-E5C1-C80D43F69634}"/>
              </a:ext>
            </a:extLst>
          </p:cNvPr>
          <p:cNvGrpSpPr/>
          <p:nvPr/>
        </p:nvGrpSpPr>
        <p:grpSpPr>
          <a:xfrm>
            <a:off x="5429588" y="1334064"/>
            <a:ext cx="296586" cy="293005"/>
            <a:chOff x="5101121" y="3995693"/>
            <a:chExt cx="296586" cy="293005"/>
          </a:xfrm>
        </p:grpSpPr>
        <p:sp>
          <p:nvSpPr>
            <p:cNvPr id="51" name="円/楕円 27">
              <a:extLst>
                <a:ext uri="{FF2B5EF4-FFF2-40B4-BE49-F238E27FC236}">
                  <a16:creationId xmlns:a16="http://schemas.microsoft.com/office/drawing/2014/main" id="{78192253-66A1-1615-E4FD-F141855D3D83}"/>
                </a:ext>
              </a:extLst>
            </p:cNvPr>
            <p:cNvSpPr/>
            <p:nvPr/>
          </p:nvSpPr>
          <p:spPr>
            <a:xfrm>
              <a:off x="510235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 name="フリーフォーム 28">
              <a:extLst>
                <a:ext uri="{FF2B5EF4-FFF2-40B4-BE49-F238E27FC236}">
                  <a16:creationId xmlns:a16="http://schemas.microsoft.com/office/drawing/2014/main" id="{F89C52C2-02CA-E1D5-0B6C-27CE5E56BC91}"/>
                </a:ext>
              </a:extLst>
            </p:cNvPr>
            <p:cNvSpPr/>
            <p:nvPr/>
          </p:nvSpPr>
          <p:spPr>
            <a:xfrm>
              <a:off x="5101121" y="3995693"/>
              <a:ext cx="296586" cy="293005"/>
            </a:xfrm>
            <a:custGeom>
              <a:avLst/>
              <a:gdLst/>
              <a:ahLst/>
              <a:cxnLst/>
              <a:rect l="l" t="t" r="r" b="b"/>
              <a:pathLst>
                <a:path w="296586" h="293005">
                  <a:moveTo>
                    <a:pt x="144224" y="102715"/>
                  </a:moveTo>
                  <a:lnTo>
                    <a:pt x="144224" y="158060"/>
                  </a:lnTo>
                  <a:lnTo>
                    <a:pt x="100924" y="158060"/>
                  </a:lnTo>
                  <a:close/>
                  <a:moveTo>
                    <a:pt x="149595" y="46392"/>
                  </a:moveTo>
                  <a:lnTo>
                    <a:pt x="62996" y="153991"/>
                  </a:lnTo>
                  <a:lnTo>
                    <a:pt x="62996" y="190616"/>
                  </a:lnTo>
                  <a:lnTo>
                    <a:pt x="144224" y="190616"/>
                  </a:lnTo>
                  <a:lnTo>
                    <a:pt x="144224" y="241078"/>
                  </a:lnTo>
                  <a:lnTo>
                    <a:pt x="187686" y="241078"/>
                  </a:lnTo>
                  <a:lnTo>
                    <a:pt x="187686" y="190616"/>
                  </a:lnTo>
                  <a:lnTo>
                    <a:pt x="212592" y="190616"/>
                  </a:lnTo>
                  <a:lnTo>
                    <a:pt x="212592" y="158060"/>
                  </a:lnTo>
                  <a:lnTo>
                    <a:pt x="187686" y="158060"/>
                  </a:lnTo>
                  <a:lnTo>
                    <a:pt x="187686" y="46392"/>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54" name="字幕 53">
            <a:extLst>
              <a:ext uri="{FF2B5EF4-FFF2-40B4-BE49-F238E27FC236}">
                <a16:creationId xmlns:a16="http://schemas.microsoft.com/office/drawing/2014/main" id="{2390298E-010E-5646-93EB-0B2D55FAB249}"/>
              </a:ext>
            </a:extLst>
          </p:cNvPr>
          <p:cNvSpPr>
            <a:spLocks noGrp="1"/>
          </p:cNvSpPr>
          <p:nvPr>
            <p:ph type="subTitle" idx="1"/>
          </p:nvPr>
        </p:nvSpPr>
        <p:spPr>
          <a:xfrm>
            <a:off x="323527" y="1364387"/>
            <a:ext cx="8280000" cy="380266"/>
          </a:xfrm>
        </p:spPr>
        <p:txBody>
          <a:bodyPr>
            <a:normAutofit/>
          </a:bodyPr>
          <a:lstStyle/>
          <a:p>
            <a:r>
              <a:rPr lang="ja-JP" altLang="en-US" sz="2000" dirty="0"/>
              <a:t>より詳細な資源の動きを見てみましょう</a:t>
            </a:r>
          </a:p>
        </p:txBody>
      </p:sp>
      <p:grpSp>
        <p:nvGrpSpPr>
          <p:cNvPr id="23" name="図形グループ 26">
            <a:extLst>
              <a:ext uri="{FF2B5EF4-FFF2-40B4-BE49-F238E27FC236}">
                <a16:creationId xmlns:a16="http://schemas.microsoft.com/office/drawing/2014/main" id="{BB827A29-7A61-5080-51CD-DDA11145D2F6}"/>
              </a:ext>
            </a:extLst>
          </p:cNvPr>
          <p:cNvGrpSpPr/>
          <p:nvPr/>
        </p:nvGrpSpPr>
        <p:grpSpPr>
          <a:xfrm>
            <a:off x="3741809" y="2703603"/>
            <a:ext cx="296586" cy="293005"/>
            <a:chOff x="5101121" y="3995693"/>
            <a:chExt cx="296586" cy="293005"/>
          </a:xfrm>
        </p:grpSpPr>
        <p:sp>
          <p:nvSpPr>
            <p:cNvPr id="24" name="円/楕円 27">
              <a:extLst>
                <a:ext uri="{FF2B5EF4-FFF2-40B4-BE49-F238E27FC236}">
                  <a16:creationId xmlns:a16="http://schemas.microsoft.com/office/drawing/2014/main" id="{18664B19-22F5-BD42-C017-AF747A3B8DD3}"/>
                </a:ext>
              </a:extLst>
            </p:cNvPr>
            <p:cNvSpPr/>
            <p:nvPr/>
          </p:nvSpPr>
          <p:spPr>
            <a:xfrm>
              <a:off x="510235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フリーフォーム 28">
              <a:extLst>
                <a:ext uri="{FF2B5EF4-FFF2-40B4-BE49-F238E27FC236}">
                  <a16:creationId xmlns:a16="http://schemas.microsoft.com/office/drawing/2014/main" id="{F4159A24-126E-C565-2035-7B51D93E00BA}"/>
                </a:ext>
              </a:extLst>
            </p:cNvPr>
            <p:cNvSpPr/>
            <p:nvPr/>
          </p:nvSpPr>
          <p:spPr>
            <a:xfrm>
              <a:off x="5101121" y="3995693"/>
              <a:ext cx="296586" cy="293005"/>
            </a:xfrm>
            <a:custGeom>
              <a:avLst/>
              <a:gdLst/>
              <a:ahLst/>
              <a:cxnLst/>
              <a:rect l="l" t="t" r="r" b="b"/>
              <a:pathLst>
                <a:path w="296586" h="293005">
                  <a:moveTo>
                    <a:pt x="144224" y="102715"/>
                  </a:moveTo>
                  <a:lnTo>
                    <a:pt x="144224" y="158060"/>
                  </a:lnTo>
                  <a:lnTo>
                    <a:pt x="100924" y="158060"/>
                  </a:lnTo>
                  <a:close/>
                  <a:moveTo>
                    <a:pt x="149595" y="46392"/>
                  </a:moveTo>
                  <a:lnTo>
                    <a:pt x="62996" y="153991"/>
                  </a:lnTo>
                  <a:lnTo>
                    <a:pt x="62996" y="190616"/>
                  </a:lnTo>
                  <a:lnTo>
                    <a:pt x="144224" y="190616"/>
                  </a:lnTo>
                  <a:lnTo>
                    <a:pt x="144224" y="241078"/>
                  </a:lnTo>
                  <a:lnTo>
                    <a:pt x="187686" y="241078"/>
                  </a:lnTo>
                  <a:lnTo>
                    <a:pt x="187686" y="190616"/>
                  </a:lnTo>
                  <a:lnTo>
                    <a:pt x="212592" y="190616"/>
                  </a:lnTo>
                  <a:lnTo>
                    <a:pt x="212592" y="158060"/>
                  </a:lnTo>
                  <a:lnTo>
                    <a:pt x="187686" y="158060"/>
                  </a:lnTo>
                  <a:lnTo>
                    <a:pt x="187686" y="46392"/>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41" name="図形グループ 20">
            <a:extLst>
              <a:ext uri="{FF2B5EF4-FFF2-40B4-BE49-F238E27FC236}">
                <a16:creationId xmlns:a16="http://schemas.microsoft.com/office/drawing/2014/main" id="{0BEBB96B-AE14-914F-B401-633F9B8920B6}"/>
              </a:ext>
            </a:extLst>
          </p:cNvPr>
          <p:cNvGrpSpPr/>
          <p:nvPr/>
        </p:nvGrpSpPr>
        <p:grpSpPr>
          <a:xfrm>
            <a:off x="4635054" y="2713209"/>
            <a:ext cx="296586" cy="293005"/>
            <a:chOff x="6801905" y="3995693"/>
            <a:chExt cx="296586" cy="293005"/>
          </a:xfrm>
        </p:grpSpPr>
        <p:sp>
          <p:nvSpPr>
            <p:cNvPr id="42" name="円/楕円 21">
              <a:extLst>
                <a:ext uri="{FF2B5EF4-FFF2-40B4-BE49-F238E27FC236}">
                  <a16:creationId xmlns:a16="http://schemas.microsoft.com/office/drawing/2014/main" id="{CCC185B3-9E92-86A2-CC63-E397D06BFC44}"/>
                </a:ext>
              </a:extLst>
            </p:cNvPr>
            <p:cNvSpPr/>
            <p:nvPr/>
          </p:nvSpPr>
          <p:spPr>
            <a:xfrm>
              <a:off x="6803136"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フリーフォーム 22">
              <a:extLst>
                <a:ext uri="{FF2B5EF4-FFF2-40B4-BE49-F238E27FC236}">
                  <a16:creationId xmlns:a16="http://schemas.microsoft.com/office/drawing/2014/main" id="{A1D65E21-2469-2CA1-53E8-A6EF4A7852D4}"/>
                </a:ext>
              </a:extLst>
            </p:cNvPr>
            <p:cNvSpPr/>
            <p:nvPr/>
          </p:nvSpPr>
          <p:spPr>
            <a:xfrm>
              <a:off x="6801905" y="3995693"/>
              <a:ext cx="296586" cy="293005"/>
            </a:xfrm>
            <a:custGeom>
              <a:avLst/>
              <a:gdLst/>
              <a:ahLst/>
              <a:cxnLst/>
              <a:rect l="l" t="t" r="r" b="b"/>
              <a:pathLst>
                <a:path w="296586" h="293005">
                  <a:moveTo>
                    <a:pt x="144224" y="146991"/>
                  </a:moveTo>
                  <a:cubicBezTo>
                    <a:pt x="153991" y="146991"/>
                    <a:pt x="160882" y="148565"/>
                    <a:pt x="164897" y="151712"/>
                  </a:cubicBezTo>
                  <a:cubicBezTo>
                    <a:pt x="171408" y="156812"/>
                    <a:pt x="174664" y="165331"/>
                    <a:pt x="174664" y="177268"/>
                  </a:cubicBezTo>
                  <a:cubicBezTo>
                    <a:pt x="174664" y="187686"/>
                    <a:pt x="172168" y="195852"/>
                    <a:pt x="167176" y="201767"/>
                  </a:cubicBezTo>
                  <a:cubicBezTo>
                    <a:pt x="162184" y="207681"/>
                    <a:pt x="155456" y="210638"/>
                    <a:pt x="146991" y="210638"/>
                  </a:cubicBezTo>
                  <a:cubicBezTo>
                    <a:pt x="137550" y="210638"/>
                    <a:pt x="130225" y="206108"/>
                    <a:pt x="125016" y="197046"/>
                  </a:cubicBezTo>
                  <a:cubicBezTo>
                    <a:pt x="119807" y="187985"/>
                    <a:pt x="117202" y="175423"/>
                    <a:pt x="117202" y="159362"/>
                  </a:cubicBezTo>
                  <a:cubicBezTo>
                    <a:pt x="117202" y="158928"/>
                    <a:pt x="117283" y="158006"/>
                    <a:pt x="117446" y="156595"/>
                  </a:cubicBezTo>
                  <a:cubicBezTo>
                    <a:pt x="117609" y="155184"/>
                    <a:pt x="117690" y="153991"/>
                    <a:pt x="117690" y="153014"/>
                  </a:cubicBezTo>
                  <a:cubicBezTo>
                    <a:pt x="126698" y="148999"/>
                    <a:pt x="135542" y="146991"/>
                    <a:pt x="144224" y="146991"/>
                  </a:cubicBezTo>
                  <a:close/>
                  <a:moveTo>
                    <a:pt x="168315" y="46718"/>
                  </a:moveTo>
                  <a:cubicBezTo>
                    <a:pt x="138255" y="46718"/>
                    <a:pt x="115194" y="56756"/>
                    <a:pt x="99133" y="76832"/>
                  </a:cubicBezTo>
                  <a:cubicBezTo>
                    <a:pt x="83941" y="95932"/>
                    <a:pt x="76344" y="122411"/>
                    <a:pt x="76344" y="156269"/>
                  </a:cubicBezTo>
                  <a:cubicBezTo>
                    <a:pt x="76344" y="187632"/>
                    <a:pt x="83886" y="211344"/>
                    <a:pt x="98971" y="227405"/>
                  </a:cubicBezTo>
                  <a:cubicBezTo>
                    <a:pt x="110365" y="239559"/>
                    <a:pt x="126372" y="245636"/>
                    <a:pt x="146991" y="245636"/>
                  </a:cubicBezTo>
                  <a:cubicBezTo>
                    <a:pt x="165765" y="245636"/>
                    <a:pt x="181772" y="239342"/>
                    <a:pt x="195011" y="226754"/>
                  </a:cubicBezTo>
                  <a:cubicBezTo>
                    <a:pt x="208793" y="213514"/>
                    <a:pt x="215684" y="196693"/>
                    <a:pt x="215684" y="176292"/>
                  </a:cubicBezTo>
                  <a:cubicBezTo>
                    <a:pt x="215684" y="152960"/>
                    <a:pt x="207654" y="135651"/>
                    <a:pt x="191593" y="124364"/>
                  </a:cubicBezTo>
                  <a:cubicBezTo>
                    <a:pt x="182043" y="117636"/>
                    <a:pt x="168152" y="114272"/>
                    <a:pt x="149921" y="114272"/>
                  </a:cubicBezTo>
                  <a:cubicBezTo>
                    <a:pt x="138743" y="114272"/>
                    <a:pt x="128977" y="117528"/>
                    <a:pt x="120620" y="124039"/>
                  </a:cubicBezTo>
                  <a:cubicBezTo>
                    <a:pt x="127891" y="95824"/>
                    <a:pt x="142650" y="81716"/>
                    <a:pt x="164897" y="81716"/>
                  </a:cubicBezTo>
                  <a:cubicBezTo>
                    <a:pt x="177377" y="81716"/>
                    <a:pt x="186818" y="84049"/>
                    <a:pt x="193221" y="88715"/>
                  </a:cubicBezTo>
                  <a:lnTo>
                    <a:pt x="197616" y="88715"/>
                  </a:lnTo>
                  <a:lnTo>
                    <a:pt x="197616" y="51601"/>
                  </a:lnTo>
                  <a:cubicBezTo>
                    <a:pt x="187849" y="48346"/>
                    <a:pt x="178082" y="46718"/>
                    <a:pt x="168315" y="46718"/>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10859288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685944" y="529052"/>
            <a:ext cx="7200000" cy="540000"/>
          </a:xfrm>
        </p:spPr>
        <p:txBody>
          <a:bodyPr vert="horz">
            <a:noAutofit/>
          </a:bodyPr>
          <a:lstStyle/>
          <a:p>
            <a:r>
              <a:rPr lang="ja-JP" altLang="en-US" dirty="0"/>
              <a:t>問い合わせ先</a:t>
            </a:r>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3-D</a:t>
            </a:r>
            <a:endParaRPr lang="en-US" sz="3600" dirty="0"/>
          </a:p>
        </p:txBody>
      </p:sp>
      <p:sp>
        <p:nvSpPr>
          <p:cNvPr id="9" name="サブタイトル 2">
            <a:extLst>
              <a:ext uri="{FF2B5EF4-FFF2-40B4-BE49-F238E27FC236}">
                <a16:creationId xmlns:a16="http://schemas.microsoft.com/office/drawing/2014/main" id="{A07D7FCA-BC8D-56B8-C81C-6FD8A7FFFC1D}"/>
              </a:ext>
            </a:extLst>
          </p:cNvPr>
          <p:cNvSpPr>
            <a:spLocks noGrp="1"/>
          </p:cNvSpPr>
          <p:nvPr>
            <p:ph type="subTitle" idx="1"/>
          </p:nvPr>
        </p:nvSpPr>
        <p:spPr>
          <a:xfrm>
            <a:off x="431540" y="1407095"/>
            <a:ext cx="8280920" cy="1157809"/>
          </a:xfrm>
        </p:spPr>
        <p:txBody>
          <a:bodyPr numCol="1">
            <a:noAutofit/>
          </a:bodyPr>
          <a:lstStyle/>
          <a:p>
            <a:pPr>
              <a:lnSpc>
                <a:spcPct val="100000"/>
              </a:lnSpc>
              <a:spcBef>
                <a:spcPts val="0"/>
              </a:spcBef>
            </a:pPr>
            <a:r>
              <a:rPr lang="en-US" altLang="ja-JP" dirty="0"/>
              <a:t>SH“U”N</a:t>
            </a:r>
            <a:r>
              <a:rPr lang="ja-JP" altLang="en-US" dirty="0"/>
              <a:t>プロジェクトを利用するための動作環境や操作方法や最新情報などは以下のメールアドレスまたはサイトをご参照ください。</a:t>
            </a:r>
            <a:endParaRPr lang="en-US" altLang="ja-JP" dirty="0"/>
          </a:p>
          <a:p>
            <a:pPr>
              <a:lnSpc>
                <a:spcPct val="100000"/>
              </a:lnSpc>
              <a:spcBef>
                <a:spcPts val="400"/>
              </a:spcBef>
            </a:pPr>
            <a:endParaRPr lang="en-US" altLang="ja-JP" sz="800" dirty="0"/>
          </a:p>
        </p:txBody>
      </p:sp>
      <p:sp>
        <p:nvSpPr>
          <p:cNvPr id="11" name="テキスト ボックス 10">
            <a:extLst>
              <a:ext uri="{FF2B5EF4-FFF2-40B4-BE49-F238E27FC236}">
                <a16:creationId xmlns:a16="http://schemas.microsoft.com/office/drawing/2014/main" id="{591D7E4A-9ABF-D6EF-44DB-1298307AF4CD}"/>
              </a:ext>
            </a:extLst>
          </p:cNvPr>
          <p:cNvSpPr txBox="1"/>
          <p:nvPr/>
        </p:nvSpPr>
        <p:spPr>
          <a:xfrm>
            <a:off x="1071755" y="2708920"/>
            <a:ext cx="7000490" cy="2862322"/>
          </a:xfrm>
          <a:prstGeom prst="rect">
            <a:avLst/>
          </a:prstGeom>
          <a:noFill/>
        </p:spPr>
        <p:txBody>
          <a:bodyPr wrap="square">
            <a:spAutoFit/>
          </a:bodyPr>
          <a:lstStyle/>
          <a:p>
            <a:pPr algn="l"/>
            <a:r>
              <a:rPr lang="ja-JP" altLang="en-US" b="1" i="0" dirty="0">
                <a:effectLst/>
                <a:latin typeface="メイリオ" panose="020B0604030504040204" pitchFamily="50" charset="-128"/>
                <a:ea typeface="メイリオ" panose="020B0604030504040204" pitchFamily="50" charset="-128"/>
              </a:rPr>
              <a:t>■お問い合わせ先</a:t>
            </a:r>
            <a:endParaRPr lang="en-US" altLang="ja-JP" b="1" i="0" dirty="0">
              <a:effectLst/>
              <a:latin typeface="メイリオ" panose="020B0604030504040204" pitchFamily="50" charset="-128"/>
              <a:ea typeface="メイリオ" panose="020B0604030504040204" pitchFamily="50" charset="-128"/>
            </a:endParaRPr>
          </a:p>
          <a:p>
            <a:pPr algn="l"/>
            <a:endParaRPr lang="en-US" altLang="ja-JP" b="1" i="0" dirty="0">
              <a:effectLst/>
              <a:latin typeface="メイリオ" panose="020B0604030504040204" pitchFamily="50" charset="-128"/>
              <a:ea typeface="メイリオ" panose="020B0604030504040204" pitchFamily="50" charset="-128"/>
            </a:endParaRPr>
          </a:p>
          <a:p>
            <a:pPr algn="l"/>
            <a:r>
              <a:rPr lang="ja-JP" altLang="en-US" b="1" i="0" dirty="0">
                <a:effectLst/>
                <a:latin typeface="メイリオ" panose="020B0604030504040204" pitchFamily="50" charset="-128"/>
                <a:ea typeface="メイリオ" panose="020B0604030504040204" pitchFamily="50" charset="-128"/>
              </a:rPr>
              <a:t>メールアドレス</a:t>
            </a:r>
          </a:p>
          <a:p>
            <a:pPr algn="l"/>
            <a:r>
              <a:rPr lang="en-US" altLang="ja-JP" b="1" i="0" dirty="0">
                <a:solidFill>
                  <a:srgbClr val="0283CE"/>
                </a:solidFill>
                <a:effectLst/>
                <a:latin typeface="メイリオ" panose="020B0604030504040204" pitchFamily="50" charset="-128"/>
                <a:ea typeface="メイリオ" panose="020B0604030504040204" pitchFamily="50" charset="-128"/>
                <a:hlinkClick r:id="rId3">
                  <a:extLst>
                    <a:ext uri="{A12FA001-AC4F-418D-AE19-62706E023703}">
                      <ahyp:hlinkClr xmlns:ahyp="http://schemas.microsoft.com/office/drawing/2018/hyperlinkcolor" val="tx"/>
                    </a:ext>
                  </a:extLst>
                </a:hlinkClick>
              </a:rPr>
              <a:t>SH-U-N_REQUEST@ml.affrc.go.jp </a:t>
            </a:r>
            <a:br>
              <a:rPr lang="ja-JP" altLang="en-US" b="1" dirty="0">
                <a:latin typeface="メイリオ" panose="020B0604030504040204" pitchFamily="50" charset="-128"/>
                <a:ea typeface="メイリオ" panose="020B0604030504040204" pitchFamily="50" charset="-128"/>
              </a:rPr>
            </a:br>
            <a:br>
              <a:rPr lang="ja-JP" altLang="en-US" b="1" dirty="0">
                <a:latin typeface="メイリオ" panose="020B0604030504040204" pitchFamily="50" charset="-128"/>
                <a:ea typeface="メイリオ" panose="020B0604030504040204" pitchFamily="50" charset="-128"/>
              </a:rPr>
            </a:br>
            <a:r>
              <a:rPr lang="ja-JP" altLang="en-US" b="1" i="0" dirty="0">
                <a:effectLst/>
                <a:latin typeface="メイリオ" panose="020B0604030504040204" pitchFamily="50" charset="-128"/>
                <a:ea typeface="メイリオ" panose="020B0604030504040204" pitchFamily="50" charset="-128"/>
              </a:rPr>
              <a:t>水産研究・教育機構のホームページ</a:t>
            </a:r>
            <a:endParaRPr lang="en-US" altLang="ja-JP" b="1" i="0" dirty="0">
              <a:effectLst/>
              <a:latin typeface="メイリオ" panose="020B0604030504040204" pitchFamily="50" charset="-128"/>
              <a:ea typeface="メイリオ" panose="020B0604030504040204" pitchFamily="50" charset="-128"/>
            </a:endParaRPr>
          </a:p>
          <a:p>
            <a:pPr algn="l"/>
            <a:r>
              <a:rPr lang="en-US" altLang="ja-JP" b="1" i="0" dirty="0">
                <a:solidFill>
                  <a:srgbClr val="0283CE"/>
                </a:solidFill>
                <a:effectLst/>
                <a:latin typeface="メイリオ" panose="020B0604030504040204" pitchFamily="50" charset="-128"/>
                <a:ea typeface="メイリオ" panose="020B0604030504040204" pitchFamily="50" charset="-128"/>
                <a:hlinkClick r:id="rId4">
                  <a:extLst>
                    <a:ext uri="{A12FA001-AC4F-418D-AE19-62706E023703}">
                      <ahyp:hlinkClr xmlns:ahyp="http://schemas.microsoft.com/office/drawing/2018/hyperlinkcolor" val="tx"/>
                    </a:ext>
                  </a:extLst>
                </a:hlinkClick>
              </a:rPr>
              <a:t>http://www.fra.affrc.go.jp/</a:t>
            </a:r>
            <a:endParaRPr lang="en-US" altLang="ja-JP" b="1" i="0" dirty="0">
              <a:solidFill>
                <a:srgbClr val="333333"/>
              </a:solidFill>
              <a:effectLst/>
              <a:latin typeface="メイリオ" panose="020B0604030504040204" pitchFamily="50" charset="-128"/>
              <a:ea typeface="メイリオ" panose="020B0604030504040204" pitchFamily="50" charset="-128"/>
            </a:endParaRPr>
          </a:p>
          <a:p>
            <a:pPr algn="l"/>
            <a:br>
              <a:rPr lang="en-US" altLang="ja-JP" b="1" dirty="0">
                <a:latin typeface="メイリオ" panose="020B0604030504040204" pitchFamily="50" charset="-128"/>
                <a:ea typeface="メイリオ" panose="020B0604030504040204" pitchFamily="50" charset="-128"/>
              </a:rPr>
            </a:br>
            <a:r>
              <a:rPr lang="ja-JP" altLang="en-US" b="1" i="0" dirty="0">
                <a:effectLst/>
                <a:latin typeface="メイリオ" panose="020B0604030504040204" pitchFamily="50" charset="-128"/>
                <a:ea typeface="メイリオ" panose="020B0604030504040204" pitchFamily="50" charset="-128"/>
              </a:rPr>
              <a:t>水産研究・教育機構内の</a:t>
            </a:r>
            <a:r>
              <a:rPr lang="en-US" altLang="ja-JP" b="1" i="0" dirty="0">
                <a:effectLst/>
                <a:latin typeface="メイリオ" panose="020B0604030504040204" pitchFamily="50" charset="-128"/>
                <a:ea typeface="メイリオ" panose="020B0604030504040204" pitchFamily="50" charset="-128"/>
              </a:rPr>
              <a:t>SH“U”N</a:t>
            </a:r>
            <a:r>
              <a:rPr lang="ja-JP" altLang="en-US" b="1" i="0" dirty="0">
                <a:effectLst/>
                <a:latin typeface="メイリオ" panose="020B0604030504040204" pitchFamily="50" charset="-128"/>
                <a:ea typeface="メイリオ" panose="020B0604030504040204" pitchFamily="50" charset="-128"/>
              </a:rPr>
              <a:t>プロジェクトホームページ</a:t>
            </a:r>
          </a:p>
          <a:p>
            <a:pPr algn="l"/>
            <a:r>
              <a:rPr lang="en-US" altLang="ja-JP" b="1" i="0" dirty="0">
                <a:solidFill>
                  <a:srgbClr val="0283CE"/>
                </a:solidFill>
                <a:effectLst/>
                <a:latin typeface="メイリオ" panose="020B0604030504040204" pitchFamily="50" charset="-128"/>
                <a:ea typeface="メイリオ" panose="020B0604030504040204" pitchFamily="50" charset="-128"/>
                <a:hlinkClick r:id="rId5">
                  <a:extLst>
                    <a:ext uri="{A12FA001-AC4F-418D-AE19-62706E023703}">
                      <ahyp:hlinkClr xmlns:ahyp="http://schemas.microsoft.com/office/drawing/2018/hyperlinkcolor" val="tx"/>
                    </a:ext>
                  </a:extLst>
                </a:hlinkClick>
              </a:rPr>
              <a:t>http://www.fra.affrc.go.jp/SH"U"N/index.html</a:t>
            </a:r>
            <a:endParaRPr lang="en-US" altLang="ja-JP" b="1" i="0" dirty="0">
              <a:solidFill>
                <a:srgbClr val="333333"/>
              </a:solidFill>
              <a:effectLst/>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5129584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サブタイトル 2"/>
          <p:cNvSpPr txBox="1">
            <a:spLocks/>
          </p:cNvSpPr>
          <p:nvPr/>
        </p:nvSpPr>
        <p:spPr>
          <a:xfrm>
            <a:off x="1691680" y="311581"/>
            <a:ext cx="7200800" cy="3600000"/>
          </a:xfrm>
          <a:prstGeom prst="rect">
            <a:avLst/>
          </a:prstGeom>
          <a:noFill/>
        </p:spPr>
        <p:txBody>
          <a:bodyP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nSpc>
                <a:spcPct val="100000"/>
              </a:lnSpc>
            </a:pPr>
            <a:r>
              <a:rPr lang="en-US" altLang="ja-JP" sz="14000" dirty="0">
                <a:solidFill>
                  <a:srgbClr val="009650"/>
                </a:solidFill>
              </a:rPr>
              <a:t>1</a:t>
            </a:r>
            <a:endParaRPr lang="ja-JP" altLang="en-US" sz="14000" dirty="0">
              <a:solidFill>
                <a:srgbClr val="009650"/>
              </a:solidFill>
            </a:endParaRPr>
          </a:p>
          <a:p>
            <a:r>
              <a:rPr lang="en-US" altLang="ja-JP" sz="4800" dirty="0">
                <a:solidFill>
                  <a:srgbClr val="009650"/>
                </a:solidFill>
              </a:rPr>
              <a:t>SH"U"N</a:t>
            </a:r>
            <a:r>
              <a:rPr lang="ja-JP" altLang="en-US" sz="4800" dirty="0">
                <a:solidFill>
                  <a:srgbClr val="009650"/>
                </a:solidFill>
              </a:rPr>
              <a:t>プロジェクトを知りましょう</a:t>
            </a:r>
            <a:endParaRPr lang="en-US" altLang="ja-JP" sz="4800" dirty="0">
              <a:solidFill>
                <a:srgbClr val="009650"/>
              </a:solidFill>
            </a:endParaRPr>
          </a:p>
        </p:txBody>
      </p:sp>
    </p:spTree>
    <p:extLst>
      <p:ext uri="{BB962C8B-B14F-4D97-AF65-F5344CB8AC3E}">
        <p14:creationId xmlns:p14="http://schemas.microsoft.com/office/powerpoint/2010/main" val="6089657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タイトル 1">
            <a:extLst>
              <a:ext uri="{FF2B5EF4-FFF2-40B4-BE49-F238E27FC236}">
                <a16:creationId xmlns:a16="http://schemas.microsoft.com/office/drawing/2014/main" id="{F88E71C4-7719-0AAA-3259-7BC1A987C052}"/>
              </a:ext>
            </a:extLst>
          </p:cNvPr>
          <p:cNvSpPr>
            <a:spLocks noGrp="1"/>
          </p:cNvSpPr>
          <p:nvPr>
            <p:ph type="ctrTitle"/>
          </p:nvPr>
        </p:nvSpPr>
        <p:spPr>
          <a:xfrm>
            <a:off x="1767718" y="521210"/>
            <a:ext cx="5580374" cy="547842"/>
          </a:xfrm>
        </p:spPr>
        <p:txBody>
          <a:bodyPr wrap="none">
            <a:spAutoFit/>
          </a:bodyPr>
          <a:lstStyle/>
          <a:p>
            <a:r>
              <a:rPr lang="en-US" altLang="ja-JP" dirty="0"/>
              <a:t>SH"U"N</a:t>
            </a:r>
            <a:r>
              <a:rPr lang="ja-JP" altLang="en-US" dirty="0"/>
              <a:t>プロジェクトとは？</a:t>
            </a:r>
          </a:p>
        </p:txBody>
      </p:sp>
      <p:sp>
        <p:nvSpPr>
          <p:cNvPr id="10" name="Title 1">
            <a:extLst>
              <a:ext uri="{FF2B5EF4-FFF2-40B4-BE49-F238E27FC236}">
                <a16:creationId xmlns:a16="http://schemas.microsoft.com/office/drawing/2014/main" id="{FF676029-D97C-4CE0-3B2C-749CB8D8D2BC}"/>
              </a:ext>
            </a:extLst>
          </p:cNvPr>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1-A</a:t>
            </a:r>
            <a:endParaRPr lang="en-US" sz="3600" dirty="0"/>
          </a:p>
        </p:txBody>
      </p:sp>
      <p:pic>
        <p:nvPicPr>
          <p:cNvPr id="1030" name="Picture 6">
            <a:extLst>
              <a:ext uri="{FF2B5EF4-FFF2-40B4-BE49-F238E27FC236}">
                <a16:creationId xmlns:a16="http://schemas.microsoft.com/office/drawing/2014/main" id="{DBA49E39-A309-9838-357B-95F72EA60F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05498" y="1883524"/>
            <a:ext cx="2636912" cy="2609528"/>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3B39E1E2-3C36-BC10-9A40-F360D2EEA08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24705" y="2999660"/>
            <a:ext cx="2609528" cy="2609528"/>
          </a:xfrm>
          <a:prstGeom prst="rect">
            <a:avLst/>
          </a:prstGeom>
          <a:noFill/>
          <a:extLst>
            <a:ext uri="{909E8E84-426E-40DD-AFC4-6F175D3DCCD1}">
              <a14:hiddenFill xmlns:a14="http://schemas.microsoft.com/office/drawing/2010/main">
                <a:solidFill>
                  <a:srgbClr val="FFFFFF"/>
                </a:solidFill>
              </a14:hiddenFill>
            </a:ext>
          </a:extLst>
        </p:spPr>
      </p:pic>
      <p:sp>
        <p:nvSpPr>
          <p:cNvPr id="2" name="テキスト ボックス 1">
            <a:extLst>
              <a:ext uri="{FF2B5EF4-FFF2-40B4-BE49-F238E27FC236}">
                <a16:creationId xmlns:a16="http://schemas.microsoft.com/office/drawing/2014/main" id="{41F019F8-B5C5-43DA-9D11-89C5639822B9}"/>
              </a:ext>
            </a:extLst>
          </p:cNvPr>
          <p:cNvSpPr txBox="1"/>
          <p:nvPr/>
        </p:nvSpPr>
        <p:spPr>
          <a:xfrm>
            <a:off x="4708741" y="4997436"/>
            <a:ext cx="4025492" cy="1374735"/>
          </a:xfrm>
          <a:prstGeom prst="rect">
            <a:avLst/>
          </a:prstGeom>
          <a:noFill/>
        </p:spPr>
        <p:txBody>
          <a:bodyPr wrap="square" rtlCol="0">
            <a:spAutoFit/>
          </a:bodyPr>
          <a:lstStyle/>
          <a:p>
            <a:pPr>
              <a:spcBef>
                <a:spcPts val="400"/>
              </a:spcBef>
            </a:pPr>
            <a:r>
              <a:rPr lang="en-US" altLang="ja-JP" sz="2000" dirty="0">
                <a:latin typeface="メイリオ" panose="020B0604030504040204" pitchFamily="50" charset="-128"/>
                <a:ea typeface="メイリオ" panose="020B0604030504040204" pitchFamily="50" charset="-128"/>
              </a:rPr>
              <a:t>SH“U”N</a:t>
            </a:r>
            <a:r>
              <a:rPr lang="ja-JP" altLang="en-US" sz="2000" dirty="0">
                <a:latin typeface="メイリオ" panose="020B0604030504040204" pitchFamily="50" charset="-128"/>
                <a:ea typeface="メイリオ" panose="020B0604030504040204" pitchFamily="50" charset="-128"/>
              </a:rPr>
              <a:t>プロジェクトでは、</a:t>
            </a:r>
            <a:br>
              <a:rPr lang="en-US" altLang="ja-JP" sz="2000" dirty="0">
                <a:latin typeface="メイリオ" panose="020B0604030504040204" pitchFamily="50" charset="-128"/>
                <a:ea typeface="メイリオ" panose="020B0604030504040204" pitchFamily="50" charset="-128"/>
              </a:rPr>
            </a:br>
            <a:r>
              <a:rPr lang="ja-JP" altLang="en-US" sz="2000" dirty="0">
                <a:latin typeface="メイリオ" panose="020B0604030504040204" pitchFamily="50" charset="-128"/>
                <a:ea typeface="メイリオ" panose="020B0604030504040204" pitchFamily="50" charset="-128"/>
              </a:rPr>
              <a:t>活動を通じて持続可能な水産物の利用を推進し、人々にその重要性を伝えることを目指しています。</a:t>
            </a:r>
          </a:p>
        </p:txBody>
      </p:sp>
      <p:sp>
        <p:nvSpPr>
          <p:cNvPr id="11" name="テキスト ボックス 10">
            <a:extLst>
              <a:ext uri="{FF2B5EF4-FFF2-40B4-BE49-F238E27FC236}">
                <a16:creationId xmlns:a16="http://schemas.microsoft.com/office/drawing/2014/main" id="{807C6AA5-93CA-455F-9A51-8442149608AB}"/>
              </a:ext>
            </a:extLst>
          </p:cNvPr>
          <p:cNvSpPr txBox="1"/>
          <p:nvPr/>
        </p:nvSpPr>
        <p:spPr>
          <a:xfrm>
            <a:off x="324462" y="1359944"/>
            <a:ext cx="8495076" cy="1323439"/>
          </a:xfrm>
          <a:prstGeom prst="rect">
            <a:avLst/>
          </a:prstGeom>
          <a:noFill/>
          <a:ln w="28575">
            <a:solidFill>
              <a:srgbClr val="009650"/>
            </a:solidFill>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r>
              <a:rPr kumimoji="1" lang="en-US" altLang="ja-JP" sz="2000" b="1" dirty="0">
                <a:solidFill>
                  <a:srgbClr val="009650"/>
                </a:solidFill>
                <a:latin typeface="メイリオ" panose="020B0604030504040204" pitchFamily="50" charset="-128"/>
                <a:ea typeface="メイリオ" panose="020B0604030504040204" pitchFamily="50" charset="-128"/>
              </a:rPr>
              <a:t>SH</a:t>
            </a:r>
            <a:r>
              <a:rPr kumimoji="1" lang="ja-JP" altLang="en-US" sz="2000" b="1" dirty="0">
                <a:solidFill>
                  <a:srgbClr val="009650"/>
                </a:solidFill>
                <a:latin typeface="メイリオ" panose="020B0604030504040204" pitchFamily="50" charset="-128"/>
                <a:ea typeface="メイリオ" panose="020B0604030504040204" pitchFamily="50" charset="-128"/>
              </a:rPr>
              <a:t>“</a:t>
            </a:r>
            <a:r>
              <a:rPr kumimoji="1" lang="en-US" altLang="ja-JP" sz="2000" b="1" dirty="0">
                <a:solidFill>
                  <a:srgbClr val="009650"/>
                </a:solidFill>
                <a:latin typeface="メイリオ" panose="020B0604030504040204" pitchFamily="50" charset="-128"/>
                <a:ea typeface="メイリオ" panose="020B0604030504040204" pitchFamily="50" charset="-128"/>
              </a:rPr>
              <a:t>U</a:t>
            </a:r>
            <a:r>
              <a:rPr kumimoji="1" lang="ja-JP" altLang="en-US" sz="2000" b="1" dirty="0">
                <a:solidFill>
                  <a:srgbClr val="009650"/>
                </a:solidFill>
                <a:latin typeface="メイリオ" panose="020B0604030504040204" pitchFamily="50" charset="-128"/>
                <a:ea typeface="メイリオ" panose="020B0604030504040204" pitchFamily="50" charset="-128"/>
              </a:rPr>
              <a:t>”</a:t>
            </a:r>
            <a:r>
              <a:rPr kumimoji="1" lang="en-US" altLang="ja-JP" sz="2000" b="1" dirty="0">
                <a:solidFill>
                  <a:srgbClr val="009650"/>
                </a:solidFill>
                <a:latin typeface="メイリオ" panose="020B0604030504040204" pitchFamily="50" charset="-128"/>
                <a:ea typeface="メイリオ" panose="020B0604030504040204" pitchFamily="50" charset="-128"/>
              </a:rPr>
              <a:t>N</a:t>
            </a:r>
            <a:r>
              <a:rPr kumimoji="1" lang="ja-JP" altLang="en-US" sz="2000" b="1" dirty="0">
                <a:solidFill>
                  <a:srgbClr val="009650"/>
                </a:solidFill>
                <a:latin typeface="メイリオ" panose="020B0604030504040204" pitchFamily="50" charset="-128"/>
                <a:ea typeface="メイリオ" panose="020B0604030504040204" pitchFamily="50" charset="-128"/>
              </a:rPr>
              <a:t>（しゅん）プロジェクトとは、</a:t>
            </a:r>
            <a:endParaRPr kumimoji="1" lang="en-US" altLang="ja-JP" sz="2000" b="1" dirty="0">
              <a:solidFill>
                <a:srgbClr val="009650"/>
              </a:solidFill>
              <a:latin typeface="メイリオ" panose="020B0604030504040204" pitchFamily="50" charset="-128"/>
              <a:ea typeface="メイリオ" panose="020B0604030504040204" pitchFamily="50" charset="-128"/>
            </a:endParaRPr>
          </a:p>
          <a:p>
            <a:r>
              <a:rPr kumimoji="1" lang="en-US" altLang="ja-JP" sz="2000" b="1" dirty="0" err="1">
                <a:solidFill>
                  <a:srgbClr val="009650"/>
                </a:solidFill>
                <a:latin typeface="メイリオ" panose="020B0604030504040204" pitchFamily="50" charset="-128"/>
                <a:ea typeface="メイリオ" panose="020B0604030504040204" pitchFamily="50" charset="-128"/>
              </a:rPr>
              <a:t>Sustainable,Healthy</a:t>
            </a:r>
            <a:r>
              <a:rPr kumimoji="1" lang="en-US" altLang="ja-JP" sz="2000" b="1" dirty="0">
                <a:solidFill>
                  <a:srgbClr val="009650"/>
                </a:solidFill>
                <a:latin typeface="メイリオ" panose="020B0604030504040204" pitchFamily="50" charset="-128"/>
                <a:ea typeface="メイリオ" panose="020B0604030504040204" pitchFamily="50" charset="-128"/>
              </a:rPr>
              <a:t> and “</a:t>
            </a:r>
            <a:r>
              <a:rPr kumimoji="1" lang="en-US" altLang="ja-JP" sz="2000" b="1" dirty="0" err="1">
                <a:solidFill>
                  <a:srgbClr val="009650"/>
                </a:solidFill>
                <a:latin typeface="メイリオ" panose="020B0604030504040204" pitchFamily="50" charset="-128"/>
                <a:ea typeface="メイリオ" panose="020B0604030504040204" pitchFamily="50" charset="-128"/>
              </a:rPr>
              <a:t>Umai”Nippon</a:t>
            </a:r>
            <a:r>
              <a:rPr kumimoji="1" lang="en-US" altLang="ja-JP" sz="2000" b="1" dirty="0">
                <a:solidFill>
                  <a:srgbClr val="009650"/>
                </a:solidFill>
                <a:latin typeface="メイリオ" panose="020B0604030504040204" pitchFamily="50" charset="-128"/>
                <a:ea typeface="メイリオ" panose="020B0604030504040204" pitchFamily="50" charset="-128"/>
              </a:rPr>
              <a:t> seafood project</a:t>
            </a:r>
          </a:p>
          <a:p>
            <a:r>
              <a:rPr lang="ja-JP" altLang="en-US" sz="2000" b="1" dirty="0">
                <a:solidFill>
                  <a:srgbClr val="009650"/>
                </a:solidFill>
                <a:latin typeface="メイリオ" panose="020B0604030504040204" pitchFamily="50" charset="-128"/>
                <a:ea typeface="メイリオ" panose="020B0604030504040204" pitchFamily="50" charset="-128"/>
              </a:rPr>
              <a:t>「持続して利用できる、健康によく“うまい”日本の魚プロジェクト」</a:t>
            </a:r>
            <a:endParaRPr lang="en-US" altLang="ja-JP" sz="2000" b="1" dirty="0">
              <a:solidFill>
                <a:srgbClr val="009650"/>
              </a:solidFill>
              <a:latin typeface="メイリオ" panose="020B0604030504040204" pitchFamily="50" charset="-128"/>
              <a:ea typeface="メイリオ" panose="020B0604030504040204" pitchFamily="50" charset="-128"/>
            </a:endParaRPr>
          </a:p>
          <a:p>
            <a:r>
              <a:rPr lang="ja-JP" altLang="en-US" sz="2000" b="1" dirty="0">
                <a:solidFill>
                  <a:srgbClr val="009650"/>
                </a:solidFill>
                <a:latin typeface="メイリオ" panose="020B0604030504040204" pitchFamily="50" charset="-128"/>
                <a:ea typeface="メイリオ" panose="020B0604030504040204" pitchFamily="50" charset="-128"/>
              </a:rPr>
              <a:t>の略称です。</a:t>
            </a:r>
            <a:endParaRPr lang="en-US" altLang="ja-JP" sz="2000" b="1" dirty="0">
              <a:solidFill>
                <a:srgbClr val="009650"/>
              </a:solidFill>
              <a:latin typeface="メイリオ" panose="020B0604030504040204" pitchFamily="50" charset="-128"/>
              <a:ea typeface="メイリオ" panose="020B0604030504040204" pitchFamily="50" charset="-128"/>
            </a:endParaRPr>
          </a:p>
        </p:txBody>
      </p:sp>
      <p:sp>
        <p:nvSpPr>
          <p:cNvPr id="14" name="テキスト ボックス 13">
            <a:extLst>
              <a:ext uri="{FF2B5EF4-FFF2-40B4-BE49-F238E27FC236}">
                <a16:creationId xmlns:a16="http://schemas.microsoft.com/office/drawing/2014/main" id="{5C6E31F9-E312-4DE8-9EB7-CB10E0049902}"/>
              </a:ext>
            </a:extLst>
          </p:cNvPr>
          <p:cNvSpPr txBox="1"/>
          <p:nvPr/>
        </p:nvSpPr>
        <p:spPr>
          <a:xfrm>
            <a:off x="324462" y="2839371"/>
            <a:ext cx="5384466" cy="1631216"/>
          </a:xfrm>
          <a:prstGeom prst="rect">
            <a:avLst/>
          </a:prstGeom>
          <a:noFill/>
        </p:spPr>
        <p:txBody>
          <a:bodyPr wrap="square" rtlCol="0">
            <a:spAutoFit/>
          </a:bodyPr>
          <a:lstStyle/>
          <a:p>
            <a:pPr>
              <a:spcBef>
                <a:spcPts val="400"/>
              </a:spcBef>
            </a:pPr>
            <a:r>
              <a:rPr lang="ja-JP" altLang="en-US" sz="2000" dirty="0">
                <a:latin typeface="メイリオ" panose="020B0604030504040204" pitchFamily="50" charset="-128"/>
                <a:ea typeface="メイリオ" panose="020B0604030504040204" pitchFamily="50" charset="-128"/>
              </a:rPr>
              <a:t>水産物の持続的な利用のためには、</a:t>
            </a:r>
            <a:r>
              <a:rPr lang="ja-JP" altLang="en-US" sz="2000" u="sng" dirty="0">
                <a:solidFill>
                  <a:srgbClr val="00B050"/>
                </a:solidFill>
                <a:latin typeface="メイリオ" panose="020B0604030504040204" pitchFamily="50" charset="-128"/>
                <a:ea typeface="メイリオ" panose="020B0604030504040204" pitchFamily="50" charset="-128"/>
              </a:rPr>
              <a:t>「水産物の量や増減」、「海洋生態系」、「漁業活動」、「地域産業・社会」、「食品としての安全・安心」</a:t>
            </a:r>
            <a:r>
              <a:rPr lang="ja-JP" altLang="en-US" sz="2000" dirty="0">
                <a:latin typeface="メイリオ" panose="020B0604030504040204" pitchFamily="50" charset="-128"/>
                <a:ea typeface="メイリオ" panose="020B0604030504040204" pitchFamily="50" charset="-128"/>
              </a:rPr>
              <a:t>が重要であり、どれか一つがかけても水産物の持続的な利用は不可能です。</a:t>
            </a:r>
          </a:p>
        </p:txBody>
      </p:sp>
      <p:pic>
        <p:nvPicPr>
          <p:cNvPr id="12" name="図 11">
            <a:extLst>
              <a:ext uri="{FF2B5EF4-FFF2-40B4-BE49-F238E27FC236}">
                <a16:creationId xmlns:a16="http://schemas.microsoft.com/office/drawing/2014/main" id="{59FB2E0E-B060-442A-A0A4-B57A936F4E74}"/>
              </a:ext>
            </a:extLst>
          </p:cNvPr>
          <p:cNvPicPr>
            <a:picLocks noChangeAspect="1"/>
          </p:cNvPicPr>
          <p:nvPr/>
        </p:nvPicPr>
        <p:blipFill>
          <a:blip r:embed="rId5"/>
          <a:stretch>
            <a:fillRect/>
          </a:stretch>
        </p:blipFill>
        <p:spPr>
          <a:xfrm>
            <a:off x="1273189" y="4446357"/>
            <a:ext cx="2815137" cy="1991313"/>
          </a:xfrm>
          <a:prstGeom prst="rect">
            <a:avLst/>
          </a:prstGeom>
        </p:spPr>
      </p:pic>
    </p:spTree>
    <p:extLst>
      <p:ext uri="{BB962C8B-B14F-4D97-AF65-F5344CB8AC3E}">
        <p14:creationId xmlns:p14="http://schemas.microsoft.com/office/powerpoint/2010/main" val="2956885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タイトル 1">
            <a:extLst>
              <a:ext uri="{FF2B5EF4-FFF2-40B4-BE49-F238E27FC236}">
                <a16:creationId xmlns:a16="http://schemas.microsoft.com/office/drawing/2014/main" id="{F88E71C4-7719-0AAA-3259-7BC1A987C052}"/>
              </a:ext>
            </a:extLst>
          </p:cNvPr>
          <p:cNvSpPr>
            <a:spLocks noGrp="1"/>
          </p:cNvSpPr>
          <p:nvPr>
            <p:ph type="ctrTitle"/>
          </p:nvPr>
        </p:nvSpPr>
        <p:spPr>
          <a:xfrm>
            <a:off x="1767718" y="521210"/>
            <a:ext cx="5580374" cy="547842"/>
          </a:xfrm>
        </p:spPr>
        <p:txBody>
          <a:bodyPr wrap="none">
            <a:spAutoFit/>
          </a:bodyPr>
          <a:lstStyle/>
          <a:p>
            <a:r>
              <a:rPr lang="en-US" altLang="ja-JP" dirty="0"/>
              <a:t>SH"U"N</a:t>
            </a:r>
            <a:r>
              <a:rPr lang="ja-JP" altLang="en-US" dirty="0"/>
              <a:t>プロジェクトとは？</a:t>
            </a:r>
          </a:p>
        </p:txBody>
      </p:sp>
      <p:sp>
        <p:nvSpPr>
          <p:cNvPr id="10" name="Title 1">
            <a:extLst>
              <a:ext uri="{FF2B5EF4-FFF2-40B4-BE49-F238E27FC236}">
                <a16:creationId xmlns:a16="http://schemas.microsoft.com/office/drawing/2014/main" id="{FF676029-D97C-4CE0-3B2C-749CB8D8D2BC}"/>
              </a:ext>
            </a:extLst>
          </p:cNvPr>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1-A</a:t>
            </a:r>
            <a:endParaRPr lang="en-US" sz="3600" dirty="0"/>
          </a:p>
        </p:txBody>
      </p:sp>
      <p:sp>
        <p:nvSpPr>
          <p:cNvPr id="12" name="テキスト ボックス 11">
            <a:extLst>
              <a:ext uri="{FF2B5EF4-FFF2-40B4-BE49-F238E27FC236}">
                <a16:creationId xmlns:a16="http://schemas.microsoft.com/office/drawing/2014/main" id="{D2A33784-55E9-1C4C-EAF4-4C07B141D610}"/>
              </a:ext>
            </a:extLst>
          </p:cNvPr>
          <p:cNvSpPr txBox="1"/>
          <p:nvPr/>
        </p:nvSpPr>
        <p:spPr>
          <a:xfrm>
            <a:off x="520677" y="2852936"/>
            <a:ext cx="4006509" cy="2862322"/>
          </a:xfrm>
          <a:prstGeom prst="rect">
            <a:avLst/>
          </a:prstGeom>
          <a:noFill/>
        </p:spPr>
        <p:txBody>
          <a:bodyPr wrap="square">
            <a:spAutoFit/>
          </a:bodyPr>
          <a:lstStyle/>
          <a:p>
            <a:r>
              <a:rPr lang="en-US" altLang="ja-JP" b="1" dirty="0">
                <a:latin typeface="メイリオ" panose="020B0604030504040204" pitchFamily="50" charset="-128"/>
                <a:ea typeface="メイリオ" panose="020B0604030504040204" pitchFamily="50" charset="-128"/>
              </a:rPr>
              <a:t>SH“U”N</a:t>
            </a:r>
            <a:r>
              <a:rPr lang="ja-JP" altLang="en-US" b="1" dirty="0">
                <a:latin typeface="メイリオ" panose="020B0604030504040204" pitchFamily="50" charset="-128"/>
                <a:ea typeface="メイリオ" panose="020B0604030504040204" pitchFamily="50" charset="-128"/>
              </a:rPr>
              <a:t>プロジェクトアプリでは、</a:t>
            </a:r>
            <a:r>
              <a:rPr lang="ja-JP" altLang="en-US" b="1" dirty="0">
                <a:solidFill>
                  <a:srgbClr val="00B050"/>
                </a:solidFill>
                <a:latin typeface="メイリオ" panose="020B0604030504040204" pitchFamily="50" charset="-128"/>
                <a:ea typeface="メイリオ" panose="020B0604030504040204" pitchFamily="50" charset="-128"/>
              </a:rPr>
              <a:t>お住まいの地域に応じた、今、おすすめのお魚</a:t>
            </a:r>
            <a:r>
              <a:rPr lang="ja-JP" altLang="en-US" b="1" dirty="0">
                <a:latin typeface="メイリオ" panose="020B0604030504040204" pitchFamily="50" charset="-128"/>
                <a:ea typeface="メイリオ" panose="020B0604030504040204" pitchFamily="50" charset="-128"/>
              </a:rPr>
              <a:t>や、</a:t>
            </a:r>
            <a:r>
              <a:rPr lang="ja-JP" altLang="en-US" b="1" dirty="0">
                <a:solidFill>
                  <a:srgbClr val="00B050"/>
                </a:solidFill>
                <a:latin typeface="メイリオ" panose="020B0604030504040204" pitchFamily="50" charset="-128"/>
                <a:ea typeface="メイリオ" panose="020B0604030504040204" pitchFamily="50" charset="-128"/>
              </a:rPr>
              <a:t>お魚に関するトリビア情報</a:t>
            </a:r>
            <a:r>
              <a:rPr lang="ja-JP" altLang="en-US" b="1" dirty="0">
                <a:latin typeface="メイリオ" panose="020B0604030504040204" pitchFamily="50" charset="-128"/>
                <a:ea typeface="メイリオ" panose="020B0604030504040204" pitchFamily="50" charset="-128"/>
              </a:rPr>
              <a:t>など、便利で楽しい情報</a:t>
            </a:r>
            <a:r>
              <a:rPr lang="ja-JP" altLang="en-US" b="1" i="0" dirty="0">
                <a:effectLst/>
                <a:latin typeface="メイリオ" panose="020B0604030504040204" pitchFamily="50" charset="-128"/>
                <a:ea typeface="メイリオ" panose="020B0604030504040204" pitchFamily="50" charset="-128"/>
              </a:rPr>
              <a:t>を見ることができます。</a:t>
            </a:r>
            <a:endParaRPr lang="en-US" altLang="ja-JP" b="1" i="0" dirty="0">
              <a:effectLst/>
              <a:latin typeface="メイリオ" panose="020B0604030504040204" pitchFamily="50" charset="-128"/>
              <a:ea typeface="メイリオ" panose="020B0604030504040204" pitchFamily="50" charset="-128"/>
            </a:endParaRPr>
          </a:p>
          <a:p>
            <a:endParaRPr lang="en-US" altLang="ja-JP" b="1" i="0" dirty="0">
              <a:effectLst/>
              <a:latin typeface="メイリオ" panose="020B0604030504040204" pitchFamily="50" charset="-128"/>
              <a:ea typeface="メイリオ" panose="020B0604030504040204" pitchFamily="50" charset="-128"/>
            </a:endParaRPr>
          </a:p>
          <a:p>
            <a:r>
              <a:rPr lang="ja-JP" altLang="en-US" b="1" i="0" dirty="0">
                <a:effectLst/>
                <a:latin typeface="メイリオ" panose="020B0604030504040204" pitchFamily="50" charset="-128"/>
                <a:ea typeface="メイリオ" panose="020B0604030504040204" pitchFamily="50" charset="-128"/>
              </a:rPr>
              <a:t>水産物を購入する際にこのアプリの情報を参考としていただければ、日本の</a:t>
            </a:r>
            <a:r>
              <a:rPr lang="ja-JP" altLang="en-US" b="1" i="0" dirty="0">
                <a:solidFill>
                  <a:srgbClr val="00B050"/>
                </a:solidFill>
                <a:effectLst/>
                <a:latin typeface="メイリオ" panose="020B0604030504040204" pitchFamily="50" charset="-128"/>
                <a:ea typeface="メイリオ" panose="020B0604030504040204" pitchFamily="50" charset="-128"/>
              </a:rPr>
              <a:t>持続的な水産業を担う現場を応援</a:t>
            </a:r>
            <a:r>
              <a:rPr lang="ja-JP" altLang="en-US" b="1" i="0" dirty="0">
                <a:effectLst/>
                <a:latin typeface="メイリオ" panose="020B0604030504040204" pitchFamily="50" charset="-128"/>
                <a:ea typeface="メイリオ" panose="020B0604030504040204" pitchFamily="50" charset="-128"/>
              </a:rPr>
              <a:t>することにもつながります。</a:t>
            </a:r>
          </a:p>
        </p:txBody>
      </p:sp>
      <p:sp>
        <p:nvSpPr>
          <p:cNvPr id="8" name="テキスト ボックス 7">
            <a:extLst>
              <a:ext uri="{FF2B5EF4-FFF2-40B4-BE49-F238E27FC236}">
                <a16:creationId xmlns:a16="http://schemas.microsoft.com/office/drawing/2014/main" id="{A0C2BA7B-E2ED-4226-9F09-6931E554C4A2}"/>
              </a:ext>
            </a:extLst>
          </p:cNvPr>
          <p:cNvSpPr txBox="1"/>
          <p:nvPr/>
        </p:nvSpPr>
        <p:spPr>
          <a:xfrm>
            <a:off x="301301" y="1438666"/>
            <a:ext cx="8552234" cy="646331"/>
          </a:xfrm>
          <a:prstGeom prst="rect">
            <a:avLst/>
          </a:prstGeom>
          <a:noFill/>
        </p:spPr>
        <p:txBody>
          <a:bodyPr wrap="square">
            <a:spAutoFit/>
          </a:bodyPr>
          <a:lstStyle/>
          <a:p>
            <a:r>
              <a:rPr lang="en-US" altLang="ja-JP" b="1" dirty="0">
                <a:latin typeface="メイリオ" panose="020B0604030504040204" pitchFamily="50" charset="-128"/>
                <a:ea typeface="メイリオ" panose="020B0604030504040204" pitchFamily="50" charset="-128"/>
              </a:rPr>
              <a:t>SH“U”N</a:t>
            </a:r>
            <a:r>
              <a:rPr lang="ja-JP" altLang="en-US" b="1" dirty="0">
                <a:latin typeface="メイリオ" panose="020B0604030504040204" pitchFamily="50" charset="-128"/>
                <a:ea typeface="メイリオ" panose="020B0604030504040204" pitchFamily="50" charset="-128"/>
              </a:rPr>
              <a:t>プロジェクトアプリでは、将来にわたって水産物を食べ続けられるように、</a:t>
            </a:r>
            <a:r>
              <a:rPr lang="ja-JP" altLang="en-US" b="1" dirty="0">
                <a:solidFill>
                  <a:srgbClr val="00B050"/>
                </a:solidFill>
                <a:latin typeface="メイリオ" panose="020B0604030504040204" pitchFamily="50" charset="-128"/>
                <a:ea typeface="メイリオ" panose="020B0604030504040204" pitchFamily="50" charset="-128"/>
              </a:rPr>
              <a:t>食卓と海とのつながり</a:t>
            </a:r>
            <a:r>
              <a:rPr lang="ja-JP" altLang="en-US" b="1" dirty="0">
                <a:latin typeface="メイリオ" panose="020B0604030504040204" pitchFamily="50" charset="-128"/>
                <a:ea typeface="メイリオ" panose="020B0604030504040204" pitchFamily="50" charset="-128"/>
              </a:rPr>
              <a:t>を、みなさんに考えてもらうきっかけを作っています。</a:t>
            </a:r>
          </a:p>
        </p:txBody>
      </p:sp>
      <p:pic>
        <p:nvPicPr>
          <p:cNvPr id="3" name="図 2" descr="グラフィカル ユーザー インターフェイス が含まれている画像&#10;&#10;自動的に生成された説明">
            <a:extLst>
              <a:ext uri="{FF2B5EF4-FFF2-40B4-BE49-F238E27FC236}">
                <a16:creationId xmlns:a16="http://schemas.microsoft.com/office/drawing/2014/main" id="{FC738666-0B47-99DE-E9C4-2CAAF254420A}"/>
              </a:ext>
            </a:extLst>
          </p:cNvPr>
          <p:cNvPicPr>
            <a:picLocks noChangeAspect="1"/>
          </p:cNvPicPr>
          <p:nvPr/>
        </p:nvPicPr>
        <p:blipFill rotWithShape="1">
          <a:blip r:embed="rId3"/>
          <a:srcRect t="6789" b="30891"/>
          <a:stretch/>
        </p:blipFill>
        <p:spPr>
          <a:xfrm>
            <a:off x="4427984" y="2434832"/>
            <a:ext cx="2078959" cy="2803808"/>
          </a:xfrm>
          <a:prstGeom prst="rect">
            <a:avLst/>
          </a:prstGeom>
          <a:ln>
            <a:solidFill>
              <a:schemeClr val="tx1"/>
            </a:solidFill>
          </a:ln>
        </p:spPr>
      </p:pic>
      <p:cxnSp>
        <p:nvCxnSpPr>
          <p:cNvPr id="11" name="直線コネクタ 10">
            <a:extLst>
              <a:ext uri="{FF2B5EF4-FFF2-40B4-BE49-F238E27FC236}">
                <a16:creationId xmlns:a16="http://schemas.microsoft.com/office/drawing/2014/main" id="{766DD560-B4CF-48BE-896B-30AA5383F577}"/>
              </a:ext>
            </a:extLst>
          </p:cNvPr>
          <p:cNvCxnSpPr>
            <a:cxnSpLocks/>
          </p:cNvCxnSpPr>
          <p:nvPr/>
        </p:nvCxnSpPr>
        <p:spPr>
          <a:xfrm>
            <a:off x="251520" y="2144930"/>
            <a:ext cx="8655889" cy="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grpSp>
        <p:nvGrpSpPr>
          <p:cNvPr id="7" name="グループ化 6">
            <a:extLst>
              <a:ext uri="{FF2B5EF4-FFF2-40B4-BE49-F238E27FC236}">
                <a16:creationId xmlns:a16="http://schemas.microsoft.com/office/drawing/2014/main" id="{82AA7914-FA69-419D-9A45-4A367D308C1E}"/>
              </a:ext>
            </a:extLst>
          </p:cNvPr>
          <p:cNvGrpSpPr/>
          <p:nvPr/>
        </p:nvGrpSpPr>
        <p:grpSpPr>
          <a:xfrm>
            <a:off x="6636864" y="2996952"/>
            <a:ext cx="1993161" cy="3168338"/>
            <a:chOff x="6630162" y="2996952"/>
            <a:chExt cx="1993161" cy="3168338"/>
          </a:xfrm>
        </p:grpSpPr>
        <p:pic>
          <p:nvPicPr>
            <p:cNvPr id="4" name="図 3">
              <a:extLst>
                <a:ext uri="{FF2B5EF4-FFF2-40B4-BE49-F238E27FC236}">
                  <a16:creationId xmlns:a16="http://schemas.microsoft.com/office/drawing/2014/main" id="{A8D83587-BD7E-4D00-A792-EE166E514314}"/>
                </a:ext>
              </a:extLst>
            </p:cNvPr>
            <p:cNvPicPr>
              <a:picLocks noChangeAspect="1"/>
            </p:cNvPicPr>
            <p:nvPr/>
          </p:nvPicPr>
          <p:blipFill rotWithShape="1">
            <a:blip r:embed="rId4"/>
            <a:srcRect l="7732" t="4752" r="9277" b="2849"/>
            <a:stretch/>
          </p:blipFill>
          <p:spPr>
            <a:xfrm>
              <a:off x="6630162" y="2996952"/>
              <a:ext cx="1986459" cy="3168338"/>
            </a:xfrm>
            <a:prstGeom prst="rect">
              <a:avLst/>
            </a:prstGeom>
          </p:spPr>
        </p:pic>
        <p:sp>
          <p:nvSpPr>
            <p:cNvPr id="6" name="正方形/長方形 5">
              <a:extLst>
                <a:ext uri="{FF2B5EF4-FFF2-40B4-BE49-F238E27FC236}">
                  <a16:creationId xmlns:a16="http://schemas.microsoft.com/office/drawing/2014/main" id="{B62ADCB8-2986-4FAC-B91D-97BD809B4E8E}"/>
                </a:ext>
              </a:extLst>
            </p:cNvPr>
            <p:cNvSpPr/>
            <p:nvPr/>
          </p:nvSpPr>
          <p:spPr>
            <a:xfrm>
              <a:off x="6636864" y="2996952"/>
              <a:ext cx="1986459" cy="316833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Tree>
    <p:extLst>
      <p:ext uri="{BB962C8B-B14F-4D97-AF65-F5344CB8AC3E}">
        <p14:creationId xmlns:p14="http://schemas.microsoft.com/office/powerpoint/2010/main" val="4240873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サブタイトル 2"/>
          <p:cNvSpPr txBox="1">
            <a:spLocks/>
          </p:cNvSpPr>
          <p:nvPr/>
        </p:nvSpPr>
        <p:spPr>
          <a:xfrm>
            <a:off x="1691680" y="311581"/>
            <a:ext cx="7200800" cy="3600000"/>
          </a:xfrm>
          <a:prstGeom prst="rect">
            <a:avLst/>
          </a:prstGeom>
          <a:noFill/>
        </p:spPr>
        <p:txBody>
          <a:bodyP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nSpc>
                <a:spcPct val="100000"/>
              </a:lnSpc>
            </a:pPr>
            <a:r>
              <a:rPr lang="en-US" altLang="ja-JP" sz="14000" dirty="0">
                <a:solidFill>
                  <a:srgbClr val="009650"/>
                </a:solidFill>
              </a:rPr>
              <a:t>2</a:t>
            </a:r>
            <a:endParaRPr lang="ja-JP" altLang="en-US" sz="14000" dirty="0">
              <a:solidFill>
                <a:srgbClr val="009650"/>
              </a:solidFill>
            </a:endParaRPr>
          </a:p>
          <a:p>
            <a:r>
              <a:rPr lang="en-US" altLang="ja-JP" sz="4800" dirty="0">
                <a:solidFill>
                  <a:srgbClr val="009650"/>
                </a:solidFill>
              </a:rPr>
              <a:t>SH"U"N</a:t>
            </a:r>
            <a:r>
              <a:rPr lang="ja-JP" altLang="en-US" sz="4800" dirty="0">
                <a:solidFill>
                  <a:srgbClr val="009650"/>
                </a:solidFill>
              </a:rPr>
              <a:t>プロジェクトの</a:t>
            </a:r>
            <a:endParaRPr lang="en-US" altLang="ja-JP" sz="4800" dirty="0">
              <a:solidFill>
                <a:srgbClr val="009650"/>
              </a:solidFill>
            </a:endParaRPr>
          </a:p>
          <a:p>
            <a:r>
              <a:rPr lang="ja-JP" altLang="en-US" sz="4800" dirty="0">
                <a:solidFill>
                  <a:srgbClr val="009650"/>
                </a:solidFill>
              </a:rPr>
              <a:t>準備をしましょう</a:t>
            </a:r>
          </a:p>
        </p:txBody>
      </p:sp>
    </p:spTree>
    <p:extLst>
      <p:ext uri="{BB962C8B-B14F-4D97-AF65-F5344CB8AC3E}">
        <p14:creationId xmlns:p14="http://schemas.microsoft.com/office/powerpoint/2010/main" val="11016970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テーブル&#10;&#10;自動的に生成された説明">
            <a:extLst>
              <a:ext uri="{FF2B5EF4-FFF2-40B4-BE49-F238E27FC236}">
                <a16:creationId xmlns:a16="http://schemas.microsoft.com/office/drawing/2014/main" id="{AA52D143-08C8-CB50-81E3-C6B40B5EAA5B}"/>
              </a:ext>
            </a:extLst>
          </p:cNvPr>
          <p:cNvPicPr>
            <a:picLocks noChangeAspect="1"/>
          </p:cNvPicPr>
          <p:nvPr/>
        </p:nvPicPr>
        <p:blipFill>
          <a:blip r:embed="rId3"/>
          <a:stretch>
            <a:fillRect/>
          </a:stretch>
        </p:blipFill>
        <p:spPr>
          <a:xfrm>
            <a:off x="7272218" y="3086786"/>
            <a:ext cx="1366407" cy="2839091"/>
          </a:xfrm>
          <a:prstGeom prst="rect">
            <a:avLst/>
          </a:prstGeom>
          <a:ln>
            <a:solidFill>
              <a:schemeClr val="tx1"/>
            </a:solidFill>
          </a:ln>
        </p:spPr>
      </p:pic>
      <p:pic>
        <p:nvPicPr>
          <p:cNvPr id="7" name="図 6" descr="テーブル&#10;&#10;自動的に生成された説明">
            <a:extLst>
              <a:ext uri="{FF2B5EF4-FFF2-40B4-BE49-F238E27FC236}">
                <a16:creationId xmlns:a16="http://schemas.microsoft.com/office/drawing/2014/main" id="{0635D460-6B2F-A627-C958-29CE19790250}"/>
              </a:ext>
            </a:extLst>
          </p:cNvPr>
          <p:cNvPicPr>
            <a:picLocks noChangeAspect="1"/>
          </p:cNvPicPr>
          <p:nvPr/>
        </p:nvPicPr>
        <p:blipFill>
          <a:blip r:embed="rId3"/>
          <a:stretch>
            <a:fillRect/>
          </a:stretch>
        </p:blipFill>
        <p:spPr>
          <a:xfrm>
            <a:off x="5136027" y="3083934"/>
            <a:ext cx="1380189" cy="2867726"/>
          </a:xfrm>
          <a:prstGeom prst="rect">
            <a:avLst/>
          </a:prstGeom>
          <a:ln>
            <a:solidFill>
              <a:schemeClr val="tx1"/>
            </a:solidFill>
          </a:ln>
        </p:spPr>
      </p:pic>
      <p:pic>
        <p:nvPicPr>
          <p:cNvPr id="5" name="Picture 4">
            <a:extLst>
              <a:ext uri="{FF2B5EF4-FFF2-40B4-BE49-F238E27FC236}">
                <a16:creationId xmlns:a16="http://schemas.microsoft.com/office/drawing/2014/main" id="{1CEFA578-BB87-4222-A692-A7829AB24747}"/>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842451" y="3080392"/>
            <a:ext cx="1383111" cy="287126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59" name="テキスト ボックス 58">
            <a:extLst>
              <a:ext uri="{FF2B5EF4-FFF2-40B4-BE49-F238E27FC236}">
                <a16:creationId xmlns:a16="http://schemas.microsoft.com/office/drawing/2014/main" id="{01CD9A3D-3CB1-ED62-F629-2759E32B0E64}"/>
              </a:ext>
            </a:extLst>
          </p:cNvPr>
          <p:cNvSpPr txBox="1"/>
          <p:nvPr/>
        </p:nvSpPr>
        <p:spPr>
          <a:xfrm>
            <a:off x="467544" y="1898829"/>
            <a:ext cx="2005750" cy="954107"/>
          </a:xfrm>
          <a:prstGeom prst="rect">
            <a:avLst/>
          </a:prstGeom>
          <a:noFill/>
        </p:spPr>
        <p:txBody>
          <a:bodyPr wrap="square" rtlCol="0">
            <a:spAutoFit/>
          </a:bodyPr>
          <a:lstStyle/>
          <a:p>
            <a:r>
              <a:rPr lang="en-US" altLang="ja-JP" sz="2400" b="1" dirty="0">
                <a:solidFill>
                  <a:srgbClr val="009650"/>
                </a:solidFill>
                <a:latin typeface="Meiryo" charset="-128"/>
                <a:ea typeface="Meiryo" charset="-128"/>
                <a:cs typeface="Meiryo" charset="-128"/>
              </a:rPr>
              <a:t> </a:t>
            </a:r>
            <a:r>
              <a:rPr lang="ja-JP" altLang="en-US" sz="1600" b="1" dirty="0">
                <a:latin typeface="Meiryo" charset="-128"/>
                <a:ea typeface="Meiryo" charset="-128"/>
                <a:cs typeface="Meiryo" charset="-128"/>
              </a:rPr>
              <a:t>ホーム画面で</a:t>
            </a:r>
            <a:endParaRPr lang="en-US" altLang="ja-JP" sz="1600" b="1" dirty="0">
              <a:latin typeface="Meiryo" charset="-128"/>
              <a:ea typeface="Meiryo" charset="-128"/>
              <a:cs typeface="Meiryo" charset="-128"/>
            </a:endParaRPr>
          </a:p>
          <a:p>
            <a:r>
              <a:rPr lang="ja-JP" altLang="en-US" sz="1600" b="1" dirty="0">
                <a:latin typeface="Meiryo" charset="-128"/>
                <a:ea typeface="Meiryo" charset="-128"/>
                <a:cs typeface="Meiryo" charset="-128"/>
              </a:rPr>
              <a:t>「</a:t>
            </a:r>
            <a:r>
              <a:rPr lang="en-US" altLang="ja-JP" sz="1600" b="1" dirty="0">
                <a:latin typeface="Meiryo" charset="-128"/>
                <a:ea typeface="Meiryo" charset="-128"/>
                <a:cs typeface="Meiryo" charset="-128"/>
              </a:rPr>
              <a:t>chrome</a:t>
            </a:r>
            <a:r>
              <a:rPr lang="ja-JP" altLang="en-US" sz="1600" b="1" dirty="0">
                <a:latin typeface="Meiryo" charset="-128"/>
                <a:ea typeface="Meiryo" charset="-128"/>
                <a:cs typeface="Meiryo" charset="-128"/>
              </a:rPr>
              <a:t>」　　「　  」を押す</a:t>
            </a:r>
            <a:endParaRPr lang="en-US" altLang="ja-JP" sz="1600" b="1" dirty="0">
              <a:latin typeface="Meiryo" charset="-128"/>
              <a:ea typeface="Meiryo" charset="-128"/>
              <a:cs typeface="Meiryo" charset="-128"/>
            </a:endParaRPr>
          </a:p>
        </p:txBody>
      </p:sp>
      <p:sp>
        <p:nvSpPr>
          <p:cNvPr id="16" name="字幕 14">
            <a:extLst>
              <a:ext uri="{FF2B5EF4-FFF2-40B4-BE49-F238E27FC236}">
                <a16:creationId xmlns:a16="http://schemas.microsoft.com/office/drawing/2014/main" id="{E753CBB8-EEDD-E62A-173C-28F8FAF9BB59}"/>
              </a:ext>
            </a:extLst>
          </p:cNvPr>
          <p:cNvSpPr>
            <a:spLocks noGrp="1"/>
          </p:cNvSpPr>
          <p:nvPr>
            <p:ph type="subTitle" idx="1"/>
          </p:nvPr>
        </p:nvSpPr>
        <p:spPr>
          <a:xfrm>
            <a:off x="507804" y="1459133"/>
            <a:ext cx="8280000" cy="360000"/>
          </a:xfrm>
        </p:spPr>
        <p:txBody>
          <a:bodyPr>
            <a:noAutofit/>
          </a:bodyPr>
          <a:lstStyle/>
          <a:p>
            <a:r>
              <a:rPr lang="en-US" altLang="ja-JP" sz="2200" dirty="0"/>
              <a:t>SH"U"N</a:t>
            </a:r>
            <a:r>
              <a:rPr lang="ja-JP" altLang="en-US" sz="2200" dirty="0"/>
              <a:t>プロジェクトアプリをインストールします。</a:t>
            </a:r>
          </a:p>
          <a:p>
            <a:endParaRPr lang="en-US" altLang="ja-JP" sz="2200" dirty="0"/>
          </a:p>
          <a:p>
            <a:endParaRPr lang="ja-JP" altLang="en-US" sz="2200" dirty="0"/>
          </a:p>
        </p:txBody>
      </p:sp>
      <p:sp>
        <p:nvSpPr>
          <p:cNvPr id="11" name="Title 1">
            <a:extLst>
              <a:ext uri="{FF2B5EF4-FFF2-40B4-BE49-F238E27FC236}">
                <a16:creationId xmlns:a16="http://schemas.microsoft.com/office/drawing/2014/main" id="{88AEFCDF-990B-74E2-70E3-A8CA655E069C}"/>
              </a:ext>
            </a:extLst>
          </p:cNvPr>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2-A</a:t>
            </a:r>
            <a:endParaRPr lang="en-US" sz="3600" dirty="0"/>
          </a:p>
        </p:txBody>
      </p:sp>
      <p:sp>
        <p:nvSpPr>
          <p:cNvPr id="35" name="正方形/長方形 34">
            <a:extLst>
              <a:ext uri="{FF2B5EF4-FFF2-40B4-BE49-F238E27FC236}">
                <a16:creationId xmlns:a16="http://schemas.microsoft.com/office/drawing/2014/main" id="{E89F3741-1349-B136-D5C7-0ED00F21B59B}"/>
              </a:ext>
            </a:extLst>
          </p:cNvPr>
          <p:cNvSpPr/>
          <p:nvPr/>
        </p:nvSpPr>
        <p:spPr>
          <a:xfrm>
            <a:off x="2865146" y="3391919"/>
            <a:ext cx="1310086" cy="31544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9" name="Picture 2">
            <a:extLst>
              <a:ext uri="{FF2B5EF4-FFF2-40B4-BE49-F238E27FC236}">
                <a16:creationId xmlns:a16="http://schemas.microsoft.com/office/drawing/2014/main" id="{2872B2B0-B0E8-7DF4-1B42-852EDA8F446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5425" y="3058751"/>
            <a:ext cx="1381132" cy="286712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40" name="テキスト ボックス 39">
            <a:extLst>
              <a:ext uri="{FF2B5EF4-FFF2-40B4-BE49-F238E27FC236}">
                <a16:creationId xmlns:a16="http://schemas.microsoft.com/office/drawing/2014/main" id="{B5ADDF30-0CA0-8F2B-9B44-2D1B19DCD547}"/>
              </a:ext>
            </a:extLst>
          </p:cNvPr>
          <p:cNvSpPr txBox="1"/>
          <p:nvPr/>
        </p:nvSpPr>
        <p:spPr>
          <a:xfrm>
            <a:off x="107504" y="1963358"/>
            <a:ext cx="647342" cy="614477"/>
          </a:xfrm>
          <a:prstGeom prst="rect">
            <a:avLst/>
          </a:prstGeom>
          <a:noFill/>
        </p:spPr>
        <p:txBody>
          <a:bodyPr wrap="square" rtlCol="0">
            <a:spAutoFit/>
          </a:bodyPr>
          <a:lstStyle/>
          <a:p>
            <a:r>
              <a:rPr lang="en-US" altLang="ja-JP" sz="2400" b="1" dirty="0">
                <a:solidFill>
                  <a:srgbClr val="009650"/>
                </a:solidFill>
                <a:latin typeface="Meiryo" charset="-128"/>
                <a:ea typeface="Meiryo" charset="-128"/>
                <a:cs typeface="Meiryo" charset="-128"/>
              </a:rPr>
              <a:t> </a:t>
            </a:r>
            <a:r>
              <a:rPr lang="ja-JP" altLang="en-US" sz="2400" b="1" dirty="0">
                <a:solidFill>
                  <a:srgbClr val="009650"/>
                </a:solidFill>
                <a:latin typeface="Meiryo" charset="-128"/>
                <a:ea typeface="Meiryo" charset="-128"/>
                <a:cs typeface="Meiryo" charset="-128"/>
              </a:rPr>
              <a:t>❶</a:t>
            </a:r>
            <a:endParaRPr lang="en-US" altLang="ja-JP" sz="1600" b="1" dirty="0">
              <a:latin typeface="Meiryo" charset="-128"/>
              <a:ea typeface="Meiryo" charset="-128"/>
              <a:cs typeface="Meiryo" charset="-128"/>
            </a:endParaRPr>
          </a:p>
        </p:txBody>
      </p:sp>
      <p:sp>
        <p:nvSpPr>
          <p:cNvPr id="41" name="正方形/長方形 40">
            <a:extLst>
              <a:ext uri="{FF2B5EF4-FFF2-40B4-BE49-F238E27FC236}">
                <a16:creationId xmlns:a16="http://schemas.microsoft.com/office/drawing/2014/main" id="{C6C927C3-C5A9-4239-9B32-B5AD3548C560}"/>
              </a:ext>
            </a:extLst>
          </p:cNvPr>
          <p:cNvSpPr/>
          <p:nvPr/>
        </p:nvSpPr>
        <p:spPr>
          <a:xfrm>
            <a:off x="1143326" y="5129779"/>
            <a:ext cx="291633" cy="31544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テキスト ボックス 41">
            <a:extLst>
              <a:ext uri="{FF2B5EF4-FFF2-40B4-BE49-F238E27FC236}">
                <a16:creationId xmlns:a16="http://schemas.microsoft.com/office/drawing/2014/main" id="{C7FC0D2A-17F0-414B-2963-80F269E535FF}"/>
              </a:ext>
            </a:extLst>
          </p:cNvPr>
          <p:cNvSpPr txBox="1"/>
          <p:nvPr/>
        </p:nvSpPr>
        <p:spPr>
          <a:xfrm>
            <a:off x="2267744" y="1963358"/>
            <a:ext cx="2354530" cy="707886"/>
          </a:xfrm>
          <a:prstGeom prst="rect">
            <a:avLst/>
          </a:prstGeom>
          <a:noFill/>
        </p:spPr>
        <p:txBody>
          <a:bodyPr wrap="square" rtlCol="0">
            <a:spAutoFit/>
          </a:bodyPr>
          <a:lstStyle/>
          <a:p>
            <a:r>
              <a:rPr lang="ja-JP" altLang="en-US" sz="2400" b="1" dirty="0">
                <a:solidFill>
                  <a:srgbClr val="009650"/>
                </a:solidFill>
                <a:latin typeface="Meiryo" charset="-128"/>
                <a:ea typeface="Meiryo" charset="-128"/>
                <a:cs typeface="Meiryo" charset="-128"/>
              </a:rPr>
              <a:t>❷</a:t>
            </a:r>
            <a:r>
              <a:rPr lang="ja-JP" altLang="en-US" sz="1600" b="1" dirty="0">
                <a:latin typeface="Meiryo" charset="-128"/>
                <a:ea typeface="Meiryo" charset="-128"/>
                <a:cs typeface="Meiryo" charset="-128"/>
              </a:rPr>
              <a:t>検索用の枠を押す</a:t>
            </a:r>
          </a:p>
          <a:p>
            <a:r>
              <a:rPr lang="ja-JP" altLang="en-US" sz="1600" b="1" dirty="0">
                <a:latin typeface="Meiryo" charset="-128"/>
                <a:ea typeface="Meiryo" charset="-128"/>
                <a:cs typeface="Meiryo" charset="-128"/>
              </a:rPr>
              <a:t>　（赤枠内）</a:t>
            </a:r>
            <a:endParaRPr lang="en-US" altLang="ja-JP" sz="1600" b="1" dirty="0">
              <a:latin typeface="Meiryo" charset="-128"/>
              <a:ea typeface="Meiryo" charset="-128"/>
              <a:cs typeface="Meiryo" charset="-128"/>
            </a:endParaRPr>
          </a:p>
        </p:txBody>
      </p:sp>
      <p:sp>
        <p:nvSpPr>
          <p:cNvPr id="45" name="テキスト ボックス 44">
            <a:extLst>
              <a:ext uri="{FF2B5EF4-FFF2-40B4-BE49-F238E27FC236}">
                <a16:creationId xmlns:a16="http://schemas.microsoft.com/office/drawing/2014/main" id="{BF7404AB-9AD4-F0B8-F42F-9483382CC18F}"/>
              </a:ext>
            </a:extLst>
          </p:cNvPr>
          <p:cNvSpPr txBox="1"/>
          <p:nvPr/>
        </p:nvSpPr>
        <p:spPr>
          <a:xfrm>
            <a:off x="6886191" y="1954332"/>
            <a:ext cx="2294321" cy="461665"/>
          </a:xfrm>
          <a:prstGeom prst="rect">
            <a:avLst/>
          </a:prstGeom>
          <a:noFill/>
        </p:spPr>
        <p:txBody>
          <a:bodyPr wrap="square" rtlCol="0">
            <a:spAutoFit/>
          </a:bodyPr>
          <a:lstStyle/>
          <a:p>
            <a:r>
              <a:rPr lang="ja-JP" altLang="en-US" sz="2400" b="1" dirty="0">
                <a:solidFill>
                  <a:srgbClr val="009650"/>
                </a:solidFill>
                <a:latin typeface="Meiryo" charset="-128"/>
                <a:ea typeface="Meiryo" charset="-128"/>
                <a:cs typeface="Meiryo" charset="-128"/>
              </a:rPr>
              <a:t>❹</a:t>
            </a:r>
            <a:r>
              <a:rPr lang="ja-JP" altLang="en-US" sz="1600" b="1" dirty="0">
                <a:solidFill>
                  <a:srgbClr val="009650"/>
                </a:solidFill>
                <a:latin typeface="Meiryo" charset="-128"/>
                <a:ea typeface="Meiryo" charset="-128"/>
                <a:cs typeface="Meiryo" charset="-128"/>
              </a:rPr>
              <a:t> </a:t>
            </a:r>
            <a:r>
              <a:rPr lang="ja-JP" altLang="en-US" sz="1600" b="1" dirty="0">
                <a:latin typeface="Meiryo" charset="-128"/>
                <a:ea typeface="Meiryo" charset="-128"/>
                <a:cs typeface="Meiryo" charset="-128"/>
              </a:rPr>
              <a:t>「　　</a:t>
            </a:r>
            <a:r>
              <a:rPr lang="ja-JP" altLang="en-US" sz="1600" b="1" spc="-750" dirty="0">
                <a:latin typeface="Meiryo" charset="-128"/>
                <a:ea typeface="Meiryo" charset="-128"/>
                <a:cs typeface="Meiryo" charset="-128"/>
              </a:rPr>
              <a:t>」</a:t>
            </a:r>
            <a:r>
              <a:rPr lang="ja-JP" altLang="en-US" sz="1600" b="1" dirty="0">
                <a:latin typeface="Meiryo" charset="-128"/>
                <a:ea typeface="Meiryo" charset="-128"/>
                <a:cs typeface="Meiryo" charset="-128"/>
              </a:rPr>
              <a:t>を押す</a:t>
            </a:r>
            <a:endParaRPr lang="en-US" altLang="ja-JP" sz="1600" b="1" dirty="0">
              <a:latin typeface="Meiryo" charset="-128"/>
              <a:ea typeface="Meiryo" charset="-128"/>
              <a:cs typeface="Meiryo" charset="-128"/>
            </a:endParaRPr>
          </a:p>
        </p:txBody>
      </p:sp>
      <p:sp>
        <p:nvSpPr>
          <p:cNvPr id="46" name="正方形/長方形 45">
            <a:extLst>
              <a:ext uri="{FF2B5EF4-FFF2-40B4-BE49-F238E27FC236}">
                <a16:creationId xmlns:a16="http://schemas.microsoft.com/office/drawing/2014/main" id="{13C68197-9963-913E-5D76-9440882574D7}"/>
              </a:ext>
            </a:extLst>
          </p:cNvPr>
          <p:cNvSpPr/>
          <p:nvPr/>
        </p:nvSpPr>
        <p:spPr>
          <a:xfrm>
            <a:off x="5033778" y="3320605"/>
            <a:ext cx="1499228" cy="25241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47" name="グループ化 46">
            <a:extLst>
              <a:ext uri="{FF2B5EF4-FFF2-40B4-BE49-F238E27FC236}">
                <a16:creationId xmlns:a16="http://schemas.microsoft.com/office/drawing/2014/main" id="{DDD1F148-F1BC-AA26-FC7B-B3DE8E09B27F}"/>
              </a:ext>
            </a:extLst>
          </p:cNvPr>
          <p:cNvGrpSpPr/>
          <p:nvPr/>
        </p:nvGrpSpPr>
        <p:grpSpPr>
          <a:xfrm>
            <a:off x="4766290" y="3111351"/>
            <a:ext cx="492444" cy="461665"/>
            <a:chOff x="10718372" y="2977010"/>
            <a:chExt cx="492444" cy="461665"/>
          </a:xfrm>
        </p:grpSpPr>
        <p:sp>
          <p:nvSpPr>
            <p:cNvPr id="48" name="円/楕円 40">
              <a:extLst>
                <a:ext uri="{FF2B5EF4-FFF2-40B4-BE49-F238E27FC236}">
                  <a16:creationId xmlns:a16="http://schemas.microsoft.com/office/drawing/2014/main" id="{FA5E6B04-EAA5-83B1-B8F4-740FDE9159ED}"/>
                </a:ext>
              </a:extLst>
            </p:cNvPr>
            <p:cNvSpPr>
              <a:spLocks noChangeAspect="1"/>
            </p:cNvSpPr>
            <p:nvPr/>
          </p:nvSpPr>
          <p:spPr>
            <a:xfrm>
              <a:off x="10866526" y="3080507"/>
              <a:ext cx="196137" cy="1920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49" name="図形グループ 39">
              <a:extLst>
                <a:ext uri="{FF2B5EF4-FFF2-40B4-BE49-F238E27FC236}">
                  <a16:creationId xmlns:a16="http://schemas.microsoft.com/office/drawing/2014/main" id="{4D35AEED-CD2B-0E6C-0B41-47BDCA300934}"/>
                </a:ext>
              </a:extLst>
            </p:cNvPr>
            <p:cNvGrpSpPr/>
            <p:nvPr/>
          </p:nvGrpSpPr>
          <p:grpSpPr>
            <a:xfrm>
              <a:off x="10718372" y="2977010"/>
              <a:ext cx="492444" cy="461665"/>
              <a:chOff x="7523571" y="2661581"/>
              <a:chExt cx="492444" cy="461665"/>
            </a:xfrm>
          </p:grpSpPr>
          <p:sp>
            <p:nvSpPr>
              <p:cNvPr id="50" name="円/楕円 44">
                <a:extLst>
                  <a:ext uri="{FF2B5EF4-FFF2-40B4-BE49-F238E27FC236}">
                    <a16:creationId xmlns:a16="http://schemas.microsoft.com/office/drawing/2014/main" id="{BCBD3643-8818-C0C1-A2B0-246AE8816AD2}"/>
                  </a:ext>
                </a:extLst>
              </p:cNvPr>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 name="正方形/長方形 50">
                <a:extLst>
                  <a:ext uri="{FF2B5EF4-FFF2-40B4-BE49-F238E27FC236}">
                    <a16:creationId xmlns:a16="http://schemas.microsoft.com/office/drawing/2014/main" id="{75CF8BB6-B279-90CA-A4E8-70294FF69001}"/>
                  </a:ext>
                </a:extLst>
              </p:cNvPr>
              <p:cNvSpPr/>
              <p:nvPr/>
            </p:nvSpPr>
            <p:spPr>
              <a:xfrm>
                <a:off x="7523571" y="2661581"/>
                <a:ext cx="492444" cy="461665"/>
              </a:xfrm>
              <a:prstGeom prst="rect">
                <a:avLst/>
              </a:prstGeom>
            </p:spPr>
            <p:txBody>
              <a:bodyPr wrap="none">
                <a:spAutoFit/>
              </a:bodyPr>
              <a:lstStyle/>
              <a:p>
                <a:pPr algn="ctr"/>
                <a:r>
                  <a:rPr lang="ja-JP" altLang="en-US" sz="2400" b="1" dirty="0">
                    <a:solidFill>
                      <a:srgbClr val="009650"/>
                    </a:solidFill>
                    <a:latin typeface="Meiryo" charset="-128"/>
                    <a:ea typeface="Meiryo" charset="-128"/>
                    <a:cs typeface="Meiryo" charset="-128"/>
                  </a:rPr>
                  <a:t>❸</a:t>
                </a:r>
                <a:endParaRPr lang="en-US" altLang="ja-JP" sz="2400" b="1" dirty="0">
                  <a:solidFill>
                    <a:srgbClr val="009650"/>
                  </a:solidFill>
                  <a:latin typeface="Meiryo" charset="-128"/>
                  <a:ea typeface="Meiryo" charset="-128"/>
                  <a:cs typeface="Meiryo" charset="-128"/>
                </a:endParaRPr>
              </a:p>
            </p:txBody>
          </p:sp>
        </p:grpSp>
      </p:grpSp>
      <p:sp>
        <p:nvSpPr>
          <p:cNvPr id="52" name="正方形/長方形 51">
            <a:extLst>
              <a:ext uri="{FF2B5EF4-FFF2-40B4-BE49-F238E27FC236}">
                <a16:creationId xmlns:a16="http://schemas.microsoft.com/office/drawing/2014/main" id="{F0FB2D1C-3516-BFBF-F824-61CD3F1ADF90}"/>
              </a:ext>
            </a:extLst>
          </p:cNvPr>
          <p:cNvSpPr/>
          <p:nvPr/>
        </p:nvSpPr>
        <p:spPr>
          <a:xfrm>
            <a:off x="8344614" y="5552079"/>
            <a:ext cx="294011" cy="22899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53" name="図形グループ 36">
            <a:extLst>
              <a:ext uri="{FF2B5EF4-FFF2-40B4-BE49-F238E27FC236}">
                <a16:creationId xmlns:a16="http://schemas.microsoft.com/office/drawing/2014/main" id="{3E5A047C-CC92-CBDD-9FED-0289CB36D9A5}"/>
              </a:ext>
            </a:extLst>
          </p:cNvPr>
          <p:cNvGrpSpPr/>
          <p:nvPr/>
        </p:nvGrpSpPr>
        <p:grpSpPr>
          <a:xfrm>
            <a:off x="6736888" y="4166307"/>
            <a:ext cx="2247174" cy="1413524"/>
            <a:chOff x="7627502" y="2734482"/>
            <a:chExt cx="2247174" cy="1413524"/>
          </a:xfrm>
        </p:grpSpPr>
        <p:sp>
          <p:nvSpPr>
            <p:cNvPr id="54" name="円/楕円 37">
              <a:extLst>
                <a:ext uri="{FF2B5EF4-FFF2-40B4-BE49-F238E27FC236}">
                  <a16:creationId xmlns:a16="http://schemas.microsoft.com/office/drawing/2014/main" id="{9DC1EEA2-3420-DDF7-8E28-54B546756A6F}"/>
                </a:ext>
              </a:extLst>
            </p:cNvPr>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 name="正方形/長方形 54">
              <a:extLst>
                <a:ext uri="{FF2B5EF4-FFF2-40B4-BE49-F238E27FC236}">
                  <a16:creationId xmlns:a16="http://schemas.microsoft.com/office/drawing/2014/main" id="{7A32B346-8198-BC48-8B0C-B0324BEE282D}"/>
                </a:ext>
              </a:extLst>
            </p:cNvPr>
            <p:cNvSpPr/>
            <p:nvPr/>
          </p:nvSpPr>
          <p:spPr>
            <a:xfrm>
              <a:off x="9382233" y="3686341"/>
              <a:ext cx="492443" cy="461665"/>
            </a:xfrm>
            <a:prstGeom prst="rect">
              <a:avLst/>
            </a:prstGeom>
          </p:spPr>
          <p:txBody>
            <a:bodyPr wrap="square">
              <a:spAutoFit/>
            </a:bodyPr>
            <a:lstStyle/>
            <a:p>
              <a:pPr algn="ctr"/>
              <a:r>
                <a:rPr lang="ja-JP" altLang="en-US" sz="2400" b="1" dirty="0">
                  <a:solidFill>
                    <a:srgbClr val="009650"/>
                  </a:solidFill>
                  <a:latin typeface="Meiryo" charset="-128"/>
                  <a:ea typeface="Meiryo" charset="-128"/>
                  <a:cs typeface="Meiryo" charset="-128"/>
                </a:rPr>
                <a:t>❹</a:t>
              </a:r>
              <a:endParaRPr lang="en-US" altLang="ja-JP" sz="2400" b="1" dirty="0">
                <a:solidFill>
                  <a:srgbClr val="009650"/>
                </a:solidFill>
                <a:latin typeface="Meiryo" charset="-128"/>
                <a:ea typeface="Meiryo" charset="-128"/>
                <a:cs typeface="Meiryo" charset="-128"/>
              </a:endParaRPr>
            </a:p>
          </p:txBody>
        </p:sp>
      </p:grpSp>
      <p:grpSp>
        <p:nvGrpSpPr>
          <p:cNvPr id="56" name="図形グループ 79">
            <a:extLst>
              <a:ext uri="{FF2B5EF4-FFF2-40B4-BE49-F238E27FC236}">
                <a16:creationId xmlns:a16="http://schemas.microsoft.com/office/drawing/2014/main" id="{ED7CC2B3-D14A-1015-F38E-358DD1518173}"/>
              </a:ext>
            </a:extLst>
          </p:cNvPr>
          <p:cNvGrpSpPr/>
          <p:nvPr/>
        </p:nvGrpSpPr>
        <p:grpSpPr>
          <a:xfrm>
            <a:off x="1005117" y="3543399"/>
            <a:ext cx="492443" cy="461665"/>
            <a:chOff x="7549798" y="2715939"/>
            <a:chExt cx="492443" cy="461665"/>
          </a:xfrm>
        </p:grpSpPr>
        <p:sp>
          <p:nvSpPr>
            <p:cNvPr id="57" name="円/楕円 80">
              <a:extLst>
                <a:ext uri="{FF2B5EF4-FFF2-40B4-BE49-F238E27FC236}">
                  <a16:creationId xmlns:a16="http://schemas.microsoft.com/office/drawing/2014/main" id="{4874BEA5-B2A2-8808-853A-F676D7A7BB6B}"/>
                </a:ext>
              </a:extLst>
            </p:cNvPr>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8" name="正方形/長方形 57">
              <a:extLst>
                <a:ext uri="{FF2B5EF4-FFF2-40B4-BE49-F238E27FC236}">
                  <a16:creationId xmlns:a16="http://schemas.microsoft.com/office/drawing/2014/main" id="{2882E0BD-ECCB-28DA-4E8A-06135F4DB54A}"/>
                </a:ext>
              </a:extLst>
            </p:cNvPr>
            <p:cNvSpPr/>
            <p:nvPr/>
          </p:nvSpPr>
          <p:spPr>
            <a:xfrm>
              <a:off x="7549798" y="2715939"/>
              <a:ext cx="492443" cy="461665"/>
            </a:xfrm>
            <a:prstGeom prst="rect">
              <a:avLst/>
            </a:prstGeom>
          </p:spPr>
          <p:txBody>
            <a:bodyPr wrap="none">
              <a:spAutoFit/>
            </a:bodyPr>
            <a:lstStyle/>
            <a:p>
              <a:pPr algn="ctr"/>
              <a:r>
                <a:rPr lang="ja-JP" altLang="en-US" sz="2400" b="1" dirty="0">
                  <a:solidFill>
                    <a:srgbClr val="009650"/>
                  </a:solidFill>
                  <a:latin typeface="Meiryo" charset="-128"/>
                  <a:ea typeface="Meiryo" charset="-128"/>
                  <a:cs typeface="Meiryo" charset="-128"/>
                </a:rPr>
                <a:t>❶</a:t>
              </a:r>
              <a:endParaRPr lang="en-US" altLang="ja-JP" sz="2400" b="1" dirty="0">
                <a:solidFill>
                  <a:srgbClr val="009650"/>
                </a:solidFill>
                <a:latin typeface="Meiryo" charset="-128"/>
                <a:ea typeface="Meiryo" charset="-128"/>
                <a:cs typeface="Meiryo" charset="-128"/>
              </a:endParaRPr>
            </a:p>
          </p:txBody>
        </p:sp>
      </p:grpSp>
      <p:grpSp>
        <p:nvGrpSpPr>
          <p:cNvPr id="61" name="図形グループ 57">
            <a:extLst>
              <a:ext uri="{FF2B5EF4-FFF2-40B4-BE49-F238E27FC236}">
                <a16:creationId xmlns:a16="http://schemas.microsoft.com/office/drawing/2014/main" id="{D6D1C9A9-510E-6016-C67D-4D2FA7667264}"/>
              </a:ext>
            </a:extLst>
          </p:cNvPr>
          <p:cNvGrpSpPr/>
          <p:nvPr/>
        </p:nvGrpSpPr>
        <p:grpSpPr>
          <a:xfrm>
            <a:off x="2372703" y="2820258"/>
            <a:ext cx="492443" cy="461665"/>
            <a:chOff x="7516281" y="2673548"/>
            <a:chExt cx="492443" cy="461665"/>
          </a:xfrm>
        </p:grpSpPr>
        <p:sp>
          <p:nvSpPr>
            <p:cNvPr id="62" name="円/楕円 59">
              <a:extLst>
                <a:ext uri="{FF2B5EF4-FFF2-40B4-BE49-F238E27FC236}">
                  <a16:creationId xmlns:a16="http://schemas.microsoft.com/office/drawing/2014/main" id="{B8CE5F86-BB11-E251-23A8-693F860AE8D8}"/>
                </a:ext>
              </a:extLst>
            </p:cNvPr>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3" name="正方形/長方形 62">
              <a:extLst>
                <a:ext uri="{FF2B5EF4-FFF2-40B4-BE49-F238E27FC236}">
                  <a16:creationId xmlns:a16="http://schemas.microsoft.com/office/drawing/2014/main" id="{A1973BF3-973D-C362-D190-2E769C308146}"/>
                </a:ext>
              </a:extLst>
            </p:cNvPr>
            <p:cNvSpPr/>
            <p:nvPr/>
          </p:nvSpPr>
          <p:spPr>
            <a:xfrm>
              <a:off x="7516281" y="2673548"/>
              <a:ext cx="492443" cy="461665"/>
            </a:xfrm>
            <a:prstGeom prst="rect">
              <a:avLst/>
            </a:prstGeom>
          </p:spPr>
          <p:txBody>
            <a:bodyPr wrap="square">
              <a:spAutoFit/>
            </a:bodyPr>
            <a:lstStyle/>
            <a:p>
              <a:pPr algn="ctr"/>
              <a:r>
                <a:rPr lang="ja-JP" altLang="en-US" sz="2400" b="1" dirty="0">
                  <a:solidFill>
                    <a:srgbClr val="009650"/>
                  </a:solidFill>
                  <a:latin typeface="Meiryo" charset="-128"/>
                  <a:ea typeface="Meiryo" charset="-128"/>
                  <a:cs typeface="Meiryo" charset="-128"/>
                </a:rPr>
                <a:t>❷</a:t>
              </a:r>
              <a:endParaRPr lang="en-US" altLang="ja-JP" sz="2400" b="1" dirty="0">
                <a:solidFill>
                  <a:srgbClr val="009650"/>
                </a:solidFill>
                <a:latin typeface="Meiryo" charset="-128"/>
                <a:ea typeface="Meiryo" charset="-128"/>
                <a:cs typeface="Meiryo" charset="-128"/>
              </a:endParaRPr>
            </a:p>
          </p:txBody>
        </p:sp>
      </p:grpSp>
      <p:pic>
        <p:nvPicPr>
          <p:cNvPr id="64" name="図 63">
            <a:extLst>
              <a:ext uri="{FF2B5EF4-FFF2-40B4-BE49-F238E27FC236}">
                <a16:creationId xmlns:a16="http://schemas.microsoft.com/office/drawing/2014/main" id="{63695A54-64CF-F0FC-18E0-94F68E862C60}"/>
              </a:ext>
            </a:extLst>
          </p:cNvPr>
          <p:cNvPicPr>
            <a:picLocks noChangeAspect="1"/>
          </p:cNvPicPr>
          <p:nvPr/>
        </p:nvPicPr>
        <p:blipFill>
          <a:blip r:embed="rId6"/>
          <a:stretch>
            <a:fillRect/>
          </a:stretch>
        </p:blipFill>
        <p:spPr>
          <a:xfrm>
            <a:off x="3943872" y="3193317"/>
            <a:ext cx="191275" cy="183305"/>
          </a:xfrm>
          <a:prstGeom prst="rect">
            <a:avLst/>
          </a:prstGeom>
        </p:spPr>
      </p:pic>
      <p:sp>
        <p:nvSpPr>
          <p:cNvPr id="9" name="タイトル 1">
            <a:extLst>
              <a:ext uri="{FF2B5EF4-FFF2-40B4-BE49-F238E27FC236}">
                <a16:creationId xmlns:a16="http://schemas.microsoft.com/office/drawing/2014/main" id="{500C9839-5230-860E-DB70-EEF00AF62D9F}"/>
              </a:ext>
            </a:extLst>
          </p:cNvPr>
          <p:cNvSpPr>
            <a:spLocks noGrp="1"/>
          </p:cNvSpPr>
          <p:nvPr>
            <p:ph type="ctrTitle"/>
          </p:nvPr>
        </p:nvSpPr>
        <p:spPr>
          <a:xfrm>
            <a:off x="1767718" y="287747"/>
            <a:ext cx="5990743" cy="991041"/>
          </a:xfrm>
        </p:spPr>
        <p:txBody>
          <a:bodyPr vert="horz" wrap="none">
            <a:spAutoFit/>
          </a:bodyPr>
          <a:lstStyle/>
          <a:p>
            <a:r>
              <a:rPr lang="en-US" altLang="ja-JP" dirty="0"/>
              <a:t>SH"U"N</a:t>
            </a:r>
            <a:r>
              <a:rPr lang="ja-JP" altLang="en-US" dirty="0"/>
              <a:t>プロジェクトアプリの</a:t>
            </a:r>
            <a:br>
              <a:rPr lang="en-US" altLang="ja-JP" dirty="0"/>
            </a:br>
            <a:r>
              <a:rPr lang="ja-JP" altLang="en-US" dirty="0"/>
              <a:t>インストールのしかた</a:t>
            </a:r>
          </a:p>
        </p:txBody>
      </p:sp>
      <p:sp>
        <p:nvSpPr>
          <p:cNvPr id="12" name="テキスト ボックス 11">
            <a:extLst>
              <a:ext uri="{FF2B5EF4-FFF2-40B4-BE49-F238E27FC236}">
                <a16:creationId xmlns:a16="http://schemas.microsoft.com/office/drawing/2014/main" id="{9D68A461-5260-3C05-A8D6-DEE2CBFB14A5}"/>
              </a:ext>
            </a:extLst>
          </p:cNvPr>
          <p:cNvSpPr txBox="1"/>
          <p:nvPr/>
        </p:nvSpPr>
        <p:spPr>
          <a:xfrm>
            <a:off x="5868144" y="813308"/>
            <a:ext cx="2476471" cy="369332"/>
          </a:xfrm>
          <a:prstGeom prst="rect">
            <a:avLst/>
          </a:prstGeom>
          <a:noFill/>
        </p:spPr>
        <p:txBody>
          <a:bodyPr wrap="square" rtlCol="0">
            <a:spAutoFit/>
          </a:bodyPr>
          <a:lstStyle/>
          <a:p>
            <a:r>
              <a:rPr lang="ja-JP" altLang="en-US" b="1" dirty="0">
                <a:solidFill>
                  <a:srgbClr val="009650"/>
                </a:solidFill>
                <a:latin typeface="Meiryo" charset="-128"/>
                <a:ea typeface="Meiryo" charset="-128"/>
                <a:cs typeface="Meiryo" charset="-128"/>
              </a:rPr>
              <a:t>＜</a:t>
            </a:r>
            <a:r>
              <a:rPr lang="en-US" altLang="ja-JP" b="1" dirty="0">
                <a:solidFill>
                  <a:srgbClr val="009650"/>
                </a:solidFill>
                <a:latin typeface="Meiryo" charset="-128"/>
                <a:ea typeface="Meiryo" charset="-128"/>
                <a:cs typeface="Meiryo" charset="-128"/>
              </a:rPr>
              <a:t>android</a:t>
            </a:r>
            <a:r>
              <a:rPr lang="ja-JP" altLang="en-US" b="1" dirty="0">
                <a:solidFill>
                  <a:srgbClr val="009650"/>
                </a:solidFill>
                <a:latin typeface="Meiryo" charset="-128"/>
                <a:ea typeface="Meiryo" charset="-128"/>
                <a:cs typeface="Meiryo" charset="-128"/>
              </a:rPr>
              <a:t>の場合＞</a:t>
            </a:r>
          </a:p>
        </p:txBody>
      </p:sp>
      <p:sp>
        <p:nvSpPr>
          <p:cNvPr id="17" name="テキスト ボックス 16">
            <a:extLst>
              <a:ext uri="{FF2B5EF4-FFF2-40B4-BE49-F238E27FC236}">
                <a16:creationId xmlns:a16="http://schemas.microsoft.com/office/drawing/2014/main" id="{967A789F-4BD2-E2A1-1A45-E1AAA9CAF1A2}"/>
              </a:ext>
            </a:extLst>
          </p:cNvPr>
          <p:cNvSpPr txBox="1"/>
          <p:nvPr/>
        </p:nvSpPr>
        <p:spPr>
          <a:xfrm>
            <a:off x="4355976" y="1954332"/>
            <a:ext cx="2650912" cy="707886"/>
          </a:xfrm>
          <a:prstGeom prst="rect">
            <a:avLst/>
          </a:prstGeom>
          <a:noFill/>
        </p:spPr>
        <p:txBody>
          <a:bodyPr wrap="square" rtlCol="0">
            <a:spAutoFit/>
          </a:bodyPr>
          <a:lstStyle/>
          <a:p>
            <a:pPr indent="-417600"/>
            <a:r>
              <a:rPr lang="ja-JP" altLang="en-US" sz="2400" b="1" dirty="0">
                <a:solidFill>
                  <a:srgbClr val="009650"/>
                </a:solidFill>
                <a:latin typeface="Meiryo" charset="-128"/>
                <a:ea typeface="Meiryo" charset="-128"/>
                <a:cs typeface="Meiryo" charset="-128"/>
              </a:rPr>
              <a:t>❸</a:t>
            </a:r>
            <a:r>
              <a:rPr kumimoji="1" lang="ja-JP" altLang="en-US" sz="1600" b="1" spc="-16" dirty="0">
                <a:latin typeface="メイリオ" panose="020B0604030504040204" pitchFamily="50" charset="-128"/>
                <a:ea typeface="メイリオ" panose="020B0604030504040204" pitchFamily="50" charset="-128"/>
              </a:rPr>
              <a:t>「</a:t>
            </a:r>
            <a:r>
              <a:rPr lang="en-US" altLang="ja-JP" sz="1600" b="1" spc="-16" dirty="0">
                <a:latin typeface="Meiryo" charset="-128"/>
                <a:ea typeface="Meiryo" charset="-128"/>
                <a:cs typeface="Meiryo" charset="-128"/>
              </a:rPr>
              <a:t>shun</a:t>
            </a:r>
            <a:r>
              <a:rPr lang="ja-JP" altLang="en-US" sz="1600" b="1" spc="-16" dirty="0">
                <a:latin typeface="Meiryo" charset="-128"/>
                <a:ea typeface="Meiryo" charset="-128"/>
                <a:cs typeface="Meiryo" charset="-128"/>
              </a:rPr>
              <a:t>プロジェクト</a:t>
            </a:r>
            <a:r>
              <a:rPr kumimoji="1" lang="ja-JP" altLang="en-US" sz="1600" b="1" spc="-16" dirty="0">
                <a:latin typeface="メイリオ" panose="020B0604030504040204" pitchFamily="50" charset="-128"/>
                <a:ea typeface="メイリオ" panose="020B0604030504040204" pitchFamily="50" charset="-128"/>
              </a:rPr>
              <a:t>」</a:t>
            </a:r>
            <a:endParaRPr kumimoji="1" lang="en-US" altLang="ja-JP" sz="1600" b="1" spc="-16" dirty="0">
              <a:latin typeface="メイリオ" panose="020B0604030504040204" pitchFamily="50" charset="-128"/>
              <a:ea typeface="メイリオ" panose="020B0604030504040204" pitchFamily="50" charset="-128"/>
            </a:endParaRPr>
          </a:p>
          <a:p>
            <a:pPr indent="-417600"/>
            <a:r>
              <a:rPr lang="ja-JP" altLang="en-US" sz="1600" b="1" spc="-16" dirty="0">
                <a:latin typeface="メイリオ" panose="020B0604030504040204" pitchFamily="50" charset="-128"/>
                <a:ea typeface="メイリオ" panose="020B0604030504040204" pitchFamily="50" charset="-128"/>
              </a:rPr>
              <a:t>　　と入力する</a:t>
            </a:r>
            <a:endParaRPr lang="en-US" altLang="ja-JP" sz="1600" b="1" spc="-16" dirty="0">
              <a:latin typeface="メイリオ" panose="020B0604030504040204" pitchFamily="50" charset="-128"/>
              <a:ea typeface="メイリオ" panose="020B0604030504040204" pitchFamily="50" charset="-128"/>
            </a:endParaRPr>
          </a:p>
        </p:txBody>
      </p:sp>
      <p:sp>
        <p:nvSpPr>
          <p:cNvPr id="3" name="テキスト ボックス 37">
            <a:extLst>
              <a:ext uri="{FF2B5EF4-FFF2-40B4-BE49-F238E27FC236}">
                <a16:creationId xmlns:a16="http://schemas.microsoft.com/office/drawing/2014/main" id="{8A65DDD7-98BB-A1AE-DC91-77FA71890ED1}"/>
              </a:ext>
            </a:extLst>
          </p:cNvPr>
          <p:cNvSpPr txBox="1"/>
          <p:nvPr/>
        </p:nvSpPr>
        <p:spPr>
          <a:xfrm>
            <a:off x="3787013" y="6036319"/>
            <a:ext cx="6053490" cy="276999"/>
          </a:xfrm>
          <a:prstGeom prst="rect">
            <a:avLst/>
          </a:prstGeom>
          <a:noFill/>
        </p:spPr>
        <p:txBody>
          <a:bodyPr wrap="square" rtlCol="0">
            <a:spAutoFit/>
          </a:bodyPr>
          <a:lstStyle/>
          <a:p>
            <a:pPr marL="201600" indent="-201600"/>
            <a:r>
              <a:rPr lang="en-US" altLang="ja-JP" sz="1200" dirty="0">
                <a:latin typeface="メイリオ" panose="020B0604030504040204" pitchFamily="50" charset="-128"/>
                <a:ea typeface="メイリオ" panose="020B0604030504040204" pitchFamily="50" charset="-128"/>
              </a:rPr>
              <a:t>※</a:t>
            </a:r>
            <a:r>
              <a:rPr lang="ja-JP" altLang="en-US" sz="1200" dirty="0">
                <a:latin typeface="メイリオ" panose="020B0604030504040204" pitchFamily="50" charset="-128"/>
                <a:ea typeface="メイリオ" panose="020B0604030504040204" pitchFamily="50" charset="-128"/>
              </a:rPr>
              <a:t> </a:t>
            </a:r>
            <a:r>
              <a:rPr lang="en-US" altLang="ja-JP" sz="1200" dirty="0">
                <a:latin typeface="メイリオ" panose="020B0604030504040204" pitchFamily="50" charset="-128"/>
                <a:ea typeface="メイリオ" panose="020B0604030504040204" pitchFamily="50" charset="-128"/>
              </a:rPr>
              <a:t>WEB</a:t>
            </a:r>
            <a:r>
              <a:rPr lang="ja-JP" altLang="en-US" sz="1200" dirty="0">
                <a:latin typeface="メイリオ" panose="020B0604030504040204" pitchFamily="50" charset="-128"/>
                <a:ea typeface="メイリオ" panose="020B0604030504040204" pitchFamily="50" charset="-128"/>
              </a:rPr>
              <a:t>サイトへ接続するため別途通信料がかかることがあります。</a:t>
            </a:r>
          </a:p>
        </p:txBody>
      </p:sp>
      <p:pic>
        <p:nvPicPr>
          <p:cNvPr id="4" name="図 3">
            <a:extLst>
              <a:ext uri="{FF2B5EF4-FFF2-40B4-BE49-F238E27FC236}">
                <a16:creationId xmlns:a16="http://schemas.microsoft.com/office/drawing/2014/main" id="{CE77F7BF-0A70-2100-5922-5B7174225316}"/>
              </a:ext>
            </a:extLst>
          </p:cNvPr>
          <p:cNvPicPr>
            <a:picLocks noChangeAspect="1"/>
          </p:cNvPicPr>
          <p:nvPr/>
        </p:nvPicPr>
        <p:blipFill>
          <a:blip r:embed="rId7"/>
          <a:stretch>
            <a:fillRect/>
          </a:stretch>
        </p:blipFill>
        <p:spPr>
          <a:xfrm>
            <a:off x="801447" y="2531292"/>
            <a:ext cx="263286" cy="276999"/>
          </a:xfrm>
          <a:prstGeom prst="rect">
            <a:avLst/>
          </a:prstGeom>
        </p:spPr>
      </p:pic>
      <p:pic>
        <p:nvPicPr>
          <p:cNvPr id="10" name="図 9">
            <a:extLst>
              <a:ext uri="{FF2B5EF4-FFF2-40B4-BE49-F238E27FC236}">
                <a16:creationId xmlns:a16="http://schemas.microsoft.com/office/drawing/2014/main" id="{0C772878-7D7B-477D-00D6-9B83DF113433}"/>
              </a:ext>
            </a:extLst>
          </p:cNvPr>
          <p:cNvPicPr>
            <a:picLocks noChangeAspect="1"/>
          </p:cNvPicPr>
          <p:nvPr/>
        </p:nvPicPr>
        <p:blipFill>
          <a:blip r:embed="rId8"/>
          <a:stretch>
            <a:fillRect/>
          </a:stretch>
        </p:blipFill>
        <p:spPr>
          <a:xfrm>
            <a:off x="7616776" y="2088247"/>
            <a:ext cx="298609" cy="193834"/>
          </a:xfrm>
          <a:prstGeom prst="rect">
            <a:avLst/>
          </a:prstGeom>
        </p:spPr>
      </p:pic>
    </p:spTree>
    <p:extLst>
      <p:ext uri="{BB962C8B-B14F-4D97-AF65-F5344CB8AC3E}">
        <p14:creationId xmlns:p14="http://schemas.microsoft.com/office/powerpoint/2010/main" val="9589406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図 13" descr="グラフィカル ユーザー インターフェイス, アプリケーション&#10;&#10;自動的に生成された説明">
            <a:extLst>
              <a:ext uri="{FF2B5EF4-FFF2-40B4-BE49-F238E27FC236}">
                <a16:creationId xmlns:a16="http://schemas.microsoft.com/office/drawing/2014/main" id="{EED02D31-EB24-2442-D48C-5FE48851437E}"/>
              </a:ext>
            </a:extLst>
          </p:cNvPr>
          <p:cNvPicPr>
            <a:picLocks noChangeAspect="1"/>
          </p:cNvPicPr>
          <p:nvPr/>
        </p:nvPicPr>
        <p:blipFill>
          <a:blip r:embed="rId3"/>
          <a:stretch>
            <a:fillRect/>
          </a:stretch>
        </p:blipFill>
        <p:spPr>
          <a:xfrm>
            <a:off x="7277146" y="3073906"/>
            <a:ext cx="1378730" cy="2864695"/>
          </a:xfrm>
          <a:prstGeom prst="rect">
            <a:avLst/>
          </a:prstGeom>
          <a:ln>
            <a:solidFill>
              <a:schemeClr val="tx1"/>
            </a:solidFill>
          </a:ln>
        </p:spPr>
      </p:pic>
      <p:pic>
        <p:nvPicPr>
          <p:cNvPr id="18" name="図 17" descr="グラフィカル ユーザー インターフェイス&#10;&#10;自動的に生成された説明">
            <a:extLst>
              <a:ext uri="{FF2B5EF4-FFF2-40B4-BE49-F238E27FC236}">
                <a16:creationId xmlns:a16="http://schemas.microsoft.com/office/drawing/2014/main" id="{8BFD34A0-FE9A-2B95-114B-E7ECECCDF434}"/>
              </a:ext>
            </a:extLst>
          </p:cNvPr>
          <p:cNvPicPr>
            <a:picLocks noChangeAspect="1"/>
          </p:cNvPicPr>
          <p:nvPr/>
        </p:nvPicPr>
        <p:blipFill>
          <a:blip r:embed="rId4"/>
          <a:stretch>
            <a:fillRect/>
          </a:stretch>
        </p:blipFill>
        <p:spPr>
          <a:xfrm>
            <a:off x="5130226" y="3082243"/>
            <a:ext cx="1378730" cy="2864695"/>
          </a:xfrm>
          <a:prstGeom prst="rect">
            <a:avLst/>
          </a:prstGeom>
          <a:ln>
            <a:solidFill>
              <a:schemeClr val="tx1"/>
            </a:solidFill>
          </a:ln>
        </p:spPr>
      </p:pic>
      <p:pic>
        <p:nvPicPr>
          <p:cNvPr id="21" name="図 20" descr="グラフィカル ユーザー インターフェイス, テキスト, アプリケーション&#10;&#10;自動的に生成された説明">
            <a:extLst>
              <a:ext uri="{FF2B5EF4-FFF2-40B4-BE49-F238E27FC236}">
                <a16:creationId xmlns:a16="http://schemas.microsoft.com/office/drawing/2014/main" id="{A55BD876-50A8-9936-C491-1AEC546C337B}"/>
              </a:ext>
            </a:extLst>
          </p:cNvPr>
          <p:cNvPicPr>
            <a:picLocks noChangeAspect="1"/>
          </p:cNvPicPr>
          <p:nvPr/>
        </p:nvPicPr>
        <p:blipFill>
          <a:blip r:embed="rId5"/>
          <a:stretch>
            <a:fillRect/>
          </a:stretch>
        </p:blipFill>
        <p:spPr>
          <a:xfrm>
            <a:off x="2842168" y="3077139"/>
            <a:ext cx="1378730" cy="2864695"/>
          </a:xfrm>
          <a:prstGeom prst="rect">
            <a:avLst/>
          </a:prstGeom>
          <a:ln>
            <a:solidFill>
              <a:schemeClr val="tx1"/>
            </a:solidFill>
          </a:ln>
        </p:spPr>
      </p:pic>
      <p:pic>
        <p:nvPicPr>
          <p:cNvPr id="24" name="図 23" descr="グラフィカル ユーザー インターフェイス, テキスト, アプリケーション, メール&#10;&#10;自動的に生成された説明">
            <a:extLst>
              <a:ext uri="{FF2B5EF4-FFF2-40B4-BE49-F238E27FC236}">
                <a16:creationId xmlns:a16="http://schemas.microsoft.com/office/drawing/2014/main" id="{329E4E2B-DB35-F582-B185-08F0D9B7C8B2}"/>
              </a:ext>
            </a:extLst>
          </p:cNvPr>
          <p:cNvPicPr>
            <a:picLocks noChangeAspect="1"/>
          </p:cNvPicPr>
          <p:nvPr/>
        </p:nvPicPr>
        <p:blipFill>
          <a:blip r:embed="rId6"/>
          <a:stretch>
            <a:fillRect/>
          </a:stretch>
        </p:blipFill>
        <p:spPr>
          <a:xfrm>
            <a:off x="605425" y="3063641"/>
            <a:ext cx="1378730" cy="2864695"/>
          </a:xfrm>
          <a:prstGeom prst="rect">
            <a:avLst/>
          </a:prstGeom>
          <a:ln>
            <a:solidFill>
              <a:schemeClr val="tx1"/>
            </a:solidFill>
          </a:ln>
        </p:spPr>
      </p:pic>
      <p:sp>
        <p:nvSpPr>
          <p:cNvPr id="59" name="テキスト ボックス 58">
            <a:extLst>
              <a:ext uri="{FF2B5EF4-FFF2-40B4-BE49-F238E27FC236}">
                <a16:creationId xmlns:a16="http://schemas.microsoft.com/office/drawing/2014/main" id="{01CD9A3D-3CB1-ED62-F629-2759E32B0E64}"/>
              </a:ext>
            </a:extLst>
          </p:cNvPr>
          <p:cNvSpPr txBox="1"/>
          <p:nvPr/>
        </p:nvSpPr>
        <p:spPr>
          <a:xfrm>
            <a:off x="323528" y="1898829"/>
            <a:ext cx="2005750" cy="1200329"/>
          </a:xfrm>
          <a:prstGeom prst="rect">
            <a:avLst/>
          </a:prstGeom>
          <a:noFill/>
        </p:spPr>
        <p:txBody>
          <a:bodyPr wrap="square" rtlCol="0">
            <a:spAutoFit/>
          </a:bodyPr>
          <a:lstStyle/>
          <a:p>
            <a:r>
              <a:rPr lang="ja-JP" altLang="en-US" sz="2400" b="1" dirty="0">
                <a:solidFill>
                  <a:srgbClr val="009650"/>
                </a:solidFill>
                <a:latin typeface="Meiryo" charset="-128"/>
                <a:ea typeface="Meiryo" charset="-128"/>
                <a:cs typeface="Meiryo" charset="-128"/>
              </a:rPr>
              <a:t>❺</a:t>
            </a:r>
            <a:r>
              <a:rPr lang="ja-JP" altLang="en-US" sz="1600" b="1" dirty="0">
                <a:latin typeface="Meiryo" charset="-128"/>
                <a:ea typeface="Meiryo" charset="-128"/>
                <a:cs typeface="Meiryo" charset="-128"/>
              </a:rPr>
              <a:t>検索結果の中　　</a:t>
            </a:r>
            <a:endParaRPr lang="en-US" altLang="ja-JP" sz="1600" b="1" dirty="0">
              <a:latin typeface="Meiryo" charset="-128"/>
              <a:ea typeface="Meiryo" charset="-128"/>
              <a:cs typeface="Meiryo" charset="-128"/>
            </a:endParaRPr>
          </a:p>
          <a:p>
            <a:r>
              <a:rPr lang="ja-JP" altLang="en-US" sz="1600" b="1" dirty="0">
                <a:latin typeface="Meiryo" charset="-128"/>
                <a:ea typeface="Meiryo" charset="-128"/>
                <a:cs typeface="Meiryo" charset="-128"/>
              </a:rPr>
              <a:t>　 から見たい</a:t>
            </a:r>
            <a:endParaRPr lang="en-US" altLang="ja-JP" sz="1600" b="1" dirty="0">
              <a:latin typeface="Meiryo" charset="-128"/>
              <a:ea typeface="Meiryo" charset="-128"/>
              <a:cs typeface="Meiryo" charset="-128"/>
            </a:endParaRPr>
          </a:p>
          <a:p>
            <a:r>
              <a:rPr lang="ja-JP" altLang="en-US" sz="1600" b="1" dirty="0">
                <a:latin typeface="Meiryo" charset="-128"/>
                <a:ea typeface="Meiryo" charset="-128"/>
                <a:cs typeface="Meiryo" charset="-128"/>
              </a:rPr>
              <a:t>　 項目を押す</a:t>
            </a:r>
          </a:p>
          <a:p>
            <a:endParaRPr lang="en-US" altLang="ja-JP" sz="1600" b="1" dirty="0">
              <a:latin typeface="Meiryo" charset="-128"/>
              <a:ea typeface="Meiryo" charset="-128"/>
              <a:cs typeface="Meiryo" charset="-128"/>
            </a:endParaRPr>
          </a:p>
        </p:txBody>
      </p:sp>
      <p:sp>
        <p:nvSpPr>
          <p:cNvPr id="16" name="字幕 14">
            <a:extLst>
              <a:ext uri="{FF2B5EF4-FFF2-40B4-BE49-F238E27FC236}">
                <a16:creationId xmlns:a16="http://schemas.microsoft.com/office/drawing/2014/main" id="{E753CBB8-EEDD-E62A-173C-28F8FAF9BB59}"/>
              </a:ext>
            </a:extLst>
          </p:cNvPr>
          <p:cNvSpPr>
            <a:spLocks noGrp="1"/>
          </p:cNvSpPr>
          <p:nvPr>
            <p:ph type="subTitle" idx="1"/>
          </p:nvPr>
        </p:nvSpPr>
        <p:spPr>
          <a:xfrm>
            <a:off x="507804" y="1459133"/>
            <a:ext cx="8280000" cy="360000"/>
          </a:xfrm>
        </p:spPr>
        <p:txBody>
          <a:bodyPr>
            <a:noAutofit/>
          </a:bodyPr>
          <a:lstStyle/>
          <a:p>
            <a:r>
              <a:rPr lang="en-US" altLang="ja-JP" sz="2200" dirty="0"/>
              <a:t>SH"U"N</a:t>
            </a:r>
            <a:r>
              <a:rPr lang="ja-JP" altLang="en-US" sz="2200" dirty="0"/>
              <a:t>プロジェクトアプリをインストールします。</a:t>
            </a:r>
          </a:p>
        </p:txBody>
      </p:sp>
      <p:sp>
        <p:nvSpPr>
          <p:cNvPr id="11" name="Title 1">
            <a:extLst>
              <a:ext uri="{FF2B5EF4-FFF2-40B4-BE49-F238E27FC236}">
                <a16:creationId xmlns:a16="http://schemas.microsoft.com/office/drawing/2014/main" id="{88AEFCDF-990B-74E2-70E3-A8CA655E069C}"/>
              </a:ext>
            </a:extLst>
          </p:cNvPr>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2-A</a:t>
            </a:r>
            <a:endParaRPr lang="en-US" sz="3600" dirty="0"/>
          </a:p>
        </p:txBody>
      </p:sp>
      <p:sp>
        <p:nvSpPr>
          <p:cNvPr id="41" name="正方形/長方形 40">
            <a:extLst>
              <a:ext uri="{FF2B5EF4-FFF2-40B4-BE49-F238E27FC236}">
                <a16:creationId xmlns:a16="http://schemas.microsoft.com/office/drawing/2014/main" id="{C6C927C3-C5A9-4239-9B32-B5AD3548C560}"/>
              </a:ext>
            </a:extLst>
          </p:cNvPr>
          <p:cNvSpPr/>
          <p:nvPr/>
        </p:nvSpPr>
        <p:spPr>
          <a:xfrm>
            <a:off x="608512" y="3831615"/>
            <a:ext cx="1323474" cy="46166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テキスト ボックス 41">
            <a:extLst>
              <a:ext uri="{FF2B5EF4-FFF2-40B4-BE49-F238E27FC236}">
                <a16:creationId xmlns:a16="http://schemas.microsoft.com/office/drawing/2014/main" id="{C7FC0D2A-17F0-414B-2963-80F269E535FF}"/>
              </a:ext>
            </a:extLst>
          </p:cNvPr>
          <p:cNvSpPr txBox="1"/>
          <p:nvPr/>
        </p:nvSpPr>
        <p:spPr>
          <a:xfrm>
            <a:off x="2111568" y="1900857"/>
            <a:ext cx="2354530" cy="954107"/>
          </a:xfrm>
          <a:prstGeom prst="rect">
            <a:avLst/>
          </a:prstGeom>
          <a:noFill/>
        </p:spPr>
        <p:txBody>
          <a:bodyPr wrap="square" rtlCol="0">
            <a:spAutoFit/>
          </a:bodyPr>
          <a:lstStyle/>
          <a:p>
            <a:r>
              <a:rPr lang="ja-JP" altLang="en-US" sz="2400" b="1" dirty="0">
                <a:solidFill>
                  <a:srgbClr val="009650"/>
                </a:solidFill>
                <a:latin typeface="Meiryo" charset="-128"/>
                <a:ea typeface="Meiryo" charset="-128"/>
                <a:cs typeface="Meiryo" charset="-128"/>
              </a:rPr>
              <a:t>❻</a:t>
            </a:r>
            <a:r>
              <a:rPr lang="ja-JP" altLang="en-US" sz="1600" b="1" dirty="0">
                <a:latin typeface="Meiryo" charset="-128"/>
                <a:ea typeface="Meiryo" charset="-128"/>
                <a:cs typeface="Meiryo" charset="-128"/>
              </a:rPr>
              <a:t>「</a:t>
            </a:r>
            <a:r>
              <a:rPr lang="en-US" altLang="ja-JP" sz="1600" b="1" dirty="0">
                <a:latin typeface="Meiryo" charset="-128"/>
                <a:ea typeface="Meiryo" charset="-128"/>
                <a:cs typeface="Meiryo" charset="-128"/>
              </a:rPr>
              <a:t>SH“U”N</a:t>
            </a:r>
            <a:r>
              <a:rPr lang="ja-JP" altLang="en-US" sz="1600" b="1" dirty="0">
                <a:latin typeface="Meiryo" charset="-128"/>
                <a:ea typeface="Meiryo" charset="-128"/>
                <a:cs typeface="Meiryo" charset="-128"/>
              </a:rPr>
              <a:t>プロジェ</a:t>
            </a:r>
            <a:endParaRPr lang="en-US" altLang="ja-JP" sz="1600" b="1" dirty="0">
              <a:latin typeface="Meiryo" charset="-128"/>
              <a:ea typeface="Meiryo" charset="-128"/>
              <a:cs typeface="Meiryo" charset="-128"/>
            </a:endParaRPr>
          </a:p>
          <a:p>
            <a:r>
              <a:rPr lang="ja-JP" altLang="en-US" sz="1600" b="1" dirty="0">
                <a:latin typeface="Meiryo" charset="-128"/>
                <a:ea typeface="Meiryo" charset="-128"/>
                <a:cs typeface="Meiryo" charset="-128"/>
              </a:rPr>
              <a:t>　　クト」のホームページを表示</a:t>
            </a:r>
          </a:p>
        </p:txBody>
      </p:sp>
      <p:sp>
        <p:nvSpPr>
          <p:cNvPr id="45" name="テキスト ボックス 44">
            <a:extLst>
              <a:ext uri="{FF2B5EF4-FFF2-40B4-BE49-F238E27FC236}">
                <a16:creationId xmlns:a16="http://schemas.microsoft.com/office/drawing/2014/main" id="{BF7404AB-9AD4-F0B8-F42F-9483382CC18F}"/>
              </a:ext>
            </a:extLst>
          </p:cNvPr>
          <p:cNvSpPr txBox="1"/>
          <p:nvPr/>
        </p:nvSpPr>
        <p:spPr>
          <a:xfrm>
            <a:off x="6948264" y="1954332"/>
            <a:ext cx="2294321" cy="707886"/>
          </a:xfrm>
          <a:prstGeom prst="rect">
            <a:avLst/>
          </a:prstGeom>
          <a:noFill/>
        </p:spPr>
        <p:txBody>
          <a:bodyPr wrap="square" rtlCol="0">
            <a:spAutoFit/>
          </a:bodyPr>
          <a:lstStyle/>
          <a:p>
            <a:r>
              <a:rPr lang="ja-JP" altLang="en-US" sz="2400" b="1" dirty="0">
                <a:solidFill>
                  <a:srgbClr val="009650"/>
                </a:solidFill>
                <a:latin typeface="Meiryo" charset="-128"/>
                <a:ea typeface="Meiryo" charset="-128"/>
                <a:cs typeface="Meiryo" charset="-128"/>
              </a:rPr>
              <a:t>❽</a:t>
            </a:r>
            <a:r>
              <a:rPr lang="ja-JP" altLang="en-US" sz="1600" b="1" dirty="0">
                <a:latin typeface="Meiryo" charset="-128"/>
                <a:ea typeface="Meiryo" charset="-128"/>
                <a:cs typeface="Meiryo" charset="-128"/>
              </a:rPr>
              <a:t>「インストール</a:t>
            </a:r>
            <a:r>
              <a:rPr lang="ja-JP" altLang="en-US" sz="1600" b="1" spc="-750" dirty="0">
                <a:latin typeface="Meiryo" charset="-128"/>
                <a:ea typeface="Meiryo" charset="-128"/>
                <a:cs typeface="Meiryo" charset="-128"/>
              </a:rPr>
              <a:t>」</a:t>
            </a:r>
            <a:endParaRPr lang="en-US" altLang="ja-JP" sz="1600" b="1" spc="-750" dirty="0">
              <a:latin typeface="Meiryo" charset="-128"/>
              <a:ea typeface="Meiryo" charset="-128"/>
              <a:cs typeface="Meiryo" charset="-128"/>
            </a:endParaRPr>
          </a:p>
          <a:p>
            <a:r>
              <a:rPr lang="ja-JP" altLang="en-US" sz="1600" b="1" spc="-750" dirty="0">
                <a:latin typeface="Meiryo" charset="-128"/>
                <a:ea typeface="Meiryo" charset="-128"/>
                <a:cs typeface="Meiryo" charset="-128"/>
              </a:rPr>
              <a:t>　　　　</a:t>
            </a:r>
            <a:r>
              <a:rPr lang="ja-JP" altLang="en-US" sz="1600" b="1" dirty="0">
                <a:latin typeface="Meiryo" charset="-128"/>
                <a:ea typeface="Meiryo" charset="-128"/>
                <a:cs typeface="Meiryo" charset="-128"/>
              </a:rPr>
              <a:t>を押す</a:t>
            </a:r>
            <a:endParaRPr lang="en-US" altLang="ja-JP" sz="1600" b="1" dirty="0">
              <a:latin typeface="Meiryo" charset="-128"/>
              <a:ea typeface="Meiryo" charset="-128"/>
              <a:cs typeface="Meiryo" charset="-128"/>
            </a:endParaRPr>
          </a:p>
        </p:txBody>
      </p:sp>
      <p:sp>
        <p:nvSpPr>
          <p:cNvPr id="46" name="正方形/長方形 45">
            <a:extLst>
              <a:ext uri="{FF2B5EF4-FFF2-40B4-BE49-F238E27FC236}">
                <a16:creationId xmlns:a16="http://schemas.microsoft.com/office/drawing/2014/main" id="{13C68197-9963-913E-5D76-9440882574D7}"/>
              </a:ext>
            </a:extLst>
          </p:cNvPr>
          <p:cNvSpPr/>
          <p:nvPr/>
        </p:nvSpPr>
        <p:spPr>
          <a:xfrm>
            <a:off x="5569670" y="3895086"/>
            <a:ext cx="489098" cy="16783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 name="正方形/長方形 51">
            <a:extLst>
              <a:ext uri="{FF2B5EF4-FFF2-40B4-BE49-F238E27FC236}">
                <a16:creationId xmlns:a16="http://schemas.microsoft.com/office/drawing/2014/main" id="{F0FB2D1C-3516-BFBF-F824-61CD3F1ADF90}"/>
              </a:ext>
            </a:extLst>
          </p:cNvPr>
          <p:cNvSpPr/>
          <p:nvPr/>
        </p:nvSpPr>
        <p:spPr>
          <a:xfrm>
            <a:off x="7277146" y="3861048"/>
            <a:ext cx="1378730" cy="26572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2" name="円/楕円 59">
            <a:extLst>
              <a:ext uri="{FF2B5EF4-FFF2-40B4-BE49-F238E27FC236}">
                <a16:creationId xmlns:a16="http://schemas.microsoft.com/office/drawing/2014/main" id="{B8CE5F86-BB11-E251-23A8-693F860AE8D8}"/>
              </a:ext>
            </a:extLst>
          </p:cNvPr>
          <p:cNvSpPr>
            <a:spLocks noChangeAspect="1"/>
          </p:cNvSpPr>
          <p:nvPr/>
        </p:nvSpPr>
        <p:spPr>
          <a:xfrm>
            <a:off x="2483924" y="288119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64" name="図 63">
            <a:extLst>
              <a:ext uri="{FF2B5EF4-FFF2-40B4-BE49-F238E27FC236}">
                <a16:creationId xmlns:a16="http://schemas.microsoft.com/office/drawing/2014/main" id="{63695A54-64CF-F0FC-18E0-94F68E862C60}"/>
              </a:ext>
            </a:extLst>
          </p:cNvPr>
          <p:cNvPicPr>
            <a:picLocks noChangeAspect="1"/>
          </p:cNvPicPr>
          <p:nvPr/>
        </p:nvPicPr>
        <p:blipFill>
          <a:blip r:embed="rId7"/>
          <a:stretch>
            <a:fillRect/>
          </a:stretch>
        </p:blipFill>
        <p:spPr>
          <a:xfrm>
            <a:off x="3943872" y="3193317"/>
            <a:ext cx="191275" cy="183305"/>
          </a:xfrm>
          <a:prstGeom prst="rect">
            <a:avLst/>
          </a:prstGeom>
        </p:spPr>
      </p:pic>
      <p:sp>
        <p:nvSpPr>
          <p:cNvPr id="9" name="タイトル 1">
            <a:extLst>
              <a:ext uri="{FF2B5EF4-FFF2-40B4-BE49-F238E27FC236}">
                <a16:creationId xmlns:a16="http://schemas.microsoft.com/office/drawing/2014/main" id="{500C9839-5230-860E-DB70-EEF00AF62D9F}"/>
              </a:ext>
            </a:extLst>
          </p:cNvPr>
          <p:cNvSpPr>
            <a:spLocks noGrp="1"/>
          </p:cNvSpPr>
          <p:nvPr>
            <p:ph type="ctrTitle"/>
          </p:nvPr>
        </p:nvSpPr>
        <p:spPr>
          <a:xfrm>
            <a:off x="1767718" y="287747"/>
            <a:ext cx="5990743" cy="991041"/>
          </a:xfrm>
        </p:spPr>
        <p:txBody>
          <a:bodyPr vert="horz" wrap="none">
            <a:spAutoFit/>
          </a:bodyPr>
          <a:lstStyle/>
          <a:p>
            <a:r>
              <a:rPr lang="en-US" altLang="ja-JP" dirty="0"/>
              <a:t>SH"U"N</a:t>
            </a:r>
            <a:r>
              <a:rPr lang="ja-JP" altLang="en-US" dirty="0"/>
              <a:t>プロジェクトアプリの</a:t>
            </a:r>
            <a:br>
              <a:rPr lang="en-US" altLang="ja-JP" dirty="0"/>
            </a:br>
            <a:r>
              <a:rPr lang="ja-JP" altLang="en-US" dirty="0"/>
              <a:t>インストールのしかた</a:t>
            </a:r>
          </a:p>
        </p:txBody>
      </p:sp>
      <p:sp>
        <p:nvSpPr>
          <p:cNvPr id="12" name="テキスト ボックス 11">
            <a:extLst>
              <a:ext uri="{FF2B5EF4-FFF2-40B4-BE49-F238E27FC236}">
                <a16:creationId xmlns:a16="http://schemas.microsoft.com/office/drawing/2014/main" id="{9D68A461-5260-3C05-A8D6-DEE2CBFB14A5}"/>
              </a:ext>
            </a:extLst>
          </p:cNvPr>
          <p:cNvSpPr txBox="1"/>
          <p:nvPr/>
        </p:nvSpPr>
        <p:spPr>
          <a:xfrm>
            <a:off x="5868144" y="813308"/>
            <a:ext cx="2476471" cy="369332"/>
          </a:xfrm>
          <a:prstGeom prst="rect">
            <a:avLst/>
          </a:prstGeom>
          <a:noFill/>
        </p:spPr>
        <p:txBody>
          <a:bodyPr wrap="square" rtlCol="0">
            <a:spAutoFit/>
          </a:bodyPr>
          <a:lstStyle/>
          <a:p>
            <a:r>
              <a:rPr lang="ja-JP" altLang="en-US" b="1">
                <a:solidFill>
                  <a:srgbClr val="009650"/>
                </a:solidFill>
                <a:latin typeface="Meiryo" charset="-128"/>
                <a:ea typeface="Meiryo" charset="-128"/>
                <a:cs typeface="Meiryo" charset="-128"/>
              </a:rPr>
              <a:t>＜</a:t>
            </a:r>
            <a:r>
              <a:rPr lang="en-US" altLang="ja-JP" b="1">
                <a:solidFill>
                  <a:srgbClr val="009650"/>
                </a:solidFill>
                <a:latin typeface="Meiryo" charset="-128"/>
                <a:ea typeface="Meiryo" charset="-128"/>
                <a:cs typeface="Meiryo" charset="-128"/>
              </a:rPr>
              <a:t>android</a:t>
            </a:r>
            <a:r>
              <a:rPr lang="ja-JP" altLang="en-US" b="1">
                <a:solidFill>
                  <a:srgbClr val="009650"/>
                </a:solidFill>
                <a:latin typeface="Meiryo" charset="-128"/>
                <a:ea typeface="Meiryo" charset="-128"/>
                <a:cs typeface="Meiryo" charset="-128"/>
              </a:rPr>
              <a:t>の</a:t>
            </a:r>
            <a:r>
              <a:rPr lang="ja-JP" altLang="en-US" b="1" dirty="0">
                <a:solidFill>
                  <a:srgbClr val="009650"/>
                </a:solidFill>
                <a:latin typeface="Meiryo" charset="-128"/>
                <a:ea typeface="Meiryo" charset="-128"/>
                <a:cs typeface="Meiryo" charset="-128"/>
              </a:rPr>
              <a:t>場合＞</a:t>
            </a:r>
          </a:p>
        </p:txBody>
      </p:sp>
      <p:sp>
        <p:nvSpPr>
          <p:cNvPr id="17" name="テキスト ボックス 16">
            <a:extLst>
              <a:ext uri="{FF2B5EF4-FFF2-40B4-BE49-F238E27FC236}">
                <a16:creationId xmlns:a16="http://schemas.microsoft.com/office/drawing/2014/main" id="{967A789F-4BD2-E2A1-1A45-E1AAA9CAF1A2}"/>
              </a:ext>
            </a:extLst>
          </p:cNvPr>
          <p:cNvSpPr txBox="1"/>
          <p:nvPr/>
        </p:nvSpPr>
        <p:spPr>
          <a:xfrm>
            <a:off x="4355976" y="1954332"/>
            <a:ext cx="2916242" cy="954107"/>
          </a:xfrm>
          <a:prstGeom prst="rect">
            <a:avLst/>
          </a:prstGeom>
          <a:noFill/>
        </p:spPr>
        <p:txBody>
          <a:bodyPr wrap="square" rtlCol="0">
            <a:spAutoFit/>
          </a:bodyPr>
          <a:lstStyle/>
          <a:p>
            <a:pPr indent="-417600"/>
            <a:r>
              <a:rPr lang="ja-JP" altLang="en-US" sz="2400" b="1" dirty="0">
                <a:solidFill>
                  <a:srgbClr val="009650"/>
                </a:solidFill>
                <a:latin typeface="Meiryo" charset="-128"/>
                <a:ea typeface="Meiryo" charset="-128"/>
                <a:cs typeface="Meiryo" charset="-128"/>
              </a:rPr>
              <a:t>❼</a:t>
            </a:r>
            <a:r>
              <a:rPr kumimoji="1" lang="ja-JP" altLang="en-US" sz="1600" b="1" spc="-16" dirty="0">
                <a:latin typeface="メイリオ" panose="020B0604030504040204" pitchFamily="50" charset="-128"/>
                <a:ea typeface="メイリオ" panose="020B0604030504040204" pitchFamily="50" charset="-128"/>
              </a:rPr>
              <a:t>画面をスクロールし</a:t>
            </a:r>
            <a:endParaRPr kumimoji="1" lang="en-US" altLang="ja-JP" sz="1600" b="1" spc="-16" dirty="0">
              <a:latin typeface="メイリオ" panose="020B0604030504040204" pitchFamily="50" charset="-128"/>
              <a:ea typeface="メイリオ" panose="020B0604030504040204" pitchFamily="50" charset="-128"/>
            </a:endParaRPr>
          </a:p>
          <a:p>
            <a:pPr indent="-417600"/>
            <a:r>
              <a:rPr lang="ja-JP" altLang="en-US" sz="1600" b="1" spc="-16" dirty="0">
                <a:latin typeface="メイリオ" panose="020B0604030504040204" pitchFamily="50" charset="-128"/>
                <a:ea typeface="メイリオ" panose="020B0604030504040204" pitchFamily="50" charset="-128"/>
              </a:rPr>
              <a:t>　 「</a:t>
            </a:r>
            <a:r>
              <a:rPr lang="en-US" altLang="ja-JP" sz="1600" b="1" spc="-16" dirty="0" err="1">
                <a:latin typeface="メイリオ" panose="020B0604030504040204" pitchFamily="50" charset="-128"/>
                <a:ea typeface="メイリオ" panose="020B0604030504040204" pitchFamily="50" charset="-128"/>
              </a:rPr>
              <a:t>GooglePlay</a:t>
            </a:r>
            <a:r>
              <a:rPr lang="ja-JP" altLang="en-US" sz="1600" b="1" spc="-16" dirty="0">
                <a:latin typeface="メイリオ" panose="020B0604030504040204" pitchFamily="50" charset="-128"/>
                <a:ea typeface="メイリオ" panose="020B0604030504040204" pitchFamily="50" charset="-128"/>
              </a:rPr>
              <a:t>」を押す</a:t>
            </a:r>
            <a:endParaRPr lang="en-US" altLang="ja-JP" sz="1600" b="1" spc="-16" dirty="0">
              <a:latin typeface="メイリオ" panose="020B0604030504040204" pitchFamily="50" charset="-128"/>
              <a:ea typeface="メイリオ" panose="020B0604030504040204" pitchFamily="50" charset="-128"/>
            </a:endParaRPr>
          </a:p>
          <a:p>
            <a:pPr indent="-417600"/>
            <a:r>
              <a:rPr kumimoji="1" lang="ja-JP" altLang="en-US" sz="1600" b="1" spc="-16" dirty="0">
                <a:latin typeface="メイリオ" panose="020B0604030504040204" pitchFamily="50" charset="-128"/>
                <a:ea typeface="メイリオ" panose="020B0604030504040204" pitchFamily="50" charset="-128"/>
              </a:rPr>
              <a:t>　 （赤枠内）</a:t>
            </a:r>
            <a:endParaRPr kumimoji="1" lang="ja-JP" altLang="en-US" sz="1600" dirty="0"/>
          </a:p>
        </p:txBody>
      </p:sp>
      <p:sp>
        <p:nvSpPr>
          <p:cNvPr id="3" name="テキスト ボックス 37">
            <a:extLst>
              <a:ext uri="{FF2B5EF4-FFF2-40B4-BE49-F238E27FC236}">
                <a16:creationId xmlns:a16="http://schemas.microsoft.com/office/drawing/2014/main" id="{8A65DDD7-98BB-A1AE-DC91-77FA71890ED1}"/>
              </a:ext>
            </a:extLst>
          </p:cNvPr>
          <p:cNvSpPr txBox="1"/>
          <p:nvPr/>
        </p:nvSpPr>
        <p:spPr>
          <a:xfrm>
            <a:off x="3787013" y="6036319"/>
            <a:ext cx="6053490" cy="276999"/>
          </a:xfrm>
          <a:prstGeom prst="rect">
            <a:avLst/>
          </a:prstGeom>
          <a:noFill/>
        </p:spPr>
        <p:txBody>
          <a:bodyPr wrap="square" rtlCol="0">
            <a:spAutoFit/>
          </a:bodyPr>
          <a:lstStyle/>
          <a:p>
            <a:pPr marL="201600" indent="-201600"/>
            <a:r>
              <a:rPr lang="en-US" altLang="ja-JP" sz="1200" dirty="0">
                <a:latin typeface="メイリオ" panose="020B0604030504040204" pitchFamily="50" charset="-128"/>
                <a:ea typeface="メイリオ" panose="020B0604030504040204" pitchFamily="50" charset="-128"/>
              </a:rPr>
              <a:t>※</a:t>
            </a:r>
            <a:r>
              <a:rPr lang="ja-JP" altLang="en-US" sz="1200" dirty="0">
                <a:latin typeface="メイリオ" panose="020B0604030504040204" pitchFamily="50" charset="-128"/>
                <a:ea typeface="メイリオ" panose="020B0604030504040204" pitchFamily="50" charset="-128"/>
              </a:rPr>
              <a:t> </a:t>
            </a:r>
            <a:r>
              <a:rPr lang="en-US" altLang="ja-JP" sz="1200" dirty="0">
                <a:latin typeface="メイリオ" panose="020B0604030504040204" pitchFamily="50" charset="-128"/>
                <a:ea typeface="メイリオ" panose="020B0604030504040204" pitchFamily="50" charset="-128"/>
              </a:rPr>
              <a:t>WEB</a:t>
            </a:r>
            <a:r>
              <a:rPr lang="ja-JP" altLang="en-US" sz="1200" dirty="0">
                <a:latin typeface="メイリオ" panose="020B0604030504040204" pitchFamily="50" charset="-128"/>
                <a:ea typeface="メイリオ" panose="020B0604030504040204" pitchFamily="50" charset="-128"/>
              </a:rPr>
              <a:t>サイトへ接続するため別途通信料がかかることがあります。</a:t>
            </a:r>
          </a:p>
        </p:txBody>
      </p:sp>
      <p:grpSp>
        <p:nvGrpSpPr>
          <p:cNvPr id="2" name="図形グループ 72">
            <a:extLst>
              <a:ext uri="{FF2B5EF4-FFF2-40B4-BE49-F238E27FC236}">
                <a16:creationId xmlns:a16="http://schemas.microsoft.com/office/drawing/2014/main" id="{C8C12AD0-3A5D-638B-8990-433B811D556B}"/>
              </a:ext>
            </a:extLst>
          </p:cNvPr>
          <p:cNvGrpSpPr/>
          <p:nvPr/>
        </p:nvGrpSpPr>
        <p:grpSpPr>
          <a:xfrm>
            <a:off x="2572266" y="2823304"/>
            <a:ext cx="492443" cy="461665"/>
            <a:chOff x="7516281" y="2673548"/>
            <a:chExt cx="492443" cy="461665"/>
          </a:xfrm>
        </p:grpSpPr>
        <p:sp>
          <p:nvSpPr>
            <p:cNvPr id="5" name="円/楕円 77">
              <a:extLst>
                <a:ext uri="{FF2B5EF4-FFF2-40B4-BE49-F238E27FC236}">
                  <a16:creationId xmlns:a16="http://schemas.microsoft.com/office/drawing/2014/main" id="{BF3ED444-FC68-1D3D-C340-FF252F9FCDF7}"/>
                </a:ext>
              </a:extLst>
            </p:cNvPr>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a:extLst>
                <a:ext uri="{FF2B5EF4-FFF2-40B4-BE49-F238E27FC236}">
                  <a16:creationId xmlns:a16="http://schemas.microsoft.com/office/drawing/2014/main" id="{7F0BE217-0040-D9FF-A2BB-5C379B6C6D98}"/>
                </a:ext>
              </a:extLst>
            </p:cNvPr>
            <p:cNvSpPr/>
            <p:nvPr/>
          </p:nvSpPr>
          <p:spPr>
            <a:xfrm>
              <a:off x="7516281" y="2673548"/>
              <a:ext cx="492443" cy="461665"/>
            </a:xfrm>
            <a:prstGeom prst="rect">
              <a:avLst/>
            </a:prstGeom>
          </p:spPr>
          <p:txBody>
            <a:bodyPr wrap="none">
              <a:spAutoFit/>
            </a:bodyPr>
            <a:lstStyle/>
            <a:p>
              <a:pPr algn="ctr"/>
              <a:r>
                <a:rPr lang="ja-JP" altLang="en-US" sz="2400" b="1" dirty="0">
                  <a:solidFill>
                    <a:srgbClr val="009650"/>
                  </a:solidFill>
                  <a:latin typeface="Meiryo" charset="-128"/>
                  <a:ea typeface="Meiryo" charset="-128"/>
                  <a:cs typeface="Meiryo" charset="-128"/>
                </a:rPr>
                <a:t>❻</a:t>
              </a:r>
              <a:endParaRPr lang="en-US" altLang="ja-JP" sz="2400" b="1" dirty="0">
                <a:solidFill>
                  <a:srgbClr val="009650"/>
                </a:solidFill>
                <a:latin typeface="Meiryo" charset="-128"/>
                <a:ea typeface="Meiryo" charset="-128"/>
                <a:cs typeface="Meiryo" charset="-128"/>
              </a:endParaRPr>
            </a:p>
          </p:txBody>
        </p:sp>
      </p:grpSp>
      <p:grpSp>
        <p:nvGrpSpPr>
          <p:cNvPr id="7" name="図形グループ 72">
            <a:extLst>
              <a:ext uri="{FF2B5EF4-FFF2-40B4-BE49-F238E27FC236}">
                <a16:creationId xmlns:a16="http://schemas.microsoft.com/office/drawing/2014/main" id="{4094A0C2-03AC-45B4-9AB5-A28A85A3B9E9}"/>
              </a:ext>
            </a:extLst>
          </p:cNvPr>
          <p:cNvGrpSpPr/>
          <p:nvPr/>
        </p:nvGrpSpPr>
        <p:grpSpPr>
          <a:xfrm>
            <a:off x="307712" y="3600782"/>
            <a:ext cx="492443" cy="461665"/>
            <a:chOff x="7516281" y="2673548"/>
            <a:chExt cx="492443" cy="461665"/>
          </a:xfrm>
        </p:grpSpPr>
        <p:sp>
          <p:nvSpPr>
            <p:cNvPr id="8" name="円/楕円 77">
              <a:extLst>
                <a:ext uri="{FF2B5EF4-FFF2-40B4-BE49-F238E27FC236}">
                  <a16:creationId xmlns:a16="http://schemas.microsoft.com/office/drawing/2014/main" id="{E046825F-F87F-1A7C-487F-125C74535CA1}"/>
                </a:ext>
              </a:extLst>
            </p:cNvPr>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a:extLst>
                <a:ext uri="{FF2B5EF4-FFF2-40B4-BE49-F238E27FC236}">
                  <a16:creationId xmlns:a16="http://schemas.microsoft.com/office/drawing/2014/main" id="{E9333B3A-06F8-3DBA-8A89-9DB417D18A76}"/>
                </a:ext>
              </a:extLst>
            </p:cNvPr>
            <p:cNvSpPr/>
            <p:nvPr/>
          </p:nvSpPr>
          <p:spPr>
            <a:xfrm>
              <a:off x="7516281" y="2673548"/>
              <a:ext cx="492443" cy="461665"/>
            </a:xfrm>
            <a:prstGeom prst="rect">
              <a:avLst/>
            </a:prstGeom>
          </p:spPr>
          <p:txBody>
            <a:bodyPr wrap="none">
              <a:spAutoFit/>
            </a:bodyPr>
            <a:lstStyle/>
            <a:p>
              <a:pPr algn="ctr"/>
              <a:r>
                <a:rPr lang="ja-JP" altLang="en-US" sz="2400" b="1" dirty="0">
                  <a:solidFill>
                    <a:srgbClr val="009650"/>
                  </a:solidFill>
                  <a:latin typeface="Meiryo" charset="-128"/>
                  <a:ea typeface="Meiryo" charset="-128"/>
                  <a:cs typeface="Meiryo" charset="-128"/>
                </a:rPr>
                <a:t>❺</a:t>
              </a:r>
              <a:endParaRPr lang="en-US" altLang="ja-JP" sz="2400" b="1" dirty="0">
                <a:solidFill>
                  <a:srgbClr val="009650"/>
                </a:solidFill>
                <a:latin typeface="Meiryo" charset="-128"/>
                <a:ea typeface="Meiryo" charset="-128"/>
                <a:cs typeface="Meiryo" charset="-128"/>
              </a:endParaRPr>
            </a:p>
          </p:txBody>
        </p:sp>
      </p:grpSp>
      <p:grpSp>
        <p:nvGrpSpPr>
          <p:cNvPr id="13" name="図形グループ 72">
            <a:extLst>
              <a:ext uri="{FF2B5EF4-FFF2-40B4-BE49-F238E27FC236}">
                <a16:creationId xmlns:a16="http://schemas.microsoft.com/office/drawing/2014/main" id="{074D2645-B89A-605D-498D-53521A5C0E76}"/>
              </a:ext>
            </a:extLst>
          </p:cNvPr>
          <p:cNvGrpSpPr/>
          <p:nvPr/>
        </p:nvGrpSpPr>
        <p:grpSpPr>
          <a:xfrm>
            <a:off x="5212226" y="3653869"/>
            <a:ext cx="492443" cy="461665"/>
            <a:chOff x="7516281" y="2673548"/>
            <a:chExt cx="492443" cy="461665"/>
          </a:xfrm>
        </p:grpSpPr>
        <p:sp>
          <p:nvSpPr>
            <p:cNvPr id="15" name="円/楕円 77">
              <a:extLst>
                <a:ext uri="{FF2B5EF4-FFF2-40B4-BE49-F238E27FC236}">
                  <a16:creationId xmlns:a16="http://schemas.microsoft.com/office/drawing/2014/main" id="{17CE68F8-5E4A-1949-B2BC-F882C5831DD9}"/>
                </a:ext>
              </a:extLst>
            </p:cNvPr>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正方形/長方形 18">
              <a:extLst>
                <a:ext uri="{FF2B5EF4-FFF2-40B4-BE49-F238E27FC236}">
                  <a16:creationId xmlns:a16="http://schemas.microsoft.com/office/drawing/2014/main" id="{271EED2F-6187-1DA7-2FE3-C64021072C19}"/>
                </a:ext>
              </a:extLst>
            </p:cNvPr>
            <p:cNvSpPr/>
            <p:nvPr/>
          </p:nvSpPr>
          <p:spPr>
            <a:xfrm>
              <a:off x="7516281" y="2673548"/>
              <a:ext cx="492443" cy="461665"/>
            </a:xfrm>
            <a:prstGeom prst="rect">
              <a:avLst/>
            </a:prstGeom>
          </p:spPr>
          <p:txBody>
            <a:bodyPr wrap="none">
              <a:spAutoFit/>
            </a:bodyPr>
            <a:lstStyle/>
            <a:p>
              <a:pPr algn="ctr"/>
              <a:r>
                <a:rPr lang="ja-JP" altLang="en-US" sz="2400" b="1" dirty="0">
                  <a:solidFill>
                    <a:srgbClr val="009650"/>
                  </a:solidFill>
                  <a:latin typeface="Meiryo" charset="-128"/>
                  <a:ea typeface="Meiryo" charset="-128"/>
                  <a:cs typeface="Meiryo" charset="-128"/>
                </a:rPr>
                <a:t>❼</a:t>
              </a:r>
              <a:endParaRPr lang="en-US" altLang="ja-JP" sz="2400" b="1" dirty="0">
                <a:solidFill>
                  <a:srgbClr val="009650"/>
                </a:solidFill>
                <a:latin typeface="Meiryo" charset="-128"/>
                <a:ea typeface="Meiryo" charset="-128"/>
                <a:cs typeface="Meiryo" charset="-128"/>
              </a:endParaRPr>
            </a:p>
          </p:txBody>
        </p:sp>
      </p:grpSp>
      <p:grpSp>
        <p:nvGrpSpPr>
          <p:cNvPr id="23" name="図形グループ 72">
            <a:extLst>
              <a:ext uri="{FF2B5EF4-FFF2-40B4-BE49-F238E27FC236}">
                <a16:creationId xmlns:a16="http://schemas.microsoft.com/office/drawing/2014/main" id="{A4CB13EA-D114-6E7F-A787-B44F86EA21FD}"/>
              </a:ext>
            </a:extLst>
          </p:cNvPr>
          <p:cNvGrpSpPr/>
          <p:nvPr/>
        </p:nvGrpSpPr>
        <p:grpSpPr>
          <a:xfrm>
            <a:off x="6948264" y="3653868"/>
            <a:ext cx="492443" cy="461665"/>
            <a:chOff x="7516281" y="2673548"/>
            <a:chExt cx="492443" cy="461665"/>
          </a:xfrm>
        </p:grpSpPr>
        <p:sp>
          <p:nvSpPr>
            <p:cNvPr id="25" name="円/楕円 77">
              <a:extLst>
                <a:ext uri="{FF2B5EF4-FFF2-40B4-BE49-F238E27FC236}">
                  <a16:creationId xmlns:a16="http://schemas.microsoft.com/office/drawing/2014/main" id="{E53B53CD-6375-71F5-72D3-6E7266A16151}"/>
                </a:ext>
              </a:extLst>
            </p:cNvPr>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正方形/長方形 25">
              <a:extLst>
                <a:ext uri="{FF2B5EF4-FFF2-40B4-BE49-F238E27FC236}">
                  <a16:creationId xmlns:a16="http://schemas.microsoft.com/office/drawing/2014/main" id="{0B75C1F0-2653-B073-91B1-C6108F46375D}"/>
                </a:ext>
              </a:extLst>
            </p:cNvPr>
            <p:cNvSpPr/>
            <p:nvPr/>
          </p:nvSpPr>
          <p:spPr>
            <a:xfrm>
              <a:off x="7516281" y="2673548"/>
              <a:ext cx="492443" cy="461665"/>
            </a:xfrm>
            <a:prstGeom prst="rect">
              <a:avLst/>
            </a:prstGeom>
          </p:spPr>
          <p:txBody>
            <a:bodyPr wrap="none">
              <a:spAutoFit/>
            </a:bodyPr>
            <a:lstStyle/>
            <a:p>
              <a:pPr algn="ctr"/>
              <a:r>
                <a:rPr lang="ja-JP" altLang="en-US" sz="2400" b="1" dirty="0">
                  <a:solidFill>
                    <a:srgbClr val="009650"/>
                  </a:solidFill>
                  <a:latin typeface="Meiryo" charset="-128"/>
                  <a:ea typeface="Meiryo" charset="-128"/>
                  <a:cs typeface="Meiryo" charset="-128"/>
                </a:rPr>
                <a:t>❽</a:t>
              </a:r>
              <a:endParaRPr lang="en-US" altLang="ja-JP" sz="2400" b="1" dirty="0">
                <a:solidFill>
                  <a:srgbClr val="009650"/>
                </a:solidFill>
                <a:latin typeface="Meiryo" charset="-128"/>
                <a:ea typeface="Meiryo" charset="-128"/>
                <a:cs typeface="Meiryo" charset="-128"/>
              </a:endParaRPr>
            </a:p>
          </p:txBody>
        </p:sp>
      </p:grpSp>
    </p:spTree>
    <p:extLst>
      <p:ext uri="{BB962C8B-B14F-4D97-AF65-F5344CB8AC3E}">
        <p14:creationId xmlns:p14="http://schemas.microsoft.com/office/powerpoint/2010/main" val="5682247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図 26" descr="グラフィカル ユーザー インターフェイス, アプリケーション&#10;&#10;自動的に生成された説明">
            <a:extLst>
              <a:ext uri="{FF2B5EF4-FFF2-40B4-BE49-F238E27FC236}">
                <a16:creationId xmlns:a16="http://schemas.microsoft.com/office/drawing/2014/main" id="{D73DE6A3-95F9-7FC5-E8D6-F1BA30A9946F}"/>
              </a:ext>
            </a:extLst>
          </p:cNvPr>
          <p:cNvPicPr>
            <a:picLocks noChangeAspect="1"/>
          </p:cNvPicPr>
          <p:nvPr/>
        </p:nvPicPr>
        <p:blipFill>
          <a:blip r:embed="rId3"/>
          <a:stretch>
            <a:fillRect/>
          </a:stretch>
        </p:blipFill>
        <p:spPr>
          <a:xfrm>
            <a:off x="7277026" y="3080110"/>
            <a:ext cx="1324152" cy="2865600"/>
          </a:xfrm>
          <a:prstGeom prst="rect">
            <a:avLst/>
          </a:prstGeom>
          <a:ln>
            <a:solidFill>
              <a:schemeClr val="tx1"/>
            </a:solidFill>
          </a:ln>
        </p:spPr>
      </p:pic>
      <p:pic>
        <p:nvPicPr>
          <p:cNvPr id="26" name="図 25" descr="グラフィカル ユーザー インターフェイス, アプリケーション&#10;&#10;自動的に生成された説明">
            <a:extLst>
              <a:ext uri="{FF2B5EF4-FFF2-40B4-BE49-F238E27FC236}">
                <a16:creationId xmlns:a16="http://schemas.microsoft.com/office/drawing/2014/main" id="{A35DDB5B-8532-C9DE-CC4F-CD3B910B186E}"/>
              </a:ext>
            </a:extLst>
          </p:cNvPr>
          <p:cNvPicPr>
            <a:picLocks noChangeAspect="1"/>
          </p:cNvPicPr>
          <p:nvPr/>
        </p:nvPicPr>
        <p:blipFill>
          <a:blip r:embed="rId3"/>
          <a:stretch>
            <a:fillRect/>
          </a:stretch>
        </p:blipFill>
        <p:spPr>
          <a:xfrm>
            <a:off x="5152021" y="3095514"/>
            <a:ext cx="1324152" cy="2865600"/>
          </a:xfrm>
          <a:prstGeom prst="rect">
            <a:avLst/>
          </a:prstGeom>
          <a:ln>
            <a:solidFill>
              <a:schemeClr val="tx1"/>
            </a:solidFill>
          </a:ln>
        </p:spPr>
      </p:pic>
      <p:pic>
        <p:nvPicPr>
          <p:cNvPr id="6" name="図 5" descr="グラフィカル ユーザー インターフェイス, テキスト, アプリケーション&#10;&#10;自動的に生成された説明">
            <a:extLst>
              <a:ext uri="{FF2B5EF4-FFF2-40B4-BE49-F238E27FC236}">
                <a16:creationId xmlns:a16="http://schemas.microsoft.com/office/drawing/2014/main" id="{8E954493-BED7-4E9B-B07F-7D5E393528F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841550" y="3070452"/>
            <a:ext cx="1320496" cy="2857884"/>
          </a:xfrm>
          <a:prstGeom prst="rect">
            <a:avLst/>
          </a:prstGeom>
          <a:ln>
            <a:solidFill>
              <a:schemeClr val="tx1"/>
            </a:solidFill>
          </a:ln>
        </p:spPr>
      </p:pic>
      <p:pic>
        <p:nvPicPr>
          <p:cNvPr id="9" name="図 8" descr="グラフィカル ユーザー インターフェイス, アプリケーション&#10;&#10;自動的に生成された説明">
            <a:extLst>
              <a:ext uri="{FF2B5EF4-FFF2-40B4-BE49-F238E27FC236}">
                <a16:creationId xmlns:a16="http://schemas.microsoft.com/office/drawing/2014/main" id="{1FC6D605-8992-A3E3-1DEC-ACA8001788D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20707" y="3062736"/>
            <a:ext cx="1324060" cy="2865600"/>
          </a:xfrm>
          <a:prstGeom prst="rect">
            <a:avLst/>
          </a:prstGeom>
          <a:ln>
            <a:solidFill>
              <a:schemeClr val="tx1"/>
            </a:solidFill>
          </a:ln>
        </p:spPr>
      </p:pic>
      <p:sp>
        <p:nvSpPr>
          <p:cNvPr id="2" name="タイトル 1"/>
          <p:cNvSpPr>
            <a:spLocks noGrp="1"/>
          </p:cNvSpPr>
          <p:nvPr>
            <p:ph type="ctrTitle"/>
          </p:nvPr>
        </p:nvSpPr>
        <p:spPr>
          <a:xfrm>
            <a:off x="1767718" y="287747"/>
            <a:ext cx="5990743" cy="991041"/>
          </a:xfrm>
        </p:spPr>
        <p:txBody>
          <a:bodyPr vert="horz" wrap="none">
            <a:spAutoFit/>
          </a:bodyPr>
          <a:lstStyle/>
          <a:p>
            <a:r>
              <a:rPr lang="en-US" altLang="ja-JP" dirty="0"/>
              <a:t>SH"U"N</a:t>
            </a:r>
            <a:r>
              <a:rPr lang="ja-JP" altLang="en-US" dirty="0"/>
              <a:t>プロジェクトアプリの</a:t>
            </a:r>
            <a:br>
              <a:rPr lang="en-US" altLang="ja-JP" dirty="0"/>
            </a:br>
            <a:r>
              <a:rPr lang="ja-JP" altLang="en-US" dirty="0"/>
              <a:t>インストールのしかた</a:t>
            </a:r>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2-A</a:t>
            </a:r>
            <a:endParaRPr lang="en-US" sz="3600" dirty="0"/>
          </a:p>
        </p:txBody>
      </p:sp>
      <p:sp>
        <p:nvSpPr>
          <p:cNvPr id="29" name="テキスト ボックス 28">
            <a:extLst>
              <a:ext uri="{FF2B5EF4-FFF2-40B4-BE49-F238E27FC236}">
                <a16:creationId xmlns:a16="http://schemas.microsoft.com/office/drawing/2014/main" id="{37FB58B1-DAB0-433E-83F9-04BCEA067600}"/>
              </a:ext>
            </a:extLst>
          </p:cNvPr>
          <p:cNvSpPr txBox="1"/>
          <p:nvPr/>
        </p:nvSpPr>
        <p:spPr>
          <a:xfrm>
            <a:off x="5868144" y="813308"/>
            <a:ext cx="2476471" cy="369332"/>
          </a:xfrm>
          <a:prstGeom prst="rect">
            <a:avLst/>
          </a:prstGeom>
          <a:noFill/>
        </p:spPr>
        <p:txBody>
          <a:bodyPr wrap="square" rtlCol="0">
            <a:spAutoFit/>
          </a:bodyPr>
          <a:lstStyle/>
          <a:p>
            <a:r>
              <a:rPr lang="ja-JP" altLang="en-US" b="1" dirty="0">
                <a:solidFill>
                  <a:srgbClr val="009650"/>
                </a:solidFill>
                <a:latin typeface="Meiryo" charset="-128"/>
                <a:ea typeface="Meiryo" charset="-128"/>
                <a:cs typeface="Meiryo" charset="-128"/>
              </a:rPr>
              <a:t>＜</a:t>
            </a:r>
            <a:r>
              <a:rPr lang="en-US" altLang="ja-JP" b="1" dirty="0">
                <a:solidFill>
                  <a:srgbClr val="009650"/>
                </a:solidFill>
                <a:latin typeface="Meiryo" charset="-128"/>
                <a:ea typeface="Meiryo" charset="-128"/>
                <a:cs typeface="Meiryo" charset="-128"/>
              </a:rPr>
              <a:t>iPhone</a:t>
            </a:r>
            <a:r>
              <a:rPr lang="ja-JP" altLang="en-US" b="1" dirty="0">
                <a:solidFill>
                  <a:srgbClr val="009650"/>
                </a:solidFill>
                <a:latin typeface="Meiryo" charset="-128"/>
                <a:ea typeface="Meiryo" charset="-128"/>
                <a:cs typeface="Meiryo" charset="-128"/>
              </a:rPr>
              <a:t>の場合＞</a:t>
            </a:r>
          </a:p>
        </p:txBody>
      </p:sp>
      <p:sp>
        <p:nvSpPr>
          <p:cNvPr id="33" name="字幕 14">
            <a:extLst>
              <a:ext uri="{FF2B5EF4-FFF2-40B4-BE49-F238E27FC236}">
                <a16:creationId xmlns:a16="http://schemas.microsoft.com/office/drawing/2014/main" id="{597D4C4F-406A-468C-9625-81D0E0B1D2FD}"/>
              </a:ext>
            </a:extLst>
          </p:cNvPr>
          <p:cNvSpPr>
            <a:spLocks noGrp="1"/>
          </p:cNvSpPr>
          <p:nvPr>
            <p:ph type="subTitle" idx="1"/>
          </p:nvPr>
        </p:nvSpPr>
        <p:spPr>
          <a:xfrm>
            <a:off x="507804" y="1459133"/>
            <a:ext cx="8280000" cy="360000"/>
          </a:xfrm>
        </p:spPr>
        <p:txBody>
          <a:bodyPr>
            <a:noAutofit/>
          </a:bodyPr>
          <a:lstStyle/>
          <a:p>
            <a:r>
              <a:rPr lang="en-US" altLang="ja-JP" sz="2200" dirty="0"/>
              <a:t>SH"U"N</a:t>
            </a:r>
            <a:r>
              <a:rPr lang="ja-JP" altLang="en-US" sz="2200" dirty="0"/>
              <a:t>プロジェクトアプリをインストールします。</a:t>
            </a:r>
          </a:p>
          <a:p>
            <a:endParaRPr lang="en-US" altLang="ja-JP" sz="2200" dirty="0"/>
          </a:p>
          <a:p>
            <a:endParaRPr lang="ja-JP" altLang="en-US" sz="2200" dirty="0"/>
          </a:p>
        </p:txBody>
      </p:sp>
      <p:sp>
        <p:nvSpPr>
          <p:cNvPr id="10" name="テキスト ボックス 9">
            <a:extLst>
              <a:ext uri="{FF2B5EF4-FFF2-40B4-BE49-F238E27FC236}">
                <a16:creationId xmlns:a16="http://schemas.microsoft.com/office/drawing/2014/main" id="{5DE72A5F-4C3C-E7AC-CAC3-CFC6F8F4A77F}"/>
              </a:ext>
            </a:extLst>
          </p:cNvPr>
          <p:cNvSpPr txBox="1"/>
          <p:nvPr/>
        </p:nvSpPr>
        <p:spPr>
          <a:xfrm>
            <a:off x="288293" y="1882800"/>
            <a:ext cx="395275" cy="461665"/>
          </a:xfrm>
          <a:prstGeom prst="rect">
            <a:avLst/>
          </a:prstGeom>
          <a:noFill/>
        </p:spPr>
        <p:txBody>
          <a:bodyPr wrap="square" rtlCol="0">
            <a:spAutoFit/>
          </a:bodyPr>
          <a:lstStyle/>
          <a:p>
            <a:pPr indent="-417600"/>
            <a:r>
              <a:rPr lang="ja-JP" altLang="en-US" sz="2400" b="1" dirty="0">
                <a:solidFill>
                  <a:srgbClr val="009650"/>
                </a:solidFill>
                <a:latin typeface="Meiryo" charset="-128"/>
                <a:ea typeface="Meiryo" charset="-128"/>
                <a:cs typeface="Meiryo" charset="-128"/>
              </a:rPr>
              <a:t>❶</a:t>
            </a:r>
            <a:endParaRPr lang="ja-JP" altLang="en-US" b="1" dirty="0">
              <a:latin typeface="Meiryo" charset="-128"/>
              <a:ea typeface="Meiryo" charset="-128"/>
              <a:cs typeface="Meiryo" charset="-128"/>
            </a:endParaRPr>
          </a:p>
        </p:txBody>
      </p:sp>
      <p:sp>
        <p:nvSpPr>
          <p:cNvPr id="12" name="正方形/長方形 11">
            <a:extLst>
              <a:ext uri="{FF2B5EF4-FFF2-40B4-BE49-F238E27FC236}">
                <a16:creationId xmlns:a16="http://schemas.microsoft.com/office/drawing/2014/main" id="{3EF3F7CE-D8DC-FD6A-D8F3-AA584E61EF0C}"/>
              </a:ext>
            </a:extLst>
          </p:cNvPr>
          <p:cNvSpPr/>
          <p:nvPr/>
        </p:nvSpPr>
        <p:spPr>
          <a:xfrm>
            <a:off x="947019" y="5565248"/>
            <a:ext cx="343857" cy="32723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3" name="図形グループ 79">
            <a:extLst>
              <a:ext uri="{FF2B5EF4-FFF2-40B4-BE49-F238E27FC236}">
                <a16:creationId xmlns:a16="http://schemas.microsoft.com/office/drawing/2014/main" id="{BFB60A53-5914-EDA5-AEF8-A77D0774EC91}"/>
              </a:ext>
            </a:extLst>
          </p:cNvPr>
          <p:cNvGrpSpPr/>
          <p:nvPr/>
        </p:nvGrpSpPr>
        <p:grpSpPr>
          <a:xfrm>
            <a:off x="709570" y="5211149"/>
            <a:ext cx="492443" cy="461665"/>
            <a:chOff x="7516281" y="2673548"/>
            <a:chExt cx="492443" cy="461665"/>
          </a:xfrm>
        </p:grpSpPr>
        <p:sp>
          <p:nvSpPr>
            <p:cNvPr id="14" name="円/楕円 80">
              <a:extLst>
                <a:ext uri="{FF2B5EF4-FFF2-40B4-BE49-F238E27FC236}">
                  <a16:creationId xmlns:a16="http://schemas.microsoft.com/office/drawing/2014/main" id="{2147F7A2-9F96-ABFF-BEC7-5974BBF8312A}"/>
                </a:ext>
              </a:extLst>
            </p:cNvPr>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正方形/長方形 14">
              <a:extLst>
                <a:ext uri="{FF2B5EF4-FFF2-40B4-BE49-F238E27FC236}">
                  <a16:creationId xmlns:a16="http://schemas.microsoft.com/office/drawing/2014/main" id="{671678FC-47F1-1C23-B4A6-D704BA935838}"/>
                </a:ext>
              </a:extLst>
            </p:cNvPr>
            <p:cNvSpPr/>
            <p:nvPr/>
          </p:nvSpPr>
          <p:spPr>
            <a:xfrm>
              <a:off x="7516281" y="2673548"/>
              <a:ext cx="492443" cy="461665"/>
            </a:xfrm>
            <a:prstGeom prst="rect">
              <a:avLst/>
            </a:prstGeom>
          </p:spPr>
          <p:txBody>
            <a:bodyPr wrap="none">
              <a:spAutoFit/>
            </a:bodyPr>
            <a:lstStyle/>
            <a:p>
              <a:pPr algn="ctr"/>
              <a:r>
                <a:rPr lang="ja-JP" altLang="en-US" sz="2400" b="1" dirty="0">
                  <a:solidFill>
                    <a:srgbClr val="009650"/>
                  </a:solidFill>
                  <a:latin typeface="Meiryo" charset="-128"/>
                  <a:ea typeface="Meiryo" charset="-128"/>
                  <a:cs typeface="Meiryo" charset="-128"/>
                </a:rPr>
                <a:t>❶</a:t>
              </a:r>
              <a:endParaRPr lang="en-US" altLang="ja-JP" sz="2400" b="1" dirty="0">
                <a:solidFill>
                  <a:srgbClr val="009650"/>
                </a:solidFill>
                <a:latin typeface="Meiryo" charset="-128"/>
                <a:ea typeface="Meiryo" charset="-128"/>
                <a:cs typeface="Meiryo" charset="-128"/>
              </a:endParaRPr>
            </a:p>
          </p:txBody>
        </p:sp>
      </p:grpSp>
      <p:sp>
        <p:nvSpPr>
          <p:cNvPr id="19" name="テキスト ボックス 18">
            <a:extLst>
              <a:ext uri="{FF2B5EF4-FFF2-40B4-BE49-F238E27FC236}">
                <a16:creationId xmlns:a16="http://schemas.microsoft.com/office/drawing/2014/main" id="{5957A201-4B8F-D856-2BFE-520819F3970A}"/>
              </a:ext>
            </a:extLst>
          </p:cNvPr>
          <p:cNvSpPr txBox="1"/>
          <p:nvPr/>
        </p:nvSpPr>
        <p:spPr>
          <a:xfrm>
            <a:off x="2503995" y="1882800"/>
            <a:ext cx="1923989" cy="707886"/>
          </a:xfrm>
          <a:prstGeom prst="rect">
            <a:avLst/>
          </a:prstGeom>
          <a:noFill/>
        </p:spPr>
        <p:txBody>
          <a:bodyPr wrap="square" rtlCol="0">
            <a:spAutoFit/>
          </a:bodyPr>
          <a:lstStyle/>
          <a:p>
            <a:pPr indent="-417600"/>
            <a:r>
              <a:rPr lang="ja-JP" altLang="en-US" sz="2400" b="1" dirty="0">
                <a:solidFill>
                  <a:srgbClr val="009650"/>
                </a:solidFill>
                <a:latin typeface="Meiryo" charset="-128"/>
                <a:ea typeface="Meiryo" charset="-128"/>
                <a:cs typeface="Meiryo" charset="-128"/>
              </a:rPr>
              <a:t>❷</a:t>
            </a:r>
            <a:r>
              <a:rPr lang="ja-JP" altLang="en-US" sz="1600" b="1" spc="-16" dirty="0">
                <a:latin typeface="メイリオ" panose="020B0604030504040204" pitchFamily="50" charset="-128"/>
                <a:ea typeface="メイリオ" panose="020B0604030504040204" pitchFamily="50" charset="-128"/>
                <a:cs typeface="AoyagiKouzanFontT"/>
              </a:rPr>
              <a:t>検索用の枠を</a:t>
            </a:r>
            <a:endParaRPr lang="en-US" altLang="ja-JP" sz="1600" b="1" spc="-16" dirty="0">
              <a:latin typeface="メイリオ" panose="020B0604030504040204" pitchFamily="50" charset="-128"/>
              <a:ea typeface="メイリオ" panose="020B0604030504040204" pitchFamily="50" charset="-128"/>
              <a:cs typeface="AoyagiKouzanFontT"/>
            </a:endParaRPr>
          </a:p>
          <a:p>
            <a:pPr indent="-417600"/>
            <a:r>
              <a:rPr lang="ja-JP" altLang="en-US" sz="1600" b="1" spc="-16" dirty="0">
                <a:latin typeface="メイリオ" panose="020B0604030504040204" pitchFamily="50" charset="-128"/>
                <a:ea typeface="メイリオ" panose="020B0604030504040204" pitchFamily="50" charset="-128"/>
                <a:cs typeface="AoyagiKouzanFontT"/>
              </a:rPr>
              <a:t>　 押す（赤枠内）</a:t>
            </a:r>
            <a:r>
              <a:rPr lang="ja-JP" altLang="en-US" sz="1600" b="1" spc="-16" dirty="0">
                <a:latin typeface="Meiryo" charset="-128"/>
                <a:ea typeface="Meiryo" charset="-128"/>
                <a:cs typeface="AoyagiKouzanFontT"/>
              </a:rPr>
              <a:t>　</a:t>
            </a:r>
            <a:endParaRPr lang="ja-JP" altLang="en-US" sz="1600" b="1" dirty="0">
              <a:latin typeface="Meiryo" charset="-128"/>
              <a:ea typeface="Meiryo" charset="-128"/>
              <a:cs typeface="Meiryo" charset="-128"/>
            </a:endParaRPr>
          </a:p>
        </p:txBody>
      </p:sp>
      <p:sp>
        <p:nvSpPr>
          <p:cNvPr id="21" name="正方形/長方形 20">
            <a:extLst>
              <a:ext uri="{FF2B5EF4-FFF2-40B4-BE49-F238E27FC236}">
                <a16:creationId xmlns:a16="http://schemas.microsoft.com/office/drawing/2014/main" id="{9473A500-F5E7-D08D-0C98-20AD9086CD9B}"/>
              </a:ext>
            </a:extLst>
          </p:cNvPr>
          <p:cNvSpPr/>
          <p:nvPr/>
        </p:nvSpPr>
        <p:spPr>
          <a:xfrm>
            <a:off x="2855599" y="5500025"/>
            <a:ext cx="1277645" cy="20768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2" name="図形グループ 72">
            <a:extLst>
              <a:ext uri="{FF2B5EF4-FFF2-40B4-BE49-F238E27FC236}">
                <a16:creationId xmlns:a16="http://schemas.microsoft.com/office/drawing/2014/main" id="{5BB98F70-9B93-8987-72DB-C7D755E4F383}"/>
              </a:ext>
            </a:extLst>
          </p:cNvPr>
          <p:cNvGrpSpPr/>
          <p:nvPr/>
        </p:nvGrpSpPr>
        <p:grpSpPr>
          <a:xfrm>
            <a:off x="2507013" y="5108157"/>
            <a:ext cx="492443" cy="461665"/>
            <a:chOff x="7516281" y="2673548"/>
            <a:chExt cx="492443" cy="461665"/>
          </a:xfrm>
        </p:grpSpPr>
        <p:sp>
          <p:nvSpPr>
            <p:cNvPr id="23" name="円/楕円 77">
              <a:extLst>
                <a:ext uri="{FF2B5EF4-FFF2-40B4-BE49-F238E27FC236}">
                  <a16:creationId xmlns:a16="http://schemas.microsoft.com/office/drawing/2014/main" id="{9EF8C750-C321-B765-CE41-C9D700DF887F}"/>
                </a:ext>
              </a:extLst>
            </p:cNvPr>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正方形/長方形 23">
              <a:extLst>
                <a:ext uri="{FF2B5EF4-FFF2-40B4-BE49-F238E27FC236}">
                  <a16:creationId xmlns:a16="http://schemas.microsoft.com/office/drawing/2014/main" id="{0EA71859-33B9-9BB1-D610-8E30F784F3FC}"/>
                </a:ext>
              </a:extLst>
            </p:cNvPr>
            <p:cNvSpPr/>
            <p:nvPr/>
          </p:nvSpPr>
          <p:spPr>
            <a:xfrm>
              <a:off x="7516281" y="2673548"/>
              <a:ext cx="492443" cy="461665"/>
            </a:xfrm>
            <a:prstGeom prst="rect">
              <a:avLst/>
            </a:prstGeom>
          </p:spPr>
          <p:txBody>
            <a:bodyPr wrap="none">
              <a:spAutoFit/>
            </a:bodyPr>
            <a:lstStyle/>
            <a:p>
              <a:pPr algn="ctr"/>
              <a:r>
                <a:rPr lang="ja-JP" altLang="en-US" sz="2400" b="1" dirty="0">
                  <a:solidFill>
                    <a:srgbClr val="009650"/>
                  </a:solidFill>
                  <a:latin typeface="Meiryo" charset="-128"/>
                  <a:ea typeface="Meiryo" charset="-128"/>
                  <a:cs typeface="Meiryo" charset="-128"/>
                </a:rPr>
                <a:t>❷</a:t>
              </a:r>
              <a:endParaRPr lang="en-US" altLang="ja-JP" sz="2400" b="1" dirty="0">
                <a:solidFill>
                  <a:srgbClr val="009650"/>
                </a:solidFill>
                <a:latin typeface="Meiryo" charset="-128"/>
                <a:ea typeface="Meiryo" charset="-128"/>
                <a:cs typeface="Meiryo" charset="-128"/>
              </a:endParaRPr>
            </a:p>
          </p:txBody>
        </p:sp>
      </p:grpSp>
      <p:sp>
        <p:nvSpPr>
          <p:cNvPr id="34" name="テキスト ボックス 33">
            <a:extLst>
              <a:ext uri="{FF2B5EF4-FFF2-40B4-BE49-F238E27FC236}">
                <a16:creationId xmlns:a16="http://schemas.microsoft.com/office/drawing/2014/main" id="{4CE5B87F-A377-EF1D-3A1D-BC68456D8D73}"/>
              </a:ext>
            </a:extLst>
          </p:cNvPr>
          <p:cNvSpPr txBox="1"/>
          <p:nvPr/>
        </p:nvSpPr>
        <p:spPr>
          <a:xfrm>
            <a:off x="4139951" y="1882800"/>
            <a:ext cx="2916242" cy="954107"/>
          </a:xfrm>
          <a:prstGeom prst="rect">
            <a:avLst/>
          </a:prstGeom>
          <a:noFill/>
        </p:spPr>
        <p:txBody>
          <a:bodyPr wrap="square" rtlCol="0">
            <a:spAutoFit/>
          </a:bodyPr>
          <a:lstStyle/>
          <a:p>
            <a:pPr indent="-417600"/>
            <a:r>
              <a:rPr lang="ja-JP" altLang="en-US" sz="2400" b="1" dirty="0">
                <a:solidFill>
                  <a:srgbClr val="009650"/>
                </a:solidFill>
                <a:latin typeface="Meiryo" charset="-128"/>
                <a:ea typeface="Meiryo" charset="-128"/>
                <a:cs typeface="Meiryo" charset="-128"/>
              </a:rPr>
              <a:t>❸</a:t>
            </a:r>
            <a:r>
              <a:rPr lang="en-US" altLang="ja-JP" sz="1600" b="1" spc="-16" dirty="0">
                <a:latin typeface="メイリオ" panose="020B0604030504040204" pitchFamily="50" charset="-128"/>
                <a:ea typeface="メイリオ" panose="020B0604030504040204" pitchFamily="50" charset="-128"/>
                <a:cs typeface="AoyagiKouzanFontT"/>
              </a:rPr>
              <a:t> </a:t>
            </a:r>
            <a:r>
              <a:rPr lang="ja-JP" altLang="en-US" sz="1600" b="1" spc="-16" dirty="0">
                <a:latin typeface="メイリオ" panose="020B0604030504040204" pitchFamily="50" charset="-128"/>
                <a:ea typeface="メイリオ" panose="020B0604030504040204" pitchFamily="50" charset="-128"/>
                <a:cs typeface="AoyagiKouzanFontT"/>
              </a:rPr>
              <a:t>検索ボックスを押して</a:t>
            </a:r>
            <a:endParaRPr lang="en-US" altLang="ja-JP" sz="1600" b="1" spc="-16" dirty="0">
              <a:latin typeface="メイリオ" panose="020B0604030504040204" pitchFamily="50" charset="-128"/>
              <a:ea typeface="メイリオ" panose="020B0604030504040204" pitchFamily="50" charset="-128"/>
              <a:cs typeface="AoyagiKouzanFontT"/>
            </a:endParaRPr>
          </a:p>
          <a:p>
            <a:pPr indent="-417600"/>
            <a:r>
              <a:rPr kumimoji="1" lang="ja-JP" altLang="en-US" sz="1600" b="1" spc="-16" dirty="0">
                <a:latin typeface="メイリオ" panose="020B0604030504040204" pitchFamily="50" charset="-128"/>
                <a:ea typeface="メイリオ" panose="020B0604030504040204" pitchFamily="50" charset="-128"/>
              </a:rPr>
              <a:t>　</a:t>
            </a:r>
            <a:r>
              <a:rPr lang="ja-JP" altLang="en-US" sz="1600" b="1" spc="-16" dirty="0">
                <a:latin typeface="メイリオ" panose="020B0604030504040204" pitchFamily="50" charset="-128"/>
                <a:ea typeface="メイリオ" panose="020B0604030504040204" pitchFamily="50" charset="-128"/>
              </a:rPr>
              <a:t>  </a:t>
            </a:r>
            <a:r>
              <a:rPr kumimoji="1" lang="ja-JP" altLang="en-US" sz="1600" b="1" spc="-16" dirty="0">
                <a:latin typeface="メイリオ" panose="020B0604030504040204" pitchFamily="50" charset="-128"/>
                <a:ea typeface="メイリオ" panose="020B0604030504040204" pitchFamily="50" charset="-128"/>
              </a:rPr>
              <a:t>「</a:t>
            </a:r>
            <a:r>
              <a:rPr lang="en-US" altLang="ja-JP" sz="1600" b="1" spc="-16" dirty="0">
                <a:latin typeface="Meiryo" charset="-128"/>
                <a:ea typeface="Meiryo" charset="-128"/>
                <a:cs typeface="Meiryo" charset="-128"/>
              </a:rPr>
              <a:t>shun</a:t>
            </a:r>
            <a:r>
              <a:rPr lang="ja-JP" altLang="en-US" sz="1600" b="1" spc="-16" dirty="0">
                <a:latin typeface="Meiryo" charset="-128"/>
                <a:ea typeface="Meiryo" charset="-128"/>
                <a:cs typeface="Meiryo" charset="-128"/>
              </a:rPr>
              <a:t>プロジェクト</a:t>
            </a:r>
            <a:r>
              <a:rPr kumimoji="1" lang="ja-JP" altLang="en-US" sz="1600" b="1" spc="-16" dirty="0">
                <a:latin typeface="メイリオ" panose="020B0604030504040204" pitchFamily="50" charset="-128"/>
                <a:ea typeface="メイリオ" panose="020B0604030504040204" pitchFamily="50" charset="-128"/>
              </a:rPr>
              <a:t>」</a:t>
            </a:r>
            <a:endParaRPr kumimoji="1" lang="en-US" altLang="ja-JP" sz="1600" b="1" spc="-16" dirty="0">
              <a:latin typeface="メイリオ" panose="020B0604030504040204" pitchFamily="50" charset="-128"/>
              <a:ea typeface="メイリオ" panose="020B0604030504040204" pitchFamily="50" charset="-128"/>
            </a:endParaRPr>
          </a:p>
          <a:p>
            <a:pPr indent="-417600"/>
            <a:r>
              <a:rPr lang="ja-JP" altLang="en-US" sz="1600" b="1" spc="-16" dirty="0">
                <a:latin typeface="メイリオ" panose="020B0604030504040204" pitchFamily="50" charset="-128"/>
                <a:ea typeface="メイリオ" panose="020B0604030504040204" pitchFamily="50" charset="-128"/>
              </a:rPr>
              <a:t>　　と入力する</a:t>
            </a:r>
            <a:endParaRPr kumimoji="1" lang="ja-JP" altLang="en-US" sz="1600" dirty="0"/>
          </a:p>
        </p:txBody>
      </p:sp>
      <p:sp>
        <p:nvSpPr>
          <p:cNvPr id="35" name="テキスト ボックス 34">
            <a:extLst>
              <a:ext uri="{FF2B5EF4-FFF2-40B4-BE49-F238E27FC236}">
                <a16:creationId xmlns:a16="http://schemas.microsoft.com/office/drawing/2014/main" id="{91C2188D-D210-6085-5564-CB90E875AD62}"/>
              </a:ext>
            </a:extLst>
          </p:cNvPr>
          <p:cNvSpPr txBox="1"/>
          <p:nvPr/>
        </p:nvSpPr>
        <p:spPr>
          <a:xfrm>
            <a:off x="6876256" y="1882800"/>
            <a:ext cx="1960689" cy="461665"/>
          </a:xfrm>
          <a:prstGeom prst="rect">
            <a:avLst/>
          </a:prstGeom>
          <a:noFill/>
        </p:spPr>
        <p:txBody>
          <a:bodyPr wrap="square" rtlCol="0">
            <a:spAutoFit/>
          </a:bodyPr>
          <a:lstStyle/>
          <a:p>
            <a:pPr indent="-417600"/>
            <a:r>
              <a:rPr lang="ja-JP" altLang="en-US" sz="2400" b="1" dirty="0">
                <a:solidFill>
                  <a:srgbClr val="009650"/>
                </a:solidFill>
                <a:latin typeface="Meiryo" charset="-128"/>
                <a:ea typeface="Meiryo" charset="-128"/>
                <a:cs typeface="Meiryo" charset="-128"/>
              </a:rPr>
              <a:t>❹</a:t>
            </a:r>
            <a:r>
              <a:rPr lang="en-US" altLang="ja-JP" sz="1600" b="1" spc="-16" dirty="0">
                <a:latin typeface="メイリオ" panose="020B0604030504040204" pitchFamily="50" charset="-128"/>
                <a:ea typeface="メイリオ" panose="020B0604030504040204" pitchFamily="50" charset="-128"/>
                <a:cs typeface="AoyagiKouzanFontT"/>
              </a:rPr>
              <a:t> ｢</a:t>
            </a:r>
            <a:r>
              <a:rPr lang="ja-JP" altLang="en-US" sz="1600" b="1" spc="-16">
                <a:latin typeface="メイリオ" panose="020B0604030504040204" pitchFamily="50" charset="-128"/>
                <a:ea typeface="メイリオ" panose="020B0604030504040204" pitchFamily="50" charset="-128"/>
                <a:cs typeface="AoyagiKouzanFontT"/>
              </a:rPr>
              <a:t>開く</a:t>
            </a:r>
            <a:r>
              <a:rPr lang="ja-JP" altLang="en-US" sz="1600" b="1" spc="-16" dirty="0">
                <a:latin typeface="メイリオ" panose="020B0604030504040204" pitchFamily="50" charset="-128"/>
                <a:ea typeface="メイリオ" panose="020B0604030504040204" pitchFamily="50" charset="-128"/>
                <a:cs typeface="AoyagiKouzanFontT"/>
              </a:rPr>
              <a:t>」を押す</a:t>
            </a:r>
            <a:endParaRPr kumimoji="1" lang="ja-JP" altLang="en-US" sz="1200" dirty="0"/>
          </a:p>
        </p:txBody>
      </p:sp>
      <p:sp>
        <p:nvSpPr>
          <p:cNvPr id="53" name="テキスト ボックス 52">
            <a:extLst>
              <a:ext uri="{FF2B5EF4-FFF2-40B4-BE49-F238E27FC236}">
                <a16:creationId xmlns:a16="http://schemas.microsoft.com/office/drawing/2014/main" id="{EB4254D2-FD70-B0E5-E04F-438BF7C4E27E}"/>
              </a:ext>
            </a:extLst>
          </p:cNvPr>
          <p:cNvSpPr txBox="1"/>
          <p:nvPr/>
        </p:nvSpPr>
        <p:spPr>
          <a:xfrm>
            <a:off x="550800" y="1882800"/>
            <a:ext cx="2005750" cy="954107"/>
          </a:xfrm>
          <a:prstGeom prst="rect">
            <a:avLst/>
          </a:prstGeom>
          <a:noFill/>
        </p:spPr>
        <p:txBody>
          <a:bodyPr wrap="square" rtlCol="0">
            <a:spAutoFit/>
          </a:bodyPr>
          <a:lstStyle/>
          <a:p>
            <a:r>
              <a:rPr lang="en-US" altLang="ja-JP" sz="2400" b="1" dirty="0">
                <a:solidFill>
                  <a:srgbClr val="009650"/>
                </a:solidFill>
                <a:latin typeface="Meiryo" charset="-128"/>
                <a:ea typeface="Meiryo" charset="-128"/>
                <a:cs typeface="Meiryo" charset="-128"/>
              </a:rPr>
              <a:t> </a:t>
            </a:r>
            <a:r>
              <a:rPr lang="ja-JP" altLang="en-US" sz="1600" b="1" dirty="0">
                <a:latin typeface="Meiryo" charset="-128"/>
                <a:ea typeface="Meiryo" charset="-128"/>
                <a:cs typeface="Meiryo" charset="-128"/>
              </a:rPr>
              <a:t>ホーム画面で</a:t>
            </a:r>
            <a:endParaRPr lang="en-US" altLang="ja-JP" sz="1600" b="1" dirty="0">
              <a:latin typeface="Meiryo" charset="-128"/>
              <a:ea typeface="Meiryo" charset="-128"/>
              <a:cs typeface="Meiryo" charset="-128"/>
            </a:endParaRPr>
          </a:p>
          <a:p>
            <a:r>
              <a:rPr lang="ja-JP" altLang="en-US" sz="1600" b="1" dirty="0">
                <a:latin typeface="Meiryo" charset="-128"/>
                <a:ea typeface="Meiryo" charset="-128"/>
                <a:cs typeface="Meiryo" charset="-128"/>
              </a:rPr>
              <a:t>「</a:t>
            </a:r>
            <a:r>
              <a:rPr lang="en-US" altLang="ja-JP" sz="1600" b="1" dirty="0">
                <a:latin typeface="Meiryo" charset="-128"/>
                <a:ea typeface="Meiryo" charset="-128"/>
                <a:cs typeface="Meiryo" charset="-128"/>
              </a:rPr>
              <a:t>Safari</a:t>
            </a:r>
            <a:r>
              <a:rPr lang="ja-JP" altLang="en-US" sz="1600" b="1" dirty="0">
                <a:latin typeface="Meiryo" charset="-128"/>
                <a:ea typeface="Meiryo" charset="-128"/>
                <a:cs typeface="Meiryo" charset="-128"/>
              </a:rPr>
              <a:t>」　　「　 」を押す</a:t>
            </a:r>
            <a:endParaRPr lang="en-US" altLang="ja-JP" sz="1600" b="1" dirty="0">
              <a:latin typeface="Meiryo" charset="-128"/>
              <a:ea typeface="Meiryo" charset="-128"/>
              <a:cs typeface="Meiryo" charset="-128"/>
            </a:endParaRPr>
          </a:p>
        </p:txBody>
      </p:sp>
      <p:pic>
        <p:nvPicPr>
          <p:cNvPr id="7" name="図 6">
            <a:extLst>
              <a:ext uri="{FF2B5EF4-FFF2-40B4-BE49-F238E27FC236}">
                <a16:creationId xmlns:a16="http://schemas.microsoft.com/office/drawing/2014/main" id="{9219DA70-4E2C-E70C-8BC4-69B33773CD14}"/>
              </a:ext>
            </a:extLst>
          </p:cNvPr>
          <p:cNvPicPr>
            <a:picLocks noChangeAspect="1"/>
          </p:cNvPicPr>
          <p:nvPr/>
        </p:nvPicPr>
        <p:blipFill>
          <a:blip r:embed="rId6"/>
          <a:stretch>
            <a:fillRect/>
          </a:stretch>
        </p:blipFill>
        <p:spPr>
          <a:xfrm>
            <a:off x="844191" y="2530675"/>
            <a:ext cx="223200" cy="223200"/>
          </a:xfrm>
          <a:prstGeom prst="rect">
            <a:avLst/>
          </a:prstGeom>
        </p:spPr>
      </p:pic>
      <p:sp>
        <p:nvSpPr>
          <p:cNvPr id="11" name="正方形/長方形 10">
            <a:extLst>
              <a:ext uri="{FF2B5EF4-FFF2-40B4-BE49-F238E27FC236}">
                <a16:creationId xmlns:a16="http://schemas.microsoft.com/office/drawing/2014/main" id="{E24281D8-840A-C234-EA54-3242326A125A}"/>
              </a:ext>
            </a:extLst>
          </p:cNvPr>
          <p:cNvSpPr/>
          <p:nvPr/>
        </p:nvSpPr>
        <p:spPr>
          <a:xfrm>
            <a:off x="5173129" y="4630714"/>
            <a:ext cx="1277645" cy="20768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7" name="図形グループ 72">
            <a:extLst>
              <a:ext uri="{FF2B5EF4-FFF2-40B4-BE49-F238E27FC236}">
                <a16:creationId xmlns:a16="http://schemas.microsoft.com/office/drawing/2014/main" id="{ED3C6468-2169-0C66-4802-5F2A790AE044}"/>
              </a:ext>
            </a:extLst>
          </p:cNvPr>
          <p:cNvGrpSpPr/>
          <p:nvPr/>
        </p:nvGrpSpPr>
        <p:grpSpPr>
          <a:xfrm>
            <a:off x="4768197" y="4326589"/>
            <a:ext cx="492443" cy="461665"/>
            <a:chOff x="7516281" y="2673548"/>
            <a:chExt cx="492443" cy="461665"/>
          </a:xfrm>
        </p:grpSpPr>
        <p:sp>
          <p:nvSpPr>
            <p:cNvPr id="25" name="円/楕円 77">
              <a:extLst>
                <a:ext uri="{FF2B5EF4-FFF2-40B4-BE49-F238E27FC236}">
                  <a16:creationId xmlns:a16="http://schemas.microsoft.com/office/drawing/2014/main" id="{2B9B7E62-2FFA-57AB-F9CB-D0D7803FDCDB}"/>
                </a:ext>
              </a:extLst>
            </p:cNvPr>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正方形/長方形 27">
              <a:extLst>
                <a:ext uri="{FF2B5EF4-FFF2-40B4-BE49-F238E27FC236}">
                  <a16:creationId xmlns:a16="http://schemas.microsoft.com/office/drawing/2014/main" id="{719601D7-5EE5-1B15-82B6-0E94366A16AE}"/>
                </a:ext>
              </a:extLst>
            </p:cNvPr>
            <p:cNvSpPr/>
            <p:nvPr/>
          </p:nvSpPr>
          <p:spPr>
            <a:xfrm>
              <a:off x="7516281" y="2673548"/>
              <a:ext cx="492443" cy="461665"/>
            </a:xfrm>
            <a:prstGeom prst="rect">
              <a:avLst/>
            </a:prstGeom>
          </p:spPr>
          <p:txBody>
            <a:bodyPr wrap="none">
              <a:spAutoFit/>
            </a:bodyPr>
            <a:lstStyle/>
            <a:p>
              <a:pPr algn="ctr"/>
              <a:r>
                <a:rPr lang="ja-JP" altLang="en-US" sz="2400" b="1" dirty="0">
                  <a:solidFill>
                    <a:srgbClr val="009650"/>
                  </a:solidFill>
                  <a:latin typeface="Meiryo" charset="-128"/>
                  <a:ea typeface="Meiryo" charset="-128"/>
                  <a:cs typeface="Meiryo" charset="-128"/>
                </a:rPr>
                <a:t>❸</a:t>
              </a:r>
              <a:endParaRPr lang="en-US" altLang="ja-JP" sz="2400" b="1" dirty="0">
                <a:solidFill>
                  <a:srgbClr val="009650"/>
                </a:solidFill>
                <a:latin typeface="Meiryo" charset="-128"/>
                <a:ea typeface="Meiryo" charset="-128"/>
                <a:cs typeface="Meiryo" charset="-128"/>
              </a:endParaRPr>
            </a:p>
          </p:txBody>
        </p:sp>
      </p:grpSp>
      <p:sp>
        <p:nvSpPr>
          <p:cNvPr id="30" name="正方形/長方形 29">
            <a:extLst>
              <a:ext uri="{FF2B5EF4-FFF2-40B4-BE49-F238E27FC236}">
                <a16:creationId xmlns:a16="http://schemas.microsoft.com/office/drawing/2014/main" id="{3B957F5C-2601-611F-AAA6-EF3CA524D861}"/>
              </a:ext>
            </a:extLst>
          </p:cNvPr>
          <p:cNvSpPr/>
          <p:nvPr/>
        </p:nvSpPr>
        <p:spPr>
          <a:xfrm>
            <a:off x="8296346" y="5304091"/>
            <a:ext cx="333371" cy="41119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1" name="図形グループ 72">
            <a:extLst>
              <a:ext uri="{FF2B5EF4-FFF2-40B4-BE49-F238E27FC236}">
                <a16:creationId xmlns:a16="http://schemas.microsoft.com/office/drawing/2014/main" id="{94FD67C9-974B-0AAA-8AEB-BF75A259E936}"/>
              </a:ext>
            </a:extLst>
          </p:cNvPr>
          <p:cNvGrpSpPr/>
          <p:nvPr/>
        </p:nvGrpSpPr>
        <p:grpSpPr>
          <a:xfrm>
            <a:off x="7912116" y="5002833"/>
            <a:ext cx="492443" cy="461665"/>
            <a:chOff x="7516281" y="2673548"/>
            <a:chExt cx="492443" cy="461665"/>
          </a:xfrm>
        </p:grpSpPr>
        <p:sp>
          <p:nvSpPr>
            <p:cNvPr id="32" name="円/楕円 77">
              <a:extLst>
                <a:ext uri="{FF2B5EF4-FFF2-40B4-BE49-F238E27FC236}">
                  <a16:creationId xmlns:a16="http://schemas.microsoft.com/office/drawing/2014/main" id="{A4EA00DC-F42C-CDA1-4C46-69D353B8F5C2}"/>
                </a:ext>
              </a:extLst>
            </p:cNvPr>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正方形/長方形 35">
              <a:extLst>
                <a:ext uri="{FF2B5EF4-FFF2-40B4-BE49-F238E27FC236}">
                  <a16:creationId xmlns:a16="http://schemas.microsoft.com/office/drawing/2014/main" id="{923AF966-F4A9-7ED3-C83E-F272CC82E64F}"/>
                </a:ext>
              </a:extLst>
            </p:cNvPr>
            <p:cNvSpPr/>
            <p:nvPr/>
          </p:nvSpPr>
          <p:spPr>
            <a:xfrm>
              <a:off x="7516281" y="2673548"/>
              <a:ext cx="492443" cy="461665"/>
            </a:xfrm>
            <a:prstGeom prst="rect">
              <a:avLst/>
            </a:prstGeom>
          </p:spPr>
          <p:txBody>
            <a:bodyPr wrap="none">
              <a:spAutoFit/>
            </a:bodyPr>
            <a:lstStyle/>
            <a:p>
              <a:pPr algn="ctr"/>
              <a:r>
                <a:rPr lang="ja-JP" altLang="en-US" sz="2400" b="1" dirty="0">
                  <a:solidFill>
                    <a:srgbClr val="009650"/>
                  </a:solidFill>
                  <a:latin typeface="Meiryo" charset="-128"/>
                  <a:ea typeface="Meiryo" charset="-128"/>
                  <a:cs typeface="Meiryo" charset="-128"/>
                </a:rPr>
                <a:t>❹</a:t>
              </a:r>
              <a:endParaRPr lang="en-US" altLang="ja-JP" sz="2400" b="1" dirty="0">
                <a:solidFill>
                  <a:srgbClr val="009650"/>
                </a:solidFill>
                <a:latin typeface="Meiryo" charset="-128"/>
                <a:ea typeface="Meiryo" charset="-128"/>
                <a:cs typeface="Meiryo" charset="-128"/>
              </a:endParaRPr>
            </a:p>
          </p:txBody>
        </p:sp>
      </p:grpSp>
      <p:sp>
        <p:nvSpPr>
          <p:cNvPr id="42" name="テキスト ボックス 37">
            <a:extLst>
              <a:ext uri="{FF2B5EF4-FFF2-40B4-BE49-F238E27FC236}">
                <a16:creationId xmlns:a16="http://schemas.microsoft.com/office/drawing/2014/main" id="{1177FA1A-1066-BFB0-10EA-37E03E6598AD}"/>
              </a:ext>
            </a:extLst>
          </p:cNvPr>
          <p:cNvSpPr txBox="1"/>
          <p:nvPr/>
        </p:nvSpPr>
        <p:spPr>
          <a:xfrm>
            <a:off x="3787013" y="6036319"/>
            <a:ext cx="4842704" cy="276999"/>
          </a:xfrm>
          <a:prstGeom prst="rect">
            <a:avLst/>
          </a:prstGeom>
          <a:noFill/>
        </p:spPr>
        <p:txBody>
          <a:bodyPr wrap="square" rtlCol="0">
            <a:spAutoFit/>
          </a:bodyPr>
          <a:lstStyle/>
          <a:p>
            <a:pPr marL="201600" indent="-201600"/>
            <a:r>
              <a:rPr lang="en-US" altLang="ja-JP" sz="1200" dirty="0">
                <a:latin typeface="メイリオ" panose="020B0604030504040204" pitchFamily="50" charset="-128"/>
                <a:ea typeface="メイリオ" panose="020B0604030504040204" pitchFamily="50" charset="-128"/>
              </a:rPr>
              <a:t>※</a:t>
            </a:r>
            <a:r>
              <a:rPr lang="ja-JP" altLang="en-US" sz="1200" dirty="0">
                <a:latin typeface="メイリオ" panose="020B0604030504040204" pitchFamily="50" charset="-128"/>
                <a:ea typeface="メイリオ" panose="020B0604030504040204" pitchFamily="50" charset="-128"/>
              </a:rPr>
              <a:t> </a:t>
            </a:r>
            <a:r>
              <a:rPr lang="en-US" altLang="ja-JP" sz="1200" dirty="0">
                <a:latin typeface="メイリオ" panose="020B0604030504040204" pitchFamily="50" charset="-128"/>
                <a:ea typeface="メイリオ" panose="020B0604030504040204" pitchFamily="50" charset="-128"/>
              </a:rPr>
              <a:t>WEB</a:t>
            </a:r>
            <a:r>
              <a:rPr lang="ja-JP" altLang="en-US" sz="1200" dirty="0">
                <a:latin typeface="メイリオ" panose="020B0604030504040204" pitchFamily="50" charset="-128"/>
                <a:ea typeface="メイリオ" panose="020B0604030504040204" pitchFamily="50" charset="-128"/>
              </a:rPr>
              <a:t>サイトへ接続するため別途通信料がかかることがあります。</a:t>
            </a:r>
          </a:p>
        </p:txBody>
      </p:sp>
    </p:spTree>
    <p:extLst>
      <p:ext uri="{BB962C8B-B14F-4D97-AF65-F5344CB8AC3E}">
        <p14:creationId xmlns:p14="http://schemas.microsoft.com/office/powerpoint/2010/main" val="91210193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ホワイト">
  <a:themeElements>
    <a:clrScheme name="ホワイト">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ホワイト">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ホワイト">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FFFCC"/>
        </a:solidFill>
        <a:ln>
          <a:solidFill>
            <a:schemeClr val="accent6">
              <a:lumMod val="75000"/>
            </a:schemeClr>
          </a:solidFill>
        </a:ln>
      </a:spPr>
      <a:bodyPr rtlCol="0" anchor="ctr"/>
      <a:lstStyle>
        <a:defPPr algn="ctr">
          <a:defRPr kumimoji="1" dirty="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ホワイ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Yu Gothic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Yu Gothic"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ドキュメント" ma:contentTypeID="0x0101004BFB4DA5BB34FA47A8FA7AE6B4938B14" ma:contentTypeVersion="8" ma:contentTypeDescription="新しいドキュメントを作成します。" ma:contentTypeScope="" ma:versionID="6fd382fa48ecb3930ec06da0c48cd1d4">
  <xsd:schema xmlns:xsd="http://www.w3.org/2001/XMLSchema" xmlns:xs="http://www.w3.org/2001/XMLSchema" xmlns:p="http://schemas.microsoft.com/office/2006/metadata/properties" xmlns:ns2="1ccc0202-570a-4c76-b717-959d73301744" targetNamespace="http://schemas.microsoft.com/office/2006/metadata/properties" ma:root="true" ma:fieldsID="51c391f78a4e40208510eff2b869fca9" ns2:_="">
    <xsd:import namespace="1ccc0202-570a-4c76-b717-959d73301744"/>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GenerationTime" minOccurs="0"/>
                <xsd:element ref="ns2:MediaServiceEventHashCode" minOccurs="0"/>
                <xsd:element ref="ns2:MediaLengthInSeconds" minOccurs="0"/>
                <xsd:element ref="ns2:MediaServiceDateTake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ccc0202-570a-4c76-b717-959d7330174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SearchProperties" ma:index="15"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6D7F8FE1-4434-4E62-9961-999C052E8A1D}">
  <ds:schemaRefs>
    <ds:schemaRef ds:uri="http://schemas.microsoft.com/sharepoint/v3/contenttype/forms"/>
  </ds:schemaRefs>
</ds:datastoreItem>
</file>

<file path=customXml/itemProps2.xml><?xml version="1.0" encoding="utf-8"?>
<ds:datastoreItem xmlns:ds="http://schemas.openxmlformats.org/officeDocument/2006/customXml" ds:itemID="{78144617-288D-41E9-A0CA-2651312008E0}"/>
</file>

<file path=customXml/itemProps3.xml><?xml version="1.0" encoding="utf-8"?>
<ds:datastoreItem xmlns:ds="http://schemas.openxmlformats.org/officeDocument/2006/customXml" ds:itemID="{D45E8405-322E-4A13-8E84-4ADFD06B1E2F}">
  <ds:schemaRefs>
    <ds:schemaRef ds:uri="http://schemas.microsoft.com/office/2006/documentManagement/types"/>
    <ds:schemaRef ds:uri="http://www.w3.org/XML/1998/namespace"/>
    <ds:schemaRef ds:uri="1ccc0202-570a-4c76-b717-959d73301744"/>
    <ds:schemaRef ds:uri="http://purl.org/dc/terms/"/>
    <ds:schemaRef ds:uri="http://purl.org/dc/dcmitype/"/>
    <ds:schemaRef ds:uri="http://purl.org/dc/elements/1.1/"/>
    <ds:schemaRef ds:uri="http://schemas.openxmlformats.org/package/2006/metadata/core-properties"/>
    <ds:schemaRef ds:uri="http://schemas.microsoft.com/office/infopath/2007/PartnerControls"/>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1628</Words>
  <Application>Microsoft Office PowerPoint</Application>
  <PresentationFormat>画面に合わせる (4:3)</PresentationFormat>
  <Paragraphs>248</Paragraphs>
  <Slides>22</Slides>
  <Notes>22</Notes>
  <HiddenSlides>0</HiddenSlides>
  <MMClips>0</MMClips>
  <ScaleCrop>false</ScaleCrop>
  <HeadingPairs>
    <vt:vector size="8" baseType="variant">
      <vt:variant>
        <vt:lpstr>使用されているフォント</vt:lpstr>
      </vt:variant>
      <vt:variant>
        <vt:i4>6</vt:i4>
      </vt:variant>
      <vt:variant>
        <vt:lpstr>テーマ</vt:lpstr>
      </vt:variant>
      <vt:variant>
        <vt:i4>1</vt:i4>
      </vt:variant>
      <vt:variant>
        <vt:lpstr>埋め込まれた OLE サーバー</vt:lpstr>
      </vt:variant>
      <vt:variant>
        <vt:i4>1</vt:i4>
      </vt:variant>
      <vt:variant>
        <vt:lpstr>スライド タイトル</vt:lpstr>
      </vt:variant>
      <vt:variant>
        <vt:i4>22</vt:i4>
      </vt:variant>
    </vt:vector>
  </HeadingPairs>
  <TitlesOfParts>
    <vt:vector size="30" baseType="lpstr">
      <vt:lpstr>メイリオ</vt:lpstr>
      <vt:lpstr>メイリオ</vt:lpstr>
      <vt:lpstr>Yu Gothic</vt:lpstr>
      <vt:lpstr>Arial</vt:lpstr>
      <vt:lpstr>Calibri</vt:lpstr>
      <vt:lpstr>Calibri Light</vt:lpstr>
      <vt:lpstr>ホワイト</vt:lpstr>
      <vt:lpstr>think-cell スライド</vt:lpstr>
      <vt:lpstr>PowerPoint プレゼンテーション</vt:lpstr>
      <vt:lpstr>PowerPoint プレゼンテーション</vt:lpstr>
      <vt:lpstr>PowerPoint プレゼンテーション</vt:lpstr>
      <vt:lpstr>SH"U"Nプロジェクトとは？</vt:lpstr>
      <vt:lpstr>SH"U"Nプロジェクトとは？</vt:lpstr>
      <vt:lpstr>PowerPoint プレゼンテーション</vt:lpstr>
      <vt:lpstr>SH"U"Nプロジェクトアプリの インストールのしかた</vt:lpstr>
      <vt:lpstr>SH"U"Nプロジェクトアプリの インストールのしかた</vt:lpstr>
      <vt:lpstr>SH"U"Nプロジェクトアプリの インストールのしかた</vt:lpstr>
      <vt:lpstr>SH"U"Nプロジェクトアプリの インストールのしかた</vt:lpstr>
      <vt:lpstr>SH"U"Nプロジェクトの利用設定</vt:lpstr>
      <vt:lpstr>SH"U"Nプロジェクトの利用設定</vt:lpstr>
      <vt:lpstr>PowerPoint プレゼンテーション</vt:lpstr>
      <vt:lpstr>アプリの画面説明</vt:lpstr>
      <vt:lpstr>アプリの画面説明</vt:lpstr>
      <vt:lpstr>アプリを活用してみよう</vt:lpstr>
      <vt:lpstr>アプリを活用してみよう</vt:lpstr>
      <vt:lpstr>アプリを活用してみよう</vt:lpstr>
      <vt:lpstr>アプリを活用してみよう</vt:lpstr>
      <vt:lpstr>さかなを調べてみよう</vt:lpstr>
      <vt:lpstr>さかなを調べてみよう</vt:lpstr>
      <vt:lpstr>問い合わせ先</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
  <cp:lastModifiedBy/>
  <cp:revision>44</cp:revision>
  <dcterms:created xsi:type="dcterms:W3CDTF">2021-08-16T09:05:36Z</dcterms:created>
  <dcterms:modified xsi:type="dcterms:W3CDTF">2024-02-02T06:49:40Z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0x0101004BFB4DA5BB34FA47A8FA7AE6B4938B14</vt:lpwstr>
  </property>
  <property fmtid="{D5CDD505-2E9C-101B-9397-08002B2CF9AE}" pid="3" name="Order">
    <vt:lpwstr>105800.000000000</vt:lpwstr>
  </property>
  <property fmtid="{D5CDD505-2E9C-101B-9397-08002B2CF9AE}" pid="4" name="xd_ProgID">
    <vt:lpwstr/>
  </property>
  <property fmtid="{D5CDD505-2E9C-101B-9397-08002B2CF9AE}" pid="5" name="ComplianceAssetId">
    <vt:lpwstr/>
  </property>
  <property fmtid="{D5CDD505-2E9C-101B-9397-08002B2CF9AE}" pid="6" name="TemplateUrl">
    <vt:lpwstr/>
  </property>
  <property fmtid="{D5CDD505-2E9C-101B-9397-08002B2CF9AE}" pid="7" name="_ExtendedDescription">
    <vt:lpwstr/>
  </property>
  <property fmtid="{D5CDD505-2E9C-101B-9397-08002B2CF9AE}" pid="8" name="TriggerFlowInfo">
    <vt:lpwstr/>
  </property>
  <property fmtid="{D5CDD505-2E9C-101B-9397-08002B2CF9AE}" pid="9" name="xd_Signature">
    <vt:lpwstr/>
  </property>
</Properties>
</file>