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slideLayouts/slideLayout7.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72" r:id="rId5"/>
  </p:sldMasterIdLst>
  <p:notesMasterIdLst>
    <p:notesMasterId r:id="rId21"/>
  </p:notesMasterIdLst>
  <p:handoutMasterIdLst>
    <p:handoutMasterId r:id="rId22"/>
  </p:handoutMasterIdLst>
  <p:sldIdLst>
    <p:sldId id="460" r:id="rId6"/>
    <p:sldId id="456" r:id="rId7"/>
    <p:sldId id="356" r:id="rId8"/>
    <p:sldId id="299" r:id="rId9"/>
    <p:sldId id="300" r:id="rId10"/>
    <p:sldId id="355" r:id="rId11"/>
    <p:sldId id="303" r:id="rId12"/>
    <p:sldId id="304" r:id="rId13"/>
    <p:sldId id="457" r:id="rId14"/>
    <p:sldId id="305" r:id="rId15"/>
    <p:sldId id="458" r:id="rId16"/>
    <p:sldId id="459" r:id="rId17"/>
    <p:sldId id="306" r:id="rId18"/>
    <p:sldId id="308" r:id="rId19"/>
    <p:sldId id="309" r:id="rId20"/>
  </p:sldIdLst>
  <p:sldSz cx="9144000" cy="6858000" type="screen4x3"/>
  <p:notesSz cx="6735763" cy="9866313"/>
  <p:custDataLst>
    <p:tags r:id="rId23"/>
  </p:custDataLst>
  <p:defaultTextStyle>
    <a:defPPr>
      <a:defRPr lang="ja-JP"/>
    </a:defPPr>
    <a:lvl1pPr marL="0" algn="l" defTabSz="829178" rtl="0" eaLnBrk="1" latinLnBrk="0" hangingPunct="1">
      <a:defRPr kumimoji="1" sz="1632" kern="1200">
        <a:solidFill>
          <a:schemeClr val="tx1"/>
        </a:solidFill>
        <a:latin typeface="+mn-lt"/>
        <a:ea typeface="+mn-ea"/>
        <a:cs typeface="+mn-cs"/>
      </a:defRPr>
    </a:lvl1pPr>
    <a:lvl2pPr marL="414589" algn="l" defTabSz="829178" rtl="0" eaLnBrk="1" latinLnBrk="0" hangingPunct="1">
      <a:defRPr kumimoji="1" sz="1632" kern="1200">
        <a:solidFill>
          <a:schemeClr val="tx1"/>
        </a:solidFill>
        <a:latin typeface="+mn-lt"/>
        <a:ea typeface="+mn-ea"/>
        <a:cs typeface="+mn-cs"/>
      </a:defRPr>
    </a:lvl2pPr>
    <a:lvl3pPr marL="829178" algn="l" defTabSz="829178" rtl="0" eaLnBrk="1" latinLnBrk="0" hangingPunct="1">
      <a:defRPr kumimoji="1" sz="1632" kern="1200">
        <a:solidFill>
          <a:schemeClr val="tx1"/>
        </a:solidFill>
        <a:latin typeface="+mn-lt"/>
        <a:ea typeface="+mn-ea"/>
        <a:cs typeface="+mn-cs"/>
      </a:defRPr>
    </a:lvl3pPr>
    <a:lvl4pPr marL="1243767" algn="l" defTabSz="829178" rtl="0" eaLnBrk="1" latinLnBrk="0" hangingPunct="1">
      <a:defRPr kumimoji="1" sz="1632" kern="1200">
        <a:solidFill>
          <a:schemeClr val="tx1"/>
        </a:solidFill>
        <a:latin typeface="+mn-lt"/>
        <a:ea typeface="+mn-ea"/>
        <a:cs typeface="+mn-cs"/>
      </a:defRPr>
    </a:lvl4pPr>
    <a:lvl5pPr marL="1658356" algn="l" defTabSz="829178" rtl="0" eaLnBrk="1" latinLnBrk="0" hangingPunct="1">
      <a:defRPr kumimoji="1" sz="1632" kern="1200">
        <a:solidFill>
          <a:schemeClr val="tx1"/>
        </a:solidFill>
        <a:latin typeface="+mn-lt"/>
        <a:ea typeface="+mn-ea"/>
        <a:cs typeface="+mn-cs"/>
      </a:defRPr>
    </a:lvl5pPr>
    <a:lvl6pPr marL="2072945" algn="l" defTabSz="829178" rtl="0" eaLnBrk="1" latinLnBrk="0" hangingPunct="1">
      <a:defRPr kumimoji="1" sz="1632" kern="1200">
        <a:solidFill>
          <a:schemeClr val="tx1"/>
        </a:solidFill>
        <a:latin typeface="+mn-lt"/>
        <a:ea typeface="+mn-ea"/>
        <a:cs typeface="+mn-cs"/>
      </a:defRPr>
    </a:lvl6pPr>
    <a:lvl7pPr marL="2487534" algn="l" defTabSz="829178" rtl="0" eaLnBrk="1" latinLnBrk="0" hangingPunct="1">
      <a:defRPr kumimoji="1" sz="1632" kern="1200">
        <a:solidFill>
          <a:schemeClr val="tx1"/>
        </a:solidFill>
        <a:latin typeface="+mn-lt"/>
        <a:ea typeface="+mn-ea"/>
        <a:cs typeface="+mn-cs"/>
      </a:defRPr>
    </a:lvl7pPr>
    <a:lvl8pPr marL="2902123" algn="l" defTabSz="829178" rtl="0" eaLnBrk="1" latinLnBrk="0" hangingPunct="1">
      <a:defRPr kumimoji="1" sz="1632" kern="1200">
        <a:solidFill>
          <a:schemeClr val="tx1"/>
        </a:solidFill>
        <a:latin typeface="+mn-lt"/>
        <a:ea typeface="+mn-ea"/>
        <a:cs typeface="+mn-cs"/>
      </a:defRPr>
    </a:lvl8pPr>
    <a:lvl9pPr marL="3316712" algn="l" defTabSz="829178" rtl="0" eaLnBrk="1" latinLnBrk="0" hangingPunct="1">
      <a:defRPr kumimoji="1" sz="1632" kern="1200">
        <a:solidFill>
          <a:schemeClr val="tx1"/>
        </a:solidFill>
        <a:latin typeface="+mn-lt"/>
        <a:ea typeface="+mn-ea"/>
        <a:cs typeface="+mn-cs"/>
      </a:defRPr>
    </a:lvl9pPr>
  </p:defaultTextStyle>
  <p:extLst>
    <p:ext uri="{521415D9-36F7-43E2-AB2F-B90AF26B5E84}">
      <p14:sectionLst xmlns:p14="http://schemas.microsoft.com/office/powerpoint/2010/main">
        <p14:section name="オンライン診療" id="{0598A6B9-326B-4E28-97BA-F3FA2E65BBB0}">
          <p14:sldIdLst>
            <p14:sldId id="460"/>
            <p14:sldId id="456"/>
            <p14:sldId id="356"/>
            <p14:sldId id="299"/>
            <p14:sldId id="300"/>
            <p14:sldId id="355"/>
            <p14:sldId id="303"/>
            <p14:sldId id="304"/>
            <p14:sldId id="457"/>
            <p14:sldId id="305"/>
            <p14:sldId id="458"/>
            <p14:sldId id="459"/>
            <p14:sldId id="306"/>
            <p14:sldId id="308"/>
            <p14:sldId id="309"/>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1633" userDrawn="1">
          <p15:clr>
            <a:srgbClr val="A4A3A4"/>
          </p15:clr>
        </p15:guide>
        <p15:guide id="4" pos="841" userDrawn="1">
          <p15:clr>
            <a:srgbClr val="A4A3A4"/>
          </p15:clr>
        </p15:guide>
        <p15:guide id="5" pos="3902" userDrawn="1">
          <p15:clr>
            <a:srgbClr val="A4A3A4"/>
          </p15:clr>
        </p15:guide>
        <p15:guide id="6" pos="4936" userDrawn="1">
          <p15:clr>
            <a:srgbClr val="A4A3A4"/>
          </p15:clr>
        </p15:guide>
        <p15:guide id="7" pos="2764" userDrawn="1">
          <p15:clr>
            <a:srgbClr val="A4A3A4"/>
          </p15:clr>
        </p15:guide>
        <p15:guide id="8" pos="5035" userDrawn="1">
          <p15:clr>
            <a:srgbClr val="A4A3A4"/>
          </p15:clr>
        </p15:guide>
        <p15:guide id="9" pos="3220" userDrawn="1">
          <p15:clr>
            <a:srgbClr val="A4A3A4"/>
          </p15:clr>
        </p15:guide>
        <p15:guide id="10" orient="horz" pos="1141" userDrawn="1">
          <p15:clr>
            <a:srgbClr val="A4A3A4"/>
          </p15:clr>
        </p15:guide>
        <p15:guide id="11" pos="1064" userDrawn="1">
          <p15:clr>
            <a:srgbClr val="A4A3A4"/>
          </p15:clr>
        </p15:guide>
        <p15:guide id="12" pos="612" userDrawn="1">
          <p15:clr>
            <a:srgbClr val="A4A3A4"/>
          </p15:clr>
        </p15:guide>
        <p15:guide id="13" orient="horz" pos="1935" userDrawn="1">
          <p15:clr>
            <a:srgbClr val="A4A3A4"/>
          </p15:clr>
        </p15:guide>
        <p15:guide id="14" orient="horz" pos="4128" userDrawn="1">
          <p15:clr>
            <a:srgbClr val="A4A3A4"/>
          </p15:clr>
        </p15:guide>
        <p15:guide id="15" pos="5374" userDrawn="1">
          <p15:clr>
            <a:srgbClr val="A4A3A4"/>
          </p15:clr>
        </p15:guide>
        <p15:guide id="16" pos="1743" userDrawn="1">
          <p15:clr>
            <a:srgbClr val="A4A3A4"/>
          </p15:clr>
        </p15:guide>
        <p15:guide id="17" pos="185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E19041"/>
    <a:srgbClr val="BBEFCC"/>
    <a:srgbClr val="FFFFFF"/>
    <a:srgbClr val="FDEADA"/>
    <a:srgbClr val="FB5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3B1F76-F08C-70FF-C9AD-77E73FD6C77D}" v="1" dt="2023-07-24T09:07:09.83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91" autoAdjust="0"/>
    <p:restoredTop sz="74221" autoAdjust="0"/>
  </p:normalViewPr>
  <p:slideViewPr>
    <p:cSldViewPr>
      <p:cViewPr varScale="1">
        <p:scale>
          <a:sx n="79" d="100"/>
          <a:sy n="79" d="100"/>
        </p:scale>
        <p:origin x="156" y="90"/>
      </p:cViewPr>
      <p:guideLst>
        <p:guide orient="horz" pos="2160"/>
        <p:guide pos="2880"/>
        <p:guide pos="1633"/>
        <p:guide pos="841"/>
        <p:guide pos="3902"/>
        <p:guide pos="4936"/>
        <p:guide pos="2764"/>
        <p:guide pos="5035"/>
        <p:guide pos="3220"/>
        <p:guide orient="horz" pos="1141"/>
        <p:guide pos="1064"/>
        <p:guide pos="612"/>
        <p:guide orient="horz" pos="1935"/>
        <p:guide orient="horz" pos="4128"/>
        <p:guide pos="5374"/>
        <p:guide pos="1743"/>
        <p:guide pos="1858"/>
      </p:guideLst>
    </p:cSldViewPr>
  </p:slideViewPr>
  <p:outlineViewPr>
    <p:cViewPr>
      <p:scale>
        <a:sx n="33" d="100"/>
        <a:sy n="33" d="100"/>
      </p:scale>
      <p:origin x="0" y="-36624"/>
    </p:cViewPr>
  </p:outlineViewPr>
  <p:notesTextViewPr>
    <p:cViewPr>
      <p:scale>
        <a:sx n="75" d="100"/>
        <a:sy n="75" d="100"/>
      </p:scale>
      <p:origin x="0" y="0"/>
    </p:cViewPr>
  </p:notesTextViewPr>
  <p:sorterViewPr>
    <p:cViewPr varScale="1">
      <p:scale>
        <a:sx n="100" d="100"/>
        <a:sy n="100" d="100"/>
      </p:scale>
      <p:origin x="0" y="0"/>
    </p:cViewPr>
  </p:sorterViewPr>
  <p:notesViewPr>
    <p:cSldViewPr>
      <p:cViewPr varScale="1">
        <p:scale>
          <a:sx n="80" d="100"/>
          <a:sy n="80" d="100"/>
        </p:scale>
        <p:origin x="403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621" cy="494813"/>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572" y="0"/>
            <a:ext cx="2918621" cy="494813"/>
          </a:xfrm>
          <a:prstGeom prst="rect">
            <a:avLst/>
          </a:prstGeom>
        </p:spPr>
        <p:txBody>
          <a:bodyPr vert="horz" lIns="90644" tIns="45322" rIns="90644" bIns="45322" rtlCol="0"/>
          <a:lstStyle>
            <a:lvl1pPr algn="r">
              <a:defRPr sz="1200"/>
            </a:lvl1pPr>
          </a:lstStyle>
          <a:p>
            <a:fld id="{6B1CF1F0-73BC-4403-83B4-E71843A26B8E}" type="datetimeFigureOut">
              <a:rPr kumimoji="1" lang="ja-JP" altLang="en-US" smtClean="0"/>
              <a:t>2024/2/7</a:t>
            </a:fld>
            <a:endParaRPr kumimoji="1" lang="ja-JP" altLang="en-US"/>
          </a:p>
        </p:txBody>
      </p:sp>
      <p:sp>
        <p:nvSpPr>
          <p:cNvPr id="4" name="フッター プレースホルダー 3"/>
          <p:cNvSpPr>
            <a:spLocks noGrp="1"/>
          </p:cNvSpPr>
          <p:nvPr>
            <p:ph type="ftr" sz="quarter" idx="2"/>
          </p:nvPr>
        </p:nvSpPr>
        <p:spPr>
          <a:xfrm>
            <a:off x="1" y="9371501"/>
            <a:ext cx="2918621" cy="494813"/>
          </a:xfrm>
          <a:prstGeom prst="rect">
            <a:avLst/>
          </a:prstGeom>
        </p:spPr>
        <p:txBody>
          <a:bodyPr vert="horz" lIns="90644" tIns="45322" rIns="90644" bIns="4532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572" y="9371501"/>
            <a:ext cx="2918621" cy="494813"/>
          </a:xfrm>
          <a:prstGeom prst="rect">
            <a:avLst/>
          </a:prstGeom>
        </p:spPr>
        <p:txBody>
          <a:bodyPr vert="horz" lIns="90644" tIns="45322" rIns="90644" bIns="45322" rtlCol="0" anchor="b"/>
          <a:lstStyle>
            <a:lvl1pPr algn="r">
              <a:defRPr sz="1200"/>
            </a:lvl1pPr>
          </a:lstStyle>
          <a:p>
            <a:fld id="{971D8998-86D0-44B3-94F7-C25B5271E52B}" type="slidenum">
              <a:rPr kumimoji="1" lang="ja-JP" altLang="en-US" smtClean="0"/>
              <a:t>‹#›</a:t>
            </a:fld>
            <a:endParaRPr kumimoji="1" lang="ja-JP" altLang="en-US"/>
          </a:p>
        </p:txBody>
      </p:sp>
    </p:spTree>
    <p:extLst>
      <p:ext uri="{BB962C8B-B14F-4D97-AF65-F5344CB8AC3E}">
        <p14:creationId xmlns:p14="http://schemas.microsoft.com/office/powerpoint/2010/main" val="1800271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97" cy="494972"/>
          </a:xfrm>
          <a:prstGeom prst="rect">
            <a:avLst/>
          </a:prstGeom>
        </p:spPr>
        <p:txBody>
          <a:bodyPr vert="horz" lIns="83148" tIns="41574" rIns="83148" bIns="41574" rtlCol="0"/>
          <a:lstStyle>
            <a:lvl1pPr algn="l">
              <a:defRPr sz="1100"/>
            </a:lvl1pPr>
          </a:lstStyle>
          <a:p>
            <a:endParaRPr kumimoji="1" lang="ja-JP" altLang="en-US"/>
          </a:p>
        </p:txBody>
      </p:sp>
      <p:sp>
        <p:nvSpPr>
          <p:cNvPr id="3" name="日付プレースホルダー 2"/>
          <p:cNvSpPr>
            <a:spLocks noGrp="1"/>
          </p:cNvSpPr>
          <p:nvPr>
            <p:ph type="dt" idx="1"/>
          </p:nvPr>
        </p:nvSpPr>
        <p:spPr>
          <a:xfrm>
            <a:off x="3815868" y="1"/>
            <a:ext cx="2917897" cy="494972"/>
          </a:xfrm>
          <a:prstGeom prst="rect">
            <a:avLst/>
          </a:prstGeom>
        </p:spPr>
        <p:txBody>
          <a:bodyPr vert="horz" lIns="83148" tIns="41574" rIns="83148" bIns="41574" rtlCol="0"/>
          <a:lstStyle>
            <a:lvl1pPr algn="r">
              <a:defRPr sz="1100"/>
            </a:lvl1pPr>
          </a:lstStyle>
          <a:p>
            <a:fld id="{2053EECF-6E38-4A9F-A42A-194BE4369BD3}" type="datetimeFigureOut">
              <a:rPr kumimoji="1" lang="ja-JP" altLang="en-US" smtClean="0"/>
              <a:t>2024/2/7</a:t>
            </a:fld>
            <a:endParaRPr kumimoji="1" lang="ja-JP" altLang="en-US"/>
          </a:p>
        </p:txBody>
      </p:sp>
      <p:sp>
        <p:nvSpPr>
          <p:cNvPr id="4" name="スライド イメージ プレースホルダー 3"/>
          <p:cNvSpPr>
            <a:spLocks noGrp="1" noRot="1" noChangeAspect="1"/>
          </p:cNvSpPr>
          <p:nvPr>
            <p:ph type="sldImg" idx="2"/>
          </p:nvPr>
        </p:nvSpPr>
        <p:spPr>
          <a:xfrm>
            <a:off x="1150938" y="1235075"/>
            <a:ext cx="4433887" cy="3327400"/>
          </a:xfrm>
          <a:prstGeom prst="rect">
            <a:avLst/>
          </a:prstGeom>
          <a:noFill/>
          <a:ln w="12700">
            <a:solidFill>
              <a:prstClr val="black"/>
            </a:solidFill>
          </a:ln>
        </p:spPr>
        <p:txBody>
          <a:bodyPr vert="horz" lIns="83148" tIns="41574" rIns="83148" bIns="41574" rtlCol="0" anchor="ctr"/>
          <a:lstStyle/>
          <a:p>
            <a:endParaRPr lang="ja-JP" altLang="en-US"/>
          </a:p>
        </p:txBody>
      </p:sp>
      <p:sp>
        <p:nvSpPr>
          <p:cNvPr id="5" name="ノート プレースホルダー 4"/>
          <p:cNvSpPr>
            <a:spLocks noGrp="1"/>
          </p:cNvSpPr>
          <p:nvPr>
            <p:ph type="body" sz="quarter" idx="3"/>
          </p:nvPr>
        </p:nvSpPr>
        <p:spPr>
          <a:xfrm>
            <a:off x="673976" y="4748838"/>
            <a:ext cx="5387811" cy="3885223"/>
          </a:xfrm>
          <a:prstGeom prst="rect">
            <a:avLst/>
          </a:prstGeom>
        </p:spPr>
        <p:txBody>
          <a:bodyPr vert="horz" lIns="83148" tIns="41574" rIns="83148" bIns="41574"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371342"/>
            <a:ext cx="2918897" cy="494971"/>
          </a:xfrm>
          <a:prstGeom prst="rect">
            <a:avLst/>
          </a:prstGeom>
        </p:spPr>
        <p:txBody>
          <a:bodyPr vert="horz" lIns="83148" tIns="41574" rIns="83148" bIns="41574"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15868" y="9371342"/>
            <a:ext cx="2917897" cy="494971"/>
          </a:xfrm>
          <a:prstGeom prst="rect">
            <a:avLst/>
          </a:prstGeom>
        </p:spPr>
        <p:txBody>
          <a:bodyPr vert="horz" lIns="83148" tIns="41574" rIns="83148" bIns="41574" rtlCol="0" anchor="b"/>
          <a:lstStyle>
            <a:lvl1pPr algn="r">
              <a:defRPr sz="1100"/>
            </a:lvl1pPr>
          </a:lstStyle>
          <a:p>
            <a:fld id="{963FA24A-B145-4DC5-8F25-2D41A644D22D}" type="slidenum">
              <a:rPr kumimoji="1" lang="ja-JP" altLang="en-US" smtClean="0"/>
              <a:t>‹#›</a:t>
            </a:fld>
            <a:endParaRPr kumimoji="1" lang="ja-JP" altLang="en-US"/>
          </a:p>
        </p:txBody>
      </p:sp>
    </p:spTree>
    <p:extLst>
      <p:ext uri="{BB962C8B-B14F-4D97-AF65-F5344CB8AC3E}">
        <p14:creationId xmlns:p14="http://schemas.microsoft.com/office/powerpoint/2010/main" val="3745828380"/>
      </p:ext>
    </p:extLst>
  </p:cSld>
  <p:clrMap bg1="lt1" tx1="dk1" bg2="lt2" tx2="dk2" accent1="accent1" accent2="accent2" accent3="accent3" accent4="accent4" accent5="accent5" accent6="accent6" hlink="hlink" folHlink="folHlink"/>
  <p:notesStyle>
    <a:lvl1pPr marL="0" algn="l" defTabSz="829178" rtl="0" eaLnBrk="1" latinLnBrk="0" hangingPunct="1">
      <a:defRPr kumimoji="1" sz="1088" kern="1200">
        <a:solidFill>
          <a:schemeClr val="tx1"/>
        </a:solidFill>
        <a:latin typeface="BIZ UDPゴシック" panose="020B0400000000000000" pitchFamily="50" charset="-128"/>
        <a:ea typeface="BIZ UDPゴシック" panose="020B0400000000000000" pitchFamily="50" charset="-128"/>
        <a:cs typeface="+mn-cs"/>
      </a:defRPr>
    </a:lvl1pPr>
    <a:lvl2pPr marL="414589" algn="l" defTabSz="829178" rtl="0" eaLnBrk="1" latinLnBrk="0" hangingPunct="1">
      <a:defRPr kumimoji="1" sz="1088" kern="1200">
        <a:solidFill>
          <a:schemeClr val="tx1"/>
        </a:solidFill>
        <a:latin typeface="+mn-lt"/>
        <a:ea typeface="+mn-ea"/>
        <a:cs typeface="+mn-cs"/>
      </a:defRPr>
    </a:lvl2pPr>
    <a:lvl3pPr marL="829178" algn="l" defTabSz="829178" rtl="0" eaLnBrk="1" latinLnBrk="0" hangingPunct="1">
      <a:defRPr kumimoji="1" sz="1088" kern="1200">
        <a:solidFill>
          <a:schemeClr val="tx1"/>
        </a:solidFill>
        <a:latin typeface="+mn-lt"/>
        <a:ea typeface="+mn-ea"/>
        <a:cs typeface="+mn-cs"/>
      </a:defRPr>
    </a:lvl3pPr>
    <a:lvl4pPr marL="1243767" algn="l" defTabSz="829178" rtl="0" eaLnBrk="1" latinLnBrk="0" hangingPunct="1">
      <a:defRPr kumimoji="1" sz="1088" kern="1200">
        <a:solidFill>
          <a:schemeClr val="tx1"/>
        </a:solidFill>
        <a:latin typeface="+mn-lt"/>
        <a:ea typeface="+mn-ea"/>
        <a:cs typeface="+mn-cs"/>
      </a:defRPr>
    </a:lvl4pPr>
    <a:lvl5pPr marL="1658356" algn="l" defTabSz="829178" rtl="0" eaLnBrk="1" latinLnBrk="0" hangingPunct="1">
      <a:defRPr kumimoji="1" sz="1088" kern="1200">
        <a:solidFill>
          <a:schemeClr val="tx1"/>
        </a:solidFill>
        <a:latin typeface="+mn-lt"/>
        <a:ea typeface="+mn-ea"/>
        <a:cs typeface="+mn-cs"/>
      </a:defRPr>
    </a:lvl5pPr>
    <a:lvl6pPr marL="2072945" algn="l" defTabSz="829178" rtl="0" eaLnBrk="1" latinLnBrk="0" hangingPunct="1">
      <a:defRPr kumimoji="1" sz="1088" kern="1200">
        <a:solidFill>
          <a:schemeClr val="tx1"/>
        </a:solidFill>
        <a:latin typeface="+mn-lt"/>
        <a:ea typeface="+mn-ea"/>
        <a:cs typeface="+mn-cs"/>
      </a:defRPr>
    </a:lvl6pPr>
    <a:lvl7pPr marL="2487534" algn="l" defTabSz="829178" rtl="0" eaLnBrk="1" latinLnBrk="0" hangingPunct="1">
      <a:defRPr kumimoji="1" sz="1088" kern="1200">
        <a:solidFill>
          <a:schemeClr val="tx1"/>
        </a:solidFill>
        <a:latin typeface="+mn-lt"/>
        <a:ea typeface="+mn-ea"/>
        <a:cs typeface="+mn-cs"/>
      </a:defRPr>
    </a:lvl7pPr>
    <a:lvl8pPr marL="2902123" algn="l" defTabSz="829178" rtl="0" eaLnBrk="1" latinLnBrk="0" hangingPunct="1">
      <a:defRPr kumimoji="1" sz="1088" kern="1200">
        <a:solidFill>
          <a:schemeClr val="tx1"/>
        </a:solidFill>
        <a:latin typeface="+mn-lt"/>
        <a:ea typeface="+mn-ea"/>
        <a:cs typeface="+mn-cs"/>
      </a:defRPr>
    </a:lvl8pPr>
    <a:lvl9pPr marL="3316712" algn="l" defTabSz="829178" rtl="0" eaLnBrk="1" latinLnBrk="0" hangingPunct="1">
      <a:defRPr kumimoji="1" sz="108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85725"/>
            <a:endParaRPr kumimoji="1" lang="en-US" altLang="ja-JP" sz="1200" u="none"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963FA24A-B145-4DC5-8F25-2D41A644D22D}" type="slidenum">
              <a:rPr kumimoji="1" lang="ja-JP" altLang="en-US" smtClean="0"/>
              <a:t>1</a:t>
            </a:fld>
            <a:endParaRPr kumimoji="1" lang="ja-JP" altLang="en-US" dirty="0"/>
          </a:p>
        </p:txBody>
      </p:sp>
    </p:spTree>
    <p:extLst>
      <p:ext uri="{BB962C8B-B14F-4D97-AF65-F5344CB8AC3E}">
        <p14:creationId xmlns:p14="http://schemas.microsoft.com/office/powerpoint/2010/main" val="1090242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0938" y="1235075"/>
            <a:ext cx="4433887" cy="3327400"/>
          </a:xfrm>
        </p:spPr>
      </p:sp>
      <p:sp>
        <p:nvSpPr>
          <p:cNvPr id="3" name="ノート プレースホルダー 2"/>
          <p:cNvSpPr>
            <a:spLocks noGrp="1"/>
          </p:cNvSpPr>
          <p:nvPr>
            <p:ph type="body" idx="1"/>
          </p:nvPr>
        </p:nvSpPr>
        <p:spPr>
          <a:xfrm>
            <a:off x="1097178" y="4748836"/>
            <a:ext cx="4541409" cy="3079919"/>
          </a:xfrm>
        </p:spPr>
        <p:txBody>
          <a:bodyPr/>
          <a:lstStyle/>
          <a:p>
            <a:endPar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1417084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0938" y="1235075"/>
            <a:ext cx="4433887" cy="3327400"/>
          </a:xfrm>
        </p:spPr>
      </p:sp>
      <p:sp>
        <p:nvSpPr>
          <p:cNvPr id="3" name="ノート プレースホルダー 2"/>
          <p:cNvSpPr>
            <a:spLocks noGrp="1"/>
          </p:cNvSpPr>
          <p:nvPr>
            <p:ph type="body" idx="1"/>
          </p:nvPr>
        </p:nvSpPr>
        <p:spPr>
          <a:xfrm>
            <a:off x="1097178" y="4748836"/>
            <a:ext cx="4541409" cy="3079919"/>
          </a:xfrm>
        </p:spPr>
        <p:txBody>
          <a:bodyPr/>
          <a:lstStyle/>
          <a:p>
            <a:endPar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1541544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0938" y="1235075"/>
            <a:ext cx="4433887" cy="3327400"/>
          </a:xfrm>
        </p:spPr>
      </p:sp>
      <p:sp>
        <p:nvSpPr>
          <p:cNvPr id="3" name="ノート プレースホルダー 2"/>
          <p:cNvSpPr>
            <a:spLocks noGrp="1"/>
          </p:cNvSpPr>
          <p:nvPr>
            <p:ph type="body" idx="1"/>
          </p:nvPr>
        </p:nvSpPr>
        <p:spPr>
          <a:xfrm>
            <a:off x="1097178" y="4748836"/>
            <a:ext cx="4541409" cy="3079919"/>
          </a:xfrm>
        </p:spPr>
        <p:txBody>
          <a:bodyPr/>
          <a:lstStyle/>
          <a:p>
            <a:endPar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Tree>
    <p:extLst>
      <p:ext uri="{BB962C8B-B14F-4D97-AF65-F5344CB8AC3E}">
        <p14:creationId xmlns:p14="http://schemas.microsoft.com/office/powerpoint/2010/main" val="123210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1375" y="1136650"/>
            <a:ext cx="4435475" cy="3327400"/>
          </a:xfrm>
        </p:spPr>
      </p:sp>
      <p:sp>
        <p:nvSpPr>
          <p:cNvPr id="3" name="ノート プレースホルダー 2"/>
          <p:cNvSpPr>
            <a:spLocks noGrp="1"/>
          </p:cNvSpPr>
          <p:nvPr>
            <p:ph type="body" idx="1"/>
          </p:nvPr>
        </p:nvSpPr>
        <p:spPr>
          <a:xfrm>
            <a:off x="788950" y="4748838"/>
            <a:ext cx="4541409" cy="1801363"/>
          </a:xfrm>
        </p:spPr>
        <p:txBody>
          <a:bodyPr/>
          <a:lstStyle/>
          <a:p>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Tree>
    <p:extLst>
      <p:ext uri="{BB962C8B-B14F-4D97-AF65-F5344CB8AC3E}">
        <p14:creationId xmlns:p14="http://schemas.microsoft.com/office/powerpoint/2010/main" val="2087033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0938" y="1235075"/>
            <a:ext cx="4433887" cy="3327400"/>
          </a:xfrm>
        </p:spPr>
      </p:sp>
      <p:sp>
        <p:nvSpPr>
          <p:cNvPr id="3" name="ノート プレースホルダー 2"/>
          <p:cNvSpPr>
            <a:spLocks noGrp="1"/>
          </p:cNvSpPr>
          <p:nvPr>
            <p:ph type="body" idx="1"/>
          </p:nvPr>
        </p:nvSpPr>
        <p:spPr>
          <a:xfrm>
            <a:off x="1097178" y="4748838"/>
            <a:ext cx="4541409" cy="2715346"/>
          </a:xfrm>
        </p:spPr>
        <p:txBody>
          <a:bodyPr/>
          <a:lstStyle/>
          <a:p>
            <a:endParaRPr lang="ja-JP" altLang="en-US"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14</a:t>
            </a:fld>
            <a:endParaRPr kumimoji="1" lang="ja-JP" altLang="en-US"/>
          </a:p>
        </p:txBody>
      </p:sp>
    </p:spTree>
    <p:extLst>
      <p:ext uri="{BB962C8B-B14F-4D97-AF65-F5344CB8AC3E}">
        <p14:creationId xmlns:p14="http://schemas.microsoft.com/office/powerpoint/2010/main" val="3475080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0938" y="1235075"/>
            <a:ext cx="4433887" cy="3327400"/>
          </a:xfrm>
        </p:spPr>
      </p:sp>
      <p:sp>
        <p:nvSpPr>
          <p:cNvPr id="3" name="ノート プレースホルダー 2"/>
          <p:cNvSpPr>
            <a:spLocks noGrp="1"/>
          </p:cNvSpPr>
          <p:nvPr>
            <p:ph type="body" idx="1"/>
          </p:nvPr>
        </p:nvSpPr>
        <p:spPr>
          <a:xfrm>
            <a:off x="1097178" y="4683510"/>
            <a:ext cx="4541409" cy="4135846"/>
          </a:xfrm>
        </p:spPr>
        <p:txBody>
          <a:bodyPr/>
          <a:lstStyle/>
          <a:p>
            <a:endParaRPr lang="ja-JP" altLang="en-US"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15</a:t>
            </a:fld>
            <a:endParaRPr kumimoji="1" lang="ja-JP" altLang="en-US"/>
          </a:p>
        </p:txBody>
      </p:sp>
    </p:spTree>
    <p:extLst>
      <p:ext uri="{BB962C8B-B14F-4D97-AF65-F5344CB8AC3E}">
        <p14:creationId xmlns:p14="http://schemas.microsoft.com/office/powerpoint/2010/main" val="3801821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1" lang="ja-JP" altLang="en-US"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963FA24A-B145-4DC5-8F25-2D41A644D22D}" type="slidenum">
              <a:rPr kumimoji="1" lang="ja-JP" altLang="en-US" smtClean="0"/>
              <a:t>2</a:t>
            </a:fld>
            <a:endParaRPr kumimoji="1" lang="ja-JP" altLang="en-US"/>
          </a:p>
        </p:txBody>
      </p:sp>
    </p:spTree>
    <p:extLst>
      <p:ext uri="{BB962C8B-B14F-4D97-AF65-F5344CB8AC3E}">
        <p14:creationId xmlns:p14="http://schemas.microsoft.com/office/powerpoint/2010/main" val="1522584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963FA24A-B145-4DC5-8F25-2D41A644D22D}" type="slidenum">
              <a:rPr kumimoji="1" lang="ja-JP" altLang="en-US" smtClean="0"/>
              <a:t>3</a:t>
            </a:fld>
            <a:endParaRPr kumimoji="1" lang="ja-JP" altLang="en-US"/>
          </a:p>
        </p:txBody>
      </p:sp>
    </p:spTree>
    <p:extLst>
      <p:ext uri="{BB962C8B-B14F-4D97-AF65-F5344CB8AC3E}">
        <p14:creationId xmlns:p14="http://schemas.microsoft.com/office/powerpoint/2010/main" val="2385988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0938" y="1235075"/>
            <a:ext cx="4433887" cy="3327400"/>
          </a:xfrm>
        </p:spPr>
      </p:sp>
      <p:sp>
        <p:nvSpPr>
          <p:cNvPr id="3" name="ノート プレースホルダー 2"/>
          <p:cNvSpPr>
            <a:spLocks noGrp="1"/>
          </p:cNvSpPr>
          <p:nvPr>
            <p:ph type="body" idx="1"/>
          </p:nvPr>
        </p:nvSpPr>
        <p:spPr>
          <a:xfrm>
            <a:off x="1097178" y="4722238"/>
            <a:ext cx="4541409" cy="2586373"/>
          </a:xfrm>
        </p:spPr>
        <p:txBody>
          <a:bodyPr/>
          <a:lstStyle/>
          <a:p>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45148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0938" y="1235075"/>
            <a:ext cx="4433887" cy="3327400"/>
          </a:xfrm>
        </p:spPr>
      </p:sp>
      <p:sp>
        <p:nvSpPr>
          <p:cNvPr id="3" name="ノート プレースホルダー 2"/>
          <p:cNvSpPr>
            <a:spLocks noGrp="1"/>
          </p:cNvSpPr>
          <p:nvPr>
            <p:ph type="body" idx="1"/>
          </p:nvPr>
        </p:nvSpPr>
        <p:spPr>
          <a:xfrm>
            <a:off x="1150938" y="4856956"/>
            <a:ext cx="4541409" cy="3962400"/>
          </a:xfrm>
        </p:spPr>
        <p:txBody>
          <a:bodyPr/>
          <a:lstStyle/>
          <a:p>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740910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963FA24A-B145-4DC5-8F25-2D41A644D22D}" type="slidenum">
              <a:rPr kumimoji="1" lang="ja-JP" altLang="en-US" smtClean="0"/>
              <a:t>6</a:t>
            </a:fld>
            <a:endParaRPr kumimoji="1" lang="ja-JP" altLang="en-US"/>
          </a:p>
        </p:txBody>
      </p:sp>
    </p:spTree>
    <p:extLst>
      <p:ext uri="{BB962C8B-B14F-4D97-AF65-F5344CB8AC3E}">
        <p14:creationId xmlns:p14="http://schemas.microsoft.com/office/powerpoint/2010/main" val="4211733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0938" y="1235075"/>
            <a:ext cx="4433887" cy="3327400"/>
          </a:xfrm>
        </p:spPr>
      </p:sp>
      <p:sp>
        <p:nvSpPr>
          <p:cNvPr id="3" name="ノート プレースホルダー 2"/>
          <p:cNvSpPr>
            <a:spLocks noGrp="1"/>
          </p:cNvSpPr>
          <p:nvPr>
            <p:ph type="body" idx="1"/>
          </p:nvPr>
        </p:nvSpPr>
        <p:spPr>
          <a:xfrm>
            <a:off x="1097178" y="4775853"/>
            <a:ext cx="4541409" cy="4805503"/>
          </a:xfrm>
        </p:spPr>
        <p:txBody>
          <a:bodyPr/>
          <a:lstStyle/>
          <a:p>
            <a:endParaRPr lang="ja-JP" altLang="en-US"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1417084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0938" y="1235075"/>
            <a:ext cx="4433887" cy="3327400"/>
          </a:xfrm>
        </p:spPr>
      </p:sp>
      <p:sp>
        <p:nvSpPr>
          <p:cNvPr id="3" name="ノート プレースホルダー 2"/>
          <p:cNvSpPr>
            <a:spLocks noGrp="1"/>
          </p:cNvSpPr>
          <p:nvPr>
            <p:ph type="body" idx="1"/>
          </p:nvPr>
        </p:nvSpPr>
        <p:spPr>
          <a:xfrm>
            <a:off x="1097178" y="4726906"/>
            <a:ext cx="4541409" cy="3885223"/>
          </a:xfrm>
        </p:spPr>
        <p:txBody>
          <a:bodyPr/>
          <a:lstStyle/>
          <a:p>
            <a:pPr marL="0" marR="0" lvl="0" indent="0" algn="l" defTabSz="829178" rtl="0" eaLnBrk="1" fontAlgn="auto" latinLnBrk="0" hangingPunct="1">
              <a:lnSpc>
                <a:spcPct val="100000"/>
              </a:lnSpc>
              <a:spcBef>
                <a:spcPts val="0"/>
              </a:spcBef>
              <a:spcAft>
                <a:spcPts val="0"/>
              </a:spcAft>
              <a:buClrTx/>
              <a:buSzTx/>
              <a:buFontTx/>
              <a:buNone/>
              <a:tabLst/>
              <a:defRPr/>
            </a:pPr>
            <a:endParaRPr lang="ja-JP" altLang="en-US"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1348386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0938" y="1235075"/>
            <a:ext cx="4433887" cy="3327400"/>
          </a:xfrm>
        </p:spPr>
      </p:sp>
      <p:sp>
        <p:nvSpPr>
          <p:cNvPr id="3" name="ノート プレースホルダー 2"/>
          <p:cNvSpPr>
            <a:spLocks noGrp="1"/>
          </p:cNvSpPr>
          <p:nvPr>
            <p:ph type="body" idx="1"/>
          </p:nvPr>
        </p:nvSpPr>
        <p:spPr>
          <a:xfrm>
            <a:off x="1097178" y="4748836"/>
            <a:ext cx="4541409" cy="3079919"/>
          </a:xfrm>
        </p:spPr>
        <p:txBody>
          <a:bodyPr/>
          <a:lstStyle/>
          <a:p>
            <a:endPar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3861114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Blank">
    <p:spTree>
      <p:nvGrpSpPr>
        <p:cNvPr id="1" name=""/>
        <p:cNvGrpSpPr/>
        <p:nvPr/>
      </p:nvGrpSpPr>
      <p:grpSpPr>
        <a:xfrm>
          <a:off x="0" y="0"/>
          <a:ext cx="0" cy="0"/>
          <a:chOff x="0" y="0"/>
          <a:chExt cx="0" cy="0"/>
        </a:xfrm>
      </p:grpSpPr>
      <p:cxnSp>
        <p:nvCxnSpPr>
          <p:cNvPr id="2" name="直線コネクタ 1"/>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p:cNvSpPr>
            <a:spLocks noGrp="1"/>
          </p:cNvSpPr>
          <p:nvPr>
            <p:ph type="ctrTitle"/>
          </p:nvPr>
        </p:nvSpPr>
        <p:spPr>
          <a:xfrm>
            <a:off x="1784498" y="516168"/>
            <a:ext cx="6682225" cy="540000"/>
          </a:xfrm>
          <a:prstGeom prst="rect">
            <a:avLst/>
          </a:prstGeom>
        </p:spPr>
        <p:txBody>
          <a:bodyPr anchor="b">
            <a:normAutofit/>
          </a:bodyPr>
          <a:lstStyle>
            <a:lvl1pPr algn="l">
              <a:defRPr sz="3018"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89611" y="1409398"/>
            <a:ext cx="6682225" cy="348237"/>
          </a:xfrm>
          <a:prstGeom prst="rect">
            <a:avLst/>
          </a:prstGeom>
        </p:spPr>
        <p:txBody>
          <a:bodyPr/>
          <a:lstStyle>
            <a:lvl1pPr marL="0" indent="0" algn="l">
              <a:buNone/>
              <a:defRPr sz="2263" b="1" i="0">
                <a:latin typeface="Meiryo" charset="-128"/>
                <a:ea typeface="Meiryo" charset="-128"/>
                <a:cs typeface="Meiryo" charset="-128"/>
              </a:defRPr>
            </a:lvl1pPr>
            <a:lvl2pPr marL="431124" indent="0" algn="ctr">
              <a:buNone/>
              <a:defRPr sz="1884"/>
            </a:lvl2pPr>
            <a:lvl3pPr marL="862246" indent="0" algn="ctr">
              <a:buNone/>
              <a:defRPr sz="1697"/>
            </a:lvl3pPr>
            <a:lvl4pPr marL="1293370" indent="0" algn="ctr">
              <a:buNone/>
              <a:defRPr sz="1508"/>
            </a:lvl4pPr>
            <a:lvl5pPr marL="1724493" indent="0" algn="ctr">
              <a:buNone/>
              <a:defRPr sz="1508"/>
            </a:lvl5pPr>
            <a:lvl6pPr marL="2155617" indent="0" algn="ctr">
              <a:buNone/>
              <a:defRPr sz="1508"/>
            </a:lvl6pPr>
            <a:lvl7pPr marL="2586741" indent="0" algn="ctr">
              <a:buNone/>
              <a:defRPr sz="1508"/>
            </a:lvl7pPr>
            <a:lvl8pPr marL="3017863" indent="0" algn="ctr">
              <a:buNone/>
              <a:defRPr sz="1508"/>
            </a:lvl8pPr>
            <a:lvl9pPr marL="3448987" indent="0" algn="ctr">
              <a:buNone/>
              <a:defRPr sz="1508"/>
            </a:lvl9pPr>
          </a:lstStyle>
          <a:p>
            <a:r>
              <a:rPr lang="ja-JP" altLang="en-US" dirty="0"/>
              <a:t>マスター サブタイトルの書式設定</a:t>
            </a:r>
            <a:endParaRPr lang="en-US" dirty="0"/>
          </a:p>
        </p:txBody>
      </p:sp>
      <p:cxnSp>
        <p:nvCxnSpPr>
          <p:cNvPr id="4" name="直線コネクタ 3"/>
          <p:cNvCxnSpPr/>
          <p:nvPr userDrawn="1"/>
        </p:nvCxnSpPr>
        <p:spPr>
          <a:xfrm>
            <a:off x="242164" y="1250617"/>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userDrawn="1"/>
        </p:nvCxnSpPr>
        <p:spPr>
          <a:xfrm>
            <a:off x="1690688" y="1265237"/>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Title 1"/>
          <p:cNvSpPr>
            <a:spLocks noGrp="1"/>
          </p:cNvSpPr>
          <p:nvPr>
            <p:ph type="ctrTitle"/>
          </p:nvPr>
        </p:nvSpPr>
        <p:spPr>
          <a:xfrm>
            <a:off x="1784498" y="516168"/>
            <a:ext cx="6682225" cy="540000"/>
          </a:xfrm>
          <a:prstGeom prst="rect">
            <a:avLst/>
          </a:prstGeom>
        </p:spPr>
        <p:txBody>
          <a:bodyPr anchor="b">
            <a:normAutofit/>
          </a:bodyPr>
          <a:lstStyle>
            <a:lvl1pPr algn="l">
              <a:defRPr sz="3018"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24337" y="1409398"/>
            <a:ext cx="6682225" cy="348237"/>
          </a:xfrm>
          <a:prstGeom prst="rect">
            <a:avLst/>
          </a:prstGeom>
        </p:spPr>
        <p:txBody>
          <a:bodyPr/>
          <a:lstStyle>
            <a:lvl1pPr marL="0" indent="0" algn="l">
              <a:buNone/>
              <a:defRPr sz="2263" b="1" i="0">
                <a:latin typeface="Meiryo" charset="-128"/>
                <a:ea typeface="Meiryo" charset="-128"/>
                <a:cs typeface="Meiryo" charset="-128"/>
              </a:defRPr>
            </a:lvl1pPr>
            <a:lvl2pPr marL="431124" indent="0" algn="ctr">
              <a:buNone/>
              <a:defRPr sz="1884"/>
            </a:lvl2pPr>
            <a:lvl3pPr marL="862246" indent="0" algn="ctr">
              <a:buNone/>
              <a:defRPr sz="1697"/>
            </a:lvl3pPr>
            <a:lvl4pPr marL="1293370" indent="0" algn="ctr">
              <a:buNone/>
              <a:defRPr sz="1508"/>
            </a:lvl4pPr>
            <a:lvl5pPr marL="1724493" indent="0" algn="ctr">
              <a:buNone/>
              <a:defRPr sz="1508"/>
            </a:lvl5pPr>
            <a:lvl6pPr marL="2155617" indent="0" algn="ctr">
              <a:buNone/>
              <a:defRPr sz="1508"/>
            </a:lvl6pPr>
            <a:lvl7pPr marL="2586741" indent="0" algn="ctr">
              <a:buNone/>
              <a:defRPr sz="1508"/>
            </a:lvl7pPr>
            <a:lvl8pPr marL="3017863" indent="0" algn="ctr">
              <a:buNone/>
              <a:defRPr sz="1508"/>
            </a:lvl8pPr>
            <a:lvl9pPr marL="3448987" indent="0" algn="ctr">
              <a:buNone/>
              <a:defRPr sz="1508"/>
            </a:lvl9pPr>
          </a:lstStyle>
          <a:p>
            <a:r>
              <a:rPr lang="ja-JP" altLang="en-US" dirty="0"/>
              <a:t>マスター サブタイトルの書式設定</a:t>
            </a:r>
            <a:endParaRPr lang="en-US" dirty="0"/>
          </a:p>
        </p:txBody>
      </p:sp>
      <p:cxnSp>
        <p:nvCxnSpPr>
          <p:cNvPr id="4" name="直線コネクタ 3"/>
          <p:cNvCxnSpPr/>
          <p:nvPr userDrawn="1"/>
        </p:nvCxnSpPr>
        <p:spPr>
          <a:xfrm>
            <a:off x="242164" y="1250617"/>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97975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cxnSp>
        <p:nvCxnSpPr>
          <p:cNvPr id="9" name="直線コネクタ 8"/>
          <p:cNvCxnSpPr/>
          <p:nvPr userDrawn="1"/>
        </p:nvCxnSpPr>
        <p:spPr>
          <a:xfrm>
            <a:off x="242164" y="1250617"/>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userDrawn="1"/>
        </p:nvCxnSpPr>
        <p:spPr>
          <a:xfrm>
            <a:off x="1690688" y="1265237"/>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77224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13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vmlDrawing" Target="../drawings/vmlDrawing2.vml"/><Relationship Id="rId2"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0E73841C-3A9B-4483-842E-4AF80DB40124}"/>
              </a:ext>
            </a:extLst>
          </p:cNvPr>
          <p:cNvGraphicFramePr>
            <a:graphicFrameLocks noChangeAspect="1"/>
          </p:cNvGraphicFramePr>
          <p:nvPr userDrawn="1">
            <p:custDataLst>
              <p:tags r:id="rId9"/>
            </p:custDataLst>
            <p:extLst>
              <p:ext uri="{D42A27DB-BD31-4B8C-83A1-F6EECF244321}">
                <p14:modId xmlns:p14="http://schemas.microsoft.com/office/powerpoint/2010/main" val="32120893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8" name="think-cell スライド" r:id="rId10" imgW="469" imgH="470" progId="TCLayout.ActiveDocument.1">
                  <p:embed/>
                </p:oleObj>
              </mc:Choice>
              <mc:Fallback>
                <p:oleObj name="think-cell スライド" r:id="rId10" imgW="469" imgH="470" progId="TCLayout.ActiveDocument.1">
                  <p:embed/>
                  <p:pic>
                    <p:nvPicPr>
                      <p:cNvPr id="3" name="オブジェクト 2" hidden="1">
                        <a:extLst>
                          <a:ext uri="{FF2B5EF4-FFF2-40B4-BE49-F238E27FC236}">
                            <a16:creationId xmlns:a16="http://schemas.microsoft.com/office/drawing/2014/main" id="{0E73841C-3A9B-4483-842E-4AF80DB40124}"/>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7" name="角丸四角形 6"/>
          <p:cNvSpPr/>
          <p:nvPr userDrawn="1"/>
        </p:nvSpPr>
        <p:spPr>
          <a:xfrm>
            <a:off x="251642" y="19353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97"/>
          </a:p>
        </p:txBody>
      </p:sp>
      <p:sp>
        <p:nvSpPr>
          <p:cNvPr id="8" name="円/楕円 7"/>
          <p:cNvSpPr/>
          <p:nvPr userDrawn="1"/>
        </p:nvSpPr>
        <p:spPr>
          <a:xfrm>
            <a:off x="4397495"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7"/>
          </a:p>
        </p:txBody>
      </p:sp>
      <p:sp>
        <p:nvSpPr>
          <p:cNvPr id="9" name="Slide Number Placeholder 5"/>
          <p:cNvSpPr txBox="1">
            <a:spLocks/>
          </p:cNvSpPr>
          <p:nvPr userDrawn="1"/>
        </p:nvSpPr>
        <p:spPr>
          <a:xfrm>
            <a:off x="4221932" y="6328430"/>
            <a:ext cx="720000" cy="360000"/>
          </a:xfrm>
          <a:prstGeom prst="rect">
            <a:avLst/>
          </a:prstGeom>
        </p:spPr>
        <p:txBody>
          <a:bodyPr vert="horz" lIns="86228" tIns="43114" rIns="86228" bIns="43114"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508" smtClean="0"/>
              <a:pPr/>
              <a:t>‹#›</a:t>
            </a:fld>
            <a:endParaRPr lang="ja-JP" altLang="en-US" sz="1508" dirty="0"/>
          </a:p>
        </p:txBody>
      </p:sp>
    </p:spTree>
  </p:cSld>
  <p:clrMap bg1="lt1" tx1="dk1" bg2="lt2" tx2="dk2" accent1="accent1" accent2="accent2" accent3="accent3" accent4="accent4" accent5="accent5" accent6="accent6" hlink="hlink" folHlink="folHlink"/>
  <p:sldLayoutIdLst>
    <p:sldLayoutId id="2147483665" r:id="rId1"/>
    <p:sldLayoutId id="2147483669" r:id="rId2"/>
    <p:sldLayoutId id="2147483670" r:id="rId3"/>
    <p:sldLayoutId id="2147483671" r:id="rId4"/>
    <p:sldLayoutId id="2147483668" r:id="rId5"/>
    <p:sldLayoutId id="2147483667" r:id="rId6"/>
  </p:sldLayoutIdLst>
  <p:txStyles>
    <p:titleStyle>
      <a:lvl1pPr>
        <a:defRPr>
          <a:latin typeface="+mj-lt"/>
          <a:ea typeface="+mj-ea"/>
          <a:cs typeface="+mj-cs"/>
        </a:defRPr>
      </a:lvl1pPr>
    </p:titleStyle>
    <p:bodyStyle>
      <a:lvl1pPr marL="0">
        <a:defRPr>
          <a:latin typeface="+mn-lt"/>
          <a:ea typeface="+mn-ea"/>
          <a:cs typeface="+mn-cs"/>
        </a:defRPr>
      </a:lvl1pPr>
      <a:lvl2pPr marL="390958">
        <a:defRPr>
          <a:latin typeface="+mn-lt"/>
          <a:ea typeface="+mn-ea"/>
          <a:cs typeface="+mn-cs"/>
        </a:defRPr>
      </a:lvl2pPr>
      <a:lvl3pPr marL="781915">
        <a:defRPr>
          <a:latin typeface="+mn-lt"/>
          <a:ea typeface="+mn-ea"/>
          <a:cs typeface="+mn-cs"/>
        </a:defRPr>
      </a:lvl3pPr>
      <a:lvl4pPr marL="1172872">
        <a:defRPr>
          <a:latin typeface="+mn-lt"/>
          <a:ea typeface="+mn-ea"/>
          <a:cs typeface="+mn-cs"/>
        </a:defRPr>
      </a:lvl4pPr>
      <a:lvl5pPr marL="1563829">
        <a:defRPr>
          <a:latin typeface="+mn-lt"/>
          <a:ea typeface="+mn-ea"/>
          <a:cs typeface="+mn-cs"/>
        </a:defRPr>
      </a:lvl5pPr>
      <a:lvl6pPr marL="1954787">
        <a:defRPr>
          <a:latin typeface="+mn-lt"/>
          <a:ea typeface="+mn-ea"/>
          <a:cs typeface="+mn-cs"/>
        </a:defRPr>
      </a:lvl6pPr>
      <a:lvl7pPr marL="2345745">
        <a:defRPr>
          <a:latin typeface="+mn-lt"/>
          <a:ea typeface="+mn-ea"/>
          <a:cs typeface="+mn-cs"/>
        </a:defRPr>
      </a:lvl7pPr>
      <a:lvl8pPr marL="2736702">
        <a:defRPr>
          <a:latin typeface="+mn-lt"/>
          <a:ea typeface="+mn-ea"/>
          <a:cs typeface="+mn-cs"/>
        </a:defRPr>
      </a:lvl8pPr>
      <a:lvl9pPr marL="3127659">
        <a:defRPr>
          <a:latin typeface="+mn-lt"/>
          <a:ea typeface="+mn-ea"/>
          <a:cs typeface="+mn-cs"/>
        </a:defRPr>
      </a:lvl9pPr>
    </p:bodyStyle>
    <p:otherStyle>
      <a:lvl1pPr marL="0">
        <a:defRPr>
          <a:latin typeface="+mn-lt"/>
          <a:ea typeface="+mn-ea"/>
          <a:cs typeface="+mn-cs"/>
        </a:defRPr>
      </a:lvl1pPr>
      <a:lvl2pPr marL="390958">
        <a:defRPr>
          <a:latin typeface="+mn-lt"/>
          <a:ea typeface="+mn-ea"/>
          <a:cs typeface="+mn-cs"/>
        </a:defRPr>
      </a:lvl2pPr>
      <a:lvl3pPr marL="781915">
        <a:defRPr>
          <a:latin typeface="+mn-lt"/>
          <a:ea typeface="+mn-ea"/>
          <a:cs typeface="+mn-cs"/>
        </a:defRPr>
      </a:lvl3pPr>
      <a:lvl4pPr marL="1172872">
        <a:defRPr>
          <a:latin typeface="+mn-lt"/>
          <a:ea typeface="+mn-ea"/>
          <a:cs typeface="+mn-cs"/>
        </a:defRPr>
      </a:lvl4pPr>
      <a:lvl5pPr marL="1563829">
        <a:defRPr>
          <a:latin typeface="+mn-lt"/>
          <a:ea typeface="+mn-ea"/>
          <a:cs typeface="+mn-cs"/>
        </a:defRPr>
      </a:lvl5pPr>
      <a:lvl6pPr marL="1954787">
        <a:defRPr>
          <a:latin typeface="+mn-lt"/>
          <a:ea typeface="+mn-ea"/>
          <a:cs typeface="+mn-cs"/>
        </a:defRPr>
      </a:lvl6pPr>
      <a:lvl7pPr marL="2345745">
        <a:defRPr>
          <a:latin typeface="+mn-lt"/>
          <a:ea typeface="+mn-ea"/>
          <a:cs typeface="+mn-cs"/>
        </a:defRPr>
      </a:lvl7pPr>
      <a:lvl8pPr marL="2736702">
        <a:defRPr>
          <a:latin typeface="+mn-lt"/>
          <a:ea typeface="+mn-ea"/>
          <a:cs typeface="+mn-cs"/>
        </a:defRPr>
      </a:lvl8pPr>
      <a:lvl9pPr marL="3127659">
        <a:defRPr>
          <a:latin typeface="+mn-lt"/>
          <a:ea typeface="+mn-ea"/>
          <a:cs typeface="+mn-cs"/>
        </a:defRPr>
      </a:lvl9pPr>
    </p:otherStyle>
  </p:txStyles>
  <p:extLst>
    <p:ext uri="{27BBF7A9-308A-43DC-89C8-2F10F3537804}">
      <p15:sldGuideLst xmlns:p15="http://schemas.microsoft.com/office/powerpoint/2012/main">
        <p15:guide id="1" orient="horz" pos="2840" userDrawn="1">
          <p15:clr>
            <a:srgbClr val="F26B43"/>
          </p15:clr>
        </p15:guide>
        <p15:guide id="2" pos="2880" userDrawn="1">
          <p15:clr>
            <a:srgbClr val="F26B43"/>
          </p15:clr>
        </p15:guide>
        <p15:guide id="3" pos="161" userDrawn="1">
          <p15:clr>
            <a:srgbClr val="F26B43"/>
          </p15:clr>
        </p15:guide>
        <p15:guide id="4" pos="382" userDrawn="1">
          <p15:clr>
            <a:srgbClr val="F26B43"/>
          </p15:clr>
        </p15:guide>
        <p15:guide id="5" pos="1065" userDrawn="1">
          <p15:clr>
            <a:srgbClr val="F26B43"/>
          </p15:clr>
        </p15:guide>
        <p15:guide id="6" pos="1179" userDrawn="1">
          <p15:clr>
            <a:srgbClr val="F26B43"/>
          </p15:clr>
        </p15:guide>
        <p15:guide id="7" pos="5599" userDrawn="1">
          <p15:clr>
            <a:srgbClr val="F26B43"/>
          </p15:clr>
        </p15:guide>
        <p15:guide id="8" pos="5378" userDrawn="1">
          <p15:clr>
            <a:srgbClr val="F26B43"/>
          </p15:clr>
        </p15:guide>
        <p15:guide id="9" orient="horz" pos="121" userDrawn="1">
          <p15:clr>
            <a:srgbClr val="F26B43"/>
          </p15:clr>
        </p15:guide>
        <p15:guide id="10" orient="horz" pos="348" userDrawn="1">
          <p15:clr>
            <a:srgbClr val="F26B43"/>
          </p15:clr>
        </p15:guide>
        <p15:guide id="11" orient="horz" pos="569" userDrawn="1">
          <p15:clr>
            <a:srgbClr val="F26B43"/>
          </p15:clr>
        </p15:guide>
        <p15:guide id="12" orient="horz" pos="800" userDrawn="1">
          <p15:clr>
            <a:srgbClr val="F26B43"/>
          </p15:clr>
        </p15:guide>
        <p15:guide id="13" orient="horz" pos="911" userDrawn="1">
          <p15:clr>
            <a:srgbClr val="F26B43"/>
          </p15:clr>
        </p15:guide>
        <p15:guide id="14" orient="horz" pos="1025" userDrawn="1">
          <p15:clr>
            <a:srgbClr val="F26B43"/>
          </p15:clr>
        </p15:guide>
        <p15:guide id="15" orient="horz" pos="1252" userDrawn="1">
          <p15:clr>
            <a:srgbClr val="F26B43"/>
          </p15:clr>
        </p15:guide>
        <p15:guide id="16" orient="horz" pos="1480" userDrawn="1">
          <p15:clr>
            <a:srgbClr val="F26B43"/>
          </p15:clr>
        </p15:guide>
        <p15:guide id="17" orient="horz" pos="4086" userDrawn="1">
          <p15:clr>
            <a:srgbClr val="F26B43"/>
          </p15:clr>
        </p15:guide>
        <p15:guide id="18" orient="horz" pos="3858" userDrawn="1">
          <p15:clr>
            <a:srgbClr val="F26B43"/>
          </p15:clr>
        </p15:guide>
        <p15:guide id="19" orient="horz" pos="229" userDrawn="1">
          <p15:clr>
            <a:srgbClr val="F26B43"/>
          </p15:clr>
        </p15:guide>
        <p15:guide id="20" orient="horz" pos="683" userDrawn="1">
          <p15:clr>
            <a:srgbClr val="F26B43"/>
          </p15:clr>
        </p15:guide>
        <p15:guide id="21" orient="horz" pos="2160" userDrawn="1">
          <p15:clr>
            <a:srgbClr val="F26B43"/>
          </p15:clr>
        </p15:guide>
        <p15:guide id="22" orient="horz" pos="3633" userDrawn="1">
          <p15:clr>
            <a:srgbClr val="F26B43"/>
          </p15:clr>
        </p15:guide>
        <p15:guide id="23" orient="horz" pos="3295" userDrawn="1">
          <p15:clr>
            <a:srgbClr val="F26B43"/>
          </p15:clr>
        </p15:guide>
        <p15:guide id="24" orient="horz" pos="3069" userDrawn="1">
          <p15:clr>
            <a:srgbClr val="F26B43"/>
          </p15:clr>
        </p15:guide>
        <p15:guide id="25" orient="horz" pos="238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4541DEBE-9923-4457-AE40-E62CB1BD7404}"/>
              </a:ext>
            </a:extLst>
          </p:cNvPr>
          <p:cNvGraphicFramePr>
            <a:graphicFrameLocks noChangeAspect="1"/>
          </p:cNvGraphicFramePr>
          <p:nvPr userDrawn="1">
            <p:custDataLst>
              <p:tags r:id="rId4"/>
            </p:custDataLst>
            <p:extLst>
              <p:ext uri="{D42A27DB-BD31-4B8C-83A1-F6EECF244321}">
                <p14:modId xmlns:p14="http://schemas.microsoft.com/office/powerpoint/2010/main" val="2588632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2" name="think-cell スライド" r:id="rId5" imgW="469" imgH="470" progId="TCLayout.ActiveDocument.1">
                  <p:embed/>
                </p:oleObj>
              </mc:Choice>
              <mc:Fallback>
                <p:oleObj name="think-cell スライド" r:id="rId5" imgW="469" imgH="470" progId="TCLayout.ActiveDocument.1">
                  <p:embed/>
                  <p:pic>
                    <p:nvPicPr>
                      <p:cNvPr id="3" name="オブジェクト 2" hidden="1">
                        <a:extLst>
                          <a:ext uri="{FF2B5EF4-FFF2-40B4-BE49-F238E27FC236}">
                            <a16:creationId xmlns:a16="http://schemas.microsoft.com/office/drawing/2014/main" id="{4541DEBE-9923-4457-AE40-E62CB1BD740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円/楕円 6"/>
          <p:cNvSpPr/>
          <p:nvPr userDrawn="1"/>
        </p:nvSpPr>
        <p:spPr>
          <a:xfrm>
            <a:off x="4397495"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7"/>
          </a:p>
        </p:txBody>
      </p:sp>
      <p:sp>
        <p:nvSpPr>
          <p:cNvPr id="8" name="Slide Number Placeholder 5"/>
          <p:cNvSpPr txBox="1">
            <a:spLocks/>
          </p:cNvSpPr>
          <p:nvPr userDrawn="1"/>
        </p:nvSpPr>
        <p:spPr>
          <a:xfrm>
            <a:off x="4221932" y="6328430"/>
            <a:ext cx="720000" cy="360000"/>
          </a:xfrm>
          <a:prstGeom prst="rect">
            <a:avLst/>
          </a:prstGeom>
        </p:spPr>
        <p:txBody>
          <a:bodyPr vert="horz" lIns="86228" tIns="43114" rIns="86228" bIns="43114"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508" smtClean="0"/>
              <a:pPr/>
              <a:t>‹#›</a:t>
            </a:fld>
            <a:endParaRPr lang="ja-JP" altLang="en-US" sz="1508" dirty="0"/>
          </a:p>
        </p:txBody>
      </p:sp>
    </p:spTree>
    <p:extLst>
      <p:ext uri="{BB962C8B-B14F-4D97-AF65-F5344CB8AC3E}">
        <p14:creationId xmlns:p14="http://schemas.microsoft.com/office/powerpoint/2010/main" val="24431494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1.jp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1.jp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7" Type="http://schemas.microsoft.com/office/2007/relationships/hdphoto" Target="../media/hdphoto1.wdp"/><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5.jpe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4.png"/><Relationship Id="rId3" Type="http://schemas.openxmlformats.org/officeDocument/2006/relationships/slideLayout" Target="../slideLayouts/slideLayout5.xml"/><Relationship Id="rId7" Type="http://schemas.openxmlformats.org/officeDocument/2006/relationships/image" Target="../media/image39.png"/><Relationship Id="rId12" Type="http://schemas.microsoft.com/office/2007/relationships/hdphoto" Target="../media/hdphoto2.wdp"/><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emf"/><Relationship Id="rId11" Type="http://schemas.openxmlformats.org/officeDocument/2006/relationships/image" Target="../media/image43.png"/><Relationship Id="rId5" Type="http://schemas.openxmlformats.org/officeDocument/2006/relationships/oleObject" Target="../embeddings/oleObject3.bin"/><Relationship Id="rId10" Type="http://schemas.openxmlformats.org/officeDocument/2006/relationships/image" Target="../media/image42.png"/><Relationship Id="rId4" Type="http://schemas.openxmlformats.org/officeDocument/2006/relationships/notesSlide" Target="../notesSlides/notesSlide15.xml"/><Relationship Id="rId9" Type="http://schemas.openxmlformats.org/officeDocument/2006/relationships/image" Target="../media/image41.png"/><Relationship Id="rId1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975013" y="1818939"/>
            <a:ext cx="7200000" cy="1800000"/>
          </a:xfrm>
          <a:prstGeom prst="roundRect">
            <a:avLst>
              <a:gd name="adj" fmla="val 9790"/>
            </a:avLst>
          </a:prstGeom>
          <a:solidFill>
            <a:srgbClr val="0096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サブタイトル 2"/>
          <p:cNvSpPr txBox="1">
            <a:spLocks/>
          </p:cNvSpPr>
          <p:nvPr/>
        </p:nvSpPr>
        <p:spPr>
          <a:xfrm>
            <a:off x="891893" y="2031842"/>
            <a:ext cx="5760000" cy="1336548"/>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r>
              <a:rPr lang="ja-JP" altLang="en-US" sz="4800" dirty="0">
                <a:solidFill>
                  <a:schemeClr val="bg1"/>
                </a:solidFill>
              </a:rPr>
              <a:t>オンライン診療を</a:t>
            </a:r>
            <a:endParaRPr lang="en-US" altLang="ja-JP" sz="4800" dirty="0">
              <a:solidFill>
                <a:schemeClr val="bg1"/>
              </a:solidFill>
            </a:endParaRPr>
          </a:p>
          <a:p>
            <a:r>
              <a:rPr lang="ja-JP" altLang="en-US" sz="4800" dirty="0">
                <a:solidFill>
                  <a:schemeClr val="bg1"/>
                </a:solidFill>
              </a:rPr>
              <a:t>  使ってみよう</a:t>
            </a:r>
          </a:p>
        </p:txBody>
      </p:sp>
      <p:pic>
        <p:nvPicPr>
          <p:cNvPr id="4" name="図 3" descr="「デジタル活用支援推進事業」を表すロゴマーク"/>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7485" y="196467"/>
            <a:ext cx="750231" cy="1113738"/>
          </a:xfrm>
          <a:prstGeom prst="rect">
            <a:avLst/>
          </a:prstGeom>
        </p:spPr>
      </p:pic>
      <p:pic>
        <p:nvPicPr>
          <p:cNvPr id="5" name="Picture 2" descr="医師がパソコンでオンライン診療をしているイラスト">
            <a:extLst>
              <a:ext uri="{FF2B5EF4-FFF2-40B4-BE49-F238E27FC236}">
                <a16:creationId xmlns:a16="http://schemas.microsoft.com/office/drawing/2014/main" id="{812F2D6F-249F-4EBA-A086-EAF2BDB20F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9520" y="4016252"/>
            <a:ext cx="2606366" cy="2384548"/>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A7989FF6-E48B-49BF-B33B-A383A00B6639}"/>
              </a:ext>
            </a:extLst>
          </p:cNvPr>
          <p:cNvSpPr txBox="1"/>
          <p:nvPr/>
        </p:nvSpPr>
        <p:spPr>
          <a:xfrm>
            <a:off x="7645321" y="6400161"/>
            <a:ext cx="1123018" cy="234680"/>
          </a:xfrm>
          <a:prstGeom prst="rect">
            <a:avLst/>
          </a:prstGeom>
          <a:noFill/>
        </p:spPr>
        <p:txBody>
          <a:bodyPr wrap="square" rtlCol="0">
            <a:spAutoFit/>
          </a:bodyPr>
          <a:lstStyle/>
          <a:p>
            <a:pPr algn="r">
              <a:lnSpc>
                <a:spcPts val="1000"/>
              </a:lnSpc>
              <a:spcBef>
                <a:spcPts val="600"/>
              </a:spcBef>
            </a:pPr>
            <a:r>
              <a:rPr lang="ja-JP" altLang="en-US" sz="1200" b="1" dirty="0">
                <a:latin typeface="メイリオ" panose="020B0604030504040204" pitchFamily="50" charset="-128"/>
                <a:ea typeface="メイリオ" panose="020B0604030504040204" pitchFamily="50" charset="-128"/>
                <a:cs typeface="Meiryo" charset="-128"/>
              </a:rPr>
              <a:t>令和６年１月</a:t>
            </a:r>
          </a:p>
        </p:txBody>
      </p:sp>
    </p:spTree>
    <p:extLst>
      <p:ext uri="{BB962C8B-B14F-4D97-AF65-F5344CB8AC3E}">
        <p14:creationId xmlns:p14="http://schemas.microsoft.com/office/powerpoint/2010/main" val="2095483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MAP」がサインインのために「yahoo.co.jp」を使用することを許可するかどうかを確認する画面の画像">
            <a:extLst>
              <a:ext uri="{FF2B5EF4-FFF2-40B4-BE49-F238E27FC236}">
                <a16:creationId xmlns:a16="http://schemas.microsoft.com/office/drawing/2014/main" id="{BEFCDD35-D864-47B2-84B0-9F3CE4A2CA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3434915"/>
            <a:ext cx="1430095" cy="2542392"/>
          </a:xfrm>
          <a:prstGeom prst="rect">
            <a:avLst/>
          </a:prstGeom>
        </p:spPr>
      </p:pic>
      <p:pic>
        <p:nvPicPr>
          <p:cNvPr id="13" name="図 12" descr="Mapbox社による位置情報取得の許可画面の画像">
            <a:extLst>
              <a:ext uri="{FF2B5EF4-FFF2-40B4-BE49-F238E27FC236}">
                <a16:creationId xmlns:a16="http://schemas.microsoft.com/office/drawing/2014/main" id="{E91A0959-C035-48D5-A347-2B085BE1A2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3425472"/>
            <a:ext cx="1442855" cy="2566359"/>
          </a:xfrm>
          <a:prstGeom prst="rect">
            <a:avLst/>
          </a:prstGeom>
        </p:spPr>
      </p:pic>
      <p:sp>
        <p:nvSpPr>
          <p:cNvPr id="19" name="字幕 18">
            <a:extLst>
              <a:ext uri="{FF2B5EF4-FFF2-40B4-BE49-F238E27FC236}">
                <a16:creationId xmlns:a16="http://schemas.microsoft.com/office/drawing/2014/main" id="{2FCE6A0E-BF0F-47CD-9F91-549ECC02AD5D}"/>
              </a:ext>
            </a:extLst>
          </p:cNvPr>
          <p:cNvSpPr>
            <a:spLocks noGrp="1"/>
          </p:cNvSpPr>
          <p:nvPr>
            <p:ph type="subTitle" idx="4294967295"/>
          </p:nvPr>
        </p:nvSpPr>
        <p:spPr>
          <a:xfrm>
            <a:off x="501288" y="1405485"/>
            <a:ext cx="8280000" cy="672611"/>
          </a:xfrm>
          <a:prstGeom prst="rect">
            <a:avLst/>
          </a:prstGeom>
        </p:spPr>
        <p:txBody>
          <a:bodyPr/>
          <a:lstStyle/>
          <a:p>
            <a:pPr marL="10860"/>
            <a:r>
              <a:rPr lang="ja-JP" altLang="en-US" b="1" spc="-22" dirty="0">
                <a:latin typeface="Meiryo" charset="-128"/>
                <a:ea typeface="Meiryo" charset="-128"/>
                <a:cs typeface="Meiryo" charset="-128"/>
              </a:rPr>
              <a:t>イ</a:t>
            </a:r>
            <a:r>
              <a:rPr lang="ja-JP" altLang="en-US" b="1" spc="8" dirty="0">
                <a:latin typeface="Meiryo" charset="-128"/>
                <a:ea typeface="Meiryo" charset="-128"/>
                <a:cs typeface="Meiryo" charset="-128"/>
              </a:rPr>
              <a:t>ン</a:t>
            </a:r>
            <a:r>
              <a:rPr lang="ja-JP" altLang="en-US" b="1" spc="-22" dirty="0">
                <a:latin typeface="Meiryo" charset="-128"/>
                <a:ea typeface="Meiryo" charset="-128"/>
                <a:cs typeface="Meiryo" charset="-128"/>
              </a:rPr>
              <a:t>ス</a:t>
            </a:r>
            <a:r>
              <a:rPr lang="ja-JP" altLang="en-US" b="1" dirty="0">
                <a:latin typeface="Meiryo" charset="-128"/>
                <a:ea typeface="Meiryo" charset="-128"/>
                <a:cs typeface="Meiryo" charset="-128"/>
              </a:rPr>
              <a:t>ト</a:t>
            </a:r>
            <a:r>
              <a:rPr lang="ja-JP" altLang="en-US" b="1" spc="-47" dirty="0">
                <a:latin typeface="Meiryo" charset="-128"/>
                <a:ea typeface="Meiryo" charset="-128"/>
                <a:cs typeface="Meiryo" charset="-128"/>
              </a:rPr>
              <a:t>ー</a:t>
            </a:r>
            <a:r>
              <a:rPr lang="ja-JP" altLang="en-US" b="1" spc="8" dirty="0">
                <a:latin typeface="Meiryo" charset="-128"/>
                <a:ea typeface="Meiryo" charset="-128"/>
                <a:cs typeface="Meiryo" charset="-128"/>
              </a:rPr>
              <a:t>ル</a:t>
            </a:r>
            <a:r>
              <a:rPr lang="ja-JP" altLang="en-US" b="1" spc="-34" dirty="0">
                <a:latin typeface="Meiryo" charset="-128"/>
                <a:ea typeface="Meiryo" charset="-128"/>
                <a:cs typeface="Meiryo" charset="-128"/>
              </a:rPr>
              <a:t>の</a:t>
            </a:r>
            <a:r>
              <a:rPr lang="ja-JP" altLang="en-US" b="1" dirty="0">
                <a:latin typeface="Meiryo" charset="-128"/>
                <a:ea typeface="Meiryo" charset="-128"/>
                <a:cs typeface="Meiryo" charset="-128"/>
              </a:rPr>
              <a:t>後</a:t>
            </a:r>
            <a:r>
              <a:rPr lang="ja-JP" altLang="en-US" b="1" spc="8" dirty="0">
                <a:latin typeface="Meiryo" charset="-128"/>
                <a:ea typeface="Meiryo" charset="-128"/>
                <a:cs typeface="Meiryo" charset="-128"/>
              </a:rPr>
              <a:t>、</a:t>
            </a:r>
            <a:r>
              <a:rPr lang="ja-JP" altLang="en-US" b="1" dirty="0">
                <a:latin typeface="Meiryo" charset="-128"/>
                <a:ea typeface="Meiryo" charset="-128"/>
                <a:cs typeface="Meiryo" charset="-128"/>
              </a:rPr>
              <a:t>引</a:t>
            </a:r>
            <a:r>
              <a:rPr lang="ja-JP" altLang="en-US" b="1" spc="-17" dirty="0">
                <a:latin typeface="Meiryo" charset="-128"/>
                <a:ea typeface="Meiryo" charset="-128"/>
                <a:cs typeface="Meiryo" charset="-128"/>
              </a:rPr>
              <a:t>き</a:t>
            </a:r>
            <a:r>
              <a:rPr lang="ja-JP" altLang="en-US" b="1" dirty="0">
                <a:latin typeface="Meiryo" charset="-128"/>
                <a:ea typeface="Meiryo" charset="-128"/>
                <a:cs typeface="Meiryo" charset="-128"/>
              </a:rPr>
              <a:t>続</a:t>
            </a:r>
            <a:r>
              <a:rPr lang="ja-JP" altLang="en-US" b="1" spc="-17" dirty="0">
                <a:latin typeface="Meiryo" charset="-128"/>
                <a:ea typeface="Meiryo" charset="-128"/>
                <a:cs typeface="Meiryo" charset="-128"/>
              </a:rPr>
              <a:t>き</a:t>
            </a:r>
            <a:r>
              <a:rPr lang="en-US" altLang="ja-JP"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b="1" dirty="0">
                <a:latin typeface="Meiryo" charset="-128"/>
                <a:ea typeface="Meiryo" charset="-128"/>
                <a:cs typeface="Meiryo" charset="-128"/>
              </a:rPr>
              <a:t>開</a:t>
            </a:r>
            <a:r>
              <a:rPr lang="ja-JP" altLang="en-US" b="1" spc="-17" dirty="0">
                <a:latin typeface="Meiryo" charset="-128"/>
                <a:ea typeface="Meiryo" charset="-128"/>
                <a:cs typeface="Meiryo" charset="-128"/>
              </a:rPr>
              <a:t>く</a:t>
            </a:r>
            <a:r>
              <a:rPr lang="en-US" altLang="ja-JP"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b="1" spc="30" dirty="0">
                <a:latin typeface="Meiryo" charset="-128"/>
                <a:ea typeface="Meiryo" charset="-128"/>
                <a:cs typeface="Meiryo" charset="-128"/>
              </a:rPr>
              <a:t>を押</a:t>
            </a:r>
            <a:r>
              <a:rPr lang="ja-JP" altLang="en-US" b="1" spc="-8" dirty="0">
                <a:latin typeface="Meiryo" charset="-128"/>
                <a:ea typeface="Meiryo" charset="-128"/>
                <a:cs typeface="Meiryo" charset="-128"/>
              </a:rPr>
              <a:t>す</a:t>
            </a:r>
            <a:r>
              <a:rPr lang="ja-JP" altLang="en-US" b="1" spc="-17" dirty="0">
                <a:latin typeface="Meiryo" charset="-128"/>
                <a:ea typeface="Meiryo" charset="-128"/>
                <a:cs typeface="Meiryo" charset="-128"/>
              </a:rPr>
              <a:t>か</a:t>
            </a:r>
            <a:r>
              <a:rPr lang="ja-JP" altLang="en-US" b="1" spc="8" dirty="0">
                <a:latin typeface="Meiryo" charset="-128"/>
                <a:ea typeface="Meiryo" charset="-128"/>
                <a:cs typeface="Meiryo" charset="-128"/>
              </a:rPr>
              <a:t>、</a:t>
            </a:r>
            <a:r>
              <a:rPr lang="ja-JP" altLang="en-US" b="1" spc="-22" dirty="0">
                <a:latin typeface="Meiryo" charset="-128"/>
                <a:ea typeface="Meiryo" charset="-128"/>
                <a:cs typeface="Meiryo" charset="-128"/>
              </a:rPr>
              <a:t>スマートフォン</a:t>
            </a:r>
            <a:r>
              <a:rPr lang="ja-JP" altLang="en-US" b="1" spc="-34" dirty="0">
                <a:latin typeface="Meiryo" charset="-128"/>
                <a:ea typeface="Meiryo" charset="-128"/>
                <a:cs typeface="Meiryo" charset="-128"/>
              </a:rPr>
              <a:t>の</a:t>
            </a:r>
            <a:endParaRPr lang="en-US" altLang="ja-JP" b="1" spc="-34" dirty="0">
              <a:latin typeface="Meiryo" charset="-128"/>
              <a:ea typeface="Meiryo" charset="-128"/>
              <a:cs typeface="Meiryo" charset="-128"/>
            </a:endParaRPr>
          </a:p>
          <a:p>
            <a:pPr marL="10860"/>
            <a:r>
              <a:rPr lang="ja-JP" altLang="en-US" b="1" dirty="0">
                <a:latin typeface="Meiryo" charset="-128"/>
                <a:ea typeface="Meiryo" charset="-128"/>
                <a:cs typeface="Meiryo" charset="-128"/>
              </a:rPr>
              <a:t>最初</a:t>
            </a:r>
            <a:r>
              <a:rPr lang="ja-JP" altLang="en-US" b="1" spc="-34" dirty="0">
                <a:latin typeface="Meiryo" charset="-128"/>
                <a:ea typeface="Meiryo" charset="-128"/>
                <a:cs typeface="Meiryo" charset="-128"/>
              </a:rPr>
              <a:t>の</a:t>
            </a:r>
            <a:r>
              <a:rPr lang="ja-JP" altLang="en-US" b="1" dirty="0">
                <a:latin typeface="Meiryo" charset="-128"/>
                <a:ea typeface="Meiryo" charset="-128"/>
                <a:cs typeface="Meiryo" charset="-128"/>
              </a:rPr>
              <a:t>起動画面</a:t>
            </a:r>
            <a:r>
              <a:rPr lang="ja-JP" altLang="en-US" b="1" spc="-17" dirty="0">
                <a:latin typeface="Meiryo" charset="-128"/>
                <a:ea typeface="Meiryo" charset="-128"/>
                <a:cs typeface="Meiryo" charset="-128"/>
              </a:rPr>
              <a:t>か</a:t>
            </a:r>
            <a:r>
              <a:rPr lang="ja-JP" altLang="en-US" b="1" spc="8" dirty="0">
                <a:latin typeface="Meiryo" charset="-128"/>
                <a:ea typeface="Meiryo" charset="-128"/>
                <a:cs typeface="Meiryo" charset="-128"/>
              </a:rPr>
              <a:t>らヤフーマップ</a:t>
            </a:r>
            <a:r>
              <a:rPr lang="ja-JP" altLang="en-US" b="1" spc="-34" dirty="0">
                <a:latin typeface="Meiryo" charset="-128"/>
                <a:ea typeface="Meiryo" charset="-128"/>
                <a:cs typeface="Meiryo" charset="-128"/>
              </a:rPr>
              <a:t>の</a:t>
            </a:r>
            <a:r>
              <a:rPr lang="ja-JP" altLang="en-US" b="1" spc="5" dirty="0">
                <a:latin typeface="Meiryo" charset="-128"/>
                <a:ea typeface="Meiryo" charset="-128"/>
                <a:cs typeface="Meiryo" charset="-128"/>
              </a:rPr>
              <a:t>ア</a:t>
            </a:r>
            <a:r>
              <a:rPr lang="ja-JP" altLang="en-US" b="1" spc="-22" dirty="0">
                <a:latin typeface="Meiryo" charset="-128"/>
                <a:ea typeface="Meiryo" charset="-128"/>
                <a:cs typeface="Meiryo" charset="-128"/>
              </a:rPr>
              <a:t>イ</a:t>
            </a:r>
            <a:r>
              <a:rPr lang="ja-JP" altLang="en-US" b="1" spc="-25" dirty="0">
                <a:latin typeface="Meiryo" charset="-128"/>
                <a:ea typeface="Meiryo" charset="-128"/>
                <a:cs typeface="Meiryo" charset="-128"/>
              </a:rPr>
              <a:t>コ</a:t>
            </a:r>
            <a:r>
              <a:rPr lang="ja-JP" altLang="en-US" b="1" spc="8" dirty="0">
                <a:latin typeface="Meiryo" charset="-128"/>
                <a:ea typeface="Meiryo" charset="-128"/>
                <a:cs typeface="Meiryo" charset="-128"/>
              </a:rPr>
              <a:t>ン</a:t>
            </a:r>
            <a:r>
              <a:rPr lang="ja-JP" altLang="en-US" b="1" spc="30" dirty="0">
                <a:latin typeface="Meiryo" charset="-128"/>
                <a:ea typeface="Meiryo" charset="-128"/>
                <a:cs typeface="Meiryo" charset="-128"/>
              </a:rPr>
              <a:t>を</a:t>
            </a:r>
            <a:r>
              <a:rPr lang="ja-JP" altLang="en-US" b="1" spc="-22" dirty="0">
                <a:latin typeface="Meiryo" charset="-128"/>
                <a:ea typeface="Meiryo" charset="-128"/>
                <a:cs typeface="Meiryo" charset="-128"/>
              </a:rPr>
              <a:t>押す</a:t>
            </a:r>
            <a:endParaRPr lang="ja-JP" altLang="en-US" b="1" dirty="0">
              <a:latin typeface="Meiryo" charset="-128"/>
              <a:ea typeface="Meiryo" charset="-128"/>
              <a:cs typeface="Meiryo" charset="-128"/>
            </a:endParaRPr>
          </a:p>
          <a:p>
            <a:endParaRPr lang="ja-JP" altLang="en-US" dirty="0"/>
          </a:p>
        </p:txBody>
      </p:sp>
      <p:sp>
        <p:nvSpPr>
          <p:cNvPr id="27" name="object 18">
            <a:extLst>
              <a:ext uri="{FF2B5EF4-FFF2-40B4-BE49-F238E27FC236}">
                <a16:creationId xmlns:a16="http://schemas.microsoft.com/office/drawing/2014/main" id="{84120372-64DA-4E54-A83F-BF6241F74A06}"/>
              </a:ext>
            </a:extLst>
          </p:cNvPr>
          <p:cNvSpPr txBox="1"/>
          <p:nvPr/>
        </p:nvSpPr>
        <p:spPr>
          <a:xfrm>
            <a:off x="6700200" y="2438400"/>
            <a:ext cx="2215200" cy="381515"/>
          </a:xfrm>
          <a:prstGeom prst="rect">
            <a:avLst/>
          </a:prstGeom>
        </p:spPr>
        <p:txBody>
          <a:bodyPr vert="horz" wrap="square" lIns="0" tIns="12065" rIns="0" bIns="0" rtlCol="0">
            <a:spAutoFit/>
          </a:bodyPr>
          <a:lstStyle/>
          <a:p>
            <a:pPr marL="9525" marR="4344" lvl="0">
              <a:spcBef>
                <a:spcPts val="85"/>
              </a:spcBef>
              <a:tabLst>
                <a:tab pos="352425" algn="l"/>
              </a:tabLst>
              <a:defRPr/>
            </a:pPr>
            <a:r>
              <a:rPr lang="ja-JP" altLang="en-US" sz="2400" b="1" spc="5" dirty="0">
                <a:solidFill>
                  <a:srgbClr val="009650"/>
                </a:solidFill>
                <a:latin typeface="Meiryo" charset="-128"/>
                <a:ea typeface="Meiryo" charset="-128"/>
                <a:cs typeface="Meiryo" charset="-128"/>
              </a:rPr>
              <a:t>➑</a:t>
            </a:r>
            <a:r>
              <a:rPr kumimoji="1" lang="en-US" altLang="ja-JP" sz="2400" b="1" i="0" u="none" strike="noStrike" kern="1200" cap="none" spc="5" normalizeH="0" baseline="0" noProof="0" dirty="0">
                <a:ln>
                  <a:noFill/>
                </a:ln>
                <a:solidFill>
                  <a:srgbClr val="009650"/>
                </a:solidFill>
                <a:effectLst/>
                <a:uLnTx/>
                <a:uFillTx/>
                <a:latin typeface="Meiryo" charset="-128"/>
                <a:ea typeface="Meiryo" charset="-128"/>
                <a:cs typeface="Meiryo" charset="-128"/>
              </a:rPr>
              <a:t>	</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spc="25" dirty="0">
                <a:solidFill>
                  <a:prstClr val="black"/>
                </a:solidFill>
                <a:latin typeface="Meiryo" charset="-128"/>
                <a:ea typeface="Meiryo" charset="-128"/>
                <a:cs typeface="Times New Roman" panose="02020603050405020304" pitchFamily="18" charset="0"/>
              </a:rPr>
              <a:t>閉じる</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kern="100" dirty="0">
                <a:latin typeface="メイリオ" panose="020B0604030504040204" pitchFamily="50" charset="-128"/>
                <a:ea typeface="メイリオ" panose="020B0604030504040204" pitchFamily="50" charset="-128"/>
                <a:cs typeface="Times New Roman" panose="02020603050405020304" pitchFamily="18" charset="0"/>
              </a:rPr>
              <a:t>を押す</a:t>
            </a:r>
            <a:endParaRPr kumimoji="1" lang="en-US" altLang="ja-JP" sz="1800" b="1" i="0" u="none" strike="noStrike" kern="1200" cap="none" spc="25" normalizeH="0" baseline="0" noProof="0" dirty="0">
              <a:ln>
                <a:noFill/>
              </a:ln>
              <a:solidFill>
                <a:prstClr val="black"/>
              </a:solidFill>
              <a:effectLst/>
              <a:uLnTx/>
              <a:uFillTx/>
              <a:latin typeface="Meiryo" charset="-128"/>
              <a:ea typeface="Meiryo" charset="-128"/>
              <a:cs typeface="Meiryo" charset="-128"/>
            </a:endParaRPr>
          </a:p>
        </p:txBody>
      </p:sp>
      <p:sp>
        <p:nvSpPr>
          <p:cNvPr id="28" name="object 2" descr="「ヤフーマップ」のアイコンの画像">
            <a:extLst>
              <a:ext uri="{FF2B5EF4-FFF2-40B4-BE49-F238E27FC236}">
                <a16:creationId xmlns:a16="http://schemas.microsoft.com/office/drawing/2014/main" id="{14DE5795-9EF0-4900-9A62-4543BB2C7AA8}"/>
              </a:ext>
            </a:extLst>
          </p:cNvPr>
          <p:cNvSpPr>
            <a:spLocks noChangeAspect="1"/>
          </p:cNvSpPr>
          <p:nvPr/>
        </p:nvSpPr>
        <p:spPr>
          <a:xfrm>
            <a:off x="8134376" y="1355387"/>
            <a:ext cx="649803" cy="672611"/>
          </a:xfrm>
          <a:prstGeom prst="rect">
            <a:avLst/>
          </a:prstGeom>
          <a:blipFill>
            <a:blip r:embed="rId5"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sz="1539" dirty="0"/>
          </a:p>
        </p:txBody>
      </p:sp>
      <p:sp>
        <p:nvSpPr>
          <p:cNvPr id="44" name="タイトル 9">
            <a:extLst>
              <a:ext uri="{FF2B5EF4-FFF2-40B4-BE49-F238E27FC236}">
                <a16:creationId xmlns:a16="http://schemas.microsoft.com/office/drawing/2014/main" id="{90554312-C88A-4EFB-BC96-DA40DB4A5902}"/>
              </a:ext>
            </a:extLst>
          </p:cNvPr>
          <p:cNvSpPr txBox="1">
            <a:spLocks/>
          </p:cNvSpPr>
          <p:nvPr/>
        </p:nvSpPr>
        <p:spPr>
          <a:xfrm>
            <a:off x="1869468" y="142572"/>
            <a:ext cx="684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a:tabLst>
                <a:tab pos="217488" algn="l"/>
              </a:tabLst>
            </a:pPr>
            <a:r>
              <a:rPr kumimoji="0" lang="ja-JP" altLang="en-US" sz="1800" kern="0" dirty="0"/>
              <a:t>オンライン診療実施医療</a:t>
            </a:r>
            <a:r>
              <a:rPr lang="ja-JP" altLang="en-US" sz="1800" dirty="0"/>
              <a:t>機関</a:t>
            </a:r>
            <a:r>
              <a:rPr kumimoji="0" lang="ja-JP" altLang="en-US" sz="1800" kern="0" dirty="0"/>
              <a:t>の検索</a:t>
            </a:r>
          </a:p>
          <a:p>
            <a:pPr>
              <a:tabLst>
                <a:tab pos="217488" algn="l"/>
              </a:tabLst>
            </a:pPr>
            <a:r>
              <a:rPr kumimoji="0" lang="ja-JP" altLang="en-US" sz="3200" kern="0" dirty="0"/>
              <a:t>ヤフーマップで医療機関をさがす</a:t>
            </a:r>
          </a:p>
        </p:txBody>
      </p:sp>
      <p:sp>
        <p:nvSpPr>
          <p:cNvPr id="54" name="正方形/長方形 53">
            <a:extLst>
              <a:ext uri="{FF2B5EF4-FFF2-40B4-BE49-F238E27FC236}">
                <a16:creationId xmlns:a16="http://schemas.microsoft.com/office/drawing/2014/main" id="{016509D5-C92C-4917-8E95-0AC5C16F3827}"/>
              </a:ext>
            </a:extLst>
          </p:cNvPr>
          <p:cNvSpPr/>
          <p:nvPr/>
        </p:nvSpPr>
        <p:spPr>
          <a:xfrm>
            <a:off x="741272" y="5187113"/>
            <a:ext cx="102491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455C9109-7344-474B-AD12-6F6F0D0A230F}"/>
              </a:ext>
            </a:extLst>
          </p:cNvPr>
          <p:cNvSpPr/>
          <p:nvPr/>
        </p:nvSpPr>
        <p:spPr>
          <a:xfrm>
            <a:off x="2895599" y="4899960"/>
            <a:ext cx="1061409" cy="2054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Title 1">
            <a:extLst>
              <a:ext uri="{FF2B5EF4-FFF2-40B4-BE49-F238E27FC236}">
                <a16:creationId xmlns:a16="http://schemas.microsoft.com/office/drawing/2014/main" id="{09D454F7-5CCB-4D87-9B2C-DD403FC46167}"/>
              </a:ext>
            </a:extLst>
          </p:cNvPr>
          <p:cNvSpPr txBox="1">
            <a:spLocks/>
          </p:cNvSpPr>
          <p:nvPr/>
        </p:nvSpPr>
        <p:spPr>
          <a:xfrm>
            <a:off x="496824" y="588264"/>
            <a:ext cx="1188171" cy="509216"/>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spc="-300" dirty="0"/>
              <a:t>2-B</a:t>
            </a:r>
            <a:endParaRPr lang="en-US" sz="3600" spc="-300" dirty="0"/>
          </a:p>
        </p:txBody>
      </p:sp>
      <p:sp>
        <p:nvSpPr>
          <p:cNvPr id="5" name="テキスト ボックス 4">
            <a:extLst>
              <a:ext uri="{FF2B5EF4-FFF2-40B4-BE49-F238E27FC236}">
                <a16:creationId xmlns:a16="http://schemas.microsoft.com/office/drawing/2014/main" id="{71341B1A-E057-31E0-62A6-201EFE8C08EE}"/>
              </a:ext>
            </a:extLst>
          </p:cNvPr>
          <p:cNvSpPr txBox="1"/>
          <p:nvPr/>
        </p:nvSpPr>
        <p:spPr>
          <a:xfrm>
            <a:off x="408381" y="2057400"/>
            <a:ext cx="2715819" cy="369332"/>
          </a:xfrm>
          <a:prstGeom prst="rect">
            <a:avLst/>
          </a:prstGeom>
          <a:noFill/>
        </p:spPr>
        <p:txBody>
          <a:bodyPr wrap="square" rtlCol="0">
            <a:spAutoFit/>
          </a:bodyPr>
          <a:lstStyle/>
          <a:p>
            <a:r>
              <a:rPr lang="en-US" altLang="ja-JP" sz="1800" b="1" dirty="0">
                <a:solidFill>
                  <a:srgbClr val="009650"/>
                </a:solidFill>
                <a:latin typeface="Meiryo" charset="-128"/>
                <a:ea typeface="Meiryo" charset="-128"/>
                <a:cs typeface="Meiryo" charset="-128"/>
              </a:rPr>
              <a:t>iPhone</a:t>
            </a:r>
            <a:r>
              <a:rPr lang="ja-JP" altLang="en-US" sz="1800" b="1" dirty="0">
                <a:solidFill>
                  <a:srgbClr val="009650"/>
                </a:solidFill>
                <a:latin typeface="Meiryo" charset="-128"/>
                <a:ea typeface="Meiryo" charset="-128"/>
                <a:cs typeface="Meiryo" charset="-128"/>
              </a:rPr>
              <a:t>の場合</a:t>
            </a:r>
            <a:endParaRPr lang="ja-JP" altLang="en-US" sz="1800" b="1" dirty="0">
              <a:latin typeface="Meiryo" charset="-128"/>
              <a:ea typeface="Meiryo" charset="-128"/>
              <a:cs typeface="Meiryo" charset="-128"/>
            </a:endParaRPr>
          </a:p>
        </p:txBody>
      </p:sp>
      <p:grpSp>
        <p:nvGrpSpPr>
          <p:cNvPr id="8" name="図形グループ 74">
            <a:extLst>
              <a:ext uri="{FF2B5EF4-FFF2-40B4-BE49-F238E27FC236}">
                <a16:creationId xmlns:a16="http://schemas.microsoft.com/office/drawing/2014/main" id="{7F4C2B09-09BA-F22A-DFEF-ED6D7D942B11}"/>
              </a:ext>
            </a:extLst>
          </p:cNvPr>
          <p:cNvGrpSpPr/>
          <p:nvPr/>
        </p:nvGrpSpPr>
        <p:grpSpPr>
          <a:xfrm>
            <a:off x="609600" y="4951049"/>
            <a:ext cx="296586" cy="293005"/>
            <a:chOff x="5878361" y="3995693"/>
            <a:chExt cx="296586" cy="293005"/>
          </a:xfrm>
        </p:grpSpPr>
        <p:sp>
          <p:nvSpPr>
            <p:cNvPr id="10" name="円/楕円 75">
              <a:extLst>
                <a:ext uri="{FF2B5EF4-FFF2-40B4-BE49-F238E27FC236}">
                  <a16:creationId xmlns:a16="http://schemas.microsoft.com/office/drawing/2014/main" id="{0DB35137-939B-D807-F968-56D7C6E3649B}"/>
                </a:ext>
              </a:extLst>
            </p:cNvPr>
            <p:cNvSpPr/>
            <p:nvPr/>
          </p:nvSpPr>
          <p:spPr>
            <a:xfrm>
              <a:off x="587959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76">
              <a:extLst>
                <a:ext uri="{FF2B5EF4-FFF2-40B4-BE49-F238E27FC236}">
                  <a16:creationId xmlns:a16="http://schemas.microsoft.com/office/drawing/2014/main" id="{68E52FBB-5664-633A-8055-80DF7B873FEA}"/>
                </a:ext>
              </a:extLst>
            </p:cNvPr>
            <p:cNvSpPr/>
            <p:nvPr/>
          </p:nvSpPr>
          <p:spPr>
            <a:xfrm>
              <a:off x="5878361" y="3995693"/>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図形グループ 42">
            <a:extLst>
              <a:ext uri="{FF2B5EF4-FFF2-40B4-BE49-F238E27FC236}">
                <a16:creationId xmlns:a16="http://schemas.microsoft.com/office/drawing/2014/main" id="{43A157A4-30A6-C33A-C450-5B7645AF7AD9}"/>
              </a:ext>
            </a:extLst>
          </p:cNvPr>
          <p:cNvGrpSpPr/>
          <p:nvPr/>
        </p:nvGrpSpPr>
        <p:grpSpPr>
          <a:xfrm>
            <a:off x="2743200" y="4658044"/>
            <a:ext cx="296586" cy="293005"/>
            <a:chOff x="6801905" y="3995693"/>
            <a:chExt cx="296586" cy="293005"/>
          </a:xfrm>
        </p:grpSpPr>
        <p:sp>
          <p:nvSpPr>
            <p:cNvPr id="15" name="円/楕円 43">
              <a:extLst>
                <a:ext uri="{FF2B5EF4-FFF2-40B4-BE49-F238E27FC236}">
                  <a16:creationId xmlns:a16="http://schemas.microsoft.com/office/drawing/2014/main" id="{84A12127-F627-6967-565A-EF6AEE581B33}"/>
                </a:ext>
              </a:extLst>
            </p:cNvPr>
            <p:cNvSpPr/>
            <p:nvPr/>
          </p:nvSpPr>
          <p:spPr>
            <a:xfrm>
              <a:off x="680313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44">
              <a:extLst>
                <a:ext uri="{FF2B5EF4-FFF2-40B4-BE49-F238E27FC236}">
                  <a16:creationId xmlns:a16="http://schemas.microsoft.com/office/drawing/2014/main" id="{C14F0BBC-B528-A78E-40CD-C9D4E86B436D}"/>
                </a:ext>
              </a:extLst>
            </p:cNvPr>
            <p:cNvSpPr/>
            <p:nvPr/>
          </p:nvSpPr>
          <p:spPr>
            <a:xfrm>
              <a:off x="6801905" y="3995693"/>
              <a:ext cx="296586" cy="293005"/>
            </a:xfrm>
            <a:custGeom>
              <a:avLst/>
              <a:gdLst/>
              <a:ahLst/>
              <a:cxnLst/>
              <a:rect l="l" t="t" r="r" b="b"/>
              <a:pathLst>
                <a:path w="296586" h="293005">
                  <a:moveTo>
                    <a:pt x="144224" y="146991"/>
                  </a:moveTo>
                  <a:cubicBezTo>
                    <a:pt x="153991" y="146991"/>
                    <a:pt x="160882" y="148565"/>
                    <a:pt x="164897" y="151712"/>
                  </a:cubicBezTo>
                  <a:cubicBezTo>
                    <a:pt x="171408" y="156812"/>
                    <a:pt x="174664" y="165331"/>
                    <a:pt x="174664" y="177268"/>
                  </a:cubicBezTo>
                  <a:cubicBezTo>
                    <a:pt x="174664" y="187686"/>
                    <a:pt x="172168" y="195852"/>
                    <a:pt x="167176" y="201767"/>
                  </a:cubicBezTo>
                  <a:cubicBezTo>
                    <a:pt x="162184" y="207681"/>
                    <a:pt x="155456" y="210638"/>
                    <a:pt x="146991" y="210638"/>
                  </a:cubicBezTo>
                  <a:cubicBezTo>
                    <a:pt x="137550" y="210638"/>
                    <a:pt x="130225" y="206108"/>
                    <a:pt x="125016" y="197046"/>
                  </a:cubicBezTo>
                  <a:cubicBezTo>
                    <a:pt x="119807" y="187985"/>
                    <a:pt x="117202" y="175423"/>
                    <a:pt x="117202" y="159362"/>
                  </a:cubicBezTo>
                  <a:cubicBezTo>
                    <a:pt x="117202" y="158928"/>
                    <a:pt x="117283" y="158006"/>
                    <a:pt x="117446" y="156595"/>
                  </a:cubicBezTo>
                  <a:cubicBezTo>
                    <a:pt x="117609" y="155184"/>
                    <a:pt x="117690" y="153991"/>
                    <a:pt x="117690" y="153014"/>
                  </a:cubicBezTo>
                  <a:cubicBezTo>
                    <a:pt x="126698" y="148999"/>
                    <a:pt x="135542" y="146991"/>
                    <a:pt x="144224" y="146991"/>
                  </a:cubicBezTo>
                  <a:close/>
                  <a:moveTo>
                    <a:pt x="168315" y="46718"/>
                  </a:moveTo>
                  <a:cubicBezTo>
                    <a:pt x="138255" y="46718"/>
                    <a:pt x="115194" y="56756"/>
                    <a:pt x="99133" y="76832"/>
                  </a:cubicBezTo>
                  <a:cubicBezTo>
                    <a:pt x="83941" y="95932"/>
                    <a:pt x="76344" y="122411"/>
                    <a:pt x="76344" y="156269"/>
                  </a:cubicBezTo>
                  <a:cubicBezTo>
                    <a:pt x="76344" y="187632"/>
                    <a:pt x="83886" y="211344"/>
                    <a:pt x="98971" y="227405"/>
                  </a:cubicBezTo>
                  <a:cubicBezTo>
                    <a:pt x="110365" y="239559"/>
                    <a:pt x="126372" y="245636"/>
                    <a:pt x="146991" y="245636"/>
                  </a:cubicBezTo>
                  <a:cubicBezTo>
                    <a:pt x="165765" y="245636"/>
                    <a:pt x="181772" y="239342"/>
                    <a:pt x="195011" y="226754"/>
                  </a:cubicBezTo>
                  <a:cubicBezTo>
                    <a:pt x="208793" y="213514"/>
                    <a:pt x="215684" y="196693"/>
                    <a:pt x="215684" y="176292"/>
                  </a:cubicBezTo>
                  <a:cubicBezTo>
                    <a:pt x="215684" y="152960"/>
                    <a:pt x="207654" y="135651"/>
                    <a:pt x="191593" y="124364"/>
                  </a:cubicBezTo>
                  <a:cubicBezTo>
                    <a:pt x="182043" y="117636"/>
                    <a:pt x="168152" y="114272"/>
                    <a:pt x="149921" y="114272"/>
                  </a:cubicBezTo>
                  <a:cubicBezTo>
                    <a:pt x="138743" y="114272"/>
                    <a:pt x="128977" y="117528"/>
                    <a:pt x="120620" y="124039"/>
                  </a:cubicBezTo>
                  <a:cubicBezTo>
                    <a:pt x="127891" y="95824"/>
                    <a:pt x="142650" y="81716"/>
                    <a:pt x="164897" y="81716"/>
                  </a:cubicBezTo>
                  <a:cubicBezTo>
                    <a:pt x="177377" y="81716"/>
                    <a:pt x="186818" y="84049"/>
                    <a:pt x="193221" y="88715"/>
                  </a:cubicBezTo>
                  <a:lnTo>
                    <a:pt x="197616" y="88715"/>
                  </a:lnTo>
                  <a:lnTo>
                    <a:pt x="197616" y="51601"/>
                  </a:lnTo>
                  <a:cubicBezTo>
                    <a:pt x="187849" y="48346"/>
                    <a:pt x="178082" y="46718"/>
                    <a:pt x="168315" y="46718"/>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テキスト ボックス 17">
            <a:extLst>
              <a:ext uri="{FF2B5EF4-FFF2-40B4-BE49-F238E27FC236}">
                <a16:creationId xmlns:a16="http://schemas.microsoft.com/office/drawing/2014/main" id="{1DC59926-557E-E852-A535-3F98AE7805EE}"/>
              </a:ext>
            </a:extLst>
          </p:cNvPr>
          <p:cNvSpPr txBox="1"/>
          <p:nvPr/>
        </p:nvSpPr>
        <p:spPr>
          <a:xfrm>
            <a:off x="226116" y="2438400"/>
            <a:ext cx="2133600" cy="720710"/>
          </a:xfrm>
          <a:prstGeom prst="rect">
            <a:avLst/>
          </a:prstGeom>
          <a:noFill/>
        </p:spPr>
        <p:txBody>
          <a:bodyPr wrap="square">
            <a:spAutoFit/>
          </a:bodyPr>
          <a:lstStyle/>
          <a:p>
            <a:pPr marL="9525" marR="4344" lvl="0">
              <a:spcBef>
                <a:spcPts val="85"/>
              </a:spcBef>
              <a:tabLst>
                <a:tab pos="352425" algn="l"/>
              </a:tabLst>
              <a:defRPr/>
            </a:pPr>
            <a:r>
              <a:rPr kumimoji="1" lang="ja-JP" altLang="en-US" sz="2400" b="1" i="0" u="none" strike="noStrike" kern="1200" cap="none" spc="5" normalizeH="0" baseline="0" noProof="0" dirty="0">
                <a:ln>
                  <a:noFill/>
                </a:ln>
                <a:solidFill>
                  <a:srgbClr val="009650"/>
                </a:solidFill>
                <a:effectLst/>
                <a:uLnTx/>
                <a:uFillTx/>
                <a:latin typeface="Meiryo" charset="-128"/>
                <a:ea typeface="Meiryo" charset="-128"/>
                <a:cs typeface="Meiryo" charset="-128"/>
              </a:rPr>
              <a:t>❺</a:t>
            </a:r>
            <a:r>
              <a:rPr kumimoji="1" lang="en-US" altLang="ja-JP" sz="1000" b="1" i="0" u="none" strike="noStrike" kern="1200" cap="none" spc="5" normalizeH="0" baseline="0" noProof="0" dirty="0">
                <a:ln>
                  <a:noFill/>
                </a:ln>
                <a:solidFill>
                  <a:srgbClr val="009650"/>
                </a:solidFill>
                <a:effectLst/>
                <a:uLnTx/>
                <a:uFillTx/>
                <a:latin typeface="Meiryo" charset="-128"/>
                <a:ea typeface="Meiryo" charset="-128"/>
                <a:cs typeface="Meiryo" charset="-128"/>
              </a:rPr>
              <a:t>	</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kumimoji="1" lang="ja-JP" altLang="en-US" sz="1600" b="1" i="0" u="none" strike="noStrike" kern="1200" cap="none" spc="25" normalizeH="0" baseline="0" noProof="0" dirty="0">
                <a:ln>
                  <a:noFill/>
                </a:ln>
                <a:solidFill>
                  <a:prstClr val="black"/>
                </a:solidFill>
                <a:effectLst/>
                <a:uLnTx/>
                <a:uFillTx/>
                <a:latin typeface="Meiryo" charset="-128"/>
                <a:ea typeface="Meiryo" charset="-128"/>
                <a:cs typeface="Meiryo" charset="-128"/>
              </a:rPr>
              <a:t>本アプリの利用　</a:t>
            </a:r>
            <a:endParaRPr kumimoji="1" lang="en-US" altLang="ja-JP" sz="1600" b="1" i="0" u="none" strike="noStrike" kern="1200" cap="none" spc="25" normalizeH="0" baseline="0" noProof="0" dirty="0">
              <a:ln>
                <a:noFill/>
              </a:ln>
              <a:solidFill>
                <a:prstClr val="black"/>
              </a:solidFill>
              <a:effectLst/>
              <a:uLnTx/>
              <a:uFillTx/>
              <a:latin typeface="Meiryo" charset="-128"/>
              <a:ea typeface="Meiryo" charset="-128"/>
              <a:cs typeface="Meiryo" charset="-128"/>
            </a:endParaRPr>
          </a:p>
          <a:p>
            <a:pPr marL="9525" marR="4344" lvl="0">
              <a:spcBef>
                <a:spcPts val="85"/>
              </a:spcBef>
              <a:tabLst>
                <a:tab pos="352425" algn="l"/>
              </a:tabLst>
              <a:defRPr/>
            </a:pPr>
            <a:r>
              <a:rPr lang="ja-JP" altLang="en-US" sz="1600" b="1" spc="25" dirty="0">
                <a:solidFill>
                  <a:prstClr val="black"/>
                </a:solidFill>
                <a:latin typeface="Meiryo" charset="-128"/>
                <a:ea typeface="Meiryo" charset="-128"/>
                <a:cs typeface="Meiryo" charset="-128"/>
              </a:rPr>
              <a:t>　  </a:t>
            </a:r>
            <a:r>
              <a:rPr kumimoji="1" lang="ja-JP" altLang="en-US" sz="1600" b="1" i="0" u="none" strike="noStrike" kern="1200" cap="none" spc="25" normalizeH="0" baseline="0" noProof="0" dirty="0">
                <a:ln>
                  <a:noFill/>
                </a:ln>
                <a:solidFill>
                  <a:prstClr val="black"/>
                </a:solidFill>
                <a:effectLst/>
                <a:uLnTx/>
                <a:uFillTx/>
                <a:latin typeface="Meiryo" charset="-128"/>
                <a:ea typeface="Meiryo" charset="-128"/>
                <a:cs typeface="Meiryo" charset="-128"/>
              </a:rPr>
              <a:t>を続ける</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kumimoji="1" lang="ja-JP" altLang="en-US" sz="1600" b="1" i="0" u="none" strike="noStrike" kern="1200" cap="none" spc="25" normalizeH="0" baseline="0" noProof="0" dirty="0">
                <a:ln>
                  <a:noFill/>
                </a:ln>
                <a:solidFill>
                  <a:prstClr val="black"/>
                </a:solidFill>
                <a:effectLst/>
                <a:uLnTx/>
                <a:uFillTx/>
                <a:latin typeface="Meiryo" charset="-128"/>
                <a:ea typeface="Meiryo" charset="-128"/>
                <a:cs typeface="Meiryo" charset="-128"/>
              </a:rPr>
              <a:t>を</a:t>
            </a:r>
            <a:r>
              <a:rPr lang="ja-JP" altLang="en-US" sz="1600" b="1" spc="-17" dirty="0">
                <a:solidFill>
                  <a:prstClr val="black"/>
                </a:solidFill>
                <a:latin typeface="Meiryo" charset="-128"/>
                <a:ea typeface="Meiryo" charset="-128"/>
                <a:cs typeface="Meiryo" charset="-128"/>
              </a:rPr>
              <a:t>押す</a:t>
            </a:r>
            <a:endParaRPr kumimoji="1" lang="ja-JP" altLang="en-US" sz="1600" b="0" i="0" u="none" strike="noStrike" kern="1200" cap="none" spc="0" normalizeH="0" baseline="0" noProof="0" dirty="0">
              <a:ln>
                <a:noFill/>
              </a:ln>
              <a:solidFill>
                <a:prstClr val="black"/>
              </a:solidFill>
              <a:effectLst/>
              <a:uLnTx/>
              <a:uFillTx/>
              <a:latin typeface="AoyagiKouzanFontT"/>
              <a:ea typeface="ＭＳ Ｐゴシック" panose="020B0600070205080204" pitchFamily="50" charset="-128"/>
              <a:cs typeface="AoyagiKouzanFontT"/>
            </a:endParaRPr>
          </a:p>
        </p:txBody>
      </p:sp>
      <p:sp>
        <p:nvSpPr>
          <p:cNvPr id="38" name="object 18">
            <a:extLst>
              <a:ext uri="{FF2B5EF4-FFF2-40B4-BE49-F238E27FC236}">
                <a16:creationId xmlns:a16="http://schemas.microsoft.com/office/drawing/2014/main" id="{A1E64B05-CDFB-917A-D175-FC8355542539}"/>
              </a:ext>
            </a:extLst>
          </p:cNvPr>
          <p:cNvSpPr txBox="1"/>
          <p:nvPr/>
        </p:nvSpPr>
        <p:spPr>
          <a:xfrm>
            <a:off x="2281302" y="2362200"/>
            <a:ext cx="2438400" cy="763671"/>
          </a:xfrm>
          <a:prstGeom prst="rect">
            <a:avLst/>
          </a:prstGeom>
        </p:spPr>
        <p:txBody>
          <a:bodyPr vert="horz" wrap="square" lIns="0" tIns="12065" rIns="0" bIns="0" rtlCol="0">
            <a:spAutoFit/>
          </a:bodyPr>
          <a:lstStyle/>
          <a:p>
            <a:pPr marL="9525" marR="4344" lvl="0">
              <a:spcBef>
                <a:spcPts val="85"/>
              </a:spcBef>
              <a:tabLst>
                <a:tab pos="352425" algn="l"/>
              </a:tabLst>
              <a:defRPr/>
            </a:pPr>
            <a:r>
              <a:rPr kumimoji="1" lang="ja-JP" altLang="en-US" sz="2400" b="1" i="0" u="none" strike="noStrike" kern="1200" cap="none" spc="5" normalizeH="0" baseline="0" noProof="0" dirty="0">
                <a:ln>
                  <a:noFill/>
                </a:ln>
                <a:solidFill>
                  <a:srgbClr val="009650"/>
                </a:solidFill>
                <a:effectLst/>
                <a:uLnTx/>
                <a:uFillTx/>
                <a:latin typeface="Meiryo" charset="-128"/>
                <a:ea typeface="Meiryo" charset="-128"/>
                <a:cs typeface="Meiryo" charset="-128"/>
              </a:rPr>
              <a:t>❻</a:t>
            </a:r>
            <a:r>
              <a:rPr kumimoji="1" lang="en-US" altLang="ja-JP" sz="3200" b="1" i="0" u="none" strike="noStrike" kern="1200" cap="none" spc="5" normalizeH="0" baseline="0" noProof="0" dirty="0">
                <a:ln>
                  <a:noFill/>
                </a:ln>
                <a:solidFill>
                  <a:srgbClr val="009650"/>
                </a:solidFill>
                <a:effectLst/>
                <a:uLnTx/>
                <a:uFillTx/>
                <a:latin typeface="Meiryo" charset="-128"/>
                <a:ea typeface="Meiryo" charset="-128"/>
                <a:cs typeface="Meiryo" charset="-128"/>
              </a:rPr>
              <a:t>	</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kumimoji="1" lang="ja-JP" altLang="en-US" sz="1600" b="1" i="0" u="none" strike="noStrike" kern="1200" cap="none" spc="25" normalizeH="0" baseline="0" noProof="0" dirty="0">
                <a:ln>
                  <a:noFill/>
                </a:ln>
                <a:solidFill>
                  <a:prstClr val="black"/>
                </a:solidFill>
                <a:effectLst/>
                <a:uLnTx/>
                <a:uFillTx/>
                <a:latin typeface="Meiryo" charset="-128"/>
                <a:ea typeface="Meiryo" charset="-128"/>
                <a:cs typeface="Meiryo" charset="-128"/>
              </a:rPr>
              <a:t>キャンセル</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kumimoji="1" lang="ja-JP" altLang="en-US" sz="1600" b="1" i="0" u="none" strike="noStrike" kern="1200" cap="none" spc="25" normalizeH="0" baseline="0" noProof="0" dirty="0">
                <a:ln>
                  <a:noFill/>
                </a:ln>
                <a:solidFill>
                  <a:prstClr val="black"/>
                </a:solidFill>
                <a:effectLst/>
                <a:uLnTx/>
                <a:uFillTx/>
                <a:latin typeface="Meiryo" charset="-128"/>
                <a:ea typeface="Meiryo" charset="-128"/>
                <a:cs typeface="Meiryo" charset="-128"/>
              </a:rPr>
              <a:t>か</a:t>
            </a:r>
            <a:endParaRPr kumimoji="1" lang="en-US" altLang="ja-JP" sz="1600" b="1" i="0" u="none" strike="noStrike" kern="1200" cap="none" spc="25" normalizeH="0" baseline="0" noProof="0" dirty="0">
              <a:ln>
                <a:noFill/>
              </a:ln>
              <a:solidFill>
                <a:prstClr val="black"/>
              </a:solidFill>
              <a:effectLst/>
              <a:uLnTx/>
              <a:uFillTx/>
              <a:latin typeface="Meiryo" charset="-128"/>
              <a:ea typeface="Meiryo" charset="-128"/>
              <a:cs typeface="Meiryo" charset="-128"/>
            </a:endParaRPr>
          </a:p>
          <a:p>
            <a:pPr marL="9525" marR="4344" lvl="0">
              <a:spcBef>
                <a:spcPts val="85"/>
              </a:spcBef>
              <a:tabLst>
                <a:tab pos="352425" algn="l"/>
              </a:tabLst>
              <a:defRPr/>
            </a:pP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600" b="1" spc="25" dirty="0">
                <a:solidFill>
                  <a:prstClr val="black"/>
                </a:solidFill>
                <a:latin typeface="Meiryo" charset="-128"/>
                <a:ea typeface="Meiryo" charset="-128"/>
                <a:cs typeface="Meiryo" charset="-128"/>
              </a:rPr>
              <a:t>続ける</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kumimoji="1" lang="ja-JP" altLang="en-US" sz="1600" b="1" i="0" u="none" strike="noStrike" kern="1200" cap="none" spc="25" normalizeH="0" baseline="0" noProof="0" dirty="0">
                <a:ln>
                  <a:noFill/>
                </a:ln>
                <a:solidFill>
                  <a:prstClr val="black"/>
                </a:solidFill>
                <a:effectLst/>
                <a:uLnTx/>
                <a:uFillTx/>
                <a:latin typeface="Meiryo" charset="-128"/>
                <a:ea typeface="Meiryo" charset="-128"/>
                <a:cs typeface="Meiryo" charset="-128"/>
              </a:rPr>
              <a:t>を</a:t>
            </a:r>
            <a:r>
              <a:rPr lang="ja-JP" altLang="en-US" sz="1600" b="1" spc="-17" dirty="0">
                <a:solidFill>
                  <a:prstClr val="black"/>
                </a:solidFill>
                <a:latin typeface="Meiryo" charset="-128"/>
                <a:ea typeface="Meiryo" charset="-128"/>
                <a:cs typeface="Meiryo" charset="-128"/>
              </a:rPr>
              <a:t>押す</a:t>
            </a:r>
            <a:endParaRPr kumimoji="1" lang="ja-JP" altLang="en-US" sz="1600" b="0" i="0" u="none" strike="noStrike" kern="1200" cap="none" spc="0" normalizeH="0" baseline="0" noProof="0" dirty="0">
              <a:ln>
                <a:noFill/>
              </a:ln>
              <a:solidFill>
                <a:prstClr val="black"/>
              </a:solidFill>
              <a:effectLst/>
              <a:uLnTx/>
              <a:uFillTx/>
              <a:latin typeface="AoyagiKouzanFontT"/>
              <a:ea typeface="ＭＳ Ｐゴシック" panose="020B0600070205080204" pitchFamily="50" charset="-128"/>
              <a:cs typeface="AoyagiKouzanFontT"/>
            </a:endParaRPr>
          </a:p>
        </p:txBody>
      </p:sp>
      <p:sp>
        <p:nvSpPr>
          <p:cNvPr id="39" name="object 18">
            <a:extLst>
              <a:ext uri="{FF2B5EF4-FFF2-40B4-BE49-F238E27FC236}">
                <a16:creationId xmlns:a16="http://schemas.microsoft.com/office/drawing/2014/main" id="{9DFC8BCC-3169-748A-A676-E83581E5150D}"/>
              </a:ext>
            </a:extLst>
          </p:cNvPr>
          <p:cNvSpPr txBox="1"/>
          <p:nvPr/>
        </p:nvSpPr>
        <p:spPr>
          <a:xfrm>
            <a:off x="4641288" y="2439215"/>
            <a:ext cx="2133601" cy="1294585"/>
          </a:xfrm>
          <a:prstGeom prst="rect">
            <a:avLst/>
          </a:prstGeom>
        </p:spPr>
        <p:txBody>
          <a:bodyPr vert="horz" wrap="square" lIns="0" tIns="12065" rIns="0" bIns="0" rtlCol="0">
            <a:spAutoFit/>
          </a:bodyPr>
          <a:lstStyle/>
          <a:p>
            <a:pPr marL="9525" marR="4344" lvl="0">
              <a:spcBef>
                <a:spcPts val="85"/>
              </a:spcBef>
              <a:tabLst>
                <a:tab pos="352425" algn="l"/>
              </a:tabLst>
              <a:defRPr/>
            </a:pPr>
            <a:r>
              <a:rPr lang="ja-JP" altLang="en-US" sz="2400" b="1" dirty="0">
                <a:solidFill>
                  <a:srgbClr val="009650"/>
                </a:solidFill>
                <a:latin typeface="Meiryo" charset="-128"/>
                <a:ea typeface="Meiryo" charset="-128"/>
                <a:cs typeface="Meiryo" charset="-128"/>
              </a:rPr>
              <a:t>❼</a:t>
            </a:r>
            <a:r>
              <a:rPr lang="ja-JP" altLang="en-US" sz="1600" b="1" spc="5" dirty="0">
                <a:latin typeface="Meiryo" charset="-128"/>
                <a:ea typeface="Meiryo" charset="-128"/>
                <a:cs typeface="Meiryo" charset="-128"/>
              </a:rPr>
              <a:t>内容を確認して</a:t>
            </a:r>
            <a:r>
              <a:rPr lang="ja-JP" altLang="en-US" sz="1600" b="1" spc="5" dirty="0">
                <a:solidFill>
                  <a:srgbClr val="009650"/>
                </a:solidFill>
                <a:latin typeface="Meiryo" charset="-128"/>
                <a:ea typeface="Meiryo" charset="-128"/>
                <a:cs typeface="Meiryo" charset="-128"/>
              </a:rPr>
              <a:t>➑</a:t>
            </a:r>
            <a:r>
              <a:rPr lang="ja-JP" altLang="en-US" sz="1600" b="1" spc="5" dirty="0">
                <a:latin typeface="Meiryo" charset="-128"/>
                <a:ea typeface="Meiryo" charset="-128"/>
                <a:cs typeface="Meiryo" charset="-128"/>
              </a:rPr>
              <a:t>　</a:t>
            </a:r>
            <a:endParaRPr lang="en-US" altLang="ja-JP" sz="1600" b="1" spc="5" dirty="0">
              <a:latin typeface="Meiryo" charset="-128"/>
              <a:ea typeface="Meiryo" charset="-128"/>
              <a:cs typeface="Meiryo" charset="-128"/>
            </a:endParaRPr>
          </a:p>
          <a:p>
            <a:pPr marL="9525" marR="4344" lvl="0">
              <a:spcBef>
                <a:spcPts val="85"/>
              </a:spcBef>
              <a:tabLst>
                <a:tab pos="352425" algn="l"/>
              </a:tabLst>
              <a:defRPr/>
            </a:pPr>
            <a:r>
              <a:rPr lang="ja-JP" altLang="en-US" sz="1600" b="1" spc="5" dirty="0">
                <a:latin typeface="Meiryo" charset="-128"/>
                <a:ea typeface="Meiryo" charset="-128"/>
                <a:cs typeface="Meiryo" charset="-128"/>
              </a:rPr>
              <a:t>　 の画面になるまで</a:t>
            </a:r>
            <a:endParaRPr lang="en-US" altLang="ja-JP" sz="1600" b="1" spc="5" dirty="0">
              <a:latin typeface="Meiryo" charset="-128"/>
              <a:ea typeface="Meiryo" charset="-128"/>
              <a:cs typeface="Meiryo" charset="-128"/>
            </a:endParaRPr>
          </a:p>
          <a:p>
            <a:pPr marL="9525" marR="4344" lvl="0">
              <a:spcBef>
                <a:spcPts val="85"/>
              </a:spcBef>
              <a:tabLst>
                <a:tab pos="352425" algn="l"/>
              </a:tabLst>
              <a:defRPr/>
            </a:pPr>
            <a:r>
              <a:rPr kumimoji="1" lang="ja-JP" altLang="en-US" sz="1600" b="1" i="0" u="none" strike="noStrike" kern="1200" cap="none" spc="5" normalizeH="0" baseline="0" noProof="0" dirty="0">
                <a:ln>
                  <a:noFill/>
                </a:ln>
                <a:effectLst/>
                <a:uLnTx/>
                <a:uFillTx/>
                <a:latin typeface="Meiryo" charset="-128"/>
                <a:ea typeface="Meiryo" charset="-128"/>
                <a:cs typeface="Meiryo" charset="-128"/>
              </a:rPr>
              <a:t>  「次へ」を押す　</a:t>
            </a:r>
            <a:endParaRPr kumimoji="1" lang="en-US" altLang="ja-JP" sz="1600" b="1" i="0" u="none" strike="noStrike" kern="1200" cap="none" spc="5" normalizeH="0" baseline="0" noProof="0" dirty="0">
              <a:ln>
                <a:noFill/>
              </a:ln>
              <a:effectLst/>
              <a:uLnTx/>
              <a:uFillTx/>
              <a:latin typeface="Meiryo" charset="-128"/>
              <a:ea typeface="Meiryo" charset="-128"/>
              <a:cs typeface="Meiryo" charset="-128"/>
            </a:endParaRPr>
          </a:p>
          <a:p>
            <a:pPr marL="9525">
              <a:spcBef>
                <a:spcPts val="82"/>
              </a:spcBef>
              <a:tabLst>
                <a:tab pos="352425" algn="l"/>
              </a:tabLst>
            </a:pPr>
            <a:endParaRPr lang="en-US" altLang="ja-JP" sz="1600" b="1" spc="-5" dirty="0">
              <a:latin typeface="Meiryo" charset="-128"/>
              <a:ea typeface="Meiryo" charset="-128"/>
              <a:cs typeface="Meiryo" charset="-128"/>
            </a:endParaRPr>
          </a:p>
          <a:p>
            <a:pPr marL="9525" marR="4344" lvl="0">
              <a:spcBef>
                <a:spcPts val="85"/>
              </a:spcBef>
              <a:tabLst>
                <a:tab pos="352425" algn="l"/>
              </a:tabLst>
              <a:defRPr/>
            </a:pPr>
            <a:endParaRPr kumimoji="1" lang="ja-JP" altLang="en-US" sz="800" b="0" i="0" u="none" strike="noStrike" kern="1200" cap="none" spc="0" normalizeH="0" baseline="0" noProof="0" dirty="0">
              <a:ln>
                <a:noFill/>
              </a:ln>
              <a:solidFill>
                <a:prstClr val="black"/>
              </a:solidFill>
              <a:effectLst/>
              <a:uLnTx/>
              <a:uFillTx/>
              <a:latin typeface="AoyagiKouzanFontT"/>
              <a:ea typeface="ＭＳ Ｐゴシック" panose="020B0600070205080204" pitchFamily="50" charset="-128"/>
              <a:cs typeface="AoyagiKouzanFontT"/>
            </a:endParaRPr>
          </a:p>
        </p:txBody>
      </p:sp>
      <p:sp>
        <p:nvSpPr>
          <p:cNvPr id="59" name="矢印: 右 58">
            <a:extLst>
              <a:ext uri="{FF2B5EF4-FFF2-40B4-BE49-F238E27FC236}">
                <a16:creationId xmlns:a16="http://schemas.microsoft.com/office/drawing/2014/main" id="{D686843B-4476-4583-B91C-063A225110D8}"/>
              </a:ext>
            </a:extLst>
          </p:cNvPr>
          <p:cNvSpPr/>
          <p:nvPr/>
        </p:nvSpPr>
        <p:spPr>
          <a:xfrm>
            <a:off x="6477000" y="4114800"/>
            <a:ext cx="480086" cy="495962"/>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矢印: 右 59">
            <a:extLst>
              <a:ext uri="{FF2B5EF4-FFF2-40B4-BE49-F238E27FC236}">
                <a16:creationId xmlns:a16="http://schemas.microsoft.com/office/drawing/2014/main" id="{70E397AD-8D48-4B4B-CB6C-EF925AE86ECE}"/>
              </a:ext>
            </a:extLst>
          </p:cNvPr>
          <p:cNvSpPr/>
          <p:nvPr/>
        </p:nvSpPr>
        <p:spPr>
          <a:xfrm>
            <a:off x="4343400" y="4114800"/>
            <a:ext cx="480086" cy="495962"/>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矢印: 右 60">
            <a:extLst>
              <a:ext uri="{FF2B5EF4-FFF2-40B4-BE49-F238E27FC236}">
                <a16:creationId xmlns:a16="http://schemas.microsoft.com/office/drawing/2014/main" id="{1948C4D0-A830-8465-65D2-155CC5BBA866}"/>
              </a:ext>
            </a:extLst>
          </p:cNvPr>
          <p:cNvSpPr/>
          <p:nvPr/>
        </p:nvSpPr>
        <p:spPr>
          <a:xfrm>
            <a:off x="2110714" y="4191000"/>
            <a:ext cx="480086" cy="495962"/>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3" name="図 62">
            <a:extLst>
              <a:ext uri="{FF2B5EF4-FFF2-40B4-BE49-F238E27FC236}">
                <a16:creationId xmlns:a16="http://schemas.microsoft.com/office/drawing/2014/main" id="{BBC2F269-569C-A547-E4C9-27839D606E52}"/>
              </a:ext>
            </a:extLst>
          </p:cNvPr>
          <p:cNvPicPr>
            <a:picLocks noChangeAspect="1"/>
          </p:cNvPicPr>
          <p:nvPr/>
        </p:nvPicPr>
        <p:blipFill rotWithShape="1">
          <a:blip r:embed="rId6"/>
          <a:srcRect t="6825" b="1853"/>
          <a:stretch/>
        </p:blipFill>
        <p:spPr>
          <a:xfrm>
            <a:off x="4953000" y="3429000"/>
            <a:ext cx="1420206" cy="2807640"/>
          </a:xfrm>
          <a:prstGeom prst="rect">
            <a:avLst/>
          </a:prstGeom>
          <a:ln>
            <a:solidFill>
              <a:schemeClr val="tx1"/>
            </a:solidFill>
          </a:ln>
        </p:spPr>
      </p:pic>
      <p:pic>
        <p:nvPicPr>
          <p:cNvPr id="65" name="図 64">
            <a:extLst>
              <a:ext uri="{FF2B5EF4-FFF2-40B4-BE49-F238E27FC236}">
                <a16:creationId xmlns:a16="http://schemas.microsoft.com/office/drawing/2014/main" id="{1A161428-21EB-B07C-7A20-90A3EE223606}"/>
              </a:ext>
            </a:extLst>
          </p:cNvPr>
          <p:cNvPicPr>
            <a:picLocks noChangeAspect="1"/>
          </p:cNvPicPr>
          <p:nvPr/>
        </p:nvPicPr>
        <p:blipFill rotWithShape="1">
          <a:blip r:embed="rId7"/>
          <a:srcRect t="5540" b="2348"/>
          <a:stretch/>
        </p:blipFill>
        <p:spPr>
          <a:xfrm>
            <a:off x="7126838" y="3440760"/>
            <a:ext cx="1406331" cy="2807640"/>
          </a:xfrm>
          <a:prstGeom prst="rect">
            <a:avLst/>
          </a:prstGeom>
          <a:ln>
            <a:solidFill>
              <a:schemeClr val="tx1"/>
            </a:solidFill>
          </a:ln>
        </p:spPr>
      </p:pic>
      <p:sp>
        <p:nvSpPr>
          <p:cNvPr id="66" name="正方形/長方形 65">
            <a:extLst>
              <a:ext uri="{FF2B5EF4-FFF2-40B4-BE49-F238E27FC236}">
                <a16:creationId xmlns:a16="http://schemas.microsoft.com/office/drawing/2014/main" id="{07FBF078-1ACA-8DFA-515D-63DC260EC618}"/>
              </a:ext>
            </a:extLst>
          </p:cNvPr>
          <p:cNvSpPr/>
          <p:nvPr/>
        </p:nvSpPr>
        <p:spPr>
          <a:xfrm>
            <a:off x="4972593" y="5787108"/>
            <a:ext cx="1400613" cy="219084"/>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7" name="図形グループ 43">
            <a:extLst>
              <a:ext uri="{FF2B5EF4-FFF2-40B4-BE49-F238E27FC236}">
                <a16:creationId xmlns:a16="http://schemas.microsoft.com/office/drawing/2014/main" id="{82297DD5-2E05-2E21-467E-210FC126F946}"/>
              </a:ext>
            </a:extLst>
          </p:cNvPr>
          <p:cNvGrpSpPr/>
          <p:nvPr/>
        </p:nvGrpSpPr>
        <p:grpSpPr>
          <a:xfrm>
            <a:off x="4872906" y="5588253"/>
            <a:ext cx="296586" cy="293005"/>
            <a:chOff x="7423697" y="3995693"/>
            <a:chExt cx="296586" cy="293005"/>
          </a:xfrm>
        </p:grpSpPr>
        <p:sp>
          <p:nvSpPr>
            <p:cNvPr id="68" name="円/楕円 44">
              <a:extLst>
                <a:ext uri="{FF2B5EF4-FFF2-40B4-BE49-F238E27FC236}">
                  <a16:creationId xmlns:a16="http://schemas.microsoft.com/office/drawing/2014/main" id="{01D8FD13-3EA9-8650-47C2-39FF8C987F11}"/>
                </a:ext>
              </a:extLst>
            </p:cNvPr>
            <p:cNvSpPr/>
            <p:nvPr/>
          </p:nvSpPr>
          <p:spPr>
            <a:xfrm>
              <a:off x="742492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フリーフォーム 45">
              <a:extLst>
                <a:ext uri="{FF2B5EF4-FFF2-40B4-BE49-F238E27FC236}">
                  <a16:creationId xmlns:a16="http://schemas.microsoft.com/office/drawing/2014/main" id="{0F2B9448-7628-66FD-839F-1129AA2C32D7}"/>
                </a:ext>
              </a:extLst>
            </p:cNvPr>
            <p:cNvSpPr/>
            <p:nvPr/>
          </p:nvSpPr>
          <p:spPr>
            <a:xfrm>
              <a:off x="7423697" y="3995693"/>
              <a:ext cx="296586" cy="293005"/>
            </a:xfrm>
            <a:custGeom>
              <a:avLst/>
              <a:gdLst/>
              <a:ahLst/>
              <a:cxnLst/>
              <a:rect l="l" t="t" r="r" b="b"/>
              <a:pathLst>
                <a:path w="296586" h="293005">
                  <a:moveTo>
                    <a:pt x="83995" y="53718"/>
                  </a:moveTo>
                  <a:lnTo>
                    <a:pt x="83995" y="89692"/>
                  </a:lnTo>
                  <a:lnTo>
                    <a:pt x="173361" y="89692"/>
                  </a:lnTo>
                  <a:lnTo>
                    <a:pt x="90343" y="243357"/>
                  </a:lnTo>
                  <a:lnTo>
                    <a:pt x="139666" y="243357"/>
                  </a:lnTo>
                  <a:lnTo>
                    <a:pt x="219591" y="89041"/>
                  </a:lnTo>
                  <a:lnTo>
                    <a:pt x="219591" y="53718"/>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 name="正方形/長方形 69">
            <a:extLst>
              <a:ext uri="{FF2B5EF4-FFF2-40B4-BE49-F238E27FC236}">
                <a16:creationId xmlns:a16="http://schemas.microsoft.com/office/drawing/2014/main" id="{D5B55653-2EC7-8119-8BD2-41884F41996B}"/>
              </a:ext>
            </a:extLst>
          </p:cNvPr>
          <p:cNvSpPr/>
          <p:nvPr/>
        </p:nvSpPr>
        <p:spPr>
          <a:xfrm>
            <a:off x="7141030" y="5836054"/>
            <a:ext cx="1371600" cy="240992"/>
          </a:xfrm>
          <a:prstGeom prst="rect">
            <a:avLst/>
          </a:prstGeom>
          <a:noFill/>
          <a:ln w="28575" cap="sq">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81" name="図形グループ 8">
            <a:extLst>
              <a:ext uri="{FF2B5EF4-FFF2-40B4-BE49-F238E27FC236}">
                <a16:creationId xmlns:a16="http://schemas.microsoft.com/office/drawing/2014/main" id="{81256701-1DCC-A4CD-0F30-7810D53F163D}"/>
              </a:ext>
            </a:extLst>
          </p:cNvPr>
          <p:cNvGrpSpPr/>
          <p:nvPr/>
        </p:nvGrpSpPr>
        <p:grpSpPr>
          <a:xfrm>
            <a:off x="7019165" y="5587595"/>
            <a:ext cx="296586" cy="293005"/>
            <a:chOff x="8127785" y="3995693"/>
            <a:chExt cx="296586" cy="293005"/>
          </a:xfrm>
        </p:grpSpPr>
        <p:sp>
          <p:nvSpPr>
            <p:cNvPr id="82" name="円/楕円 12">
              <a:extLst>
                <a:ext uri="{FF2B5EF4-FFF2-40B4-BE49-F238E27FC236}">
                  <a16:creationId xmlns:a16="http://schemas.microsoft.com/office/drawing/2014/main" id="{D9CE6616-2BF5-B0DF-D558-601EF2F3F434}"/>
                </a:ext>
              </a:extLst>
            </p:cNvPr>
            <p:cNvSpPr/>
            <p:nvPr/>
          </p:nvSpPr>
          <p:spPr>
            <a:xfrm>
              <a:off x="812901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フリーフォーム 13">
              <a:extLst>
                <a:ext uri="{FF2B5EF4-FFF2-40B4-BE49-F238E27FC236}">
                  <a16:creationId xmlns:a16="http://schemas.microsoft.com/office/drawing/2014/main" id="{59C056C7-B423-DAB7-A13B-88264B59A617}"/>
                </a:ext>
              </a:extLst>
            </p:cNvPr>
            <p:cNvSpPr/>
            <p:nvPr/>
          </p:nvSpPr>
          <p:spPr>
            <a:xfrm>
              <a:off x="8127785" y="3995693"/>
              <a:ext cx="296586" cy="293005"/>
            </a:xfrm>
            <a:custGeom>
              <a:avLst/>
              <a:gdLst/>
              <a:ahLst/>
              <a:cxnLst/>
              <a:rect l="l" t="t" r="r" b="b"/>
              <a:pathLst>
                <a:path w="296586" h="293005">
                  <a:moveTo>
                    <a:pt x="134945" y="154642"/>
                  </a:moveTo>
                  <a:lnTo>
                    <a:pt x="158874" y="164409"/>
                  </a:lnTo>
                  <a:cubicBezTo>
                    <a:pt x="170920" y="169292"/>
                    <a:pt x="176943" y="177160"/>
                    <a:pt x="176943" y="188012"/>
                  </a:cubicBezTo>
                  <a:cubicBezTo>
                    <a:pt x="176943" y="195608"/>
                    <a:pt x="174419" y="201631"/>
                    <a:pt x="169373" y="206080"/>
                  </a:cubicBezTo>
                  <a:cubicBezTo>
                    <a:pt x="164327" y="210530"/>
                    <a:pt x="157517" y="212754"/>
                    <a:pt x="148944" y="212754"/>
                  </a:cubicBezTo>
                  <a:cubicBezTo>
                    <a:pt x="140588" y="212754"/>
                    <a:pt x="133670" y="210150"/>
                    <a:pt x="128190" y="204941"/>
                  </a:cubicBezTo>
                  <a:cubicBezTo>
                    <a:pt x="122709" y="199732"/>
                    <a:pt x="119969" y="193004"/>
                    <a:pt x="119969" y="184756"/>
                  </a:cubicBezTo>
                  <a:cubicBezTo>
                    <a:pt x="119969" y="171625"/>
                    <a:pt x="124961" y="161587"/>
                    <a:pt x="134945" y="154642"/>
                  </a:cubicBezTo>
                  <a:close/>
                  <a:moveTo>
                    <a:pt x="148619" y="78298"/>
                  </a:moveTo>
                  <a:cubicBezTo>
                    <a:pt x="156215" y="78298"/>
                    <a:pt x="162292" y="80305"/>
                    <a:pt x="166850" y="84320"/>
                  </a:cubicBezTo>
                  <a:cubicBezTo>
                    <a:pt x="171408" y="88336"/>
                    <a:pt x="173687" y="93219"/>
                    <a:pt x="173687" y="98971"/>
                  </a:cubicBezTo>
                  <a:cubicBezTo>
                    <a:pt x="173687" y="109714"/>
                    <a:pt x="169238" y="118504"/>
                    <a:pt x="160339" y="125341"/>
                  </a:cubicBezTo>
                  <a:lnTo>
                    <a:pt x="137550" y="116388"/>
                  </a:lnTo>
                  <a:cubicBezTo>
                    <a:pt x="128651" y="112916"/>
                    <a:pt x="124202" y="106676"/>
                    <a:pt x="124202" y="97668"/>
                  </a:cubicBezTo>
                  <a:cubicBezTo>
                    <a:pt x="124202" y="91917"/>
                    <a:pt x="126535" y="87250"/>
                    <a:pt x="131201" y="83669"/>
                  </a:cubicBezTo>
                  <a:cubicBezTo>
                    <a:pt x="135868" y="80088"/>
                    <a:pt x="141673" y="78298"/>
                    <a:pt x="148619" y="78298"/>
                  </a:cubicBezTo>
                  <a:close/>
                  <a:moveTo>
                    <a:pt x="148619" y="46718"/>
                  </a:moveTo>
                  <a:cubicBezTo>
                    <a:pt x="129736" y="46718"/>
                    <a:pt x="114191" y="51601"/>
                    <a:pt x="101982" y="61368"/>
                  </a:cubicBezTo>
                  <a:cubicBezTo>
                    <a:pt x="89773" y="71135"/>
                    <a:pt x="83669" y="83669"/>
                    <a:pt x="83669" y="98971"/>
                  </a:cubicBezTo>
                  <a:cubicBezTo>
                    <a:pt x="83669" y="116225"/>
                    <a:pt x="92785" y="128922"/>
                    <a:pt x="111016" y="137061"/>
                  </a:cubicBezTo>
                  <a:lnTo>
                    <a:pt x="111016" y="139340"/>
                  </a:lnTo>
                  <a:cubicBezTo>
                    <a:pt x="102009" y="142921"/>
                    <a:pt x="94413" y="148836"/>
                    <a:pt x="88227" y="157083"/>
                  </a:cubicBezTo>
                  <a:cubicBezTo>
                    <a:pt x="81390" y="166199"/>
                    <a:pt x="77972" y="176292"/>
                    <a:pt x="77972" y="187361"/>
                  </a:cubicBezTo>
                  <a:cubicBezTo>
                    <a:pt x="77972" y="204724"/>
                    <a:pt x="84266" y="218777"/>
                    <a:pt x="96854" y="229521"/>
                  </a:cubicBezTo>
                  <a:cubicBezTo>
                    <a:pt x="109768" y="240698"/>
                    <a:pt x="127023" y="246287"/>
                    <a:pt x="148619" y="246287"/>
                  </a:cubicBezTo>
                  <a:cubicBezTo>
                    <a:pt x="168587" y="246287"/>
                    <a:pt x="185353" y="240590"/>
                    <a:pt x="198918" y="229195"/>
                  </a:cubicBezTo>
                  <a:cubicBezTo>
                    <a:pt x="212483" y="217801"/>
                    <a:pt x="219266" y="203422"/>
                    <a:pt x="219266" y="186058"/>
                  </a:cubicBezTo>
                  <a:cubicBezTo>
                    <a:pt x="219266" y="174772"/>
                    <a:pt x="215793" y="165060"/>
                    <a:pt x="208848" y="156921"/>
                  </a:cubicBezTo>
                  <a:cubicBezTo>
                    <a:pt x="202770" y="149867"/>
                    <a:pt x="194794" y="144766"/>
                    <a:pt x="184919" y="141619"/>
                  </a:cubicBezTo>
                  <a:lnTo>
                    <a:pt x="184919" y="139991"/>
                  </a:lnTo>
                  <a:cubicBezTo>
                    <a:pt x="194035" y="136519"/>
                    <a:pt x="201278" y="130984"/>
                    <a:pt x="206650" y="123388"/>
                  </a:cubicBezTo>
                  <a:cubicBezTo>
                    <a:pt x="212022" y="115791"/>
                    <a:pt x="214708" y="107218"/>
                    <a:pt x="214708" y="97668"/>
                  </a:cubicBezTo>
                  <a:cubicBezTo>
                    <a:pt x="214708" y="82259"/>
                    <a:pt x="208685" y="69914"/>
                    <a:pt x="196639" y="60636"/>
                  </a:cubicBezTo>
                  <a:cubicBezTo>
                    <a:pt x="184593" y="51357"/>
                    <a:pt x="168587" y="46718"/>
                    <a:pt x="148619" y="46718"/>
                  </a:cubicBezTo>
                  <a:close/>
                  <a:moveTo>
                    <a:pt x="148619" y="0"/>
                  </a:moveTo>
                  <a:cubicBezTo>
                    <a:pt x="189422" y="0"/>
                    <a:pt x="224285" y="14162"/>
                    <a:pt x="253205" y="42486"/>
                  </a:cubicBezTo>
                  <a:cubicBezTo>
                    <a:pt x="282126" y="70810"/>
                    <a:pt x="296586" y="105211"/>
                    <a:pt x="296586" y="145689"/>
                  </a:cubicBezTo>
                  <a:cubicBezTo>
                    <a:pt x="296586" y="186275"/>
                    <a:pt x="282044"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205526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矢印: 右 13">
            <a:extLst>
              <a:ext uri="{FF2B5EF4-FFF2-40B4-BE49-F238E27FC236}">
                <a16:creationId xmlns:a16="http://schemas.microsoft.com/office/drawing/2014/main" id="{C9B02329-C35B-8EFD-C8A4-3B21E240D272}"/>
              </a:ext>
            </a:extLst>
          </p:cNvPr>
          <p:cNvSpPr/>
          <p:nvPr/>
        </p:nvSpPr>
        <p:spPr>
          <a:xfrm>
            <a:off x="5791200" y="4397508"/>
            <a:ext cx="580905" cy="495962"/>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87FFF4F7-232C-4391-9AD3-F151477F1202}"/>
              </a:ext>
            </a:extLst>
          </p:cNvPr>
          <p:cNvSpPr/>
          <p:nvPr/>
        </p:nvSpPr>
        <p:spPr>
          <a:xfrm>
            <a:off x="3352800" y="4397508"/>
            <a:ext cx="580905" cy="495962"/>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グラフィカル ユーザー インターフェイス&#10;&#10;自動的に生成された説明">
            <a:extLst>
              <a:ext uri="{FF2B5EF4-FFF2-40B4-BE49-F238E27FC236}">
                <a16:creationId xmlns:a16="http://schemas.microsoft.com/office/drawing/2014/main" id="{6F3AF62A-F3DF-108A-061D-D22C84055F4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71"/>
          <a:stretch/>
        </p:blipFill>
        <p:spPr>
          <a:xfrm>
            <a:off x="1295400" y="3250666"/>
            <a:ext cx="1482351" cy="2997732"/>
          </a:xfrm>
          <a:prstGeom prst="rect">
            <a:avLst/>
          </a:prstGeom>
        </p:spPr>
      </p:pic>
      <p:pic>
        <p:nvPicPr>
          <p:cNvPr id="10" name="図 9" descr="グラフィカル ユーザー インターフェイス, テキスト, アプリケーション&#10;&#10;自動的に生成された説明">
            <a:extLst>
              <a:ext uri="{FF2B5EF4-FFF2-40B4-BE49-F238E27FC236}">
                <a16:creationId xmlns:a16="http://schemas.microsoft.com/office/drawing/2014/main" id="{C2424D96-546E-7DFD-C31A-8E3BED1C51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71"/>
          <a:stretch/>
        </p:blipFill>
        <p:spPr>
          <a:xfrm>
            <a:off x="3945124" y="3250666"/>
            <a:ext cx="1482351" cy="2997734"/>
          </a:xfrm>
          <a:prstGeom prst="rect">
            <a:avLst/>
          </a:prstGeom>
          <a:ln>
            <a:solidFill>
              <a:schemeClr val="tx1"/>
            </a:solidFill>
          </a:ln>
        </p:spPr>
      </p:pic>
      <p:sp>
        <p:nvSpPr>
          <p:cNvPr id="19" name="字幕 18">
            <a:extLst>
              <a:ext uri="{FF2B5EF4-FFF2-40B4-BE49-F238E27FC236}">
                <a16:creationId xmlns:a16="http://schemas.microsoft.com/office/drawing/2014/main" id="{2FCE6A0E-BF0F-47CD-9F91-549ECC02AD5D}"/>
              </a:ext>
            </a:extLst>
          </p:cNvPr>
          <p:cNvSpPr>
            <a:spLocks noGrp="1"/>
          </p:cNvSpPr>
          <p:nvPr>
            <p:ph type="subTitle" idx="4294967295"/>
          </p:nvPr>
        </p:nvSpPr>
        <p:spPr>
          <a:xfrm>
            <a:off x="501288" y="1325973"/>
            <a:ext cx="8280000" cy="611465"/>
          </a:xfrm>
          <a:prstGeom prst="rect">
            <a:avLst/>
          </a:prstGeom>
        </p:spPr>
        <p:txBody>
          <a:bodyPr/>
          <a:lstStyle/>
          <a:p>
            <a:pPr marL="10860"/>
            <a:r>
              <a:rPr lang="ja-JP" altLang="en-US" b="1" spc="-22" dirty="0">
                <a:latin typeface="Meiryo" charset="-128"/>
                <a:ea typeface="Meiryo" charset="-128"/>
                <a:cs typeface="Meiryo" charset="-128"/>
              </a:rPr>
              <a:t>イ</a:t>
            </a:r>
            <a:r>
              <a:rPr lang="ja-JP" altLang="en-US" b="1" spc="8" dirty="0">
                <a:latin typeface="Meiryo" charset="-128"/>
                <a:ea typeface="Meiryo" charset="-128"/>
                <a:cs typeface="Meiryo" charset="-128"/>
              </a:rPr>
              <a:t>ン</a:t>
            </a:r>
            <a:r>
              <a:rPr lang="ja-JP" altLang="en-US" b="1" spc="-22" dirty="0">
                <a:latin typeface="Meiryo" charset="-128"/>
                <a:ea typeface="Meiryo" charset="-128"/>
                <a:cs typeface="Meiryo" charset="-128"/>
              </a:rPr>
              <a:t>ス</a:t>
            </a:r>
            <a:r>
              <a:rPr lang="ja-JP" altLang="en-US" b="1" dirty="0">
                <a:latin typeface="Meiryo" charset="-128"/>
                <a:ea typeface="Meiryo" charset="-128"/>
                <a:cs typeface="Meiryo" charset="-128"/>
              </a:rPr>
              <a:t>ト</a:t>
            </a:r>
            <a:r>
              <a:rPr lang="ja-JP" altLang="en-US" b="1" spc="-47" dirty="0">
                <a:latin typeface="Meiryo" charset="-128"/>
                <a:ea typeface="Meiryo" charset="-128"/>
                <a:cs typeface="Meiryo" charset="-128"/>
              </a:rPr>
              <a:t>ー</a:t>
            </a:r>
            <a:r>
              <a:rPr lang="ja-JP" altLang="en-US" b="1" spc="8" dirty="0">
                <a:latin typeface="Meiryo" charset="-128"/>
                <a:ea typeface="Meiryo" charset="-128"/>
                <a:cs typeface="Meiryo" charset="-128"/>
              </a:rPr>
              <a:t>ル</a:t>
            </a:r>
            <a:r>
              <a:rPr lang="ja-JP" altLang="en-US" b="1" spc="-34" dirty="0">
                <a:latin typeface="Meiryo" charset="-128"/>
                <a:ea typeface="Meiryo" charset="-128"/>
                <a:cs typeface="Meiryo" charset="-128"/>
              </a:rPr>
              <a:t>の</a:t>
            </a:r>
            <a:r>
              <a:rPr lang="ja-JP" altLang="en-US" b="1" dirty="0">
                <a:latin typeface="Meiryo" charset="-128"/>
                <a:ea typeface="Meiryo" charset="-128"/>
                <a:cs typeface="Meiryo" charset="-128"/>
              </a:rPr>
              <a:t>後</a:t>
            </a:r>
            <a:r>
              <a:rPr lang="ja-JP" altLang="en-US" b="1" spc="8" dirty="0">
                <a:latin typeface="Meiryo" charset="-128"/>
                <a:ea typeface="Meiryo" charset="-128"/>
                <a:cs typeface="Meiryo" charset="-128"/>
              </a:rPr>
              <a:t>、</a:t>
            </a:r>
            <a:r>
              <a:rPr lang="ja-JP" altLang="en-US" b="1" dirty="0">
                <a:latin typeface="Meiryo" charset="-128"/>
                <a:ea typeface="Meiryo" charset="-128"/>
                <a:cs typeface="Meiryo" charset="-128"/>
              </a:rPr>
              <a:t>引</a:t>
            </a:r>
            <a:r>
              <a:rPr lang="ja-JP" altLang="en-US" b="1" spc="-17" dirty="0">
                <a:latin typeface="Meiryo" charset="-128"/>
                <a:ea typeface="Meiryo" charset="-128"/>
                <a:cs typeface="Meiryo" charset="-128"/>
              </a:rPr>
              <a:t>き</a:t>
            </a:r>
            <a:r>
              <a:rPr lang="ja-JP" altLang="en-US" b="1" dirty="0">
                <a:latin typeface="Meiryo" charset="-128"/>
                <a:ea typeface="Meiryo" charset="-128"/>
                <a:cs typeface="Meiryo" charset="-128"/>
              </a:rPr>
              <a:t>続</a:t>
            </a:r>
            <a:r>
              <a:rPr lang="ja-JP" altLang="en-US" b="1" spc="-17" dirty="0">
                <a:latin typeface="Meiryo" charset="-128"/>
                <a:ea typeface="Meiryo" charset="-128"/>
                <a:cs typeface="Meiryo" charset="-128"/>
              </a:rPr>
              <a:t>き</a:t>
            </a:r>
            <a:r>
              <a:rPr lang="en-US" altLang="ja-JP"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b="1" dirty="0">
                <a:latin typeface="Meiryo" charset="-128"/>
                <a:ea typeface="Meiryo" charset="-128"/>
                <a:cs typeface="Meiryo" charset="-128"/>
              </a:rPr>
              <a:t>開</a:t>
            </a:r>
            <a:r>
              <a:rPr lang="ja-JP" altLang="en-US" b="1" spc="-17" dirty="0">
                <a:latin typeface="Meiryo" charset="-128"/>
                <a:ea typeface="Meiryo" charset="-128"/>
                <a:cs typeface="Meiryo" charset="-128"/>
              </a:rPr>
              <a:t>く</a:t>
            </a:r>
            <a:r>
              <a:rPr lang="en-US" altLang="ja-JP"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b="1" spc="30" dirty="0">
                <a:latin typeface="Meiryo" charset="-128"/>
                <a:ea typeface="Meiryo" charset="-128"/>
                <a:cs typeface="Meiryo" charset="-128"/>
              </a:rPr>
              <a:t>を押</a:t>
            </a:r>
            <a:r>
              <a:rPr lang="ja-JP" altLang="en-US" b="1" spc="-8" dirty="0">
                <a:latin typeface="Meiryo" charset="-128"/>
                <a:ea typeface="Meiryo" charset="-128"/>
                <a:cs typeface="Meiryo" charset="-128"/>
              </a:rPr>
              <a:t>す</a:t>
            </a:r>
            <a:r>
              <a:rPr lang="ja-JP" altLang="en-US" b="1" spc="-17" dirty="0">
                <a:latin typeface="Meiryo" charset="-128"/>
                <a:ea typeface="Meiryo" charset="-128"/>
                <a:cs typeface="Meiryo" charset="-128"/>
              </a:rPr>
              <a:t>か</a:t>
            </a:r>
            <a:r>
              <a:rPr lang="ja-JP" altLang="en-US" b="1" spc="8" dirty="0">
                <a:latin typeface="Meiryo" charset="-128"/>
                <a:ea typeface="Meiryo" charset="-128"/>
                <a:cs typeface="Meiryo" charset="-128"/>
              </a:rPr>
              <a:t>、</a:t>
            </a:r>
            <a:r>
              <a:rPr lang="ja-JP" altLang="en-US" b="1" spc="-22" dirty="0">
                <a:latin typeface="Meiryo" charset="-128"/>
                <a:ea typeface="Meiryo" charset="-128"/>
                <a:cs typeface="Meiryo" charset="-128"/>
              </a:rPr>
              <a:t>スマートフォン</a:t>
            </a:r>
            <a:r>
              <a:rPr lang="ja-JP" altLang="en-US" b="1" spc="-34" dirty="0">
                <a:latin typeface="Meiryo" charset="-128"/>
                <a:ea typeface="Meiryo" charset="-128"/>
                <a:cs typeface="Meiryo" charset="-128"/>
              </a:rPr>
              <a:t>の</a:t>
            </a:r>
            <a:endParaRPr lang="en-US" altLang="ja-JP" b="1" spc="-34" dirty="0">
              <a:latin typeface="Meiryo" charset="-128"/>
              <a:ea typeface="Meiryo" charset="-128"/>
              <a:cs typeface="Meiryo" charset="-128"/>
            </a:endParaRPr>
          </a:p>
          <a:p>
            <a:pPr marL="10860"/>
            <a:r>
              <a:rPr lang="ja-JP" altLang="en-US" b="1" dirty="0">
                <a:latin typeface="Meiryo" charset="-128"/>
                <a:ea typeface="Meiryo" charset="-128"/>
                <a:cs typeface="Meiryo" charset="-128"/>
              </a:rPr>
              <a:t>最初</a:t>
            </a:r>
            <a:r>
              <a:rPr lang="ja-JP" altLang="en-US" b="1" spc="-34" dirty="0">
                <a:latin typeface="Meiryo" charset="-128"/>
                <a:ea typeface="Meiryo" charset="-128"/>
                <a:cs typeface="Meiryo" charset="-128"/>
              </a:rPr>
              <a:t>の</a:t>
            </a:r>
            <a:r>
              <a:rPr lang="ja-JP" altLang="en-US" b="1" dirty="0">
                <a:latin typeface="Meiryo" charset="-128"/>
                <a:ea typeface="Meiryo" charset="-128"/>
                <a:cs typeface="Meiryo" charset="-128"/>
              </a:rPr>
              <a:t>起動画面</a:t>
            </a:r>
            <a:r>
              <a:rPr lang="ja-JP" altLang="en-US" b="1" spc="-17" dirty="0">
                <a:latin typeface="Meiryo" charset="-128"/>
                <a:ea typeface="Meiryo" charset="-128"/>
                <a:cs typeface="Meiryo" charset="-128"/>
              </a:rPr>
              <a:t>か</a:t>
            </a:r>
            <a:r>
              <a:rPr lang="ja-JP" altLang="en-US" b="1" spc="8" dirty="0">
                <a:latin typeface="Meiryo" charset="-128"/>
                <a:ea typeface="Meiryo" charset="-128"/>
                <a:cs typeface="Meiryo" charset="-128"/>
              </a:rPr>
              <a:t>らヤフーマップ</a:t>
            </a:r>
            <a:r>
              <a:rPr lang="ja-JP" altLang="en-US" b="1" spc="-34" dirty="0">
                <a:latin typeface="Meiryo" charset="-128"/>
                <a:ea typeface="Meiryo" charset="-128"/>
                <a:cs typeface="Meiryo" charset="-128"/>
              </a:rPr>
              <a:t>の</a:t>
            </a:r>
            <a:r>
              <a:rPr lang="ja-JP" altLang="en-US" b="1" spc="5" dirty="0">
                <a:latin typeface="Meiryo" charset="-128"/>
                <a:ea typeface="Meiryo" charset="-128"/>
                <a:cs typeface="Meiryo" charset="-128"/>
              </a:rPr>
              <a:t>ア</a:t>
            </a:r>
            <a:r>
              <a:rPr lang="ja-JP" altLang="en-US" b="1" spc="-22" dirty="0">
                <a:latin typeface="Meiryo" charset="-128"/>
                <a:ea typeface="Meiryo" charset="-128"/>
                <a:cs typeface="Meiryo" charset="-128"/>
              </a:rPr>
              <a:t>イ</a:t>
            </a:r>
            <a:r>
              <a:rPr lang="ja-JP" altLang="en-US" b="1" spc="-25" dirty="0">
                <a:latin typeface="Meiryo" charset="-128"/>
                <a:ea typeface="Meiryo" charset="-128"/>
                <a:cs typeface="Meiryo" charset="-128"/>
              </a:rPr>
              <a:t>コ</a:t>
            </a:r>
            <a:r>
              <a:rPr lang="ja-JP" altLang="en-US" b="1" spc="8" dirty="0">
                <a:latin typeface="Meiryo" charset="-128"/>
                <a:ea typeface="Meiryo" charset="-128"/>
                <a:cs typeface="Meiryo" charset="-128"/>
              </a:rPr>
              <a:t>ン</a:t>
            </a:r>
            <a:r>
              <a:rPr lang="ja-JP" altLang="en-US" b="1" spc="30" dirty="0">
                <a:latin typeface="Meiryo" charset="-128"/>
                <a:ea typeface="Meiryo" charset="-128"/>
                <a:cs typeface="Meiryo" charset="-128"/>
              </a:rPr>
              <a:t>を</a:t>
            </a:r>
            <a:r>
              <a:rPr lang="ja-JP" altLang="en-US" b="1" spc="-22" dirty="0">
                <a:latin typeface="Meiryo" charset="-128"/>
                <a:ea typeface="Meiryo" charset="-128"/>
                <a:cs typeface="Meiryo" charset="-128"/>
              </a:rPr>
              <a:t>押す</a:t>
            </a:r>
            <a:endParaRPr lang="ja-JP" altLang="en-US" b="1" dirty="0">
              <a:latin typeface="Meiryo" charset="-128"/>
              <a:ea typeface="Meiryo" charset="-128"/>
              <a:cs typeface="Meiryo" charset="-128"/>
            </a:endParaRPr>
          </a:p>
          <a:p>
            <a:endParaRPr lang="ja-JP" altLang="en-US" dirty="0"/>
          </a:p>
        </p:txBody>
      </p:sp>
      <p:sp>
        <p:nvSpPr>
          <p:cNvPr id="27" name="object 18">
            <a:extLst>
              <a:ext uri="{FF2B5EF4-FFF2-40B4-BE49-F238E27FC236}">
                <a16:creationId xmlns:a16="http://schemas.microsoft.com/office/drawing/2014/main" id="{84120372-64DA-4E54-A83F-BF6241F74A06}"/>
              </a:ext>
            </a:extLst>
          </p:cNvPr>
          <p:cNvSpPr txBox="1"/>
          <p:nvPr/>
        </p:nvSpPr>
        <p:spPr>
          <a:xfrm>
            <a:off x="6248400" y="2270911"/>
            <a:ext cx="2291653" cy="807272"/>
          </a:xfrm>
          <a:prstGeom prst="rect">
            <a:avLst/>
          </a:prstGeom>
        </p:spPr>
        <p:txBody>
          <a:bodyPr vert="horz" wrap="square" lIns="0" tIns="12065" rIns="0" bIns="0" rtlCol="0">
            <a:spAutoFit/>
          </a:bodyPr>
          <a:lstStyle/>
          <a:p>
            <a:pPr marL="9525" marR="4344">
              <a:spcBef>
                <a:spcPts val="85"/>
              </a:spcBef>
              <a:tabLst>
                <a:tab pos="352425" algn="l"/>
              </a:tabLst>
            </a:pPr>
            <a:r>
              <a:rPr lang="ja-JP" altLang="en-US" sz="2400" b="1" spc="5" dirty="0">
                <a:solidFill>
                  <a:srgbClr val="009650"/>
                </a:solidFill>
                <a:latin typeface="Meiryo" charset="-128"/>
                <a:ea typeface="Meiryo" charset="-128"/>
                <a:cs typeface="Meiryo" charset="-128"/>
              </a:rPr>
              <a:t>❸</a:t>
            </a:r>
            <a:r>
              <a:rPr lang="en-US" altLang="ja-JP" sz="2400" b="1" spc="5" dirty="0">
                <a:solidFill>
                  <a:srgbClr val="009650"/>
                </a:solidFill>
                <a:latin typeface="Meiryo" charset="-128"/>
                <a:ea typeface="Meiryo" charset="-128"/>
                <a:cs typeface="Meiryo" charset="-128"/>
              </a:rPr>
              <a:t>	</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kern="100" spc="25" dirty="0">
                <a:latin typeface="Meiryo" charset="-128"/>
                <a:ea typeface="Meiryo" charset="-128"/>
                <a:cs typeface="Times New Roman" panose="02020603050405020304" pitchFamily="18" charset="0"/>
              </a:rPr>
              <a:t>アプリの使用時　　　　　　　　　　　　　</a:t>
            </a:r>
            <a:endParaRPr lang="en-US" altLang="ja-JP" sz="1800" b="1" kern="100" spc="25" dirty="0">
              <a:latin typeface="Meiryo" charset="-128"/>
              <a:ea typeface="Meiryo" charset="-128"/>
              <a:cs typeface="Times New Roman" panose="02020603050405020304" pitchFamily="18" charset="0"/>
            </a:endParaRPr>
          </a:p>
          <a:p>
            <a:pPr marL="9525" marR="4344">
              <a:spcBef>
                <a:spcPts val="85"/>
              </a:spcBef>
              <a:tabLst>
                <a:tab pos="352425" algn="l"/>
              </a:tabLst>
            </a:pPr>
            <a:r>
              <a:rPr lang="ja-JP" altLang="en-US" sz="1800" b="1" kern="100" spc="25" dirty="0">
                <a:latin typeface="Meiryo" charset="-128"/>
                <a:ea typeface="Meiryo" charset="-128"/>
                <a:cs typeface="Times New Roman" panose="02020603050405020304" pitchFamily="18" charset="0"/>
              </a:rPr>
              <a:t>　 のみ</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spc="25" dirty="0">
                <a:latin typeface="Meiryo" charset="-128"/>
                <a:ea typeface="Meiryo" charset="-128"/>
                <a:cs typeface="Meiryo" charset="-128"/>
              </a:rPr>
              <a:t>を</a:t>
            </a:r>
            <a:r>
              <a:rPr lang="ja-JP" altLang="en-US" sz="1800" b="1" spc="-17" dirty="0">
                <a:latin typeface="Meiryo" charset="-128"/>
                <a:ea typeface="Meiryo" charset="-128"/>
                <a:cs typeface="Meiryo" charset="-128"/>
              </a:rPr>
              <a:t>押す</a:t>
            </a:r>
            <a:endParaRPr lang="en-US" altLang="ja-JP" sz="1800" b="1" spc="-5" dirty="0">
              <a:latin typeface="Meiryo" charset="-128"/>
              <a:ea typeface="Meiryo" charset="-128"/>
              <a:cs typeface="Meiryo" charset="-128"/>
            </a:endParaRPr>
          </a:p>
          <a:p>
            <a:pPr marL="9525" marR="4344" lvl="0">
              <a:spcBef>
                <a:spcPts val="85"/>
              </a:spcBef>
              <a:tabLst>
                <a:tab pos="352425" algn="l"/>
              </a:tabLst>
              <a:defRPr/>
            </a:pPr>
            <a:endParaRPr kumimoji="1" lang="ja-JP" altLang="en-US" sz="800" b="0" i="0" u="none" strike="noStrike" kern="1200" cap="none" spc="0" normalizeH="0" baseline="0" noProof="0" dirty="0">
              <a:ln>
                <a:noFill/>
              </a:ln>
              <a:solidFill>
                <a:prstClr val="black"/>
              </a:solidFill>
              <a:effectLst/>
              <a:uLnTx/>
              <a:uFillTx/>
              <a:latin typeface="AoyagiKouzanFontT"/>
              <a:ea typeface="ＭＳ Ｐゴシック" panose="020B0600070205080204" pitchFamily="50" charset="-128"/>
              <a:cs typeface="AoyagiKouzanFontT"/>
            </a:endParaRPr>
          </a:p>
        </p:txBody>
      </p:sp>
      <p:sp>
        <p:nvSpPr>
          <p:cNvPr id="28" name="object 2" descr="「ヤフーマップ」のアイコンの画像">
            <a:extLst>
              <a:ext uri="{FF2B5EF4-FFF2-40B4-BE49-F238E27FC236}">
                <a16:creationId xmlns:a16="http://schemas.microsoft.com/office/drawing/2014/main" id="{14DE5795-9EF0-4900-9A62-4543BB2C7AA8}"/>
              </a:ext>
            </a:extLst>
          </p:cNvPr>
          <p:cNvSpPr>
            <a:spLocks noChangeAspect="1"/>
          </p:cNvSpPr>
          <p:nvPr/>
        </p:nvSpPr>
        <p:spPr>
          <a:xfrm>
            <a:off x="8134376" y="1355387"/>
            <a:ext cx="649803" cy="672611"/>
          </a:xfrm>
          <a:prstGeom prst="rect">
            <a:avLst/>
          </a:prstGeom>
          <a:blipFill>
            <a:blip r:embed="rId5"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sz="1539" dirty="0"/>
          </a:p>
        </p:txBody>
      </p:sp>
      <p:sp>
        <p:nvSpPr>
          <p:cNvPr id="29" name="正方形/長方形 28"/>
          <p:cNvSpPr/>
          <p:nvPr/>
        </p:nvSpPr>
        <p:spPr>
          <a:xfrm>
            <a:off x="1420440" y="4662869"/>
            <a:ext cx="1219200" cy="440826"/>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3963572" y="5696839"/>
            <a:ext cx="1452703" cy="2082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タイトル 9">
            <a:extLst>
              <a:ext uri="{FF2B5EF4-FFF2-40B4-BE49-F238E27FC236}">
                <a16:creationId xmlns:a16="http://schemas.microsoft.com/office/drawing/2014/main" id="{90554312-C88A-4EFB-BC96-DA40DB4A5902}"/>
              </a:ext>
            </a:extLst>
          </p:cNvPr>
          <p:cNvSpPr txBox="1">
            <a:spLocks/>
          </p:cNvSpPr>
          <p:nvPr/>
        </p:nvSpPr>
        <p:spPr>
          <a:xfrm>
            <a:off x="1869468" y="142572"/>
            <a:ext cx="684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a:tabLst>
                <a:tab pos="217488" algn="l"/>
              </a:tabLst>
            </a:pPr>
            <a:r>
              <a:rPr kumimoji="0" lang="ja-JP" altLang="en-US" sz="1800" kern="0" dirty="0"/>
              <a:t>オンライン診療実施医療</a:t>
            </a:r>
            <a:r>
              <a:rPr lang="ja-JP" altLang="en-US" sz="1800" dirty="0"/>
              <a:t>機関</a:t>
            </a:r>
            <a:r>
              <a:rPr kumimoji="0" lang="ja-JP" altLang="en-US" sz="1800" kern="0" dirty="0"/>
              <a:t>の検索</a:t>
            </a:r>
          </a:p>
          <a:p>
            <a:pPr>
              <a:tabLst>
                <a:tab pos="217488" algn="l"/>
              </a:tabLst>
            </a:pPr>
            <a:r>
              <a:rPr kumimoji="0" lang="ja-JP" altLang="en-US" sz="3200" kern="0" dirty="0"/>
              <a:t>ヤフーマップで医療機関をさがす</a:t>
            </a:r>
          </a:p>
        </p:txBody>
      </p:sp>
      <p:sp>
        <p:nvSpPr>
          <p:cNvPr id="71" name="Title 1">
            <a:extLst>
              <a:ext uri="{FF2B5EF4-FFF2-40B4-BE49-F238E27FC236}">
                <a16:creationId xmlns:a16="http://schemas.microsoft.com/office/drawing/2014/main" id="{09D454F7-5CCB-4D87-9B2C-DD403FC46167}"/>
              </a:ext>
            </a:extLst>
          </p:cNvPr>
          <p:cNvSpPr txBox="1">
            <a:spLocks/>
          </p:cNvSpPr>
          <p:nvPr/>
        </p:nvSpPr>
        <p:spPr>
          <a:xfrm>
            <a:off x="496824" y="588264"/>
            <a:ext cx="1188171" cy="509216"/>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spc="-300" dirty="0"/>
              <a:t>2-B</a:t>
            </a:r>
            <a:endParaRPr lang="en-US" sz="3600" spc="-300" dirty="0"/>
          </a:p>
        </p:txBody>
      </p:sp>
      <p:grpSp>
        <p:nvGrpSpPr>
          <p:cNvPr id="84" name="図形グループ 83"/>
          <p:cNvGrpSpPr/>
          <p:nvPr/>
        </p:nvGrpSpPr>
        <p:grpSpPr>
          <a:xfrm>
            <a:off x="3810000" y="5498195"/>
            <a:ext cx="296586" cy="293005"/>
            <a:chOff x="3546641" y="3995693"/>
            <a:chExt cx="296586" cy="293005"/>
          </a:xfrm>
        </p:grpSpPr>
        <p:sp>
          <p:nvSpPr>
            <p:cNvPr id="85" name="円/楕円 84"/>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フリーフォーム 85"/>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7" name="図形グループ 86"/>
          <p:cNvGrpSpPr/>
          <p:nvPr/>
        </p:nvGrpSpPr>
        <p:grpSpPr>
          <a:xfrm>
            <a:off x="1219200" y="4431395"/>
            <a:ext cx="296587" cy="293005"/>
            <a:chOff x="2897417" y="3995693"/>
            <a:chExt cx="296587" cy="293005"/>
          </a:xfrm>
        </p:grpSpPr>
        <p:sp>
          <p:nvSpPr>
            <p:cNvPr id="88" name="円/楕円 87"/>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88"/>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
        <p:nvSpPr>
          <p:cNvPr id="4" name="テキスト ボックス 3">
            <a:extLst>
              <a:ext uri="{FF2B5EF4-FFF2-40B4-BE49-F238E27FC236}">
                <a16:creationId xmlns:a16="http://schemas.microsoft.com/office/drawing/2014/main" id="{0F2A71E2-6B79-3CE5-833B-3CE7AAB6B848}"/>
              </a:ext>
            </a:extLst>
          </p:cNvPr>
          <p:cNvSpPr txBox="1"/>
          <p:nvPr/>
        </p:nvSpPr>
        <p:spPr>
          <a:xfrm>
            <a:off x="408381" y="1995074"/>
            <a:ext cx="2715819" cy="277485"/>
          </a:xfrm>
          <a:prstGeom prst="rect">
            <a:avLst/>
          </a:prstGeom>
          <a:noFill/>
        </p:spPr>
        <p:txBody>
          <a:bodyPr wrap="square" rtlCol="0">
            <a:spAutoFit/>
          </a:bodyPr>
          <a:lstStyle/>
          <a:p>
            <a:r>
              <a:rPr lang="en-US" altLang="ja-JP" sz="1800" b="1" dirty="0">
                <a:solidFill>
                  <a:srgbClr val="009650"/>
                </a:solidFill>
                <a:latin typeface="Meiryo" charset="-128"/>
                <a:ea typeface="Meiryo" charset="-128"/>
                <a:cs typeface="Meiryo" charset="-128"/>
              </a:rPr>
              <a:t>Android</a:t>
            </a:r>
            <a:r>
              <a:rPr lang="ja-JP" altLang="en-US" sz="1800" b="1" dirty="0">
                <a:solidFill>
                  <a:srgbClr val="009650"/>
                </a:solidFill>
                <a:latin typeface="Meiryo" charset="-128"/>
                <a:ea typeface="Meiryo" charset="-128"/>
                <a:cs typeface="Meiryo" charset="-128"/>
              </a:rPr>
              <a:t>の場合</a:t>
            </a:r>
            <a:endParaRPr lang="ja-JP" altLang="en-US" sz="1800" b="1" dirty="0">
              <a:latin typeface="Meiryo" charset="-128"/>
              <a:ea typeface="Meiryo" charset="-128"/>
              <a:cs typeface="Meiryo" charset="-128"/>
            </a:endParaRPr>
          </a:p>
        </p:txBody>
      </p:sp>
      <p:pic>
        <p:nvPicPr>
          <p:cNvPr id="8" name="図 7" descr="ダイアグラム&#10;&#10;自動的に生成された説明">
            <a:extLst>
              <a:ext uri="{FF2B5EF4-FFF2-40B4-BE49-F238E27FC236}">
                <a16:creationId xmlns:a16="http://schemas.microsoft.com/office/drawing/2014/main" id="{32781D78-E739-3CC9-90BD-6B6BAD2D68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671"/>
          <a:stretch/>
        </p:blipFill>
        <p:spPr>
          <a:xfrm>
            <a:off x="6594849" y="3250664"/>
            <a:ext cx="1482351" cy="2997734"/>
          </a:xfrm>
          <a:prstGeom prst="rect">
            <a:avLst/>
          </a:prstGeom>
        </p:spPr>
      </p:pic>
      <p:sp>
        <p:nvSpPr>
          <p:cNvPr id="41" name="正方形/長方形 40"/>
          <p:cNvSpPr/>
          <p:nvPr/>
        </p:nvSpPr>
        <p:spPr>
          <a:xfrm>
            <a:off x="6692212" y="4921783"/>
            <a:ext cx="1295400" cy="2026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1" name="図形グループ 80"/>
          <p:cNvGrpSpPr/>
          <p:nvPr/>
        </p:nvGrpSpPr>
        <p:grpSpPr>
          <a:xfrm>
            <a:off x="6485214" y="4664537"/>
            <a:ext cx="296586" cy="293005"/>
            <a:chOff x="4232441" y="3995693"/>
            <a:chExt cx="296586" cy="293005"/>
          </a:xfrm>
        </p:grpSpPr>
        <p:sp>
          <p:nvSpPr>
            <p:cNvPr id="82" name="円/楕円 81"/>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フリーフォーム 82"/>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テキスト ボックス 5">
            <a:extLst>
              <a:ext uri="{FF2B5EF4-FFF2-40B4-BE49-F238E27FC236}">
                <a16:creationId xmlns:a16="http://schemas.microsoft.com/office/drawing/2014/main" id="{CF83B722-8F94-F270-4C1D-6FDDFC073925}"/>
              </a:ext>
            </a:extLst>
          </p:cNvPr>
          <p:cNvSpPr txBox="1"/>
          <p:nvPr/>
        </p:nvSpPr>
        <p:spPr>
          <a:xfrm>
            <a:off x="914400" y="2270911"/>
            <a:ext cx="2438399" cy="1041311"/>
          </a:xfrm>
          <a:prstGeom prst="rect">
            <a:avLst/>
          </a:prstGeom>
          <a:noFill/>
        </p:spPr>
        <p:txBody>
          <a:bodyPr wrap="square">
            <a:spAutoFit/>
          </a:bodyPr>
          <a:lstStyle/>
          <a:p>
            <a:pPr marL="9525">
              <a:spcBef>
                <a:spcPts val="82"/>
              </a:spcBef>
              <a:tabLst>
                <a:tab pos="352425" algn="l"/>
              </a:tabLst>
            </a:pPr>
            <a:r>
              <a:rPr lang="ja-JP" altLang="en-US" sz="2400" b="1" spc="5" dirty="0">
                <a:solidFill>
                  <a:srgbClr val="009650"/>
                </a:solidFill>
                <a:latin typeface="Meiryo" charset="-128"/>
                <a:ea typeface="Meiryo" charset="-128"/>
                <a:cs typeface="Meiryo" charset="-128"/>
              </a:rPr>
              <a:t>❶</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kern="100" dirty="0">
                <a:latin typeface="Meiryo" charset="-128"/>
                <a:ea typeface="Meiryo" charset="-128"/>
                <a:cs typeface="Times New Roman" panose="02020603050405020304" pitchFamily="18" charset="0"/>
              </a:rPr>
              <a:t>許可</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kern="100" dirty="0">
                <a:latin typeface="メイリオ" panose="020B0604030504040204" pitchFamily="50" charset="-128"/>
                <a:ea typeface="メイリオ" panose="020B0604030504040204" pitchFamily="50" charset="-128"/>
                <a:cs typeface="Times New Roman" panose="02020603050405020304" pitchFamily="18" charset="0"/>
              </a:rPr>
              <a:t>か</a:t>
            </a:r>
            <a:endPar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endParaRPr>
          </a:p>
          <a:p>
            <a:pPr marL="9525">
              <a:spcBef>
                <a:spcPts val="82"/>
              </a:spcBef>
              <a:tabLst>
                <a:tab pos="352425" algn="l"/>
              </a:tabLst>
            </a:pPr>
            <a:r>
              <a:rPr lang="ja-JP" altLang="en-US" sz="1800" b="1" kern="100" dirty="0">
                <a:latin typeface="メイリオ" panose="020B0604030504040204" pitchFamily="50" charset="-128"/>
                <a:ea typeface="メイリオ" panose="020B0604030504040204" pitchFamily="50" charset="-128"/>
                <a:cs typeface="Times New Roman" panose="02020603050405020304" pitchFamily="18" charset="0"/>
              </a:rPr>
              <a:t>　「許可しない」</a:t>
            </a:r>
            <a:endPar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endParaRPr>
          </a:p>
          <a:p>
            <a:pPr marL="9525">
              <a:spcBef>
                <a:spcPts val="82"/>
              </a:spcBef>
              <a:tabLst>
                <a:tab pos="352425" algn="l"/>
              </a:tabLst>
            </a:pPr>
            <a:r>
              <a:rPr lang="ja-JP" altLang="en-US" sz="1800" b="1" kern="100" spc="25"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800" b="1" spc="25" dirty="0">
                <a:latin typeface="Meiryo" charset="-128"/>
                <a:ea typeface="Meiryo" charset="-128"/>
                <a:cs typeface="Meiryo" charset="-128"/>
              </a:rPr>
              <a:t>を</a:t>
            </a:r>
            <a:r>
              <a:rPr lang="ja-JP" altLang="en-US" sz="1800" b="1" spc="-17" dirty="0">
                <a:latin typeface="Meiryo" charset="-128"/>
                <a:ea typeface="Meiryo" charset="-128"/>
                <a:cs typeface="Meiryo" charset="-128"/>
              </a:rPr>
              <a:t>押す</a:t>
            </a:r>
            <a:endParaRPr lang="en-US" altLang="ja-JP" sz="1800" b="1" spc="-5" dirty="0">
              <a:latin typeface="Meiryo" charset="-128"/>
              <a:ea typeface="Meiryo" charset="-128"/>
              <a:cs typeface="Meiryo" charset="-128"/>
            </a:endParaRPr>
          </a:p>
        </p:txBody>
      </p:sp>
      <p:sp>
        <p:nvSpPr>
          <p:cNvPr id="9" name="テキスト ボックス 8">
            <a:extLst>
              <a:ext uri="{FF2B5EF4-FFF2-40B4-BE49-F238E27FC236}">
                <a16:creationId xmlns:a16="http://schemas.microsoft.com/office/drawing/2014/main" id="{7D942208-F08C-2C49-5F93-59627E47BAF5}"/>
              </a:ext>
            </a:extLst>
          </p:cNvPr>
          <p:cNvSpPr txBox="1"/>
          <p:nvPr/>
        </p:nvSpPr>
        <p:spPr>
          <a:xfrm>
            <a:off x="3657600" y="2270911"/>
            <a:ext cx="2133600" cy="461665"/>
          </a:xfrm>
          <a:prstGeom prst="rect">
            <a:avLst/>
          </a:prstGeom>
          <a:noFill/>
        </p:spPr>
        <p:txBody>
          <a:bodyPr wrap="square">
            <a:spAutoFit/>
          </a:bodyPr>
          <a:lstStyle/>
          <a:p>
            <a:pPr marL="9525">
              <a:spcBef>
                <a:spcPts val="82"/>
              </a:spcBef>
              <a:tabLst>
                <a:tab pos="352425" algn="l"/>
              </a:tabLst>
            </a:pPr>
            <a:r>
              <a:rPr lang="ja-JP" altLang="en-US" sz="2400" b="1" spc="5" dirty="0">
                <a:solidFill>
                  <a:srgbClr val="009650"/>
                </a:solidFill>
                <a:latin typeface="Meiryo" charset="-128"/>
                <a:ea typeface="Meiryo" charset="-128"/>
                <a:cs typeface="Meiryo" charset="-128"/>
              </a:rPr>
              <a:t>❷</a:t>
            </a:r>
            <a:r>
              <a:rPr lang="en-US" altLang="ja-JP" sz="1800" b="1" spc="5" dirty="0">
                <a:solidFill>
                  <a:srgbClr val="009650"/>
                </a:solidFill>
                <a:latin typeface="Meiryo" charset="-128"/>
                <a:ea typeface="Meiryo" charset="-128"/>
                <a:cs typeface="Meiryo" charset="-128"/>
              </a:rPr>
              <a:t>	</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kern="100" dirty="0">
                <a:latin typeface="Meiryo" charset="-128"/>
                <a:ea typeface="Meiryo" charset="-128"/>
                <a:cs typeface="Times New Roman" panose="02020603050405020304" pitchFamily="18" charset="0"/>
              </a:rPr>
              <a:t>次へ」を押す</a:t>
            </a:r>
            <a:endParaRPr lang="en-US" altLang="ja-JP" sz="1800" b="1" spc="-5" dirty="0">
              <a:latin typeface="Meiryo" charset="-128"/>
              <a:ea typeface="Meiryo" charset="-128"/>
              <a:cs typeface="Meiryo" charset="-128"/>
            </a:endParaRPr>
          </a:p>
        </p:txBody>
      </p:sp>
    </p:spTree>
    <p:extLst>
      <p:ext uri="{BB962C8B-B14F-4D97-AF65-F5344CB8AC3E}">
        <p14:creationId xmlns:p14="http://schemas.microsoft.com/office/powerpoint/2010/main" val="2662797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矢印: 右 16">
            <a:extLst>
              <a:ext uri="{FF2B5EF4-FFF2-40B4-BE49-F238E27FC236}">
                <a16:creationId xmlns:a16="http://schemas.microsoft.com/office/drawing/2014/main" id="{48979F89-32C9-4BA5-0FE0-8239CEC96549}"/>
              </a:ext>
            </a:extLst>
          </p:cNvPr>
          <p:cNvSpPr/>
          <p:nvPr/>
        </p:nvSpPr>
        <p:spPr>
          <a:xfrm>
            <a:off x="4350835" y="4283491"/>
            <a:ext cx="580905" cy="495962"/>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グラフィカル ユーザー インターフェイス&#10;&#10;自動的に生成された説明">
            <a:extLst>
              <a:ext uri="{FF2B5EF4-FFF2-40B4-BE49-F238E27FC236}">
                <a16:creationId xmlns:a16="http://schemas.microsoft.com/office/drawing/2014/main" id="{533E679F-8818-AB62-4BE4-85D1DBD608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3244605"/>
            <a:ext cx="1482351" cy="3079995"/>
          </a:xfrm>
          <a:prstGeom prst="rect">
            <a:avLst/>
          </a:prstGeom>
          <a:ln>
            <a:solidFill>
              <a:schemeClr val="tx1"/>
            </a:solidFill>
          </a:ln>
        </p:spPr>
      </p:pic>
      <p:sp>
        <p:nvSpPr>
          <p:cNvPr id="27" name="object 18">
            <a:extLst>
              <a:ext uri="{FF2B5EF4-FFF2-40B4-BE49-F238E27FC236}">
                <a16:creationId xmlns:a16="http://schemas.microsoft.com/office/drawing/2014/main" id="{84120372-64DA-4E54-A83F-BF6241F74A06}"/>
              </a:ext>
            </a:extLst>
          </p:cNvPr>
          <p:cNvSpPr txBox="1"/>
          <p:nvPr/>
        </p:nvSpPr>
        <p:spPr>
          <a:xfrm>
            <a:off x="1752600" y="2315439"/>
            <a:ext cx="2520000" cy="961161"/>
          </a:xfrm>
          <a:prstGeom prst="rect">
            <a:avLst/>
          </a:prstGeom>
        </p:spPr>
        <p:txBody>
          <a:bodyPr vert="horz" wrap="square" lIns="0" tIns="12065" rIns="0" bIns="0" rtlCol="0">
            <a:spAutoFit/>
          </a:bodyPr>
          <a:lstStyle/>
          <a:p>
            <a:pPr marL="9525" marR="4344" lvl="0">
              <a:spcBef>
                <a:spcPts val="85"/>
              </a:spcBef>
              <a:tabLst>
                <a:tab pos="352425" algn="l"/>
              </a:tabLst>
              <a:defRPr/>
            </a:pPr>
            <a:r>
              <a:rPr kumimoji="1" lang="ja-JP" altLang="en-US" sz="2400" b="1" i="0" u="none" strike="noStrike" kern="1200" cap="none" spc="5" normalizeH="0" baseline="0" noProof="0" dirty="0">
                <a:ln>
                  <a:noFill/>
                </a:ln>
                <a:solidFill>
                  <a:srgbClr val="009650"/>
                </a:solidFill>
                <a:effectLst/>
                <a:uLnTx/>
                <a:uFillTx/>
                <a:latin typeface="Meiryo" charset="-128"/>
                <a:ea typeface="Meiryo" charset="-128"/>
                <a:cs typeface="Meiryo" charset="-128"/>
              </a:rPr>
              <a:t>❹</a:t>
            </a:r>
            <a:r>
              <a:rPr lang="ja-JP" altLang="en-US" sz="1800" b="1" spc="5" dirty="0">
                <a:latin typeface="Meiryo" charset="-128"/>
                <a:ea typeface="Meiryo" charset="-128"/>
                <a:cs typeface="Meiryo" charset="-128"/>
              </a:rPr>
              <a:t>内容を確認して</a:t>
            </a:r>
            <a:endParaRPr lang="en-US" altLang="ja-JP" sz="1800" b="1" spc="5" dirty="0">
              <a:latin typeface="Meiryo" charset="-128"/>
              <a:ea typeface="Meiryo" charset="-128"/>
              <a:cs typeface="Meiryo" charset="-128"/>
            </a:endParaRPr>
          </a:p>
          <a:p>
            <a:pPr marL="9525" marR="4344" lvl="0">
              <a:spcBef>
                <a:spcPts val="85"/>
              </a:spcBef>
              <a:tabLst>
                <a:tab pos="352425" algn="l"/>
              </a:tabLst>
              <a:defRPr/>
            </a:pPr>
            <a:r>
              <a:rPr lang="ja-JP" altLang="en-US" sz="1800" b="1" spc="5" dirty="0">
                <a:latin typeface="Meiryo" charset="-128"/>
                <a:ea typeface="Meiryo" charset="-128"/>
                <a:cs typeface="Meiryo" charset="-128"/>
              </a:rPr>
              <a:t>　</a:t>
            </a:r>
            <a:r>
              <a:rPr lang="ja-JP" altLang="en-US" sz="1800" b="1" spc="5" dirty="0">
                <a:solidFill>
                  <a:srgbClr val="009650"/>
                </a:solidFill>
                <a:latin typeface="Meiryo" charset="-128"/>
                <a:ea typeface="Meiryo" charset="-128"/>
                <a:cs typeface="Meiryo" charset="-128"/>
              </a:rPr>
              <a:t>❺</a:t>
            </a:r>
            <a:r>
              <a:rPr lang="ja-JP" altLang="en-US" sz="1800" b="1" spc="5" dirty="0">
                <a:latin typeface="Meiryo" charset="-128"/>
                <a:ea typeface="Meiryo" charset="-128"/>
                <a:cs typeface="Meiryo" charset="-128"/>
              </a:rPr>
              <a:t>の画面になるまで</a:t>
            </a:r>
            <a:endParaRPr lang="en-US" altLang="ja-JP" sz="1800" b="1" spc="5" dirty="0">
              <a:latin typeface="Meiryo" charset="-128"/>
              <a:ea typeface="Meiryo" charset="-128"/>
              <a:cs typeface="Meiryo" charset="-128"/>
            </a:endParaRPr>
          </a:p>
          <a:p>
            <a:pPr marL="9525" marR="4344" lvl="0">
              <a:spcBef>
                <a:spcPts val="85"/>
              </a:spcBef>
              <a:tabLst>
                <a:tab pos="352425" algn="l"/>
              </a:tabLst>
              <a:defRPr/>
            </a:pPr>
            <a:r>
              <a:rPr kumimoji="1" lang="ja-JP" altLang="en-US" sz="1800" b="1" i="0" u="none" strike="noStrike" kern="1200" cap="none" spc="5" normalizeH="0" baseline="0" noProof="0" dirty="0">
                <a:ln>
                  <a:noFill/>
                </a:ln>
                <a:effectLst/>
                <a:uLnTx/>
                <a:uFillTx/>
                <a:latin typeface="Meiryo" charset="-128"/>
                <a:ea typeface="Meiryo" charset="-128"/>
                <a:cs typeface="Meiryo" charset="-128"/>
              </a:rPr>
              <a:t>  「次へ」を押す　</a:t>
            </a:r>
            <a:endParaRPr kumimoji="1" lang="en-US" altLang="ja-JP" sz="1800" b="1" i="0" u="none" strike="noStrike" kern="1200" cap="none" spc="5" normalizeH="0" baseline="0" noProof="0" dirty="0">
              <a:ln>
                <a:noFill/>
              </a:ln>
              <a:effectLst/>
              <a:uLnTx/>
              <a:uFillTx/>
              <a:latin typeface="Meiryo" charset="-128"/>
              <a:ea typeface="Meiryo" charset="-128"/>
              <a:cs typeface="Meiryo" charset="-128"/>
            </a:endParaRPr>
          </a:p>
        </p:txBody>
      </p:sp>
      <p:sp>
        <p:nvSpPr>
          <p:cNvPr id="28" name="object 2" descr="「ヤフーマップ」のアイコンの画像">
            <a:extLst>
              <a:ext uri="{FF2B5EF4-FFF2-40B4-BE49-F238E27FC236}">
                <a16:creationId xmlns:a16="http://schemas.microsoft.com/office/drawing/2014/main" id="{14DE5795-9EF0-4900-9A62-4543BB2C7AA8}"/>
              </a:ext>
            </a:extLst>
          </p:cNvPr>
          <p:cNvSpPr>
            <a:spLocks noChangeAspect="1"/>
          </p:cNvSpPr>
          <p:nvPr/>
        </p:nvSpPr>
        <p:spPr>
          <a:xfrm>
            <a:off x="8134376" y="1355387"/>
            <a:ext cx="649803" cy="672611"/>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sz="1539" dirty="0"/>
          </a:p>
        </p:txBody>
      </p:sp>
      <p:sp>
        <p:nvSpPr>
          <p:cNvPr id="44" name="タイトル 9">
            <a:extLst>
              <a:ext uri="{FF2B5EF4-FFF2-40B4-BE49-F238E27FC236}">
                <a16:creationId xmlns:a16="http://schemas.microsoft.com/office/drawing/2014/main" id="{90554312-C88A-4EFB-BC96-DA40DB4A5902}"/>
              </a:ext>
            </a:extLst>
          </p:cNvPr>
          <p:cNvSpPr txBox="1">
            <a:spLocks/>
          </p:cNvSpPr>
          <p:nvPr/>
        </p:nvSpPr>
        <p:spPr>
          <a:xfrm>
            <a:off x="1869468" y="142572"/>
            <a:ext cx="684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a:tabLst>
                <a:tab pos="217488" algn="l"/>
              </a:tabLst>
            </a:pPr>
            <a:r>
              <a:rPr kumimoji="0" lang="ja-JP" altLang="en-US" sz="1800" kern="0" dirty="0"/>
              <a:t>オンライン診療実施医療</a:t>
            </a:r>
            <a:r>
              <a:rPr lang="ja-JP" altLang="en-US" sz="1800" dirty="0"/>
              <a:t>機関</a:t>
            </a:r>
            <a:r>
              <a:rPr kumimoji="0" lang="ja-JP" altLang="en-US" sz="1800" kern="0" dirty="0"/>
              <a:t>の検索</a:t>
            </a:r>
          </a:p>
          <a:p>
            <a:pPr>
              <a:tabLst>
                <a:tab pos="217488" algn="l"/>
              </a:tabLst>
            </a:pPr>
            <a:r>
              <a:rPr kumimoji="0" lang="ja-JP" altLang="en-US" sz="3200" kern="0" dirty="0"/>
              <a:t>ヤフーマップで医療機関をさがす</a:t>
            </a:r>
          </a:p>
        </p:txBody>
      </p:sp>
      <p:sp>
        <p:nvSpPr>
          <p:cNvPr id="50" name="正方形/長方形 49">
            <a:extLst>
              <a:ext uri="{FF2B5EF4-FFF2-40B4-BE49-F238E27FC236}">
                <a16:creationId xmlns:a16="http://schemas.microsoft.com/office/drawing/2014/main" id="{1D09F095-1488-4D2D-B9A3-AE2AE387B6AA}"/>
              </a:ext>
            </a:extLst>
          </p:cNvPr>
          <p:cNvSpPr/>
          <p:nvPr/>
        </p:nvSpPr>
        <p:spPr>
          <a:xfrm>
            <a:off x="2057400" y="5857875"/>
            <a:ext cx="1477395" cy="1651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Title 1">
            <a:extLst>
              <a:ext uri="{FF2B5EF4-FFF2-40B4-BE49-F238E27FC236}">
                <a16:creationId xmlns:a16="http://schemas.microsoft.com/office/drawing/2014/main" id="{09D454F7-5CCB-4D87-9B2C-DD403FC46167}"/>
              </a:ext>
            </a:extLst>
          </p:cNvPr>
          <p:cNvSpPr txBox="1">
            <a:spLocks/>
          </p:cNvSpPr>
          <p:nvPr/>
        </p:nvSpPr>
        <p:spPr>
          <a:xfrm>
            <a:off x="496824" y="588264"/>
            <a:ext cx="1188171" cy="509216"/>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spc="-300" dirty="0"/>
              <a:t>2-B</a:t>
            </a:r>
            <a:endParaRPr lang="en-US" sz="3600" spc="-300" dirty="0"/>
          </a:p>
        </p:txBody>
      </p:sp>
      <p:grpSp>
        <p:nvGrpSpPr>
          <p:cNvPr id="78" name="図形グループ 77"/>
          <p:cNvGrpSpPr/>
          <p:nvPr/>
        </p:nvGrpSpPr>
        <p:grpSpPr>
          <a:xfrm>
            <a:off x="1910918" y="5647420"/>
            <a:ext cx="272101" cy="293005"/>
            <a:chOff x="5101121" y="3995693"/>
            <a:chExt cx="296586" cy="293005"/>
          </a:xfrm>
        </p:grpSpPr>
        <p:sp>
          <p:nvSpPr>
            <p:cNvPr id="79" name="円/楕円 78"/>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リーフォーム 79"/>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5" name="図 14" descr="マップ&#10;&#10;自動的に生成された説明">
            <a:extLst>
              <a:ext uri="{FF2B5EF4-FFF2-40B4-BE49-F238E27FC236}">
                <a16:creationId xmlns:a16="http://schemas.microsoft.com/office/drawing/2014/main" id="{0A1473BE-CBF6-FAB6-2568-410A8E22CE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8973" y="3244605"/>
            <a:ext cx="1477395" cy="3069697"/>
          </a:xfrm>
          <a:prstGeom prst="rect">
            <a:avLst/>
          </a:prstGeom>
          <a:ln>
            <a:solidFill>
              <a:schemeClr val="tx1"/>
            </a:solidFill>
          </a:ln>
        </p:spPr>
      </p:pic>
      <p:sp>
        <p:nvSpPr>
          <p:cNvPr id="54" name="正方形/長方形 53">
            <a:extLst>
              <a:ext uri="{FF2B5EF4-FFF2-40B4-BE49-F238E27FC236}">
                <a16:creationId xmlns:a16="http://schemas.microsoft.com/office/drawing/2014/main" id="{016509D5-C92C-4917-8E95-0AC5C16F3827}"/>
              </a:ext>
            </a:extLst>
          </p:cNvPr>
          <p:cNvSpPr/>
          <p:nvPr/>
        </p:nvSpPr>
        <p:spPr>
          <a:xfrm>
            <a:off x="5715000" y="5850177"/>
            <a:ext cx="1485342" cy="1823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5" name="図形グループ 74"/>
          <p:cNvGrpSpPr/>
          <p:nvPr/>
        </p:nvGrpSpPr>
        <p:grpSpPr>
          <a:xfrm>
            <a:off x="5568694" y="5633747"/>
            <a:ext cx="296586" cy="293005"/>
            <a:chOff x="5878361" y="3995693"/>
            <a:chExt cx="296586" cy="293005"/>
          </a:xfrm>
        </p:grpSpPr>
        <p:sp>
          <p:nvSpPr>
            <p:cNvPr id="76" name="円/楕円 75"/>
            <p:cNvSpPr/>
            <p:nvPr/>
          </p:nvSpPr>
          <p:spPr>
            <a:xfrm>
              <a:off x="587959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フリーフォーム 76"/>
            <p:cNvSpPr/>
            <p:nvPr/>
          </p:nvSpPr>
          <p:spPr>
            <a:xfrm>
              <a:off x="5878361" y="3995693"/>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テキスト ボックス 6">
            <a:extLst>
              <a:ext uri="{FF2B5EF4-FFF2-40B4-BE49-F238E27FC236}">
                <a16:creationId xmlns:a16="http://schemas.microsoft.com/office/drawing/2014/main" id="{FE397CF5-CD44-289D-A7D4-70FC2650B9BA}"/>
              </a:ext>
            </a:extLst>
          </p:cNvPr>
          <p:cNvSpPr txBox="1"/>
          <p:nvPr/>
        </p:nvSpPr>
        <p:spPr>
          <a:xfrm>
            <a:off x="5410200" y="2315439"/>
            <a:ext cx="2819400" cy="461665"/>
          </a:xfrm>
          <a:prstGeom prst="rect">
            <a:avLst/>
          </a:prstGeom>
          <a:noFill/>
        </p:spPr>
        <p:txBody>
          <a:bodyPr wrap="square">
            <a:spAutoFit/>
          </a:bodyPr>
          <a:lstStyle/>
          <a:p>
            <a:pPr marL="9525" marR="4344" lvl="0">
              <a:spcBef>
                <a:spcPts val="85"/>
              </a:spcBef>
              <a:tabLst>
                <a:tab pos="352425" algn="l"/>
              </a:tabLst>
              <a:defRPr/>
            </a:pPr>
            <a:r>
              <a:rPr kumimoji="1" lang="ja-JP" altLang="en-US" sz="2400" b="1" i="0" u="none" strike="noStrike" kern="1200" cap="none" spc="5" normalizeH="0" baseline="0" noProof="0" dirty="0">
                <a:ln>
                  <a:noFill/>
                </a:ln>
                <a:solidFill>
                  <a:srgbClr val="009650"/>
                </a:solidFill>
                <a:effectLst/>
                <a:uLnTx/>
                <a:uFillTx/>
                <a:latin typeface="Meiryo" charset="-128"/>
                <a:ea typeface="Meiryo" charset="-128"/>
                <a:cs typeface="Meiryo" charset="-128"/>
              </a:rPr>
              <a:t>❺</a:t>
            </a:r>
            <a:r>
              <a:rPr kumimoji="1" lang="en-US" altLang="ja-JP" sz="2000" b="1" i="0" u="none" strike="noStrike" kern="1200" cap="none" spc="5" normalizeH="0" baseline="0" noProof="0" dirty="0">
                <a:ln>
                  <a:noFill/>
                </a:ln>
                <a:solidFill>
                  <a:srgbClr val="009650"/>
                </a:solidFill>
                <a:effectLst/>
                <a:uLnTx/>
                <a:uFillTx/>
                <a:latin typeface="Meiryo" charset="-128"/>
                <a:ea typeface="Meiryo" charset="-128"/>
                <a:cs typeface="Meiryo" charset="-128"/>
              </a:rPr>
              <a:t>	</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spc="25" dirty="0">
                <a:solidFill>
                  <a:prstClr val="black"/>
                </a:solidFill>
                <a:latin typeface="Meiryo" charset="-128"/>
                <a:ea typeface="Meiryo" charset="-128"/>
                <a:cs typeface="Times New Roman" panose="02020603050405020304" pitchFamily="18" charset="0"/>
              </a:rPr>
              <a:t>閉じる</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kumimoji="1" lang="ja-JP" altLang="en-US" sz="1800" b="1" i="0" u="none" strike="noStrike" kern="1200" cap="none" spc="25" normalizeH="0" baseline="0" noProof="0" dirty="0">
                <a:ln>
                  <a:noFill/>
                </a:ln>
                <a:solidFill>
                  <a:prstClr val="black"/>
                </a:solidFill>
                <a:effectLst/>
                <a:uLnTx/>
                <a:uFillTx/>
                <a:latin typeface="Meiryo" charset="-128"/>
                <a:ea typeface="Meiryo" charset="-128"/>
                <a:cs typeface="Meiryo" charset="-128"/>
              </a:rPr>
              <a:t>を</a:t>
            </a:r>
            <a:r>
              <a:rPr lang="ja-JP" altLang="en-US" sz="1800" b="1" spc="-17" dirty="0">
                <a:solidFill>
                  <a:prstClr val="black"/>
                </a:solidFill>
                <a:latin typeface="Meiryo" charset="-128"/>
                <a:ea typeface="Meiryo" charset="-128"/>
                <a:cs typeface="Meiryo" charset="-128"/>
              </a:rPr>
              <a:t>押す</a:t>
            </a:r>
            <a:endParaRPr kumimoji="1" lang="ja-JP" altLang="en-US" sz="700" b="0" i="0" u="none" strike="noStrike" kern="1200" cap="none" spc="0" normalizeH="0" baseline="0" noProof="0" dirty="0">
              <a:ln>
                <a:noFill/>
              </a:ln>
              <a:solidFill>
                <a:prstClr val="black"/>
              </a:solidFill>
              <a:effectLst/>
              <a:uLnTx/>
              <a:uFillTx/>
              <a:latin typeface="AoyagiKouzanFontT"/>
              <a:ea typeface="ＭＳ Ｐゴシック" panose="020B0600070205080204" pitchFamily="50" charset="-128"/>
              <a:cs typeface="AoyagiKouzanFontT"/>
            </a:endParaRPr>
          </a:p>
        </p:txBody>
      </p:sp>
      <p:sp>
        <p:nvSpPr>
          <p:cNvPr id="5" name="字幕 18">
            <a:extLst>
              <a:ext uri="{FF2B5EF4-FFF2-40B4-BE49-F238E27FC236}">
                <a16:creationId xmlns:a16="http://schemas.microsoft.com/office/drawing/2014/main" id="{01105329-50D4-74B1-73D7-FC316A7444D3}"/>
              </a:ext>
            </a:extLst>
          </p:cNvPr>
          <p:cNvSpPr txBox="1">
            <a:spLocks/>
          </p:cNvSpPr>
          <p:nvPr/>
        </p:nvSpPr>
        <p:spPr>
          <a:xfrm>
            <a:off x="501288" y="1325973"/>
            <a:ext cx="8280000" cy="611465"/>
          </a:xfrm>
          <a:prstGeom prst="rect">
            <a:avLst/>
          </a:prstGeom>
        </p:spPr>
        <p:txBody>
          <a:bodyPr/>
          <a:lstStyle>
            <a:lvl1pPr marL="0">
              <a:defRPr>
                <a:latin typeface="+mn-lt"/>
                <a:ea typeface="+mn-ea"/>
                <a:cs typeface="+mn-cs"/>
              </a:defRPr>
            </a:lvl1pPr>
            <a:lvl2pPr marL="390958">
              <a:defRPr>
                <a:latin typeface="+mn-lt"/>
                <a:ea typeface="+mn-ea"/>
                <a:cs typeface="+mn-cs"/>
              </a:defRPr>
            </a:lvl2pPr>
            <a:lvl3pPr marL="781915">
              <a:defRPr>
                <a:latin typeface="+mn-lt"/>
                <a:ea typeface="+mn-ea"/>
                <a:cs typeface="+mn-cs"/>
              </a:defRPr>
            </a:lvl3pPr>
            <a:lvl4pPr marL="1172872">
              <a:defRPr>
                <a:latin typeface="+mn-lt"/>
                <a:ea typeface="+mn-ea"/>
                <a:cs typeface="+mn-cs"/>
              </a:defRPr>
            </a:lvl4pPr>
            <a:lvl5pPr marL="1563829">
              <a:defRPr>
                <a:latin typeface="+mn-lt"/>
                <a:ea typeface="+mn-ea"/>
                <a:cs typeface="+mn-cs"/>
              </a:defRPr>
            </a:lvl5pPr>
            <a:lvl6pPr marL="1954787">
              <a:defRPr>
                <a:latin typeface="+mn-lt"/>
                <a:ea typeface="+mn-ea"/>
                <a:cs typeface="+mn-cs"/>
              </a:defRPr>
            </a:lvl6pPr>
            <a:lvl7pPr marL="2345745">
              <a:defRPr>
                <a:latin typeface="+mn-lt"/>
                <a:ea typeface="+mn-ea"/>
                <a:cs typeface="+mn-cs"/>
              </a:defRPr>
            </a:lvl7pPr>
            <a:lvl8pPr marL="2736702">
              <a:defRPr>
                <a:latin typeface="+mn-lt"/>
                <a:ea typeface="+mn-ea"/>
                <a:cs typeface="+mn-cs"/>
              </a:defRPr>
            </a:lvl8pPr>
            <a:lvl9pPr marL="3127659">
              <a:defRPr>
                <a:latin typeface="+mn-lt"/>
                <a:ea typeface="+mn-ea"/>
                <a:cs typeface="+mn-cs"/>
              </a:defRPr>
            </a:lvl9pPr>
          </a:lstStyle>
          <a:p>
            <a:pPr marL="10860" defTabSz="914400"/>
            <a:r>
              <a:rPr kumimoji="0" lang="ja-JP" altLang="en-US" sz="1800" b="1" kern="0" spc="-22" dirty="0">
                <a:solidFill>
                  <a:sysClr val="windowText" lastClr="000000"/>
                </a:solidFill>
                <a:latin typeface="Meiryo" charset="-128"/>
                <a:ea typeface="Meiryo" charset="-128"/>
                <a:cs typeface="Meiryo" charset="-128"/>
              </a:rPr>
              <a:t>イ</a:t>
            </a:r>
            <a:r>
              <a:rPr kumimoji="0" lang="ja-JP" altLang="en-US" sz="1800" b="1" kern="0" spc="8" dirty="0">
                <a:solidFill>
                  <a:sysClr val="windowText" lastClr="000000"/>
                </a:solidFill>
                <a:latin typeface="Meiryo" charset="-128"/>
                <a:ea typeface="Meiryo" charset="-128"/>
                <a:cs typeface="Meiryo" charset="-128"/>
              </a:rPr>
              <a:t>ン</a:t>
            </a:r>
            <a:r>
              <a:rPr kumimoji="0" lang="ja-JP" altLang="en-US" sz="1800" b="1" kern="0" spc="-22" dirty="0">
                <a:solidFill>
                  <a:sysClr val="windowText" lastClr="000000"/>
                </a:solidFill>
                <a:latin typeface="Meiryo" charset="-128"/>
                <a:ea typeface="Meiryo" charset="-128"/>
                <a:cs typeface="Meiryo" charset="-128"/>
              </a:rPr>
              <a:t>ス</a:t>
            </a:r>
            <a:r>
              <a:rPr kumimoji="0" lang="ja-JP" altLang="en-US" sz="1800" b="1" kern="0" dirty="0">
                <a:solidFill>
                  <a:sysClr val="windowText" lastClr="000000"/>
                </a:solidFill>
                <a:latin typeface="Meiryo" charset="-128"/>
                <a:ea typeface="Meiryo" charset="-128"/>
                <a:cs typeface="Meiryo" charset="-128"/>
              </a:rPr>
              <a:t>ト</a:t>
            </a:r>
            <a:r>
              <a:rPr kumimoji="0" lang="ja-JP" altLang="en-US" sz="1800" b="1" kern="0" spc="-47" dirty="0">
                <a:solidFill>
                  <a:sysClr val="windowText" lastClr="000000"/>
                </a:solidFill>
                <a:latin typeface="Meiryo" charset="-128"/>
                <a:ea typeface="Meiryo" charset="-128"/>
                <a:cs typeface="Meiryo" charset="-128"/>
              </a:rPr>
              <a:t>ー</a:t>
            </a:r>
            <a:r>
              <a:rPr kumimoji="0" lang="ja-JP" altLang="en-US" sz="1800" b="1" kern="0" spc="8" dirty="0">
                <a:solidFill>
                  <a:sysClr val="windowText" lastClr="000000"/>
                </a:solidFill>
                <a:latin typeface="Meiryo" charset="-128"/>
                <a:ea typeface="Meiryo" charset="-128"/>
                <a:cs typeface="Meiryo" charset="-128"/>
              </a:rPr>
              <a:t>ル</a:t>
            </a:r>
            <a:r>
              <a:rPr kumimoji="0" lang="ja-JP" altLang="en-US" sz="1800" b="1" kern="0" spc="-34" dirty="0">
                <a:solidFill>
                  <a:sysClr val="windowText" lastClr="000000"/>
                </a:solidFill>
                <a:latin typeface="Meiryo" charset="-128"/>
                <a:ea typeface="Meiryo" charset="-128"/>
                <a:cs typeface="Meiryo" charset="-128"/>
              </a:rPr>
              <a:t>の</a:t>
            </a:r>
            <a:r>
              <a:rPr kumimoji="0" lang="ja-JP" altLang="en-US" sz="1800" b="1" kern="0" dirty="0">
                <a:solidFill>
                  <a:sysClr val="windowText" lastClr="000000"/>
                </a:solidFill>
                <a:latin typeface="Meiryo" charset="-128"/>
                <a:ea typeface="Meiryo" charset="-128"/>
                <a:cs typeface="Meiryo" charset="-128"/>
              </a:rPr>
              <a:t>後</a:t>
            </a:r>
            <a:r>
              <a:rPr kumimoji="0" lang="ja-JP" altLang="en-US" sz="1800" b="1" kern="0" spc="8" dirty="0">
                <a:solidFill>
                  <a:sysClr val="windowText" lastClr="000000"/>
                </a:solidFill>
                <a:latin typeface="Meiryo" charset="-128"/>
                <a:ea typeface="Meiryo" charset="-128"/>
                <a:cs typeface="Meiryo" charset="-128"/>
              </a:rPr>
              <a:t>、</a:t>
            </a:r>
            <a:r>
              <a:rPr kumimoji="0" lang="ja-JP" altLang="en-US" sz="1800" b="1" kern="0" dirty="0">
                <a:solidFill>
                  <a:sysClr val="windowText" lastClr="000000"/>
                </a:solidFill>
                <a:latin typeface="Meiryo" charset="-128"/>
                <a:ea typeface="Meiryo" charset="-128"/>
                <a:cs typeface="Meiryo" charset="-128"/>
              </a:rPr>
              <a:t>引</a:t>
            </a:r>
            <a:r>
              <a:rPr kumimoji="0" lang="ja-JP" altLang="en-US" sz="1800" b="1" kern="0" spc="-17" dirty="0">
                <a:solidFill>
                  <a:sysClr val="windowText" lastClr="000000"/>
                </a:solidFill>
                <a:latin typeface="Meiryo" charset="-128"/>
                <a:ea typeface="Meiryo" charset="-128"/>
                <a:cs typeface="Meiryo" charset="-128"/>
              </a:rPr>
              <a:t>き</a:t>
            </a:r>
            <a:r>
              <a:rPr kumimoji="0" lang="ja-JP" altLang="en-US" sz="1800" b="1" kern="0" dirty="0">
                <a:solidFill>
                  <a:sysClr val="windowText" lastClr="000000"/>
                </a:solidFill>
                <a:latin typeface="Meiryo" charset="-128"/>
                <a:ea typeface="Meiryo" charset="-128"/>
                <a:cs typeface="Meiryo" charset="-128"/>
              </a:rPr>
              <a:t>続</a:t>
            </a:r>
            <a:r>
              <a:rPr kumimoji="0" lang="ja-JP" altLang="en-US" sz="1800" b="1" kern="0" spc="-17" dirty="0">
                <a:solidFill>
                  <a:sysClr val="windowText" lastClr="000000"/>
                </a:solidFill>
                <a:latin typeface="Meiryo" charset="-128"/>
                <a:ea typeface="Meiryo" charset="-128"/>
                <a:cs typeface="Meiryo" charset="-128"/>
              </a:rPr>
              <a:t>き</a:t>
            </a:r>
            <a:r>
              <a:rPr kumimoji="0" lang="en-US" altLang="ja-JP" sz="1800" b="1" kern="100" dirty="0">
                <a:solidFill>
                  <a:sysClr val="windowText" lastClr="000000"/>
                </a:solidFill>
                <a:latin typeface="メイリオ" panose="020B0604030504040204" pitchFamily="50" charset="-128"/>
                <a:ea typeface="メイリオ" panose="020B0604030504040204" pitchFamily="50" charset="-128"/>
                <a:cs typeface="Times New Roman" panose="02020603050405020304" pitchFamily="18" charset="0"/>
              </a:rPr>
              <a:t>｢</a:t>
            </a:r>
            <a:r>
              <a:rPr kumimoji="0" lang="ja-JP" altLang="en-US" sz="1800" b="1" kern="0" dirty="0">
                <a:solidFill>
                  <a:sysClr val="windowText" lastClr="000000"/>
                </a:solidFill>
                <a:latin typeface="Meiryo" charset="-128"/>
                <a:ea typeface="Meiryo" charset="-128"/>
                <a:cs typeface="Meiryo" charset="-128"/>
              </a:rPr>
              <a:t>開</a:t>
            </a:r>
            <a:r>
              <a:rPr kumimoji="0" lang="ja-JP" altLang="en-US" sz="1800" b="1" kern="0" spc="-17" dirty="0">
                <a:solidFill>
                  <a:sysClr val="windowText" lastClr="000000"/>
                </a:solidFill>
                <a:latin typeface="Meiryo" charset="-128"/>
                <a:ea typeface="Meiryo" charset="-128"/>
                <a:cs typeface="Meiryo" charset="-128"/>
              </a:rPr>
              <a:t>く</a:t>
            </a:r>
            <a:r>
              <a:rPr kumimoji="0" lang="en-US" altLang="ja-JP" sz="1800" b="1" kern="100" dirty="0">
                <a:solidFill>
                  <a:sysClr val="windowText" lastClr="000000"/>
                </a:solidFill>
                <a:latin typeface="メイリオ" panose="020B0604030504040204" pitchFamily="50" charset="-128"/>
                <a:ea typeface="メイリオ" panose="020B0604030504040204" pitchFamily="50" charset="-128"/>
                <a:cs typeface="Times New Roman" panose="02020603050405020304" pitchFamily="18" charset="0"/>
              </a:rPr>
              <a:t>｣</a:t>
            </a:r>
            <a:r>
              <a:rPr kumimoji="0" lang="ja-JP" altLang="en-US" sz="1800" b="1" kern="0" spc="30" dirty="0">
                <a:solidFill>
                  <a:sysClr val="windowText" lastClr="000000"/>
                </a:solidFill>
                <a:latin typeface="Meiryo" charset="-128"/>
                <a:ea typeface="Meiryo" charset="-128"/>
                <a:cs typeface="Meiryo" charset="-128"/>
              </a:rPr>
              <a:t>を押</a:t>
            </a:r>
            <a:r>
              <a:rPr kumimoji="0" lang="ja-JP" altLang="en-US" sz="1800" b="1" kern="0" spc="-8" dirty="0">
                <a:solidFill>
                  <a:sysClr val="windowText" lastClr="000000"/>
                </a:solidFill>
                <a:latin typeface="Meiryo" charset="-128"/>
                <a:ea typeface="Meiryo" charset="-128"/>
                <a:cs typeface="Meiryo" charset="-128"/>
              </a:rPr>
              <a:t>す</a:t>
            </a:r>
            <a:r>
              <a:rPr kumimoji="0" lang="ja-JP" altLang="en-US" sz="1800" b="1" kern="0" spc="-17" dirty="0">
                <a:solidFill>
                  <a:sysClr val="windowText" lastClr="000000"/>
                </a:solidFill>
                <a:latin typeface="Meiryo" charset="-128"/>
                <a:ea typeface="Meiryo" charset="-128"/>
                <a:cs typeface="Meiryo" charset="-128"/>
              </a:rPr>
              <a:t>か</a:t>
            </a:r>
            <a:r>
              <a:rPr kumimoji="0" lang="ja-JP" altLang="en-US" sz="1800" b="1" kern="0" spc="8" dirty="0">
                <a:solidFill>
                  <a:sysClr val="windowText" lastClr="000000"/>
                </a:solidFill>
                <a:latin typeface="Meiryo" charset="-128"/>
                <a:ea typeface="Meiryo" charset="-128"/>
                <a:cs typeface="Meiryo" charset="-128"/>
              </a:rPr>
              <a:t>、</a:t>
            </a:r>
            <a:r>
              <a:rPr kumimoji="0" lang="ja-JP" altLang="en-US" sz="1800" b="1" kern="0" spc="-22" dirty="0">
                <a:solidFill>
                  <a:sysClr val="windowText" lastClr="000000"/>
                </a:solidFill>
                <a:latin typeface="Meiryo" charset="-128"/>
                <a:ea typeface="Meiryo" charset="-128"/>
                <a:cs typeface="Meiryo" charset="-128"/>
              </a:rPr>
              <a:t>スマートフォン</a:t>
            </a:r>
            <a:r>
              <a:rPr kumimoji="0" lang="ja-JP" altLang="en-US" sz="1800" b="1" kern="0" spc="-34" dirty="0">
                <a:solidFill>
                  <a:sysClr val="windowText" lastClr="000000"/>
                </a:solidFill>
                <a:latin typeface="Meiryo" charset="-128"/>
                <a:ea typeface="Meiryo" charset="-128"/>
                <a:cs typeface="Meiryo" charset="-128"/>
              </a:rPr>
              <a:t>の</a:t>
            </a:r>
            <a:endParaRPr kumimoji="0" lang="en-US" altLang="ja-JP" sz="1800" b="1" kern="0" spc="-34" dirty="0">
              <a:solidFill>
                <a:sysClr val="windowText" lastClr="000000"/>
              </a:solidFill>
              <a:latin typeface="Meiryo" charset="-128"/>
              <a:ea typeface="Meiryo" charset="-128"/>
              <a:cs typeface="Meiryo" charset="-128"/>
            </a:endParaRPr>
          </a:p>
          <a:p>
            <a:pPr marL="10860" defTabSz="914400"/>
            <a:r>
              <a:rPr kumimoji="0" lang="ja-JP" altLang="en-US" sz="1800" b="1" kern="0" dirty="0">
                <a:solidFill>
                  <a:sysClr val="windowText" lastClr="000000"/>
                </a:solidFill>
                <a:latin typeface="Meiryo" charset="-128"/>
                <a:ea typeface="Meiryo" charset="-128"/>
                <a:cs typeface="Meiryo" charset="-128"/>
              </a:rPr>
              <a:t>最初</a:t>
            </a:r>
            <a:r>
              <a:rPr kumimoji="0" lang="ja-JP" altLang="en-US" sz="1800" b="1" kern="0" spc="-34" dirty="0">
                <a:solidFill>
                  <a:sysClr val="windowText" lastClr="000000"/>
                </a:solidFill>
                <a:latin typeface="Meiryo" charset="-128"/>
                <a:ea typeface="Meiryo" charset="-128"/>
                <a:cs typeface="Meiryo" charset="-128"/>
              </a:rPr>
              <a:t>の</a:t>
            </a:r>
            <a:r>
              <a:rPr kumimoji="0" lang="ja-JP" altLang="en-US" sz="1800" b="1" kern="0" dirty="0">
                <a:solidFill>
                  <a:sysClr val="windowText" lastClr="000000"/>
                </a:solidFill>
                <a:latin typeface="Meiryo" charset="-128"/>
                <a:ea typeface="Meiryo" charset="-128"/>
                <a:cs typeface="Meiryo" charset="-128"/>
              </a:rPr>
              <a:t>起動画面</a:t>
            </a:r>
            <a:r>
              <a:rPr kumimoji="0" lang="ja-JP" altLang="en-US" sz="1800" b="1" kern="0" spc="-17" dirty="0">
                <a:solidFill>
                  <a:sysClr val="windowText" lastClr="000000"/>
                </a:solidFill>
                <a:latin typeface="Meiryo" charset="-128"/>
                <a:ea typeface="Meiryo" charset="-128"/>
                <a:cs typeface="Meiryo" charset="-128"/>
              </a:rPr>
              <a:t>か</a:t>
            </a:r>
            <a:r>
              <a:rPr kumimoji="0" lang="ja-JP" altLang="en-US" sz="1800" b="1" kern="0" spc="8" dirty="0">
                <a:solidFill>
                  <a:sysClr val="windowText" lastClr="000000"/>
                </a:solidFill>
                <a:latin typeface="Meiryo" charset="-128"/>
                <a:ea typeface="Meiryo" charset="-128"/>
                <a:cs typeface="Meiryo" charset="-128"/>
              </a:rPr>
              <a:t>らヤフーマップ</a:t>
            </a:r>
            <a:r>
              <a:rPr kumimoji="0" lang="ja-JP" altLang="en-US" sz="1800" b="1" kern="0" spc="-34" dirty="0">
                <a:solidFill>
                  <a:sysClr val="windowText" lastClr="000000"/>
                </a:solidFill>
                <a:latin typeface="Meiryo" charset="-128"/>
                <a:ea typeface="Meiryo" charset="-128"/>
                <a:cs typeface="Meiryo" charset="-128"/>
              </a:rPr>
              <a:t>の</a:t>
            </a:r>
            <a:r>
              <a:rPr kumimoji="0" lang="ja-JP" altLang="en-US" sz="1800" b="1" kern="0" spc="5" dirty="0">
                <a:solidFill>
                  <a:sysClr val="windowText" lastClr="000000"/>
                </a:solidFill>
                <a:latin typeface="Meiryo" charset="-128"/>
                <a:ea typeface="Meiryo" charset="-128"/>
                <a:cs typeface="Meiryo" charset="-128"/>
              </a:rPr>
              <a:t>ア</a:t>
            </a:r>
            <a:r>
              <a:rPr kumimoji="0" lang="ja-JP" altLang="en-US" sz="1800" b="1" kern="0" spc="-22" dirty="0">
                <a:solidFill>
                  <a:sysClr val="windowText" lastClr="000000"/>
                </a:solidFill>
                <a:latin typeface="Meiryo" charset="-128"/>
                <a:ea typeface="Meiryo" charset="-128"/>
                <a:cs typeface="Meiryo" charset="-128"/>
              </a:rPr>
              <a:t>イ</a:t>
            </a:r>
            <a:r>
              <a:rPr kumimoji="0" lang="ja-JP" altLang="en-US" sz="1800" b="1" kern="0" spc="-25" dirty="0">
                <a:solidFill>
                  <a:sysClr val="windowText" lastClr="000000"/>
                </a:solidFill>
                <a:latin typeface="Meiryo" charset="-128"/>
                <a:ea typeface="Meiryo" charset="-128"/>
                <a:cs typeface="Meiryo" charset="-128"/>
              </a:rPr>
              <a:t>コ</a:t>
            </a:r>
            <a:r>
              <a:rPr kumimoji="0" lang="ja-JP" altLang="en-US" sz="1800" b="1" kern="0" spc="8" dirty="0">
                <a:solidFill>
                  <a:sysClr val="windowText" lastClr="000000"/>
                </a:solidFill>
                <a:latin typeface="Meiryo" charset="-128"/>
                <a:ea typeface="Meiryo" charset="-128"/>
                <a:cs typeface="Meiryo" charset="-128"/>
              </a:rPr>
              <a:t>ン</a:t>
            </a:r>
            <a:r>
              <a:rPr kumimoji="0" lang="ja-JP" altLang="en-US" sz="1800" b="1" kern="0" spc="30" dirty="0">
                <a:solidFill>
                  <a:sysClr val="windowText" lastClr="000000"/>
                </a:solidFill>
                <a:latin typeface="Meiryo" charset="-128"/>
                <a:ea typeface="Meiryo" charset="-128"/>
                <a:cs typeface="Meiryo" charset="-128"/>
              </a:rPr>
              <a:t>を</a:t>
            </a:r>
            <a:r>
              <a:rPr kumimoji="0" lang="ja-JP" altLang="en-US" sz="1800" b="1" kern="0" spc="-22" dirty="0">
                <a:solidFill>
                  <a:sysClr val="windowText" lastClr="000000"/>
                </a:solidFill>
                <a:latin typeface="Meiryo" charset="-128"/>
                <a:ea typeface="Meiryo" charset="-128"/>
                <a:cs typeface="Meiryo" charset="-128"/>
              </a:rPr>
              <a:t>押す</a:t>
            </a:r>
            <a:endParaRPr kumimoji="0" lang="ja-JP" altLang="en-US" sz="1800" b="1" kern="0" dirty="0">
              <a:solidFill>
                <a:sysClr val="windowText" lastClr="000000"/>
              </a:solidFill>
              <a:latin typeface="Meiryo" charset="-128"/>
              <a:ea typeface="Meiryo" charset="-128"/>
              <a:cs typeface="Meiryo" charset="-128"/>
            </a:endParaRPr>
          </a:p>
          <a:p>
            <a:pPr defTabSz="914400"/>
            <a:endParaRPr kumimoji="0" lang="ja-JP" altLang="en-US" sz="1800" kern="0" dirty="0">
              <a:solidFill>
                <a:sysClr val="windowText" lastClr="000000"/>
              </a:solidFill>
            </a:endParaRPr>
          </a:p>
        </p:txBody>
      </p:sp>
      <p:sp>
        <p:nvSpPr>
          <p:cNvPr id="6" name="テキスト ボックス 5">
            <a:extLst>
              <a:ext uri="{FF2B5EF4-FFF2-40B4-BE49-F238E27FC236}">
                <a16:creationId xmlns:a16="http://schemas.microsoft.com/office/drawing/2014/main" id="{36349671-F0B1-099A-64C0-BC016AB7EB9C}"/>
              </a:ext>
            </a:extLst>
          </p:cNvPr>
          <p:cNvSpPr txBox="1"/>
          <p:nvPr/>
        </p:nvSpPr>
        <p:spPr>
          <a:xfrm>
            <a:off x="408381" y="1995074"/>
            <a:ext cx="2715819" cy="277485"/>
          </a:xfrm>
          <a:prstGeom prst="rect">
            <a:avLst/>
          </a:prstGeom>
          <a:noFill/>
        </p:spPr>
        <p:txBody>
          <a:bodyPr wrap="square" rtlCol="0">
            <a:spAutoFit/>
          </a:bodyPr>
          <a:lstStyle/>
          <a:p>
            <a:r>
              <a:rPr lang="en-US" altLang="ja-JP" sz="1800" b="1" dirty="0">
                <a:solidFill>
                  <a:srgbClr val="009650"/>
                </a:solidFill>
                <a:latin typeface="Meiryo" charset="-128"/>
                <a:ea typeface="Meiryo" charset="-128"/>
                <a:cs typeface="Meiryo" charset="-128"/>
              </a:rPr>
              <a:t>Android</a:t>
            </a:r>
            <a:r>
              <a:rPr lang="ja-JP" altLang="en-US" sz="1800" b="1" dirty="0">
                <a:solidFill>
                  <a:srgbClr val="009650"/>
                </a:solidFill>
                <a:latin typeface="Meiryo" charset="-128"/>
                <a:ea typeface="Meiryo" charset="-128"/>
                <a:cs typeface="Meiryo" charset="-128"/>
              </a:rPr>
              <a:t>の場合</a:t>
            </a:r>
            <a:endParaRPr lang="ja-JP" altLang="en-US" sz="1800" b="1" dirty="0">
              <a:latin typeface="Meiryo" charset="-128"/>
              <a:ea typeface="Meiryo" charset="-128"/>
              <a:cs typeface="Meiryo" charset="-128"/>
            </a:endParaRPr>
          </a:p>
        </p:txBody>
      </p:sp>
    </p:spTree>
    <p:extLst>
      <p:ext uri="{BB962C8B-B14F-4D97-AF65-F5344CB8AC3E}">
        <p14:creationId xmlns:p14="http://schemas.microsoft.com/office/powerpoint/2010/main" val="1525427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object 18">
            <a:extLst>
              <a:ext uri="{FF2B5EF4-FFF2-40B4-BE49-F238E27FC236}">
                <a16:creationId xmlns:a16="http://schemas.microsoft.com/office/drawing/2014/main" id="{F2A3DD09-2346-4992-B85D-11BC29C26ABB}"/>
              </a:ext>
            </a:extLst>
          </p:cNvPr>
          <p:cNvSpPr txBox="1"/>
          <p:nvPr/>
        </p:nvSpPr>
        <p:spPr>
          <a:xfrm>
            <a:off x="2924617" y="2329069"/>
            <a:ext cx="2520000" cy="3187411"/>
          </a:xfrm>
          <a:prstGeom prst="rect">
            <a:avLst/>
          </a:prstGeom>
        </p:spPr>
        <p:txBody>
          <a:bodyPr vert="horz" wrap="square" lIns="0" tIns="12065" rIns="0" bIns="0" rtlCol="0">
            <a:spAutoFit/>
          </a:bodyPr>
          <a:lstStyle/>
          <a:p>
            <a:pPr marL="96838" indent="-87313">
              <a:spcBef>
                <a:spcPts val="82"/>
              </a:spcBef>
              <a:tabLst>
                <a:tab pos="352425" algn="l"/>
              </a:tabLst>
            </a:pPr>
            <a:r>
              <a:rPr lang="ja-JP" altLang="en-US" sz="1800" b="1" spc="-5" dirty="0">
                <a:solidFill>
                  <a:srgbClr val="009650"/>
                </a:solidFill>
                <a:latin typeface="Meiryo" charset="-128"/>
                <a:ea typeface="Meiryo" charset="-128"/>
                <a:cs typeface="Meiryo" charset="-128"/>
              </a:rPr>
              <a:t>　</a:t>
            </a:r>
            <a:r>
              <a:rPr lang="en-US" altLang="ja-JP" sz="1800" b="1" spc="-5" dirty="0">
                <a:solidFill>
                  <a:srgbClr val="009650"/>
                </a:solidFill>
                <a:latin typeface="Meiryo" charset="-128"/>
                <a:ea typeface="Meiryo" charset="-128"/>
                <a:cs typeface="Meiryo" charset="-128"/>
              </a:rPr>
              <a:t>	</a:t>
            </a:r>
            <a:r>
              <a:rPr lang="ja-JP" altLang="en-US" sz="1800" b="1" dirty="0">
                <a:latin typeface="Meiryo" charset="-128"/>
                <a:ea typeface="Meiryo" charset="-128"/>
                <a:cs typeface="Meiryo" charset="-128"/>
              </a:rPr>
              <a:t>カテゴリが</a:t>
            </a:r>
            <a:endParaRPr lang="en-US" altLang="ja-JP" sz="1800" b="1" dirty="0">
              <a:latin typeface="Meiryo" charset="-128"/>
              <a:ea typeface="Meiryo" charset="-128"/>
              <a:cs typeface="Meiryo" charset="-128"/>
            </a:endParaRPr>
          </a:p>
          <a:p>
            <a:pPr marL="96838" indent="-87313">
              <a:spcBef>
                <a:spcPts val="82"/>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表示されている</a:t>
            </a:r>
            <a:endParaRPr lang="en-US" altLang="ja-JP" sz="1800" b="1" dirty="0">
              <a:latin typeface="Meiryo" charset="-128"/>
              <a:ea typeface="Meiryo" charset="-128"/>
              <a:cs typeface="Meiryo" charset="-128"/>
            </a:endParaRPr>
          </a:p>
          <a:p>
            <a:pPr marL="96838" indent="-87313">
              <a:spcBef>
                <a:spcPts val="82"/>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部分に指を</a:t>
            </a:r>
            <a:endParaRPr lang="en-US" altLang="ja-JP" sz="1800" b="1" dirty="0">
              <a:latin typeface="Meiryo" charset="-128"/>
              <a:ea typeface="Meiryo" charset="-128"/>
              <a:cs typeface="Meiryo" charset="-128"/>
            </a:endParaRPr>
          </a:p>
          <a:p>
            <a:pPr marL="96838" indent="-87313">
              <a:spcBef>
                <a:spcPts val="82"/>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触れたまま</a:t>
            </a:r>
            <a:endParaRPr lang="en-US" altLang="ja-JP" sz="1800" b="1" dirty="0">
              <a:latin typeface="Meiryo" charset="-128"/>
              <a:ea typeface="Meiryo" charset="-128"/>
              <a:cs typeface="Meiryo" charset="-128"/>
            </a:endParaRPr>
          </a:p>
          <a:p>
            <a:pPr marL="96838" indent="-87313">
              <a:spcBef>
                <a:spcPts val="82"/>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左にスライド</a:t>
            </a:r>
            <a:endParaRPr lang="en-US" altLang="ja-JP" sz="1800" b="1" dirty="0">
              <a:latin typeface="Meiryo" charset="-128"/>
              <a:ea typeface="Meiryo" charset="-128"/>
              <a:cs typeface="Meiryo" charset="-128"/>
            </a:endParaRPr>
          </a:p>
          <a:p>
            <a:pPr marL="96838" marR="4344" indent="-87313">
              <a:spcBef>
                <a:spcPts val="85"/>
              </a:spcBef>
              <a:tabLst>
                <a:tab pos="352425" algn="l"/>
              </a:tabLst>
            </a:pPr>
            <a:r>
              <a:rPr lang="en-US" altLang="ja-JP" sz="1800" b="1" dirty="0">
                <a:latin typeface="Meiryo" charset="-128"/>
                <a:ea typeface="Meiryo" charset="-128"/>
                <a:cs typeface="Meiryo" charset="-128"/>
              </a:rPr>
              <a:t>		</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dirty="0">
                <a:latin typeface="Meiryo" charset="-128"/>
                <a:ea typeface="Meiryo" charset="-128"/>
                <a:cs typeface="Meiryo" charset="-128"/>
              </a:rPr>
              <a:t>その他の</a:t>
            </a:r>
            <a:endParaRPr lang="en-US" altLang="ja-JP" sz="1800" b="1" dirty="0">
              <a:latin typeface="Meiryo" charset="-128"/>
              <a:ea typeface="Meiryo" charset="-128"/>
              <a:cs typeface="Meiryo" charset="-128"/>
            </a:endParaRPr>
          </a:p>
          <a:p>
            <a:pPr marL="96838" marR="4344" indent="-87313">
              <a:spcBef>
                <a:spcPts val="85"/>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ジャンル</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dirty="0">
                <a:latin typeface="Meiryo" charset="-128"/>
                <a:ea typeface="Meiryo" charset="-128"/>
                <a:cs typeface="Meiryo" charset="-128"/>
              </a:rPr>
              <a:t>を</a:t>
            </a:r>
            <a:endParaRPr lang="en-US" altLang="ja-JP" sz="1800" b="1" dirty="0">
              <a:latin typeface="Meiryo" charset="-128"/>
              <a:ea typeface="Meiryo" charset="-128"/>
              <a:cs typeface="Meiryo" charset="-128"/>
            </a:endParaRPr>
          </a:p>
          <a:p>
            <a:pPr marL="96838" marR="4344" indent="-87313">
              <a:spcBef>
                <a:spcPts val="85"/>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押す</a:t>
            </a:r>
            <a:endParaRPr lang="en-US" altLang="ja-JP" sz="1800" b="1" dirty="0">
              <a:latin typeface="Meiryo" charset="-128"/>
              <a:ea typeface="Meiryo" charset="-128"/>
              <a:cs typeface="Meiryo" charset="-128"/>
            </a:endParaRPr>
          </a:p>
          <a:p>
            <a:pPr marL="96838" marR="4344" indent="-87313">
              <a:spcBef>
                <a:spcPts val="85"/>
              </a:spcBef>
              <a:tabLst>
                <a:tab pos="352425" algn="l"/>
              </a:tabLst>
            </a:pPr>
            <a:r>
              <a:rPr lang="en-US" altLang="ja-JP" sz="1800" b="1" kern="100" dirty="0">
                <a:latin typeface="Meiryo" charset="-128"/>
                <a:ea typeface="Meiryo" charset="-128"/>
                <a:cs typeface="Meiryo" charset="-128"/>
              </a:rPr>
              <a:t>		</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dirty="0">
                <a:latin typeface="Meiryo" charset="-128"/>
                <a:ea typeface="Meiryo" charset="-128"/>
                <a:cs typeface="Meiryo" charset="-128"/>
              </a:rPr>
              <a:t>オンライン診療</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dirty="0">
                <a:latin typeface="Meiryo" charset="-128"/>
                <a:ea typeface="Meiryo" charset="-128"/>
                <a:cs typeface="Meiryo" charset="-128"/>
              </a:rPr>
              <a:t>を</a:t>
            </a:r>
            <a:endParaRPr lang="en-US" altLang="ja-JP" sz="1800" b="1" dirty="0">
              <a:latin typeface="Meiryo" charset="-128"/>
              <a:ea typeface="Meiryo" charset="-128"/>
              <a:cs typeface="Meiryo" charset="-128"/>
            </a:endParaRPr>
          </a:p>
          <a:p>
            <a:pPr marL="96838" marR="4344" indent="-87313">
              <a:spcBef>
                <a:spcPts val="85"/>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押す</a:t>
            </a:r>
            <a:endParaRPr lang="en-US" altLang="ja-JP" sz="1800" b="1" dirty="0">
              <a:latin typeface="Meiryo" charset="-128"/>
              <a:ea typeface="Meiryo" charset="-128"/>
              <a:cs typeface="Meiryo" charset="-128"/>
            </a:endParaRPr>
          </a:p>
          <a:p>
            <a:pPr marL="96838" marR="4344" indent="-87313">
              <a:spcBef>
                <a:spcPts val="85"/>
              </a:spcBef>
              <a:tabLst>
                <a:tab pos="352425" algn="l"/>
              </a:tabLst>
            </a:pPr>
            <a:r>
              <a:rPr lang="en-US" altLang="ja-JP" sz="1800" b="1" dirty="0">
                <a:latin typeface="Meiryo" charset="-128"/>
                <a:ea typeface="Meiryo" charset="-128"/>
                <a:cs typeface="Meiryo" charset="-128"/>
              </a:rPr>
              <a:t>		</a:t>
            </a:r>
          </a:p>
        </p:txBody>
      </p:sp>
      <p:pic>
        <p:nvPicPr>
          <p:cNvPr id="8" name="図 7" descr="ジャンル一覧画面の下部に「オンライン診療」ボタンが表示されている画像">
            <a:extLst>
              <a:ext uri="{FF2B5EF4-FFF2-40B4-BE49-F238E27FC236}">
                <a16:creationId xmlns:a16="http://schemas.microsoft.com/office/drawing/2014/main" id="{F06F453D-FCB8-44BF-A361-70526385D2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740"/>
          <a:stretch/>
        </p:blipFill>
        <p:spPr>
          <a:xfrm>
            <a:off x="6923281" y="3217913"/>
            <a:ext cx="1620000" cy="2744867"/>
          </a:xfrm>
          <a:prstGeom prst="rect">
            <a:avLst/>
          </a:prstGeom>
          <a:ln w="9525">
            <a:solidFill>
              <a:schemeClr val="tx1">
                <a:lumMod val="50000"/>
                <a:lumOff val="50000"/>
              </a:schemeClr>
            </a:solidFill>
          </a:ln>
        </p:spPr>
      </p:pic>
      <p:pic>
        <p:nvPicPr>
          <p:cNvPr id="6" name="図 5" descr="現在位置の近くの地図が表示され、その下部にカテゴリの「オンライン診療」ボタンが表示されている画面の画像">
            <a:extLst>
              <a:ext uri="{FF2B5EF4-FFF2-40B4-BE49-F238E27FC236}">
                <a16:creationId xmlns:a16="http://schemas.microsoft.com/office/drawing/2014/main" id="{9053EE9B-C5A3-4872-9EF1-E71E8A2B13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169" y="3070048"/>
            <a:ext cx="1686070" cy="2997458"/>
          </a:xfrm>
          <a:prstGeom prst="rect">
            <a:avLst/>
          </a:prstGeom>
          <a:ln w="9525">
            <a:solidFill>
              <a:schemeClr val="tx1">
                <a:lumMod val="50000"/>
                <a:lumOff val="50000"/>
              </a:schemeClr>
            </a:solidFill>
          </a:ln>
        </p:spPr>
      </p:pic>
      <p:sp>
        <p:nvSpPr>
          <p:cNvPr id="34" name="object 22">
            <a:extLst>
              <a:ext uri="{FF2B5EF4-FFF2-40B4-BE49-F238E27FC236}">
                <a16:creationId xmlns:a16="http://schemas.microsoft.com/office/drawing/2014/main" id="{0116EF54-045D-49EC-B39B-86CC30B77318}"/>
              </a:ext>
            </a:extLst>
          </p:cNvPr>
          <p:cNvSpPr txBox="1"/>
          <p:nvPr/>
        </p:nvSpPr>
        <p:spPr>
          <a:xfrm>
            <a:off x="687155" y="2087000"/>
            <a:ext cx="2304716" cy="502860"/>
          </a:xfrm>
          <a:prstGeom prst="rect">
            <a:avLst/>
          </a:prstGeom>
        </p:spPr>
        <p:txBody>
          <a:bodyPr vert="horz" wrap="square" lIns="0" tIns="10317" rIns="0" bIns="0" rtlCol="0">
            <a:spAutoFit/>
          </a:bodyPr>
          <a:lstStyle/>
          <a:p>
            <a:pPr marL="10860"/>
            <a:r>
              <a:rPr lang="ja-JP" altLang="en-US" sz="1600" b="1" dirty="0">
                <a:solidFill>
                  <a:srgbClr val="009650"/>
                </a:solidFill>
                <a:latin typeface="Meiryo" charset="-128"/>
                <a:ea typeface="Meiryo" charset="-128"/>
                <a:cs typeface="Meiryo" charset="-128"/>
              </a:rPr>
              <a:t>現在地付近の</a:t>
            </a:r>
            <a:endParaRPr lang="en-US" sz="1600" b="1" dirty="0">
              <a:solidFill>
                <a:srgbClr val="009650"/>
              </a:solidFill>
              <a:latin typeface="Meiryo" charset="-128"/>
              <a:ea typeface="Meiryo" charset="-128"/>
              <a:cs typeface="Meiryo" charset="-128"/>
            </a:endParaRPr>
          </a:p>
          <a:p>
            <a:pPr marL="10860"/>
            <a:r>
              <a:rPr sz="1600" b="1" dirty="0">
                <a:solidFill>
                  <a:srgbClr val="009650"/>
                </a:solidFill>
                <a:latin typeface="Meiryo" charset="-128"/>
                <a:ea typeface="Meiryo" charset="-128"/>
                <a:cs typeface="Meiryo" charset="-128"/>
              </a:rPr>
              <a:t>地図が表示されます</a:t>
            </a:r>
          </a:p>
        </p:txBody>
      </p:sp>
      <p:sp>
        <p:nvSpPr>
          <p:cNvPr id="35" name="object 23">
            <a:extLst>
              <a:ext uri="{FF2B5EF4-FFF2-40B4-BE49-F238E27FC236}">
                <a16:creationId xmlns:a16="http://schemas.microsoft.com/office/drawing/2014/main" id="{BD919801-F9C0-4338-9EB6-5CEFF60F6AAF}"/>
              </a:ext>
            </a:extLst>
          </p:cNvPr>
          <p:cNvSpPr txBox="1"/>
          <p:nvPr/>
        </p:nvSpPr>
        <p:spPr>
          <a:xfrm>
            <a:off x="2936681" y="1435715"/>
            <a:ext cx="2799791" cy="502860"/>
          </a:xfrm>
          <a:prstGeom prst="rect">
            <a:avLst/>
          </a:prstGeom>
        </p:spPr>
        <p:txBody>
          <a:bodyPr vert="horz" wrap="square" lIns="0" tIns="10317" rIns="0" bIns="0" rtlCol="0">
            <a:spAutoFit/>
          </a:bodyPr>
          <a:lstStyle/>
          <a:p>
            <a:pPr marL="10860"/>
            <a:r>
              <a:rPr sz="1600" b="1" dirty="0">
                <a:solidFill>
                  <a:srgbClr val="009650"/>
                </a:solidFill>
                <a:latin typeface="Meiryo" charset="-128"/>
                <a:ea typeface="Meiryo" charset="-128"/>
                <a:cs typeface="Meiryo" charset="-128"/>
              </a:rPr>
              <a:t>オンライン診療が</a:t>
            </a:r>
            <a:endParaRPr lang="en-US" sz="1600" b="1" dirty="0">
              <a:solidFill>
                <a:srgbClr val="009650"/>
              </a:solidFill>
              <a:latin typeface="Meiryo" charset="-128"/>
              <a:ea typeface="Meiryo" charset="-128"/>
              <a:cs typeface="Meiryo" charset="-128"/>
            </a:endParaRPr>
          </a:p>
          <a:p>
            <a:pPr marL="10860"/>
            <a:r>
              <a:rPr sz="1600" b="1" dirty="0">
                <a:solidFill>
                  <a:srgbClr val="009650"/>
                </a:solidFill>
                <a:latin typeface="Meiryo" charset="-128"/>
                <a:ea typeface="Meiryo" charset="-128"/>
                <a:cs typeface="Meiryo" charset="-128"/>
              </a:rPr>
              <a:t>表示されていない時</a:t>
            </a:r>
          </a:p>
        </p:txBody>
      </p:sp>
      <p:sp>
        <p:nvSpPr>
          <p:cNvPr id="55" name="object 18">
            <a:extLst>
              <a:ext uri="{FF2B5EF4-FFF2-40B4-BE49-F238E27FC236}">
                <a16:creationId xmlns:a16="http://schemas.microsoft.com/office/drawing/2014/main" id="{84120372-64DA-4E54-A83F-BF6241F74A06}"/>
              </a:ext>
            </a:extLst>
          </p:cNvPr>
          <p:cNvSpPr txBox="1"/>
          <p:nvPr/>
        </p:nvSpPr>
        <p:spPr>
          <a:xfrm>
            <a:off x="323791" y="1363143"/>
            <a:ext cx="2520000" cy="671338"/>
          </a:xfrm>
          <a:prstGeom prst="rect">
            <a:avLst/>
          </a:prstGeom>
        </p:spPr>
        <p:txBody>
          <a:bodyPr vert="horz" wrap="square" lIns="0" tIns="12065" rIns="0" bIns="0" rtlCol="0">
            <a:spAutoFit/>
          </a:bodyPr>
          <a:lstStyle/>
          <a:p>
            <a:pPr marL="96838" indent="-87313">
              <a:spcBef>
                <a:spcPts val="82"/>
              </a:spcBef>
              <a:tabLst>
                <a:tab pos="352425" algn="l"/>
              </a:tabLst>
            </a:pPr>
            <a:r>
              <a:rPr lang="ja-JP" altLang="en-US" sz="2400" b="1" spc="5" dirty="0">
                <a:solidFill>
                  <a:srgbClr val="009650"/>
                </a:solidFill>
                <a:latin typeface="Meiryo" charset="-128"/>
                <a:ea typeface="Meiryo" charset="-128"/>
                <a:cs typeface="Meiryo" charset="-128"/>
              </a:rPr>
              <a:t>❶</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800" b="1" dirty="0">
                <a:latin typeface="Meiryo" charset="-128"/>
                <a:ea typeface="Meiryo" charset="-128"/>
                <a:cs typeface="Meiryo" charset="-128"/>
              </a:rPr>
              <a:t>オンライン診療</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p>
          <a:p>
            <a:pPr marL="96838" indent="-87313">
              <a:spcBef>
                <a:spcPts val="82"/>
              </a:spcBef>
              <a:tabLst>
                <a:tab pos="352425" algn="l"/>
              </a:tabLst>
            </a:pPr>
            <a:r>
              <a:rPr lang="en-US" altLang="ja-JP" sz="1800" b="1" kern="100" spc="25"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800" b="1" spc="25" dirty="0">
                <a:latin typeface="Meiryo" charset="-128"/>
                <a:ea typeface="Meiryo" charset="-128"/>
                <a:cs typeface="Meiryo" charset="-128"/>
              </a:rPr>
              <a:t>を</a:t>
            </a:r>
            <a:r>
              <a:rPr lang="ja-JP" altLang="en-US" sz="1800" b="1" spc="-17" dirty="0">
                <a:latin typeface="Meiryo" charset="-128"/>
                <a:ea typeface="Meiryo" charset="-128"/>
                <a:cs typeface="Meiryo" charset="-128"/>
              </a:rPr>
              <a:t>押す</a:t>
            </a:r>
            <a:endParaRPr lang="en-US" altLang="ja-JP" sz="1800" b="1" spc="-5" dirty="0">
              <a:latin typeface="Meiryo" charset="-128"/>
              <a:ea typeface="Meiryo" charset="-128"/>
              <a:cs typeface="Meiryo" charset="-128"/>
            </a:endParaRPr>
          </a:p>
        </p:txBody>
      </p:sp>
      <p:cxnSp>
        <p:nvCxnSpPr>
          <p:cNvPr id="56" name="直線コネクタ 55"/>
          <p:cNvCxnSpPr/>
          <p:nvPr/>
        </p:nvCxnSpPr>
        <p:spPr>
          <a:xfrm>
            <a:off x="2776329" y="12700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57" name="正方形/長方形 56"/>
          <p:cNvSpPr/>
          <p:nvPr/>
        </p:nvSpPr>
        <p:spPr>
          <a:xfrm>
            <a:off x="756174" y="5169160"/>
            <a:ext cx="664371" cy="216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p:cNvSpPr/>
          <p:nvPr/>
        </p:nvSpPr>
        <p:spPr>
          <a:xfrm>
            <a:off x="6980957" y="5682784"/>
            <a:ext cx="607066" cy="2159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2" name="図形グループ 81"/>
          <p:cNvGrpSpPr>
            <a:grpSpLocks noChangeAspect="1"/>
          </p:cNvGrpSpPr>
          <p:nvPr/>
        </p:nvGrpSpPr>
        <p:grpSpPr>
          <a:xfrm>
            <a:off x="2936685" y="2273412"/>
            <a:ext cx="295080" cy="338554"/>
            <a:chOff x="7838890" y="1914033"/>
            <a:chExt cx="244502" cy="280524"/>
          </a:xfrm>
        </p:grpSpPr>
        <p:sp>
          <p:nvSpPr>
            <p:cNvPr id="83" name="円/楕円 82"/>
            <p:cNvSpPr>
              <a:spLocks noChangeAspect="1"/>
            </p:cNvSpPr>
            <p:nvPr/>
          </p:nvSpPr>
          <p:spPr>
            <a:xfrm>
              <a:off x="7853441" y="1947562"/>
              <a:ext cx="216000" cy="216000"/>
            </a:xfrm>
            <a:prstGeom prst="ellipse">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a:spLocks noChangeAspect="1"/>
            </p:cNvSpPr>
            <p:nvPr/>
          </p:nvSpPr>
          <p:spPr>
            <a:xfrm>
              <a:off x="7838890" y="1914033"/>
              <a:ext cx="244502" cy="280524"/>
            </a:xfrm>
            <a:prstGeom prst="rect">
              <a:avLst/>
            </a:prstGeom>
          </p:spPr>
          <p:txBody>
            <a:bodyPr wrap="square">
              <a:spAutoFit/>
            </a:bodyPr>
            <a:lstStyle/>
            <a:p>
              <a:pPr algn="ctr">
                <a:spcBef>
                  <a:spcPts val="600"/>
                </a:spcBef>
              </a:pPr>
              <a:r>
                <a:rPr lang="en-US" altLang="ja-JP" sz="1600" b="1" dirty="0">
                  <a:solidFill>
                    <a:schemeClr val="bg1"/>
                  </a:solidFill>
                  <a:latin typeface="Meiryo" charset="-128"/>
                  <a:ea typeface="Meiryo" charset="-128"/>
                  <a:cs typeface="Meiryo" charset="-128"/>
                </a:rPr>
                <a:t>a</a:t>
              </a:r>
            </a:p>
          </p:txBody>
        </p:sp>
      </p:grpSp>
      <p:grpSp>
        <p:nvGrpSpPr>
          <p:cNvPr id="85" name="図形グループ 84"/>
          <p:cNvGrpSpPr>
            <a:grpSpLocks noChangeAspect="1"/>
          </p:cNvGrpSpPr>
          <p:nvPr/>
        </p:nvGrpSpPr>
        <p:grpSpPr>
          <a:xfrm>
            <a:off x="2936695" y="3706059"/>
            <a:ext cx="306000" cy="338554"/>
            <a:chOff x="7838890" y="1924682"/>
            <a:chExt cx="253550" cy="280524"/>
          </a:xfrm>
        </p:grpSpPr>
        <p:sp>
          <p:nvSpPr>
            <p:cNvPr id="86" name="円/楕円 85"/>
            <p:cNvSpPr>
              <a:spLocks noChangeAspect="1"/>
            </p:cNvSpPr>
            <p:nvPr/>
          </p:nvSpPr>
          <p:spPr>
            <a:xfrm>
              <a:off x="7853441" y="1947562"/>
              <a:ext cx="216000" cy="216000"/>
            </a:xfrm>
            <a:prstGeom prst="ellipse">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p:cNvSpPr>
              <a:spLocks noChangeAspect="1"/>
            </p:cNvSpPr>
            <p:nvPr/>
          </p:nvSpPr>
          <p:spPr>
            <a:xfrm>
              <a:off x="7838890" y="1924682"/>
              <a:ext cx="253550" cy="280524"/>
            </a:xfrm>
            <a:prstGeom prst="rect">
              <a:avLst/>
            </a:prstGeom>
          </p:spPr>
          <p:txBody>
            <a:bodyPr wrap="square">
              <a:spAutoFit/>
            </a:bodyPr>
            <a:lstStyle/>
            <a:p>
              <a:pPr algn="ctr">
                <a:spcBef>
                  <a:spcPts val="600"/>
                </a:spcBef>
              </a:pPr>
              <a:r>
                <a:rPr lang="en-US" altLang="ja-JP" sz="1600" b="1" dirty="0">
                  <a:solidFill>
                    <a:schemeClr val="bg1"/>
                  </a:solidFill>
                  <a:latin typeface="Meiryo" charset="-128"/>
                  <a:ea typeface="Meiryo" charset="-128"/>
                  <a:cs typeface="Meiryo" charset="-128"/>
                </a:rPr>
                <a:t>b</a:t>
              </a:r>
            </a:p>
          </p:txBody>
        </p:sp>
      </p:grpSp>
      <p:grpSp>
        <p:nvGrpSpPr>
          <p:cNvPr id="88" name="図形グループ 87"/>
          <p:cNvGrpSpPr>
            <a:grpSpLocks noChangeAspect="1"/>
          </p:cNvGrpSpPr>
          <p:nvPr/>
        </p:nvGrpSpPr>
        <p:grpSpPr>
          <a:xfrm>
            <a:off x="2936680" y="4571844"/>
            <a:ext cx="291767" cy="338554"/>
            <a:chOff x="7838890" y="1914999"/>
            <a:chExt cx="241757" cy="280524"/>
          </a:xfrm>
        </p:grpSpPr>
        <p:sp>
          <p:nvSpPr>
            <p:cNvPr id="89" name="円/楕円 88"/>
            <p:cNvSpPr>
              <a:spLocks noChangeAspect="1"/>
            </p:cNvSpPr>
            <p:nvPr/>
          </p:nvSpPr>
          <p:spPr>
            <a:xfrm>
              <a:off x="7853441" y="1947562"/>
              <a:ext cx="216000" cy="216000"/>
            </a:xfrm>
            <a:prstGeom prst="ellipse">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p:cNvSpPr>
              <a:spLocks noChangeAspect="1"/>
            </p:cNvSpPr>
            <p:nvPr/>
          </p:nvSpPr>
          <p:spPr>
            <a:xfrm>
              <a:off x="7838890" y="1914999"/>
              <a:ext cx="241757" cy="280524"/>
            </a:xfrm>
            <a:prstGeom prst="rect">
              <a:avLst/>
            </a:prstGeom>
          </p:spPr>
          <p:txBody>
            <a:bodyPr wrap="square">
              <a:spAutoFit/>
            </a:bodyPr>
            <a:lstStyle/>
            <a:p>
              <a:pPr algn="ctr">
                <a:spcBef>
                  <a:spcPts val="600"/>
                </a:spcBef>
              </a:pPr>
              <a:r>
                <a:rPr lang="en-US" altLang="ja-JP" sz="1600" b="1" dirty="0">
                  <a:solidFill>
                    <a:schemeClr val="bg1"/>
                  </a:solidFill>
                  <a:latin typeface="Meiryo" charset="-128"/>
                  <a:ea typeface="Meiryo" charset="-128"/>
                  <a:cs typeface="Meiryo" charset="-128"/>
                </a:rPr>
                <a:t>c</a:t>
              </a:r>
            </a:p>
          </p:txBody>
        </p:sp>
      </p:grpSp>
      <p:sp>
        <p:nvSpPr>
          <p:cNvPr id="52" name="タイトル 9">
            <a:extLst>
              <a:ext uri="{FF2B5EF4-FFF2-40B4-BE49-F238E27FC236}">
                <a16:creationId xmlns:a16="http://schemas.microsoft.com/office/drawing/2014/main" id="{90554312-C88A-4EFB-BC96-DA40DB4A5902}"/>
              </a:ext>
            </a:extLst>
          </p:cNvPr>
          <p:cNvSpPr txBox="1">
            <a:spLocks/>
          </p:cNvSpPr>
          <p:nvPr/>
        </p:nvSpPr>
        <p:spPr>
          <a:xfrm>
            <a:off x="1867297" y="130630"/>
            <a:ext cx="684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a:tabLst>
                <a:tab pos="217488" algn="l"/>
              </a:tabLst>
            </a:pPr>
            <a:r>
              <a:rPr kumimoji="0" lang="ja-JP" altLang="en-US" sz="1800" kern="0" dirty="0"/>
              <a:t>オンライン診療実施医療</a:t>
            </a:r>
            <a:r>
              <a:rPr lang="ja-JP" altLang="en-US" sz="1800" dirty="0"/>
              <a:t>機関</a:t>
            </a:r>
            <a:r>
              <a:rPr kumimoji="0" lang="ja-JP" altLang="en-US" sz="1800" kern="0" dirty="0"/>
              <a:t>の検索</a:t>
            </a:r>
            <a:endParaRPr kumimoji="0" lang="en-US" altLang="ja-JP" sz="1800" kern="0" dirty="0"/>
          </a:p>
          <a:p>
            <a:pPr>
              <a:tabLst>
                <a:tab pos="217488" algn="l"/>
              </a:tabLst>
            </a:pPr>
            <a:r>
              <a:rPr kumimoji="0" lang="ja-JP" altLang="en-US" sz="3200" kern="0" dirty="0"/>
              <a:t>ヤフーマップで医療機関をさがす</a:t>
            </a:r>
          </a:p>
        </p:txBody>
      </p:sp>
      <p:sp>
        <p:nvSpPr>
          <p:cNvPr id="39" name="Title 1">
            <a:extLst>
              <a:ext uri="{FF2B5EF4-FFF2-40B4-BE49-F238E27FC236}">
                <a16:creationId xmlns:a16="http://schemas.microsoft.com/office/drawing/2014/main" id="{09D454F7-5CCB-4D87-9B2C-DD403FC46167}"/>
              </a:ext>
            </a:extLst>
          </p:cNvPr>
          <p:cNvSpPr txBox="1">
            <a:spLocks/>
          </p:cNvSpPr>
          <p:nvPr/>
        </p:nvSpPr>
        <p:spPr>
          <a:xfrm>
            <a:off x="496824" y="588264"/>
            <a:ext cx="1188171" cy="509216"/>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spc="-300" dirty="0"/>
              <a:t>2-B</a:t>
            </a:r>
            <a:endParaRPr lang="en-US" sz="3600" spc="-300" dirty="0"/>
          </a:p>
        </p:txBody>
      </p:sp>
      <p:grpSp>
        <p:nvGrpSpPr>
          <p:cNvPr id="5" name="グループ化 4" descr="「その他のジャンル」カテゴリが表示されている画像">
            <a:extLst>
              <a:ext uri="{FF2B5EF4-FFF2-40B4-BE49-F238E27FC236}">
                <a16:creationId xmlns:a16="http://schemas.microsoft.com/office/drawing/2014/main" id="{BB9BA520-2524-4C89-937E-DA65CF740A44}"/>
              </a:ext>
            </a:extLst>
          </p:cNvPr>
          <p:cNvGrpSpPr/>
          <p:nvPr/>
        </p:nvGrpSpPr>
        <p:grpSpPr>
          <a:xfrm>
            <a:off x="5120310" y="3950691"/>
            <a:ext cx="2160000" cy="594785"/>
            <a:chOff x="5120310" y="3950691"/>
            <a:chExt cx="2160000" cy="594785"/>
          </a:xfrm>
        </p:grpSpPr>
        <p:pic>
          <p:nvPicPr>
            <p:cNvPr id="4" name="図 3" descr="ダイアグラム&#10;&#10;自動的に生成された説明">
              <a:extLst>
                <a:ext uri="{FF2B5EF4-FFF2-40B4-BE49-F238E27FC236}">
                  <a16:creationId xmlns:a16="http://schemas.microsoft.com/office/drawing/2014/main" id="{2D4CBD6B-2F4A-4EB7-9DCE-AF4E14A11383}"/>
                </a:ext>
              </a:extLst>
            </p:cNvPr>
            <p:cNvPicPr>
              <a:picLocks noChangeAspect="1"/>
            </p:cNvPicPr>
            <p:nvPr/>
          </p:nvPicPr>
          <p:blipFill rotWithShape="1">
            <a:blip r:embed="rId5">
              <a:extLst>
                <a:ext uri="{28A0092B-C50C-407E-A947-70E740481C1C}">
                  <a14:useLocalDpi xmlns:a14="http://schemas.microsoft.com/office/drawing/2010/main" val="0"/>
                </a:ext>
              </a:extLst>
            </a:blip>
            <a:srcRect t="69289" b="23262"/>
            <a:stretch/>
          </p:blipFill>
          <p:spPr>
            <a:xfrm>
              <a:off x="5120310" y="4222574"/>
              <a:ext cx="2160000" cy="286031"/>
            </a:xfrm>
            <a:prstGeom prst="rect">
              <a:avLst/>
            </a:prstGeom>
            <a:ln w="9525">
              <a:solidFill>
                <a:schemeClr val="tx1">
                  <a:lumMod val="50000"/>
                  <a:lumOff val="50000"/>
                </a:schemeClr>
              </a:solidFill>
            </a:ln>
          </p:spPr>
        </p:pic>
        <p:sp>
          <p:nvSpPr>
            <p:cNvPr id="66" name="正方形/長方形 65"/>
            <p:cNvSpPr/>
            <p:nvPr/>
          </p:nvSpPr>
          <p:spPr>
            <a:xfrm>
              <a:off x="6306547" y="4185476"/>
              <a:ext cx="936000" cy="36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6" name="図形グループ 45"/>
            <p:cNvGrpSpPr/>
            <p:nvPr/>
          </p:nvGrpSpPr>
          <p:grpSpPr>
            <a:xfrm>
              <a:off x="6166313" y="3950691"/>
              <a:ext cx="292302" cy="461665"/>
              <a:chOff x="2993281" y="2868980"/>
              <a:chExt cx="292302" cy="461665"/>
            </a:xfrm>
          </p:grpSpPr>
          <p:sp>
            <p:nvSpPr>
              <p:cNvPr id="47" name="円/楕円 46"/>
              <p:cNvSpPr/>
              <p:nvPr/>
            </p:nvSpPr>
            <p:spPr>
              <a:xfrm>
                <a:off x="2993281" y="2928793"/>
                <a:ext cx="292302" cy="292302"/>
              </a:xfrm>
              <a:prstGeom prst="ellipse">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2993632" y="2868980"/>
                <a:ext cx="291600" cy="461665"/>
              </a:xfrm>
              <a:prstGeom prst="rect">
                <a:avLst/>
              </a:prstGeom>
              <a:noFill/>
            </p:spPr>
            <p:txBody>
              <a:bodyPr wrap="square" rtlCol="0">
                <a:spAutoFit/>
              </a:bodyPr>
              <a:lstStyle/>
              <a:p>
                <a:pPr algn="ctr"/>
                <a:r>
                  <a:rPr kumimoji="1" lang="en-US" altLang="ja-JP" sz="2400" b="1" dirty="0">
                    <a:solidFill>
                      <a:schemeClr val="bg1"/>
                    </a:solidFill>
                    <a:latin typeface="Meiryo" charset="-128"/>
                    <a:ea typeface="Meiryo" charset="-128"/>
                    <a:cs typeface="Meiryo" charset="-128"/>
                  </a:rPr>
                  <a:t>b</a:t>
                </a:r>
                <a:endParaRPr kumimoji="1" lang="ja-JP" altLang="en-US" sz="2400" b="1" dirty="0">
                  <a:solidFill>
                    <a:schemeClr val="bg1"/>
                  </a:solidFill>
                  <a:latin typeface="Meiryo" charset="-128"/>
                  <a:ea typeface="Meiryo" charset="-128"/>
                  <a:cs typeface="Meiryo" charset="-128"/>
                </a:endParaRPr>
              </a:p>
            </p:txBody>
          </p:sp>
        </p:grpSp>
      </p:grpSp>
      <p:grpSp>
        <p:nvGrpSpPr>
          <p:cNvPr id="49" name="図形グループ 48"/>
          <p:cNvGrpSpPr/>
          <p:nvPr/>
        </p:nvGrpSpPr>
        <p:grpSpPr>
          <a:xfrm>
            <a:off x="6840103" y="5461495"/>
            <a:ext cx="292302" cy="461665"/>
            <a:chOff x="2993281" y="2857478"/>
            <a:chExt cx="292302" cy="461665"/>
          </a:xfrm>
        </p:grpSpPr>
        <p:sp>
          <p:nvSpPr>
            <p:cNvPr id="50" name="円/楕円 49"/>
            <p:cNvSpPr/>
            <p:nvPr/>
          </p:nvSpPr>
          <p:spPr>
            <a:xfrm>
              <a:off x="2993281" y="2928793"/>
              <a:ext cx="292302" cy="292302"/>
            </a:xfrm>
            <a:prstGeom prst="ellipse">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2993632" y="2857478"/>
              <a:ext cx="291600" cy="461665"/>
            </a:xfrm>
            <a:prstGeom prst="rect">
              <a:avLst/>
            </a:prstGeom>
            <a:noFill/>
          </p:spPr>
          <p:txBody>
            <a:bodyPr wrap="square" rtlCol="0">
              <a:spAutoFit/>
            </a:bodyPr>
            <a:lstStyle/>
            <a:p>
              <a:pPr algn="ctr"/>
              <a:r>
                <a:rPr kumimoji="1" lang="en-US" altLang="ja-JP" sz="2400" b="1" dirty="0">
                  <a:solidFill>
                    <a:schemeClr val="bg1"/>
                  </a:solidFill>
                  <a:latin typeface="Meiryo" charset="-128"/>
                  <a:ea typeface="Meiryo" charset="-128"/>
                  <a:cs typeface="Meiryo" charset="-128"/>
                </a:rPr>
                <a:t>c</a:t>
              </a:r>
              <a:endParaRPr kumimoji="1" lang="ja-JP" altLang="en-US" sz="2400" b="1" dirty="0">
                <a:solidFill>
                  <a:schemeClr val="bg1"/>
                </a:solidFill>
                <a:latin typeface="Meiryo" charset="-128"/>
                <a:ea typeface="Meiryo" charset="-128"/>
                <a:cs typeface="Meiryo" charset="-128"/>
              </a:endParaRPr>
            </a:p>
          </p:txBody>
        </p:sp>
      </p:grpSp>
      <p:grpSp>
        <p:nvGrpSpPr>
          <p:cNvPr id="3" name="グループ化 2" descr="地図の画面下部のカテゴリの部分を左にスライドしている画像">
            <a:extLst>
              <a:ext uri="{FF2B5EF4-FFF2-40B4-BE49-F238E27FC236}">
                <a16:creationId xmlns:a16="http://schemas.microsoft.com/office/drawing/2014/main" id="{D51E275C-B057-48DE-AC88-29B117DB729F}"/>
              </a:ext>
            </a:extLst>
          </p:cNvPr>
          <p:cNvGrpSpPr/>
          <p:nvPr/>
        </p:nvGrpSpPr>
        <p:grpSpPr>
          <a:xfrm>
            <a:off x="4935613" y="1989571"/>
            <a:ext cx="1838934" cy="1981665"/>
            <a:chOff x="4936156" y="1989813"/>
            <a:chExt cx="1838934" cy="1981665"/>
          </a:xfrm>
        </p:grpSpPr>
        <p:pic>
          <p:nvPicPr>
            <p:cNvPr id="62" name="図 61" descr="ダイアグラム&#10;&#10;自動的に生成された説明">
              <a:extLst>
                <a:ext uri="{FF2B5EF4-FFF2-40B4-BE49-F238E27FC236}">
                  <a16:creationId xmlns:a16="http://schemas.microsoft.com/office/drawing/2014/main" id="{F2809E93-AE7A-4EC6-B237-B251F5A9E0CE}"/>
                </a:ext>
              </a:extLst>
            </p:cNvPr>
            <p:cNvPicPr>
              <a:picLocks noChangeAspect="1"/>
            </p:cNvPicPr>
            <p:nvPr/>
          </p:nvPicPr>
          <p:blipFill rotWithShape="1">
            <a:blip r:embed="rId4">
              <a:extLst>
                <a:ext uri="{28A0092B-C50C-407E-A947-70E740481C1C}">
                  <a14:useLocalDpi xmlns:a14="http://schemas.microsoft.com/office/drawing/2010/main" val="0"/>
                </a:ext>
              </a:extLst>
            </a:blip>
            <a:srcRect l="-733" t="30688"/>
            <a:stretch/>
          </p:blipFill>
          <p:spPr>
            <a:xfrm>
              <a:off x="5120310" y="1989813"/>
              <a:ext cx="1620000" cy="1981665"/>
            </a:xfrm>
            <a:prstGeom prst="rect">
              <a:avLst/>
            </a:prstGeom>
            <a:ln w="9525">
              <a:solidFill>
                <a:schemeClr val="tx1">
                  <a:lumMod val="50000"/>
                  <a:lumOff val="50000"/>
                </a:schemeClr>
              </a:solidFill>
            </a:ln>
          </p:spPr>
        </p:pic>
        <p:sp>
          <p:nvSpPr>
            <p:cNvPr id="61" name="正方形/長方形 60"/>
            <p:cNvSpPr/>
            <p:nvPr/>
          </p:nvSpPr>
          <p:spPr>
            <a:xfrm>
              <a:off x="5083090" y="3036512"/>
              <a:ext cx="1692000" cy="3139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上矢印 89">
              <a:extLst>
                <a:ext uri="{FF2B5EF4-FFF2-40B4-BE49-F238E27FC236}">
                  <a16:creationId xmlns:a16="http://schemas.microsoft.com/office/drawing/2014/main" id="{A26980AA-6716-4430-A0F8-77795A89ED55}"/>
                </a:ext>
              </a:extLst>
            </p:cNvPr>
            <p:cNvSpPr>
              <a:spLocks/>
            </p:cNvSpPr>
            <p:nvPr/>
          </p:nvSpPr>
          <p:spPr>
            <a:xfrm rot="16200000">
              <a:off x="5716030" y="2858157"/>
              <a:ext cx="360000" cy="1080000"/>
            </a:xfrm>
            <a:prstGeom prst="upArrow">
              <a:avLst/>
            </a:prstGeom>
            <a:solidFill>
              <a:schemeClr val="accent6"/>
            </a:solidFill>
            <a:ln>
              <a:noFill/>
            </a:ln>
            <a:effectLst>
              <a:outerShdw blurRad="50800" dist="762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grpSp>
          <p:nvGrpSpPr>
            <p:cNvPr id="43" name="図形グループ 42"/>
            <p:cNvGrpSpPr/>
            <p:nvPr/>
          </p:nvGrpSpPr>
          <p:grpSpPr>
            <a:xfrm>
              <a:off x="4936156" y="2807980"/>
              <a:ext cx="292302" cy="461665"/>
              <a:chOff x="2993281" y="2857478"/>
              <a:chExt cx="292302" cy="461665"/>
            </a:xfrm>
          </p:grpSpPr>
          <p:sp>
            <p:nvSpPr>
              <p:cNvPr id="44" name="円/楕円 43"/>
              <p:cNvSpPr/>
              <p:nvPr/>
            </p:nvSpPr>
            <p:spPr>
              <a:xfrm>
                <a:off x="2993281" y="2928793"/>
                <a:ext cx="292302" cy="292302"/>
              </a:xfrm>
              <a:prstGeom prst="ellipse">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2993632" y="2857478"/>
                <a:ext cx="291600" cy="461665"/>
              </a:xfrm>
              <a:prstGeom prst="rect">
                <a:avLst/>
              </a:prstGeom>
              <a:noFill/>
            </p:spPr>
            <p:txBody>
              <a:bodyPr wrap="square" rtlCol="0">
                <a:spAutoFit/>
              </a:bodyPr>
              <a:lstStyle/>
              <a:p>
                <a:pPr algn="ctr"/>
                <a:r>
                  <a:rPr kumimoji="1" lang="en-US" altLang="ja-JP" sz="2400" b="1" dirty="0">
                    <a:solidFill>
                      <a:schemeClr val="bg1"/>
                    </a:solidFill>
                    <a:latin typeface="Meiryo" charset="-128"/>
                    <a:ea typeface="Meiryo" charset="-128"/>
                    <a:cs typeface="Meiryo" charset="-128"/>
                  </a:rPr>
                  <a:t>a</a:t>
                </a:r>
                <a:endParaRPr kumimoji="1" lang="ja-JP" altLang="en-US" sz="2400" b="1" dirty="0">
                  <a:solidFill>
                    <a:schemeClr val="bg1"/>
                  </a:solidFill>
                  <a:latin typeface="Meiryo" charset="-128"/>
                  <a:ea typeface="Meiryo" charset="-128"/>
                  <a:cs typeface="Meiryo" charset="-128"/>
                </a:endParaRPr>
              </a:p>
            </p:txBody>
          </p:sp>
        </p:grpSp>
        <p:pic>
          <p:nvPicPr>
            <p:cNvPr id="53" name="図 52">
              <a:extLst>
                <a:ext uri="{FF2B5EF4-FFF2-40B4-BE49-F238E27FC236}">
                  <a16:creationId xmlns:a16="http://schemas.microsoft.com/office/drawing/2014/main" id="{BD0E9100-CDBB-47D9-B742-E4CEC453E9C7}"/>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700000">
              <a:off x="6138257" y="3361944"/>
              <a:ext cx="473301" cy="540000"/>
            </a:xfrm>
            <a:prstGeom prst="rect">
              <a:avLst/>
            </a:prstGeom>
          </p:spPr>
        </p:pic>
      </p:grpSp>
      <p:grpSp>
        <p:nvGrpSpPr>
          <p:cNvPr id="65" name="図形グループ 64"/>
          <p:cNvGrpSpPr/>
          <p:nvPr/>
        </p:nvGrpSpPr>
        <p:grpSpPr>
          <a:xfrm>
            <a:off x="599488" y="5021408"/>
            <a:ext cx="296587" cy="293005"/>
            <a:chOff x="2897417" y="3995693"/>
            <a:chExt cx="296587" cy="293005"/>
          </a:xfrm>
        </p:grpSpPr>
        <p:sp>
          <p:nvSpPr>
            <p:cNvPr id="67" name="円/楕円 66"/>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
        <p:nvSpPr>
          <p:cNvPr id="9" name="正方形/長方形 8">
            <a:extLst>
              <a:ext uri="{FF2B5EF4-FFF2-40B4-BE49-F238E27FC236}">
                <a16:creationId xmlns:a16="http://schemas.microsoft.com/office/drawing/2014/main" id="{A1DBAE7D-F76C-1D0D-4399-B8CAA6A02AC4}"/>
              </a:ext>
            </a:extLst>
          </p:cNvPr>
          <p:cNvSpPr/>
          <p:nvPr/>
        </p:nvSpPr>
        <p:spPr>
          <a:xfrm>
            <a:off x="7043733" y="3088807"/>
            <a:ext cx="269910" cy="8392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6EBA64C2-9BF1-3746-EE07-4C56973059CA}"/>
              </a:ext>
            </a:extLst>
          </p:cNvPr>
          <p:cNvSpPr/>
          <p:nvPr/>
        </p:nvSpPr>
        <p:spPr>
          <a:xfrm>
            <a:off x="833410" y="3081341"/>
            <a:ext cx="271491" cy="80811"/>
          </a:xfrm>
          <a:prstGeom prst="rect">
            <a:avLst/>
          </a:prstGeom>
          <a:solidFill>
            <a:srgbClr val="BBE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33729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0AF3EFB5-AC16-199E-FC90-9EEF0C600BD3}"/>
              </a:ext>
            </a:extLst>
          </p:cNvPr>
          <p:cNvPicPr>
            <a:picLocks noChangeAspect="1"/>
          </p:cNvPicPr>
          <p:nvPr/>
        </p:nvPicPr>
        <p:blipFill rotWithShape="1">
          <a:blip r:embed="rId3"/>
          <a:srcRect t="4038" b="5053"/>
          <a:stretch/>
        </p:blipFill>
        <p:spPr>
          <a:xfrm>
            <a:off x="6557911" y="2018160"/>
            <a:ext cx="2010788" cy="3810000"/>
          </a:xfrm>
          <a:prstGeom prst="rect">
            <a:avLst/>
          </a:prstGeom>
          <a:ln>
            <a:solidFill>
              <a:schemeClr val="tx1"/>
            </a:solidFill>
          </a:ln>
        </p:spPr>
      </p:pic>
      <p:pic>
        <p:nvPicPr>
          <p:cNvPr id="8" name="図 7">
            <a:extLst>
              <a:ext uri="{FF2B5EF4-FFF2-40B4-BE49-F238E27FC236}">
                <a16:creationId xmlns:a16="http://schemas.microsoft.com/office/drawing/2014/main" id="{E57F05F0-4819-157E-75E7-E252BE7A4EEF}"/>
              </a:ext>
            </a:extLst>
          </p:cNvPr>
          <p:cNvPicPr>
            <a:picLocks noChangeAspect="1"/>
          </p:cNvPicPr>
          <p:nvPr/>
        </p:nvPicPr>
        <p:blipFill rotWithShape="1">
          <a:blip r:embed="rId4"/>
          <a:srcRect t="4007" b="5202"/>
          <a:stretch/>
        </p:blipFill>
        <p:spPr>
          <a:xfrm>
            <a:off x="2977566" y="1994574"/>
            <a:ext cx="1975434" cy="3733800"/>
          </a:xfrm>
          <a:prstGeom prst="rect">
            <a:avLst/>
          </a:prstGeom>
          <a:ln>
            <a:solidFill>
              <a:schemeClr val="tx1"/>
            </a:solidFill>
          </a:ln>
        </p:spPr>
      </p:pic>
      <p:sp>
        <p:nvSpPr>
          <p:cNvPr id="36" name="Title 1">
            <a:extLst>
              <a:ext uri="{FF2B5EF4-FFF2-40B4-BE49-F238E27FC236}">
                <a16:creationId xmlns:a16="http://schemas.microsoft.com/office/drawing/2014/main" id="{09D454F7-5CCB-4D87-9B2C-DD403FC46167}"/>
              </a:ext>
            </a:extLst>
          </p:cNvPr>
          <p:cNvSpPr txBox="1">
            <a:spLocks/>
          </p:cNvSpPr>
          <p:nvPr/>
        </p:nvSpPr>
        <p:spPr>
          <a:xfrm>
            <a:off x="498567" y="572590"/>
            <a:ext cx="1188171" cy="509216"/>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spc="-300" dirty="0"/>
              <a:t>2-B</a:t>
            </a:r>
            <a:endParaRPr lang="en-US" sz="3600" spc="-300" dirty="0"/>
          </a:p>
        </p:txBody>
      </p:sp>
      <p:sp>
        <p:nvSpPr>
          <p:cNvPr id="37" name="object 18">
            <a:extLst>
              <a:ext uri="{FF2B5EF4-FFF2-40B4-BE49-F238E27FC236}">
                <a16:creationId xmlns:a16="http://schemas.microsoft.com/office/drawing/2014/main" id="{84120372-64DA-4E54-A83F-BF6241F74A06}"/>
              </a:ext>
            </a:extLst>
          </p:cNvPr>
          <p:cNvSpPr txBox="1"/>
          <p:nvPr/>
        </p:nvSpPr>
        <p:spPr>
          <a:xfrm>
            <a:off x="323791" y="1920498"/>
            <a:ext cx="2520000" cy="4735848"/>
          </a:xfrm>
          <a:prstGeom prst="rect">
            <a:avLst/>
          </a:prstGeom>
        </p:spPr>
        <p:txBody>
          <a:bodyPr vert="horz" wrap="square" lIns="0" tIns="12065" rIns="0" bIns="0" rtlCol="0">
            <a:spAutoFit/>
          </a:bodyPr>
          <a:lstStyle/>
          <a:p>
            <a:pPr marL="9525">
              <a:spcBef>
                <a:spcPts val="85"/>
              </a:spcBef>
              <a:tabLst>
                <a:tab pos="352425" algn="l"/>
              </a:tabLst>
            </a:pPr>
            <a:r>
              <a:rPr lang="ja-JP" altLang="en-US" sz="2400" b="1" spc="5" dirty="0">
                <a:solidFill>
                  <a:srgbClr val="009650"/>
                </a:solidFill>
                <a:latin typeface="Meiryo" charset="-128"/>
                <a:ea typeface="Meiryo" charset="-128"/>
                <a:cs typeface="Meiryo" charset="-128"/>
              </a:rPr>
              <a:t>❷</a:t>
            </a:r>
            <a:r>
              <a:rPr lang="en-US" altLang="ja-JP" sz="1800" b="1" spc="5" dirty="0">
                <a:solidFill>
                  <a:srgbClr val="009650"/>
                </a:solidFill>
                <a:latin typeface="Meiryo" charset="-128"/>
                <a:ea typeface="Meiryo" charset="-128"/>
                <a:cs typeface="Meiryo" charset="-128"/>
              </a:rPr>
              <a:t>	</a:t>
            </a:r>
            <a:r>
              <a:rPr lang="ja-JP" altLang="en-US" sz="1800" b="1" dirty="0">
                <a:latin typeface="Meiryo" charset="-128"/>
                <a:ea typeface="Meiryo" charset="-128"/>
                <a:cs typeface="Meiryo" charset="-128"/>
              </a:rPr>
              <a:t>地図上で病院を探す</a:t>
            </a:r>
            <a:endParaRPr lang="en-US" altLang="ja-JP" sz="1800" b="1" dirty="0">
              <a:latin typeface="Meiryo" charset="-128"/>
              <a:ea typeface="Meiryo" charset="-128"/>
              <a:cs typeface="Meiryo" charset="-128"/>
            </a:endParaRPr>
          </a:p>
          <a:p>
            <a:pPr marL="9525">
              <a:spcBef>
                <a:spcPts val="154"/>
              </a:spcBef>
              <a:tabLst>
                <a:tab pos="352425" algn="l"/>
              </a:tabLst>
            </a:pPr>
            <a:r>
              <a:rPr lang="ja-JP" altLang="en-US" sz="2400" b="1" spc="5" dirty="0">
                <a:solidFill>
                  <a:srgbClr val="009650"/>
                </a:solidFill>
                <a:latin typeface="Meiryo" charset="-128"/>
                <a:ea typeface="Meiryo" charset="-128"/>
                <a:cs typeface="Meiryo" charset="-128"/>
              </a:rPr>
              <a:t>❸</a:t>
            </a:r>
            <a:r>
              <a:rPr lang="en-US" altLang="ja-JP" sz="1800" b="1" spc="5" dirty="0">
                <a:solidFill>
                  <a:srgbClr val="009650"/>
                </a:solidFill>
                <a:latin typeface="Meiryo" charset="-128"/>
                <a:ea typeface="Meiryo" charset="-128"/>
                <a:cs typeface="Meiryo" charset="-128"/>
              </a:rPr>
              <a:t>	</a:t>
            </a:r>
            <a:r>
              <a:rPr lang="ja-JP" altLang="en-US" sz="1800" b="1" spc="5" dirty="0">
                <a:latin typeface="Meiryo" charset="-128"/>
                <a:ea typeface="Meiryo" charset="-128"/>
                <a:cs typeface="Meiryo" charset="-128"/>
              </a:rPr>
              <a:t>受診</a:t>
            </a:r>
            <a:r>
              <a:rPr lang="ja-JP" altLang="en-US" sz="1800" b="1" dirty="0">
                <a:latin typeface="Meiryo" charset="-128"/>
                <a:ea typeface="Meiryo" charset="-128"/>
                <a:cs typeface="Meiryo" charset="-128"/>
              </a:rPr>
              <a:t>したい</a:t>
            </a:r>
          </a:p>
          <a:p>
            <a:pPr marL="9525">
              <a:spcBef>
                <a:spcPts val="73"/>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医療機関を押す</a:t>
            </a:r>
            <a:endParaRPr lang="en-US" altLang="ja-JP" sz="1800" b="1" dirty="0">
              <a:latin typeface="Meiryo" charset="-128"/>
              <a:ea typeface="Meiryo" charset="-128"/>
              <a:cs typeface="Meiryo" charset="-128"/>
            </a:endParaRPr>
          </a:p>
          <a:p>
            <a:pPr marL="9525" marR="4344">
              <a:spcBef>
                <a:spcPts val="85"/>
              </a:spcBef>
              <a:tabLst>
                <a:tab pos="352425" algn="l"/>
              </a:tabLst>
            </a:pPr>
            <a:r>
              <a:rPr lang="ja-JP" altLang="en-US" sz="2400" b="1" spc="5" dirty="0">
                <a:solidFill>
                  <a:srgbClr val="009650"/>
                </a:solidFill>
                <a:latin typeface="Meiryo" charset="-128"/>
                <a:ea typeface="Meiryo" charset="-128"/>
                <a:cs typeface="Meiryo" charset="-128"/>
              </a:rPr>
              <a:t>❹</a:t>
            </a:r>
            <a:r>
              <a:rPr lang="en-US" altLang="ja-JP" sz="1800" b="1" spc="5" dirty="0">
                <a:solidFill>
                  <a:srgbClr val="009650"/>
                </a:solidFill>
                <a:latin typeface="Meiryo" charset="-128"/>
                <a:ea typeface="Meiryo" charset="-128"/>
                <a:cs typeface="Meiryo" charset="-128"/>
              </a:rPr>
              <a:t>	</a:t>
            </a:r>
            <a:r>
              <a:rPr lang="ja-JP" altLang="en-US" sz="1800" b="1" dirty="0">
                <a:latin typeface="Meiryo" charset="-128"/>
                <a:ea typeface="Meiryo" charset="-128"/>
                <a:cs typeface="Meiryo" charset="-128"/>
              </a:rPr>
              <a:t>医療機関の</a:t>
            </a:r>
            <a:endParaRPr lang="en-US" altLang="ja-JP" sz="1800" b="1" dirty="0">
              <a:latin typeface="Meiryo" charset="-128"/>
              <a:ea typeface="Meiryo" charset="-128"/>
              <a:cs typeface="Meiryo" charset="-128"/>
            </a:endParaRPr>
          </a:p>
          <a:p>
            <a:pPr marL="9525" marR="4344">
              <a:spcBef>
                <a:spcPts val="85"/>
              </a:spcBef>
              <a:tabLst>
                <a:tab pos="352425"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案内に続く</a:t>
            </a:r>
          </a:p>
          <a:p>
            <a:pPr marL="9525" marR="4344">
              <a:spcBef>
                <a:spcPts val="85"/>
              </a:spcBef>
              <a:tabLst>
                <a:tab pos="352425" algn="l"/>
              </a:tabLst>
            </a:pPr>
            <a:endParaRPr lang="en-US" altLang="ja-JP" sz="1800" b="1" spc="-5" dirty="0">
              <a:latin typeface="Meiryo" charset="-128"/>
              <a:ea typeface="Meiryo" charset="-128"/>
              <a:cs typeface="Meiryo" charset="-128"/>
            </a:endParaRPr>
          </a:p>
          <a:p>
            <a:pPr marL="9525" marR="4344">
              <a:spcBef>
                <a:spcPts val="85"/>
              </a:spcBef>
              <a:tabLst>
                <a:tab pos="352425" algn="l"/>
              </a:tabLst>
            </a:pPr>
            <a:r>
              <a:rPr lang="en-US" altLang="ja-JP" sz="1800" b="1" spc="-5" dirty="0">
                <a:solidFill>
                  <a:srgbClr val="009650"/>
                </a:solidFill>
                <a:latin typeface="Meiryo" charset="-128"/>
                <a:ea typeface="Meiryo" charset="-128"/>
                <a:cs typeface="Meiryo" charset="-128"/>
              </a:rPr>
              <a:t>	</a:t>
            </a:r>
            <a:r>
              <a:rPr lang="ja-JP" altLang="en-US" sz="1400" b="1" dirty="0">
                <a:solidFill>
                  <a:srgbClr val="009650"/>
                </a:solidFill>
                <a:latin typeface="Meiryo" charset="-128"/>
                <a:ea typeface="Meiryo" charset="-128"/>
                <a:cs typeface="Meiryo" charset="-128"/>
              </a:rPr>
              <a:t>各医療機関のオンライン</a:t>
            </a:r>
            <a:endParaRPr lang="en-US" altLang="ja-JP" sz="1400" b="1" dirty="0">
              <a:solidFill>
                <a:srgbClr val="009650"/>
              </a:solidFill>
              <a:latin typeface="Meiryo" charset="-128"/>
              <a:ea typeface="Meiryo" charset="-128"/>
              <a:cs typeface="Meiryo" charset="-128"/>
            </a:endParaRPr>
          </a:p>
          <a:p>
            <a:pPr marL="9525" marR="4344">
              <a:spcBef>
                <a:spcPts val="85"/>
              </a:spcBef>
              <a:tabLst>
                <a:tab pos="352425" algn="l"/>
              </a:tabLst>
            </a:pPr>
            <a:r>
              <a:rPr lang="en-US" altLang="ja-JP" sz="1400" b="1" dirty="0">
                <a:solidFill>
                  <a:srgbClr val="009650"/>
                </a:solidFill>
                <a:latin typeface="Meiryo" charset="-128"/>
                <a:ea typeface="Meiryo" charset="-128"/>
                <a:cs typeface="Meiryo" charset="-128"/>
              </a:rPr>
              <a:t>	</a:t>
            </a:r>
            <a:r>
              <a:rPr lang="ja-JP" altLang="en-US" sz="1400" b="1" dirty="0">
                <a:solidFill>
                  <a:srgbClr val="009650"/>
                </a:solidFill>
                <a:latin typeface="Meiryo" charset="-128"/>
                <a:ea typeface="Meiryo" charset="-128"/>
                <a:cs typeface="Meiryo" charset="-128"/>
              </a:rPr>
              <a:t>診療の案内を見ることが</a:t>
            </a:r>
            <a:endParaRPr lang="en-US" altLang="ja-JP" sz="1400" b="1" dirty="0">
              <a:solidFill>
                <a:srgbClr val="009650"/>
              </a:solidFill>
              <a:latin typeface="Meiryo" charset="-128"/>
              <a:ea typeface="Meiryo" charset="-128"/>
              <a:cs typeface="Meiryo" charset="-128"/>
            </a:endParaRPr>
          </a:p>
          <a:p>
            <a:pPr marL="9525" marR="4344">
              <a:spcBef>
                <a:spcPts val="85"/>
              </a:spcBef>
              <a:tabLst>
                <a:tab pos="352425" algn="l"/>
              </a:tabLst>
            </a:pPr>
            <a:r>
              <a:rPr lang="en-US" altLang="ja-JP" sz="1400" b="1" dirty="0">
                <a:solidFill>
                  <a:srgbClr val="009650"/>
                </a:solidFill>
                <a:latin typeface="Meiryo" charset="-128"/>
                <a:ea typeface="Meiryo" charset="-128"/>
                <a:cs typeface="Meiryo" charset="-128"/>
              </a:rPr>
              <a:t>	</a:t>
            </a:r>
            <a:r>
              <a:rPr lang="ja-JP" altLang="en-US" sz="1400" b="1" dirty="0">
                <a:solidFill>
                  <a:srgbClr val="009650"/>
                </a:solidFill>
                <a:latin typeface="Meiryo" charset="-128"/>
                <a:ea typeface="Meiryo" charset="-128"/>
                <a:cs typeface="Meiryo" charset="-128"/>
              </a:rPr>
              <a:t>出来ますが、各医療機関に</a:t>
            </a:r>
            <a:endParaRPr lang="en-US" altLang="ja-JP" sz="1400" b="1" dirty="0">
              <a:solidFill>
                <a:srgbClr val="009650"/>
              </a:solidFill>
              <a:latin typeface="Meiryo" charset="-128"/>
              <a:ea typeface="Meiryo" charset="-128"/>
              <a:cs typeface="Meiryo" charset="-128"/>
            </a:endParaRPr>
          </a:p>
          <a:p>
            <a:pPr marL="9525" marR="4344">
              <a:spcBef>
                <a:spcPts val="85"/>
              </a:spcBef>
              <a:tabLst>
                <a:tab pos="352425" algn="l"/>
              </a:tabLst>
            </a:pPr>
            <a:r>
              <a:rPr lang="en-US" altLang="ja-JP" sz="1400" b="1" dirty="0">
                <a:solidFill>
                  <a:srgbClr val="009650"/>
                </a:solidFill>
                <a:latin typeface="Meiryo" charset="-128"/>
                <a:ea typeface="Meiryo" charset="-128"/>
                <a:cs typeface="Meiryo" charset="-128"/>
              </a:rPr>
              <a:t>	</a:t>
            </a:r>
            <a:r>
              <a:rPr lang="ja-JP" altLang="en-US" sz="1400" b="1" dirty="0">
                <a:solidFill>
                  <a:srgbClr val="009650"/>
                </a:solidFill>
                <a:latin typeface="Meiryo" charset="-128"/>
                <a:ea typeface="Meiryo" charset="-128"/>
                <a:cs typeface="Meiryo" charset="-128"/>
              </a:rPr>
              <a:t>よってそのオンライン</a:t>
            </a:r>
            <a:endParaRPr lang="en-US" altLang="ja-JP" sz="1400" b="1" dirty="0">
              <a:solidFill>
                <a:srgbClr val="009650"/>
              </a:solidFill>
              <a:latin typeface="Meiryo" charset="-128"/>
              <a:ea typeface="Meiryo" charset="-128"/>
              <a:cs typeface="Meiryo" charset="-128"/>
            </a:endParaRPr>
          </a:p>
          <a:p>
            <a:pPr marL="9525" marR="4344">
              <a:spcBef>
                <a:spcPts val="85"/>
              </a:spcBef>
              <a:tabLst>
                <a:tab pos="352425" algn="l"/>
              </a:tabLst>
            </a:pPr>
            <a:r>
              <a:rPr lang="en-US" altLang="ja-JP" sz="1400" b="1" dirty="0">
                <a:solidFill>
                  <a:srgbClr val="009650"/>
                </a:solidFill>
                <a:latin typeface="Meiryo" charset="-128"/>
                <a:ea typeface="Meiryo" charset="-128"/>
                <a:cs typeface="Meiryo" charset="-128"/>
              </a:rPr>
              <a:t>	</a:t>
            </a:r>
            <a:r>
              <a:rPr lang="ja-JP" altLang="en-US" sz="1400" b="1" dirty="0">
                <a:solidFill>
                  <a:srgbClr val="009650"/>
                </a:solidFill>
                <a:latin typeface="Meiryo" charset="-128"/>
                <a:ea typeface="Meiryo" charset="-128"/>
                <a:cs typeface="Meiryo" charset="-128"/>
              </a:rPr>
              <a:t>診療の方法は様々です。</a:t>
            </a:r>
            <a:endParaRPr lang="en-US" altLang="ja-JP" sz="1400" b="1" dirty="0">
              <a:solidFill>
                <a:srgbClr val="009650"/>
              </a:solidFill>
              <a:latin typeface="Meiryo" charset="-128"/>
              <a:ea typeface="Meiryo" charset="-128"/>
              <a:cs typeface="Meiryo" charset="-128"/>
            </a:endParaRPr>
          </a:p>
          <a:p>
            <a:pPr marL="9525" marR="4344">
              <a:spcBef>
                <a:spcPts val="85"/>
              </a:spcBef>
              <a:tabLst>
                <a:tab pos="352425" algn="l"/>
              </a:tabLst>
            </a:pPr>
            <a:r>
              <a:rPr lang="en-US" altLang="ja-JP" sz="1400" b="1" dirty="0">
                <a:solidFill>
                  <a:srgbClr val="009650"/>
                </a:solidFill>
                <a:latin typeface="Meiryo" charset="-128"/>
                <a:ea typeface="Meiryo" charset="-128"/>
                <a:cs typeface="Meiryo" charset="-128"/>
              </a:rPr>
              <a:t>	</a:t>
            </a:r>
            <a:r>
              <a:rPr lang="ja-JP" altLang="en-US" sz="1400" b="1" dirty="0">
                <a:solidFill>
                  <a:srgbClr val="009650"/>
                </a:solidFill>
                <a:latin typeface="Meiryo" charset="-128"/>
                <a:ea typeface="Meiryo" charset="-128"/>
                <a:cs typeface="Meiryo" charset="-128"/>
              </a:rPr>
              <a:t>電話 での対応、再診のみ、</a:t>
            </a:r>
            <a:r>
              <a:rPr lang="en-US" altLang="ja-JP" sz="1400" b="1" dirty="0">
                <a:solidFill>
                  <a:srgbClr val="009650"/>
                </a:solidFill>
                <a:latin typeface="Meiryo" charset="-128"/>
                <a:ea typeface="Meiryo" charset="-128"/>
                <a:cs typeface="Meiryo" charset="-128"/>
              </a:rPr>
              <a:t>	</a:t>
            </a:r>
            <a:r>
              <a:rPr lang="ja-JP" altLang="en-US" sz="1400" b="1" dirty="0">
                <a:solidFill>
                  <a:srgbClr val="009650"/>
                </a:solidFill>
                <a:latin typeface="Meiryo" charset="-128"/>
                <a:ea typeface="Meiryo" charset="-128"/>
                <a:cs typeface="Meiryo" charset="-128"/>
              </a:rPr>
              <a:t>テレビ電話による診察等</a:t>
            </a:r>
            <a:endParaRPr lang="en-US" altLang="ja-JP" sz="1400" b="1" dirty="0">
              <a:solidFill>
                <a:srgbClr val="009650"/>
              </a:solidFill>
              <a:latin typeface="Meiryo" charset="-128"/>
              <a:ea typeface="Meiryo" charset="-128"/>
              <a:cs typeface="Meiryo" charset="-128"/>
            </a:endParaRPr>
          </a:p>
          <a:p>
            <a:pPr marL="9525" marR="4344">
              <a:spcBef>
                <a:spcPts val="85"/>
              </a:spcBef>
              <a:tabLst>
                <a:tab pos="352425" algn="l"/>
              </a:tabLst>
            </a:pPr>
            <a:r>
              <a:rPr lang="en-US" altLang="ja-JP" sz="1400" b="1" dirty="0">
                <a:solidFill>
                  <a:srgbClr val="009650"/>
                </a:solidFill>
                <a:latin typeface="Meiryo" charset="-128"/>
                <a:ea typeface="Meiryo" charset="-128"/>
                <a:cs typeface="Meiryo" charset="-128"/>
              </a:rPr>
              <a:t>	</a:t>
            </a:r>
            <a:r>
              <a:rPr lang="ja-JP" altLang="en-US" sz="1400" b="1" dirty="0">
                <a:solidFill>
                  <a:srgbClr val="009650"/>
                </a:solidFill>
                <a:latin typeface="Meiryo" charset="-128"/>
                <a:ea typeface="Meiryo" charset="-128"/>
                <a:cs typeface="Meiryo" charset="-128"/>
              </a:rPr>
              <a:t>異なります。</a:t>
            </a:r>
          </a:p>
          <a:p>
            <a:pPr marL="9525" marR="4344">
              <a:spcBef>
                <a:spcPts val="85"/>
              </a:spcBef>
              <a:tabLst>
                <a:tab pos="352425" algn="l"/>
              </a:tabLst>
            </a:pPr>
            <a:endParaRPr lang="en-US" altLang="ja-JP" sz="1400" b="1" dirty="0">
              <a:solidFill>
                <a:srgbClr val="009650"/>
              </a:solidFill>
              <a:latin typeface="Meiryo" charset="-128"/>
              <a:ea typeface="Meiryo" charset="-128"/>
              <a:cs typeface="Meiryo" charset="-128"/>
            </a:endParaRPr>
          </a:p>
          <a:p>
            <a:pPr marL="9525" marR="4344">
              <a:lnSpc>
                <a:spcPct val="108800"/>
              </a:lnSpc>
              <a:spcBef>
                <a:spcPts val="82"/>
              </a:spcBef>
              <a:tabLst>
                <a:tab pos="352425" algn="l"/>
              </a:tabLst>
            </a:pPr>
            <a:endParaRPr lang="ja-JP" altLang="en-US" sz="1800" dirty="0">
              <a:latin typeface="Meiryo" charset="-128"/>
              <a:ea typeface="Meiryo" charset="-128"/>
              <a:cs typeface="Meiryo" charset="-128"/>
            </a:endParaRPr>
          </a:p>
          <a:p>
            <a:pPr marL="9525">
              <a:spcBef>
                <a:spcPts val="85"/>
              </a:spcBef>
              <a:tabLst>
                <a:tab pos="352425" algn="l"/>
              </a:tabLst>
            </a:pPr>
            <a:endParaRPr lang="ja-JP" altLang="en-US" sz="1800" dirty="0">
              <a:latin typeface="AoyagiKouzanFontT"/>
              <a:cs typeface="AoyagiKouzanFontT"/>
            </a:endParaRPr>
          </a:p>
        </p:txBody>
      </p:sp>
      <p:sp>
        <p:nvSpPr>
          <p:cNvPr id="50" name="正方形/長方形 49"/>
          <p:cNvSpPr/>
          <p:nvPr/>
        </p:nvSpPr>
        <p:spPr>
          <a:xfrm>
            <a:off x="7138424" y="2813503"/>
            <a:ext cx="633976" cy="54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タイトル 9">
            <a:extLst>
              <a:ext uri="{FF2B5EF4-FFF2-40B4-BE49-F238E27FC236}">
                <a16:creationId xmlns:a16="http://schemas.microsoft.com/office/drawing/2014/main" id="{90554312-C88A-4EFB-BC96-DA40DB4A5902}"/>
              </a:ext>
            </a:extLst>
          </p:cNvPr>
          <p:cNvSpPr txBox="1">
            <a:spLocks/>
          </p:cNvSpPr>
          <p:nvPr/>
        </p:nvSpPr>
        <p:spPr>
          <a:xfrm>
            <a:off x="1858589" y="130626"/>
            <a:ext cx="684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a:tabLst>
                <a:tab pos="217488" algn="l"/>
              </a:tabLst>
            </a:pPr>
            <a:r>
              <a:rPr kumimoji="0" lang="ja-JP" altLang="en-US" sz="1800" kern="0" dirty="0"/>
              <a:t>オンライン診療実施医療</a:t>
            </a:r>
            <a:r>
              <a:rPr lang="ja-JP" altLang="en-US" sz="1800" dirty="0"/>
              <a:t>機関</a:t>
            </a:r>
            <a:r>
              <a:rPr kumimoji="0" lang="ja-JP" altLang="en-US" sz="1800" kern="0" dirty="0"/>
              <a:t>の検索</a:t>
            </a:r>
          </a:p>
          <a:p>
            <a:pPr>
              <a:tabLst>
                <a:tab pos="217488" algn="l"/>
              </a:tabLst>
            </a:pPr>
            <a:r>
              <a:rPr kumimoji="0" lang="ja-JP" altLang="en-US" sz="3200" kern="0" dirty="0"/>
              <a:t>ヤフーマップで医療機関をさがす</a:t>
            </a:r>
          </a:p>
        </p:txBody>
      </p:sp>
      <p:sp>
        <p:nvSpPr>
          <p:cNvPr id="19" name="object 20">
            <a:extLst>
              <a:ext uri="{FF2B5EF4-FFF2-40B4-BE49-F238E27FC236}">
                <a16:creationId xmlns:a16="http://schemas.microsoft.com/office/drawing/2014/main" id="{483FE7B4-AFF9-4363-BC52-53B11B2CBF04}"/>
              </a:ext>
            </a:extLst>
          </p:cNvPr>
          <p:cNvSpPr txBox="1"/>
          <p:nvPr/>
        </p:nvSpPr>
        <p:spPr>
          <a:xfrm>
            <a:off x="5096103" y="3820718"/>
            <a:ext cx="1507471" cy="1184457"/>
          </a:xfrm>
          <a:prstGeom prst="rect">
            <a:avLst/>
          </a:prstGeom>
        </p:spPr>
        <p:txBody>
          <a:bodyPr vert="horz" wrap="square" lIns="0" tIns="10317" rIns="0" bIns="0" rtlCol="0">
            <a:spAutoFit/>
          </a:bodyPr>
          <a:lstStyle/>
          <a:p>
            <a:pPr marL="10860" marR="4344">
              <a:lnSpc>
                <a:spcPct val="108800"/>
              </a:lnSpc>
            </a:pPr>
            <a:r>
              <a:rPr sz="1400" b="1" dirty="0" err="1">
                <a:solidFill>
                  <a:srgbClr val="009650"/>
                </a:solidFill>
                <a:latin typeface="Meiryo" charset="-128"/>
                <a:ea typeface="Meiryo" charset="-128"/>
                <a:cs typeface="Meiryo" charset="-128"/>
              </a:rPr>
              <a:t>指先を</a:t>
            </a:r>
            <a:endParaRPr lang="en-US" sz="1400" b="1" dirty="0" err="1">
              <a:solidFill>
                <a:srgbClr val="009650"/>
              </a:solidFill>
              <a:latin typeface="Meiryo" charset="-128"/>
              <a:ea typeface="Meiryo" charset="-128"/>
              <a:cs typeface="Meiryo" charset="-128"/>
            </a:endParaRPr>
          </a:p>
          <a:p>
            <a:pPr marL="10860" marR="4344">
              <a:lnSpc>
                <a:spcPct val="108800"/>
              </a:lnSpc>
            </a:pPr>
            <a:r>
              <a:rPr sz="1400" b="1" dirty="0" err="1">
                <a:solidFill>
                  <a:srgbClr val="009650"/>
                </a:solidFill>
                <a:latin typeface="Meiryo" charset="-128"/>
                <a:ea typeface="Meiryo" charset="-128"/>
                <a:cs typeface="Meiryo" charset="-128"/>
              </a:rPr>
              <a:t>スライド</a:t>
            </a:r>
            <a:endParaRPr lang="en-US" sz="1400" b="1" dirty="0">
              <a:solidFill>
                <a:srgbClr val="009650"/>
              </a:solidFill>
              <a:latin typeface="Meiryo" charset="-128"/>
              <a:ea typeface="Meiryo" charset="-128"/>
              <a:cs typeface="Meiryo" charset="-128"/>
            </a:endParaRPr>
          </a:p>
          <a:p>
            <a:pPr marL="10860" marR="4344">
              <a:lnSpc>
                <a:spcPct val="108800"/>
              </a:lnSpc>
            </a:pPr>
            <a:r>
              <a:rPr sz="1400" b="1" dirty="0" err="1">
                <a:solidFill>
                  <a:srgbClr val="009650"/>
                </a:solidFill>
                <a:latin typeface="Meiryo" charset="-128"/>
                <a:ea typeface="Meiryo" charset="-128"/>
                <a:cs typeface="Meiryo" charset="-128"/>
              </a:rPr>
              <a:t>させ</a:t>
            </a:r>
            <a:r>
              <a:rPr lang="ja-JP" altLang="en-US" sz="1400" b="1" dirty="0">
                <a:solidFill>
                  <a:srgbClr val="009650"/>
                </a:solidFill>
                <a:latin typeface="Meiryo" charset="-128"/>
                <a:ea typeface="Meiryo" charset="-128"/>
                <a:cs typeface="Meiryo" charset="-128"/>
              </a:rPr>
              <a:t>ると</a:t>
            </a:r>
            <a:endParaRPr lang="en-US" sz="1400" b="1" dirty="0">
              <a:solidFill>
                <a:srgbClr val="009650"/>
              </a:solidFill>
              <a:latin typeface="Meiryo" charset="-128"/>
              <a:ea typeface="Meiryo" charset="-128"/>
              <a:cs typeface="Meiryo" charset="-128"/>
            </a:endParaRPr>
          </a:p>
          <a:p>
            <a:pPr marL="10860" marR="4344">
              <a:lnSpc>
                <a:spcPct val="108800"/>
              </a:lnSpc>
            </a:pPr>
            <a:r>
              <a:rPr sz="1400" b="1" dirty="0" err="1">
                <a:solidFill>
                  <a:srgbClr val="009650"/>
                </a:solidFill>
                <a:latin typeface="Meiryo" charset="-128"/>
                <a:ea typeface="Meiryo" charset="-128"/>
                <a:cs typeface="Meiryo" charset="-128"/>
              </a:rPr>
              <a:t>地図を</a:t>
            </a:r>
            <a:r>
              <a:rPr lang="ja-JP" altLang="en-US" sz="1400" b="1" dirty="0">
                <a:solidFill>
                  <a:srgbClr val="009650"/>
                </a:solidFill>
                <a:latin typeface="Meiryo" charset="-128"/>
                <a:ea typeface="Meiryo" charset="-128"/>
                <a:cs typeface="Meiryo" charset="-128"/>
              </a:rPr>
              <a:t>動かせ</a:t>
            </a:r>
            <a:endParaRPr lang="en-US" altLang="ja-JP" sz="1400" b="1" dirty="0">
              <a:solidFill>
                <a:srgbClr val="009650"/>
              </a:solidFill>
              <a:latin typeface="Meiryo" charset="-128"/>
              <a:ea typeface="Meiryo" charset="-128"/>
              <a:cs typeface="Meiryo" charset="-128"/>
            </a:endParaRPr>
          </a:p>
          <a:p>
            <a:pPr marL="10860" marR="4344">
              <a:lnSpc>
                <a:spcPct val="108800"/>
              </a:lnSpc>
            </a:pPr>
            <a:r>
              <a:rPr lang="ja-JP" altLang="en-US" sz="1400" b="1" dirty="0">
                <a:solidFill>
                  <a:srgbClr val="009650"/>
                </a:solidFill>
                <a:latin typeface="Meiryo" charset="-128"/>
                <a:ea typeface="Meiryo" charset="-128"/>
                <a:cs typeface="Meiryo" charset="-128"/>
              </a:rPr>
              <a:t>ます</a:t>
            </a:r>
            <a:endParaRPr sz="1400" b="1" dirty="0">
              <a:solidFill>
                <a:srgbClr val="009650"/>
              </a:solidFill>
              <a:latin typeface="Meiryo" charset="-128"/>
              <a:ea typeface="Meiryo" charset="-128"/>
              <a:cs typeface="Meiryo" charset="-128"/>
            </a:endParaRPr>
          </a:p>
        </p:txBody>
      </p:sp>
      <p:grpSp>
        <p:nvGrpSpPr>
          <p:cNvPr id="30" name="図形グループ 29"/>
          <p:cNvGrpSpPr/>
          <p:nvPr/>
        </p:nvGrpSpPr>
        <p:grpSpPr>
          <a:xfrm>
            <a:off x="6987355" y="2667000"/>
            <a:ext cx="296586" cy="293005"/>
            <a:chOff x="4232441" y="3995693"/>
            <a:chExt cx="296586" cy="293005"/>
          </a:xfrm>
        </p:grpSpPr>
        <p:sp>
          <p:nvSpPr>
            <p:cNvPr id="34" name="円/楕円 33"/>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38"/>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 name="正方形/長方形 37"/>
          <p:cNvSpPr/>
          <p:nvPr/>
        </p:nvSpPr>
        <p:spPr>
          <a:xfrm>
            <a:off x="2933030" y="1994574"/>
            <a:ext cx="2010559" cy="28822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上矢印 53"/>
          <p:cNvSpPr>
            <a:spLocks/>
          </p:cNvSpPr>
          <p:nvPr/>
        </p:nvSpPr>
        <p:spPr>
          <a:xfrm rot="2700000">
            <a:off x="3288232" y="3677931"/>
            <a:ext cx="310916" cy="1017174"/>
          </a:xfrm>
          <a:prstGeom prst="upArrow">
            <a:avLst/>
          </a:prstGeom>
          <a:solidFill>
            <a:schemeClr val="accent6"/>
          </a:solidFill>
          <a:ln>
            <a:noFill/>
          </a:ln>
          <a:effectLst>
            <a:outerShdw blurRad="50800" dist="76200" dir="2700000" algn="tl" rotWithShape="0">
              <a:schemeClr val="tx1">
                <a:alpha val="40000"/>
              </a:scheme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pic>
        <p:nvPicPr>
          <p:cNvPr id="31" name="図 30">
            <a:extLst>
              <a:ext uri="{FF2B5EF4-FFF2-40B4-BE49-F238E27FC236}">
                <a16:creationId xmlns:a16="http://schemas.microsoft.com/office/drawing/2014/main" id="{BD0E9100-CDBB-47D9-B742-E4CEC453E9C7}"/>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8900000">
            <a:off x="3161621" y="4238950"/>
            <a:ext cx="495298" cy="565097"/>
          </a:xfrm>
          <a:prstGeom prst="rect">
            <a:avLst/>
          </a:prstGeom>
        </p:spPr>
      </p:pic>
      <p:grpSp>
        <p:nvGrpSpPr>
          <p:cNvPr id="40" name="図形グループ 39"/>
          <p:cNvGrpSpPr/>
          <p:nvPr/>
        </p:nvGrpSpPr>
        <p:grpSpPr>
          <a:xfrm>
            <a:off x="2884298" y="1763125"/>
            <a:ext cx="296586" cy="293005"/>
            <a:chOff x="3546641" y="3995693"/>
            <a:chExt cx="296586" cy="293005"/>
          </a:xfrm>
        </p:grpSpPr>
        <p:sp>
          <p:nvSpPr>
            <p:cNvPr id="41" name="円/楕円 40"/>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42"/>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1" name="図 10">
            <a:extLst>
              <a:ext uri="{FF2B5EF4-FFF2-40B4-BE49-F238E27FC236}">
                <a16:creationId xmlns:a16="http://schemas.microsoft.com/office/drawing/2014/main" id="{C3E2471D-8D71-2CA1-91DE-6004AE9CEF0A}"/>
              </a:ext>
            </a:extLst>
          </p:cNvPr>
          <p:cNvPicPr>
            <a:picLocks noChangeAspect="1"/>
          </p:cNvPicPr>
          <p:nvPr/>
        </p:nvPicPr>
        <p:blipFill rotWithShape="1">
          <a:blip r:embed="rId6">
            <a:extLst>
              <a:ext uri="{BEBA8EAE-BF5A-486C-A8C5-ECC9F3942E4B}">
                <a14:imgProps xmlns:a14="http://schemas.microsoft.com/office/drawing/2010/main">
                  <a14:imgLayer r:embed="rId7">
                    <a14:imgEffect>
                      <a14:artisticBlur/>
                    </a14:imgEffect>
                  </a14:imgLayer>
                </a14:imgProps>
              </a:ext>
            </a:extLst>
          </a:blip>
          <a:srcRect t="64038" b="14144"/>
          <a:stretch/>
        </p:blipFill>
        <p:spPr>
          <a:xfrm>
            <a:off x="6551789" y="4503065"/>
            <a:ext cx="2010788" cy="914400"/>
          </a:xfrm>
          <a:prstGeom prst="rect">
            <a:avLst/>
          </a:prstGeom>
        </p:spPr>
      </p:pic>
      <p:sp>
        <p:nvSpPr>
          <p:cNvPr id="6" name="矢印: 右 5">
            <a:extLst>
              <a:ext uri="{FF2B5EF4-FFF2-40B4-BE49-F238E27FC236}">
                <a16:creationId xmlns:a16="http://schemas.microsoft.com/office/drawing/2014/main" id="{58631F60-0951-A561-92E8-DBC58A7429FB}"/>
              </a:ext>
            </a:extLst>
          </p:cNvPr>
          <p:cNvSpPr/>
          <p:nvPr/>
        </p:nvSpPr>
        <p:spPr>
          <a:xfrm>
            <a:off x="5591295" y="3200400"/>
            <a:ext cx="580905" cy="495962"/>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6548500" y="4325580"/>
            <a:ext cx="2010788" cy="1474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 name="図形グループ 26"/>
          <p:cNvGrpSpPr/>
          <p:nvPr/>
        </p:nvGrpSpPr>
        <p:grpSpPr>
          <a:xfrm>
            <a:off x="6400207" y="4104132"/>
            <a:ext cx="296586" cy="293005"/>
            <a:chOff x="5101121" y="3995693"/>
            <a:chExt cx="296586" cy="293005"/>
          </a:xfrm>
        </p:grpSpPr>
        <p:sp>
          <p:nvSpPr>
            <p:cNvPr id="28" name="円/楕円 27"/>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28"/>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759674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オブジェクト 10" hidden="1">
            <a:extLst>
              <a:ext uri="{FF2B5EF4-FFF2-40B4-BE49-F238E27FC236}">
                <a16:creationId xmlns:a16="http://schemas.microsoft.com/office/drawing/2014/main" id="{F599E435-D1B6-4A92-A698-1DBDE03D89B9}"/>
              </a:ext>
            </a:extLst>
          </p:cNvPr>
          <p:cNvGraphicFramePr>
            <a:graphicFrameLocks noChangeAspect="1"/>
          </p:cNvGraphicFramePr>
          <p:nvPr>
            <p:custDataLst>
              <p:tags r:id="rId2"/>
            </p:custDataLst>
            <p:extLst>
              <p:ext uri="{D42A27DB-BD31-4B8C-83A1-F6EECF244321}">
                <p14:modId xmlns:p14="http://schemas.microsoft.com/office/powerpoint/2010/main" val="3949623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6" name="think-cell スライド" r:id="rId5" imgW="469" imgH="470" progId="TCLayout.ActiveDocument.1">
                  <p:embed/>
                </p:oleObj>
              </mc:Choice>
              <mc:Fallback>
                <p:oleObj name="think-cell スライド" r:id="rId5" imgW="469" imgH="470" progId="TCLayout.ActiveDocument.1">
                  <p:embed/>
                  <p:pic>
                    <p:nvPicPr>
                      <p:cNvPr id="11" name="オブジェクト 10" hidden="1">
                        <a:extLst>
                          <a:ext uri="{FF2B5EF4-FFF2-40B4-BE49-F238E27FC236}">
                            <a16:creationId xmlns:a16="http://schemas.microsoft.com/office/drawing/2014/main" id="{F599E435-D1B6-4A92-A698-1DBDE03D89B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4" name="Title 1">
            <a:extLst>
              <a:ext uri="{FF2B5EF4-FFF2-40B4-BE49-F238E27FC236}">
                <a16:creationId xmlns:a16="http://schemas.microsoft.com/office/drawing/2014/main" id="{09D454F7-5CCB-4D87-9B2C-DD403FC46167}"/>
              </a:ext>
            </a:extLst>
          </p:cNvPr>
          <p:cNvSpPr txBox="1">
            <a:spLocks/>
          </p:cNvSpPr>
          <p:nvPr/>
        </p:nvSpPr>
        <p:spPr>
          <a:xfrm>
            <a:off x="498567" y="572590"/>
            <a:ext cx="1188171" cy="509216"/>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spc="-300" dirty="0"/>
              <a:t>2-B</a:t>
            </a:r>
            <a:endParaRPr lang="en-US" sz="3600" spc="-300" dirty="0"/>
          </a:p>
        </p:txBody>
      </p:sp>
      <p:sp>
        <p:nvSpPr>
          <p:cNvPr id="35" name="タイトル 9">
            <a:extLst>
              <a:ext uri="{FF2B5EF4-FFF2-40B4-BE49-F238E27FC236}">
                <a16:creationId xmlns:a16="http://schemas.microsoft.com/office/drawing/2014/main" id="{90554312-C88A-4EFB-BC96-DA40DB4A5902}"/>
              </a:ext>
            </a:extLst>
          </p:cNvPr>
          <p:cNvSpPr txBox="1">
            <a:spLocks/>
          </p:cNvSpPr>
          <p:nvPr/>
        </p:nvSpPr>
        <p:spPr>
          <a:xfrm>
            <a:off x="1858589" y="130626"/>
            <a:ext cx="684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a:tabLst>
                <a:tab pos="217488" algn="l"/>
              </a:tabLst>
            </a:pPr>
            <a:r>
              <a:rPr kumimoji="0" lang="ja-JP" altLang="en-US" sz="1800" kern="0" dirty="0"/>
              <a:t>オンライン診療実施医療</a:t>
            </a:r>
            <a:r>
              <a:rPr lang="ja-JP" altLang="en-US" sz="1800" dirty="0"/>
              <a:t>機関</a:t>
            </a:r>
            <a:r>
              <a:rPr kumimoji="0" lang="ja-JP" altLang="en-US" sz="1800" kern="0" dirty="0"/>
              <a:t>の検索</a:t>
            </a:r>
          </a:p>
          <a:p>
            <a:pPr>
              <a:tabLst>
                <a:tab pos="217488" algn="l"/>
              </a:tabLst>
            </a:pPr>
            <a:r>
              <a:rPr kumimoji="0" lang="ja-JP" altLang="en-US" sz="3200" kern="0" dirty="0"/>
              <a:t>ヤフーマップで医療機関をさがす</a:t>
            </a:r>
          </a:p>
        </p:txBody>
      </p:sp>
      <p:sp>
        <p:nvSpPr>
          <p:cNvPr id="22" name="テキスト ボックス 21">
            <a:extLst>
              <a:ext uri="{FF2B5EF4-FFF2-40B4-BE49-F238E27FC236}">
                <a16:creationId xmlns:a16="http://schemas.microsoft.com/office/drawing/2014/main" id="{18125C95-5999-FE75-DEE0-781B3FFC25B0}"/>
              </a:ext>
            </a:extLst>
          </p:cNvPr>
          <p:cNvSpPr txBox="1"/>
          <p:nvPr/>
        </p:nvSpPr>
        <p:spPr>
          <a:xfrm>
            <a:off x="685800" y="1676400"/>
            <a:ext cx="4256978" cy="3867725"/>
          </a:xfrm>
          <a:prstGeom prst="rect">
            <a:avLst/>
          </a:prstGeom>
          <a:noFill/>
        </p:spPr>
        <p:txBody>
          <a:bodyPr wrap="square">
            <a:spAutoFit/>
          </a:bodyPr>
          <a:lstStyle/>
          <a:p>
            <a:pPr marL="9525" marR="4344">
              <a:lnSpc>
                <a:spcPct val="150000"/>
              </a:lnSpc>
              <a:spcBef>
                <a:spcPts val="85"/>
              </a:spcBef>
              <a:tabLst>
                <a:tab pos="352425" algn="l"/>
              </a:tabLst>
            </a:pPr>
            <a:r>
              <a:rPr lang="ja-JP" altLang="en-US" sz="1800" b="1" spc="5" dirty="0">
                <a:latin typeface="Meiryo" charset="-128"/>
                <a:ea typeface="Meiryo" charset="-128"/>
                <a:cs typeface="Meiryo" charset="-128"/>
              </a:rPr>
              <a:t>住所</a:t>
            </a:r>
            <a:endParaRPr lang="en-US" altLang="ja-JP" sz="1800" b="1" spc="5" dirty="0">
              <a:latin typeface="Meiryo" charset="-128"/>
              <a:ea typeface="Meiryo" charset="-128"/>
              <a:cs typeface="Meiryo" charset="-128"/>
            </a:endParaRPr>
          </a:p>
          <a:p>
            <a:pPr marL="9525" marR="4344">
              <a:lnSpc>
                <a:spcPct val="150000"/>
              </a:lnSpc>
              <a:spcBef>
                <a:spcPts val="85"/>
              </a:spcBef>
              <a:tabLst>
                <a:tab pos="352425" algn="l"/>
              </a:tabLst>
            </a:pPr>
            <a:r>
              <a:rPr lang="ja-JP" altLang="en-US" sz="1800" b="1" spc="5" dirty="0">
                <a:latin typeface="Meiryo" charset="-128"/>
                <a:ea typeface="Meiryo" charset="-128"/>
                <a:cs typeface="Meiryo" charset="-128"/>
              </a:rPr>
              <a:t>診療時間</a:t>
            </a:r>
            <a:endParaRPr lang="en-US" altLang="ja-JP" sz="1800" b="1" spc="5" dirty="0">
              <a:latin typeface="Meiryo" charset="-128"/>
              <a:ea typeface="Meiryo" charset="-128"/>
              <a:cs typeface="Meiryo" charset="-128"/>
            </a:endParaRPr>
          </a:p>
          <a:p>
            <a:pPr marL="9525" marR="4344">
              <a:lnSpc>
                <a:spcPct val="150000"/>
              </a:lnSpc>
              <a:spcBef>
                <a:spcPts val="85"/>
              </a:spcBef>
              <a:tabLst>
                <a:tab pos="352425" algn="l"/>
              </a:tabLst>
            </a:pPr>
            <a:r>
              <a:rPr lang="ja-JP" altLang="en-US" sz="1800" b="1" spc="5" dirty="0">
                <a:latin typeface="Meiryo" charset="-128"/>
                <a:ea typeface="Meiryo" charset="-128"/>
                <a:cs typeface="Meiryo" charset="-128"/>
              </a:rPr>
              <a:t>電話番号</a:t>
            </a:r>
            <a:endParaRPr lang="en-US" altLang="ja-JP" sz="1800" b="1" spc="5" dirty="0">
              <a:latin typeface="Meiryo" charset="-128"/>
              <a:ea typeface="Meiryo" charset="-128"/>
              <a:cs typeface="Meiryo" charset="-128"/>
            </a:endParaRPr>
          </a:p>
          <a:p>
            <a:pPr marL="9525" marR="4344">
              <a:lnSpc>
                <a:spcPct val="150000"/>
              </a:lnSpc>
              <a:spcBef>
                <a:spcPts val="85"/>
              </a:spcBef>
              <a:tabLst>
                <a:tab pos="352425" algn="l"/>
              </a:tabLst>
            </a:pPr>
            <a:r>
              <a:rPr lang="ja-JP" altLang="en-US" sz="1800" b="1" spc="5" dirty="0">
                <a:latin typeface="Meiryo" charset="-128"/>
                <a:ea typeface="Meiryo" charset="-128"/>
                <a:cs typeface="Meiryo" charset="-128"/>
              </a:rPr>
              <a:t>利用可能な決済方法</a:t>
            </a:r>
            <a:endParaRPr lang="en-US" altLang="ja-JP" sz="1800" b="1" spc="5" dirty="0">
              <a:latin typeface="Meiryo" charset="-128"/>
              <a:ea typeface="Meiryo" charset="-128"/>
              <a:cs typeface="Meiryo" charset="-128"/>
            </a:endParaRPr>
          </a:p>
          <a:p>
            <a:pPr marL="9525" marR="4344">
              <a:lnSpc>
                <a:spcPct val="150000"/>
              </a:lnSpc>
              <a:spcBef>
                <a:spcPts val="85"/>
              </a:spcBef>
              <a:tabLst>
                <a:tab pos="352425" algn="l"/>
              </a:tabLst>
            </a:pPr>
            <a:r>
              <a:rPr lang="ja-JP" altLang="en-US" sz="1800" b="1" spc="5" dirty="0">
                <a:latin typeface="Meiryo" charset="-128"/>
                <a:ea typeface="Meiryo" charset="-128"/>
                <a:cs typeface="Meiryo" charset="-128"/>
              </a:rPr>
              <a:t>駐車場の有無</a:t>
            </a:r>
            <a:r>
              <a:rPr lang="en-US" altLang="ja-JP" sz="1800" b="1" spc="5" dirty="0">
                <a:latin typeface="Meiryo" charset="-128"/>
                <a:ea typeface="Meiryo" charset="-128"/>
                <a:cs typeface="Meiryo" charset="-128"/>
              </a:rPr>
              <a:t>/</a:t>
            </a:r>
            <a:r>
              <a:rPr lang="ja-JP" altLang="en-US" sz="1800" b="1" spc="5" dirty="0">
                <a:latin typeface="Meiryo" charset="-128"/>
                <a:ea typeface="Meiryo" charset="-128"/>
                <a:cs typeface="Meiryo" charset="-128"/>
              </a:rPr>
              <a:t>オンライン診療対応有無</a:t>
            </a:r>
            <a:endParaRPr lang="en-US" altLang="ja-JP" sz="1800" b="1" spc="5" dirty="0">
              <a:latin typeface="Meiryo" charset="-128"/>
              <a:ea typeface="Meiryo" charset="-128"/>
              <a:cs typeface="Meiryo" charset="-128"/>
            </a:endParaRPr>
          </a:p>
          <a:p>
            <a:pPr marL="9525" marR="4344">
              <a:lnSpc>
                <a:spcPct val="150000"/>
              </a:lnSpc>
              <a:spcBef>
                <a:spcPts val="85"/>
              </a:spcBef>
              <a:tabLst>
                <a:tab pos="352425" algn="l"/>
              </a:tabLst>
            </a:pPr>
            <a:r>
              <a:rPr lang="ja-JP" altLang="en-US" sz="1800" b="1" spc="5" dirty="0">
                <a:latin typeface="Meiryo" charset="-128"/>
                <a:ea typeface="Meiryo" charset="-128"/>
                <a:cs typeface="Meiryo" charset="-128"/>
              </a:rPr>
              <a:t>公式サイト</a:t>
            </a:r>
            <a:endParaRPr lang="en-US" altLang="ja-JP" sz="1800" b="1" spc="5" dirty="0">
              <a:latin typeface="Meiryo" charset="-128"/>
              <a:ea typeface="Meiryo" charset="-128"/>
              <a:cs typeface="Meiryo" charset="-128"/>
            </a:endParaRPr>
          </a:p>
          <a:p>
            <a:pPr marL="9525" marR="4344">
              <a:lnSpc>
                <a:spcPct val="150000"/>
              </a:lnSpc>
              <a:spcBef>
                <a:spcPts val="85"/>
              </a:spcBef>
              <a:tabLst>
                <a:tab pos="352425" algn="l"/>
              </a:tabLst>
            </a:pPr>
            <a:r>
              <a:rPr lang="ja-JP" altLang="en-US" sz="1800" b="1" spc="5" dirty="0">
                <a:latin typeface="Meiryo" charset="-128"/>
                <a:ea typeface="Meiryo" charset="-128"/>
                <a:cs typeface="Meiryo" charset="-128"/>
              </a:rPr>
              <a:t>診療情報</a:t>
            </a:r>
            <a:endParaRPr lang="en-US" altLang="ja-JP" sz="1800" b="1" spc="5" dirty="0">
              <a:latin typeface="Meiryo" charset="-128"/>
              <a:ea typeface="Meiryo" charset="-128"/>
              <a:cs typeface="Meiryo" charset="-128"/>
            </a:endParaRPr>
          </a:p>
          <a:p>
            <a:pPr marL="9525" marR="4344">
              <a:spcBef>
                <a:spcPts val="85"/>
              </a:spcBef>
              <a:tabLst>
                <a:tab pos="352425" algn="l"/>
              </a:tabLst>
            </a:pPr>
            <a:r>
              <a:rPr lang="en-US" altLang="ja-JP" sz="1200" b="1" spc="5" dirty="0">
                <a:latin typeface="Meiryo" charset="-128"/>
                <a:ea typeface="Meiryo" charset="-128"/>
                <a:cs typeface="Meiryo" charset="-128"/>
              </a:rPr>
              <a:t>-</a:t>
            </a:r>
            <a:r>
              <a:rPr lang="ja-JP" altLang="en-US" sz="1200" b="1" spc="5" dirty="0">
                <a:latin typeface="Meiryo" charset="-128"/>
                <a:ea typeface="Meiryo" charset="-128"/>
                <a:cs typeface="Meiryo" charset="-128"/>
              </a:rPr>
              <a:t>診療科</a:t>
            </a:r>
            <a:endParaRPr lang="en-US" altLang="ja-JP" sz="1200" b="1" spc="5" dirty="0">
              <a:latin typeface="Meiryo" charset="-128"/>
              <a:ea typeface="Meiryo" charset="-128"/>
              <a:cs typeface="Meiryo" charset="-128"/>
            </a:endParaRPr>
          </a:p>
          <a:p>
            <a:pPr marL="9525" marR="4344">
              <a:spcBef>
                <a:spcPts val="85"/>
              </a:spcBef>
              <a:tabLst>
                <a:tab pos="352425" algn="l"/>
              </a:tabLst>
            </a:pPr>
            <a:r>
              <a:rPr lang="en-US" altLang="ja-JP" sz="1200" b="1" spc="5" dirty="0">
                <a:latin typeface="Meiryo" charset="-128"/>
                <a:ea typeface="Meiryo" charset="-128"/>
                <a:cs typeface="Meiryo" charset="-128"/>
              </a:rPr>
              <a:t>-</a:t>
            </a:r>
            <a:r>
              <a:rPr lang="ja-JP" altLang="en-US" sz="1200" b="1" spc="5" dirty="0">
                <a:latin typeface="Meiryo" charset="-128"/>
                <a:ea typeface="Meiryo" charset="-128"/>
                <a:cs typeface="Meiryo" charset="-128"/>
              </a:rPr>
              <a:t>オンライン診察対応診療科</a:t>
            </a:r>
            <a:endParaRPr lang="en-US" altLang="ja-JP" sz="1200" b="1" spc="5" dirty="0">
              <a:latin typeface="Meiryo" charset="-128"/>
              <a:ea typeface="Meiryo" charset="-128"/>
              <a:cs typeface="Meiryo" charset="-128"/>
            </a:endParaRPr>
          </a:p>
          <a:p>
            <a:pPr marL="9525" marR="4344">
              <a:spcBef>
                <a:spcPts val="85"/>
              </a:spcBef>
              <a:tabLst>
                <a:tab pos="352425" algn="l"/>
              </a:tabLst>
            </a:pPr>
            <a:r>
              <a:rPr lang="en-US" altLang="ja-JP" sz="1200" b="1" spc="5" dirty="0">
                <a:latin typeface="Meiryo" charset="-128"/>
                <a:ea typeface="Meiryo" charset="-128"/>
                <a:cs typeface="Meiryo" charset="-128"/>
              </a:rPr>
              <a:t>-</a:t>
            </a:r>
            <a:r>
              <a:rPr lang="ja-JP" altLang="en-US" sz="1200" b="1" spc="5" dirty="0">
                <a:latin typeface="Meiryo" charset="-128"/>
                <a:ea typeface="Meiryo" charset="-128"/>
                <a:cs typeface="Meiryo" charset="-128"/>
              </a:rPr>
              <a:t>休診時間</a:t>
            </a:r>
            <a:endParaRPr lang="en-US" altLang="ja-JP" sz="1200" b="1" spc="5" dirty="0">
              <a:latin typeface="Meiryo" charset="-128"/>
              <a:ea typeface="Meiryo" charset="-128"/>
              <a:cs typeface="Meiryo" charset="-128"/>
            </a:endParaRPr>
          </a:p>
          <a:p>
            <a:pPr marL="9525" marR="4344">
              <a:spcBef>
                <a:spcPts val="85"/>
              </a:spcBef>
              <a:tabLst>
                <a:tab pos="352425" algn="l"/>
              </a:tabLst>
            </a:pPr>
            <a:r>
              <a:rPr lang="en-US" altLang="ja-JP" sz="1200" b="1" spc="5" dirty="0">
                <a:latin typeface="Meiryo" charset="-128"/>
                <a:ea typeface="Meiryo" charset="-128"/>
                <a:cs typeface="Meiryo" charset="-128"/>
              </a:rPr>
              <a:t>-</a:t>
            </a:r>
            <a:r>
              <a:rPr lang="ja-JP" altLang="en-US" sz="1200" b="1" spc="5" dirty="0">
                <a:latin typeface="Meiryo" charset="-128"/>
                <a:ea typeface="Meiryo" charset="-128"/>
                <a:cs typeface="Meiryo" charset="-128"/>
              </a:rPr>
              <a:t>混雑が予想される時間</a:t>
            </a:r>
            <a:endParaRPr lang="en-US" altLang="ja-JP" sz="1200" b="1" spc="5" dirty="0">
              <a:latin typeface="Meiryo" charset="-128"/>
              <a:ea typeface="Meiryo" charset="-128"/>
              <a:cs typeface="Meiryo" charset="-128"/>
            </a:endParaRPr>
          </a:p>
        </p:txBody>
      </p:sp>
      <p:grpSp>
        <p:nvGrpSpPr>
          <p:cNvPr id="16" name="図形グループ 45">
            <a:extLst>
              <a:ext uri="{FF2B5EF4-FFF2-40B4-BE49-F238E27FC236}">
                <a16:creationId xmlns:a16="http://schemas.microsoft.com/office/drawing/2014/main" id="{547AF99D-BFEE-4C47-FC63-62357E3FFDF9}"/>
              </a:ext>
            </a:extLst>
          </p:cNvPr>
          <p:cNvGrpSpPr/>
          <p:nvPr/>
        </p:nvGrpSpPr>
        <p:grpSpPr>
          <a:xfrm>
            <a:off x="465414" y="3459845"/>
            <a:ext cx="296586" cy="293005"/>
            <a:chOff x="5878361" y="3995693"/>
            <a:chExt cx="296586" cy="293005"/>
          </a:xfrm>
        </p:grpSpPr>
        <p:sp>
          <p:nvSpPr>
            <p:cNvPr id="17" name="円/楕円 46">
              <a:extLst>
                <a:ext uri="{FF2B5EF4-FFF2-40B4-BE49-F238E27FC236}">
                  <a16:creationId xmlns:a16="http://schemas.microsoft.com/office/drawing/2014/main" id="{ED09A7E8-CD5A-B05E-07A6-0C92AC3D3CB8}"/>
                </a:ext>
              </a:extLst>
            </p:cNvPr>
            <p:cNvSpPr/>
            <p:nvPr/>
          </p:nvSpPr>
          <p:spPr>
            <a:xfrm>
              <a:off x="587959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47">
              <a:extLst>
                <a:ext uri="{FF2B5EF4-FFF2-40B4-BE49-F238E27FC236}">
                  <a16:creationId xmlns:a16="http://schemas.microsoft.com/office/drawing/2014/main" id="{DCE174A3-1AEF-B957-7025-5C6B75C5E05B}"/>
                </a:ext>
              </a:extLst>
            </p:cNvPr>
            <p:cNvSpPr/>
            <p:nvPr/>
          </p:nvSpPr>
          <p:spPr>
            <a:xfrm>
              <a:off x="5878361" y="3995693"/>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2" name="図形グループ 42">
            <a:extLst>
              <a:ext uri="{FF2B5EF4-FFF2-40B4-BE49-F238E27FC236}">
                <a16:creationId xmlns:a16="http://schemas.microsoft.com/office/drawing/2014/main" id="{46BD3C68-8B3C-BC5F-CEDA-88F51DCC3748}"/>
              </a:ext>
            </a:extLst>
          </p:cNvPr>
          <p:cNvGrpSpPr/>
          <p:nvPr/>
        </p:nvGrpSpPr>
        <p:grpSpPr>
          <a:xfrm>
            <a:off x="457200" y="3886200"/>
            <a:ext cx="296586" cy="293005"/>
            <a:chOff x="6801905" y="3995693"/>
            <a:chExt cx="296586" cy="293005"/>
          </a:xfrm>
        </p:grpSpPr>
        <p:sp>
          <p:nvSpPr>
            <p:cNvPr id="53" name="円/楕円 43">
              <a:extLst>
                <a:ext uri="{FF2B5EF4-FFF2-40B4-BE49-F238E27FC236}">
                  <a16:creationId xmlns:a16="http://schemas.microsoft.com/office/drawing/2014/main" id="{0A6C3763-E09D-81C8-6746-B4DDFC23AA8E}"/>
                </a:ext>
              </a:extLst>
            </p:cNvPr>
            <p:cNvSpPr/>
            <p:nvPr/>
          </p:nvSpPr>
          <p:spPr>
            <a:xfrm>
              <a:off x="680313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44">
              <a:extLst>
                <a:ext uri="{FF2B5EF4-FFF2-40B4-BE49-F238E27FC236}">
                  <a16:creationId xmlns:a16="http://schemas.microsoft.com/office/drawing/2014/main" id="{0E3C93F5-A630-9B25-BE18-4C1BC1E97C27}"/>
                </a:ext>
              </a:extLst>
            </p:cNvPr>
            <p:cNvSpPr/>
            <p:nvPr/>
          </p:nvSpPr>
          <p:spPr>
            <a:xfrm>
              <a:off x="6801905" y="3995693"/>
              <a:ext cx="296586" cy="293005"/>
            </a:xfrm>
            <a:custGeom>
              <a:avLst/>
              <a:gdLst/>
              <a:ahLst/>
              <a:cxnLst/>
              <a:rect l="l" t="t" r="r" b="b"/>
              <a:pathLst>
                <a:path w="296586" h="293005">
                  <a:moveTo>
                    <a:pt x="144224" y="146991"/>
                  </a:moveTo>
                  <a:cubicBezTo>
                    <a:pt x="153991" y="146991"/>
                    <a:pt x="160882" y="148565"/>
                    <a:pt x="164897" y="151712"/>
                  </a:cubicBezTo>
                  <a:cubicBezTo>
                    <a:pt x="171408" y="156812"/>
                    <a:pt x="174664" y="165331"/>
                    <a:pt x="174664" y="177268"/>
                  </a:cubicBezTo>
                  <a:cubicBezTo>
                    <a:pt x="174664" y="187686"/>
                    <a:pt x="172168" y="195852"/>
                    <a:pt x="167176" y="201767"/>
                  </a:cubicBezTo>
                  <a:cubicBezTo>
                    <a:pt x="162184" y="207681"/>
                    <a:pt x="155456" y="210638"/>
                    <a:pt x="146991" y="210638"/>
                  </a:cubicBezTo>
                  <a:cubicBezTo>
                    <a:pt x="137550" y="210638"/>
                    <a:pt x="130225" y="206108"/>
                    <a:pt x="125016" y="197046"/>
                  </a:cubicBezTo>
                  <a:cubicBezTo>
                    <a:pt x="119807" y="187985"/>
                    <a:pt x="117202" y="175423"/>
                    <a:pt x="117202" y="159362"/>
                  </a:cubicBezTo>
                  <a:cubicBezTo>
                    <a:pt x="117202" y="158928"/>
                    <a:pt x="117283" y="158006"/>
                    <a:pt x="117446" y="156595"/>
                  </a:cubicBezTo>
                  <a:cubicBezTo>
                    <a:pt x="117609" y="155184"/>
                    <a:pt x="117690" y="153991"/>
                    <a:pt x="117690" y="153014"/>
                  </a:cubicBezTo>
                  <a:cubicBezTo>
                    <a:pt x="126698" y="148999"/>
                    <a:pt x="135542" y="146991"/>
                    <a:pt x="144224" y="146991"/>
                  </a:cubicBezTo>
                  <a:close/>
                  <a:moveTo>
                    <a:pt x="168315" y="46718"/>
                  </a:moveTo>
                  <a:cubicBezTo>
                    <a:pt x="138255" y="46718"/>
                    <a:pt x="115194" y="56756"/>
                    <a:pt x="99133" y="76832"/>
                  </a:cubicBezTo>
                  <a:cubicBezTo>
                    <a:pt x="83941" y="95932"/>
                    <a:pt x="76344" y="122411"/>
                    <a:pt x="76344" y="156269"/>
                  </a:cubicBezTo>
                  <a:cubicBezTo>
                    <a:pt x="76344" y="187632"/>
                    <a:pt x="83886" y="211344"/>
                    <a:pt x="98971" y="227405"/>
                  </a:cubicBezTo>
                  <a:cubicBezTo>
                    <a:pt x="110365" y="239559"/>
                    <a:pt x="126372" y="245636"/>
                    <a:pt x="146991" y="245636"/>
                  </a:cubicBezTo>
                  <a:cubicBezTo>
                    <a:pt x="165765" y="245636"/>
                    <a:pt x="181772" y="239342"/>
                    <a:pt x="195011" y="226754"/>
                  </a:cubicBezTo>
                  <a:cubicBezTo>
                    <a:pt x="208793" y="213514"/>
                    <a:pt x="215684" y="196693"/>
                    <a:pt x="215684" y="176292"/>
                  </a:cubicBezTo>
                  <a:cubicBezTo>
                    <a:pt x="215684" y="152960"/>
                    <a:pt x="207654" y="135651"/>
                    <a:pt x="191593" y="124364"/>
                  </a:cubicBezTo>
                  <a:cubicBezTo>
                    <a:pt x="182043" y="117636"/>
                    <a:pt x="168152" y="114272"/>
                    <a:pt x="149921" y="114272"/>
                  </a:cubicBezTo>
                  <a:cubicBezTo>
                    <a:pt x="138743" y="114272"/>
                    <a:pt x="128977" y="117528"/>
                    <a:pt x="120620" y="124039"/>
                  </a:cubicBezTo>
                  <a:cubicBezTo>
                    <a:pt x="127891" y="95824"/>
                    <a:pt x="142650" y="81716"/>
                    <a:pt x="164897" y="81716"/>
                  </a:cubicBezTo>
                  <a:cubicBezTo>
                    <a:pt x="177377" y="81716"/>
                    <a:pt x="186818" y="84049"/>
                    <a:pt x="193221" y="88715"/>
                  </a:cubicBezTo>
                  <a:lnTo>
                    <a:pt x="197616" y="88715"/>
                  </a:lnTo>
                  <a:lnTo>
                    <a:pt x="197616" y="51601"/>
                  </a:lnTo>
                  <a:cubicBezTo>
                    <a:pt x="187849" y="48346"/>
                    <a:pt x="178082" y="46718"/>
                    <a:pt x="168315" y="46718"/>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1" name="図形グループ 43">
            <a:extLst>
              <a:ext uri="{FF2B5EF4-FFF2-40B4-BE49-F238E27FC236}">
                <a16:creationId xmlns:a16="http://schemas.microsoft.com/office/drawing/2014/main" id="{0D400385-A1B4-D13B-60A9-986EE6CF0DA0}"/>
              </a:ext>
            </a:extLst>
          </p:cNvPr>
          <p:cNvGrpSpPr/>
          <p:nvPr/>
        </p:nvGrpSpPr>
        <p:grpSpPr>
          <a:xfrm>
            <a:off x="463658" y="4334725"/>
            <a:ext cx="296586" cy="293005"/>
            <a:chOff x="7423697" y="3995693"/>
            <a:chExt cx="296586" cy="293005"/>
          </a:xfrm>
        </p:grpSpPr>
        <p:sp>
          <p:nvSpPr>
            <p:cNvPr id="62" name="円/楕円 44">
              <a:extLst>
                <a:ext uri="{FF2B5EF4-FFF2-40B4-BE49-F238E27FC236}">
                  <a16:creationId xmlns:a16="http://schemas.microsoft.com/office/drawing/2014/main" id="{D681469B-2729-BDD7-F162-DD0F9A526700}"/>
                </a:ext>
              </a:extLst>
            </p:cNvPr>
            <p:cNvSpPr/>
            <p:nvPr/>
          </p:nvSpPr>
          <p:spPr>
            <a:xfrm>
              <a:off x="742492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フリーフォーム 45">
              <a:extLst>
                <a:ext uri="{FF2B5EF4-FFF2-40B4-BE49-F238E27FC236}">
                  <a16:creationId xmlns:a16="http://schemas.microsoft.com/office/drawing/2014/main" id="{55CEEB76-7572-6207-B1E9-6F1B9D3658E8}"/>
                </a:ext>
              </a:extLst>
            </p:cNvPr>
            <p:cNvSpPr/>
            <p:nvPr/>
          </p:nvSpPr>
          <p:spPr>
            <a:xfrm>
              <a:off x="7423697" y="3995693"/>
              <a:ext cx="296586" cy="293005"/>
            </a:xfrm>
            <a:custGeom>
              <a:avLst/>
              <a:gdLst/>
              <a:ahLst/>
              <a:cxnLst/>
              <a:rect l="l" t="t" r="r" b="b"/>
              <a:pathLst>
                <a:path w="296586" h="293005">
                  <a:moveTo>
                    <a:pt x="83995" y="53718"/>
                  </a:moveTo>
                  <a:lnTo>
                    <a:pt x="83995" y="89692"/>
                  </a:lnTo>
                  <a:lnTo>
                    <a:pt x="173361" y="89692"/>
                  </a:lnTo>
                  <a:lnTo>
                    <a:pt x="90343" y="243357"/>
                  </a:lnTo>
                  <a:lnTo>
                    <a:pt x="139666" y="243357"/>
                  </a:lnTo>
                  <a:lnTo>
                    <a:pt x="219591" y="89041"/>
                  </a:lnTo>
                  <a:lnTo>
                    <a:pt x="219591" y="53718"/>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7" name="object 18">
            <a:extLst>
              <a:ext uri="{FF2B5EF4-FFF2-40B4-BE49-F238E27FC236}">
                <a16:creationId xmlns:a16="http://schemas.microsoft.com/office/drawing/2014/main" id="{3E8DA640-B074-3ED3-A69C-43D384552500}"/>
              </a:ext>
            </a:extLst>
          </p:cNvPr>
          <p:cNvSpPr txBox="1"/>
          <p:nvPr/>
        </p:nvSpPr>
        <p:spPr>
          <a:xfrm>
            <a:off x="509545" y="6149298"/>
            <a:ext cx="5334000" cy="206933"/>
          </a:xfrm>
          <a:prstGeom prst="rect">
            <a:avLst/>
          </a:prstGeom>
        </p:spPr>
        <p:txBody>
          <a:bodyPr vert="horz" wrap="square" lIns="0" tIns="12065" rIns="0" bIns="0" rtlCol="0">
            <a:spAutoFit/>
          </a:bodyPr>
          <a:lstStyle/>
          <a:p>
            <a:pPr marL="9525" marR="4344" lvl="0">
              <a:spcBef>
                <a:spcPts val="85"/>
              </a:spcBef>
              <a:tabLst>
                <a:tab pos="352425" algn="l"/>
              </a:tabLst>
              <a:defRPr/>
            </a:pPr>
            <a:r>
              <a:rPr lang="en-US" altLang="ja-JP" sz="14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400" b="1" kern="100" dirty="0">
                <a:latin typeface="メイリオ" panose="020B0604030504040204" pitchFamily="50" charset="-128"/>
                <a:ea typeface="メイリオ" panose="020B0604030504040204" pitchFamily="50" charset="-128"/>
                <a:cs typeface="Times New Roman" panose="02020603050405020304" pitchFamily="18" charset="0"/>
              </a:rPr>
              <a:t>表示される情報は医療機関によって異なります</a:t>
            </a:r>
            <a:endParaRPr lang="en-US" altLang="ja-JP" sz="14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 name="字幕 4">
            <a:extLst>
              <a:ext uri="{FF2B5EF4-FFF2-40B4-BE49-F238E27FC236}">
                <a16:creationId xmlns:a16="http://schemas.microsoft.com/office/drawing/2014/main" id="{882598AC-2732-15D3-0E34-AAE8E112FD4C}"/>
              </a:ext>
            </a:extLst>
          </p:cNvPr>
          <p:cNvSpPr txBox="1">
            <a:spLocks/>
          </p:cNvSpPr>
          <p:nvPr/>
        </p:nvSpPr>
        <p:spPr>
          <a:xfrm>
            <a:off x="547008" y="1386028"/>
            <a:ext cx="8280000" cy="348284"/>
          </a:xfrm>
          <a:prstGeom prst="rect">
            <a:avLst/>
          </a:prstGeom>
        </p:spPr>
        <p:txBody>
          <a:bodyPr/>
          <a:lstStyle>
            <a:lvl1pPr marL="0">
              <a:defRPr>
                <a:latin typeface="+mn-lt"/>
                <a:ea typeface="+mn-ea"/>
                <a:cs typeface="+mn-cs"/>
              </a:defRPr>
            </a:lvl1pPr>
            <a:lvl2pPr marL="390958">
              <a:defRPr>
                <a:latin typeface="+mn-lt"/>
                <a:ea typeface="+mn-ea"/>
                <a:cs typeface="+mn-cs"/>
              </a:defRPr>
            </a:lvl2pPr>
            <a:lvl3pPr marL="781915">
              <a:defRPr>
                <a:latin typeface="+mn-lt"/>
                <a:ea typeface="+mn-ea"/>
                <a:cs typeface="+mn-cs"/>
              </a:defRPr>
            </a:lvl3pPr>
            <a:lvl4pPr marL="1172872">
              <a:defRPr>
                <a:latin typeface="+mn-lt"/>
                <a:ea typeface="+mn-ea"/>
                <a:cs typeface="+mn-cs"/>
              </a:defRPr>
            </a:lvl4pPr>
            <a:lvl5pPr marL="1563829">
              <a:defRPr>
                <a:latin typeface="+mn-lt"/>
                <a:ea typeface="+mn-ea"/>
                <a:cs typeface="+mn-cs"/>
              </a:defRPr>
            </a:lvl5pPr>
            <a:lvl6pPr marL="1954787">
              <a:defRPr>
                <a:latin typeface="+mn-lt"/>
                <a:ea typeface="+mn-ea"/>
                <a:cs typeface="+mn-cs"/>
              </a:defRPr>
            </a:lvl6pPr>
            <a:lvl7pPr marL="2345745">
              <a:defRPr>
                <a:latin typeface="+mn-lt"/>
                <a:ea typeface="+mn-ea"/>
                <a:cs typeface="+mn-cs"/>
              </a:defRPr>
            </a:lvl7pPr>
            <a:lvl8pPr marL="2736702">
              <a:defRPr>
                <a:latin typeface="+mn-lt"/>
                <a:ea typeface="+mn-ea"/>
                <a:cs typeface="+mn-cs"/>
              </a:defRPr>
            </a:lvl8pPr>
            <a:lvl9pPr marL="3127659">
              <a:defRPr>
                <a:latin typeface="+mn-lt"/>
                <a:ea typeface="+mn-ea"/>
                <a:cs typeface="+mn-cs"/>
              </a:defRPr>
            </a:lvl9pPr>
          </a:lstStyle>
          <a:p>
            <a:pPr defTabSz="914400"/>
            <a:r>
              <a:rPr kumimoji="0" lang="ja-JP" altLang="en-US" sz="1800" b="1" kern="0" dirty="0">
                <a:solidFill>
                  <a:sysClr val="windowText" lastClr="000000"/>
                </a:solidFill>
                <a:latin typeface="Meiryo" charset="-128"/>
                <a:ea typeface="Meiryo" charset="-128"/>
                <a:cs typeface="Meiryo" charset="-128"/>
              </a:rPr>
              <a:t>医療機関の個別の詳細画面の見方です。</a:t>
            </a:r>
          </a:p>
        </p:txBody>
      </p:sp>
      <p:sp>
        <p:nvSpPr>
          <p:cNvPr id="8" name="object 20">
            <a:extLst>
              <a:ext uri="{FF2B5EF4-FFF2-40B4-BE49-F238E27FC236}">
                <a16:creationId xmlns:a16="http://schemas.microsoft.com/office/drawing/2014/main" id="{4AD85F7B-9DAD-26E3-BBD8-96B7074566D7}"/>
              </a:ext>
            </a:extLst>
          </p:cNvPr>
          <p:cNvSpPr txBox="1"/>
          <p:nvPr/>
        </p:nvSpPr>
        <p:spPr>
          <a:xfrm>
            <a:off x="500200" y="5457359"/>
            <a:ext cx="4681400" cy="714841"/>
          </a:xfrm>
          <a:prstGeom prst="rect">
            <a:avLst/>
          </a:prstGeom>
        </p:spPr>
        <p:txBody>
          <a:bodyPr vert="horz" wrap="square" lIns="0" tIns="10317" rIns="0" bIns="0" rtlCol="0">
            <a:spAutoFit/>
          </a:bodyPr>
          <a:lstStyle/>
          <a:p>
            <a:pPr marL="10860" marR="4344">
              <a:lnSpc>
                <a:spcPct val="108800"/>
              </a:lnSpc>
            </a:pPr>
            <a:r>
              <a:rPr lang="ja-JP" altLang="en-US" sz="1400" b="1" dirty="0">
                <a:solidFill>
                  <a:srgbClr val="009650"/>
                </a:solidFill>
                <a:latin typeface="Meiryo" charset="-128"/>
                <a:ea typeface="Meiryo" charset="-128"/>
                <a:cs typeface="Meiryo" charset="-128"/>
              </a:rPr>
              <a:t>オンライン診療の予約方法は医療機関によって異なるので公式サイトを押して各医療機関の公式サイトで確認するか直接お問合せください</a:t>
            </a:r>
            <a:endParaRPr sz="1400" b="1" dirty="0">
              <a:solidFill>
                <a:srgbClr val="009650"/>
              </a:solidFill>
              <a:latin typeface="Meiryo" charset="-128"/>
              <a:ea typeface="Meiryo" charset="-128"/>
              <a:cs typeface="Meiryo" charset="-128"/>
            </a:endParaRPr>
          </a:p>
        </p:txBody>
      </p:sp>
      <p:grpSp>
        <p:nvGrpSpPr>
          <p:cNvPr id="10" name="図形グループ 83">
            <a:extLst>
              <a:ext uri="{FF2B5EF4-FFF2-40B4-BE49-F238E27FC236}">
                <a16:creationId xmlns:a16="http://schemas.microsoft.com/office/drawing/2014/main" id="{5F3A4AAB-8312-C388-466A-FE1AACB7982C}"/>
              </a:ext>
            </a:extLst>
          </p:cNvPr>
          <p:cNvGrpSpPr/>
          <p:nvPr/>
        </p:nvGrpSpPr>
        <p:grpSpPr>
          <a:xfrm>
            <a:off x="457200" y="2195113"/>
            <a:ext cx="296586" cy="293005"/>
            <a:chOff x="3546641" y="3995693"/>
            <a:chExt cx="296586" cy="293005"/>
          </a:xfrm>
        </p:grpSpPr>
        <p:sp>
          <p:nvSpPr>
            <p:cNvPr id="12" name="円/楕円 84">
              <a:extLst>
                <a:ext uri="{FF2B5EF4-FFF2-40B4-BE49-F238E27FC236}">
                  <a16:creationId xmlns:a16="http://schemas.microsoft.com/office/drawing/2014/main" id="{72B57B02-9084-B6C6-D103-FF72D9DE9AB1}"/>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85">
              <a:extLst>
                <a:ext uri="{FF2B5EF4-FFF2-40B4-BE49-F238E27FC236}">
                  <a16:creationId xmlns:a16="http://schemas.microsoft.com/office/drawing/2014/main" id="{7CAE94EF-078F-980A-8BB5-DBA3881AA646}"/>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図形グループ 86">
            <a:extLst>
              <a:ext uri="{FF2B5EF4-FFF2-40B4-BE49-F238E27FC236}">
                <a16:creationId xmlns:a16="http://schemas.microsoft.com/office/drawing/2014/main" id="{5EB9B152-D137-3DDF-3D03-34456BA28B5A}"/>
              </a:ext>
            </a:extLst>
          </p:cNvPr>
          <p:cNvGrpSpPr/>
          <p:nvPr/>
        </p:nvGrpSpPr>
        <p:grpSpPr>
          <a:xfrm>
            <a:off x="458511" y="1766488"/>
            <a:ext cx="296587" cy="293005"/>
            <a:chOff x="2897417" y="3995693"/>
            <a:chExt cx="296587" cy="293005"/>
          </a:xfrm>
        </p:grpSpPr>
        <p:sp>
          <p:nvSpPr>
            <p:cNvPr id="15" name="円/楕円 87">
              <a:extLst>
                <a:ext uri="{FF2B5EF4-FFF2-40B4-BE49-F238E27FC236}">
                  <a16:creationId xmlns:a16="http://schemas.microsoft.com/office/drawing/2014/main" id="{5F23E6DC-0714-6059-94FF-358BCEDF9845}"/>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07495082-4463-F91C-2B16-C7AF1E547C68}"/>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20" name="図形グループ 80">
            <a:extLst>
              <a:ext uri="{FF2B5EF4-FFF2-40B4-BE49-F238E27FC236}">
                <a16:creationId xmlns:a16="http://schemas.microsoft.com/office/drawing/2014/main" id="{F7670530-7D0A-F1ED-2950-3D3D7BC74843}"/>
              </a:ext>
            </a:extLst>
          </p:cNvPr>
          <p:cNvGrpSpPr/>
          <p:nvPr/>
        </p:nvGrpSpPr>
        <p:grpSpPr>
          <a:xfrm>
            <a:off x="458511" y="2606958"/>
            <a:ext cx="296586" cy="293005"/>
            <a:chOff x="4232441" y="3995693"/>
            <a:chExt cx="296586" cy="293005"/>
          </a:xfrm>
        </p:grpSpPr>
        <p:sp>
          <p:nvSpPr>
            <p:cNvPr id="21" name="円/楕円 81">
              <a:extLst>
                <a:ext uri="{FF2B5EF4-FFF2-40B4-BE49-F238E27FC236}">
                  <a16:creationId xmlns:a16="http://schemas.microsoft.com/office/drawing/2014/main" id="{857A946A-9604-B45F-3959-D40D691EA861}"/>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82">
              <a:extLst>
                <a:ext uri="{FF2B5EF4-FFF2-40B4-BE49-F238E27FC236}">
                  <a16:creationId xmlns:a16="http://schemas.microsoft.com/office/drawing/2014/main" id="{CB3A167F-CB14-EBCD-7BB5-7962CCD37DE2}"/>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object 18">
            <a:extLst>
              <a:ext uri="{FF2B5EF4-FFF2-40B4-BE49-F238E27FC236}">
                <a16:creationId xmlns:a16="http://schemas.microsoft.com/office/drawing/2014/main" id="{A6A086E9-A433-7DFD-FC7B-80AE85DC40C7}"/>
              </a:ext>
            </a:extLst>
          </p:cNvPr>
          <p:cNvSpPr txBox="1"/>
          <p:nvPr/>
        </p:nvSpPr>
        <p:spPr>
          <a:xfrm>
            <a:off x="6202619" y="1470649"/>
            <a:ext cx="1500549" cy="258404"/>
          </a:xfrm>
          <a:prstGeom prst="rect">
            <a:avLst/>
          </a:prstGeom>
        </p:spPr>
        <p:txBody>
          <a:bodyPr vert="horz" wrap="square" lIns="0" tIns="12065" rIns="0" bIns="0" rtlCol="0">
            <a:spAutoFit/>
          </a:bodyPr>
          <a:lstStyle/>
          <a:p>
            <a:pPr marL="9525" marR="4344" lvl="0">
              <a:spcBef>
                <a:spcPts val="85"/>
              </a:spcBef>
              <a:tabLst>
                <a:tab pos="352425" algn="l"/>
              </a:tabLst>
              <a:defRPr/>
            </a:pP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画面の表示例</a:t>
            </a:r>
            <a:endPar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grpSp>
        <p:nvGrpSpPr>
          <p:cNvPr id="65" name="グループ化 64">
            <a:extLst>
              <a:ext uri="{FF2B5EF4-FFF2-40B4-BE49-F238E27FC236}">
                <a16:creationId xmlns:a16="http://schemas.microsoft.com/office/drawing/2014/main" id="{62C4EDAF-D6A0-27BF-B25E-9E4CA2D57635}"/>
              </a:ext>
            </a:extLst>
          </p:cNvPr>
          <p:cNvGrpSpPr/>
          <p:nvPr/>
        </p:nvGrpSpPr>
        <p:grpSpPr>
          <a:xfrm>
            <a:off x="6910864" y="2425193"/>
            <a:ext cx="1623536" cy="3717814"/>
            <a:chOff x="-1606101" y="3095565"/>
            <a:chExt cx="1623536" cy="3717814"/>
          </a:xfrm>
        </p:grpSpPr>
        <p:pic>
          <p:nvPicPr>
            <p:cNvPr id="39" name="図 38" descr="グラフィカル ユーザー インターフェイス, テキスト, アプリケーション, メール&#10;&#10;自動的に生成された説明">
              <a:extLst>
                <a:ext uri="{FF2B5EF4-FFF2-40B4-BE49-F238E27FC236}">
                  <a16:creationId xmlns:a16="http://schemas.microsoft.com/office/drawing/2014/main" id="{09EAF0A1-297B-A78F-6670-D90720243A7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3716"/>
            <a:stretch/>
          </p:blipFill>
          <p:spPr>
            <a:xfrm>
              <a:off x="-1606101" y="3095565"/>
              <a:ext cx="1623536" cy="3717814"/>
            </a:xfrm>
            <a:prstGeom prst="rect">
              <a:avLst/>
            </a:prstGeom>
            <a:ln>
              <a:solidFill>
                <a:schemeClr val="tx1"/>
              </a:solidFill>
            </a:ln>
          </p:spPr>
        </p:pic>
        <p:pic>
          <p:nvPicPr>
            <p:cNvPr id="37" name="図 36" descr="グラフィカル ユーザー インターフェイス, テキスト, アプリケーション&#10;&#10;自動的に生成された説明">
              <a:extLst>
                <a:ext uri="{FF2B5EF4-FFF2-40B4-BE49-F238E27FC236}">
                  <a16:creationId xmlns:a16="http://schemas.microsoft.com/office/drawing/2014/main" id="{C0EE1543-D035-C2BD-679D-9086D4AE8BE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91304" b="2549"/>
            <a:stretch/>
          </p:blipFill>
          <p:spPr>
            <a:xfrm>
              <a:off x="-1606101" y="6622034"/>
              <a:ext cx="1400975" cy="191345"/>
            </a:xfrm>
            <a:prstGeom prst="rect">
              <a:avLst/>
            </a:prstGeom>
            <a:ln>
              <a:noFill/>
            </a:ln>
          </p:spPr>
        </p:pic>
      </p:grpSp>
      <p:cxnSp>
        <p:nvCxnSpPr>
          <p:cNvPr id="5" name="コネクタ: カギ線 4">
            <a:extLst>
              <a:ext uri="{FF2B5EF4-FFF2-40B4-BE49-F238E27FC236}">
                <a16:creationId xmlns:a16="http://schemas.microsoft.com/office/drawing/2014/main" id="{DA2E0492-8E1A-2EBB-2DC5-BD8586E92602}"/>
              </a:ext>
            </a:extLst>
          </p:cNvPr>
          <p:cNvCxnSpPr>
            <a:cxnSpLocks/>
            <a:stCxn id="42" idx="2"/>
            <a:endCxn id="39" idx="0"/>
          </p:cNvCxnSpPr>
          <p:nvPr/>
        </p:nvCxnSpPr>
        <p:spPr>
          <a:xfrm rot="5400000" flipH="1" flipV="1">
            <a:off x="5349107" y="2880966"/>
            <a:ext cx="2829298" cy="1917752"/>
          </a:xfrm>
          <a:prstGeom prst="bentConnector5">
            <a:avLst>
              <a:gd name="adj1" fmla="val -8080"/>
              <a:gd name="adj2" fmla="val 49943"/>
              <a:gd name="adj3" fmla="val 10808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85" name="グループ化 84">
            <a:extLst>
              <a:ext uri="{FF2B5EF4-FFF2-40B4-BE49-F238E27FC236}">
                <a16:creationId xmlns:a16="http://schemas.microsoft.com/office/drawing/2014/main" id="{12D659FC-FD88-075F-E57F-244D1DAA0AEC}"/>
              </a:ext>
            </a:extLst>
          </p:cNvPr>
          <p:cNvGrpSpPr/>
          <p:nvPr/>
        </p:nvGrpSpPr>
        <p:grpSpPr>
          <a:xfrm>
            <a:off x="4995316" y="1851964"/>
            <a:ext cx="1621219" cy="3402527"/>
            <a:chOff x="4995316" y="1851964"/>
            <a:chExt cx="1621219" cy="3402527"/>
          </a:xfrm>
        </p:grpSpPr>
        <p:grpSp>
          <p:nvGrpSpPr>
            <p:cNvPr id="64" name="グループ化 63">
              <a:extLst>
                <a:ext uri="{FF2B5EF4-FFF2-40B4-BE49-F238E27FC236}">
                  <a16:creationId xmlns:a16="http://schemas.microsoft.com/office/drawing/2014/main" id="{855F691D-E180-8F34-559B-AC3E258D02B3}"/>
                </a:ext>
              </a:extLst>
            </p:cNvPr>
            <p:cNvGrpSpPr/>
            <p:nvPr/>
          </p:nvGrpSpPr>
          <p:grpSpPr>
            <a:xfrm>
              <a:off x="4995316" y="1851964"/>
              <a:ext cx="1621219" cy="3402527"/>
              <a:chOff x="-3429000" y="674237"/>
              <a:chExt cx="3090085" cy="6329330"/>
            </a:xfrm>
          </p:grpSpPr>
          <p:pic>
            <p:nvPicPr>
              <p:cNvPr id="42" name="図 41" descr="グラフィカル ユーザー インターフェイス, アプリケーション&#10;&#10;自動的に生成された説明">
                <a:extLst>
                  <a:ext uri="{FF2B5EF4-FFF2-40B4-BE49-F238E27FC236}">
                    <a16:creationId xmlns:a16="http://schemas.microsoft.com/office/drawing/2014/main" id="{008470D1-6FAB-3006-275F-1243ABA3EBB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4916" b="2793"/>
              <a:stretch/>
            </p:blipFill>
            <p:spPr>
              <a:xfrm>
                <a:off x="-3429000" y="674237"/>
                <a:ext cx="3086100" cy="6329330"/>
              </a:xfrm>
              <a:prstGeom prst="rect">
                <a:avLst/>
              </a:prstGeom>
              <a:ln>
                <a:solidFill>
                  <a:schemeClr val="tx1"/>
                </a:solidFill>
              </a:ln>
            </p:spPr>
          </p:pic>
          <p:pic>
            <p:nvPicPr>
              <p:cNvPr id="44" name="図 43">
                <a:extLst>
                  <a:ext uri="{FF2B5EF4-FFF2-40B4-BE49-F238E27FC236}">
                    <a16:creationId xmlns:a16="http://schemas.microsoft.com/office/drawing/2014/main" id="{16D3CC8B-75ED-112B-24A8-ABD50D91DFE2}"/>
                  </a:ext>
                </a:extLst>
              </p:cNvPr>
              <p:cNvPicPr>
                <a:picLocks noChangeAspect="1"/>
              </p:cNvPicPr>
              <p:nvPr/>
            </p:nvPicPr>
            <p:blipFill>
              <a:blip r:embed="rId10"/>
              <a:stretch>
                <a:fillRect/>
              </a:stretch>
            </p:blipFill>
            <p:spPr>
              <a:xfrm>
                <a:off x="-3389865" y="2089589"/>
                <a:ext cx="481102" cy="209580"/>
              </a:xfrm>
              <a:prstGeom prst="rect">
                <a:avLst/>
              </a:prstGeom>
            </p:spPr>
          </p:pic>
          <p:pic>
            <p:nvPicPr>
              <p:cNvPr id="59" name="図 58" descr="グラフィカル ユーザー インターフェイス, アプリケーション&#10;&#10;自動的に生成された説明">
                <a:extLst>
                  <a:ext uri="{FF2B5EF4-FFF2-40B4-BE49-F238E27FC236}">
                    <a16:creationId xmlns:a16="http://schemas.microsoft.com/office/drawing/2014/main" id="{76B17C1D-55ED-0C76-0FD4-99E664CD70D8}"/>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sharpenSoften amount="-100000"/>
                        </a14:imgEffect>
                      </a14:imgLayer>
                    </a14:imgProps>
                  </a:ext>
                  <a:ext uri="{28A0092B-C50C-407E-A947-70E740481C1C}">
                    <a14:useLocalDpi xmlns:a14="http://schemas.microsoft.com/office/drawing/2010/main" val="0"/>
                  </a:ext>
                </a:extLst>
              </a:blip>
              <a:srcRect l="11689" t="67053" b="23751"/>
              <a:stretch/>
            </p:blipFill>
            <p:spPr>
              <a:xfrm>
                <a:off x="-3079538" y="4889024"/>
                <a:ext cx="2725348" cy="630712"/>
              </a:xfrm>
              <a:prstGeom prst="rect">
                <a:avLst/>
              </a:prstGeom>
              <a:ln>
                <a:noFill/>
              </a:ln>
            </p:spPr>
          </p:pic>
          <p:pic>
            <p:nvPicPr>
              <p:cNvPr id="60" name="図 59" descr="グラフィカル ユーザー インターフェイス, アプリケーション&#10;&#10;自動的に生成された説明">
                <a:extLst>
                  <a:ext uri="{FF2B5EF4-FFF2-40B4-BE49-F238E27FC236}">
                    <a16:creationId xmlns:a16="http://schemas.microsoft.com/office/drawing/2014/main" id="{456CE71E-F9EA-3004-7B9B-578C3B3DA1B6}"/>
                  </a:ext>
                </a:extLst>
              </p:cNvPr>
              <p:cNvPicPr>
                <a:picLocks noChangeAspect="1"/>
              </p:cNvPicPr>
              <p:nvPr/>
            </p:nvPicPr>
            <p:blipFill rotWithShape="1">
              <a:blip r:embed="rId13" cstate="print">
                <a:extLst>
                  <a:ext uri="{BEBA8EAE-BF5A-486C-A8C5-ECC9F3942E4B}">
                    <a14:imgProps xmlns:a14="http://schemas.microsoft.com/office/drawing/2010/main">
                      <a14:imgLayer r:embed="rId14">
                        <a14:imgEffect>
                          <a14:sharpenSoften amount="-100000"/>
                        </a14:imgEffect>
                      </a14:imgLayer>
                    </a14:imgProps>
                  </a:ext>
                  <a:ext uri="{28A0092B-C50C-407E-A947-70E740481C1C}">
                    <a14:useLocalDpi xmlns:a14="http://schemas.microsoft.com/office/drawing/2010/main" val="0"/>
                  </a:ext>
                </a:extLst>
              </a:blip>
              <a:srcRect t="4916" b="76318"/>
              <a:stretch/>
            </p:blipFill>
            <p:spPr>
              <a:xfrm>
                <a:off x="-3425015" y="675829"/>
                <a:ext cx="3086100" cy="1286956"/>
              </a:xfrm>
              <a:prstGeom prst="rect">
                <a:avLst/>
              </a:prstGeom>
              <a:ln>
                <a:noFill/>
              </a:ln>
            </p:spPr>
          </p:pic>
        </p:grpSp>
        <p:pic>
          <p:nvPicPr>
            <p:cNvPr id="78" name="図 77" descr="グラフィカル ユーザー インターフェイス, アプリケーション&#10;&#10;自動的に生成された説明">
              <a:extLst>
                <a:ext uri="{FF2B5EF4-FFF2-40B4-BE49-F238E27FC236}">
                  <a16:creationId xmlns:a16="http://schemas.microsoft.com/office/drawing/2014/main" id="{EB165638-2696-6D5B-ABA6-EDFAE612167F}"/>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sharpenSoften amount="-100000"/>
                      </a14:imgEffect>
                    </a14:imgLayer>
                  </a14:imgProps>
                </a:ext>
                <a:ext uri="{28A0092B-C50C-407E-A947-70E740481C1C}">
                  <a14:useLocalDpi xmlns:a14="http://schemas.microsoft.com/office/drawing/2010/main" val="0"/>
                </a:ext>
              </a:extLst>
            </a:blip>
            <a:srcRect l="11689" t="81819" b="13669"/>
            <a:stretch/>
          </p:blipFill>
          <p:spPr>
            <a:xfrm>
              <a:off x="5157274" y="4689304"/>
              <a:ext cx="1429859" cy="166347"/>
            </a:xfrm>
            <a:prstGeom prst="rect">
              <a:avLst/>
            </a:prstGeom>
            <a:ln>
              <a:noFill/>
            </a:ln>
          </p:spPr>
        </p:pic>
      </p:grpSp>
      <p:grpSp>
        <p:nvGrpSpPr>
          <p:cNvPr id="86" name="図形グループ 26">
            <a:extLst>
              <a:ext uri="{FF2B5EF4-FFF2-40B4-BE49-F238E27FC236}">
                <a16:creationId xmlns:a16="http://schemas.microsoft.com/office/drawing/2014/main" id="{6F49C9F8-ABF4-DFCA-C37D-2CB92C58CC3B}"/>
              </a:ext>
            </a:extLst>
          </p:cNvPr>
          <p:cNvGrpSpPr/>
          <p:nvPr/>
        </p:nvGrpSpPr>
        <p:grpSpPr>
          <a:xfrm>
            <a:off x="463658" y="3047297"/>
            <a:ext cx="296586" cy="293005"/>
            <a:chOff x="5101121" y="3995693"/>
            <a:chExt cx="296586" cy="293005"/>
          </a:xfrm>
        </p:grpSpPr>
        <p:sp>
          <p:nvSpPr>
            <p:cNvPr id="87" name="円/楕円 27">
              <a:extLst>
                <a:ext uri="{FF2B5EF4-FFF2-40B4-BE49-F238E27FC236}">
                  <a16:creationId xmlns:a16="http://schemas.microsoft.com/office/drawing/2014/main" id="{C6CBD3C4-56BC-50D1-C1C1-4713A26D4F95}"/>
                </a:ext>
              </a:extLst>
            </p:cNvPr>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フリーフォーム 28">
              <a:extLst>
                <a:ext uri="{FF2B5EF4-FFF2-40B4-BE49-F238E27FC236}">
                  <a16:creationId xmlns:a16="http://schemas.microsoft.com/office/drawing/2014/main" id="{4CD2DA05-F464-61AA-E12B-946DD265FB0C}"/>
                </a:ext>
              </a:extLst>
            </p:cNvPr>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8" name="正方形/長方形 97">
            <a:extLst>
              <a:ext uri="{FF2B5EF4-FFF2-40B4-BE49-F238E27FC236}">
                <a16:creationId xmlns:a16="http://schemas.microsoft.com/office/drawing/2014/main" id="{68CCC097-60AD-5EE5-48F3-A27C318FE314}"/>
              </a:ext>
            </a:extLst>
          </p:cNvPr>
          <p:cNvSpPr/>
          <p:nvPr/>
        </p:nvSpPr>
        <p:spPr>
          <a:xfrm>
            <a:off x="5015848" y="4107916"/>
            <a:ext cx="1607770" cy="320576"/>
          </a:xfrm>
          <a:prstGeom prst="rect">
            <a:avLst/>
          </a:prstGeom>
          <a:noFill/>
          <a:ln w="19050" cap="sq">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3" name="正方形/長方形 102">
            <a:extLst>
              <a:ext uri="{FF2B5EF4-FFF2-40B4-BE49-F238E27FC236}">
                <a16:creationId xmlns:a16="http://schemas.microsoft.com/office/drawing/2014/main" id="{80B13A45-F236-5EDE-CA8F-6B6632AE8E3F}"/>
              </a:ext>
            </a:extLst>
          </p:cNvPr>
          <p:cNvSpPr/>
          <p:nvPr/>
        </p:nvSpPr>
        <p:spPr>
          <a:xfrm>
            <a:off x="5015280" y="4457700"/>
            <a:ext cx="1607770" cy="201980"/>
          </a:xfrm>
          <a:prstGeom prst="rect">
            <a:avLst/>
          </a:prstGeom>
          <a:noFill/>
          <a:ln w="19050" cap="sq">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4" name="正方形/長方形 103">
            <a:extLst>
              <a:ext uri="{FF2B5EF4-FFF2-40B4-BE49-F238E27FC236}">
                <a16:creationId xmlns:a16="http://schemas.microsoft.com/office/drawing/2014/main" id="{27797367-A331-32E9-F2CC-837D85EEEC17}"/>
              </a:ext>
            </a:extLst>
          </p:cNvPr>
          <p:cNvSpPr/>
          <p:nvPr/>
        </p:nvSpPr>
        <p:spPr>
          <a:xfrm>
            <a:off x="5013325" y="4689475"/>
            <a:ext cx="1607770" cy="166176"/>
          </a:xfrm>
          <a:prstGeom prst="rect">
            <a:avLst/>
          </a:prstGeom>
          <a:noFill/>
          <a:ln w="19050" cap="sq">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5" name="正方形/長方形 104">
            <a:extLst>
              <a:ext uri="{FF2B5EF4-FFF2-40B4-BE49-F238E27FC236}">
                <a16:creationId xmlns:a16="http://schemas.microsoft.com/office/drawing/2014/main" id="{5FC3CA0D-D961-AA5F-6B47-65DA4E5981C5}"/>
              </a:ext>
            </a:extLst>
          </p:cNvPr>
          <p:cNvSpPr/>
          <p:nvPr/>
        </p:nvSpPr>
        <p:spPr>
          <a:xfrm>
            <a:off x="5015280" y="4885275"/>
            <a:ext cx="1607770" cy="166176"/>
          </a:xfrm>
          <a:prstGeom prst="rect">
            <a:avLst/>
          </a:prstGeom>
          <a:noFill/>
          <a:ln w="19050" cap="sq">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6" name="正方形/長方形 105">
            <a:extLst>
              <a:ext uri="{FF2B5EF4-FFF2-40B4-BE49-F238E27FC236}">
                <a16:creationId xmlns:a16="http://schemas.microsoft.com/office/drawing/2014/main" id="{48FF7E3E-42F4-6D9E-8D6E-63F8CBDBE778}"/>
              </a:ext>
            </a:extLst>
          </p:cNvPr>
          <p:cNvSpPr/>
          <p:nvPr/>
        </p:nvSpPr>
        <p:spPr>
          <a:xfrm>
            <a:off x="5015280" y="5078950"/>
            <a:ext cx="1607770" cy="166176"/>
          </a:xfrm>
          <a:prstGeom prst="rect">
            <a:avLst/>
          </a:prstGeom>
          <a:noFill/>
          <a:ln w="19050" cap="sq">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7" name="正方形/長方形 106">
            <a:extLst>
              <a:ext uri="{FF2B5EF4-FFF2-40B4-BE49-F238E27FC236}">
                <a16:creationId xmlns:a16="http://schemas.microsoft.com/office/drawing/2014/main" id="{BD710737-0608-C308-FED6-5DA4F3888A4C}"/>
              </a:ext>
            </a:extLst>
          </p:cNvPr>
          <p:cNvSpPr/>
          <p:nvPr/>
        </p:nvSpPr>
        <p:spPr>
          <a:xfrm>
            <a:off x="6922335" y="2623652"/>
            <a:ext cx="1607770" cy="191345"/>
          </a:xfrm>
          <a:prstGeom prst="rect">
            <a:avLst/>
          </a:prstGeom>
          <a:noFill/>
          <a:ln w="19050" cap="sq">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8" name="正方形/長方形 107">
            <a:extLst>
              <a:ext uri="{FF2B5EF4-FFF2-40B4-BE49-F238E27FC236}">
                <a16:creationId xmlns:a16="http://schemas.microsoft.com/office/drawing/2014/main" id="{98D54BE9-581D-68C5-7569-0928647C887F}"/>
              </a:ext>
            </a:extLst>
          </p:cNvPr>
          <p:cNvSpPr/>
          <p:nvPr/>
        </p:nvSpPr>
        <p:spPr>
          <a:xfrm>
            <a:off x="6922335" y="3416495"/>
            <a:ext cx="1607770" cy="2528877"/>
          </a:xfrm>
          <a:prstGeom prst="rect">
            <a:avLst/>
          </a:prstGeom>
          <a:noFill/>
          <a:ln w="19050" cap="sq">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09" name="図形グループ 86">
            <a:extLst>
              <a:ext uri="{FF2B5EF4-FFF2-40B4-BE49-F238E27FC236}">
                <a16:creationId xmlns:a16="http://schemas.microsoft.com/office/drawing/2014/main" id="{08ECE8E1-B430-717A-CEBD-8F156E7C5666}"/>
              </a:ext>
            </a:extLst>
          </p:cNvPr>
          <p:cNvGrpSpPr/>
          <p:nvPr/>
        </p:nvGrpSpPr>
        <p:grpSpPr>
          <a:xfrm>
            <a:off x="4839069" y="3962400"/>
            <a:ext cx="222831" cy="220139"/>
            <a:chOff x="2897417" y="3995693"/>
            <a:chExt cx="296587" cy="293005"/>
          </a:xfrm>
        </p:grpSpPr>
        <p:sp>
          <p:nvSpPr>
            <p:cNvPr id="110" name="円/楕円 87">
              <a:extLst>
                <a:ext uri="{FF2B5EF4-FFF2-40B4-BE49-F238E27FC236}">
                  <a16:creationId xmlns:a16="http://schemas.microsoft.com/office/drawing/2014/main" id="{6D85A845-E02F-9399-004C-2412A3ADECA1}"/>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テキスト ボックス 110">
              <a:extLst>
                <a:ext uri="{FF2B5EF4-FFF2-40B4-BE49-F238E27FC236}">
                  <a16:creationId xmlns:a16="http://schemas.microsoft.com/office/drawing/2014/main" id="{62FF0205-E86F-8C5B-ECAD-C2339CCA10CB}"/>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112" name="図形グループ 83">
            <a:extLst>
              <a:ext uri="{FF2B5EF4-FFF2-40B4-BE49-F238E27FC236}">
                <a16:creationId xmlns:a16="http://schemas.microsoft.com/office/drawing/2014/main" id="{AA189738-9FC2-D44A-7B34-F95CCF0752E7}"/>
              </a:ext>
            </a:extLst>
          </p:cNvPr>
          <p:cNvGrpSpPr/>
          <p:nvPr/>
        </p:nvGrpSpPr>
        <p:grpSpPr>
          <a:xfrm>
            <a:off x="4839070" y="4343400"/>
            <a:ext cx="222830" cy="220139"/>
            <a:chOff x="3546641" y="3995693"/>
            <a:chExt cx="296586" cy="293005"/>
          </a:xfrm>
        </p:grpSpPr>
        <p:sp>
          <p:nvSpPr>
            <p:cNvPr id="113" name="円/楕円 84">
              <a:extLst>
                <a:ext uri="{FF2B5EF4-FFF2-40B4-BE49-F238E27FC236}">
                  <a16:creationId xmlns:a16="http://schemas.microsoft.com/office/drawing/2014/main" id="{1188BAA3-E3FC-5E2F-F5D9-665BB14CF3F2}"/>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フリーフォーム 85">
              <a:extLst>
                <a:ext uri="{FF2B5EF4-FFF2-40B4-BE49-F238E27FC236}">
                  <a16:creationId xmlns:a16="http://schemas.microsoft.com/office/drawing/2014/main" id="{108C4B5C-2B34-F3D6-F8F8-1D28A2F0A4C5}"/>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5" name="図形グループ 43">
            <a:extLst>
              <a:ext uri="{FF2B5EF4-FFF2-40B4-BE49-F238E27FC236}">
                <a16:creationId xmlns:a16="http://schemas.microsoft.com/office/drawing/2014/main" id="{21FE335F-CBA0-415C-A081-E2ECC0EB9CE1}"/>
              </a:ext>
            </a:extLst>
          </p:cNvPr>
          <p:cNvGrpSpPr/>
          <p:nvPr/>
        </p:nvGrpSpPr>
        <p:grpSpPr>
          <a:xfrm>
            <a:off x="6841478" y="3264608"/>
            <a:ext cx="222830" cy="220139"/>
            <a:chOff x="7423697" y="3995693"/>
            <a:chExt cx="296586" cy="293005"/>
          </a:xfrm>
        </p:grpSpPr>
        <p:sp>
          <p:nvSpPr>
            <p:cNvPr id="116" name="円/楕円 44">
              <a:extLst>
                <a:ext uri="{FF2B5EF4-FFF2-40B4-BE49-F238E27FC236}">
                  <a16:creationId xmlns:a16="http://schemas.microsoft.com/office/drawing/2014/main" id="{457868C8-D071-297B-B6A8-1344C5540440}"/>
                </a:ext>
              </a:extLst>
            </p:cNvPr>
            <p:cNvSpPr/>
            <p:nvPr/>
          </p:nvSpPr>
          <p:spPr>
            <a:xfrm>
              <a:off x="742492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フリーフォーム 45">
              <a:extLst>
                <a:ext uri="{FF2B5EF4-FFF2-40B4-BE49-F238E27FC236}">
                  <a16:creationId xmlns:a16="http://schemas.microsoft.com/office/drawing/2014/main" id="{F3D84C1B-C866-FE2C-D8F9-118C56DCB04D}"/>
                </a:ext>
              </a:extLst>
            </p:cNvPr>
            <p:cNvSpPr/>
            <p:nvPr/>
          </p:nvSpPr>
          <p:spPr>
            <a:xfrm>
              <a:off x="7423697" y="3995693"/>
              <a:ext cx="296586" cy="293005"/>
            </a:xfrm>
            <a:custGeom>
              <a:avLst/>
              <a:gdLst/>
              <a:ahLst/>
              <a:cxnLst/>
              <a:rect l="l" t="t" r="r" b="b"/>
              <a:pathLst>
                <a:path w="296586" h="293005">
                  <a:moveTo>
                    <a:pt x="83995" y="53718"/>
                  </a:moveTo>
                  <a:lnTo>
                    <a:pt x="83995" y="89692"/>
                  </a:lnTo>
                  <a:lnTo>
                    <a:pt x="173361" y="89692"/>
                  </a:lnTo>
                  <a:lnTo>
                    <a:pt x="90343" y="243357"/>
                  </a:lnTo>
                  <a:lnTo>
                    <a:pt x="139666" y="243357"/>
                  </a:lnTo>
                  <a:lnTo>
                    <a:pt x="219591" y="89041"/>
                  </a:lnTo>
                  <a:lnTo>
                    <a:pt x="219591" y="53718"/>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8" name="図形グループ 42">
            <a:extLst>
              <a:ext uri="{FF2B5EF4-FFF2-40B4-BE49-F238E27FC236}">
                <a16:creationId xmlns:a16="http://schemas.microsoft.com/office/drawing/2014/main" id="{20C217F3-DC82-2E3C-6A46-A81FAE029676}"/>
              </a:ext>
            </a:extLst>
          </p:cNvPr>
          <p:cNvGrpSpPr/>
          <p:nvPr/>
        </p:nvGrpSpPr>
        <p:grpSpPr>
          <a:xfrm>
            <a:off x="6836179" y="2447771"/>
            <a:ext cx="222830" cy="220139"/>
            <a:chOff x="6801905" y="3995693"/>
            <a:chExt cx="296586" cy="293005"/>
          </a:xfrm>
        </p:grpSpPr>
        <p:sp>
          <p:nvSpPr>
            <p:cNvPr id="119" name="円/楕円 43">
              <a:extLst>
                <a:ext uri="{FF2B5EF4-FFF2-40B4-BE49-F238E27FC236}">
                  <a16:creationId xmlns:a16="http://schemas.microsoft.com/office/drawing/2014/main" id="{13695FB8-7A7C-32C2-54D1-D2389136B6AD}"/>
                </a:ext>
              </a:extLst>
            </p:cNvPr>
            <p:cNvSpPr/>
            <p:nvPr/>
          </p:nvSpPr>
          <p:spPr>
            <a:xfrm>
              <a:off x="680313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フリーフォーム 44">
              <a:extLst>
                <a:ext uri="{FF2B5EF4-FFF2-40B4-BE49-F238E27FC236}">
                  <a16:creationId xmlns:a16="http://schemas.microsoft.com/office/drawing/2014/main" id="{0194D94F-F8D0-A1B2-6975-665CC86329A3}"/>
                </a:ext>
              </a:extLst>
            </p:cNvPr>
            <p:cNvSpPr/>
            <p:nvPr/>
          </p:nvSpPr>
          <p:spPr>
            <a:xfrm>
              <a:off x="6801905" y="3995693"/>
              <a:ext cx="296586" cy="293005"/>
            </a:xfrm>
            <a:custGeom>
              <a:avLst/>
              <a:gdLst/>
              <a:ahLst/>
              <a:cxnLst/>
              <a:rect l="l" t="t" r="r" b="b"/>
              <a:pathLst>
                <a:path w="296586" h="293005">
                  <a:moveTo>
                    <a:pt x="144224" y="146991"/>
                  </a:moveTo>
                  <a:cubicBezTo>
                    <a:pt x="153991" y="146991"/>
                    <a:pt x="160882" y="148565"/>
                    <a:pt x="164897" y="151712"/>
                  </a:cubicBezTo>
                  <a:cubicBezTo>
                    <a:pt x="171408" y="156812"/>
                    <a:pt x="174664" y="165331"/>
                    <a:pt x="174664" y="177268"/>
                  </a:cubicBezTo>
                  <a:cubicBezTo>
                    <a:pt x="174664" y="187686"/>
                    <a:pt x="172168" y="195852"/>
                    <a:pt x="167176" y="201767"/>
                  </a:cubicBezTo>
                  <a:cubicBezTo>
                    <a:pt x="162184" y="207681"/>
                    <a:pt x="155456" y="210638"/>
                    <a:pt x="146991" y="210638"/>
                  </a:cubicBezTo>
                  <a:cubicBezTo>
                    <a:pt x="137550" y="210638"/>
                    <a:pt x="130225" y="206108"/>
                    <a:pt x="125016" y="197046"/>
                  </a:cubicBezTo>
                  <a:cubicBezTo>
                    <a:pt x="119807" y="187985"/>
                    <a:pt x="117202" y="175423"/>
                    <a:pt x="117202" y="159362"/>
                  </a:cubicBezTo>
                  <a:cubicBezTo>
                    <a:pt x="117202" y="158928"/>
                    <a:pt x="117283" y="158006"/>
                    <a:pt x="117446" y="156595"/>
                  </a:cubicBezTo>
                  <a:cubicBezTo>
                    <a:pt x="117609" y="155184"/>
                    <a:pt x="117690" y="153991"/>
                    <a:pt x="117690" y="153014"/>
                  </a:cubicBezTo>
                  <a:cubicBezTo>
                    <a:pt x="126698" y="148999"/>
                    <a:pt x="135542" y="146991"/>
                    <a:pt x="144224" y="146991"/>
                  </a:cubicBezTo>
                  <a:close/>
                  <a:moveTo>
                    <a:pt x="168315" y="46718"/>
                  </a:moveTo>
                  <a:cubicBezTo>
                    <a:pt x="138255" y="46718"/>
                    <a:pt x="115194" y="56756"/>
                    <a:pt x="99133" y="76832"/>
                  </a:cubicBezTo>
                  <a:cubicBezTo>
                    <a:pt x="83941" y="95932"/>
                    <a:pt x="76344" y="122411"/>
                    <a:pt x="76344" y="156269"/>
                  </a:cubicBezTo>
                  <a:cubicBezTo>
                    <a:pt x="76344" y="187632"/>
                    <a:pt x="83886" y="211344"/>
                    <a:pt x="98971" y="227405"/>
                  </a:cubicBezTo>
                  <a:cubicBezTo>
                    <a:pt x="110365" y="239559"/>
                    <a:pt x="126372" y="245636"/>
                    <a:pt x="146991" y="245636"/>
                  </a:cubicBezTo>
                  <a:cubicBezTo>
                    <a:pt x="165765" y="245636"/>
                    <a:pt x="181772" y="239342"/>
                    <a:pt x="195011" y="226754"/>
                  </a:cubicBezTo>
                  <a:cubicBezTo>
                    <a:pt x="208793" y="213514"/>
                    <a:pt x="215684" y="196693"/>
                    <a:pt x="215684" y="176292"/>
                  </a:cubicBezTo>
                  <a:cubicBezTo>
                    <a:pt x="215684" y="152960"/>
                    <a:pt x="207654" y="135651"/>
                    <a:pt x="191593" y="124364"/>
                  </a:cubicBezTo>
                  <a:cubicBezTo>
                    <a:pt x="182043" y="117636"/>
                    <a:pt x="168152" y="114272"/>
                    <a:pt x="149921" y="114272"/>
                  </a:cubicBezTo>
                  <a:cubicBezTo>
                    <a:pt x="138743" y="114272"/>
                    <a:pt x="128977" y="117528"/>
                    <a:pt x="120620" y="124039"/>
                  </a:cubicBezTo>
                  <a:cubicBezTo>
                    <a:pt x="127891" y="95824"/>
                    <a:pt x="142650" y="81716"/>
                    <a:pt x="164897" y="81716"/>
                  </a:cubicBezTo>
                  <a:cubicBezTo>
                    <a:pt x="177377" y="81716"/>
                    <a:pt x="186818" y="84049"/>
                    <a:pt x="193221" y="88715"/>
                  </a:cubicBezTo>
                  <a:lnTo>
                    <a:pt x="197616" y="88715"/>
                  </a:lnTo>
                  <a:lnTo>
                    <a:pt x="197616" y="51601"/>
                  </a:lnTo>
                  <a:cubicBezTo>
                    <a:pt x="187849" y="48346"/>
                    <a:pt x="178082" y="46718"/>
                    <a:pt x="168315" y="46718"/>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1" name="図形グループ 45">
            <a:extLst>
              <a:ext uri="{FF2B5EF4-FFF2-40B4-BE49-F238E27FC236}">
                <a16:creationId xmlns:a16="http://schemas.microsoft.com/office/drawing/2014/main" id="{C2305537-1294-13FB-CD03-7BC61DFD231D}"/>
              </a:ext>
            </a:extLst>
          </p:cNvPr>
          <p:cNvGrpSpPr/>
          <p:nvPr/>
        </p:nvGrpSpPr>
        <p:grpSpPr>
          <a:xfrm>
            <a:off x="4839070" y="5037661"/>
            <a:ext cx="222830" cy="220139"/>
            <a:chOff x="5878361" y="3995693"/>
            <a:chExt cx="296586" cy="293005"/>
          </a:xfrm>
        </p:grpSpPr>
        <p:sp>
          <p:nvSpPr>
            <p:cNvPr id="122" name="円/楕円 46">
              <a:extLst>
                <a:ext uri="{FF2B5EF4-FFF2-40B4-BE49-F238E27FC236}">
                  <a16:creationId xmlns:a16="http://schemas.microsoft.com/office/drawing/2014/main" id="{AEB37AB3-3E2D-DFB7-B6F1-E796289E9A94}"/>
                </a:ext>
              </a:extLst>
            </p:cNvPr>
            <p:cNvSpPr/>
            <p:nvPr/>
          </p:nvSpPr>
          <p:spPr>
            <a:xfrm>
              <a:off x="587959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フリーフォーム 47">
              <a:extLst>
                <a:ext uri="{FF2B5EF4-FFF2-40B4-BE49-F238E27FC236}">
                  <a16:creationId xmlns:a16="http://schemas.microsoft.com/office/drawing/2014/main" id="{13012AAF-5298-2698-A4EA-26E35521F729}"/>
                </a:ext>
              </a:extLst>
            </p:cNvPr>
            <p:cNvSpPr/>
            <p:nvPr/>
          </p:nvSpPr>
          <p:spPr>
            <a:xfrm>
              <a:off x="5878361" y="3995693"/>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7" name="図形グループ 26">
            <a:extLst>
              <a:ext uri="{FF2B5EF4-FFF2-40B4-BE49-F238E27FC236}">
                <a16:creationId xmlns:a16="http://schemas.microsoft.com/office/drawing/2014/main" id="{D7013467-5695-7C45-0CD6-F7F79FE6C400}"/>
              </a:ext>
            </a:extLst>
          </p:cNvPr>
          <p:cNvGrpSpPr/>
          <p:nvPr/>
        </p:nvGrpSpPr>
        <p:grpSpPr>
          <a:xfrm>
            <a:off x="4839070" y="4800600"/>
            <a:ext cx="222830" cy="220139"/>
            <a:chOff x="5101121" y="3995693"/>
            <a:chExt cx="296586" cy="293005"/>
          </a:xfrm>
        </p:grpSpPr>
        <p:sp>
          <p:nvSpPr>
            <p:cNvPr id="128" name="円/楕円 27">
              <a:extLst>
                <a:ext uri="{FF2B5EF4-FFF2-40B4-BE49-F238E27FC236}">
                  <a16:creationId xmlns:a16="http://schemas.microsoft.com/office/drawing/2014/main" id="{DA66D1A8-3E52-1462-0089-28B7BF2D5AEC}"/>
                </a:ext>
              </a:extLst>
            </p:cNvPr>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フリーフォーム 28">
              <a:extLst>
                <a:ext uri="{FF2B5EF4-FFF2-40B4-BE49-F238E27FC236}">
                  <a16:creationId xmlns:a16="http://schemas.microsoft.com/office/drawing/2014/main" id="{9640C49C-19BF-F134-46CF-57837EFFED0A}"/>
                </a:ext>
              </a:extLst>
            </p:cNvPr>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0" name="図形グループ 80">
            <a:extLst>
              <a:ext uri="{FF2B5EF4-FFF2-40B4-BE49-F238E27FC236}">
                <a16:creationId xmlns:a16="http://schemas.microsoft.com/office/drawing/2014/main" id="{FC24E026-4F8B-6498-2D32-628BF0F47524}"/>
              </a:ext>
            </a:extLst>
          </p:cNvPr>
          <p:cNvGrpSpPr/>
          <p:nvPr/>
        </p:nvGrpSpPr>
        <p:grpSpPr>
          <a:xfrm>
            <a:off x="4839070" y="4572000"/>
            <a:ext cx="222830" cy="220139"/>
            <a:chOff x="4232441" y="3995693"/>
            <a:chExt cx="296586" cy="293005"/>
          </a:xfrm>
        </p:grpSpPr>
        <p:sp>
          <p:nvSpPr>
            <p:cNvPr id="131" name="円/楕円 81">
              <a:extLst>
                <a:ext uri="{FF2B5EF4-FFF2-40B4-BE49-F238E27FC236}">
                  <a16:creationId xmlns:a16="http://schemas.microsoft.com/office/drawing/2014/main" id="{27947CAA-570D-17E1-6BC0-427DDDD40028}"/>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フリーフォーム 82">
              <a:extLst>
                <a:ext uri="{FF2B5EF4-FFF2-40B4-BE49-F238E27FC236}">
                  <a16:creationId xmlns:a16="http://schemas.microsoft.com/office/drawing/2014/main" id="{B45394FE-6ECD-6D6A-DEA4-693C6E7B76D2}"/>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317933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90C6AD7A-25C3-4CCC-901C-8ADB1E455016}"/>
              </a:ext>
            </a:extLst>
          </p:cNvPr>
          <p:cNvSpPr txBox="1">
            <a:spLocks/>
          </p:cNvSpPr>
          <p:nvPr/>
        </p:nvSpPr>
        <p:spPr>
          <a:xfrm>
            <a:off x="503428" y="517383"/>
            <a:ext cx="1447800"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rgbClr val="009650"/>
                </a:solidFill>
                <a:latin typeface="Meiryo" charset="-128"/>
                <a:ea typeface="Meiryo" charset="-128"/>
                <a:cs typeface="Meiryo" charset="-128"/>
              </a:rPr>
              <a:t>目　次</a:t>
            </a:r>
          </a:p>
        </p:txBody>
      </p:sp>
      <p:cxnSp>
        <p:nvCxnSpPr>
          <p:cNvPr id="4" name="直線コネクタ 3"/>
          <p:cNvCxnSpPr/>
          <p:nvPr/>
        </p:nvCxnSpPr>
        <p:spPr>
          <a:xfrm>
            <a:off x="1685172" y="1905000"/>
            <a:ext cx="720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pic>
        <p:nvPicPr>
          <p:cNvPr id="5" name="Picture 2" descr="パソコンのモニターを見せる医師のイラスト">
            <a:extLst>
              <a:ext uri="{FF2B5EF4-FFF2-40B4-BE49-F238E27FC236}">
                <a16:creationId xmlns:a16="http://schemas.microsoft.com/office/drawing/2014/main" id="{682EDA62-4183-4B34-8859-72E917F85D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613" y="3985901"/>
            <a:ext cx="1256066" cy="133624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コネクタ 5"/>
          <p:cNvCxnSpPr/>
          <p:nvPr/>
        </p:nvCxnSpPr>
        <p:spPr>
          <a:xfrm>
            <a:off x="1685172" y="3399025"/>
            <a:ext cx="720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9CF3A06B-F008-3B62-2379-C187C7EEF9A3}"/>
              </a:ext>
            </a:extLst>
          </p:cNvPr>
          <p:cNvSpPr txBox="1"/>
          <p:nvPr/>
        </p:nvSpPr>
        <p:spPr>
          <a:xfrm>
            <a:off x="1780222" y="502543"/>
            <a:ext cx="6840000" cy="4647426"/>
          </a:xfrm>
          <a:prstGeom prst="rect">
            <a:avLst/>
          </a:prstGeom>
          <a:noFill/>
        </p:spPr>
        <p:txBody>
          <a:bodyPr wrap="square" rIns="72000" rtlCol="0">
            <a:spAutoFit/>
          </a:bodyPr>
          <a:lstStyle/>
          <a:p>
            <a:pPr>
              <a:spcBef>
                <a:spcPts val="600"/>
              </a:spcBef>
              <a:tabLst>
                <a:tab pos="354013" algn="l"/>
                <a:tab pos="708025" algn="l"/>
              </a:tabLst>
            </a:pPr>
            <a:r>
              <a:rPr lang="en-US" altLang="ja-JP" sz="2400" b="1" dirty="0">
                <a:solidFill>
                  <a:srgbClr val="009650"/>
                </a:solidFill>
                <a:latin typeface="Meiryo" charset="-128"/>
                <a:ea typeface="Meiryo" charset="-128"/>
                <a:cs typeface="Meiryo" charset="-128"/>
              </a:rPr>
              <a:t>1.	</a:t>
            </a:r>
            <a:r>
              <a:rPr lang="ja-JP" altLang="en-US" sz="2400" b="1" dirty="0">
                <a:solidFill>
                  <a:srgbClr val="009650"/>
                </a:solidFill>
                <a:latin typeface="Meiryo" charset="-128"/>
                <a:ea typeface="Meiryo" charset="-128"/>
                <a:cs typeface="Meiryo" charset="-128"/>
              </a:rPr>
              <a:t>オンライン診療とは何かを知りましょう</a:t>
            </a:r>
            <a:endParaRPr lang="en-US" altLang="ja-JP" sz="2400" b="1" dirty="0">
              <a:solidFill>
                <a:srgbClr val="009650"/>
              </a:solidFill>
              <a:latin typeface="Meiryo" charset="-128"/>
              <a:ea typeface="Meiryo" charset="-128"/>
              <a:cs typeface="Meiryo" charset="-128"/>
            </a:endParaRPr>
          </a:p>
          <a:p>
            <a:pPr algn="dist">
              <a:spcBef>
                <a:spcPts val="600"/>
              </a:spcBef>
              <a:tabLst>
                <a:tab pos="354013" algn="l"/>
                <a:tab pos="708025" algn="l"/>
              </a:tabLst>
            </a:pPr>
            <a:r>
              <a:rPr lang="en-US" altLang="ja-JP" sz="1800" b="1" dirty="0">
                <a:latin typeface="Meiryo" charset="-128"/>
                <a:ea typeface="Meiryo" charset="-128"/>
                <a:cs typeface="Meiryo" charset="-128"/>
              </a:rPr>
              <a:t>	A. </a:t>
            </a:r>
            <a:r>
              <a:rPr lang="ja-JP" altLang="en-US" sz="1800" b="1" dirty="0">
                <a:latin typeface="Meiryo" charset="-128"/>
                <a:ea typeface="Meiryo" charset="-128"/>
                <a:cs typeface="Meiryo" charset="-128"/>
              </a:rPr>
              <a:t>オンライン診療とは</a:t>
            </a:r>
            <a:r>
              <a:rPr lang="en-US" altLang="ja-JP" sz="1800" b="1" dirty="0">
                <a:latin typeface="Meiryo" charset="-128"/>
                <a:ea typeface="Meiryo" charset="-128"/>
                <a:cs typeface="Meiryo" charset="-128"/>
              </a:rPr>
              <a:t>?……………………………………P4</a:t>
            </a:r>
            <a:endParaRPr lang="ja-JP" altLang="en-US" sz="1800" b="1" dirty="0">
              <a:latin typeface="Meiryo" charset="-128"/>
              <a:ea typeface="Meiryo" charset="-128"/>
              <a:cs typeface="Meiryo" charset="-128"/>
            </a:endParaRPr>
          </a:p>
          <a:p>
            <a:pPr algn="dist">
              <a:spcBef>
                <a:spcPts val="600"/>
              </a:spcBef>
              <a:tabLst>
                <a:tab pos="354013" algn="l"/>
                <a:tab pos="708025" algn="l"/>
              </a:tabLst>
            </a:pPr>
            <a:r>
              <a:rPr lang="en-US" altLang="ja-JP" sz="1800" b="1" dirty="0">
                <a:latin typeface="Meiryo" charset="-128"/>
                <a:ea typeface="Meiryo" charset="-128"/>
                <a:cs typeface="Meiryo" charset="-128"/>
              </a:rPr>
              <a:t>	B.	</a:t>
            </a:r>
            <a:r>
              <a:rPr lang="ja-JP" altLang="en-US" sz="1800" b="1" dirty="0">
                <a:latin typeface="Meiryo" charset="-128"/>
                <a:ea typeface="Meiryo" charset="-128"/>
                <a:cs typeface="Meiryo" charset="-128"/>
              </a:rPr>
              <a:t>オンライン診療・電話診療受診の手順</a:t>
            </a:r>
            <a:r>
              <a:rPr lang="en-US" altLang="ja-JP" sz="1800" b="1" dirty="0">
                <a:latin typeface="Meiryo" charset="-128"/>
                <a:ea typeface="Meiryo" charset="-128"/>
                <a:cs typeface="Meiryo" charset="-128"/>
              </a:rPr>
              <a:t>…………………P5</a:t>
            </a:r>
          </a:p>
          <a:p>
            <a:pPr>
              <a:spcBef>
                <a:spcPts val="600"/>
              </a:spcBef>
              <a:tabLst>
                <a:tab pos="354013" algn="l"/>
                <a:tab pos="708025" algn="l"/>
              </a:tabLst>
            </a:pPr>
            <a:endParaRPr lang="en-US" altLang="ja-JP" sz="2400" b="1" dirty="0">
              <a:solidFill>
                <a:srgbClr val="009650"/>
              </a:solidFill>
              <a:latin typeface="Meiryo" charset="-128"/>
              <a:ea typeface="Meiryo" charset="-128"/>
              <a:cs typeface="Meiryo" charset="-128"/>
            </a:endParaRPr>
          </a:p>
          <a:p>
            <a:pPr>
              <a:spcBef>
                <a:spcPts val="600"/>
              </a:spcBef>
              <a:tabLst>
                <a:tab pos="354013" algn="l"/>
                <a:tab pos="708025" algn="l"/>
              </a:tabLst>
            </a:pPr>
            <a:r>
              <a:rPr lang="en-US" altLang="ja-JP" sz="2400" b="1" dirty="0">
                <a:solidFill>
                  <a:srgbClr val="009650"/>
                </a:solidFill>
                <a:latin typeface="Meiryo" charset="-128"/>
                <a:ea typeface="Meiryo" charset="-128"/>
                <a:cs typeface="Meiryo" charset="-128"/>
              </a:rPr>
              <a:t>2.	</a:t>
            </a:r>
            <a:r>
              <a:rPr lang="ja-JP" altLang="en-US" sz="2400" b="1" dirty="0">
                <a:solidFill>
                  <a:srgbClr val="009650"/>
                </a:solidFill>
                <a:latin typeface="Meiryo" charset="-128"/>
                <a:ea typeface="Meiryo" charset="-128"/>
                <a:cs typeface="Meiryo" charset="-128"/>
              </a:rPr>
              <a:t>オンライン診療実施医療機関の検索</a:t>
            </a:r>
            <a:endParaRPr lang="en-US" altLang="ja-JP" sz="2400" b="1" dirty="0">
              <a:solidFill>
                <a:srgbClr val="009650"/>
              </a:solidFill>
              <a:latin typeface="Meiryo" charset="-128"/>
              <a:ea typeface="Meiryo" charset="-128"/>
              <a:cs typeface="Meiryo" charset="-128"/>
            </a:endParaRPr>
          </a:p>
          <a:p>
            <a:pPr algn="dist">
              <a:spcBef>
                <a:spcPts val="600"/>
              </a:spcBef>
              <a:tabLst>
                <a:tab pos="354013" algn="l"/>
                <a:tab pos="708025" algn="l"/>
              </a:tabLst>
            </a:pPr>
            <a:r>
              <a:rPr lang="en-US" altLang="ja-JP" sz="1800" b="1" dirty="0">
                <a:latin typeface="Meiryo" charset="-128"/>
                <a:ea typeface="Meiryo" charset="-128"/>
                <a:cs typeface="Meiryo" charset="-128"/>
              </a:rPr>
              <a:t>	A.	</a:t>
            </a:r>
            <a:r>
              <a:rPr lang="ja-JP" altLang="en-US" sz="1800" b="1" dirty="0">
                <a:latin typeface="Meiryo" charset="-128"/>
                <a:ea typeface="Meiryo" charset="-128"/>
                <a:cs typeface="Meiryo" charset="-128"/>
              </a:rPr>
              <a:t>ヤフーマップのインストール</a:t>
            </a:r>
            <a:r>
              <a:rPr lang="en-US" altLang="ja-JP" sz="1800" b="1" dirty="0">
                <a:latin typeface="Meiryo" charset="-128"/>
                <a:ea typeface="Meiryo" charset="-128"/>
                <a:cs typeface="Meiryo" charset="-128"/>
              </a:rPr>
              <a:t>……………………………P7	B.	</a:t>
            </a:r>
            <a:r>
              <a:rPr lang="ja-JP" altLang="en-US" sz="1800" b="1" dirty="0">
                <a:latin typeface="Meiryo" charset="-128"/>
                <a:ea typeface="Meiryo" charset="-128"/>
                <a:cs typeface="Meiryo" charset="-128"/>
              </a:rPr>
              <a:t>ヤフーマップで医療機関を探す</a:t>
            </a:r>
            <a:r>
              <a:rPr lang="en-US" altLang="ja-JP" sz="1800" b="1" dirty="0">
                <a:latin typeface="Meiryo" charset="-128"/>
                <a:ea typeface="Meiryo" charset="-128"/>
                <a:cs typeface="Meiryo" charset="-128"/>
              </a:rPr>
              <a:t>…………………………P9</a:t>
            </a:r>
            <a:endParaRPr lang="en-US" altLang="ja-JP" sz="2400" b="1" dirty="0">
              <a:solidFill>
                <a:srgbClr val="009650"/>
              </a:solidFill>
              <a:latin typeface="Meiryo" charset="-128"/>
              <a:ea typeface="Meiryo" charset="-128"/>
              <a:cs typeface="Meiryo" charset="-128"/>
            </a:endParaRPr>
          </a:p>
          <a:p>
            <a:pPr>
              <a:spcBef>
                <a:spcPts val="600"/>
              </a:spcBef>
              <a:tabLst>
                <a:tab pos="354013" algn="l"/>
                <a:tab pos="708025" algn="l"/>
              </a:tabLst>
            </a:pPr>
            <a:endParaRPr lang="en-US" altLang="ja-JP" sz="2400" b="1" dirty="0">
              <a:solidFill>
                <a:srgbClr val="009650"/>
              </a:solidFill>
              <a:latin typeface="Meiryo" charset="-128"/>
              <a:ea typeface="Meiryo" charset="-128"/>
              <a:cs typeface="Meiryo" charset="-128"/>
            </a:endParaRPr>
          </a:p>
          <a:p>
            <a:pPr>
              <a:spcBef>
                <a:spcPts val="600"/>
              </a:spcBef>
              <a:tabLst>
                <a:tab pos="354013" algn="l"/>
                <a:tab pos="708025" algn="l"/>
              </a:tabLst>
            </a:pPr>
            <a:r>
              <a:rPr lang="en-US" altLang="ja-JP" sz="2400" b="1" dirty="0">
                <a:solidFill>
                  <a:srgbClr val="009650"/>
                </a:solidFill>
                <a:latin typeface="Meiryo" charset="-128"/>
                <a:ea typeface="Meiryo" charset="-128"/>
                <a:cs typeface="Meiryo" charset="-128"/>
              </a:rPr>
              <a:t>3.	</a:t>
            </a:r>
            <a:r>
              <a:rPr lang="ja-JP" altLang="en-US" sz="2400" b="1" dirty="0">
                <a:solidFill>
                  <a:srgbClr val="009650"/>
                </a:solidFill>
                <a:latin typeface="Meiryo" charset="-128"/>
                <a:ea typeface="Meiryo" charset="-128"/>
                <a:cs typeface="Meiryo" charset="-128"/>
              </a:rPr>
              <a:t>オンライン診療アプリ</a:t>
            </a:r>
          </a:p>
          <a:p>
            <a:pPr algn="dist">
              <a:spcBef>
                <a:spcPts val="600"/>
              </a:spcBef>
              <a:tabLst>
                <a:tab pos="354013" algn="l"/>
                <a:tab pos="708025" algn="l"/>
              </a:tabLst>
            </a:pPr>
            <a:r>
              <a:rPr lang="en-US" altLang="ja-JP" sz="1800" b="1" dirty="0">
                <a:latin typeface="Meiryo" charset="-128"/>
                <a:ea typeface="Meiryo" charset="-128"/>
                <a:cs typeface="Meiryo" charset="-128"/>
              </a:rPr>
              <a:t>	A.	</a:t>
            </a:r>
            <a:r>
              <a:rPr lang="ja-JP" altLang="en-US" sz="1800" b="1" dirty="0">
                <a:latin typeface="Meiryo" charset="-128"/>
                <a:ea typeface="Meiryo" charset="-128"/>
                <a:cs typeface="Meiryo" charset="-128"/>
              </a:rPr>
              <a:t>オンライン診療</a:t>
            </a:r>
            <a:r>
              <a:rPr lang="ja-JP" altLang="en-US" sz="1800" b="1" spc="-500" dirty="0">
                <a:latin typeface="Meiryo" charset="-128"/>
                <a:ea typeface="Meiryo" charset="-128"/>
                <a:cs typeface="Meiryo" charset="-128"/>
              </a:rPr>
              <a:t>・</a:t>
            </a:r>
            <a:r>
              <a:rPr lang="ja-JP" altLang="en-US" sz="1800" b="1" dirty="0">
                <a:latin typeface="Meiryo" charset="-128"/>
                <a:ea typeface="Meiryo" charset="-128"/>
                <a:cs typeface="Meiryo" charset="-128"/>
              </a:rPr>
              <a:t>服薬指導アプリ</a:t>
            </a:r>
            <a:r>
              <a:rPr lang="en-US" altLang="ja-JP" sz="1800" b="1" dirty="0">
                <a:latin typeface="Meiryo" charset="-128"/>
                <a:ea typeface="Meiryo" charset="-128"/>
                <a:cs typeface="Meiryo" charset="-128"/>
              </a:rPr>
              <a:t>CLINICS </a:t>
            </a:r>
            <a:r>
              <a:rPr lang="en-US" altLang="ja-JP" sz="1800" dirty="0">
                <a:latin typeface="Meiryo" charset="-128"/>
                <a:ea typeface="Meiryo" charset="-128"/>
                <a:cs typeface="Meiryo" charset="-128"/>
              </a:rPr>
              <a:t> </a:t>
            </a:r>
            <a:r>
              <a:rPr lang="en-US" altLang="ja-JP" sz="1800" b="1" dirty="0">
                <a:latin typeface="Meiryo" charset="-128"/>
                <a:ea typeface="Meiryo" charset="-128"/>
                <a:cs typeface="Meiryo" charset="-128"/>
              </a:rPr>
              <a:t>…………P16</a:t>
            </a:r>
          </a:p>
          <a:p>
            <a:pPr algn="dist">
              <a:spcBef>
                <a:spcPts val="600"/>
              </a:spcBef>
              <a:tabLst>
                <a:tab pos="354013" algn="l"/>
                <a:tab pos="708025" algn="l"/>
              </a:tabLst>
            </a:pPr>
            <a:r>
              <a:rPr lang="en-US" altLang="ja-JP" sz="1800" b="1" dirty="0">
                <a:latin typeface="Meiryo" charset="-128"/>
                <a:ea typeface="Meiryo" charset="-128"/>
                <a:cs typeface="Meiryo" charset="-128"/>
              </a:rPr>
              <a:t>	B.	</a:t>
            </a:r>
            <a:r>
              <a:rPr lang="ja-JP" altLang="en-US" sz="1800" b="1" dirty="0">
                <a:latin typeface="Meiryo" charset="-128"/>
                <a:ea typeface="Meiryo" charset="-128"/>
                <a:cs typeface="Meiryo" charset="-128"/>
              </a:rPr>
              <a:t>オンライン診療アプリ</a:t>
            </a:r>
            <a:r>
              <a:rPr lang="en-US" altLang="ja-JP" sz="1800" b="1" dirty="0" err="1">
                <a:latin typeface="Meiryo" charset="-128"/>
                <a:ea typeface="Meiryo" charset="-128"/>
                <a:cs typeface="Meiryo" charset="-128"/>
              </a:rPr>
              <a:t>YaDoc</a:t>
            </a:r>
            <a:r>
              <a:rPr lang="en-US" altLang="ja-JP" sz="1800" b="1" dirty="0">
                <a:latin typeface="Meiryo" charset="-128"/>
                <a:ea typeface="Meiryo" charset="-128"/>
                <a:cs typeface="Meiryo" charset="-128"/>
              </a:rPr>
              <a:t>…………………………P38</a:t>
            </a:r>
          </a:p>
          <a:p>
            <a:pPr algn="dist">
              <a:spcBef>
                <a:spcPts val="600"/>
              </a:spcBef>
              <a:tabLst>
                <a:tab pos="354013" algn="l"/>
                <a:tab pos="708025" algn="l"/>
              </a:tabLst>
            </a:pPr>
            <a:r>
              <a:rPr lang="en-US" altLang="ja-JP" sz="1800" b="1" dirty="0">
                <a:latin typeface="Meiryo" charset="-128"/>
                <a:ea typeface="Meiryo" charset="-128"/>
                <a:cs typeface="Meiryo" charset="-128"/>
              </a:rPr>
              <a:t>	C.	</a:t>
            </a:r>
            <a:r>
              <a:rPr lang="ja-JP" altLang="en-US" sz="1800" b="1" dirty="0">
                <a:latin typeface="Meiryo" charset="-128"/>
                <a:ea typeface="Meiryo" charset="-128"/>
                <a:cs typeface="Meiryo" charset="-128"/>
              </a:rPr>
              <a:t>オンライン診</a:t>
            </a:r>
            <a:r>
              <a:rPr lang="ja-JP" altLang="en-US" sz="1800" b="1" spc="-500" dirty="0">
                <a:latin typeface="Meiryo" charset="-128"/>
                <a:ea typeface="Meiryo" charset="-128"/>
                <a:cs typeface="Meiryo" charset="-128"/>
              </a:rPr>
              <a:t>療</a:t>
            </a:r>
            <a:r>
              <a:rPr lang="ja-JP" altLang="en-US" sz="1800" b="1" dirty="0">
                <a:latin typeface="Meiryo" charset="-128"/>
                <a:ea typeface="Meiryo" charset="-128"/>
                <a:cs typeface="Meiryo" charset="-128"/>
              </a:rPr>
              <a:t>アプリ</a:t>
            </a:r>
            <a:r>
              <a:rPr lang="en-US" altLang="ja-JP" sz="1800" b="1" dirty="0" err="1">
                <a:latin typeface="Meiryo" charset="-128"/>
                <a:ea typeface="Meiryo" charset="-128"/>
                <a:cs typeface="Meiryo" charset="-128"/>
              </a:rPr>
              <a:t>curo</a:t>
            </a:r>
            <a:r>
              <a:rPr lang="en-US" altLang="ja-JP" sz="1800" b="1" spc="-1000" dirty="0" err="1">
                <a:latin typeface="Meiryo" charset="-128"/>
                <a:ea typeface="Meiryo" charset="-128"/>
                <a:cs typeface="Meiryo" charset="-128"/>
              </a:rPr>
              <a:t>n</a:t>
            </a:r>
            <a:r>
              <a:rPr lang="en-US" altLang="ja-JP" sz="1800" dirty="0">
                <a:latin typeface="Meiryo" charset="-128"/>
                <a:ea typeface="Meiryo" charset="-128"/>
                <a:cs typeface="Meiryo" charset="-128"/>
              </a:rPr>
              <a:t> </a:t>
            </a:r>
            <a:r>
              <a:rPr lang="en-US" altLang="ja-JP" sz="1800" b="1" dirty="0">
                <a:latin typeface="Meiryo" charset="-128"/>
                <a:ea typeface="Meiryo" charset="-128"/>
                <a:cs typeface="Meiryo" charset="-128"/>
              </a:rPr>
              <a:t>…………………………P56</a:t>
            </a:r>
          </a:p>
        </p:txBody>
      </p:sp>
    </p:spTree>
    <p:extLst>
      <p:ext uri="{BB962C8B-B14F-4D97-AF65-F5344CB8AC3E}">
        <p14:creationId xmlns:p14="http://schemas.microsoft.com/office/powerpoint/2010/main" val="1420417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p:cNvSpPr txBox="1">
            <a:spLocks/>
          </p:cNvSpPr>
          <p:nvPr/>
        </p:nvSpPr>
        <p:spPr>
          <a:xfrm>
            <a:off x="1560335" y="490483"/>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14000" dirty="0">
                <a:solidFill>
                  <a:srgbClr val="009650"/>
                </a:solidFill>
              </a:rPr>
              <a:t>1</a:t>
            </a:r>
            <a:endParaRPr lang="ja-JP" altLang="en-US" sz="14000" dirty="0">
              <a:solidFill>
                <a:srgbClr val="009650"/>
              </a:solidFill>
            </a:endParaRPr>
          </a:p>
          <a:p>
            <a:r>
              <a:rPr lang="en-US" altLang="ja-JP" sz="4800" dirty="0">
                <a:solidFill>
                  <a:srgbClr val="009650"/>
                </a:solidFill>
              </a:rPr>
              <a:t> </a:t>
            </a:r>
            <a:r>
              <a:rPr lang="ja-JP" altLang="en-US" sz="4800" dirty="0">
                <a:solidFill>
                  <a:srgbClr val="009650"/>
                </a:solidFill>
              </a:rPr>
              <a:t>オンライン診療とは</a:t>
            </a:r>
            <a:endParaRPr lang="en-US" altLang="ja-JP" sz="4800" dirty="0">
              <a:solidFill>
                <a:srgbClr val="009650"/>
              </a:solidFill>
            </a:endParaRPr>
          </a:p>
          <a:p>
            <a:r>
              <a:rPr lang="en-US" altLang="ja-JP" sz="4800" dirty="0">
                <a:solidFill>
                  <a:srgbClr val="009650"/>
                </a:solidFill>
              </a:rPr>
              <a:t> </a:t>
            </a:r>
            <a:r>
              <a:rPr lang="ja-JP" altLang="en-US" sz="4800" dirty="0">
                <a:solidFill>
                  <a:srgbClr val="009650"/>
                </a:solidFill>
              </a:rPr>
              <a:t>何かを知りましょう</a:t>
            </a:r>
            <a:endParaRPr lang="en-US" altLang="ja-JP" sz="4800" dirty="0">
              <a:solidFill>
                <a:srgbClr val="009650"/>
              </a:solidFill>
            </a:endParaRPr>
          </a:p>
        </p:txBody>
      </p:sp>
      <p:pic>
        <p:nvPicPr>
          <p:cNvPr id="3" name="Picture 2" descr="パソコンのモニターを見せる医師のイラスト">
            <a:extLst>
              <a:ext uri="{FF2B5EF4-FFF2-40B4-BE49-F238E27FC236}">
                <a16:creationId xmlns:a16="http://schemas.microsoft.com/office/drawing/2014/main" id="{978E008C-D917-461B-B999-F50C0E7179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594623"/>
            <a:ext cx="1368000" cy="1455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774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1792102" y="498572"/>
            <a:ext cx="7200000" cy="540000"/>
          </a:xfrm>
          <a:prstGeom prst="rect">
            <a:avLst/>
          </a:prstGeom>
        </p:spPr>
        <p:txBody>
          <a:bodyPr>
            <a:noAutofit/>
          </a:bodyPr>
          <a:lstStyle/>
          <a:p>
            <a:r>
              <a:rPr lang="ja-JP" altLang="en-US" sz="3200" b="1" dirty="0">
                <a:solidFill>
                  <a:srgbClr val="009650"/>
                </a:solidFill>
                <a:latin typeface="Meiryo" charset="-128"/>
                <a:ea typeface="Meiryo" charset="-128"/>
                <a:cs typeface="Meiryo" charset="-128"/>
              </a:rPr>
              <a:t>オンライン診療とは？</a:t>
            </a:r>
          </a:p>
        </p:txBody>
      </p:sp>
      <p:sp>
        <p:nvSpPr>
          <p:cNvPr id="3" name="サブタイトル 2"/>
          <p:cNvSpPr>
            <a:spLocks noGrp="1"/>
          </p:cNvSpPr>
          <p:nvPr>
            <p:ph type="subTitle" idx="4294967295"/>
          </p:nvPr>
        </p:nvSpPr>
        <p:spPr>
          <a:xfrm>
            <a:off x="1796472" y="2133199"/>
            <a:ext cx="6829246" cy="3482597"/>
          </a:xfrm>
          <a:prstGeom prst="rect">
            <a:avLst/>
          </a:prstGeom>
        </p:spPr>
        <p:txBody>
          <a:bodyPr lIns="91440" tIns="45720" rIns="91440" bIns="45720" numCol="1" anchor="t">
            <a:noAutofit/>
          </a:bodyPr>
          <a:lstStyle/>
          <a:p>
            <a:pPr marL="9525" marR="3810" algn="l">
              <a:lnSpc>
                <a:spcPct val="125000"/>
              </a:lnSpc>
              <a:spcBef>
                <a:spcPts val="85"/>
              </a:spcBef>
            </a:pPr>
            <a:r>
              <a:rPr lang="ja-JP" altLang="en-US" sz="2400" b="1" dirty="0">
                <a:latin typeface="Meiryo" charset="-128"/>
                <a:ea typeface="Meiryo" charset="-128"/>
                <a:cs typeface="Meiryo" charset="-128"/>
              </a:rPr>
              <a:t>お手持ちのスマートフォンや</a:t>
            </a:r>
            <a:endParaRPr lang="en-US" altLang="ja-JP" sz="2400" b="1" dirty="0">
              <a:latin typeface="Meiryo" charset="-128"/>
              <a:ea typeface="Meiryo" charset="-128"/>
              <a:cs typeface="Meiryo" charset="-128"/>
            </a:endParaRPr>
          </a:p>
          <a:p>
            <a:pPr marL="9525" marR="3810" algn="l">
              <a:lnSpc>
                <a:spcPct val="125000"/>
              </a:lnSpc>
              <a:spcBef>
                <a:spcPts val="85"/>
              </a:spcBef>
            </a:pPr>
            <a:r>
              <a:rPr lang="ja-JP" altLang="en-US" sz="2400" b="1" dirty="0">
                <a:latin typeface="Meiryo" charset="-128"/>
                <a:ea typeface="Meiryo" charset="-128"/>
                <a:cs typeface="Meiryo" charset="-128"/>
              </a:rPr>
              <a:t>パソコンなどを使った</a:t>
            </a:r>
            <a:endParaRPr lang="en-US" altLang="ja-JP" sz="2400" b="1" dirty="0">
              <a:latin typeface="Meiryo" charset="-128"/>
              <a:ea typeface="Meiryo" charset="-128"/>
              <a:cs typeface="Meiryo" charset="-128"/>
            </a:endParaRPr>
          </a:p>
          <a:p>
            <a:pPr marL="9525" marR="3810" algn="l">
              <a:lnSpc>
                <a:spcPct val="125000"/>
              </a:lnSpc>
              <a:spcBef>
                <a:spcPts val="85"/>
              </a:spcBef>
            </a:pPr>
            <a:r>
              <a:rPr lang="ja-JP" altLang="en-US" sz="2400" b="1">
                <a:latin typeface="Meiryo"/>
                <a:ea typeface="Meiryo"/>
                <a:cs typeface="Meiryo" charset="-128"/>
              </a:rPr>
              <a:t>ビデオ通話による診療のことです。</a:t>
            </a:r>
          </a:p>
          <a:p>
            <a:pPr marL="9525" marR="3810" algn="l">
              <a:lnSpc>
                <a:spcPct val="125000"/>
              </a:lnSpc>
              <a:spcBef>
                <a:spcPts val="85"/>
              </a:spcBef>
            </a:pPr>
            <a:r>
              <a:rPr lang="ja-JP" altLang="en-US" sz="2400" b="1" dirty="0">
                <a:latin typeface="Meiryo" charset="-128"/>
                <a:ea typeface="Meiryo" charset="-128"/>
                <a:cs typeface="Meiryo" charset="-128"/>
              </a:rPr>
              <a:t>ご利用にあたっては、</a:t>
            </a:r>
            <a:br>
              <a:rPr lang="ja-JP" altLang="en-US" sz="2400" b="1" dirty="0">
                <a:latin typeface="Meiryo" charset="-128"/>
                <a:ea typeface="Meiryo" charset="-128"/>
                <a:cs typeface="Meiryo" charset="-128"/>
              </a:rPr>
            </a:br>
            <a:r>
              <a:rPr lang="ja-JP" altLang="en-US" sz="2400" b="1" dirty="0">
                <a:latin typeface="Meiryo" charset="-128"/>
                <a:ea typeface="Meiryo" charset="-128"/>
                <a:cs typeface="Meiryo" charset="-128"/>
              </a:rPr>
              <a:t>高額な機器や難しいシステムは不要です。</a:t>
            </a:r>
            <a:endParaRPr lang="en-US" altLang="ja-JP" sz="2400" b="1" dirty="0">
              <a:latin typeface="Meiryo" charset="-128"/>
              <a:ea typeface="Meiryo" charset="-128"/>
              <a:cs typeface="Meiryo" charset="-128"/>
            </a:endParaRPr>
          </a:p>
          <a:p>
            <a:pPr marL="9525" marR="3810" algn="l">
              <a:lnSpc>
                <a:spcPct val="125000"/>
              </a:lnSpc>
              <a:spcBef>
                <a:spcPts val="85"/>
              </a:spcBef>
            </a:pP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実施していない医療機関もあります。</a:t>
            </a:r>
          </a:p>
        </p:txBody>
      </p:sp>
      <p:sp>
        <p:nvSpPr>
          <p:cNvPr id="4" name="Title 1"/>
          <p:cNvSpPr txBox="1">
            <a:spLocks/>
          </p:cNvSpPr>
          <p:nvPr/>
        </p:nvSpPr>
        <p:spPr>
          <a:xfrm>
            <a:off x="476714" y="586032"/>
            <a:ext cx="1188171" cy="509216"/>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1-A</a:t>
            </a:r>
            <a:endParaRPr lang="en-US" sz="3600" dirty="0"/>
          </a:p>
        </p:txBody>
      </p:sp>
      <p:pic>
        <p:nvPicPr>
          <p:cNvPr id="8" name="Picture 2" descr="パソコンのモニターを見せる医師のイラスト">
            <a:extLst>
              <a:ext uri="{FF2B5EF4-FFF2-40B4-BE49-F238E27FC236}">
                <a16:creationId xmlns:a16="http://schemas.microsoft.com/office/drawing/2014/main" id="{9DAF661C-6D31-48B7-9809-661D7131FF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394" y="3950273"/>
            <a:ext cx="1188172" cy="1264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311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1786006" y="498572"/>
            <a:ext cx="7200000" cy="540000"/>
          </a:xfrm>
          <a:prstGeom prst="rect">
            <a:avLst/>
          </a:prstGeom>
        </p:spPr>
        <p:txBody>
          <a:bodyPr>
            <a:noAutofit/>
          </a:bodyPr>
          <a:lstStyle/>
          <a:p>
            <a:r>
              <a:rPr lang="ja-JP" altLang="en-US" sz="3200" b="1" dirty="0">
                <a:solidFill>
                  <a:srgbClr val="009650"/>
                </a:solidFill>
                <a:latin typeface="Meiryo" charset="-128"/>
                <a:ea typeface="Meiryo" charset="-128"/>
                <a:cs typeface="Meiryo" charset="-128"/>
              </a:rPr>
              <a:t>オンライン診</a:t>
            </a:r>
            <a:r>
              <a:rPr lang="ja-JP" altLang="en-US" sz="3200" b="1" spc="-750" dirty="0">
                <a:solidFill>
                  <a:srgbClr val="009650"/>
                </a:solidFill>
                <a:latin typeface="Meiryo" charset="-128"/>
                <a:ea typeface="Meiryo" charset="-128"/>
                <a:cs typeface="Meiryo" charset="-128"/>
              </a:rPr>
              <a:t>療・</a:t>
            </a:r>
            <a:r>
              <a:rPr lang="ja-JP" altLang="en-US" sz="3200" b="1" dirty="0">
                <a:solidFill>
                  <a:srgbClr val="009650"/>
                </a:solidFill>
                <a:latin typeface="Meiryo" charset="-128"/>
                <a:ea typeface="Meiryo" charset="-128"/>
                <a:cs typeface="Meiryo" charset="-128"/>
              </a:rPr>
              <a:t>電話診療受診の手順</a:t>
            </a:r>
          </a:p>
        </p:txBody>
      </p:sp>
      <p:sp>
        <p:nvSpPr>
          <p:cNvPr id="4" name="Title 1"/>
          <p:cNvSpPr txBox="1">
            <a:spLocks/>
          </p:cNvSpPr>
          <p:nvPr/>
        </p:nvSpPr>
        <p:spPr>
          <a:xfrm>
            <a:off x="485181" y="582168"/>
            <a:ext cx="1188171" cy="509216"/>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1-B</a:t>
            </a:r>
            <a:endParaRPr lang="en-US" sz="3600" dirty="0"/>
          </a:p>
        </p:txBody>
      </p:sp>
      <p:pic>
        <p:nvPicPr>
          <p:cNvPr id="1026" name="Picture 2" descr="発熱のしてる人のイラスト">
            <a:extLst>
              <a:ext uri="{FF2B5EF4-FFF2-40B4-BE49-F238E27FC236}">
                <a16:creationId xmlns:a16="http://schemas.microsoft.com/office/drawing/2014/main" id="{31C06050-4A2A-4DBB-B828-12DA937C4E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800600"/>
            <a:ext cx="1289110" cy="1289110"/>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770888" y="1400493"/>
            <a:ext cx="6442789" cy="4801314"/>
          </a:xfrm>
          <a:prstGeom prst="rect">
            <a:avLst/>
          </a:prstGeom>
          <a:noFill/>
        </p:spPr>
        <p:txBody>
          <a:bodyPr wrap="none" lIns="91440" tIns="45720" rIns="91440" bIns="45720" rtlCol="0" anchor="t">
            <a:spAutoFit/>
          </a:bodyPr>
          <a:lstStyle/>
          <a:p>
            <a:pPr>
              <a:tabLst>
                <a:tab pos="352425" algn="l"/>
              </a:tabLst>
            </a:pPr>
            <a:r>
              <a:rPr lang="en-US" altLang="ja-JP" sz="1800" b="1" dirty="0">
                <a:solidFill>
                  <a:srgbClr val="009650"/>
                </a:solidFill>
                <a:latin typeface="Meiryo UI"/>
                <a:ea typeface="Meiryo"/>
                <a:cs typeface="Meiryo" charset="-128"/>
              </a:rPr>
              <a:t>1	</a:t>
            </a:r>
            <a:r>
              <a:rPr lang="ja-JP" altLang="en-US" sz="1800" b="1" dirty="0">
                <a:solidFill>
                  <a:srgbClr val="009650"/>
                </a:solidFill>
                <a:latin typeface="Meiryo UI"/>
                <a:ea typeface="Meiryo UI"/>
                <a:cs typeface="Meiryo" charset="-128"/>
              </a:rPr>
              <a:t>診療内容の確認</a:t>
            </a:r>
            <a:endParaRPr lang="en-US" altLang="ja-JP" sz="1800" b="1">
              <a:solidFill>
                <a:srgbClr val="009650"/>
              </a:solidFill>
              <a:latin typeface="Meiryo UI"/>
              <a:ea typeface="Meiryo UI"/>
              <a:cs typeface="Meiryo" charset="-128"/>
            </a:endParaRPr>
          </a:p>
          <a:p>
            <a:pPr>
              <a:tabLst>
                <a:tab pos="352425" algn="l"/>
              </a:tabLst>
            </a:pPr>
            <a:r>
              <a:rPr lang="en-US" altLang="ja-JP" sz="1400" dirty="0">
                <a:latin typeface="Meiryo UI"/>
                <a:ea typeface="Meiryo"/>
                <a:cs typeface="Meiryo" charset="-128"/>
              </a:rPr>
              <a:t>	</a:t>
            </a:r>
            <a:r>
              <a:rPr lang="ja-JP" altLang="en-US" sz="1400">
                <a:latin typeface="Meiryo UI"/>
                <a:ea typeface="Meiryo UI"/>
                <a:cs typeface="Meiryo" charset="-128"/>
              </a:rPr>
              <a:t>まずは普段からかかっているかかりつけの医師にご相談ください。</a:t>
            </a:r>
            <a:endParaRPr lang="en-US" altLang="ja-JP" sz="1400">
              <a:latin typeface="Meiryo UI"/>
              <a:ea typeface="Meiryo UI"/>
              <a:cs typeface="Meiryo" charset="-128"/>
            </a:endParaRPr>
          </a:p>
          <a:p>
            <a:pPr>
              <a:tabLst>
                <a:tab pos="352425" algn="l"/>
              </a:tabLst>
            </a:pPr>
            <a:r>
              <a:rPr lang="en-US" altLang="ja-JP" sz="1400" dirty="0">
                <a:latin typeface="Meiryo UI"/>
                <a:ea typeface="Meiryo"/>
                <a:cs typeface="Meiryo" charset="-128"/>
              </a:rPr>
              <a:t>	</a:t>
            </a:r>
            <a:r>
              <a:rPr lang="ja-JP" altLang="en-US" sz="1400" dirty="0">
                <a:latin typeface="Meiryo UI"/>
                <a:ea typeface="Meiryo UI"/>
                <a:cs typeface="Meiryo" charset="-128"/>
              </a:rPr>
              <a:t>かかりつけ</a:t>
            </a:r>
            <a:r>
              <a:rPr lang="ja-JP" altLang="en-US" sz="1400">
                <a:latin typeface="Meiryo UI"/>
                <a:ea typeface="Meiryo UI"/>
                <a:cs typeface="Meiryo" charset="-128"/>
              </a:rPr>
              <a:t>の医師</a:t>
            </a:r>
            <a:r>
              <a:rPr lang="ja-JP" altLang="en-US" sz="1400" dirty="0">
                <a:latin typeface="Meiryo UI"/>
                <a:ea typeface="Meiryo UI"/>
                <a:cs typeface="Meiryo" charset="-128"/>
              </a:rPr>
              <a:t>をお持ちでない方は</a:t>
            </a:r>
            <a:r>
              <a:rPr lang="ja-JP" altLang="en-US" sz="1400" spc="-700" dirty="0">
                <a:latin typeface="Meiryo UI"/>
                <a:ea typeface="Meiryo UI"/>
                <a:cs typeface="Meiryo" charset="-128"/>
              </a:rPr>
              <a:t>、</a:t>
            </a:r>
            <a:r>
              <a:rPr lang="ja-JP" altLang="en-US" sz="1400" dirty="0">
                <a:latin typeface="Meiryo UI"/>
                <a:ea typeface="Meiryo UI"/>
                <a:cs typeface="Meiryo" charset="-128"/>
              </a:rPr>
              <a:t>ホームページから電話・オンライン診療を</a:t>
            </a:r>
          </a:p>
          <a:p>
            <a:pPr>
              <a:tabLst>
                <a:tab pos="352425" algn="l"/>
              </a:tabLst>
            </a:pPr>
            <a:r>
              <a:rPr lang="en-US" altLang="ja-JP" sz="1400" dirty="0">
                <a:latin typeface="Meiryo UI"/>
                <a:ea typeface="Meiryo"/>
                <a:cs typeface="Meiryo" charset="-128"/>
              </a:rPr>
              <a:t>	</a:t>
            </a:r>
            <a:r>
              <a:rPr lang="ja-JP" altLang="en-US" sz="1400" dirty="0">
                <a:latin typeface="Meiryo UI"/>
                <a:ea typeface="Meiryo UI"/>
                <a:cs typeface="Meiryo" charset="-128"/>
              </a:rPr>
              <a:t>行っている最寄りの医療機関を検索し連絡してください。</a:t>
            </a:r>
          </a:p>
          <a:p>
            <a:pPr>
              <a:tabLst>
                <a:tab pos="352425" algn="l"/>
              </a:tabLst>
            </a:pPr>
            <a:r>
              <a:rPr lang="en-US" altLang="ja-JP" sz="1400" dirty="0">
                <a:latin typeface="Meiryo UI"/>
                <a:ea typeface="Meiryo"/>
                <a:cs typeface="Meiryo" charset="-128"/>
              </a:rPr>
              <a:t>	※</a:t>
            </a:r>
            <a:r>
              <a:rPr lang="ja-JP" altLang="en-US" sz="1400" dirty="0">
                <a:latin typeface="Meiryo UI"/>
                <a:ea typeface="Meiryo UI"/>
                <a:cs typeface="Meiryo" charset="-128"/>
              </a:rPr>
              <a:t>急を要する場合もあるため</a:t>
            </a:r>
            <a:r>
              <a:rPr lang="ja-JP" altLang="en-US" sz="1400" spc="-700" dirty="0">
                <a:latin typeface="Meiryo UI"/>
                <a:ea typeface="Meiryo UI"/>
                <a:cs typeface="Meiryo" charset="-128"/>
              </a:rPr>
              <a:t>、</a:t>
            </a:r>
            <a:r>
              <a:rPr lang="ja-JP" altLang="en-US" sz="1400" dirty="0">
                <a:latin typeface="Meiryo UI"/>
                <a:ea typeface="Meiryo UI"/>
                <a:cs typeface="Meiryo" charset="-128"/>
              </a:rPr>
              <a:t>なるべくご自宅に近い医療機関を選択しましょう。</a:t>
            </a:r>
          </a:p>
          <a:p>
            <a:pPr>
              <a:tabLst>
                <a:tab pos="352425" algn="l"/>
              </a:tabLst>
            </a:pPr>
            <a:endParaRPr lang="ja-JP" altLang="en-US" sz="800" dirty="0">
              <a:latin typeface="Meiryo UI"/>
              <a:ea typeface="Meiryo UI"/>
              <a:cs typeface="Meiryo" charset="-128"/>
            </a:endParaRPr>
          </a:p>
          <a:p>
            <a:pPr>
              <a:tabLst>
                <a:tab pos="352425" algn="l"/>
              </a:tabLst>
            </a:pPr>
            <a:r>
              <a:rPr lang="en-US" altLang="ja-JP" sz="1800" b="1" dirty="0">
                <a:solidFill>
                  <a:srgbClr val="009650"/>
                </a:solidFill>
                <a:latin typeface="Meiryo UI"/>
                <a:ea typeface="Meiryo"/>
                <a:cs typeface="Meiryo" charset="-128"/>
              </a:rPr>
              <a:t>2	</a:t>
            </a:r>
            <a:r>
              <a:rPr lang="ja-JP" altLang="en-US" sz="1800" b="1" dirty="0">
                <a:solidFill>
                  <a:srgbClr val="009650"/>
                </a:solidFill>
                <a:latin typeface="Meiryo UI"/>
                <a:ea typeface="Meiryo UI"/>
                <a:cs typeface="Meiryo" charset="-128"/>
              </a:rPr>
              <a:t>事前の予約</a:t>
            </a:r>
            <a:endParaRPr lang="en-US" altLang="ja-JP" sz="1800" b="1">
              <a:solidFill>
                <a:srgbClr val="009650"/>
              </a:solidFill>
              <a:latin typeface="Meiryo UI"/>
              <a:ea typeface="Meiryo UI"/>
              <a:cs typeface="Meiryo" charset="-128"/>
            </a:endParaRPr>
          </a:p>
          <a:p>
            <a:pPr>
              <a:tabLst>
                <a:tab pos="352425" algn="l"/>
              </a:tabLst>
            </a:pPr>
            <a:r>
              <a:rPr lang="en-US" altLang="ja-JP" sz="1400" b="1" dirty="0">
                <a:latin typeface="Meiryo UI"/>
                <a:ea typeface="Meiryo"/>
                <a:cs typeface="Meiryo" charset="-128"/>
              </a:rPr>
              <a:t>	</a:t>
            </a:r>
            <a:r>
              <a:rPr lang="ja-JP" altLang="en-US" sz="1400" b="1" dirty="0">
                <a:latin typeface="Meiryo UI"/>
                <a:ea typeface="Meiryo UI"/>
                <a:cs typeface="Meiryo" charset="-128"/>
              </a:rPr>
              <a:t>電話の場合：</a:t>
            </a:r>
            <a:r>
              <a:rPr lang="ja-JP" altLang="en-US" sz="1400" dirty="0">
                <a:latin typeface="Meiryo UI"/>
                <a:ea typeface="Meiryo UI"/>
                <a:cs typeface="Meiryo" charset="-128"/>
              </a:rPr>
              <a:t>医療機関に電話し</a:t>
            </a:r>
            <a:r>
              <a:rPr lang="ja-JP" altLang="en-US" sz="1400" spc="-700" dirty="0">
                <a:latin typeface="Meiryo UI"/>
                <a:ea typeface="Meiryo UI"/>
                <a:cs typeface="Meiryo" charset="-128"/>
              </a:rPr>
              <a:t>、</a:t>
            </a:r>
            <a:r>
              <a:rPr lang="ja-JP" altLang="en-US" sz="1400" dirty="0">
                <a:latin typeface="Meiryo UI"/>
                <a:ea typeface="Meiryo UI"/>
                <a:cs typeface="Meiryo" charset="-128"/>
              </a:rPr>
              <a:t>保険証などの情報を伝えた上で予約します。</a:t>
            </a:r>
            <a:endParaRPr lang="en-US" altLang="ja-JP" sz="1400">
              <a:latin typeface="Meiryo UI"/>
              <a:ea typeface="Meiryo UI"/>
              <a:cs typeface="Meiryo" charset="-128"/>
            </a:endParaRPr>
          </a:p>
          <a:p>
            <a:pPr>
              <a:tabLst>
                <a:tab pos="352425" algn="l"/>
              </a:tabLst>
            </a:pPr>
            <a:r>
              <a:rPr lang="en-US" altLang="ja-JP" sz="1400" b="1" dirty="0">
                <a:latin typeface="Meiryo UI"/>
                <a:ea typeface="Meiryo"/>
                <a:cs typeface="Meiryo" charset="-128"/>
              </a:rPr>
              <a:t>	</a:t>
            </a:r>
            <a:r>
              <a:rPr lang="ja-JP" altLang="en-US" sz="1400" b="1" dirty="0">
                <a:latin typeface="Meiryo UI"/>
                <a:ea typeface="Meiryo UI"/>
                <a:cs typeface="Meiryo" charset="-128"/>
              </a:rPr>
              <a:t>オンライン診療の場合：</a:t>
            </a:r>
            <a:r>
              <a:rPr lang="ja-JP" altLang="en-US" sz="1400" dirty="0">
                <a:latin typeface="Meiryo UI"/>
                <a:ea typeface="Meiryo UI"/>
                <a:cs typeface="Meiryo" charset="-128"/>
              </a:rPr>
              <a:t>医療機関によって予約方法は異なります。</a:t>
            </a:r>
            <a:endParaRPr lang="en-US" altLang="ja-JP" sz="1400">
              <a:latin typeface="Meiryo UI"/>
              <a:ea typeface="Meiryo UI"/>
              <a:cs typeface="Meiryo" charset="-128"/>
            </a:endParaRPr>
          </a:p>
          <a:p>
            <a:pPr>
              <a:tabLst>
                <a:tab pos="352425" algn="l"/>
              </a:tabLst>
            </a:pPr>
            <a:r>
              <a:rPr lang="en-US" altLang="ja-JP" sz="1400" dirty="0">
                <a:latin typeface="Meiryo UI"/>
                <a:ea typeface="Meiryo"/>
                <a:cs typeface="Meiryo" charset="-128"/>
              </a:rPr>
              <a:t>	</a:t>
            </a:r>
            <a:r>
              <a:rPr lang="ja-JP" altLang="en-US" sz="1400" dirty="0">
                <a:latin typeface="Meiryo UI"/>
                <a:ea typeface="Meiryo UI"/>
                <a:cs typeface="Meiryo" charset="-128"/>
              </a:rPr>
              <a:t>各医療機関のホームページでご確認ください。</a:t>
            </a:r>
            <a:endParaRPr lang="en-US" altLang="ja-JP" sz="1400">
              <a:latin typeface="Meiryo UI"/>
              <a:ea typeface="Meiryo UI"/>
              <a:cs typeface="Meiryo" charset="-128"/>
            </a:endParaRPr>
          </a:p>
          <a:p>
            <a:pPr>
              <a:tabLst>
                <a:tab pos="352425" algn="l"/>
              </a:tabLst>
            </a:pPr>
            <a:r>
              <a:rPr lang="en-US" altLang="ja-JP" sz="1400" b="1" dirty="0">
                <a:latin typeface="Meiryo UI"/>
                <a:ea typeface="Meiryo"/>
                <a:cs typeface="Meiryo" charset="-128"/>
              </a:rPr>
              <a:t>	</a:t>
            </a:r>
            <a:r>
              <a:rPr lang="ja-JP" altLang="en-US" sz="1400" b="1" dirty="0">
                <a:latin typeface="Meiryo UI"/>
                <a:ea typeface="Meiryo UI"/>
                <a:cs typeface="Meiryo" charset="-128"/>
              </a:rPr>
              <a:t>支払い方法の確認：</a:t>
            </a:r>
            <a:r>
              <a:rPr lang="ja-JP" altLang="en-US" sz="1400" dirty="0">
                <a:latin typeface="Meiryo UI"/>
                <a:ea typeface="Meiryo UI"/>
                <a:cs typeface="Meiryo" charset="-128"/>
              </a:rPr>
              <a:t>予約の際</a:t>
            </a:r>
            <a:r>
              <a:rPr lang="ja-JP" altLang="en-US" sz="1400" spc="-700" dirty="0">
                <a:latin typeface="Meiryo UI"/>
                <a:ea typeface="Meiryo UI"/>
                <a:cs typeface="Meiryo" charset="-128"/>
              </a:rPr>
              <a:t>、</a:t>
            </a:r>
            <a:r>
              <a:rPr lang="ja-JP" altLang="en-US" sz="1400" dirty="0">
                <a:latin typeface="Meiryo UI"/>
                <a:ea typeface="Meiryo UI"/>
                <a:cs typeface="Meiryo" charset="-128"/>
              </a:rPr>
              <a:t>あわせて支払方法も確認してください。</a:t>
            </a:r>
            <a:endParaRPr lang="en-US" altLang="ja-JP" sz="1400">
              <a:latin typeface="Meiryo UI"/>
              <a:ea typeface="Meiryo UI"/>
              <a:cs typeface="Meiryo" charset="-128"/>
            </a:endParaRPr>
          </a:p>
          <a:p>
            <a:pPr>
              <a:tabLst>
                <a:tab pos="352425" algn="l"/>
              </a:tabLst>
            </a:pPr>
            <a:r>
              <a:rPr lang="ja-JP" altLang="en-US" sz="1400" dirty="0">
                <a:latin typeface="Meiryo UI"/>
                <a:ea typeface="Meiryo UI"/>
                <a:cs typeface="Meiryo" charset="-128"/>
              </a:rPr>
              <a:t>　　</a:t>
            </a:r>
            <a:r>
              <a:rPr lang="en-US" altLang="ja-JP" sz="1400" dirty="0">
                <a:latin typeface="Meiryo UI"/>
                <a:ea typeface="Meiryo"/>
                <a:cs typeface="Meiryo" charset="-128"/>
              </a:rPr>
              <a:t>※</a:t>
            </a:r>
            <a:r>
              <a:rPr lang="ja-JP" altLang="en-US" sz="1400" dirty="0">
                <a:latin typeface="Meiryo UI"/>
                <a:ea typeface="Meiryo UI"/>
                <a:cs typeface="Meiryo" charset="-128"/>
              </a:rPr>
              <a:t>医療機関への来訪を推奨されたら</a:t>
            </a:r>
            <a:r>
              <a:rPr lang="ja-JP" altLang="en-US" sz="1400" spc="-700" dirty="0">
                <a:latin typeface="Meiryo UI"/>
                <a:ea typeface="Meiryo UI"/>
                <a:cs typeface="Meiryo" charset="-128"/>
              </a:rPr>
              <a:t>、</a:t>
            </a:r>
            <a:r>
              <a:rPr lang="ja-JP" altLang="en-US" sz="1400" dirty="0">
                <a:latin typeface="Meiryo UI"/>
                <a:ea typeface="Meiryo UI"/>
                <a:cs typeface="Meiryo" charset="-128"/>
              </a:rPr>
              <a:t>必ず直接受診するようにしてください。</a:t>
            </a:r>
          </a:p>
          <a:p>
            <a:pPr>
              <a:tabLst>
                <a:tab pos="352425" algn="l"/>
              </a:tabLst>
            </a:pPr>
            <a:br>
              <a:rPr lang="ja-JP" altLang="en-US" sz="800" dirty="0">
                <a:latin typeface="Meiryo UI"/>
                <a:ea typeface="Meiryo UI"/>
                <a:cs typeface="Meiryo" charset="-128"/>
              </a:rPr>
            </a:br>
            <a:r>
              <a:rPr lang="en-US" altLang="ja-JP" sz="1800" b="1" dirty="0">
                <a:solidFill>
                  <a:srgbClr val="009650"/>
                </a:solidFill>
                <a:latin typeface="Meiryo UI"/>
                <a:ea typeface="Meiryo"/>
                <a:cs typeface="Meiryo" charset="-128"/>
              </a:rPr>
              <a:t>3	</a:t>
            </a:r>
            <a:r>
              <a:rPr lang="ja-JP" altLang="en-US" sz="1800" b="1" dirty="0">
                <a:solidFill>
                  <a:srgbClr val="009650"/>
                </a:solidFill>
                <a:latin typeface="Meiryo UI"/>
                <a:ea typeface="Meiryo UI"/>
                <a:cs typeface="Meiryo" charset="-128"/>
              </a:rPr>
              <a:t>診察</a:t>
            </a:r>
            <a:endParaRPr lang="en-US" altLang="ja-JP" sz="1800" b="1">
              <a:solidFill>
                <a:srgbClr val="009650"/>
              </a:solidFill>
              <a:latin typeface="Meiryo UI"/>
              <a:ea typeface="Meiryo UI"/>
              <a:cs typeface="Meiryo" charset="-128"/>
            </a:endParaRPr>
          </a:p>
          <a:p>
            <a:pPr>
              <a:tabLst>
                <a:tab pos="352425" algn="l"/>
              </a:tabLst>
            </a:pPr>
            <a:r>
              <a:rPr lang="en-US" altLang="ja-JP" sz="1400" b="1" dirty="0">
                <a:latin typeface="Meiryo UI"/>
                <a:ea typeface="Meiryo"/>
                <a:cs typeface="Meiryo" charset="-128"/>
              </a:rPr>
              <a:t>	</a:t>
            </a:r>
            <a:r>
              <a:rPr lang="ja-JP" altLang="en-US" sz="1400" b="1" dirty="0">
                <a:latin typeface="Meiryo UI"/>
                <a:ea typeface="Meiryo UI"/>
                <a:cs typeface="Meiryo" charset="-128"/>
              </a:rPr>
              <a:t>診察開始：</a:t>
            </a:r>
            <a:r>
              <a:rPr lang="ja-JP" altLang="en-US" sz="1400" dirty="0">
                <a:latin typeface="Meiryo UI"/>
                <a:ea typeface="Meiryo UI"/>
                <a:cs typeface="Meiryo" charset="-128"/>
              </a:rPr>
              <a:t>医療機関側から着信があるか</a:t>
            </a:r>
            <a:r>
              <a:rPr lang="ja-JP" altLang="en-US" sz="1400" spc="-700" dirty="0">
                <a:latin typeface="Meiryo UI"/>
                <a:ea typeface="Meiryo UI"/>
                <a:cs typeface="Meiryo" charset="-128"/>
              </a:rPr>
              <a:t>、</a:t>
            </a:r>
            <a:r>
              <a:rPr lang="ja-JP" altLang="en-US" sz="1400" dirty="0">
                <a:latin typeface="Meiryo UI"/>
                <a:ea typeface="Meiryo UI"/>
                <a:cs typeface="Meiryo" charset="-128"/>
              </a:rPr>
              <a:t>オンラインで接続され</a:t>
            </a:r>
            <a:r>
              <a:rPr lang="ja-JP" altLang="en-US" sz="1400" spc="-700" dirty="0">
                <a:latin typeface="Meiryo UI"/>
                <a:ea typeface="Meiryo UI"/>
                <a:cs typeface="Meiryo" charset="-128"/>
              </a:rPr>
              <a:t>、</a:t>
            </a:r>
            <a:r>
              <a:rPr lang="ja-JP" altLang="en-US" sz="1400" dirty="0">
                <a:latin typeface="Meiryo UI"/>
                <a:ea typeface="Meiryo UI"/>
                <a:cs typeface="Meiryo" charset="-128"/>
              </a:rPr>
              <a:t>診察が開始します。</a:t>
            </a:r>
            <a:endParaRPr lang="en-US" altLang="ja-JP" sz="1400">
              <a:latin typeface="Meiryo UI"/>
              <a:ea typeface="Meiryo UI"/>
              <a:cs typeface="Meiryo" charset="-128"/>
            </a:endParaRPr>
          </a:p>
          <a:p>
            <a:pPr>
              <a:tabLst>
                <a:tab pos="352425" algn="l"/>
              </a:tabLst>
            </a:pPr>
            <a:r>
              <a:rPr lang="en-US" altLang="ja-JP" sz="1400" b="1" dirty="0">
                <a:latin typeface="Meiryo UI"/>
                <a:ea typeface="Meiryo"/>
                <a:cs typeface="Meiryo" charset="-128"/>
              </a:rPr>
              <a:t>	</a:t>
            </a:r>
            <a:r>
              <a:rPr lang="ja-JP" altLang="en-US" sz="1400" b="1" dirty="0">
                <a:latin typeface="Meiryo UI"/>
                <a:ea typeface="Meiryo UI"/>
                <a:cs typeface="Meiryo" charset="-128"/>
              </a:rPr>
              <a:t>本人確認後、症状説明：</a:t>
            </a:r>
            <a:r>
              <a:rPr lang="ja-JP" altLang="en-US" sz="1400" dirty="0">
                <a:latin typeface="Meiryo UI"/>
                <a:ea typeface="Meiryo UI"/>
                <a:cs typeface="Meiryo" charset="-128"/>
              </a:rPr>
              <a:t>受診を希望されるご本人であることを確認した後</a:t>
            </a:r>
            <a:r>
              <a:rPr lang="ja-JP" altLang="en-US" sz="1400" spc="-700" dirty="0">
                <a:latin typeface="Meiryo UI"/>
                <a:ea typeface="Meiryo UI"/>
                <a:cs typeface="Meiryo" charset="-128"/>
              </a:rPr>
              <a:t>、</a:t>
            </a:r>
            <a:endParaRPr lang="en-US" altLang="ja-JP" sz="1400">
              <a:latin typeface="Meiryo UI"/>
              <a:ea typeface="Meiryo UI"/>
              <a:cs typeface="Meiryo" charset="-128"/>
            </a:endParaRPr>
          </a:p>
          <a:p>
            <a:pPr>
              <a:tabLst>
                <a:tab pos="352425" algn="l"/>
              </a:tabLst>
            </a:pPr>
            <a:r>
              <a:rPr lang="en-US" altLang="ja-JP" sz="1400" dirty="0">
                <a:latin typeface="Meiryo UI"/>
                <a:ea typeface="Meiryo"/>
                <a:cs typeface="Meiryo" charset="-128"/>
              </a:rPr>
              <a:t>	</a:t>
            </a:r>
            <a:r>
              <a:rPr lang="ja-JP" altLang="en-US" sz="1400" dirty="0">
                <a:latin typeface="Meiryo UI"/>
                <a:ea typeface="Meiryo UI"/>
                <a:cs typeface="Meiryo" charset="-128"/>
              </a:rPr>
              <a:t>症状などを説明します。</a:t>
            </a:r>
          </a:p>
          <a:p>
            <a:pPr>
              <a:tabLst>
                <a:tab pos="352425" algn="l"/>
              </a:tabLst>
            </a:pPr>
            <a:endParaRPr lang="en-US" altLang="ja-JP" sz="800" b="1" dirty="0">
              <a:latin typeface="Meiryo UI"/>
              <a:ea typeface="Meiryo" charset="-128"/>
              <a:cs typeface="Meiryo" charset="-128"/>
            </a:endParaRPr>
          </a:p>
          <a:p>
            <a:pPr>
              <a:tabLst>
                <a:tab pos="352425" algn="l"/>
              </a:tabLst>
            </a:pPr>
            <a:r>
              <a:rPr lang="en-US" altLang="ja-JP" sz="1800" b="1" dirty="0">
                <a:solidFill>
                  <a:srgbClr val="009650"/>
                </a:solidFill>
                <a:latin typeface="Meiryo UI"/>
                <a:ea typeface="Meiryo"/>
                <a:cs typeface="Meiryo" charset="-128"/>
              </a:rPr>
              <a:t>4	</a:t>
            </a:r>
            <a:r>
              <a:rPr lang="ja-JP" altLang="en-US" sz="1800" b="1" dirty="0">
                <a:solidFill>
                  <a:srgbClr val="009650"/>
                </a:solidFill>
                <a:latin typeface="Meiryo UI"/>
                <a:ea typeface="Meiryo UI"/>
                <a:cs typeface="Meiryo" charset="-128"/>
              </a:rPr>
              <a:t>診療後</a:t>
            </a:r>
            <a:endParaRPr lang="en-US" altLang="ja-JP" sz="1800" b="1">
              <a:solidFill>
                <a:srgbClr val="009650"/>
              </a:solidFill>
              <a:latin typeface="Meiryo UI"/>
              <a:ea typeface="Meiryo UI"/>
              <a:cs typeface="Meiryo" charset="-128"/>
            </a:endParaRPr>
          </a:p>
          <a:p>
            <a:pPr>
              <a:tabLst>
                <a:tab pos="352425" algn="l"/>
              </a:tabLst>
            </a:pPr>
            <a:r>
              <a:rPr lang="en-US" altLang="ja-JP" sz="1400" dirty="0">
                <a:latin typeface="Meiryo UI"/>
                <a:ea typeface="Meiryo"/>
                <a:cs typeface="Meiryo" charset="-128"/>
              </a:rPr>
              <a:t>	</a:t>
            </a:r>
            <a:r>
              <a:rPr lang="ja-JP" altLang="en-US" sz="1400" dirty="0">
                <a:latin typeface="Meiryo UI"/>
                <a:ea typeface="Meiryo UI"/>
                <a:cs typeface="Meiryo" charset="-128"/>
              </a:rPr>
              <a:t>薬が処方され配送を希望する場合</a:t>
            </a:r>
            <a:r>
              <a:rPr lang="ja-JP" altLang="en-US" sz="1400" spc="-700" dirty="0">
                <a:latin typeface="Meiryo UI"/>
                <a:ea typeface="Meiryo UI"/>
                <a:cs typeface="Meiryo" charset="-128"/>
              </a:rPr>
              <a:t>、</a:t>
            </a:r>
            <a:r>
              <a:rPr lang="ja-JP" altLang="en-US" sz="1400" dirty="0">
                <a:latin typeface="Meiryo UI"/>
                <a:ea typeface="Meiryo UI"/>
                <a:cs typeface="Meiryo" charset="-128"/>
              </a:rPr>
              <a:t>最寄りの薬局を医療機関に伝えた上で、</a:t>
            </a:r>
            <a:endParaRPr lang="en-US" altLang="ja-JP" sz="1400">
              <a:latin typeface="Meiryo UI"/>
              <a:ea typeface="Meiryo UI"/>
              <a:cs typeface="Meiryo" charset="-128"/>
            </a:endParaRPr>
          </a:p>
          <a:p>
            <a:pPr>
              <a:tabLst>
                <a:tab pos="352425" algn="l"/>
              </a:tabLst>
            </a:pPr>
            <a:r>
              <a:rPr lang="en-US" altLang="ja-JP" sz="1400" dirty="0">
                <a:latin typeface="Meiryo UI"/>
                <a:ea typeface="Meiryo"/>
                <a:cs typeface="Meiryo" charset="-128"/>
              </a:rPr>
              <a:t>	</a:t>
            </a:r>
            <a:r>
              <a:rPr lang="ja-JP" altLang="en-US" sz="1400" dirty="0">
                <a:latin typeface="Meiryo UI"/>
                <a:ea typeface="Meiryo UI"/>
                <a:cs typeface="Meiryo" charset="-128"/>
              </a:rPr>
              <a:t>診察後に薬局に連絡してください。</a:t>
            </a:r>
            <a:endParaRPr lang="en-US" altLang="ja-JP" sz="1400">
              <a:latin typeface="Meiryo UI"/>
              <a:ea typeface="Meiryo UI"/>
              <a:cs typeface="Meiryo" charset="-128"/>
            </a:endParaRPr>
          </a:p>
          <a:p>
            <a:pPr>
              <a:tabLst>
                <a:tab pos="352425" algn="l"/>
              </a:tabLst>
            </a:pPr>
            <a:r>
              <a:rPr lang="en-US" altLang="ja-JP" sz="1400" dirty="0">
                <a:latin typeface="Meiryo UI"/>
                <a:ea typeface="Meiryo"/>
                <a:cs typeface="Meiryo" charset="-128"/>
              </a:rPr>
              <a:t>	</a:t>
            </a:r>
            <a:r>
              <a:rPr lang="ja-JP" altLang="en-US" sz="1400" dirty="0">
                <a:latin typeface="Meiryo UI"/>
                <a:ea typeface="Meiryo UI"/>
                <a:cs typeface="Meiryo" charset="-128"/>
              </a:rPr>
              <a:t>電話やオンラインによる服薬指導が受けられ</a:t>
            </a:r>
            <a:r>
              <a:rPr lang="ja-JP" altLang="en-US" sz="1400" spc="-700" dirty="0">
                <a:latin typeface="Meiryo UI"/>
                <a:ea typeface="Meiryo UI"/>
                <a:cs typeface="Meiryo" charset="-128"/>
              </a:rPr>
              <a:t>、</a:t>
            </a:r>
            <a:r>
              <a:rPr lang="ja-JP" altLang="en-US" sz="1400" dirty="0">
                <a:latin typeface="Meiryo UI"/>
                <a:ea typeface="Meiryo UI"/>
                <a:cs typeface="Meiryo" charset="-128"/>
              </a:rPr>
              <a:t>その後</a:t>
            </a:r>
            <a:r>
              <a:rPr lang="ja-JP" altLang="en-US" sz="1400" spc="-700" dirty="0">
                <a:latin typeface="Meiryo UI"/>
                <a:ea typeface="Meiryo UI"/>
                <a:cs typeface="Meiryo" charset="-128"/>
              </a:rPr>
              <a:t>、</a:t>
            </a:r>
            <a:r>
              <a:rPr lang="ja-JP" altLang="en-US" sz="1400" dirty="0">
                <a:latin typeface="Meiryo UI"/>
                <a:ea typeface="Meiryo UI"/>
                <a:cs typeface="Meiryo" charset="-128"/>
              </a:rPr>
              <a:t>薬が配送されます。</a:t>
            </a:r>
            <a:endParaRPr lang="en-US" altLang="ja-JP" sz="1400">
              <a:latin typeface="Meiryo UI"/>
              <a:ea typeface="Meiryo UI"/>
              <a:cs typeface="Meiryo" charset="-128"/>
            </a:endParaRPr>
          </a:p>
        </p:txBody>
      </p:sp>
    </p:spTree>
    <p:extLst>
      <p:ext uri="{BB962C8B-B14F-4D97-AF65-F5344CB8AC3E}">
        <p14:creationId xmlns:p14="http://schemas.microsoft.com/office/powerpoint/2010/main" val="533029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p:cNvSpPr txBox="1">
            <a:spLocks/>
          </p:cNvSpPr>
          <p:nvPr/>
        </p:nvSpPr>
        <p:spPr>
          <a:xfrm>
            <a:off x="1769054" y="510361"/>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14000" dirty="0">
                <a:solidFill>
                  <a:srgbClr val="009650"/>
                </a:solidFill>
              </a:rPr>
              <a:t>2</a:t>
            </a:r>
            <a:endParaRPr lang="ja-JP" altLang="en-US" sz="14000" dirty="0">
              <a:solidFill>
                <a:srgbClr val="009650"/>
              </a:solidFill>
            </a:endParaRPr>
          </a:p>
          <a:p>
            <a:r>
              <a:rPr lang="ja-JP" altLang="en-US" sz="4800" dirty="0">
                <a:solidFill>
                  <a:srgbClr val="009650"/>
                </a:solidFill>
              </a:rPr>
              <a:t>オンライン診療</a:t>
            </a:r>
            <a:endParaRPr lang="en-US" altLang="ja-JP" sz="4800" dirty="0">
              <a:solidFill>
                <a:srgbClr val="009650"/>
              </a:solidFill>
            </a:endParaRPr>
          </a:p>
          <a:p>
            <a:r>
              <a:rPr lang="ja-JP" altLang="en-US" sz="4800" dirty="0">
                <a:solidFill>
                  <a:srgbClr val="009650"/>
                </a:solidFill>
              </a:rPr>
              <a:t>実施医療機関の検索</a:t>
            </a:r>
          </a:p>
        </p:txBody>
      </p:sp>
      <p:pic>
        <p:nvPicPr>
          <p:cNvPr id="3" name="Picture 2" descr="パソコンのモニターを見せる医師のイラスト">
            <a:extLst>
              <a:ext uri="{FF2B5EF4-FFF2-40B4-BE49-F238E27FC236}">
                <a16:creationId xmlns:a16="http://schemas.microsoft.com/office/drawing/2014/main" id="{978E008C-D917-461B-B999-F50C0E7179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594623"/>
            <a:ext cx="1368000" cy="1455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354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CFF34ADA-0C1C-C7BB-7FF0-CF0AD01D897C}"/>
              </a:ext>
            </a:extLst>
          </p:cNvPr>
          <p:cNvPicPr>
            <a:picLocks noChangeAspect="1"/>
          </p:cNvPicPr>
          <p:nvPr/>
        </p:nvPicPr>
        <p:blipFill>
          <a:blip r:embed="rId3"/>
          <a:stretch>
            <a:fillRect/>
          </a:stretch>
        </p:blipFill>
        <p:spPr>
          <a:xfrm>
            <a:off x="7068891" y="1942998"/>
            <a:ext cx="1420784" cy="2527930"/>
          </a:xfrm>
          <a:prstGeom prst="rect">
            <a:avLst/>
          </a:prstGeom>
        </p:spPr>
      </p:pic>
      <p:pic>
        <p:nvPicPr>
          <p:cNvPr id="7" name="図 6">
            <a:extLst>
              <a:ext uri="{FF2B5EF4-FFF2-40B4-BE49-F238E27FC236}">
                <a16:creationId xmlns:a16="http://schemas.microsoft.com/office/drawing/2014/main" id="{5B2EF416-A672-84A8-CEBE-0F5729E12D80}"/>
              </a:ext>
            </a:extLst>
          </p:cNvPr>
          <p:cNvPicPr>
            <a:picLocks noChangeAspect="1"/>
          </p:cNvPicPr>
          <p:nvPr/>
        </p:nvPicPr>
        <p:blipFill rotWithShape="1">
          <a:blip r:embed="rId4"/>
          <a:srcRect b="18807"/>
          <a:stretch/>
        </p:blipFill>
        <p:spPr>
          <a:xfrm>
            <a:off x="4825986" y="2790615"/>
            <a:ext cx="1777316" cy="1863532"/>
          </a:xfrm>
          <a:prstGeom prst="rect">
            <a:avLst/>
          </a:prstGeom>
        </p:spPr>
      </p:pic>
      <p:pic>
        <p:nvPicPr>
          <p:cNvPr id="13" name="図 12">
            <a:extLst>
              <a:ext uri="{FF2B5EF4-FFF2-40B4-BE49-F238E27FC236}">
                <a16:creationId xmlns:a16="http://schemas.microsoft.com/office/drawing/2014/main" id="{513267FE-2067-407F-81C1-CBD0ECF7D52D}"/>
              </a:ext>
            </a:extLst>
          </p:cNvPr>
          <p:cNvPicPr>
            <a:picLocks noChangeAspect="1"/>
          </p:cNvPicPr>
          <p:nvPr/>
        </p:nvPicPr>
        <p:blipFill>
          <a:blip r:embed="rId5"/>
          <a:stretch>
            <a:fillRect/>
          </a:stretch>
        </p:blipFill>
        <p:spPr>
          <a:xfrm>
            <a:off x="4835788" y="1952472"/>
            <a:ext cx="1661012" cy="489833"/>
          </a:xfrm>
          <a:prstGeom prst="rect">
            <a:avLst/>
          </a:prstGeom>
        </p:spPr>
      </p:pic>
      <p:pic>
        <p:nvPicPr>
          <p:cNvPr id="6" name="Picture 2">
            <a:extLst>
              <a:ext uri="{FF2B5EF4-FFF2-40B4-BE49-F238E27FC236}">
                <a16:creationId xmlns:a16="http://schemas.microsoft.com/office/drawing/2014/main" id="{E4F4B006-F715-3369-4197-E0ADEDC6D96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13741" y="2034174"/>
            <a:ext cx="1217736" cy="25279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524256" y="1393793"/>
            <a:ext cx="2715819" cy="369332"/>
          </a:xfrm>
          <a:prstGeom prst="rect">
            <a:avLst/>
          </a:prstGeom>
          <a:noFill/>
        </p:spPr>
        <p:txBody>
          <a:bodyPr wrap="square" rtlCol="0">
            <a:spAutoFit/>
          </a:bodyPr>
          <a:lstStyle/>
          <a:p>
            <a:r>
              <a:rPr lang="en-US" altLang="ja-JP" sz="1800" b="1" dirty="0">
                <a:solidFill>
                  <a:srgbClr val="009650"/>
                </a:solidFill>
                <a:latin typeface="Meiryo" charset="-128"/>
                <a:ea typeface="Meiryo" charset="-128"/>
                <a:cs typeface="Meiryo" charset="-128"/>
              </a:rPr>
              <a:t>Android</a:t>
            </a:r>
            <a:r>
              <a:rPr lang="ja-JP" altLang="en-US" sz="1800" b="1" dirty="0">
                <a:solidFill>
                  <a:srgbClr val="009650"/>
                </a:solidFill>
                <a:latin typeface="Meiryo" charset="-128"/>
                <a:ea typeface="Meiryo" charset="-128"/>
                <a:cs typeface="Meiryo" charset="-128"/>
              </a:rPr>
              <a:t>の場合</a:t>
            </a:r>
            <a:endParaRPr lang="ja-JP" altLang="en-US" sz="1800" b="1" dirty="0">
              <a:latin typeface="Meiryo" charset="-128"/>
              <a:ea typeface="Meiryo" charset="-128"/>
              <a:cs typeface="Meiryo" charset="-128"/>
            </a:endParaRPr>
          </a:p>
        </p:txBody>
      </p:sp>
      <p:sp>
        <p:nvSpPr>
          <p:cNvPr id="29" name="タイトル 9">
            <a:extLst>
              <a:ext uri="{FF2B5EF4-FFF2-40B4-BE49-F238E27FC236}">
                <a16:creationId xmlns:a16="http://schemas.microsoft.com/office/drawing/2014/main" id="{90554312-C88A-4EFB-BC96-DA40DB4A5902}"/>
              </a:ext>
            </a:extLst>
          </p:cNvPr>
          <p:cNvSpPr txBox="1">
            <a:spLocks/>
          </p:cNvSpPr>
          <p:nvPr/>
        </p:nvSpPr>
        <p:spPr>
          <a:xfrm>
            <a:off x="1867011" y="129786"/>
            <a:ext cx="684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a:tabLst>
                <a:tab pos="217488" algn="l"/>
              </a:tabLst>
            </a:pPr>
            <a:r>
              <a:rPr kumimoji="0" lang="ja-JP" altLang="en-US" sz="1800" kern="0" dirty="0"/>
              <a:t>オンライン診療実施医療</a:t>
            </a:r>
            <a:r>
              <a:rPr lang="ja-JP" altLang="en-US" sz="1800" dirty="0"/>
              <a:t>機関</a:t>
            </a:r>
            <a:r>
              <a:rPr kumimoji="0" lang="ja-JP" altLang="en-US" sz="1800" kern="0" dirty="0"/>
              <a:t>の検索</a:t>
            </a:r>
          </a:p>
          <a:p>
            <a:pPr>
              <a:tabLst>
                <a:tab pos="217488" algn="l"/>
              </a:tabLst>
            </a:pPr>
            <a:r>
              <a:rPr kumimoji="0" lang="ja-JP" altLang="en-US" sz="3200" kern="0" dirty="0"/>
              <a:t>ヤフーマップのインストール</a:t>
            </a:r>
          </a:p>
        </p:txBody>
      </p:sp>
      <p:sp>
        <p:nvSpPr>
          <p:cNvPr id="30" name="Title 1">
            <a:extLst>
              <a:ext uri="{FF2B5EF4-FFF2-40B4-BE49-F238E27FC236}">
                <a16:creationId xmlns:a16="http://schemas.microsoft.com/office/drawing/2014/main" id="{09D454F7-5CCB-4D87-9B2C-DD403FC46167}"/>
              </a:ext>
            </a:extLst>
          </p:cNvPr>
          <p:cNvSpPr txBox="1">
            <a:spLocks/>
          </p:cNvSpPr>
          <p:nvPr/>
        </p:nvSpPr>
        <p:spPr>
          <a:xfrm>
            <a:off x="496824" y="588264"/>
            <a:ext cx="1188171" cy="509216"/>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spc="-300" dirty="0"/>
              <a:t>2-A</a:t>
            </a:r>
            <a:endParaRPr lang="en-US" sz="3600" spc="-300" dirty="0"/>
          </a:p>
        </p:txBody>
      </p:sp>
      <p:sp>
        <p:nvSpPr>
          <p:cNvPr id="31" name="object 18">
            <a:extLst>
              <a:ext uri="{FF2B5EF4-FFF2-40B4-BE49-F238E27FC236}">
                <a16:creationId xmlns:a16="http://schemas.microsoft.com/office/drawing/2014/main" id="{84120372-64DA-4E54-A83F-BF6241F74A06}"/>
              </a:ext>
            </a:extLst>
          </p:cNvPr>
          <p:cNvSpPr txBox="1"/>
          <p:nvPr/>
        </p:nvSpPr>
        <p:spPr>
          <a:xfrm>
            <a:off x="323791" y="1905000"/>
            <a:ext cx="2520000" cy="3597780"/>
          </a:xfrm>
          <a:prstGeom prst="rect">
            <a:avLst/>
          </a:prstGeom>
        </p:spPr>
        <p:txBody>
          <a:bodyPr vert="horz" wrap="square" lIns="0" tIns="12065" rIns="0" bIns="0" rtlCol="0">
            <a:spAutoFit/>
          </a:bodyPr>
          <a:lstStyle/>
          <a:p>
            <a:pPr marL="9525">
              <a:spcBef>
                <a:spcPts val="82"/>
              </a:spcBef>
              <a:tabLst>
                <a:tab pos="350838" algn="l"/>
              </a:tabLst>
            </a:pPr>
            <a:r>
              <a:rPr lang="ja-JP" altLang="en-US" sz="2400" b="1" spc="5" dirty="0">
                <a:solidFill>
                  <a:srgbClr val="009650"/>
                </a:solidFill>
                <a:latin typeface="Meiryo" charset="-128"/>
                <a:ea typeface="Meiryo" charset="-128"/>
                <a:cs typeface="Meiryo" charset="-128"/>
              </a:rPr>
              <a:t>❶</a:t>
            </a:r>
            <a:r>
              <a:rPr lang="en-US" altLang="ja-JP" sz="1800" b="1" spc="5"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｢Play</a:t>
            </a:r>
            <a:r>
              <a:rPr lang="ja-JP" altLang="en-US" sz="1800" b="1" dirty="0">
                <a:latin typeface="Meiryo" charset="-128"/>
                <a:ea typeface="Meiryo" charset="-128"/>
                <a:cs typeface="Meiryo" charset="-128"/>
              </a:rPr>
              <a:t>ストア</a:t>
            </a:r>
            <a:r>
              <a:rPr lang="en-US" altLang="ja-JP" sz="1800" b="1" spc="5" dirty="0">
                <a:latin typeface="Meiryo" charset="-128"/>
                <a:ea typeface="Meiryo" charset="-128"/>
                <a:cs typeface="Meiryo" charset="-128"/>
              </a:rPr>
              <a:t>｣</a:t>
            </a:r>
            <a:r>
              <a:rPr lang="ja-JP" altLang="en-US" sz="1800" b="1" spc="25" dirty="0">
                <a:latin typeface="Meiryo" charset="-128"/>
                <a:ea typeface="Meiryo" charset="-128"/>
                <a:cs typeface="Meiryo" charset="-128"/>
              </a:rPr>
              <a:t>を</a:t>
            </a:r>
            <a:r>
              <a:rPr lang="en-US" altLang="ja-JP" sz="1800" b="1" spc="25" dirty="0">
                <a:latin typeface="Meiryo" charset="-128"/>
                <a:ea typeface="Meiryo" charset="-128"/>
                <a:cs typeface="Meiryo" charset="-128"/>
              </a:rPr>
              <a:t>	</a:t>
            </a:r>
            <a:r>
              <a:rPr lang="ja-JP" altLang="en-US" sz="1800" b="1" spc="-17" dirty="0">
                <a:latin typeface="Meiryo" charset="-128"/>
                <a:ea typeface="Meiryo" charset="-128"/>
                <a:cs typeface="Meiryo" charset="-128"/>
              </a:rPr>
              <a:t>押す</a:t>
            </a:r>
            <a:endParaRPr lang="en-US" altLang="ja-JP" sz="1800" b="1" spc="-5" dirty="0">
              <a:latin typeface="Meiryo" charset="-128"/>
              <a:ea typeface="Meiryo" charset="-128"/>
              <a:cs typeface="Meiryo" charset="-128"/>
            </a:endParaRPr>
          </a:p>
          <a:p>
            <a:pPr marL="9525">
              <a:tabLst>
                <a:tab pos="350838" algn="l"/>
              </a:tabLst>
            </a:pPr>
            <a:r>
              <a:rPr lang="ja-JP" altLang="en-US" sz="2400" b="1" spc="5" dirty="0">
                <a:solidFill>
                  <a:srgbClr val="009650"/>
                </a:solidFill>
                <a:latin typeface="Meiryo" charset="-128"/>
                <a:ea typeface="Meiryo" charset="-128"/>
                <a:cs typeface="Meiryo" charset="-128"/>
              </a:rPr>
              <a:t>❷</a:t>
            </a:r>
            <a:r>
              <a:rPr lang="en-US" altLang="ja-JP" sz="2400" b="1" spc="5"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アプリやゲームを</a:t>
            </a: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検索</a:t>
            </a:r>
            <a:r>
              <a:rPr lang="en-US" altLang="ja-JP" sz="1800" b="1" spc="5" dirty="0">
                <a:latin typeface="Meiryo" charset="-128"/>
                <a:ea typeface="Meiryo" charset="-128"/>
                <a:cs typeface="Meiryo" charset="-128"/>
              </a:rPr>
              <a:t>｣</a:t>
            </a:r>
            <a:r>
              <a:rPr lang="ja-JP" altLang="en-US" sz="1800" b="1" spc="25" dirty="0">
                <a:latin typeface="Meiryo" charset="-128"/>
                <a:ea typeface="Meiryo" charset="-128"/>
                <a:cs typeface="Meiryo" charset="-128"/>
              </a:rPr>
              <a:t>を</a:t>
            </a:r>
            <a:r>
              <a:rPr lang="ja-JP" altLang="en-US" sz="1800" b="1" spc="-17" dirty="0">
                <a:latin typeface="Meiryo" charset="-128"/>
                <a:ea typeface="Meiryo" charset="-128"/>
                <a:cs typeface="Meiryo" charset="-128"/>
              </a:rPr>
              <a:t>押す</a:t>
            </a:r>
            <a:endParaRPr lang="en-US" altLang="ja-JP" sz="1800" b="1" spc="-5" dirty="0">
              <a:latin typeface="Meiryo" charset="-128"/>
              <a:ea typeface="Meiryo" charset="-128"/>
              <a:cs typeface="Meiryo" charset="-128"/>
            </a:endParaRPr>
          </a:p>
          <a:p>
            <a:pPr marL="9525" marR="4344">
              <a:spcBef>
                <a:spcPts val="85"/>
              </a:spcBef>
              <a:tabLst>
                <a:tab pos="350838" algn="l"/>
              </a:tabLst>
            </a:pPr>
            <a:r>
              <a:rPr lang="ja-JP" altLang="en-US" sz="2400" b="1" spc="5" dirty="0">
                <a:solidFill>
                  <a:srgbClr val="009650"/>
                </a:solidFill>
                <a:latin typeface="Meiryo" charset="-128"/>
                <a:ea typeface="Meiryo" charset="-128"/>
                <a:cs typeface="Meiryo" charset="-128"/>
              </a:rPr>
              <a:t>❸</a:t>
            </a:r>
            <a:r>
              <a:rPr lang="en-US" altLang="ja-JP" sz="1800" b="1" spc="5"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ヤフーマップ</a:t>
            </a:r>
            <a:r>
              <a:rPr lang="en-US" altLang="ja-JP" sz="1800" b="1" dirty="0">
                <a:latin typeface="Meiryo" charset="-128"/>
                <a:ea typeface="Meiryo" charset="-128"/>
                <a:cs typeface="Meiryo" charset="-128"/>
              </a:rPr>
              <a:t>｣</a:t>
            </a:r>
            <a:r>
              <a:rPr lang="ja-JP" altLang="en-US" sz="1800" b="1" spc="25" dirty="0">
                <a:latin typeface="Meiryo" charset="-128"/>
                <a:ea typeface="Meiryo" charset="-128"/>
                <a:cs typeface="Meiryo" charset="-128"/>
              </a:rPr>
              <a:t>と</a:t>
            </a:r>
            <a:endParaRPr lang="en-US" altLang="ja-JP" sz="1800" b="1" spc="25" dirty="0">
              <a:latin typeface="Meiryo" charset="-128"/>
              <a:ea typeface="Meiryo" charset="-128"/>
              <a:cs typeface="Meiryo" charset="-128"/>
            </a:endParaRPr>
          </a:p>
          <a:p>
            <a:pPr marL="9525" marR="4344">
              <a:spcBef>
                <a:spcPts val="85"/>
              </a:spcBef>
              <a:tabLst>
                <a:tab pos="350838" algn="l"/>
              </a:tabLst>
            </a:pPr>
            <a:r>
              <a:rPr lang="en-US" altLang="ja-JP" sz="1800" b="1" spc="25" dirty="0">
                <a:latin typeface="Meiryo" charset="-128"/>
                <a:ea typeface="Meiryo" charset="-128"/>
                <a:cs typeface="Meiryo" charset="-128"/>
              </a:rPr>
              <a:t>	</a:t>
            </a:r>
            <a:r>
              <a:rPr lang="ja-JP" altLang="en-US" sz="1800" b="1" spc="-17" dirty="0">
                <a:latin typeface="Meiryo" charset="-128"/>
                <a:ea typeface="Meiryo" charset="-128"/>
                <a:cs typeface="Meiryo" charset="-128"/>
              </a:rPr>
              <a:t>入力</a:t>
            </a:r>
            <a:endParaRPr lang="en-US" altLang="ja-JP" sz="1800" b="1" spc="-17" dirty="0">
              <a:latin typeface="Meiryo" charset="-128"/>
              <a:ea typeface="Meiryo" charset="-128"/>
              <a:cs typeface="Meiryo" charset="-128"/>
            </a:endParaRPr>
          </a:p>
          <a:p>
            <a:pPr marL="9525">
              <a:spcBef>
                <a:spcPts val="82"/>
              </a:spcBef>
              <a:tabLst>
                <a:tab pos="350838" algn="l"/>
              </a:tabLst>
            </a:pPr>
            <a:r>
              <a:rPr lang="ja-JP" altLang="en-US" sz="2400" b="1" spc="5" dirty="0">
                <a:solidFill>
                  <a:srgbClr val="009650"/>
                </a:solidFill>
                <a:latin typeface="Meiryo" charset="-128"/>
                <a:ea typeface="Meiryo" charset="-128"/>
                <a:cs typeface="Meiryo" charset="-128"/>
              </a:rPr>
              <a:t>❹</a:t>
            </a:r>
            <a:r>
              <a:rPr lang="en-US" altLang="ja-JP" sz="2400" b="1" spc="5"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ヤフーマップ</a:t>
            </a:r>
            <a:r>
              <a:rPr lang="en-US" altLang="ja-JP" sz="1800" b="1" spc="5" dirty="0">
                <a:latin typeface="Meiryo" charset="-128"/>
                <a:ea typeface="Meiryo" charset="-128"/>
                <a:cs typeface="Meiryo" charset="-128"/>
              </a:rPr>
              <a:t>｣</a:t>
            </a:r>
            <a:r>
              <a:rPr lang="ja-JP" altLang="en-US" sz="1800" b="1" spc="25" dirty="0">
                <a:latin typeface="Meiryo" charset="-128"/>
                <a:ea typeface="Meiryo" charset="-128"/>
                <a:cs typeface="Meiryo" charset="-128"/>
              </a:rPr>
              <a:t>を</a:t>
            </a:r>
            <a:endParaRPr lang="en-US" altLang="ja-JP" sz="1800" b="1" spc="25" dirty="0">
              <a:latin typeface="Meiryo" charset="-128"/>
              <a:ea typeface="Meiryo" charset="-128"/>
              <a:cs typeface="Meiryo" charset="-128"/>
            </a:endParaRPr>
          </a:p>
          <a:p>
            <a:pPr marL="9525">
              <a:spcBef>
                <a:spcPts val="82"/>
              </a:spcBef>
              <a:tabLst>
                <a:tab pos="350838" algn="l"/>
              </a:tabLst>
            </a:pPr>
            <a:r>
              <a:rPr lang="en-US" altLang="ja-JP" sz="1800" b="1" spc="25" dirty="0">
                <a:latin typeface="Meiryo" charset="-128"/>
                <a:ea typeface="Meiryo" charset="-128"/>
                <a:cs typeface="Meiryo" charset="-128"/>
              </a:rPr>
              <a:t>	</a:t>
            </a:r>
            <a:r>
              <a:rPr lang="ja-JP" altLang="en-US" sz="1800" b="1" dirty="0">
                <a:latin typeface="Meiryo" charset="-128"/>
                <a:ea typeface="Meiryo" charset="-128"/>
                <a:cs typeface="Meiryo" charset="-128"/>
              </a:rPr>
              <a:t>リスト一覧から</a:t>
            </a: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見つけて押す</a:t>
            </a:r>
          </a:p>
          <a:p>
            <a:pPr marL="9525">
              <a:spcBef>
                <a:spcPts val="82"/>
              </a:spcBef>
              <a:tabLst>
                <a:tab pos="350838" algn="l"/>
              </a:tabLst>
            </a:pPr>
            <a:r>
              <a:rPr lang="ja-JP" altLang="en-US" sz="2400" b="1" spc="5" dirty="0">
                <a:solidFill>
                  <a:srgbClr val="009650"/>
                </a:solidFill>
                <a:latin typeface="Meiryo" charset="-128"/>
                <a:ea typeface="Meiryo" charset="-128"/>
                <a:cs typeface="Meiryo" charset="-128"/>
              </a:rPr>
              <a:t>❺</a:t>
            </a:r>
            <a:r>
              <a:rPr lang="en-US" altLang="ja-JP" sz="1800" b="1" spc="5"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インストール</a:t>
            </a:r>
            <a:r>
              <a:rPr lang="en-US" altLang="ja-JP" sz="1800" b="1" spc="5" dirty="0">
                <a:latin typeface="Meiryo" charset="-128"/>
                <a:ea typeface="Meiryo" charset="-128"/>
                <a:cs typeface="Meiryo" charset="-128"/>
              </a:rPr>
              <a:t>｣</a:t>
            </a:r>
            <a:r>
              <a:rPr lang="ja-JP" altLang="en-US" sz="1800" b="1" spc="25" dirty="0">
                <a:latin typeface="Meiryo" charset="-128"/>
                <a:ea typeface="Meiryo" charset="-128"/>
                <a:cs typeface="Meiryo" charset="-128"/>
              </a:rPr>
              <a:t>を</a:t>
            </a:r>
            <a:endParaRPr lang="en-US" altLang="ja-JP" sz="1800" b="1" spc="25" dirty="0">
              <a:latin typeface="Meiryo" charset="-128"/>
              <a:ea typeface="Meiryo" charset="-128"/>
              <a:cs typeface="Meiryo" charset="-128"/>
            </a:endParaRPr>
          </a:p>
          <a:p>
            <a:pPr marL="9525">
              <a:spcBef>
                <a:spcPts val="82"/>
              </a:spcBef>
              <a:tabLst>
                <a:tab pos="350838" algn="l"/>
              </a:tabLst>
            </a:pP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押す</a:t>
            </a:r>
            <a:endParaRPr lang="ja-JP" altLang="en-US" sz="800" dirty="0">
              <a:latin typeface="AoyagiKouzanFontT"/>
              <a:cs typeface="AoyagiKouzanFontT"/>
            </a:endParaRPr>
          </a:p>
        </p:txBody>
      </p:sp>
      <p:graphicFrame>
        <p:nvGraphicFramePr>
          <p:cNvPr id="68" name="object 19">
            <a:extLst>
              <a:ext uri="{FF2B5EF4-FFF2-40B4-BE49-F238E27FC236}">
                <a16:creationId xmlns:a16="http://schemas.microsoft.com/office/drawing/2014/main" id="{8660439A-EF83-47AC-9153-5FE6D008AC87}"/>
              </a:ext>
            </a:extLst>
          </p:cNvPr>
          <p:cNvGraphicFramePr>
            <a:graphicFrameLocks noGrp="1"/>
          </p:cNvGraphicFramePr>
          <p:nvPr>
            <p:extLst>
              <p:ext uri="{D42A27DB-BD31-4B8C-83A1-F6EECF244321}">
                <p14:modId xmlns:p14="http://schemas.microsoft.com/office/powerpoint/2010/main" val="3592520184"/>
              </p:ext>
            </p:extLst>
          </p:nvPr>
        </p:nvGraphicFramePr>
        <p:xfrm>
          <a:off x="2952749" y="4839446"/>
          <a:ext cx="5591303" cy="1294463"/>
        </p:xfrm>
        <a:graphic>
          <a:graphicData uri="http://schemas.openxmlformats.org/drawingml/2006/table">
            <a:tbl>
              <a:tblPr firstRow="1" bandRow="1">
                <a:tableStyleId>{2D5ABB26-0587-4C30-8999-92F81FD0307C}</a:tableStyleId>
              </a:tblPr>
              <a:tblGrid>
                <a:gridCol w="857251">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1381252">
                  <a:extLst>
                    <a:ext uri="{9D8B030D-6E8A-4147-A177-3AD203B41FA5}">
                      <a16:colId xmlns:a16="http://schemas.microsoft.com/office/drawing/2014/main" val="20002"/>
                    </a:ext>
                  </a:extLst>
                </a:gridCol>
              </a:tblGrid>
              <a:tr h="267859">
                <a:tc>
                  <a:txBody>
                    <a:bodyPr/>
                    <a:lstStyle/>
                    <a:p>
                      <a:pPr marL="177800">
                        <a:lnSpc>
                          <a:spcPct val="100000"/>
                        </a:lnSpc>
                        <a:spcBef>
                          <a:spcPts val="0"/>
                        </a:spcBef>
                      </a:pPr>
                      <a:r>
                        <a:rPr sz="1200" b="0" i="0" spc="5" dirty="0">
                          <a:latin typeface="Meiryo" charset="-128"/>
                          <a:ea typeface="Meiryo" charset="-128"/>
                          <a:cs typeface="Meiryo" charset="-128"/>
                        </a:rPr>
                        <a:t>ア</a:t>
                      </a:r>
                      <a:r>
                        <a:rPr sz="1200" b="0" i="0" spc="-25" dirty="0">
                          <a:latin typeface="Meiryo" charset="-128"/>
                          <a:ea typeface="Meiryo" charset="-128"/>
                          <a:cs typeface="Meiryo" charset="-128"/>
                        </a:rPr>
                        <a:t>イ</a:t>
                      </a:r>
                      <a:r>
                        <a:rPr sz="1200" b="0" i="0" spc="-30" dirty="0">
                          <a:latin typeface="Meiryo" charset="-128"/>
                          <a:ea typeface="Meiryo" charset="-128"/>
                          <a:cs typeface="Meiryo" charset="-128"/>
                        </a:rPr>
                        <a:t>コ</a:t>
                      </a:r>
                      <a:r>
                        <a:rPr sz="1200" b="0" i="0" spc="10" dirty="0">
                          <a:latin typeface="Meiryo" charset="-128"/>
                          <a:ea typeface="Meiryo" charset="-128"/>
                          <a:cs typeface="Meiryo" charset="-128"/>
                        </a:rPr>
                        <a:t>ン</a:t>
                      </a:r>
                      <a:endParaRPr sz="1200" b="0" i="0" dirty="0">
                        <a:latin typeface="Meiryo" charset="-128"/>
                        <a:ea typeface="Meiryo" charset="-128"/>
                        <a:cs typeface="Meiryo" charset="-128"/>
                      </a:endParaRPr>
                    </a:p>
                  </a:txBody>
                  <a:tcPr marL="0" marR="0" marT="514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15669" lvl="0" algn="l">
                        <a:lnSpc>
                          <a:spcPct val="100000"/>
                        </a:lnSpc>
                        <a:spcBef>
                          <a:spcPts val="0"/>
                        </a:spcBef>
                        <a:tabLst>
                          <a:tab pos="1220470" algn="l"/>
                          <a:tab pos="1677670" algn="l"/>
                          <a:tab pos="1982470" algn="l"/>
                        </a:tabLst>
                      </a:pPr>
                      <a:r>
                        <a:rPr sz="1200" b="0" i="0" dirty="0">
                          <a:latin typeface="Meiryo" charset="-128"/>
                          <a:ea typeface="Meiryo" charset="-128"/>
                          <a:cs typeface="Meiryo" charset="-128"/>
                        </a:rPr>
                        <a:t>概要</a:t>
                      </a:r>
                    </a:p>
                  </a:txBody>
                  <a:tcPr marL="0" marR="0" marT="514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90830">
                        <a:lnSpc>
                          <a:spcPct val="100000"/>
                        </a:lnSpc>
                        <a:spcBef>
                          <a:spcPts val="0"/>
                        </a:spcBef>
                      </a:pPr>
                      <a:r>
                        <a:rPr sz="1200" b="0" i="0" spc="5" dirty="0">
                          <a:latin typeface="Meiryo" charset="-128"/>
                          <a:ea typeface="Meiryo" charset="-128"/>
                          <a:cs typeface="Meiryo" charset="-128"/>
                        </a:rPr>
                        <a:t>ア</a:t>
                      </a:r>
                      <a:r>
                        <a:rPr sz="1200" b="0" i="0" spc="-5" dirty="0">
                          <a:latin typeface="Meiryo" charset="-128"/>
                          <a:ea typeface="Meiryo" charset="-128"/>
                          <a:cs typeface="Meiryo" charset="-128"/>
                        </a:rPr>
                        <a:t>プ</a:t>
                      </a:r>
                      <a:r>
                        <a:rPr sz="1200" b="0" i="0" spc="-15" dirty="0">
                          <a:latin typeface="Meiryo" charset="-128"/>
                          <a:ea typeface="Meiryo" charset="-128"/>
                          <a:cs typeface="Meiryo" charset="-128"/>
                        </a:rPr>
                        <a:t>リ</a:t>
                      </a:r>
                      <a:endParaRPr sz="1200" b="0" i="0" dirty="0">
                        <a:latin typeface="Meiryo" charset="-128"/>
                        <a:ea typeface="Meiryo" charset="-128"/>
                        <a:cs typeface="Meiryo" charset="-128"/>
                      </a:endParaRPr>
                    </a:p>
                  </a:txBody>
                  <a:tcPr marL="0" marR="0" marT="514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026604">
                <a:tc>
                  <a:txBody>
                    <a:bodyPr/>
                    <a:lstStyle/>
                    <a:p>
                      <a:pPr>
                        <a:lnSpc>
                          <a:spcPct val="100000"/>
                        </a:lnSpc>
                        <a:spcBef>
                          <a:spcPts val="0"/>
                        </a:spcBef>
                      </a:pPr>
                      <a:endParaRPr sz="1200" b="0" i="0" dirty="0">
                        <a:latin typeface="Meiryo" charset="-128"/>
                        <a:ea typeface="Meiryo" charset="-128"/>
                        <a:cs typeface="Meiryo" charset="-128"/>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lvl="0" algn="l">
                        <a:lnSpc>
                          <a:spcPct val="100000"/>
                        </a:lnSpc>
                        <a:spcBef>
                          <a:spcPts val="0"/>
                        </a:spcBef>
                      </a:pPr>
                      <a:r>
                        <a:rPr sz="1200" b="0" i="0" spc="-5" dirty="0">
                          <a:latin typeface="Meiryo" charset="-128"/>
                          <a:ea typeface="Meiryo" charset="-128"/>
                          <a:cs typeface="Meiryo" charset="-128"/>
                        </a:rPr>
                        <a:t>地図機</a:t>
                      </a:r>
                      <a:r>
                        <a:rPr sz="1200" b="0" i="0" spc="5" dirty="0">
                          <a:latin typeface="Meiryo" charset="-128"/>
                          <a:ea typeface="Meiryo" charset="-128"/>
                          <a:cs typeface="Meiryo" charset="-128"/>
                        </a:rPr>
                        <a:t>能</a:t>
                      </a:r>
                      <a:r>
                        <a:rPr sz="1200" b="0" i="0" spc="-40" dirty="0">
                          <a:latin typeface="Meiryo" charset="-128"/>
                          <a:ea typeface="Meiryo" charset="-128"/>
                          <a:cs typeface="Meiryo" charset="-128"/>
                        </a:rPr>
                        <a:t>の</a:t>
                      </a:r>
                      <a:r>
                        <a:rPr sz="1200" b="0" i="0" spc="-20" dirty="0">
                          <a:latin typeface="Meiryo" charset="-128"/>
                          <a:ea typeface="Meiryo" charset="-128"/>
                          <a:cs typeface="Meiryo" charset="-128"/>
                        </a:rPr>
                        <a:t>ほ</a:t>
                      </a:r>
                      <a:r>
                        <a:rPr sz="1200" b="0" i="0" spc="-10" dirty="0">
                          <a:latin typeface="Meiryo" charset="-128"/>
                          <a:ea typeface="Meiryo" charset="-128"/>
                          <a:cs typeface="Meiryo" charset="-128"/>
                        </a:rPr>
                        <a:t>か</a:t>
                      </a:r>
                      <a:r>
                        <a:rPr sz="1200" b="0" i="0" spc="-15" dirty="0">
                          <a:latin typeface="Meiryo" charset="-128"/>
                          <a:ea typeface="Meiryo" charset="-128"/>
                          <a:cs typeface="Meiryo" charset="-128"/>
                        </a:rPr>
                        <a:t>に</a:t>
                      </a:r>
                      <a:r>
                        <a:rPr sz="1200" b="0" i="0" spc="-5" dirty="0">
                          <a:latin typeface="Meiryo" charset="-128"/>
                          <a:ea typeface="Meiryo" charset="-128"/>
                          <a:cs typeface="Meiryo" charset="-128"/>
                        </a:rPr>
                        <a:t>混</a:t>
                      </a:r>
                      <a:r>
                        <a:rPr sz="1200" b="0" i="0" spc="10" dirty="0">
                          <a:latin typeface="Meiryo" charset="-128"/>
                          <a:ea typeface="Meiryo" charset="-128"/>
                          <a:cs typeface="Meiryo" charset="-128"/>
                        </a:rPr>
                        <a:t>雑</a:t>
                      </a:r>
                      <a:r>
                        <a:rPr sz="1200" b="0" i="0" spc="-5" dirty="0">
                          <a:latin typeface="Meiryo" charset="-128"/>
                          <a:ea typeface="Meiryo" charset="-128"/>
                          <a:cs typeface="Meiryo" charset="-128"/>
                        </a:rPr>
                        <a:t>予</a:t>
                      </a:r>
                      <a:r>
                        <a:rPr sz="1200" b="0" i="0" spc="5" dirty="0">
                          <a:latin typeface="Meiryo" charset="-128"/>
                          <a:ea typeface="Meiryo" charset="-128"/>
                          <a:cs typeface="Meiryo" charset="-128"/>
                        </a:rPr>
                        <a:t>報</a:t>
                      </a:r>
                      <a:r>
                        <a:rPr sz="1200" b="0" i="0" spc="-55" dirty="0">
                          <a:latin typeface="Meiryo" charset="-128"/>
                          <a:ea typeface="Meiryo" charset="-128"/>
                          <a:cs typeface="Meiryo" charset="-128"/>
                        </a:rPr>
                        <a:t>、</a:t>
                      </a:r>
                      <a:r>
                        <a:rPr sz="1200" b="0" i="0" spc="-30" dirty="0">
                          <a:latin typeface="Meiryo" charset="-128"/>
                          <a:ea typeface="Meiryo" charset="-128"/>
                          <a:cs typeface="Meiryo" charset="-128"/>
                        </a:rPr>
                        <a:t>お</a:t>
                      </a:r>
                      <a:r>
                        <a:rPr sz="1200" b="0" i="0" spc="5" dirty="0">
                          <a:latin typeface="Meiryo" charset="-128"/>
                          <a:ea typeface="Meiryo" charset="-128"/>
                          <a:cs typeface="Meiryo" charset="-128"/>
                        </a:rPr>
                        <a:t>天</a:t>
                      </a:r>
                      <a:r>
                        <a:rPr sz="1200" b="0" i="0" spc="-5" dirty="0">
                          <a:latin typeface="Meiryo" charset="-128"/>
                          <a:ea typeface="Meiryo" charset="-128"/>
                          <a:cs typeface="Meiryo" charset="-128"/>
                        </a:rPr>
                        <a:t>気情</a:t>
                      </a:r>
                      <a:r>
                        <a:rPr sz="1200" b="0" i="0" spc="5" dirty="0">
                          <a:latin typeface="Meiryo" charset="-128"/>
                          <a:ea typeface="Meiryo" charset="-128"/>
                          <a:cs typeface="Meiryo" charset="-128"/>
                        </a:rPr>
                        <a:t>報</a:t>
                      </a:r>
                      <a:r>
                        <a:rPr sz="1200" b="0" i="0" spc="25" dirty="0">
                          <a:latin typeface="Meiryo" charset="-128"/>
                          <a:ea typeface="Meiryo" charset="-128"/>
                          <a:cs typeface="Meiryo" charset="-128"/>
                        </a:rPr>
                        <a:t>を</a:t>
                      </a:r>
                      <a:endParaRPr lang="en-US" sz="1200" b="0" i="0" spc="25" dirty="0">
                        <a:latin typeface="Meiryo" charset="-128"/>
                        <a:ea typeface="Meiryo" charset="-128"/>
                        <a:cs typeface="Meiryo" charset="-128"/>
                      </a:endParaRPr>
                    </a:p>
                    <a:p>
                      <a:pPr marL="68580" lvl="0" algn="l">
                        <a:lnSpc>
                          <a:spcPct val="100000"/>
                        </a:lnSpc>
                        <a:spcBef>
                          <a:spcPts val="0"/>
                        </a:spcBef>
                      </a:pPr>
                      <a:r>
                        <a:rPr sz="1200" b="0" i="0" spc="-5" dirty="0">
                          <a:latin typeface="Meiryo" charset="-128"/>
                          <a:ea typeface="Meiryo" charset="-128"/>
                          <a:cs typeface="Meiryo" charset="-128"/>
                        </a:rPr>
                        <a:t>見</a:t>
                      </a:r>
                      <a:r>
                        <a:rPr sz="1200" b="0" i="0" spc="5" dirty="0">
                          <a:latin typeface="Meiryo" charset="-128"/>
                          <a:ea typeface="Meiryo" charset="-128"/>
                          <a:cs typeface="Meiryo" charset="-128"/>
                        </a:rPr>
                        <a:t>る</a:t>
                      </a:r>
                      <a:r>
                        <a:rPr sz="1200" b="0" i="0" spc="-10" dirty="0">
                          <a:latin typeface="Meiryo" charset="-128"/>
                          <a:ea typeface="Meiryo" charset="-128"/>
                          <a:cs typeface="Meiryo" charset="-128"/>
                        </a:rPr>
                        <a:t>こと</a:t>
                      </a:r>
                      <a:r>
                        <a:rPr sz="1200" b="0" i="0" dirty="0">
                          <a:latin typeface="Meiryo" charset="-128"/>
                          <a:ea typeface="Meiryo" charset="-128"/>
                          <a:cs typeface="Meiryo" charset="-128"/>
                        </a:rPr>
                        <a:t>に加え</a:t>
                      </a:r>
                      <a:r>
                        <a:rPr sz="1200" b="0" i="0" spc="-20" dirty="0">
                          <a:latin typeface="Meiryo" charset="-128"/>
                          <a:ea typeface="Meiryo" charset="-128"/>
                          <a:cs typeface="Meiryo" charset="-128"/>
                        </a:rPr>
                        <a:t>、</a:t>
                      </a:r>
                      <a:r>
                        <a:rPr sz="1200" b="0" i="0" spc="10" dirty="0">
                          <a:latin typeface="Meiryo" charset="-128"/>
                          <a:ea typeface="Meiryo" charset="-128"/>
                          <a:cs typeface="Meiryo" charset="-128"/>
                        </a:rPr>
                        <a:t>ホ</a:t>
                      </a:r>
                      <a:r>
                        <a:rPr sz="1200" b="0" i="0" dirty="0">
                          <a:latin typeface="Meiryo" charset="-128"/>
                          <a:ea typeface="Meiryo" charset="-128"/>
                          <a:cs typeface="Meiryo" charset="-128"/>
                        </a:rPr>
                        <a:t>テル</a:t>
                      </a:r>
                      <a:r>
                        <a:rPr sz="1200" b="0" i="0" spc="-30" dirty="0">
                          <a:latin typeface="Meiryo" charset="-128"/>
                          <a:ea typeface="Meiryo" charset="-128"/>
                          <a:cs typeface="Meiryo" charset="-128"/>
                        </a:rPr>
                        <a:t>、</a:t>
                      </a:r>
                      <a:r>
                        <a:rPr sz="1200" b="0" i="0" spc="15" dirty="0">
                          <a:latin typeface="Meiryo" charset="-128"/>
                          <a:ea typeface="Meiryo" charset="-128"/>
                          <a:cs typeface="Meiryo" charset="-128"/>
                        </a:rPr>
                        <a:t>レ</a:t>
                      </a:r>
                      <a:r>
                        <a:rPr sz="1200" b="0" i="0" dirty="0">
                          <a:latin typeface="Meiryo" charset="-128"/>
                          <a:ea typeface="Meiryo" charset="-128"/>
                          <a:cs typeface="Meiryo" charset="-128"/>
                        </a:rPr>
                        <a:t>スト</a:t>
                      </a:r>
                      <a:r>
                        <a:rPr sz="1200" b="0" i="0" spc="10" dirty="0">
                          <a:latin typeface="Meiryo" charset="-128"/>
                          <a:ea typeface="Meiryo" charset="-128"/>
                          <a:cs typeface="Meiryo" charset="-128"/>
                        </a:rPr>
                        <a:t>ラ</a:t>
                      </a:r>
                      <a:r>
                        <a:rPr sz="1200" b="0" i="0" dirty="0">
                          <a:latin typeface="Meiryo" charset="-128"/>
                          <a:ea typeface="Meiryo" charset="-128"/>
                          <a:cs typeface="Meiryo" charset="-128"/>
                        </a:rPr>
                        <a:t>ン</a:t>
                      </a:r>
                      <a:r>
                        <a:rPr lang="ja-JP" altLang="en-US" sz="1200" b="0" i="0" dirty="0">
                          <a:latin typeface="Meiryo" charset="-128"/>
                          <a:ea typeface="Meiryo" charset="-128"/>
                          <a:cs typeface="Meiryo" charset="-128"/>
                        </a:rPr>
                        <a:t>等</a:t>
                      </a:r>
                      <a:r>
                        <a:rPr sz="1200" b="0" i="0" dirty="0">
                          <a:latin typeface="Meiryo" charset="-128"/>
                          <a:ea typeface="Meiryo" charset="-128"/>
                          <a:cs typeface="Meiryo" charset="-128"/>
                        </a:rPr>
                        <a:t>の</a:t>
                      </a:r>
                      <a:endParaRPr lang="en-US" sz="1200" b="0" i="0" dirty="0">
                        <a:latin typeface="Meiryo" charset="-128"/>
                        <a:ea typeface="Meiryo" charset="-128"/>
                        <a:cs typeface="Meiryo" charset="-128"/>
                      </a:endParaRPr>
                    </a:p>
                    <a:p>
                      <a:pPr marL="68580" lvl="0" algn="l">
                        <a:lnSpc>
                          <a:spcPct val="100000"/>
                        </a:lnSpc>
                        <a:spcBef>
                          <a:spcPts val="0"/>
                        </a:spcBef>
                      </a:pPr>
                      <a:r>
                        <a:rPr sz="1200" b="0" i="0" spc="10" dirty="0">
                          <a:latin typeface="Meiryo" charset="-128"/>
                          <a:ea typeface="Meiryo" charset="-128"/>
                          <a:cs typeface="Meiryo" charset="-128"/>
                        </a:rPr>
                        <a:t>様</a:t>
                      </a:r>
                      <a:r>
                        <a:rPr sz="1200" b="0" i="0" dirty="0">
                          <a:latin typeface="Meiryo" charset="-128"/>
                          <a:ea typeface="Meiryo" charset="-128"/>
                          <a:cs typeface="Meiryo" charset="-128"/>
                        </a:rPr>
                        <a:t>々な</a:t>
                      </a:r>
                      <a:r>
                        <a:rPr sz="1200" b="0" i="0" spc="10" dirty="0">
                          <a:latin typeface="Meiryo" charset="-128"/>
                          <a:ea typeface="Meiryo" charset="-128"/>
                          <a:cs typeface="Meiryo" charset="-128"/>
                        </a:rPr>
                        <a:t>施</a:t>
                      </a:r>
                      <a:r>
                        <a:rPr sz="1200" b="0" i="0" dirty="0">
                          <a:latin typeface="Meiryo" charset="-128"/>
                          <a:ea typeface="Meiryo" charset="-128"/>
                          <a:cs typeface="Meiryo" charset="-128"/>
                        </a:rPr>
                        <a:t>設を</a:t>
                      </a:r>
                      <a:r>
                        <a:rPr sz="1200" b="0" i="0" spc="10" dirty="0">
                          <a:latin typeface="Meiryo" charset="-128"/>
                          <a:ea typeface="Meiryo" charset="-128"/>
                          <a:cs typeface="Meiryo" charset="-128"/>
                        </a:rPr>
                        <a:t>見</a:t>
                      </a:r>
                      <a:r>
                        <a:rPr sz="1200" b="0" i="0" dirty="0">
                          <a:latin typeface="Meiryo" charset="-128"/>
                          <a:ea typeface="Meiryo" charset="-128"/>
                          <a:cs typeface="Meiryo" charset="-128"/>
                        </a:rPr>
                        <a:t>つけるこ</a:t>
                      </a:r>
                      <a:r>
                        <a:rPr sz="1200" b="0" i="0" spc="10" dirty="0">
                          <a:latin typeface="Meiryo" charset="-128"/>
                          <a:ea typeface="Meiryo" charset="-128"/>
                          <a:cs typeface="Meiryo" charset="-128"/>
                        </a:rPr>
                        <a:t>と</a:t>
                      </a:r>
                      <a:r>
                        <a:rPr sz="1200" b="0" i="0" dirty="0">
                          <a:latin typeface="Meiryo" charset="-128"/>
                          <a:ea typeface="Meiryo" charset="-128"/>
                          <a:cs typeface="Meiryo" charset="-128"/>
                        </a:rPr>
                        <a:t>が出</a:t>
                      </a:r>
                      <a:r>
                        <a:rPr sz="1200" b="0" i="0" spc="10" dirty="0">
                          <a:latin typeface="Meiryo" charset="-128"/>
                          <a:ea typeface="Meiryo" charset="-128"/>
                          <a:cs typeface="Meiryo" charset="-128"/>
                        </a:rPr>
                        <a:t>来</a:t>
                      </a:r>
                      <a:r>
                        <a:rPr sz="1200" b="0" i="0" spc="-60" dirty="0">
                          <a:latin typeface="Meiryo" charset="-128"/>
                          <a:ea typeface="Meiryo" charset="-128"/>
                          <a:cs typeface="Meiryo" charset="-128"/>
                        </a:rPr>
                        <a:t>、</a:t>
                      </a:r>
                      <a:endParaRPr lang="en-US" sz="1200" b="0" i="0" spc="-60" dirty="0">
                        <a:latin typeface="Meiryo" charset="-128"/>
                        <a:ea typeface="Meiryo" charset="-128"/>
                        <a:cs typeface="Meiryo" charset="-128"/>
                      </a:endParaRPr>
                    </a:p>
                    <a:p>
                      <a:pPr marL="68580" lvl="0" algn="l">
                        <a:lnSpc>
                          <a:spcPct val="100000"/>
                        </a:lnSpc>
                        <a:spcBef>
                          <a:spcPts val="0"/>
                        </a:spcBef>
                      </a:pPr>
                      <a:r>
                        <a:rPr sz="1200" b="0" i="0" spc="15" dirty="0">
                          <a:latin typeface="Meiryo" charset="-128"/>
                          <a:ea typeface="Meiryo" charset="-128"/>
                          <a:cs typeface="Meiryo" charset="-128"/>
                        </a:rPr>
                        <a:t>そ</a:t>
                      </a:r>
                      <a:r>
                        <a:rPr sz="1200" b="0" i="0" dirty="0">
                          <a:latin typeface="Meiryo" charset="-128"/>
                          <a:ea typeface="Meiryo" charset="-128"/>
                          <a:cs typeface="Meiryo" charset="-128"/>
                        </a:rPr>
                        <a:t>の機</a:t>
                      </a:r>
                      <a:r>
                        <a:rPr sz="1200" b="0" i="0" spc="10" dirty="0">
                          <a:latin typeface="Meiryo" charset="-128"/>
                          <a:ea typeface="Meiryo" charset="-128"/>
                          <a:cs typeface="Meiryo" charset="-128"/>
                        </a:rPr>
                        <a:t>能</a:t>
                      </a:r>
                      <a:r>
                        <a:rPr sz="1200" b="0" i="0" dirty="0">
                          <a:latin typeface="Meiryo" charset="-128"/>
                          <a:ea typeface="Meiryo" charset="-128"/>
                          <a:cs typeface="Meiryo" charset="-128"/>
                        </a:rPr>
                        <a:t>の中で</a:t>
                      </a:r>
                      <a:r>
                        <a:rPr sz="1200" b="0" i="0" spc="10" dirty="0">
                          <a:latin typeface="Meiryo" charset="-128"/>
                          <a:ea typeface="Meiryo" charset="-128"/>
                          <a:cs typeface="Meiryo" charset="-128"/>
                        </a:rPr>
                        <a:t>オ</a:t>
                      </a:r>
                      <a:r>
                        <a:rPr sz="1200" b="0" i="0" dirty="0">
                          <a:latin typeface="Meiryo" charset="-128"/>
                          <a:ea typeface="Meiryo" charset="-128"/>
                          <a:cs typeface="Meiryo" charset="-128"/>
                        </a:rPr>
                        <a:t>ンラ</a:t>
                      </a:r>
                      <a:r>
                        <a:rPr sz="1200" b="0" i="0" spc="10" dirty="0">
                          <a:latin typeface="Meiryo" charset="-128"/>
                          <a:ea typeface="Meiryo" charset="-128"/>
                          <a:cs typeface="Meiryo" charset="-128"/>
                        </a:rPr>
                        <a:t>イ</a:t>
                      </a:r>
                      <a:r>
                        <a:rPr sz="1200" b="0" i="0" dirty="0">
                          <a:latin typeface="Meiryo" charset="-128"/>
                          <a:ea typeface="Meiryo" charset="-128"/>
                          <a:cs typeface="Meiryo" charset="-128"/>
                        </a:rPr>
                        <a:t>ン診</a:t>
                      </a:r>
                      <a:r>
                        <a:rPr sz="1200" b="0" i="0" spc="10" dirty="0">
                          <a:latin typeface="Meiryo" charset="-128"/>
                          <a:ea typeface="Meiryo" charset="-128"/>
                          <a:cs typeface="Meiryo" charset="-128"/>
                        </a:rPr>
                        <a:t>療</a:t>
                      </a:r>
                      <a:r>
                        <a:rPr sz="1200" b="0" i="0" dirty="0">
                          <a:latin typeface="Meiryo" charset="-128"/>
                          <a:ea typeface="Meiryo" charset="-128"/>
                          <a:cs typeface="Meiryo" charset="-128"/>
                        </a:rPr>
                        <a:t>を</a:t>
                      </a:r>
                      <a:r>
                        <a:rPr sz="1200" b="0" i="0" spc="-5" dirty="0">
                          <a:latin typeface="Meiryo" charset="-128"/>
                          <a:ea typeface="Meiryo" charset="-128"/>
                          <a:cs typeface="Meiryo" charset="-128"/>
                        </a:rPr>
                        <a:t>行</a:t>
                      </a:r>
                      <a:r>
                        <a:rPr sz="1200" b="0" i="0" spc="-35" dirty="0">
                          <a:latin typeface="Meiryo" charset="-128"/>
                          <a:ea typeface="Meiryo" charset="-128"/>
                          <a:cs typeface="Meiryo" charset="-128"/>
                        </a:rPr>
                        <a:t>っ</a:t>
                      </a:r>
                      <a:r>
                        <a:rPr sz="1200" b="0" i="0" spc="15" dirty="0">
                          <a:latin typeface="Meiryo" charset="-128"/>
                          <a:ea typeface="Meiryo" charset="-128"/>
                          <a:cs typeface="Meiryo" charset="-128"/>
                        </a:rPr>
                        <a:t>て</a:t>
                      </a:r>
                      <a:r>
                        <a:rPr sz="1200" b="0" i="0" spc="-5" dirty="0">
                          <a:latin typeface="Meiryo" charset="-128"/>
                          <a:ea typeface="Meiryo" charset="-128"/>
                          <a:cs typeface="Meiryo" charset="-128"/>
                        </a:rPr>
                        <a:t>いる</a:t>
                      </a:r>
                      <a:endParaRPr lang="en-US" sz="1200" b="0" i="0" spc="-5" dirty="0">
                        <a:latin typeface="Meiryo" charset="-128"/>
                        <a:ea typeface="Meiryo" charset="-128"/>
                        <a:cs typeface="Meiryo" charset="-128"/>
                      </a:endParaRPr>
                    </a:p>
                    <a:p>
                      <a:pPr marL="68580" lvl="0" algn="l">
                        <a:lnSpc>
                          <a:spcPct val="100000"/>
                        </a:lnSpc>
                        <a:spcBef>
                          <a:spcPts val="0"/>
                        </a:spcBef>
                      </a:pPr>
                      <a:r>
                        <a:rPr sz="1200" b="0" i="0" spc="-5" dirty="0">
                          <a:latin typeface="Meiryo" charset="-128"/>
                          <a:ea typeface="Meiryo" charset="-128"/>
                          <a:cs typeface="Meiryo" charset="-128"/>
                        </a:rPr>
                        <a:t>医</a:t>
                      </a:r>
                      <a:r>
                        <a:rPr sz="1200" b="0" i="0" spc="5" dirty="0">
                          <a:latin typeface="Meiryo" charset="-128"/>
                          <a:ea typeface="Meiryo" charset="-128"/>
                          <a:cs typeface="Meiryo" charset="-128"/>
                        </a:rPr>
                        <a:t>療</a:t>
                      </a:r>
                      <a:r>
                        <a:rPr sz="1200" b="0" i="0" spc="-5" dirty="0">
                          <a:latin typeface="Meiryo" charset="-128"/>
                          <a:ea typeface="Meiryo" charset="-128"/>
                          <a:cs typeface="Meiryo" charset="-128"/>
                        </a:rPr>
                        <a:t>機関</a:t>
                      </a:r>
                      <a:r>
                        <a:rPr sz="1200" b="0" i="0" spc="40" dirty="0">
                          <a:latin typeface="Meiryo" charset="-128"/>
                          <a:ea typeface="Meiryo" charset="-128"/>
                          <a:cs typeface="Meiryo" charset="-128"/>
                        </a:rPr>
                        <a:t>を</a:t>
                      </a:r>
                      <a:r>
                        <a:rPr sz="1200" b="0" i="0" spc="-5" dirty="0">
                          <a:latin typeface="Meiryo" charset="-128"/>
                          <a:ea typeface="Meiryo" charset="-128"/>
                          <a:cs typeface="Meiryo" charset="-128"/>
                        </a:rPr>
                        <a:t>見</a:t>
                      </a:r>
                      <a:r>
                        <a:rPr sz="1200" b="0" i="0" spc="-25" dirty="0">
                          <a:latin typeface="Meiryo" charset="-128"/>
                          <a:ea typeface="Meiryo" charset="-128"/>
                          <a:cs typeface="Meiryo" charset="-128"/>
                        </a:rPr>
                        <a:t>つ</a:t>
                      </a:r>
                      <a:r>
                        <a:rPr sz="1200" b="0" i="0" spc="5" dirty="0">
                          <a:latin typeface="Meiryo" charset="-128"/>
                          <a:ea typeface="Meiryo" charset="-128"/>
                          <a:cs typeface="Meiryo" charset="-128"/>
                        </a:rPr>
                        <a:t>け</a:t>
                      </a:r>
                      <a:r>
                        <a:rPr sz="1200" b="0" i="0" spc="-5" dirty="0">
                          <a:latin typeface="Meiryo" charset="-128"/>
                          <a:ea typeface="Meiryo" charset="-128"/>
                          <a:cs typeface="Meiryo" charset="-128"/>
                        </a:rPr>
                        <a:t>る</a:t>
                      </a:r>
                      <a:r>
                        <a:rPr sz="1200" b="0" i="0" spc="-10" dirty="0">
                          <a:latin typeface="Meiryo" charset="-128"/>
                          <a:ea typeface="Meiryo" charset="-128"/>
                          <a:cs typeface="Meiryo" charset="-128"/>
                        </a:rPr>
                        <a:t>こ</a:t>
                      </a:r>
                      <a:r>
                        <a:rPr sz="1200" b="0" i="0" dirty="0">
                          <a:latin typeface="Meiryo" charset="-128"/>
                          <a:ea typeface="Meiryo" charset="-128"/>
                          <a:cs typeface="Meiryo" charset="-128"/>
                        </a:rPr>
                        <a:t>と</a:t>
                      </a:r>
                      <a:r>
                        <a:rPr sz="1200" b="0" i="0" spc="-15" dirty="0">
                          <a:latin typeface="Meiryo" charset="-128"/>
                          <a:ea typeface="Meiryo" charset="-128"/>
                          <a:cs typeface="Meiryo" charset="-128"/>
                        </a:rPr>
                        <a:t>が</a:t>
                      </a:r>
                      <a:r>
                        <a:rPr sz="1200" b="0" i="0" spc="-5" dirty="0">
                          <a:latin typeface="Meiryo" charset="-128"/>
                          <a:ea typeface="Meiryo" charset="-128"/>
                          <a:cs typeface="Meiryo" charset="-128"/>
                        </a:rPr>
                        <a:t>出</a:t>
                      </a:r>
                      <a:r>
                        <a:rPr sz="1200" b="0" i="0" spc="5" dirty="0">
                          <a:latin typeface="Meiryo" charset="-128"/>
                          <a:ea typeface="Meiryo" charset="-128"/>
                          <a:cs typeface="Meiryo" charset="-128"/>
                        </a:rPr>
                        <a:t>来</a:t>
                      </a:r>
                      <a:r>
                        <a:rPr sz="1200" b="0" i="0" spc="-5" dirty="0">
                          <a:latin typeface="Meiryo" charset="-128"/>
                          <a:ea typeface="Meiryo" charset="-128"/>
                          <a:cs typeface="Meiryo" charset="-128"/>
                        </a:rPr>
                        <a:t>る</a:t>
                      </a:r>
                      <a:r>
                        <a:rPr sz="1200" b="0" i="0" spc="5" dirty="0">
                          <a:latin typeface="Meiryo" charset="-128"/>
                          <a:ea typeface="Meiryo" charset="-128"/>
                          <a:cs typeface="Meiryo" charset="-128"/>
                        </a:rPr>
                        <a:t>。</a:t>
                      </a:r>
                      <a:endParaRPr sz="1200" b="0" i="0" dirty="0">
                        <a:latin typeface="Meiryo" charset="-128"/>
                        <a:ea typeface="Meiryo" charset="-128"/>
                        <a:cs typeface="Meiryo" charset="-128"/>
                      </a:endParaRPr>
                    </a:p>
                  </a:txBody>
                  <a:tcPr marL="0" marR="0" marT="355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ct val="100000"/>
                        </a:lnSpc>
                        <a:spcBef>
                          <a:spcPts val="0"/>
                        </a:spcBef>
                      </a:pPr>
                      <a:r>
                        <a:rPr sz="1200" b="0" i="0" spc="145" dirty="0">
                          <a:latin typeface="Meiryo" charset="-128"/>
                          <a:ea typeface="Meiryo" charset="-128"/>
                          <a:cs typeface="Meiryo" charset="-128"/>
                        </a:rPr>
                        <a:t>Yahoo</a:t>
                      </a:r>
                      <a:r>
                        <a:rPr sz="1200" b="0" i="0" spc="-170" dirty="0">
                          <a:latin typeface="Meiryo" charset="-128"/>
                          <a:ea typeface="Meiryo" charset="-128"/>
                          <a:cs typeface="Meiryo" charset="-128"/>
                        </a:rPr>
                        <a:t> </a:t>
                      </a:r>
                      <a:r>
                        <a:rPr sz="1200" b="0" i="0" spc="130" dirty="0">
                          <a:latin typeface="Meiryo" charset="-128"/>
                          <a:ea typeface="Meiryo" charset="-128"/>
                          <a:cs typeface="Meiryo" charset="-128"/>
                        </a:rPr>
                        <a:t>Japan</a:t>
                      </a:r>
                      <a:endParaRPr lang="en-US" sz="1200" b="0" i="0" spc="-155" dirty="0">
                        <a:latin typeface="Meiryo" charset="-128"/>
                        <a:ea typeface="Meiryo" charset="-128"/>
                        <a:cs typeface="Meiryo" charset="-128"/>
                      </a:endParaRPr>
                    </a:p>
                    <a:p>
                      <a:pPr marL="67945">
                        <a:lnSpc>
                          <a:spcPct val="100000"/>
                        </a:lnSpc>
                        <a:spcBef>
                          <a:spcPts val="0"/>
                        </a:spcBef>
                      </a:pPr>
                      <a:r>
                        <a:rPr lang="en-US" sz="1200" b="0" i="0" spc="65" dirty="0">
                          <a:latin typeface="Meiryo" charset="-128"/>
                          <a:ea typeface="Meiryo" charset="-128"/>
                          <a:cs typeface="Meiryo" charset="-128"/>
                        </a:rPr>
                        <a:t>C</a:t>
                      </a:r>
                      <a:r>
                        <a:rPr sz="1200" b="0" i="0" spc="65" dirty="0">
                          <a:latin typeface="Meiryo" charset="-128"/>
                          <a:ea typeface="Meiryo" charset="-128"/>
                          <a:cs typeface="Meiryo" charset="-128"/>
                        </a:rPr>
                        <a:t>orp</a:t>
                      </a:r>
                      <a:endParaRPr lang="en-US" sz="1200" b="0" i="0" spc="0" dirty="0">
                        <a:latin typeface="Meiryo" charset="-128"/>
                        <a:ea typeface="Meiryo" charset="-128"/>
                        <a:cs typeface="Meiryo" charset="-128"/>
                      </a:endParaRPr>
                    </a:p>
                    <a:p>
                      <a:pPr marL="67945">
                        <a:lnSpc>
                          <a:spcPct val="100000"/>
                        </a:lnSpc>
                        <a:spcBef>
                          <a:spcPts val="0"/>
                        </a:spcBef>
                      </a:pPr>
                      <a:r>
                        <a:rPr sz="1200" b="0" i="0" spc="95" dirty="0">
                          <a:latin typeface="Meiryo" charset="-128"/>
                          <a:ea typeface="Meiryo" charset="-128"/>
                          <a:cs typeface="Meiryo" charset="-128"/>
                        </a:rPr>
                        <a:t>Ver</a:t>
                      </a:r>
                      <a:r>
                        <a:rPr sz="1200" b="0" i="0" spc="-150" dirty="0">
                          <a:latin typeface="Meiryo" charset="-128"/>
                          <a:ea typeface="Meiryo" charset="-128"/>
                          <a:cs typeface="Meiryo" charset="-128"/>
                        </a:rPr>
                        <a:t> </a:t>
                      </a:r>
                      <a:r>
                        <a:rPr lang="en-US" sz="1200" b="0" i="0" spc="90" dirty="0">
                          <a:latin typeface="Meiryo" charset="-128"/>
                          <a:ea typeface="Meiryo" charset="-128"/>
                          <a:cs typeface="Meiryo" charset="-128"/>
                        </a:rPr>
                        <a:t>8</a:t>
                      </a:r>
                      <a:r>
                        <a:rPr sz="1200" b="0" i="0" spc="90" dirty="0">
                          <a:latin typeface="Meiryo" charset="-128"/>
                          <a:ea typeface="Meiryo" charset="-128"/>
                          <a:cs typeface="Meiryo" charset="-128"/>
                        </a:rPr>
                        <a:t>.</a:t>
                      </a:r>
                      <a:r>
                        <a:rPr lang="en-US" sz="1200" b="0" i="0" spc="90" dirty="0">
                          <a:latin typeface="Meiryo" charset="-128"/>
                          <a:ea typeface="Meiryo" charset="-128"/>
                          <a:cs typeface="Meiryo" charset="-128"/>
                        </a:rPr>
                        <a:t>22.0</a:t>
                      </a:r>
                      <a:endParaRPr sz="1200" b="0" i="0" dirty="0">
                        <a:latin typeface="Meiryo" charset="-128"/>
                        <a:ea typeface="Meiryo" charset="-128"/>
                        <a:cs typeface="Meiryo" charset="-128"/>
                      </a:endParaRPr>
                    </a:p>
                    <a:p>
                      <a:pPr marL="67945">
                        <a:lnSpc>
                          <a:spcPct val="100000"/>
                        </a:lnSpc>
                        <a:spcBef>
                          <a:spcPts val="0"/>
                        </a:spcBef>
                      </a:pPr>
                      <a:r>
                        <a:rPr sz="1200" b="0" i="0" spc="70" dirty="0">
                          <a:latin typeface="Meiryo" charset="-128"/>
                          <a:ea typeface="Meiryo" charset="-128"/>
                          <a:cs typeface="Meiryo" charset="-128"/>
                        </a:rPr>
                        <a:t>Android</a:t>
                      </a:r>
                      <a:r>
                        <a:rPr sz="1200" b="0" i="0" spc="-150" dirty="0">
                          <a:latin typeface="Meiryo" charset="-128"/>
                          <a:ea typeface="Meiryo" charset="-128"/>
                          <a:cs typeface="Meiryo" charset="-128"/>
                        </a:rPr>
                        <a:t> </a:t>
                      </a:r>
                      <a:r>
                        <a:rPr lang="en-US" sz="1200" b="0" i="0" spc="-150" dirty="0">
                          <a:latin typeface="Meiryo" charset="-128"/>
                          <a:ea typeface="Meiryo" charset="-128"/>
                          <a:cs typeface="Meiryo" charset="-128"/>
                        </a:rPr>
                        <a:t>8</a:t>
                      </a:r>
                      <a:r>
                        <a:rPr sz="1200" b="0" i="0" spc="50" dirty="0">
                          <a:latin typeface="Meiryo" charset="-128"/>
                          <a:ea typeface="Meiryo" charset="-128"/>
                          <a:cs typeface="Meiryo" charset="-128"/>
                        </a:rPr>
                        <a:t>.0</a:t>
                      </a:r>
                      <a:r>
                        <a:rPr sz="1200" b="0" i="0" spc="-220" dirty="0">
                          <a:latin typeface="Meiryo" charset="-128"/>
                          <a:ea typeface="Meiryo" charset="-128"/>
                          <a:cs typeface="Meiryo" charset="-128"/>
                        </a:rPr>
                        <a:t> </a:t>
                      </a:r>
                      <a:r>
                        <a:rPr sz="1200" b="0" i="0" dirty="0">
                          <a:latin typeface="Meiryo" charset="-128"/>
                          <a:ea typeface="Meiryo" charset="-128"/>
                          <a:cs typeface="Meiryo" charset="-128"/>
                        </a:rPr>
                        <a:t>以上</a:t>
                      </a:r>
                    </a:p>
                    <a:p>
                      <a:pPr marL="67945">
                        <a:lnSpc>
                          <a:spcPct val="100000"/>
                        </a:lnSpc>
                        <a:spcBef>
                          <a:spcPts val="0"/>
                        </a:spcBef>
                      </a:pPr>
                      <a:r>
                        <a:rPr sz="1200" b="0" i="0" dirty="0">
                          <a:latin typeface="Meiryo" charset="-128"/>
                          <a:ea typeface="Meiryo" charset="-128"/>
                          <a:cs typeface="Meiryo" charset="-128"/>
                        </a:rPr>
                        <a:t>無料</a:t>
                      </a:r>
                    </a:p>
                  </a:txBody>
                  <a:tcPr marL="0" marR="0" marT="438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pic>
        <p:nvPicPr>
          <p:cNvPr id="69" name="図 68" descr="「ヤフーマップ」のアイコンの画像">
            <a:extLst>
              <a:ext uri="{FF2B5EF4-FFF2-40B4-BE49-F238E27FC236}">
                <a16:creationId xmlns:a16="http://schemas.microsoft.com/office/drawing/2014/main" id="{C0179259-C56F-40E3-9399-2AEA8598FD66}"/>
              </a:ext>
            </a:extLst>
          </p:cNvPr>
          <p:cNvPicPr/>
          <p:nvPr/>
        </p:nvPicPr>
        <p:blipFill rotWithShape="1">
          <a:blip r:embed="rId7" cstate="print">
            <a:extLst>
              <a:ext uri="{28A0092B-C50C-407E-A947-70E740481C1C}">
                <a14:useLocalDpi xmlns:a14="http://schemas.microsoft.com/office/drawing/2010/main" val="0"/>
              </a:ext>
            </a:extLst>
          </a:blip>
          <a:srcRect l="18422" r="17105"/>
          <a:stretch/>
        </p:blipFill>
        <p:spPr>
          <a:xfrm>
            <a:off x="3124200" y="5129523"/>
            <a:ext cx="533400" cy="814077"/>
          </a:xfrm>
          <a:prstGeom prst="rect">
            <a:avLst/>
          </a:prstGeom>
        </p:spPr>
      </p:pic>
      <p:sp>
        <p:nvSpPr>
          <p:cNvPr id="72" name="正方形/長方形 71"/>
          <p:cNvSpPr/>
          <p:nvPr/>
        </p:nvSpPr>
        <p:spPr>
          <a:xfrm>
            <a:off x="3713885" y="2658000"/>
            <a:ext cx="315260" cy="291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4876800" y="3205071"/>
            <a:ext cx="1701116" cy="1296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4876800" y="2911233"/>
            <a:ext cx="1701116" cy="25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正方形/長方形 87"/>
          <p:cNvSpPr/>
          <p:nvPr/>
        </p:nvSpPr>
        <p:spPr>
          <a:xfrm>
            <a:off x="7843226" y="2187500"/>
            <a:ext cx="684000" cy="32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2" name="カギ線コネクタ 91"/>
          <p:cNvCxnSpPr>
            <a:cxnSpLocks/>
          </p:cNvCxnSpPr>
          <p:nvPr/>
        </p:nvCxnSpPr>
        <p:spPr>
          <a:xfrm flipV="1">
            <a:off x="6555613" y="2362542"/>
            <a:ext cx="1265310" cy="1503571"/>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カギ線コネクタ 92"/>
          <p:cNvCxnSpPr>
            <a:cxnSpLocks/>
            <a:stCxn id="72" idx="3"/>
          </p:cNvCxnSpPr>
          <p:nvPr/>
        </p:nvCxnSpPr>
        <p:spPr>
          <a:xfrm flipV="1">
            <a:off x="4029145" y="2220283"/>
            <a:ext cx="850396" cy="583517"/>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00" name="図形グループ 99"/>
          <p:cNvGrpSpPr/>
          <p:nvPr/>
        </p:nvGrpSpPr>
        <p:grpSpPr>
          <a:xfrm>
            <a:off x="7695850" y="2039082"/>
            <a:ext cx="296586" cy="293005"/>
            <a:chOff x="5878361" y="3995693"/>
            <a:chExt cx="296586" cy="293005"/>
          </a:xfrm>
        </p:grpSpPr>
        <p:sp>
          <p:nvSpPr>
            <p:cNvPr id="101" name="円/楕円 100"/>
            <p:cNvSpPr/>
            <p:nvPr/>
          </p:nvSpPr>
          <p:spPr>
            <a:xfrm>
              <a:off x="587959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フリーフォーム 101"/>
            <p:cNvSpPr/>
            <p:nvPr/>
          </p:nvSpPr>
          <p:spPr>
            <a:xfrm>
              <a:off x="5878361" y="3995693"/>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3" name="図形グループ 102"/>
          <p:cNvGrpSpPr/>
          <p:nvPr/>
        </p:nvGrpSpPr>
        <p:grpSpPr>
          <a:xfrm>
            <a:off x="4761889" y="3307790"/>
            <a:ext cx="296586" cy="293005"/>
            <a:chOff x="5101121" y="3995693"/>
            <a:chExt cx="296586" cy="293005"/>
          </a:xfrm>
        </p:grpSpPr>
        <p:sp>
          <p:nvSpPr>
            <p:cNvPr id="104" name="円/楕円 103"/>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フリーフォーム 104"/>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6" name="図形グループ 105"/>
          <p:cNvGrpSpPr/>
          <p:nvPr/>
        </p:nvGrpSpPr>
        <p:grpSpPr>
          <a:xfrm>
            <a:off x="4761889" y="2744931"/>
            <a:ext cx="296586" cy="293005"/>
            <a:chOff x="4232441" y="3995693"/>
            <a:chExt cx="296586" cy="293005"/>
          </a:xfrm>
        </p:grpSpPr>
        <p:sp>
          <p:nvSpPr>
            <p:cNvPr id="107" name="円/楕円 106"/>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フリーフォーム 107"/>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2" name="図形グループ 111"/>
          <p:cNvGrpSpPr/>
          <p:nvPr/>
        </p:nvGrpSpPr>
        <p:grpSpPr>
          <a:xfrm>
            <a:off x="3533141" y="2480213"/>
            <a:ext cx="296587" cy="293005"/>
            <a:chOff x="2897417" y="3995693"/>
            <a:chExt cx="296587" cy="293005"/>
          </a:xfrm>
        </p:grpSpPr>
        <p:sp>
          <p:nvSpPr>
            <p:cNvPr id="113" name="円/楕円 112"/>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テキスト ボックス 113"/>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
        <p:nvSpPr>
          <p:cNvPr id="14" name="正方形/長方形 13">
            <a:extLst>
              <a:ext uri="{FF2B5EF4-FFF2-40B4-BE49-F238E27FC236}">
                <a16:creationId xmlns:a16="http://schemas.microsoft.com/office/drawing/2014/main" id="{D2D067C1-8B2E-3320-C7C0-A913CA993189}"/>
              </a:ext>
            </a:extLst>
          </p:cNvPr>
          <p:cNvSpPr/>
          <p:nvPr/>
        </p:nvSpPr>
        <p:spPr>
          <a:xfrm>
            <a:off x="6207050" y="2074200"/>
            <a:ext cx="247509" cy="1942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a:off x="4911050" y="2074200"/>
            <a:ext cx="1512000" cy="25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9" name="図形グループ 108"/>
          <p:cNvGrpSpPr/>
          <p:nvPr/>
        </p:nvGrpSpPr>
        <p:grpSpPr>
          <a:xfrm>
            <a:off x="4761889" y="1887672"/>
            <a:ext cx="296586" cy="293005"/>
            <a:chOff x="3546641" y="3995693"/>
            <a:chExt cx="296586" cy="293005"/>
          </a:xfrm>
        </p:grpSpPr>
        <p:sp>
          <p:nvSpPr>
            <p:cNvPr id="110" name="円/楕円 109"/>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フリーフォーム 110"/>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2976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8415EDFE-9A4A-0165-6DAD-7700991BB4BD}"/>
              </a:ext>
            </a:extLst>
          </p:cNvPr>
          <p:cNvPicPr>
            <a:picLocks noChangeAspect="1"/>
          </p:cNvPicPr>
          <p:nvPr/>
        </p:nvPicPr>
        <p:blipFill>
          <a:blip r:embed="rId3"/>
          <a:stretch>
            <a:fillRect/>
          </a:stretch>
        </p:blipFill>
        <p:spPr>
          <a:xfrm>
            <a:off x="6993310" y="2719718"/>
            <a:ext cx="1535165" cy="926028"/>
          </a:xfrm>
          <a:prstGeom prst="rect">
            <a:avLst/>
          </a:prstGeom>
          <a:ln>
            <a:solidFill>
              <a:schemeClr val="tx1"/>
            </a:solidFill>
          </a:ln>
        </p:spPr>
      </p:pic>
      <p:pic>
        <p:nvPicPr>
          <p:cNvPr id="11" name="図 10">
            <a:extLst>
              <a:ext uri="{FF2B5EF4-FFF2-40B4-BE49-F238E27FC236}">
                <a16:creationId xmlns:a16="http://schemas.microsoft.com/office/drawing/2014/main" id="{FA6787D4-C35F-DC2F-4EF4-120C826BBC72}"/>
              </a:ext>
            </a:extLst>
          </p:cNvPr>
          <p:cNvPicPr>
            <a:picLocks noChangeAspect="1"/>
          </p:cNvPicPr>
          <p:nvPr/>
        </p:nvPicPr>
        <p:blipFill rotWithShape="1">
          <a:blip r:embed="rId4"/>
          <a:srcRect t="9035"/>
          <a:stretch/>
        </p:blipFill>
        <p:spPr>
          <a:xfrm>
            <a:off x="6931278" y="4265728"/>
            <a:ext cx="1620000" cy="1830272"/>
          </a:xfrm>
          <a:prstGeom prst="rect">
            <a:avLst/>
          </a:prstGeom>
          <a:ln>
            <a:solidFill>
              <a:schemeClr val="tx1"/>
            </a:solidFill>
          </a:ln>
        </p:spPr>
      </p:pic>
      <p:pic>
        <p:nvPicPr>
          <p:cNvPr id="8" name="図 7" descr="検索画面の画像">
            <a:extLst>
              <a:ext uri="{FF2B5EF4-FFF2-40B4-BE49-F238E27FC236}">
                <a16:creationId xmlns:a16="http://schemas.microsoft.com/office/drawing/2014/main" id="{B336DA4A-1586-51D5-0099-51FC35D9253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80743"/>
          <a:stretch/>
        </p:blipFill>
        <p:spPr>
          <a:xfrm>
            <a:off x="6950893" y="1985801"/>
            <a:ext cx="1620000" cy="597939"/>
          </a:xfrm>
          <a:prstGeom prst="rect">
            <a:avLst/>
          </a:prstGeom>
          <a:ln w="9525">
            <a:solidFill>
              <a:schemeClr val="tx1">
                <a:lumMod val="50000"/>
                <a:lumOff val="50000"/>
              </a:schemeClr>
            </a:solidFill>
          </a:ln>
        </p:spPr>
      </p:pic>
      <p:pic>
        <p:nvPicPr>
          <p:cNvPr id="10" name="図 9" descr="検索アイコンがある画面の画像">
            <a:extLst>
              <a:ext uri="{FF2B5EF4-FFF2-40B4-BE49-F238E27FC236}">
                <a16:creationId xmlns:a16="http://schemas.microsoft.com/office/drawing/2014/main" id="{AB20305E-F61F-A689-99E4-FC7EF6F6C84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3885"/>
          <a:stretch/>
        </p:blipFill>
        <p:spPr>
          <a:xfrm>
            <a:off x="5029377" y="2113474"/>
            <a:ext cx="1620000" cy="3271758"/>
          </a:xfrm>
          <a:prstGeom prst="rect">
            <a:avLst/>
          </a:prstGeom>
          <a:ln w="9525">
            <a:solidFill>
              <a:schemeClr val="tx1">
                <a:lumMod val="50000"/>
                <a:lumOff val="50000"/>
              </a:schemeClr>
            </a:solidFill>
          </a:ln>
        </p:spPr>
      </p:pic>
      <p:pic>
        <p:nvPicPr>
          <p:cNvPr id="5" name="Picture 12">
            <a:extLst>
              <a:ext uri="{FF2B5EF4-FFF2-40B4-BE49-F238E27FC236}">
                <a16:creationId xmlns:a16="http://schemas.microsoft.com/office/drawing/2014/main" id="{222C1552-A87B-55D1-4809-0E757BCA16EE}"/>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351"/>
          <a:stretch/>
        </p:blipFill>
        <p:spPr bwMode="auto">
          <a:xfrm>
            <a:off x="2990045" y="2112674"/>
            <a:ext cx="1834421" cy="327260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1" name="テキスト ボックス 60"/>
          <p:cNvSpPr txBox="1"/>
          <p:nvPr/>
        </p:nvSpPr>
        <p:spPr>
          <a:xfrm>
            <a:off x="512508" y="1406817"/>
            <a:ext cx="2715819" cy="369332"/>
          </a:xfrm>
          <a:prstGeom prst="rect">
            <a:avLst/>
          </a:prstGeom>
          <a:noFill/>
        </p:spPr>
        <p:txBody>
          <a:bodyPr wrap="square" rtlCol="0">
            <a:spAutoFit/>
          </a:bodyPr>
          <a:lstStyle/>
          <a:p>
            <a:r>
              <a:rPr lang="en-US" altLang="ja-JP" sz="1800" b="1" dirty="0">
                <a:solidFill>
                  <a:srgbClr val="009650"/>
                </a:solidFill>
                <a:latin typeface="Meiryo" charset="-128"/>
                <a:ea typeface="Meiryo" charset="-128"/>
                <a:cs typeface="Meiryo" charset="-128"/>
              </a:rPr>
              <a:t>iPhone</a:t>
            </a:r>
            <a:r>
              <a:rPr lang="ja-JP" altLang="en-US" sz="1800" b="1" dirty="0">
                <a:solidFill>
                  <a:srgbClr val="009650"/>
                </a:solidFill>
                <a:latin typeface="Meiryo" charset="-128"/>
                <a:ea typeface="Meiryo" charset="-128"/>
                <a:cs typeface="Meiryo" charset="-128"/>
              </a:rPr>
              <a:t>の場合</a:t>
            </a:r>
            <a:endParaRPr lang="ja-JP" altLang="en-US" sz="1800" b="1" dirty="0">
              <a:latin typeface="Meiryo" charset="-128"/>
              <a:ea typeface="Meiryo" charset="-128"/>
              <a:cs typeface="Meiryo" charset="-128"/>
            </a:endParaRPr>
          </a:p>
        </p:txBody>
      </p:sp>
      <p:sp>
        <p:nvSpPr>
          <p:cNvPr id="27" name="正方形/長方形 26"/>
          <p:cNvSpPr/>
          <p:nvPr/>
        </p:nvSpPr>
        <p:spPr>
          <a:xfrm>
            <a:off x="4309891" y="2247407"/>
            <a:ext cx="504000" cy="43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object 18">
            <a:extLst>
              <a:ext uri="{FF2B5EF4-FFF2-40B4-BE49-F238E27FC236}">
                <a16:creationId xmlns:a16="http://schemas.microsoft.com/office/drawing/2014/main" id="{84120372-64DA-4E54-A83F-BF6241F74A06}"/>
              </a:ext>
            </a:extLst>
          </p:cNvPr>
          <p:cNvSpPr txBox="1"/>
          <p:nvPr/>
        </p:nvSpPr>
        <p:spPr>
          <a:xfrm>
            <a:off x="323791" y="1905000"/>
            <a:ext cx="2699214" cy="3043782"/>
          </a:xfrm>
          <a:prstGeom prst="rect">
            <a:avLst/>
          </a:prstGeom>
        </p:spPr>
        <p:txBody>
          <a:bodyPr vert="horz" wrap="square" lIns="0" tIns="12065" rIns="0" bIns="0" rtlCol="0">
            <a:spAutoFit/>
          </a:bodyPr>
          <a:lstStyle/>
          <a:p>
            <a:pPr marL="9525">
              <a:spcBef>
                <a:spcPts val="82"/>
              </a:spcBef>
              <a:tabLst>
                <a:tab pos="352425" algn="l"/>
              </a:tabLst>
            </a:pPr>
            <a:r>
              <a:rPr lang="ja-JP" altLang="en-US" sz="2400" b="1" spc="5" dirty="0">
                <a:solidFill>
                  <a:srgbClr val="009650"/>
                </a:solidFill>
                <a:latin typeface="Meiryo" charset="-128"/>
                <a:ea typeface="Meiryo" charset="-128"/>
                <a:cs typeface="Meiryo" charset="-128"/>
              </a:rPr>
              <a:t>❶</a:t>
            </a:r>
            <a:r>
              <a:rPr lang="en-US" altLang="ja-JP" sz="1800" b="1" spc="5"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｢App Store</a:t>
            </a:r>
            <a:r>
              <a:rPr lang="en-US" altLang="ja-JP" sz="1800" b="1" spc="5" dirty="0">
                <a:latin typeface="Meiryo" charset="-128"/>
                <a:ea typeface="Meiryo" charset="-128"/>
                <a:cs typeface="Meiryo" charset="-128"/>
              </a:rPr>
              <a:t>｣</a:t>
            </a:r>
            <a:r>
              <a:rPr lang="ja-JP" altLang="en-US" sz="1800" b="1" spc="25" dirty="0">
                <a:latin typeface="Meiryo" charset="-128"/>
                <a:ea typeface="Meiryo" charset="-128"/>
                <a:cs typeface="Meiryo" charset="-128"/>
              </a:rPr>
              <a:t>を</a:t>
            </a:r>
            <a:r>
              <a:rPr lang="en-US" altLang="ja-JP" sz="1800" b="1" spc="25" dirty="0">
                <a:latin typeface="Meiryo" charset="-128"/>
                <a:ea typeface="Meiryo" charset="-128"/>
                <a:cs typeface="Meiryo" charset="-128"/>
              </a:rPr>
              <a:t>	</a:t>
            </a:r>
            <a:r>
              <a:rPr lang="ja-JP" altLang="en-US" sz="1800" b="1" spc="-17" dirty="0">
                <a:latin typeface="Meiryo" charset="-128"/>
                <a:ea typeface="Meiryo" charset="-128"/>
                <a:cs typeface="Meiryo" charset="-128"/>
              </a:rPr>
              <a:t>押す</a:t>
            </a:r>
            <a:endParaRPr lang="en-US" altLang="ja-JP" sz="1800" b="1" spc="-5" dirty="0">
              <a:latin typeface="Meiryo" charset="-128"/>
              <a:ea typeface="Meiryo" charset="-128"/>
              <a:cs typeface="Meiryo" charset="-128"/>
            </a:endParaRPr>
          </a:p>
          <a:p>
            <a:pPr marL="9525">
              <a:spcBef>
                <a:spcPts val="82"/>
              </a:spcBef>
              <a:tabLst>
                <a:tab pos="352425" algn="l"/>
              </a:tabLst>
            </a:pPr>
            <a:r>
              <a:rPr lang="ja-JP" altLang="en-US" sz="2400" b="1" spc="5" dirty="0">
                <a:solidFill>
                  <a:srgbClr val="009650"/>
                </a:solidFill>
                <a:latin typeface="Meiryo" charset="-128"/>
                <a:ea typeface="Meiryo" charset="-128"/>
                <a:cs typeface="Meiryo" charset="-128"/>
              </a:rPr>
              <a:t>❷</a:t>
            </a:r>
            <a:r>
              <a:rPr lang="en-US" altLang="ja-JP" sz="1800" b="1" spc="5"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検索</a:t>
            </a:r>
            <a:r>
              <a:rPr lang="en-US" altLang="ja-JP" sz="1800" b="1" spc="5" dirty="0">
                <a:latin typeface="Meiryo" charset="-128"/>
                <a:ea typeface="Meiryo" charset="-128"/>
                <a:cs typeface="Meiryo" charset="-128"/>
              </a:rPr>
              <a:t>｣</a:t>
            </a:r>
            <a:r>
              <a:rPr lang="ja-JP" altLang="en-US" sz="1800" b="1" spc="25" dirty="0">
                <a:latin typeface="Meiryo" charset="-128"/>
                <a:ea typeface="Meiryo" charset="-128"/>
                <a:cs typeface="Meiryo" charset="-128"/>
              </a:rPr>
              <a:t>を</a:t>
            </a:r>
            <a:r>
              <a:rPr lang="ja-JP" altLang="en-US" sz="1800" b="1" spc="-17" dirty="0">
                <a:latin typeface="Meiryo" charset="-128"/>
                <a:ea typeface="Meiryo" charset="-128"/>
                <a:cs typeface="Meiryo" charset="-128"/>
              </a:rPr>
              <a:t>押す</a:t>
            </a:r>
            <a:endParaRPr lang="en-US" altLang="ja-JP" sz="1800" b="1" spc="-5" dirty="0">
              <a:latin typeface="Meiryo" charset="-128"/>
              <a:ea typeface="Meiryo" charset="-128"/>
              <a:cs typeface="Meiryo" charset="-128"/>
            </a:endParaRPr>
          </a:p>
          <a:p>
            <a:pPr marL="9525" marR="4344">
              <a:spcBef>
                <a:spcPts val="85"/>
              </a:spcBef>
              <a:tabLst>
                <a:tab pos="352425" algn="l"/>
              </a:tabLst>
            </a:pPr>
            <a:r>
              <a:rPr lang="ja-JP" altLang="en-US" sz="2400" b="1" spc="5" dirty="0">
                <a:solidFill>
                  <a:srgbClr val="009650"/>
                </a:solidFill>
                <a:latin typeface="Meiryo" charset="-128"/>
                <a:ea typeface="Meiryo" charset="-128"/>
                <a:cs typeface="Meiryo" charset="-128"/>
              </a:rPr>
              <a:t>❸</a:t>
            </a:r>
            <a:r>
              <a:rPr lang="en-US" altLang="ja-JP" sz="1800" b="1" spc="5"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ヤフーマップ</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と</a:t>
            </a:r>
            <a:endParaRPr lang="en-US" altLang="ja-JP" sz="1800" b="1" spc="25" dirty="0">
              <a:latin typeface="Meiryo" charset="-128"/>
              <a:ea typeface="Meiryo" charset="-128"/>
              <a:cs typeface="Meiryo" charset="-128"/>
            </a:endParaRPr>
          </a:p>
          <a:p>
            <a:pPr marL="9525" marR="4344">
              <a:spcBef>
                <a:spcPts val="85"/>
              </a:spcBef>
              <a:tabLst>
                <a:tab pos="352425" algn="l"/>
              </a:tabLst>
            </a:pPr>
            <a:r>
              <a:rPr lang="en-US" altLang="ja-JP" sz="1800" b="1" spc="25" dirty="0">
                <a:latin typeface="Meiryo" charset="-128"/>
                <a:ea typeface="Meiryo" charset="-128"/>
                <a:cs typeface="Meiryo" charset="-128"/>
              </a:rPr>
              <a:t>	</a:t>
            </a:r>
            <a:r>
              <a:rPr lang="ja-JP" altLang="en-US" sz="1800" b="1" spc="-17" dirty="0">
                <a:latin typeface="Meiryo" charset="-128"/>
                <a:ea typeface="Meiryo" charset="-128"/>
                <a:cs typeface="Meiryo" charset="-128"/>
              </a:rPr>
              <a:t>入力</a:t>
            </a:r>
            <a:endParaRPr lang="en-US" altLang="ja-JP" sz="1800" b="1" spc="-5" dirty="0">
              <a:latin typeface="Meiryo" charset="-128"/>
              <a:ea typeface="Meiryo" charset="-128"/>
              <a:cs typeface="Meiryo" charset="-128"/>
            </a:endParaRPr>
          </a:p>
          <a:p>
            <a:pPr marL="9525">
              <a:spcBef>
                <a:spcPts val="82"/>
              </a:spcBef>
              <a:tabLst>
                <a:tab pos="352425" algn="l"/>
              </a:tabLst>
            </a:pPr>
            <a:r>
              <a:rPr lang="ja-JP" altLang="en-US" sz="2400" b="1" spc="5" dirty="0">
                <a:solidFill>
                  <a:srgbClr val="009650"/>
                </a:solidFill>
                <a:latin typeface="Meiryo" charset="-128"/>
                <a:ea typeface="Meiryo" charset="-128"/>
                <a:cs typeface="Meiryo" charset="-128"/>
              </a:rPr>
              <a:t>❹</a:t>
            </a:r>
            <a:r>
              <a:rPr lang="en-US" altLang="ja-JP" sz="2400" b="1" spc="5"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ヤフーマップ</a:t>
            </a:r>
            <a:r>
              <a:rPr lang="en-US" altLang="ja-JP" sz="1800" b="1" spc="5" dirty="0">
                <a:latin typeface="Meiryo" charset="-128"/>
                <a:ea typeface="Meiryo" charset="-128"/>
                <a:cs typeface="Meiryo" charset="-128"/>
              </a:rPr>
              <a:t>｣</a:t>
            </a:r>
            <a:r>
              <a:rPr lang="ja-JP" altLang="en-US" sz="1800" b="1" spc="25" dirty="0">
                <a:latin typeface="Meiryo" charset="-128"/>
                <a:ea typeface="Meiryo" charset="-128"/>
                <a:cs typeface="Meiryo" charset="-128"/>
              </a:rPr>
              <a:t>を</a:t>
            </a:r>
            <a:endParaRPr lang="en-US" altLang="ja-JP" sz="1800" b="1" spc="25" dirty="0">
              <a:latin typeface="Meiryo" charset="-128"/>
              <a:ea typeface="Meiryo" charset="-128"/>
              <a:cs typeface="Meiryo" charset="-128"/>
            </a:endParaRPr>
          </a:p>
          <a:p>
            <a:pPr marL="9525">
              <a:spcBef>
                <a:spcPts val="82"/>
              </a:spcBef>
              <a:tabLst>
                <a:tab pos="352425" algn="l"/>
              </a:tabLst>
            </a:pPr>
            <a:r>
              <a:rPr lang="en-US" altLang="ja-JP" sz="1800" b="1" spc="25" dirty="0">
                <a:latin typeface="Meiryo" charset="-128"/>
                <a:ea typeface="Meiryo" charset="-128"/>
                <a:cs typeface="Meiryo" charset="-128"/>
              </a:rPr>
              <a:t>	</a:t>
            </a:r>
            <a:r>
              <a:rPr lang="ja-JP" altLang="en-US" sz="1800" b="1" dirty="0">
                <a:latin typeface="Meiryo" charset="-128"/>
                <a:ea typeface="Meiryo" charset="-128"/>
                <a:cs typeface="Meiryo" charset="-128"/>
              </a:rPr>
              <a:t>リスト一覧から</a:t>
            </a:r>
            <a:r>
              <a:rPr lang="en-US" altLang="ja-JP" sz="1800" b="1" dirty="0">
                <a:latin typeface="Meiryo" charset="-128"/>
                <a:ea typeface="Meiryo" charset="-128"/>
                <a:cs typeface="Meiryo" charset="-128"/>
              </a:rPr>
              <a:t>	</a:t>
            </a:r>
            <a:r>
              <a:rPr lang="ja-JP" altLang="en-US" sz="1800" b="1" dirty="0">
                <a:latin typeface="Meiryo" charset="-128"/>
                <a:ea typeface="Meiryo" charset="-128"/>
                <a:cs typeface="Meiryo" charset="-128"/>
              </a:rPr>
              <a:t>見つけて押す</a:t>
            </a:r>
            <a:endParaRPr lang="en-US" altLang="ja-JP" sz="1800" b="1" dirty="0">
              <a:latin typeface="Meiryo" charset="-128"/>
              <a:ea typeface="Meiryo" charset="-128"/>
              <a:cs typeface="Meiryo" charset="-128"/>
            </a:endParaRPr>
          </a:p>
          <a:p>
            <a:pPr marL="9525">
              <a:spcBef>
                <a:spcPts val="82"/>
              </a:spcBef>
              <a:tabLst>
                <a:tab pos="352425" algn="l"/>
              </a:tabLst>
            </a:pPr>
            <a:r>
              <a:rPr lang="ja-JP" altLang="en-US" sz="2400" b="1" spc="5" dirty="0">
                <a:solidFill>
                  <a:srgbClr val="009650"/>
                </a:solidFill>
                <a:latin typeface="Meiryo" charset="-128"/>
                <a:ea typeface="Meiryo" charset="-128"/>
                <a:cs typeface="Meiryo" charset="-128"/>
              </a:rPr>
              <a:t>❺</a:t>
            </a:r>
            <a:r>
              <a:rPr lang="en-US" altLang="ja-JP" sz="2400" b="1" spc="5"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入手</a:t>
            </a:r>
            <a:r>
              <a:rPr lang="en-US" altLang="ja-JP" sz="1800" b="1" dirty="0">
                <a:latin typeface="Meiryo" charset="-128"/>
                <a:ea typeface="Meiryo" charset="-128"/>
                <a:cs typeface="Meiryo" charset="-128"/>
              </a:rPr>
              <a:t>｣</a:t>
            </a:r>
            <a:r>
              <a:rPr lang="ja-JP" altLang="en-US" sz="1800" b="1" dirty="0">
                <a:latin typeface="Meiryo" charset="-128"/>
                <a:ea typeface="Meiryo" charset="-128"/>
                <a:cs typeface="Meiryo" charset="-128"/>
              </a:rPr>
              <a:t>を押す</a:t>
            </a:r>
            <a:endParaRPr lang="ja-JP" altLang="en-US" sz="800" dirty="0">
              <a:latin typeface="AoyagiKouzanFontT"/>
              <a:cs typeface="AoyagiKouzanFontT"/>
            </a:endParaRPr>
          </a:p>
        </p:txBody>
      </p:sp>
      <p:sp>
        <p:nvSpPr>
          <p:cNvPr id="47" name="正方形/長方形 46"/>
          <p:cNvSpPr/>
          <p:nvPr/>
        </p:nvSpPr>
        <p:spPr>
          <a:xfrm>
            <a:off x="6349056" y="5093970"/>
            <a:ext cx="298951" cy="3129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6968893" y="2232131"/>
            <a:ext cx="1584000" cy="25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3" name="カギ線コネクタ 72"/>
          <p:cNvCxnSpPr>
            <a:cxnSpLocks/>
            <a:stCxn id="27" idx="3"/>
            <a:endCxn id="47" idx="1"/>
          </p:cNvCxnSpPr>
          <p:nvPr/>
        </p:nvCxnSpPr>
        <p:spPr>
          <a:xfrm>
            <a:off x="4813891" y="2463407"/>
            <a:ext cx="1535165" cy="2787047"/>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タイトル 9">
            <a:extLst>
              <a:ext uri="{FF2B5EF4-FFF2-40B4-BE49-F238E27FC236}">
                <a16:creationId xmlns:a16="http://schemas.microsoft.com/office/drawing/2014/main" id="{90554312-C88A-4EFB-BC96-DA40DB4A5902}"/>
              </a:ext>
            </a:extLst>
          </p:cNvPr>
          <p:cNvSpPr txBox="1">
            <a:spLocks/>
          </p:cNvSpPr>
          <p:nvPr/>
        </p:nvSpPr>
        <p:spPr>
          <a:xfrm>
            <a:off x="1860609" y="127593"/>
            <a:ext cx="684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a:tabLst>
                <a:tab pos="217488" algn="l"/>
              </a:tabLst>
            </a:pPr>
            <a:r>
              <a:rPr kumimoji="0" lang="ja-JP" altLang="en-US" sz="1800" kern="0" dirty="0"/>
              <a:t>オンライン診療実施医療</a:t>
            </a:r>
            <a:r>
              <a:rPr lang="ja-JP" altLang="en-US" sz="1800" dirty="0"/>
              <a:t>機関</a:t>
            </a:r>
            <a:r>
              <a:rPr kumimoji="0" lang="ja-JP" altLang="en-US" sz="1800" kern="0" dirty="0"/>
              <a:t>の検索</a:t>
            </a:r>
          </a:p>
          <a:p>
            <a:pPr>
              <a:tabLst>
                <a:tab pos="217488" algn="l"/>
              </a:tabLst>
            </a:pPr>
            <a:r>
              <a:rPr kumimoji="0" lang="ja-JP" altLang="en-US" sz="3200" kern="0" dirty="0"/>
              <a:t>ヤフーマップのインストール</a:t>
            </a:r>
          </a:p>
        </p:txBody>
      </p:sp>
      <p:sp>
        <p:nvSpPr>
          <p:cNvPr id="69" name="正方形/長方形 68"/>
          <p:cNvSpPr/>
          <p:nvPr/>
        </p:nvSpPr>
        <p:spPr>
          <a:xfrm>
            <a:off x="8111771" y="4600741"/>
            <a:ext cx="360000" cy="32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Title 1">
            <a:extLst>
              <a:ext uri="{FF2B5EF4-FFF2-40B4-BE49-F238E27FC236}">
                <a16:creationId xmlns:a16="http://schemas.microsoft.com/office/drawing/2014/main" id="{09D454F7-5CCB-4D87-9B2C-DD403FC46167}"/>
              </a:ext>
            </a:extLst>
          </p:cNvPr>
          <p:cNvSpPr txBox="1">
            <a:spLocks/>
          </p:cNvSpPr>
          <p:nvPr/>
        </p:nvSpPr>
        <p:spPr>
          <a:xfrm>
            <a:off x="496824" y="588264"/>
            <a:ext cx="1188171" cy="509216"/>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spc="-300" dirty="0"/>
              <a:t>2-A</a:t>
            </a:r>
            <a:endParaRPr lang="en-US" sz="3600" spc="-300" dirty="0"/>
          </a:p>
        </p:txBody>
      </p:sp>
      <p:grpSp>
        <p:nvGrpSpPr>
          <p:cNvPr id="40" name="図形グループ 39"/>
          <p:cNvGrpSpPr/>
          <p:nvPr/>
        </p:nvGrpSpPr>
        <p:grpSpPr>
          <a:xfrm>
            <a:off x="7973165" y="4454920"/>
            <a:ext cx="296586" cy="293005"/>
            <a:chOff x="5878361" y="3995693"/>
            <a:chExt cx="296586" cy="293005"/>
          </a:xfrm>
        </p:grpSpPr>
        <p:sp>
          <p:nvSpPr>
            <p:cNvPr id="41" name="円/楕円 40"/>
            <p:cNvSpPr/>
            <p:nvPr/>
          </p:nvSpPr>
          <p:spPr>
            <a:xfrm>
              <a:off x="587959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41"/>
            <p:cNvSpPr/>
            <p:nvPr/>
          </p:nvSpPr>
          <p:spPr>
            <a:xfrm>
              <a:off x="5878361" y="3995693"/>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3" name="図形グループ 62"/>
          <p:cNvGrpSpPr/>
          <p:nvPr/>
        </p:nvGrpSpPr>
        <p:grpSpPr>
          <a:xfrm>
            <a:off x="6853056" y="2052266"/>
            <a:ext cx="296586" cy="293005"/>
            <a:chOff x="4232441" y="3995693"/>
            <a:chExt cx="296586" cy="293005"/>
          </a:xfrm>
        </p:grpSpPr>
        <p:sp>
          <p:nvSpPr>
            <p:cNvPr id="64" name="円/楕円 63"/>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フリーフォーム 64"/>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図形グループ 65"/>
          <p:cNvGrpSpPr/>
          <p:nvPr/>
        </p:nvGrpSpPr>
        <p:grpSpPr>
          <a:xfrm>
            <a:off x="6187440" y="4914900"/>
            <a:ext cx="296586" cy="293005"/>
            <a:chOff x="3546641" y="3995693"/>
            <a:chExt cx="296586" cy="293005"/>
          </a:xfrm>
        </p:grpSpPr>
        <p:sp>
          <p:nvSpPr>
            <p:cNvPr id="67" name="円/楕円 66"/>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4" name="図形グループ 73"/>
          <p:cNvGrpSpPr/>
          <p:nvPr/>
        </p:nvGrpSpPr>
        <p:grpSpPr>
          <a:xfrm>
            <a:off x="4096466" y="2083703"/>
            <a:ext cx="296587" cy="293005"/>
            <a:chOff x="2897417" y="3995693"/>
            <a:chExt cx="296587" cy="293005"/>
          </a:xfrm>
        </p:grpSpPr>
        <p:sp>
          <p:nvSpPr>
            <p:cNvPr id="75" name="円/楕円 74"/>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sp>
        <p:nvSpPr>
          <p:cNvPr id="56" name="正方形/長方形 55"/>
          <p:cNvSpPr/>
          <p:nvPr/>
        </p:nvSpPr>
        <p:spPr>
          <a:xfrm>
            <a:off x="7033520" y="2875724"/>
            <a:ext cx="914400" cy="2711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カギ線コネクタ 5"/>
          <p:cNvCxnSpPr>
            <a:cxnSpLocks/>
            <a:stCxn id="52" idx="3"/>
            <a:endCxn id="56" idx="3"/>
          </p:cNvCxnSpPr>
          <p:nvPr/>
        </p:nvCxnSpPr>
        <p:spPr>
          <a:xfrm flipH="1">
            <a:off x="7947920" y="2358131"/>
            <a:ext cx="604973" cy="653187"/>
          </a:xfrm>
          <a:prstGeom prst="bentConnector3">
            <a:avLst>
              <a:gd name="adj1" fmla="val -37787"/>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3" name="図形グループ 42"/>
          <p:cNvGrpSpPr/>
          <p:nvPr/>
        </p:nvGrpSpPr>
        <p:grpSpPr>
          <a:xfrm>
            <a:off x="6858000" y="2679407"/>
            <a:ext cx="296586" cy="293005"/>
            <a:chOff x="5101121" y="3995693"/>
            <a:chExt cx="296586" cy="293005"/>
          </a:xfrm>
        </p:grpSpPr>
        <p:sp>
          <p:nvSpPr>
            <p:cNvPr id="45" name="円/楕円 44"/>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45"/>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正方形/長方形 8">
            <a:extLst>
              <a:ext uri="{FF2B5EF4-FFF2-40B4-BE49-F238E27FC236}">
                <a16:creationId xmlns:a16="http://schemas.microsoft.com/office/drawing/2014/main" id="{C48EF5E2-89C0-4BCC-C4AD-95DDA8F06260}"/>
              </a:ext>
            </a:extLst>
          </p:cNvPr>
          <p:cNvSpPr/>
          <p:nvPr/>
        </p:nvSpPr>
        <p:spPr>
          <a:xfrm>
            <a:off x="3118362" y="2130347"/>
            <a:ext cx="296587" cy="101784"/>
          </a:xfrm>
          <a:prstGeom prst="rect">
            <a:avLst/>
          </a:prstGeom>
          <a:solidFill>
            <a:srgbClr val="E190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矢印: 右 2">
            <a:extLst>
              <a:ext uri="{FF2B5EF4-FFF2-40B4-BE49-F238E27FC236}">
                <a16:creationId xmlns:a16="http://schemas.microsoft.com/office/drawing/2014/main" id="{E0FC1F2E-2DFA-22F9-AA6B-C3D1B09AF97E}"/>
              </a:ext>
            </a:extLst>
          </p:cNvPr>
          <p:cNvSpPr/>
          <p:nvPr/>
        </p:nvSpPr>
        <p:spPr>
          <a:xfrm rot="5400000">
            <a:off x="7525431" y="3787170"/>
            <a:ext cx="431692" cy="355303"/>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95139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位置情報許可画面で、下部に「一度だけ許可」と「APPの使用中は許可」、「許可しない」ボタンが表示されている画面の画像">
            <a:extLst>
              <a:ext uri="{FF2B5EF4-FFF2-40B4-BE49-F238E27FC236}">
                <a16:creationId xmlns:a16="http://schemas.microsoft.com/office/drawing/2014/main" id="{B32C0537-6F03-45F2-8106-E5A9E4B960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2266" y="3410347"/>
            <a:ext cx="1457014" cy="2700000"/>
          </a:xfrm>
          <a:prstGeom prst="rect">
            <a:avLst/>
          </a:prstGeom>
        </p:spPr>
      </p:pic>
      <p:pic>
        <p:nvPicPr>
          <p:cNvPr id="7" name="図 6" descr="Bluetoothの使用許可画面の画像">
            <a:extLst>
              <a:ext uri="{FF2B5EF4-FFF2-40B4-BE49-F238E27FC236}">
                <a16:creationId xmlns:a16="http://schemas.microsoft.com/office/drawing/2014/main" id="{083FED96-AA10-4A09-9FF4-1407F929DC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0346" y="3410347"/>
            <a:ext cx="1440000" cy="2679282"/>
          </a:xfrm>
          <a:prstGeom prst="rect">
            <a:avLst/>
          </a:prstGeom>
        </p:spPr>
      </p:pic>
      <p:pic>
        <p:nvPicPr>
          <p:cNvPr id="15" name="図 14" descr="「ヤフーマップ」を起動した後に表示される、位置情報許可画面でで、下部に「次へ」ボタンのが表示されている画面の画像">
            <a:extLst>
              <a:ext uri="{FF2B5EF4-FFF2-40B4-BE49-F238E27FC236}">
                <a16:creationId xmlns:a16="http://schemas.microsoft.com/office/drawing/2014/main" id="{2FF46F15-F95A-4B44-B1F5-CC7BB0E00A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3410347"/>
            <a:ext cx="1447800" cy="2719577"/>
          </a:xfrm>
          <a:prstGeom prst="rect">
            <a:avLst/>
          </a:prstGeom>
        </p:spPr>
      </p:pic>
      <p:sp>
        <p:nvSpPr>
          <p:cNvPr id="19" name="字幕 18">
            <a:extLst>
              <a:ext uri="{FF2B5EF4-FFF2-40B4-BE49-F238E27FC236}">
                <a16:creationId xmlns:a16="http://schemas.microsoft.com/office/drawing/2014/main" id="{2FCE6A0E-BF0F-47CD-9F91-549ECC02AD5D}"/>
              </a:ext>
            </a:extLst>
          </p:cNvPr>
          <p:cNvSpPr>
            <a:spLocks noGrp="1"/>
          </p:cNvSpPr>
          <p:nvPr>
            <p:ph type="subTitle" idx="4294967295"/>
          </p:nvPr>
        </p:nvSpPr>
        <p:spPr>
          <a:xfrm>
            <a:off x="501288" y="1405485"/>
            <a:ext cx="8280000" cy="672611"/>
          </a:xfrm>
          <a:prstGeom prst="rect">
            <a:avLst/>
          </a:prstGeom>
        </p:spPr>
        <p:txBody>
          <a:bodyPr/>
          <a:lstStyle/>
          <a:p>
            <a:pPr marL="10860"/>
            <a:r>
              <a:rPr lang="ja-JP" altLang="en-US" b="1" spc="-22" dirty="0">
                <a:latin typeface="Meiryo" charset="-128"/>
                <a:ea typeface="Meiryo" charset="-128"/>
                <a:cs typeface="Meiryo" charset="-128"/>
              </a:rPr>
              <a:t>イ</a:t>
            </a:r>
            <a:r>
              <a:rPr lang="ja-JP" altLang="en-US" b="1" spc="8" dirty="0">
                <a:latin typeface="Meiryo" charset="-128"/>
                <a:ea typeface="Meiryo" charset="-128"/>
                <a:cs typeface="Meiryo" charset="-128"/>
              </a:rPr>
              <a:t>ン</a:t>
            </a:r>
            <a:r>
              <a:rPr lang="ja-JP" altLang="en-US" b="1" spc="-22" dirty="0">
                <a:latin typeface="Meiryo" charset="-128"/>
                <a:ea typeface="Meiryo" charset="-128"/>
                <a:cs typeface="Meiryo" charset="-128"/>
              </a:rPr>
              <a:t>ス</a:t>
            </a:r>
            <a:r>
              <a:rPr lang="ja-JP" altLang="en-US" b="1" dirty="0">
                <a:latin typeface="Meiryo" charset="-128"/>
                <a:ea typeface="Meiryo" charset="-128"/>
                <a:cs typeface="Meiryo" charset="-128"/>
              </a:rPr>
              <a:t>ト</a:t>
            </a:r>
            <a:r>
              <a:rPr lang="ja-JP" altLang="en-US" b="1" spc="-47" dirty="0">
                <a:latin typeface="Meiryo" charset="-128"/>
                <a:ea typeface="Meiryo" charset="-128"/>
                <a:cs typeface="Meiryo" charset="-128"/>
              </a:rPr>
              <a:t>ー</a:t>
            </a:r>
            <a:r>
              <a:rPr lang="ja-JP" altLang="en-US" b="1" spc="8" dirty="0">
                <a:latin typeface="Meiryo" charset="-128"/>
                <a:ea typeface="Meiryo" charset="-128"/>
                <a:cs typeface="Meiryo" charset="-128"/>
              </a:rPr>
              <a:t>ル</a:t>
            </a:r>
            <a:r>
              <a:rPr lang="ja-JP" altLang="en-US" b="1" spc="-34" dirty="0">
                <a:latin typeface="Meiryo" charset="-128"/>
                <a:ea typeface="Meiryo" charset="-128"/>
                <a:cs typeface="Meiryo" charset="-128"/>
              </a:rPr>
              <a:t>の</a:t>
            </a:r>
            <a:r>
              <a:rPr lang="ja-JP" altLang="en-US" b="1" dirty="0">
                <a:latin typeface="Meiryo" charset="-128"/>
                <a:ea typeface="Meiryo" charset="-128"/>
                <a:cs typeface="Meiryo" charset="-128"/>
              </a:rPr>
              <a:t>後</a:t>
            </a:r>
            <a:r>
              <a:rPr lang="ja-JP" altLang="en-US" b="1" spc="8" dirty="0">
                <a:latin typeface="Meiryo" charset="-128"/>
                <a:ea typeface="Meiryo" charset="-128"/>
                <a:cs typeface="Meiryo" charset="-128"/>
              </a:rPr>
              <a:t>、</a:t>
            </a:r>
            <a:r>
              <a:rPr lang="ja-JP" altLang="en-US" b="1" dirty="0">
                <a:latin typeface="Meiryo" charset="-128"/>
                <a:ea typeface="Meiryo" charset="-128"/>
                <a:cs typeface="Meiryo" charset="-128"/>
              </a:rPr>
              <a:t>引</a:t>
            </a:r>
            <a:r>
              <a:rPr lang="ja-JP" altLang="en-US" b="1" spc="-17" dirty="0">
                <a:latin typeface="Meiryo" charset="-128"/>
                <a:ea typeface="Meiryo" charset="-128"/>
                <a:cs typeface="Meiryo" charset="-128"/>
              </a:rPr>
              <a:t>き</a:t>
            </a:r>
            <a:r>
              <a:rPr lang="ja-JP" altLang="en-US" b="1" dirty="0">
                <a:latin typeface="Meiryo" charset="-128"/>
                <a:ea typeface="Meiryo" charset="-128"/>
                <a:cs typeface="Meiryo" charset="-128"/>
              </a:rPr>
              <a:t>続</a:t>
            </a:r>
            <a:r>
              <a:rPr lang="ja-JP" altLang="en-US" b="1" spc="-17" dirty="0">
                <a:latin typeface="Meiryo" charset="-128"/>
                <a:ea typeface="Meiryo" charset="-128"/>
                <a:cs typeface="Meiryo" charset="-128"/>
              </a:rPr>
              <a:t>き</a:t>
            </a:r>
            <a:r>
              <a:rPr lang="en-US" altLang="ja-JP"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b="1" dirty="0">
                <a:latin typeface="Meiryo" charset="-128"/>
                <a:ea typeface="Meiryo" charset="-128"/>
                <a:cs typeface="Meiryo" charset="-128"/>
              </a:rPr>
              <a:t>開</a:t>
            </a:r>
            <a:r>
              <a:rPr lang="ja-JP" altLang="en-US" b="1" spc="-17" dirty="0">
                <a:latin typeface="Meiryo" charset="-128"/>
                <a:ea typeface="Meiryo" charset="-128"/>
                <a:cs typeface="Meiryo" charset="-128"/>
              </a:rPr>
              <a:t>く</a:t>
            </a:r>
            <a:r>
              <a:rPr lang="en-US" altLang="ja-JP"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b="1" spc="30" dirty="0">
                <a:latin typeface="Meiryo" charset="-128"/>
                <a:ea typeface="Meiryo" charset="-128"/>
                <a:cs typeface="Meiryo" charset="-128"/>
              </a:rPr>
              <a:t>を押</a:t>
            </a:r>
            <a:r>
              <a:rPr lang="ja-JP" altLang="en-US" b="1" spc="-8" dirty="0">
                <a:latin typeface="Meiryo" charset="-128"/>
                <a:ea typeface="Meiryo" charset="-128"/>
                <a:cs typeface="Meiryo" charset="-128"/>
              </a:rPr>
              <a:t>す</a:t>
            </a:r>
            <a:r>
              <a:rPr lang="ja-JP" altLang="en-US" b="1" spc="-17" dirty="0">
                <a:latin typeface="Meiryo" charset="-128"/>
                <a:ea typeface="Meiryo" charset="-128"/>
                <a:cs typeface="Meiryo" charset="-128"/>
              </a:rPr>
              <a:t>か</a:t>
            </a:r>
            <a:r>
              <a:rPr lang="ja-JP" altLang="en-US" b="1" spc="8" dirty="0">
                <a:latin typeface="Meiryo" charset="-128"/>
                <a:ea typeface="Meiryo" charset="-128"/>
                <a:cs typeface="Meiryo" charset="-128"/>
              </a:rPr>
              <a:t>、</a:t>
            </a:r>
            <a:r>
              <a:rPr lang="ja-JP" altLang="en-US" b="1" spc="-22" dirty="0">
                <a:latin typeface="Meiryo" charset="-128"/>
                <a:ea typeface="Meiryo" charset="-128"/>
                <a:cs typeface="Meiryo" charset="-128"/>
              </a:rPr>
              <a:t>スマートフォン</a:t>
            </a:r>
            <a:r>
              <a:rPr lang="ja-JP" altLang="en-US" b="1" spc="-34" dirty="0">
                <a:latin typeface="Meiryo" charset="-128"/>
                <a:ea typeface="Meiryo" charset="-128"/>
                <a:cs typeface="Meiryo" charset="-128"/>
              </a:rPr>
              <a:t>の</a:t>
            </a:r>
            <a:endParaRPr lang="en-US" altLang="ja-JP" b="1" spc="-34" dirty="0">
              <a:latin typeface="Meiryo" charset="-128"/>
              <a:ea typeface="Meiryo" charset="-128"/>
              <a:cs typeface="Meiryo" charset="-128"/>
            </a:endParaRPr>
          </a:p>
          <a:p>
            <a:pPr marL="10860"/>
            <a:r>
              <a:rPr lang="ja-JP" altLang="en-US" b="1" dirty="0">
                <a:latin typeface="Meiryo" charset="-128"/>
                <a:ea typeface="Meiryo" charset="-128"/>
                <a:cs typeface="Meiryo" charset="-128"/>
              </a:rPr>
              <a:t>最初</a:t>
            </a:r>
            <a:r>
              <a:rPr lang="ja-JP" altLang="en-US" b="1" spc="-34" dirty="0">
                <a:latin typeface="Meiryo" charset="-128"/>
                <a:ea typeface="Meiryo" charset="-128"/>
                <a:cs typeface="Meiryo" charset="-128"/>
              </a:rPr>
              <a:t>の</a:t>
            </a:r>
            <a:r>
              <a:rPr lang="ja-JP" altLang="en-US" b="1" dirty="0">
                <a:latin typeface="Meiryo" charset="-128"/>
                <a:ea typeface="Meiryo" charset="-128"/>
                <a:cs typeface="Meiryo" charset="-128"/>
              </a:rPr>
              <a:t>起動画面</a:t>
            </a:r>
            <a:r>
              <a:rPr lang="ja-JP" altLang="en-US" b="1" spc="-17" dirty="0">
                <a:latin typeface="Meiryo" charset="-128"/>
                <a:ea typeface="Meiryo" charset="-128"/>
                <a:cs typeface="Meiryo" charset="-128"/>
              </a:rPr>
              <a:t>か</a:t>
            </a:r>
            <a:r>
              <a:rPr lang="ja-JP" altLang="en-US" b="1" spc="8" dirty="0">
                <a:latin typeface="Meiryo" charset="-128"/>
                <a:ea typeface="Meiryo" charset="-128"/>
                <a:cs typeface="Meiryo" charset="-128"/>
              </a:rPr>
              <a:t>らヤフーマップ</a:t>
            </a:r>
            <a:r>
              <a:rPr lang="ja-JP" altLang="en-US" b="1" spc="-34" dirty="0">
                <a:latin typeface="Meiryo" charset="-128"/>
                <a:ea typeface="Meiryo" charset="-128"/>
                <a:cs typeface="Meiryo" charset="-128"/>
              </a:rPr>
              <a:t>の</a:t>
            </a:r>
            <a:r>
              <a:rPr lang="ja-JP" altLang="en-US" b="1" spc="5" dirty="0">
                <a:latin typeface="Meiryo" charset="-128"/>
                <a:ea typeface="Meiryo" charset="-128"/>
                <a:cs typeface="Meiryo" charset="-128"/>
              </a:rPr>
              <a:t>ア</a:t>
            </a:r>
            <a:r>
              <a:rPr lang="ja-JP" altLang="en-US" b="1" spc="-22" dirty="0">
                <a:latin typeface="Meiryo" charset="-128"/>
                <a:ea typeface="Meiryo" charset="-128"/>
                <a:cs typeface="Meiryo" charset="-128"/>
              </a:rPr>
              <a:t>イ</a:t>
            </a:r>
            <a:r>
              <a:rPr lang="ja-JP" altLang="en-US" b="1" spc="-25" dirty="0">
                <a:latin typeface="Meiryo" charset="-128"/>
                <a:ea typeface="Meiryo" charset="-128"/>
                <a:cs typeface="Meiryo" charset="-128"/>
              </a:rPr>
              <a:t>コ</a:t>
            </a:r>
            <a:r>
              <a:rPr lang="ja-JP" altLang="en-US" b="1" spc="8" dirty="0">
                <a:latin typeface="Meiryo" charset="-128"/>
                <a:ea typeface="Meiryo" charset="-128"/>
                <a:cs typeface="Meiryo" charset="-128"/>
              </a:rPr>
              <a:t>ン</a:t>
            </a:r>
            <a:r>
              <a:rPr lang="ja-JP" altLang="en-US" b="1" spc="30" dirty="0">
                <a:latin typeface="Meiryo" charset="-128"/>
                <a:ea typeface="Meiryo" charset="-128"/>
                <a:cs typeface="Meiryo" charset="-128"/>
              </a:rPr>
              <a:t>を</a:t>
            </a:r>
            <a:r>
              <a:rPr lang="ja-JP" altLang="en-US" b="1" spc="-22" dirty="0">
                <a:latin typeface="Meiryo" charset="-128"/>
                <a:ea typeface="Meiryo" charset="-128"/>
                <a:cs typeface="Meiryo" charset="-128"/>
              </a:rPr>
              <a:t>押す</a:t>
            </a:r>
            <a:endParaRPr lang="ja-JP" altLang="en-US" b="1" dirty="0">
              <a:latin typeface="Meiryo" charset="-128"/>
              <a:ea typeface="Meiryo" charset="-128"/>
              <a:cs typeface="Meiryo" charset="-128"/>
            </a:endParaRPr>
          </a:p>
          <a:p>
            <a:endParaRPr lang="ja-JP" altLang="en-US" dirty="0"/>
          </a:p>
        </p:txBody>
      </p:sp>
      <p:sp>
        <p:nvSpPr>
          <p:cNvPr id="27" name="object 18">
            <a:extLst>
              <a:ext uri="{FF2B5EF4-FFF2-40B4-BE49-F238E27FC236}">
                <a16:creationId xmlns:a16="http://schemas.microsoft.com/office/drawing/2014/main" id="{84120372-64DA-4E54-A83F-BF6241F74A06}"/>
              </a:ext>
            </a:extLst>
          </p:cNvPr>
          <p:cNvSpPr txBox="1"/>
          <p:nvPr/>
        </p:nvSpPr>
        <p:spPr>
          <a:xfrm>
            <a:off x="304800" y="2440623"/>
            <a:ext cx="1752600" cy="517449"/>
          </a:xfrm>
          <a:prstGeom prst="rect">
            <a:avLst/>
          </a:prstGeom>
        </p:spPr>
        <p:txBody>
          <a:bodyPr vert="horz" wrap="square" lIns="0" tIns="12065" rIns="0" bIns="0" rtlCol="0">
            <a:spAutoFit/>
          </a:bodyPr>
          <a:lstStyle/>
          <a:p>
            <a:pPr marL="9525">
              <a:spcBef>
                <a:spcPts val="82"/>
              </a:spcBef>
              <a:tabLst>
                <a:tab pos="352425" algn="l"/>
              </a:tabLst>
            </a:pPr>
            <a:r>
              <a:rPr lang="ja-JP" altLang="en-US" sz="2400" b="1" spc="5" dirty="0">
                <a:solidFill>
                  <a:srgbClr val="009650"/>
                </a:solidFill>
                <a:latin typeface="Meiryo" charset="-128"/>
                <a:ea typeface="Meiryo" charset="-128"/>
                <a:cs typeface="Meiryo" charset="-128"/>
              </a:rPr>
              <a:t>❶</a:t>
            </a:r>
            <a:r>
              <a:rPr lang="en-US" altLang="ja-JP" sz="2400" b="1" spc="5" dirty="0">
                <a:solidFill>
                  <a:srgbClr val="009650"/>
                </a:solidFill>
                <a:latin typeface="Meiryo" charset="-128"/>
                <a:ea typeface="Meiryo" charset="-128"/>
                <a:cs typeface="Meiryo" charset="-128"/>
              </a:rPr>
              <a:t>	</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dirty="0">
                <a:latin typeface="Meiryo" charset="-128"/>
                <a:ea typeface="Meiryo" charset="-128"/>
                <a:cs typeface="Meiryo" charset="-128"/>
              </a:rPr>
              <a:t>次へ</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spc="25" dirty="0">
                <a:latin typeface="Meiryo" charset="-128"/>
                <a:ea typeface="Meiryo" charset="-128"/>
                <a:cs typeface="Meiryo" charset="-128"/>
              </a:rPr>
              <a:t>を</a:t>
            </a:r>
            <a:r>
              <a:rPr lang="ja-JP" altLang="en-US" sz="1800" b="1" spc="-17" dirty="0">
                <a:latin typeface="Meiryo" charset="-128"/>
                <a:ea typeface="Meiryo" charset="-128"/>
                <a:cs typeface="Meiryo" charset="-128"/>
              </a:rPr>
              <a:t>押す</a:t>
            </a:r>
            <a:endParaRPr lang="en-US" altLang="ja-JP" sz="1800" b="1" spc="-5" dirty="0">
              <a:latin typeface="Meiryo" charset="-128"/>
              <a:ea typeface="Meiryo" charset="-128"/>
              <a:cs typeface="Meiryo" charset="-128"/>
            </a:endParaRPr>
          </a:p>
          <a:p>
            <a:pPr marL="9525" marR="4344" lvl="0">
              <a:spcBef>
                <a:spcPts val="85"/>
              </a:spcBef>
              <a:tabLst>
                <a:tab pos="352425" algn="l"/>
              </a:tabLst>
              <a:defRPr/>
            </a:pPr>
            <a:endParaRPr kumimoji="1" lang="ja-JP" altLang="en-US" sz="800" b="0" i="0" u="none" strike="noStrike" kern="1200" cap="none" spc="0" normalizeH="0" baseline="0" noProof="0" dirty="0">
              <a:ln>
                <a:noFill/>
              </a:ln>
              <a:solidFill>
                <a:prstClr val="black"/>
              </a:solidFill>
              <a:effectLst/>
              <a:uLnTx/>
              <a:uFillTx/>
              <a:latin typeface="AoyagiKouzanFontT"/>
              <a:ea typeface="ＭＳ Ｐゴシック" panose="020B0600070205080204" pitchFamily="50" charset="-128"/>
              <a:cs typeface="AoyagiKouzanFontT"/>
            </a:endParaRPr>
          </a:p>
        </p:txBody>
      </p:sp>
      <p:sp>
        <p:nvSpPr>
          <p:cNvPr id="28" name="object 2" descr="「ヤフーマップ」のアイコンの画像">
            <a:extLst>
              <a:ext uri="{FF2B5EF4-FFF2-40B4-BE49-F238E27FC236}">
                <a16:creationId xmlns:a16="http://schemas.microsoft.com/office/drawing/2014/main" id="{14DE5795-9EF0-4900-9A62-4543BB2C7AA8}"/>
              </a:ext>
            </a:extLst>
          </p:cNvPr>
          <p:cNvSpPr>
            <a:spLocks noChangeAspect="1"/>
          </p:cNvSpPr>
          <p:nvPr/>
        </p:nvSpPr>
        <p:spPr>
          <a:xfrm>
            <a:off x="8134376" y="1355387"/>
            <a:ext cx="649803" cy="672611"/>
          </a:xfrm>
          <a:prstGeom prst="rect">
            <a:avLst/>
          </a:prstGeom>
          <a:blipFill>
            <a:blip r:embed="rId6"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sz="1539" dirty="0"/>
          </a:p>
        </p:txBody>
      </p:sp>
      <p:sp>
        <p:nvSpPr>
          <p:cNvPr id="29" name="正方形/長方形 28"/>
          <p:cNvSpPr/>
          <p:nvPr/>
        </p:nvSpPr>
        <p:spPr>
          <a:xfrm>
            <a:off x="899251" y="5477690"/>
            <a:ext cx="709904" cy="206336"/>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2946861" y="5120500"/>
            <a:ext cx="1079314" cy="3698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5048248" y="4925143"/>
            <a:ext cx="1094389" cy="2073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タイトル 9">
            <a:extLst>
              <a:ext uri="{FF2B5EF4-FFF2-40B4-BE49-F238E27FC236}">
                <a16:creationId xmlns:a16="http://schemas.microsoft.com/office/drawing/2014/main" id="{90554312-C88A-4EFB-BC96-DA40DB4A5902}"/>
              </a:ext>
            </a:extLst>
          </p:cNvPr>
          <p:cNvSpPr txBox="1">
            <a:spLocks/>
          </p:cNvSpPr>
          <p:nvPr/>
        </p:nvSpPr>
        <p:spPr>
          <a:xfrm>
            <a:off x="1869468" y="142572"/>
            <a:ext cx="6840000" cy="900000"/>
          </a:xfrm>
          <a:prstGeom prst="rect">
            <a:avLst/>
          </a:prstGeom>
        </p:spPr>
        <p:txBody>
          <a:bodyPr wrap="square" lIns="0" tIns="0" rIns="0" bIns="0" anchor="b">
            <a:noAutofit/>
          </a:bodyPr>
          <a:lstStyle>
            <a:lvl1pPr algn="l">
              <a:defRPr sz="3529" b="1" i="0">
                <a:solidFill>
                  <a:srgbClr val="009650"/>
                </a:solidFill>
                <a:latin typeface="Meiryo" charset="-128"/>
                <a:ea typeface="Meiryo" charset="-128"/>
                <a:cs typeface="Meiryo" charset="-128"/>
              </a:defRPr>
            </a:lvl1pPr>
          </a:lstStyle>
          <a:p>
            <a:pPr>
              <a:tabLst>
                <a:tab pos="217488" algn="l"/>
              </a:tabLst>
            </a:pPr>
            <a:r>
              <a:rPr kumimoji="0" lang="ja-JP" altLang="en-US" sz="1800" kern="0" dirty="0"/>
              <a:t>オンライン診療実施医療</a:t>
            </a:r>
            <a:r>
              <a:rPr lang="ja-JP" altLang="en-US" sz="1800" dirty="0"/>
              <a:t>機関</a:t>
            </a:r>
            <a:r>
              <a:rPr kumimoji="0" lang="ja-JP" altLang="en-US" sz="1800" kern="0" dirty="0"/>
              <a:t>の検索</a:t>
            </a:r>
          </a:p>
          <a:p>
            <a:pPr>
              <a:tabLst>
                <a:tab pos="217488" algn="l"/>
              </a:tabLst>
            </a:pPr>
            <a:r>
              <a:rPr kumimoji="0" lang="ja-JP" altLang="en-US" sz="3200" kern="0" dirty="0"/>
              <a:t>ヤフーマップで医療機関をさがす</a:t>
            </a:r>
          </a:p>
        </p:txBody>
      </p:sp>
      <p:sp>
        <p:nvSpPr>
          <p:cNvPr id="71" name="Title 1">
            <a:extLst>
              <a:ext uri="{FF2B5EF4-FFF2-40B4-BE49-F238E27FC236}">
                <a16:creationId xmlns:a16="http://schemas.microsoft.com/office/drawing/2014/main" id="{09D454F7-5CCB-4D87-9B2C-DD403FC46167}"/>
              </a:ext>
            </a:extLst>
          </p:cNvPr>
          <p:cNvSpPr txBox="1">
            <a:spLocks/>
          </p:cNvSpPr>
          <p:nvPr/>
        </p:nvSpPr>
        <p:spPr>
          <a:xfrm>
            <a:off x="496824" y="588264"/>
            <a:ext cx="1188171" cy="509216"/>
          </a:xfrm>
          <a:prstGeom prst="rect">
            <a:avLst/>
          </a:prstGeom>
        </p:spPr>
        <p:txBody>
          <a:bodyPr vert="horz" lIns="86228" tIns="43114" rIns="86228" bIns="43114"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spc="-300" dirty="0"/>
              <a:t>2-B</a:t>
            </a:r>
            <a:endParaRPr lang="en-US" sz="3600" spc="-300" dirty="0"/>
          </a:p>
        </p:txBody>
      </p:sp>
      <p:sp>
        <p:nvSpPr>
          <p:cNvPr id="4" name="テキスト ボックス 3">
            <a:extLst>
              <a:ext uri="{FF2B5EF4-FFF2-40B4-BE49-F238E27FC236}">
                <a16:creationId xmlns:a16="http://schemas.microsoft.com/office/drawing/2014/main" id="{57619D97-F1FD-2EAA-3619-C717E5FA3D48}"/>
              </a:ext>
            </a:extLst>
          </p:cNvPr>
          <p:cNvSpPr txBox="1"/>
          <p:nvPr/>
        </p:nvSpPr>
        <p:spPr>
          <a:xfrm>
            <a:off x="408381" y="2057400"/>
            <a:ext cx="2715819" cy="369332"/>
          </a:xfrm>
          <a:prstGeom prst="rect">
            <a:avLst/>
          </a:prstGeom>
          <a:noFill/>
        </p:spPr>
        <p:txBody>
          <a:bodyPr wrap="square" rtlCol="0">
            <a:spAutoFit/>
          </a:bodyPr>
          <a:lstStyle/>
          <a:p>
            <a:r>
              <a:rPr lang="en-US" altLang="ja-JP" sz="1800" b="1" dirty="0">
                <a:solidFill>
                  <a:srgbClr val="009650"/>
                </a:solidFill>
                <a:latin typeface="Meiryo" charset="-128"/>
                <a:ea typeface="Meiryo" charset="-128"/>
                <a:cs typeface="Meiryo" charset="-128"/>
              </a:rPr>
              <a:t>iPhone</a:t>
            </a:r>
            <a:r>
              <a:rPr lang="ja-JP" altLang="en-US" sz="1800" b="1" dirty="0">
                <a:solidFill>
                  <a:srgbClr val="009650"/>
                </a:solidFill>
                <a:latin typeface="Meiryo" charset="-128"/>
                <a:ea typeface="Meiryo" charset="-128"/>
                <a:cs typeface="Meiryo" charset="-128"/>
              </a:rPr>
              <a:t>の場合</a:t>
            </a:r>
            <a:endParaRPr lang="ja-JP" altLang="en-US" sz="1800" b="1" dirty="0">
              <a:latin typeface="Meiryo" charset="-128"/>
              <a:ea typeface="Meiryo" charset="-128"/>
              <a:cs typeface="Meiryo" charset="-128"/>
            </a:endParaRPr>
          </a:p>
        </p:txBody>
      </p:sp>
      <p:sp>
        <p:nvSpPr>
          <p:cNvPr id="9" name="object 18">
            <a:extLst>
              <a:ext uri="{FF2B5EF4-FFF2-40B4-BE49-F238E27FC236}">
                <a16:creationId xmlns:a16="http://schemas.microsoft.com/office/drawing/2014/main" id="{0A000025-3AAE-BE1D-13E8-1C0080BB249C}"/>
              </a:ext>
            </a:extLst>
          </p:cNvPr>
          <p:cNvSpPr txBox="1"/>
          <p:nvPr/>
        </p:nvSpPr>
        <p:spPr>
          <a:xfrm>
            <a:off x="2286000" y="2438400"/>
            <a:ext cx="2438400" cy="961161"/>
          </a:xfrm>
          <a:prstGeom prst="rect">
            <a:avLst/>
          </a:prstGeom>
        </p:spPr>
        <p:txBody>
          <a:bodyPr vert="horz" wrap="square" lIns="0" tIns="12065" rIns="0" bIns="0" rtlCol="0">
            <a:spAutoFit/>
          </a:bodyPr>
          <a:lstStyle/>
          <a:p>
            <a:pPr marL="9525">
              <a:spcBef>
                <a:spcPts val="82"/>
              </a:spcBef>
              <a:tabLst>
                <a:tab pos="352425" algn="l"/>
              </a:tabLst>
            </a:pPr>
            <a:r>
              <a:rPr lang="ja-JP" altLang="en-US" sz="2400" b="1" spc="5" dirty="0">
                <a:solidFill>
                  <a:srgbClr val="009650"/>
                </a:solidFill>
                <a:latin typeface="Meiryo" charset="-128"/>
                <a:ea typeface="Meiryo" charset="-128"/>
                <a:cs typeface="Meiryo" charset="-128"/>
              </a:rPr>
              <a:t>❷</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spc="5" dirty="0">
                <a:solidFill>
                  <a:srgbClr val="009650"/>
                </a:solidFill>
                <a:latin typeface="Meiryo" charset="-128"/>
                <a:ea typeface="Meiryo" charset="-128"/>
                <a:cs typeface="Meiryo" charset="-128"/>
              </a:rPr>
              <a:t> </a:t>
            </a:r>
            <a:r>
              <a:rPr lang="en-US" altLang="ja-JP" sz="1800" b="1" dirty="0">
                <a:latin typeface="Meiryo" charset="-128"/>
                <a:ea typeface="Meiryo" charset="-128"/>
                <a:cs typeface="Meiryo" charset="-128"/>
              </a:rPr>
              <a:t>1</a:t>
            </a:r>
            <a:r>
              <a:rPr lang="ja-JP" altLang="en-US" sz="1800" b="1" dirty="0">
                <a:latin typeface="Meiryo" charset="-128"/>
                <a:ea typeface="Meiryo" charset="-128"/>
                <a:cs typeface="Meiryo" charset="-128"/>
              </a:rPr>
              <a:t>度だけ許可</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spc="5" dirty="0">
                <a:latin typeface="Meiryo" charset="-128"/>
                <a:ea typeface="Meiryo" charset="-128"/>
                <a:cs typeface="Meiryo" charset="-128"/>
              </a:rPr>
              <a:t>もし　</a:t>
            </a:r>
            <a:endParaRPr lang="en-US" altLang="ja-JP" sz="1800" b="1" spc="5" dirty="0">
              <a:latin typeface="Meiryo" charset="-128"/>
              <a:ea typeface="Meiryo" charset="-128"/>
              <a:cs typeface="Meiryo" charset="-128"/>
            </a:endParaRPr>
          </a:p>
          <a:p>
            <a:pPr marL="9525">
              <a:spcBef>
                <a:spcPts val="82"/>
              </a:spcBef>
              <a:tabLst>
                <a:tab pos="352425" algn="l"/>
              </a:tabLst>
            </a:pPr>
            <a:r>
              <a:rPr lang="ja-JP" altLang="en-US" sz="1800" b="1" spc="5" dirty="0">
                <a:latin typeface="Meiryo" charset="-128"/>
                <a:ea typeface="Meiryo" charset="-128"/>
                <a:cs typeface="Meiryo" charset="-128"/>
              </a:rPr>
              <a:t>　 くは</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800" b="1" spc="5" dirty="0">
                <a:latin typeface="Meiryo" charset="-128"/>
                <a:ea typeface="Meiryo" charset="-128"/>
                <a:cs typeface="Meiryo" charset="-128"/>
              </a:rPr>
              <a:t>App</a:t>
            </a:r>
            <a:r>
              <a:rPr lang="ja-JP" altLang="en-US" sz="1800" b="1" spc="5" dirty="0">
                <a:latin typeface="Meiryo" charset="-128"/>
                <a:ea typeface="Meiryo" charset="-128"/>
                <a:cs typeface="Meiryo" charset="-128"/>
              </a:rPr>
              <a:t>の使用中　</a:t>
            </a:r>
            <a:endParaRPr lang="en-US" altLang="ja-JP" sz="1800" b="1" spc="5" dirty="0">
              <a:latin typeface="Meiryo" charset="-128"/>
              <a:ea typeface="Meiryo" charset="-128"/>
              <a:cs typeface="Meiryo" charset="-128"/>
            </a:endParaRPr>
          </a:p>
          <a:p>
            <a:pPr marL="9525">
              <a:spcBef>
                <a:spcPts val="82"/>
              </a:spcBef>
              <a:tabLst>
                <a:tab pos="352425" algn="l"/>
              </a:tabLst>
            </a:pPr>
            <a:r>
              <a:rPr lang="ja-JP" altLang="en-US" sz="1800" b="1" spc="5" dirty="0">
                <a:latin typeface="Meiryo" charset="-128"/>
                <a:ea typeface="Meiryo" charset="-128"/>
                <a:cs typeface="Meiryo" charset="-128"/>
              </a:rPr>
              <a:t>　 は許可</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spc="25" dirty="0">
                <a:latin typeface="Meiryo" charset="-128"/>
                <a:ea typeface="Meiryo" charset="-128"/>
                <a:cs typeface="Meiryo" charset="-128"/>
              </a:rPr>
              <a:t>を</a:t>
            </a:r>
            <a:r>
              <a:rPr lang="ja-JP" altLang="en-US" sz="1800" b="1" spc="-17" dirty="0">
                <a:latin typeface="Meiryo" charset="-128"/>
                <a:ea typeface="Meiryo" charset="-128"/>
                <a:cs typeface="Meiryo" charset="-128"/>
              </a:rPr>
              <a:t>押す</a:t>
            </a:r>
            <a:endParaRPr lang="en-US" altLang="ja-JP" sz="1800" b="1" spc="-5" dirty="0">
              <a:latin typeface="Meiryo" charset="-128"/>
              <a:ea typeface="Meiryo" charset="-128"/>
              <a:cs typeface="Meiryo" charset="-128"/>
            </a:endParaRPr>
          </a:p>
        </p:txBody>
      </p:sp>
      <p:sp>
        <p:nvSpPr>
          <p:cNvPr id="10" name="object 18">
            <a:extLst>
              <a:ext uri="{FF2B5EF4-FFF2-40B4-BE49-F238E27FC236}">
                <a16:creationId xmlns:a16="http://schemas.microsoft.com/office/drawing/2014/main" id="{395251D6-1B0F-EBCF-6279-31FF046316E8}"/>
              </a:ext>
            </a:extLst>
          </p:cNvPr>
          <p:cNvSpPr txBox="1"/>
          <p:nvPr/>
        </p:nvSpPr>
        <p:spPr>
          <a:xfrm>
            <a:off x="4648200" y="2440389"/>
            <a:ext cx="2133601" cy="807272"/>
          </a:xfrm>
          <a:prstGeom prst="rect">
            <a:avLst/>
          </a:prstGeom>
        </p:spPr>
        <p:txBody>
          <a:bodyPr vert="horz" wrap="square" lIns="0" tIns="12065" rIns="0" bIns="0" rtlCol="0">
            <a:spAutoFit/>
          </a:bodyPr>
          <a:lstStyle/>
          <a:p>
            <a:pPr marL="9525">
              <a:spcBef>
                <a:spcPts val="82"/>
              </a:spcBef>
              <a:tabLst>
                <a:tab pos="352425" algn="l"/>
              </a:tabLst>
            </a:pPr>
            <a:r>
              <a:rPr lang="ja-JP" altLang="en-US" sz="2400" b="1" spc="5" dirty="0">
                <a:solidFill>
                  <a:srgbClr val="009650"/>
                </a:solidFill>
                <a:latin typeface="Meiryo" charset="-128"/>
                <a:ea typeface="Meiryo" charset="-128"/>
                <a:cs typeface="Meiryo" charset="-128"/>
              </a:rPr>
              <a:t>❸</a:t>
            </a:r>
            <a:r>
              <a:rPr lang="en-US" altLang="ja-JP" sz="2400" b="1" spc="5" dirty="0">
                <a:solidFill>
                  <a:srgbClr val="009650"/>
                </a:solidFill>
                <a:latin typeface="Meiryo" charset="-128"/>
                <a:ea typeface="Meiryo" charset="-128"/>
                <a:cs typeface="Meiryo" charset="-128"/>
              </a:rPr>
              <a:t>	</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spc="25" dirty="0">
                <a:latin typeface="Meiryo" charset="-128"/>
                <a:ea typeface="Meiryo" charset="-128"/>
                <a:cs typeface="Meiryo" charset="-128"/>
              </a:rPr>
              <a:t>許可しない</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spc="25" dirty="0">
                <a:latin typeface="Meiryo" charset="-128"/>
                <a:ea typeface="Meiryo" charset="-128"/>
                <a:cs typeface="Meiryo" charset="-128"/>
              </a:rPr>
              <a:t>か</a:t>
            </a:r>
            <a:endParaRPr lang="en-US" altLang="ja-JP" sz="1800" b="1" spc="25" dirty="0">
              <a:latin typeface="Meiryo" charset="-128"/>
              <a:ea typeface="Meiryo" charset="-128"/>
              <a:cs typeface="Meiryo" charset="-128"/>
            </a:endParaRPr>
          </a:p>
          <a:p>
            <a:pPr marL="9525" marR="4344">
              <a:spcBef>
                <a:spcPts val="85"/>
              </a:spcBef>
              <a:tabLst>
                <a:tab pos="352425" algn="l"/>
              </a:tabLst>
            </a:pP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800" b="1" spc="25" dirty="0">
                <a:latin typeface="Meiryo" charset="-128"/>
                <a:ea typeface="Meiryo" charset="-128"/>
                <a:cs typeface="Meiryo" charset="-128"/>
              </a:rPr>
              <a:t>OK</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spc="25" dirty="0">
                <a:latin typeface="Meiryo" charset="-128"/>
                <a:ea typeface="Meiryo" charset="-128"/>
                <a:cs typeface="Meiryo" charset="-128"/>
              </a:rPr>
              <a:t>を</a:t>
            </a:r>
            <a:r>
              <a:rPr lang="ja-JP" altLang="en-US" sz="1800" b="1" spc="-17" dirty="0">
                <a:latin typeface="Meiryo" charset="-128"/>
                <a:ea typeface="Meiryo" charset="-128"/>
                <a:cs typeface="Meiryo" charset="-128"/>
              </a:rPr>
              <a:t>押す</a:t>
            </a:r>
            <a:endParaRPr lang="en-US" altLang="ja-JP" sz="1800" b="1" spc="-5" dirty="0">
              <a:latin typeface="Meiryo" charset="-128"/>
              <a:ea typeface="Meiryo" charset="-128"/>
              <a:cs typeface="Meiryo" charset="-128"/>
            </a:endParaRPr>
          </a:p>
          <a:p>
            <a:pPr marL="9525" marR="4344" lvl="0">
              <a:spcBef>
                <a:spcPts val="85"/>
              </a:spcBef>
              <a:tabLst>
                <a:tab pos="352425" algn="l"/>
              </a:tabLst>
              <a:defRPr/>
            </a:pPr>
            <a:endParaRPr kumimoji="1" lang="ja-JP" altLang="en-US" sz="800" b="0" i="0" u="none" strike="noStrike" kern="1200" cap="none" spc="0" normalizeH="0" baseline="0" noProof="0" dirty="0">
              <a:ln>
                <a:noFill/>
              </a:ln>
              <a:solidFill>
                <a:prstClr val="black"/>
              </a:solidFill>
              <a:effectLst/>
              <a:uLnTx/>
              <a:uFillTx/>
              <a:latin typeface="AoyagiKouzanFontT"/>
              <a:ea typeface="ＭＳ Ｐゴシック" panose="020B0600070205080204" pitchFamily="50" charset="-128"/>
              <a:cs typeface="AoyagiKouzanFontT"/>
            </a:endParaRPr>
          </a:p>
        </p:txBody>
      </p:sp>
      <p:grpSp>
        <p:nvGrpSpPr>
          <p:cNvPr id="16" name="図形グループ 83">
            <a:extLst>
              <a:ext uri="{FF2B5EF4-FFF2-40B4-BE49-F238E27FC236}">
                <a16:creationId xmlns:a16="http://schemas.microsoft.com/office/drawing/2014/main" id="{710C0674-5ACC-63B6-C399-0EAA2CEF06B5}"/>
              </a:ext>
            </a:extLst>
          </p:cNvPr>
          <p:cNvGrpSpPr/>
          <p:nvPr/>
        </p:nvGrpSpPr>
        <p:grpSpPr>
          <a:xfrm>
            <a:off x="2846939" y="4876800"/>
            <a:ext cx="296586" cy="293005"/>
            <a:chOff x="3546641" y="3995693"/>
            <a:chExt cx="296586" cy="293005"/>
          </a:xfrm>
        </p:grpSpPr>
        <p:sp>
          <p:nvSpPr>
            <p:cNvPr id="17" name="円/楕円 84">
              <a:extLst>
                <a:ext uri="{FF2B5EF4-FFF2-40B4-BE49-F238E27FC236}">
                  <a16:creationId xmlns:a16="http://schemas.microsoft.com/office/drawing/2014/main" id="{96D4976D-BBE6-1D5B-EB29-1803C0AE35C7}"/>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85">
              <a:extLst>
                <a:ext uri="{FF2B5EF4-FFF2-40B4-BE49-F238E27FC236}">
                  <a16:creationId xmlns:a16="http://schemas.microsoft.com/office/drawing/2014/main" id="{46E8D38E-4D42-4D65-CCC2-21DC01CA6FD6}"/>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図形グループ 86">
            <a:extLst>
              <a:ext uri="{FF2B5EF4-FFF2-40B4-BE49-F238E27FC236}">
                <a16:creationId xmlns:a16="http://schemas.microsoft.com/office/drawing/2014/main" id="{252CA646-17B6-A4AE-FCA6-DA7CA44E7C97}"/>
              </a:ext>
            </a:extLst>
          </p:cNvPr>
          <p:cNvGrpSpPr/>
          <p:nvPr/>
        </p:nvGrpSpPr>
        <p:grpSpPr>
          <a:xfrm>
            <a:off x="762000" y="5269595"/>
            <a:ext cx="296587" cy="293005"/>
            <a:chOff x="2897417" y="3995693"/>
            <a:chExt cx="296587" cy="293005"/>
          </a:xfrm>
        </p:grpSpPr>
        <p:sp>
          <p:nvSpPr>
            <p:cNvPr id="21" name="円/楕円 87">
              <a:extLst>
                <a:ext uri="{FF2B5EF4-FFF2-40B4-BE49-F238E27FC236}">
                  <a16:creationId xmlns:a16="http://schemas.microsoft.com/office/drawing/2014/main" id="{622A5D3E-8C70-B618-728F-F9CDF2539370}"/>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03D95B0D-D843-5700-2D5F-8050EB17C12F}"/>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23" name="図形グループ 80">
            <a:extLst>
              <a:ext uri="{FF2B5EF4-FFF2-40B4-BE49-F238E27FC236}">
                <a16:creationId xmlns:a16="http://schemas.microsoft.com/office/drawing/2014/main" id="{100E41AB-530E-5878-A2D3-E83A334A4D81}"/>
              </a:ext>
            </a:extLst>
          </p:cNvPr>
          <p:cNvGrpSpPr/>
          <p:nvPr/>
        </p:nvGrpSpPr>
        <p:grpSpPr>
          <a:xfrm>
            <a:off x="4953000" y="4729074"/>
            <a:ext cx="296586" cy="293005"/>
            <a:chOff x="4232441" y="3995693"/>
            <a:chExt cx="296586" cy="293005"/>
          </a:xfrm>
        </p:grpSpPr>
        <p:sp>
          <p:nvSpPr>
            <p:cNvPr id="24" name="円/楕円 81">
              <a:extLst>
                <a:ext uri="{FF2B5EF4-FFF2-40B4-BE49-F238E27FC236}">
                  <a16:creationId xmlns:a16="http://schemas.microsoft.com/office/drawing/2014/main" id="{1C655F8D-61EF-74F9-9A1A-1F0D7AE9EB89}"/>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82">
              <a:extLst>
                <a:ext uri="{FF2B5EF4-FFF2-40B4-BE49-F238E27FC236}">
                  <a16:creationId xmlns:a16="http://schemas.microsoft.com/office/drawing/2014/main" id="{A151349C-542C-C568-A9A6-47E47D35CDD2}"/>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 name="図 2" descr="「MAP」の通知許可画面の画像">
            <a:extLst>
              <a:ext uri="{FF2B5EF4-FFF2-40B4-BE49-F238E27FC236}">
                <a16:creationId xmlns:a16="http://schemas.microsoft.com/office/drawing/2014/main" id="{302DA1C0-E69A-DD8F-E156-812E061A70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01411" y="3428497"/>
            <a:ext cx="1432989" cy="2548810"/>
          </a:xfrm>
          <a:prstGeom prst="rect">
            <a:avLst/>
          </a:prstGeom>
        </p:spPr>
      </p:pic>
      <p:sp>
        <p:nvSpPr>
          <p:cNvPr id="12" name="正方形/長方形 11">
            <a:extLst>
              <a:ext uri="{FF2B5EF4-FFF2-40B4-BE49-F238E27FC236}">
                <a16:creationId xmlns:a16="http://schemas.microsoft.com/office/drawing/2014/main" id="{E57857E6-84C4-29F5-6EDB-3461F8E2A960}"/>
              </a:ext>
            </a:extLst>
          </p:cNvPr>
          <p:cNvSpPr/>
          <p:nvPr/>
        </p:nvSpPr>
        <p:spPr>
          <a:xfrm>
            <a:off x="7283995" y="4848831"/>
            <a:ext cx="1079114" cy="2049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図形グループ 77">
            <a:extLst>
              <a:ext uri="{FF2B5EF4-FFF2-40B4-BE49-F238E27FC236}">
                <a16:creationId xmlns:a16="http://schemas.microsoft.com/office/drawing/2014/main" id="{7455BCC2-C033-F114-83D5-64CA832B2D95}"/>
              </a:ext>
            </a:extLst>
          </p:cNvPr>
          <p:cNvGrpSpPr/>
          <p:nvPr/>
        </p:nvGrpSpPr>
        <p:grpSpPr>
          <a:xfrm>
            <a:off x="7101411" y="4632841"/>
            <a:ext cx="296586" cy="293005"/>
            <a:chOff x="5101121" y="3995693"/>
            <a:chExt cx="296586" cy="293005"/>
          </a:xfrm>
        </p:grpSpPr>
        <p:sp>
          <p:nvSpPr>
            <p:cNvPr id="14" name="円/楕円 78">
              <a:extLst>
                <a:ext uri="{FF2B5EF4-FFF2-40B4-BE49-F238E27FC236}">
                  <a16:creationId xmlns:a16="http://schemas.microsoft.com/office/drawing/2014/main" id="{36935EEE-264A-2650-568A-B9290FFB7A53}"/>
                </a:ext>
              </a:extLst>
            </p:cNvPr>
            <p:cNvSpPr/>
            <p:nvPr/>
          </p:nvSpPr>
          <p:spPr>
            <a:xfrm>
              <a:off x="510235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79">
              <a:extLst>
                <a:ext uri="{FF2B5EF4-FFF2-40B4-BE49-F238E27FC236}">
                  <a16:creationId xmlns:a16="http://schemas.microsoft.com/office/drawing/2014/main" id="{CF6646DA-5A4D-C130-DB8F-F01FD23D5A31}"/>
                </a:ext>
              </a:extLst>
            </p:cNvPr>
            <p:cNvSpPr/>
            <p:nvPr/>
          </p:nvSpPr>
          <p:spPr>
            <a:xfrm>
              <a:off x="5101121" y="39956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テキスト ボックス 29">
            <a:extLst>
              <a:ext uri="{FF2B5EF4-FFF2-40B4-BE49-F238E27FC236}">
                <a16:creationId xmlns:a16="http://schemas.microsoft.com/office/drawing/2014/main" id="{EE72F1E7-B171-413D-1599-099286EA492A}"/>
              </a:ext>
            </a:extLst>
          </p:cNvPr>
          <p:cNvSpPr txBox="1"/>
          <p:nvPr/>
        </p:nvSpPr>
        <p:spPr>
          <a:xfrm>
            <a:off x="6705600" y="2412106"/>
            <a:ext cx="2667000" cy="751488"/>
          </a:xfrm>
          <a:prstGeom prst="rect">
            <a:avLst/>
          </a:prstGeom>
          <a:noFill/>
        </p:spPr>
        <p:txBody>
          <a:bodyPr wrap="square">
            <a:spAutoFit/>
          </a:bodyPr>
          <a:lstStyle/>
          <a:p>
            <a:pPr marL="9525" marR="4344" lvl="0">
              <a:spcBef>
                <a:spcPts val="85"/>
              </a:spcBef>
              <a:tabLst>
                <a:tab pos="352425" algn="l"/>
              </a:tabLst>
              <a:defRPr/>
            </a:pPr>
            <a:r>
              <a:rPr kumimoji="1" lang="ja-JP" altLang="en-US" sz="2400" b="1" i="0" u="none" strike="noStrike" kern="1200" cap="none" spc="5" normalizeH="0" baseline="0" noProof="0" dirty="0">
                <a:ln>
                  <a:noFill/>
                </a:ln>
                <a:solidFill>
                  <a:srgbClr val="009650"/>
                </a:solidFill>
                <a:effectLst/>
                <a:uLnTx/>
                <a:uFillTx/>
                <a:latin typeface="Meiryo" charset="-128"/>
                <a:ea typeface="Meiryo" charset="-128"/>
                <a:cs typeface="Meiryo" charset="-128"/>
              </a:rPr>
              <a:t>❹</a:t>
            </a:r>
            <a:r>
              <a:rPr kumimoji="1" lang="en-US" altLang="ja-JP" sz="1800" b="1" i="0" u="none" strike="noStrike" kern="1200" cap="none" spc="5" normalizeH="0" baseline="0" noProof="0" dirty="0">
                <a:ln>
                  <a:noFill/>
                </a:ln>
                <a:solidFill>
                  <a:srgbClr val="009650"/>
                </a:solidFill>
                <a:effectLst/>
                <a:uLnTx/>
                <a:uFillTx/>
                <a:latin typeface="Meiryo" charset="-128"/>
                <a:ea typeface="Meiryo" charset="-128"/>
                <a:cs typeface="Meiryo" charset="-128"/>
              </a:rPr>
              <a:t>	</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kumimoji="1" lang="ja-JP" altLang="en-US" sz="1800" b="1" i="0" u="none" strike="noStrike" kern="1200" cap="none" spc="25" normalizeH="0" baseline="0" noProof="0" dirty="0">
                <a:ln>
                  <a:noFill/>
                </a:ln>
                <a:solidFill>
                  <a:prstClr val="black"/>
                </a:solidFill>
                <a:effectLst/>
                <a:uLnTx/>
                <a:uFillTx/>
                <a:latin typeface="Meiryo" charset="-128"/>
                <a:ea typeface="Meiryo" charset="-128"/>
                <a:cs typeface="Meiryo" charset="-128"/>
              </a:rPr>
              <a:t>許可しない</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kern="100" dirty="0">
                <a:latin typeface="メイリオ" panose="020B0604030504040204" pitchFamily="50" charset="-128"/>
                <a:ea typeface="メイリオ" panose="020B0604030504040204" pitchFamily="50" charset="-128"/>
                <a:cs typeface="Times New Roman" panose="02020603050405020304" pitchFamily="18" charset="0"/>
              </a:rPr>
              <a:t>か　</a:t>
            </a:r>
            <a:endPar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endParaRPr>
          </a:p>
          <a:p>
            <a:pPr marL="9525" marR="4344" lvl="0">
              <a:spcBef>
                <a:spcPts val="85"/>
              </a:spcBef>
              <a:tabLst>
                <a:tab pos="352425" algn="l"/>
              </a:tabLst>
              <a:defRPr/>
            </a:pPr>
            <a:r>
              <a:rPr kumimoji="1" lang="ja-JP" altLang="en-US" sz="1800" b="1" i="0" u="none" strike="noStrike" kern="100" cap="none" spc="25"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kumimoji="1" lang="en-US" altLang="ja-JP" sz="1800" b="1" i="0" u="none" strike="noStrike" kern="1200" cap="none" spc="25" normalizeH="0" baseline="0" noProof="0" dirty="0">
                <a:ln>
                  <a:noFill/>
                </a:ln>
                <a:solidFill>
                  <a:prstClr val="black"/>
                </a:solidFill>
                <a:effectLst/>
                <a:uLnTx/>
                <a:uFillTx/>
                <a:latin typeface="Meiryo" charset="-128"/>
                <a:ea typeface="Meiryo" charset="-128"/>
                <a:cs typeface="Meiryo" charset="-128"/>
              </a:rPr>
              <a:t>OK</a:t>
            </a:r>
            <a:r>
              <a:rPr lang="en-US" altLang="ja-JP" sz="1800" b="1" kern="100" dirty="0">
                <a:latin typeface="メイリオ" panose="020B0604030504040204" pitchFamily="50" charset="-128"/>
                <a:ea typeface="メイリオ" panose="020B0604030504040204" pitchFamily="50" charset="-128"/>
                <a:cs typeface="Times New Roman" panose="02020603050405020304" pitchFamily="18" charset="0"/>
              </a:rPr>
              <a:t>｣</a:t>
            </a:r>
            <a:r>
              <a:rPr kumimoji="1" lang="ja-JP" altLang="en-US" sz="1800" b="1" i="0" u="none" strike="noStrike" kern="1200" cap="none" spc="25" normalizeH="0" baseline="0" noProof="0" dirty="0">
                <a:ln>
                  <a:noFill/>
                </a:ln>
                <a:solidFill>
                  <a:prstClr val="black"/>
                </a:solidFill>
                <a:effectLst/>
                <a:uLnTx/>
                <a:uFillTx/>
                <a:latin typeface="Meiryo" charset="-128"/>
                <a:ea typeface="Meiryo" charset="-128"/>
                <a:cs typeface="Meiryo" charset="-128"/>
              </a:rPr>
              <a:t>を</a:t>
            </a:r>
            <a:r>
              <a:rPr lang="ja-JP" altLang="en-US" sz="1800" b="1" spc="-17" dirty="0">
                <a:solidFill>
                  <a:prstClr val="black"/>
                </a:solidFill>
                <a:latin typeface="Meiryo" charset="-128"/>
                <a:ea typeface="Meiryo" charset="-128"/>
                <a:cs typeface="Meiryo" charset="-128"/>
              </a:rPr>
              <a:t>押す</a:t>
            </a:r>
            <a:endParaRPr kumimoji="1" lang="ja-JP" altLang="en-US" sz="1800" b="0" i="0" u="none" strike="noStrike" kern="1200" cap="none" spc="0" normalizeH="0" baseline="0" noProof="0" dirty="0">
              <a:ln>
                <a:noFill/>
              </a:ln>
              <a:solidFill>
                <a:prstClr val="black"/>
              </a:solidFill>
              <a:effectLst/>
              <a:uLnTx/>
              <a:uFillTx/>
              <a:latin typeface="AoyagiKouzanFontT"/>
              <a:ea typeface="ＭＳ Ｐゴシック" panose="020B0600070205080204" pitchFamily="50" charset="-128"/>
              <a:cs typeface="AoyagiKouzanFontT"/>
            </a:endParaRPr>
          </a:p>
        </p:txBody>
      </p:sp>
      <p:sp>
        <p:nvSpPr>
          <p:cNvPr id="31" name="矢印: 右 30">
            <a:extLst>
              <a:ext uri="{FF2B5EF4-FFF2-40B4-BE49-F238E27FC236}">
                <a16:creationId xmlns:a16="http://schemas.microsoft.com/office/drawing/2014/main" id="{7CB09D02-9A7F-A4DD-73A5-838255FC868B}"/>
              </a:ext>
            </a:extLst>
          </p:cNvPr>
          <p:cNvSpPr/>
          <p:nvPr/>
        </p:nvSpPr>
        <p:spPr>
          <a:xfrm>
            <a:off x="6477000" y="4572000"/>
            <a:ext cx="480086" cy="495962"/>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矢印: 右 32">
            <a:extLst>
              <a:ext uri="{FF2B5EF4-FFF2-40B4-BE49-F238E27FC236}">
                <a16:creationId xmlns:a16="http://schemas.microsoft.com/office/drawing/2014/main" id="{FEF962D3-FD63-45F9-87F0-7D05A72F436B}"/>
              </a:ext>
            </a:extLst>
          </p:cNvPr>
          <p:cNvSpPr/>
          <p:nvPr/>
        </p:nvSpPr>
        <p:spPr>
          <a:xfrm>
            <a:off x="4343400" y="4572000"/>
            <a:ext cx="480086" cy="495962"/>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矢印: 右 33">
            <a:extLst>
              <a:ext uri="{FF2B5EF4-FFF2-40B4-BE49-F238E27FC236}">
                <a16:creationId xmlns:a16="http://schemas.microsoft.com/office/drawing/2014/main" id="{FDB0867A-2646-6DDE-A276-F3FA575DBB34}"/>
              </a:ext>
            </a:extLst>
          </p:cNvPr>
          <p:cNvSpPr/>
          <p:nvPr/>
        </p:nvSpPr>
        <p:spPr>
          <a:xfrm>
            <a:off x="2110714" y="4572000"/>
            <a:ext cx="480086" cy="495962"/>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124578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f76e264c-1dae-49a6-9e2d-2d1e2f2d3ceb" xsi:nil="true"/>
    <lcf76f155ced4ddcb4097134ff3c332f xmlns="f76e264c-1dae-49a6-9e2d-2d1e2f2d3ceb">
      <Terms xmlns="http://schemas.microsoft.com/office/infopath/2007/PartnerControls"/>
    </lcf76f155ced4ddcb4097134ff3c332f>
    <TaxCatchAll xmlns="d918bb13-3424-4586-993b-46f0e11e56b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16FF9C429C37184B81A579FB62A73255" ma:contentTypeVersion="13" ma:contentTypeDescription="新しいドキュメントを作成します。" ma:contentTypeScope="" ma:versionID="3785676c44d071d521689baef3953e68">
  <xsd:schema xmlns:xsd="http://www.w3.org/2001/XMLSchema" xmlns:xs="http://www.w3.org/2001/XMLSchema" xmlns:p="http://schemas.microsoft.com/office/2006/metadata/properties" xmlns:ns2="f76e264c-1dae-49a6-9e2d-2d1e2f2d3ceb" xmlns:ns3="d918bb13-3424-4586-993b-46f0e11e56be" targetNamespace="http://schemas.microsoft.com/office/2006/metadata/properties" ma:root="true" ma:fieldsID="a96618171c90d6c8363bbdd7b11cd48e" ns2:_="" ns3:_="">
    <xsd:import namespace="f76e264c-1dae-49a6-9e2d-2d1e2f2d3ceb"/>
    <xsd:import namespace="d918bb13-3424-4586-993b-46f0e11e56b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6e264c-1dae-49a6-9e2d-2d1e2f2d3c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4fc079cf-368d-4738-8e08-a0b0e68d1a9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18bb13-3424-4586-993b-46f0e11e56be"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element name="TaxCatchAll" ma:index="14" nillable="true" ma:displayName="Taxonomy Catch All Column" ma:hidden="true" ma:list="{a298cf32-0c8c-4567-8bf9-d18ee2b1673a}" ma:internalName="TaxCatchAll" ma:showField="CatchAllData" ma:web="d918bb13-3424-4586-993b-46f0e11e56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7343FE-D167-4793-8113-463DCAA4B3A3}">
  <ds:schemaRefs>
    <ds:schemaRef ds:uri="http://www.w3.org/XML/1998/namespace"/>
    <ds:schemaRef ds:uri="http://schemas.microsoft.com/office/infopath/2007/PartnerControls"/>
    <ds:schemaRef ds:uri="ef1e3305-dcf4-461c-9e9e-c744d35d3738"/>
    <ds:schemaRef ds:uri="http://purl.org/dc/dcmitype/"/>
    <ds:schemaRef ds:uri="http://schemas.openxmlformats.org/package/2006/metadata/core-properties"/>
    <ds:schemaRef ds:uri="http://schemas.microsoft.com/office/2006/documentManagement/types"/>
    <ds:schemaRef ds:uri="http://schemas.microsoft.com/office/2006/metadata/properties"/>
    <ds:schemaRef ds:uri="http://purl.org/dc/terms/"/>
    <ds:schemaRef ds:uri="http://purl.org/dc/elements/1.1/"/>
    <ds:schemaRef ds:uri="f76e264c-1dae-49a6-9e2d-2d1e2f2d3ceb"/>
    <ds:schemaRef ds:uri="d918bb13-3424-4586-993b-46f0e11e56be"/>
  </ds:schemaRefs>
</ds:datastoreItem>
</file>

<file path=customXml/itemProps2.xml><?xml version="1.0" encoding="utf-8"?>
<ds:datastoreItem xmlns:ds="http://schemas.openxmlformats.org/officeDocument/2006/customXml" ds:itemID="{694757C2-777A-455D-ABCB-F35C0F006F96}">
  <ds:schemaRefs>
    <ds:schemaRef ds:uri="http://schemas.microsoft.com/sharepoint/v3/contenttype/forms"/>
  </ds:schemaRefs>
</ds:datastoreItem>
</file>

<file path=customXml/itemProps3.xml><?xml version="1.0" encoding="utf-8"?>
<ds:datastoreItem xmlns:ds="http://schemas.openxmlformats.org/officeDocument/2006/customXml" ds:itemID="{20CEB1EF-7C3F-4ABF-A218-20C4FA87AB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6e264c-1dae-49a6-9e2d-2d1e2f2d3ceb"/>
    <ds:schemaRef ds:uri="d918bb13-3424-4586-993b-46f0e11e56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1270</Words>
  <Application>Microsoft Office PowerPoint</Application>
  <PresentationFormat>画面に合わせる (4:3)</PresentationFormat>
  <Paragraphs>218</Paragraphs>
  <Slides>15</Slides>
  <Notes>15</Notes>
  <HiddenSlides>0</HiddenSlides>
  <MMClips>0</MMClips>
  <ScaleCrop>false</ScaleCrop>
  <HeadingPairs>
    <vt:vector size="8" baseType="variant">
      <vt:variant>
        <vt:lpstr>使用されているフォント</vt:lpstr>
      </vt:variant>
      <vt:variant>
        <vt:i4>11</vt:i4>
      </vt:variant>
      <vt:variant>
        <vt:lpstr>テーマ</vt:lpstr>
      </vt:variant>
      <vt:variant>
        <vt:i4>2</vt:i4>
      </vt:variant>
      <vt:variant>
        <vt:lpstr>埋め込まれた OLE サーバー</vt:lpstr>
      </vt:variant>
      <vt:variant>
        <vt:i4>1</vt:i4>
      </vt:variant>
      <vt:variant>
        <vt:lpstr>スライド タイトル</vt:lpstr>
      </vt:variant>
      <vt:variant>
        <vt:i4>15</vt:i4>
      </vt:variant>
    </vt:vector>
  </HeadingPairs>
  <TitlesOfParts>
    <vt:vector size="29" baseType="lpstr">
      <vt:lpstr>AoyagiKouzanFontT</vt:lpstr>
      <vt:lpstr>BIZ UDPゴシック</vt:lpstr>
      <vt:lpstr>Meiryo UI</vt:lpstr>
      <vt:lpstr>ＭＳ Ｐゴシック</vt:lpstr>
      <vt:lpstr>Meiryo</vt:lpstr>
      <vt:lpstr>Meiryo</vt:lpstr>
      <vt:lpstr>游ゴシック</vt:lpstr>
      <vt:lpstr>游ゴシック</vt:lpstr>
      <vt:lpstr>Arial</vt:lpstr>
      <vt:lpstr>Calibri</vt:lpstr>
      <vt:lpstr>Times New Roman</vt:lpstr>
      <vt:lpstr>Office Theme</vt:lpstr>
      <vt:lpstr>デザインの設定</vt:lpstr>
      <vt:lpstr>think-cell スライド</vt:lpstr>
      <vt:lpstr>PowerPoint プレゼンテーション</vt:lpstr>
      <vt:lpstr>PowerPoint プレゼンテーション</vt:lpstr>
      <vt:lpstr>PowerPoint プレゼンテーション</vt:lpstr>
      <vt:lpstr>オンライン診療とは？</vt:lpstr>
      <vt:lpstr>オンライン診療・電話診療受診の手順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37</cp:revision>
  <dcterms:modified xsi:type="dcterms:W3CDTF">2024-02-07T07:39:50Z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0x01010016FF9C429C37184B81A579FB62A73255</vt:lpwstr>
  </property>
  <property fmtid="{D5CDD505-2E9C-101B-9397-08002B2CF9AE}" pid="3" name="Order">
    <vt:r8>41900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ies>
</file>