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handoutMasterIdLst>
    <p:handoutMasterId r:id="rId41"/>
  </p:handoutMasterIdLst>
  <p:sldIdLst>
    <p:sldId id="456" r:id="rId5"/>
    <p:sldId id="678" r:id="rId6"/>
    <p:sldId id="266" r:id="rId7"/>
    <p:sldId id="484" r:id="rId8"/>
    <p:sldId id="507" r:id="rId9"/>
    <p:sldId id="1107" r:id="rId10"/>
    <p:sldId id="489" r:id="rId11"/>
    <p:sldId id="534" r:id="rId12"/>
    <p:sldId id="566" r:id="rId13"/>
    <p:sldId id="525" r:id="rId14"/>
    <p:sldId id="526" r:id="rId15"/>
    <p:sldId id="679" r:id="rId16"/>
    <p:sldId id="537" r:id="rId17"/>
    <p:sldId id="509" r:id="rId18"/>
    <p:sldId id="496" r:id="rId19"/>
    <p:sldId id="497" r:id="rId20"/>
    <p:sldId id="567" r:id="rId21"/>
    <p:sldId id="487" r:id="rId22"/>
    <p:sldId id="457" r:id="rId23"/>
    <p:sldId id="530" r:id="rId24"/>
    <p:sldId id="568" r:id="rId25"/>
    <p:sldId id="531" r:id="rId26"/>
    <p:sldId id="1108" r:id="rId27"/>
    <p:sldId id="1109" r:id="rId28"/>
    <p:sldId id="505" r:id="rId29"/>
    <p:sldId id="538" r:id="rId30"/>
    <p:sldId id="533" r:id="rId31"/>
    <p:sldId id="514" r:id="rId32"/>
    <p:sldId id="515" r:id="rId33"/>
    <p:sldId id="520" r:id="rId34"/>
    <p:sldId id="522" r:id="rId35"/>
    <p:sldId id="494" r:id="rId36"/>
    <p:sldId id="498" r:id="rId37"/>
    <p:sldId id="1098" r:id="rId38"/>
    <p:sldId id="1110" r:id="rId39"/>
  </p:sldIdLst>
  <p:sldSz cx="9144000" cy="6858000" type="screen4x3"/>
  <p:notesSz cx="6737350"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orient="horz" pos="1502" userDrawn="1">
          <p15:clr>
            <a:srgbClr val="A4A3A4"/>
          </p15:clr>
        </p15:guide>
        <p15:guide id="3" orient="horz" pos="3974" userDrawn="1">
          <p15:clr>
            <a:srgbClr val="A4A3A4"/>
          </p15:clr>
        </p15:guide>
        <p15:guide id="5" pos="907" userDrawn="1">
          <p15:clr>
            <a:srgbClr val="A4A3A4"/>
          </p15:clr>
        </p15:guide>
        <p15:guide id="6" pos="367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3300"/>
    <a:srgbClr val="D9D9D9"/>
    <a:srgbClr val="44535A"/>
    <a:srgbClr val="F2F2F2"/>
    <a:srgbClr val="E7E6E6"/>
    <a:srgbClr val="FFF2CC"/>
    <a:srgbClr val="1E4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462A09-0F31-4130-9D7A-B02ACDCAEADA}" v="1" dt="2025-03-13T01:03:11.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27" autoAdjust="0"/>
    <p:restoredTop sz="96318" autoAdjust="0"/>
  </p:normalViewPr>
  <p:slideViewPr>
    <p:cSldViewPr snapToGrid="0">
      <p:cViewPr varScale="1">
        <p:scale>
          <a:sx n="84" d="100"/>
          <a:sy n="84" d="100"/>
        </p:scale>
        <p:origin x="436" y="76"/>
      </p:cViewPr>
      <p:guideLst>
        <p:guide orient="horz" pos="935"/>
        <p:guide orient="horz" pos="1502"/>
        <p:guide orient="horz" pos="3974"/>
        <p:guide pos="907"/>
        <p:guide pos="3674"/>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44" d="100"/>
          <a:sy n="44" d="100"/>
        </p:scale>
        <p:origin x="2804" y="52"/>
      </p:cViewPr>
      <p:guideLst/>
    </p:cSldViewPr>
  </p:notesViewPr>
  <p:gridSpacing cx="90001" cy="90001"/>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91694950-1348-691B-17F2-8C114BDD3E44}"/>
              </a:ext>
            </a:extLst>
          </p:cNvPr>
          <p:cNvSpPr>
            <a:spLocks noGrp="1"/>
          </p:cNvSpPr>
          <p:nvPr>
            <p:ph type="hdr" sz="quarter"/>
          </p:nvPr>
        </p:nvSpPr>
        <p:spPr>
          <a:xfrm>
            <a:off x="0" y="0"/>
            <a:ext cx="2918982" cy="494036"/>
          </a:xfrm>
          <a:prstGeom prst="rect">
            <a:avLst/>
          </a:prstGeom>
        </p:spPr>
        <p:txBody>
          <a:bodyPr vert="horz" lIns="92565" tIns="46282" rIns="92565" bIns="46282"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537F011E-FDCF-5C84-1F7F-4CF8C04EAC9A}"/>
              </a:ext>
            </a:extLst>
          </p:cNvPr>
          <p:cNvSpPr>
            <a:spLocks noGrp="1"/>
          </p:cNvSpPr>
          <p:nvPr>
            <p:ph type="dt" sz="quarter" idx="1"/>
          </p:nvPr>
        </p:nvSpPr>
        <p:spPr>
          <a:xfrm>
            <a:off x="3816757" y="0"/>
            <a:ext cx="2918982" cy="494036"/>
          </a:xfrm>
          <a:prstGeom prst="rect">
            <a:avLst/>
          </a:prstGeom>
        </p:spPr>
        <p:txBody>
          <a:bodyPr vert="horz" lIns="92565" tIns="46282" rIns="92565" bIns="46282" rtlCol="0"/>
          <a:lstStyle>
            <a:lvl1pPr algn="r">
              <a:defRPr sz="1200"/>
            </a:lvl1pPr>
          </a:lstStyle>
          <a:p>
            <a:fld id="{4F24B933-4B41-4291-88BA-1A76A67106DA}" type="datetimeFigureOut">
              <a:rPr kumimoji="1" lang="ja-JP" altLang="en-US" smtClean="0"/>
              <a:t>2025/10/2</a:t>
            </a:fld>
            <a:endParaRPr kumimoji="1" lang="ja-JP" altLang="en-US"/>
          </a:p>
        </p:txBody>
      </p:sp>
      <p:sp>
        <p:nvSpPr>
          <p:cNvPr id="4" name="フッター プレースホルダー 3">
            <a:extLst>
              <a:ext uri="{FF2B5EF4-FFF2-40B4-BE49-F238E27FC236}">
                <a16:creationId xmlns:a16="http://schemas.microsoft.com/office/drawing/2014/main" id="{BFEDD9D1-7AE2-040B-E8EB-3377D2340D76}"/>
              </a:ext>
            </a:extLst>
          </p:cNvPr>
          <p:cNvSpPr>
            <a:spLocks noGrp="1"/>
          </p:cNvSpPr>
          <p:nvPr>
            <p:ph type="ftr" sz="quarter" idx="2"/>
          </p:nvPr>
        </p:nvSpPr>
        <p:spPr>
          <a:xfrm>
            <a:off x="0" y="9375452"/>
            <a:ext cx="2918982" cy="494036"/>
          </a:xfrm>
          <a:prstGeom prst="rect">
            <a:avLst/>
          </a:prstGeom>
        </p:spPr>
        <p:txBody>
          <a:bodyPr vert="horz" lIns="92565" tIns="46282" rIns="92565" bIns="46282"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1CF34B1-A43F-16EC-BFDB-8BC495C7C633}"/>
              </a:ext>
            </a:extLst>
          </p:cNvPr>
          <p:cNvSpPr>
            <a:spLocks noGrp="1"/>
          </p:cNvSpPr>
          <p:nvPr>
            <p:ph type="sldNum" sz="quarter" idx="3"/>
          </p:nvPr>
        </p:nvSpPr>
        <p:spPr>
          <a:xfrm>
            <a:off x="3816757" y="9375452"/>
            <a:ext cx="2918982" cy="494036"/>
          </a:xfrm>
          <a:prstGeom prst="rect">
            <a:avLst/>
          </a:prstGeom>
        </p:spPr>
        <p:txBody>
          <a:bodyPr vert="horz" lIns="92565" tIns="46282" rIns="92565" bIns="46282" rtlCol="0" anchor="b"/>
          <a:lstStyle>
            <a:lvl1pPr algn="r">
              <a:defRPr sz="1200"/>
            </a:lvl1pPr>
          </a:lstStyle>
          <a:p>
            <a:fld id="{7359AC8F-7085-4BE7-9959-53944AD8BF23}" type="slidenum">
              <a:rPr kumimoji="1" lang="ja-JP" altLang="en-US" smtClean="0"/>
              <a:t>‹#›</a:t>
            </a:fld>
            <a:endParaRPr kumimoji="1" lang="ja-JP" altLang="en-US"/>
          </a:p>
        </p:txBody>
      </p:sp>
    </p:spTree>
    <p:extLst>
      <p:ext uri="{BB962C8B-B14F-4D97-AF65-F5344CB8AC3E}">
        <p14:creationId xmlns:p14="http://schemas.microsoft.com/office/powerpoint/2010/main" val="39472884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518" cy="495188"/>
          </a:xfrm>
          <a:prstGeom prst="rect">
            <a:avLst/>
          </a:prstGeom>
        </p:spPr>
        <p:txBody>
          <a:bodyPr vert="horz" lIns="91412" tIns="45706" rIns="91412" bIns="4570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6273" y="0"/>
            <a:ext cx="2919518" cy="495188"/>
          </a:xfrm>
          <a:prstGeom prst="rect">
            <a:avLst/>
          </a:prstGeom>
        </p:spPr>
        <p:txBody>
          <a:bodyPr vert="horz" lIns="91412" tIns="45706" rIns="91412" bIns="45706" rtlCol="0"/>
          <a:lstStyle>
            <a:lvl1pPr algn="r">
              <a:defRPr sz="1200"/>
            </a:lvl1pPr>
          </a:lstStyle>
          <a:p>
            <a:fld id="{C70926DE-1F0E-4304-8543-3C0432D7CE11}" type="datetimeFigureOut">
              <a:rPr kumimoji="1" lang="ja-JP" altLang="en-US" smtClean="0"/>
              <a:t>2025/10/2</a:t>
            </a:fld>
            <a:endParaRPr kumimoji="1" lang="ja-JP" altLang="en-US"/>
          </a:p>
        </p:txBody>
      </p:sp>
      <p:sp>
        <p:nvSpPr>
          <p:cNvPr id="4" name="スライド イメージ プレースホルダー 3"/>
          <p:cNvSpPr>
            <a:spLocks noGrp="1" noRot="1" noChangeAspect="1"/>
          </p:cNvSpPr>
          <p:nvPr>
            <p:ph type="sldImg" idx="2"/>
          </p:nvPr>
        </p:nvSpPr>
        <p:spPr>
          <a:xfrm>
            <a:off x="681038" y="612775"/>
            <a:ext cx="5375275" cy="4030663"/>
          </a:xfrm>
          <a:prstGeom prst="rect">
            <a:avLst/>
          </a:prstGeom>
          <a:noFill/>
          <a:ln w="12700">
            <a:solidFill>
              <a:prstClr val="black"/>
            </a:solidFill>
          </a:ln>
        </p:spPr>
        <p:txBody>
          <a:bodyPr vert="horz" lIns="91412" tIns="45706" rIns="91412" bIns="45706" rtlCol="0" anchor="ctr"/>
          <a:lstStyle/>
          <a:p>
            <a:endParaRPr lang="ja-JP" altLang="en-US"/>
          </a:p>
        </p:txBody>
      </p:sp>
      <p:sp>
        <p:nvSpPr>
          <p:cNvPr id="5" name="ノート プレースホルダー 4"/>
          <p:cNvSpPr>
            <a:spLocks noGrp="1"/>
          </p:cNvSpPr>
          <p:nvPr>
            <p:ph type="body" sz="quarter" idx="3"/>
          </p:nvPr>
        </p:nvSpPr>
        <p:spPr>
          <a:xfrm>
            <a:off x="404241" y="4749693"/>
            <a:ext cx="5928868" cy="4502954"/>
          </a:xfrm>
          <a:prstGeom prst="rect">
            <a:avLst/>
          </a:prstGeom>
        </p:spPr>
        <p:txBody>
          <a:bodyPr vert="horz" lIns="91412" tIns="45706" rIns="91412" bIns="4570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303"/>
            <a:ext cx="2919518" cy="495187"/>
          </a:xfrm>
          <a:prstGeom prst="rect">
            <a:avLst/>
          </a:prstGeom>
        </p:spPr>
        <p:txBody>
          <a:bodyPr vert="horz" lIns="91412" tIns="45706" rIns="91412" bIns="4570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6273" y="9374303"/>
            <a:ext cx="2919518" cy="495187"/>
          </a:xfrm>
          <a:prstGeom prst="rect">
            <a:avLst/>
          </a:prstGeom>
        </p:spPr>
        <p:txBody>
          <a:bodyPr vert="horz" lIns="91412" tIns="45706" rIns="91412" bIns="45706" rtlCol="0" anchor="b"/>
          <a:lstStyle>
            <a:lvl1pPr algn="r">
              <a:defRPr sz="1200"/>
            </a:lvl1pPr>
          </a:lstStyle>
          <a:p>
            <a:fld id="{28202254-8A6E-4A16-84D3-6B226694FCD4}" type="slidenum">
              <a:rPr kumimoji="1" lang="ja-JP" altLang="en-US" smtClean="0"/>
              <a:t>‹#›</a:t>
            </a:fld>
            <a:endParaRPr kumimoji="1" lang="ja-JP" altLang="en-US"/>
          </a:p>
        </p:txBody>
      </p:sp>
    </p:spTree>
    <p:extLst>
      <p:ext uri="{BB962C8B-B14F-4D97-AF65-F5344CB8AC3E}">
        <p14:creationId xmlns:p14="http://schemas.microsoft.com/office/powerpoint/2010/main" val="35066901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08" userDrawn="1">
          <p15:clr>
            <a:srgbClr val="F26B43"/>
          </p15:clr>
        </p15:guide>
        <p15:guide id="2" pos="212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a:t>
            </a:fld>
            <a:endParaRPr lang="ja-JP" altLang="en-US"/>
          </a:p>
        </p:txBody>
      </p:sp>
      <p:sp>
        <p:nvSpPr>
          <p:cNvPr id="6" name="ノート プレースホルダー 5">
            <a:extLst>
              <a:ext uri="{FF2B5EF4-FFF2-40B4-BE49-F238E27FC236}">
                <a16:creationId xmlns:a16="http://schemas.microsoft.com/office/drawing/2014/main" id="{DC729D40-04B7-0095-8AFC-19BFC3C7B5C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84C4EE98-BE01-B1F8-64B6-EB1D624D75E2}"/>
              </a:ext>
            </a:extLst>
          </p:cNvPr>
          <p:cNvSpPr>
            <a:spLocks noGrp="1" noRot="1" noChangeAspect="1"/>
          </p:cNvSpPr>
          <p:nvPr>
            <p:ph type="sldImg"/>
          </p:nvPr>
        </p:nvSpPr>
        <p:spPr/>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98B9D9C-2AC4-4EFC-6C3B-B0EDEC52F760}"/>
              </a:ext>
            </a:extLst>
          </p:cNvPr>
          <p:cNvSpPr>
            <a:spLocks noGrp="1" noRot="1" noChangeAspect="1"/>
          </p:cNvSpPr>
          <p:nvPr>
            <p:ph type="sldImg"/>
          </p:nvPr>
        </p:nvSpPr>
        <p:spPr/>
      </p:sp>
    </p:spTree>
    <p:extLst>
      <p:ext uri="{BB962C8B-B14F-4D97-AF65-F5344CB8AC3E}">
        <p14:creationId xmlns:p14="http://schemas.microsoft.com/office/powerpoint/2010/main" val="3790746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7F8E5B6-B0C7-8C07-8CFF-92EBCEEF3BCA}"/>
              </a:ext>
            </a:extLst>
          </p:cNvPr>
          <p:cNvSpPr>
            <a:spLocks noGrp="1" noRot="1" noChangeAspect="1"/>
          </p:cNvSpPr>
          <p:nvPr>
            <p:ph type="sldImg"/>
          </p:nvPr>
        </p:nvSpPr>
        <p:spPr/>
      </p:sp>
    </p:spTree>
    <p:extLst>
      <p:ext uri="{BB962C8B-B14F-4D97-AF65-F5344CB8AC3E}">
        <p14:creationId xmlns:p14="http://schemas.microsoft.com/office/powerpoint/2010/main" val="2878763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C28E245-0F82-708E-1806-3E2C086103E6}"/>
              </a:ext>
            </a:extLst>
          </p:cNvPr>
          <p:cNvSpPr>
            <a:spLocks noGrp="1" noRot="1" noChangeAspect="1"/>
          </p:cNvSpPr>
          <p:nvPr>
            <p:ph type="sldImg"/>
          </p:nvPr>
        </p:nvSpPr>
        <p:spPr/>
      </p:sp>
    </p:spTree>
    <p:extLst>
      <p:ext uri="{BB962C8B-B14F-4D97-AF65-F5344CB8AC3E}">
        <p14:creationId xmlns:p14="http://schemas.microsoft.com/office/powerpoint/2010/main" val="402477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FDDC589-4D64-CB40-F85D-1D09DB6A06D8}"/>
              </a:ext>
            </a:extLst>
          </p:cNvPr>
          <p:cNvSpPr>
            <a:spLocks noGrp="1" noRot="1" noChangeAspect="1"/>
          </p:cNvSpPr>
          <p:nvPr>
            <p:ph type="sldImg"/>
          </p:nvPr>
        </p:nvSpPr>
        <p:spPr/>
      </p:sp>
    </p:spTree>
    <p:extLst>
      <p:ext uri="{BB962C8B-B14F-4D97-AF65-F5344CB8AC3E}">
        <p14:creationId xmlns:p14="http://schemas.microsoft.com/office/powerpoint/2010/main" val="1434248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14</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FEAE226-DD1A-AA2D-DB1A-794F3281DA8A}"/>
              </a:ext>
            </a:extLst>
          </p:cNvPr>
          <p:cNvSpPr>
            <a:spLocks noGrp="1" noRot="1" noChangeAspect="1"/>
          </p:cNvSpPr>
          <p:nvPr>
            <p:ph type="sldImg"/>
          </p:nvPr>
        </p:nvSpPr>
        <p:spPr/>
      </p:sp>
    </p:spTree>
    <p:extLst>
      <p:ext uri="{BB962C8B-B14F-4D97-AF65-F5344CB8AC3E}">
        <p14:creationId xmlns:p14="http://schemas.microsoft.com/office/powerpoint/2010/main" val="4184786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F69D35A-A7AA-8C47-B895-75CE67FE4781}"/>
              </a:ext>
            </a:extLst>
          </p:cNvPr>
          <p:cNvSpPr>
            <a:spLocks noGrp="1" noRot="1" noChangeAspect="1"/>
          </p:cNvSpPr>
          <p:nvPr>
            <p:ph type="sldImg"/>
          </p:nvPr>
        </p:nvSpPr>
        <p:spPr/>
      </p:sp>
    </p:spTree>
    <p:extLst>
      <p:ext uri="{BB962C8B-B14F-4D97-AF65-F5344CB8AC3E}">
        <p14:creationId xmlns:p14="http://schemas.microsoft.com/office/powerpoint/2010/main" val="2294286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53C9898-5763-F0F8-8A7F-48EDEBE9B595}"/>
              </a:ext>
            </a:extLst>
          </p:cNvPr>
          <p:cNvSpPr>
            <a:spLocks noGrp="1" noRot="1" noChangeAspect="1"/>
          </p:cNvSpPr>
          <p:nvPr>
            <p:ph type="sldImg"/>
          </p:nvPr>
        </p:nvSpPr>
        <p:spPr/>
      </p:sp>
    </p:spTree>
    <p:extLst>
      <p:ext uri="{BB962C8B-B14F-4D97-AF65-F5344CB8AC3E}">
        <p14:creationId xmlns:p14="http://schemas.microsoft.com/office/powerpoint/2010/main" val="3590509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93667675-4E50-FDE8-3D87-5C607FB7D2E2}"/>
              </a:ext>
            </a:extLst>
          </p:cNvPr>
          <p:cNvSpPr>
            <a:spLocks noGrp="1" noRot="1" noChangeAspect="1"/>
          </p:cNvSpPr>
          <p:nvPr>
            <p:ph type="sldImg"/>
          </p:nvPr>
        </p:nvSpPr>
        <p:spPr/>
      </p:sp>
    </p:spTree>
    <p:extLst>
      <p:ext uri="{BB962C8B-B14F-4D97-AF65-F5344CB8AC3E}">
        <p14:creationId xmlns:p14="http://schemas.microsoft.com/office/powerpoint/2010/main" val="3203583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D93C9D2-DB15-C908-2083-2376BA38A7AA}"/>
              </a:ext>
            </a:extLst>
          </p:cNvPr>
          <p:cNvSpPr>
            <a:spLocks noGrp="1" noRot="1" noChangeAspect="1"/>
          </p:cNvSpPr>
          <p:nvPr>
            <p:ph type="sldImg"/>
          </p:nvPr>
        </p:nvSpPr>
        <p:spPr/>
      </p:sp>
    </p:spTree>
    <p:extLst>
      <p:ext uri="{BB962C8B-B14F-4D97-AF65-F5344CB8AC3E}">
        <p14:creationId xmlns:p14="http://schemas.microsoft.com/office/powerpoint/2010/main" val="3995539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176F7A0-C1AC-D4EA-1077-36CEE7340A9A}"/>
              </a:ext>
            </a:extLst>
          </p:cNvPr>
          <p:cNvSpPr>
            <a:spLocks noGrp="1" noRot="1" noChangeAspect="1"/>
          </p:cNvSpPr>
          <p:nvPr>
            <p:ph type="sldImg"/>
          </p:nvPr>
        </p:nvSpPr>
        <p:spPr/>
      </p:sp>
    </p:spTree>
    <p:extLst>
      <p:ext uri="{BB962C8B-B14F-4D97-AF65-F5344CB8AC3E}">
        <p14:creationId xmlns:p14="http://schemas.microsoft.com/office/powerpoint/2010/main" val="426485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lvl="0"/>
            <a:fld id="{2B53D04A-B60E-1241-96E3-BBB7CC6C31A8}" type="slidenum">
              <a:rPr lang="ja-JP" altLang="en-US" noProof="0" smtClean="0"/>
              <a:pPr lvl="0"/>
              <a:t>2</a:t>
            </a:fld>
            <a:endParaRPr lang="ja-JP" altLang="en-US" noProof="0"/>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0D408573-C0E5-DFC9-D856-DF15FA45A605}"/>
              </a:ext>
            </a:extLst>
          </p:cNvPr>
          <p:cNvSpPr>
            <a:spLocks noGrp="1" noRot="1" noChangeAspect="1"/>
          </p:cNvSpPr>
          <p:nvPr>
            <p:ph type="sldImg"/>
          </p:nvPr>
        </p:nvSpPr>
        <p:spPr/>
      </p:sp>
    </p:spTree>
    <p:extLst>
      <p:ext uri="{BB962C8B-B14F-4D97-AF65-F5344CB8AC3E}">
        <p14:creationId xmlns:p14="http://schemas.microsoft.com/office/powerpoint/2010/main" val="316260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5929B11-1F29-61B6-96D1-7D6F658B23E6}"/>
              </a:ext>
            </a:extLst>
          </p:cNvPr>
          <p:cNvSpPr>
            <a:spLocks noGrp="1" noRot="1" noChangeAspect="1"/>
          </p:cNvSpPr>
          <p:nvPr>
            <p:ph type="sldImg"/>
          </p:nvPr>
        </p:nvSpPr>
        <p:spPr/>
      </p:sp>
    </p:spTree>
    <p:extLst>
      <p:ext uri="{BB962C8B-B14F-4D97-AF65-F5344CB8AC3E}">
        <p14:creationId xmlns:p14="http://schemas.microsoft.com/office/powerpoint/2010/main" val="3203735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A23C964-77BD-460C-62B0-7D3A1811BE5E}"/>
              </a:ext>
            </a:extLst>
          </p:cNvPr>
          <p:cNvSpPr>
            <a:spLocks noGrp="1" noRot="1" noChangeAspect="1"/>
          </p:cNvSpPr>
          <p:nvPr>
            <p:ph type="sldImg"/>
          </p:nvPr>
        </p:nvSpPr>
        <p:spPr/>
      </p:sp>
    </p:spTree>
    <p:extLst>
      <p:ext uri="{BB962C8B-B14F-4D97-AF65-F5344CB8AC3E}">
        <p14:creationId xmlns:p14="http://schemas.microsoft.com/office/powerpoint/2010/main" val="3984801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D53615A-527C-2C89-DB07-1D00DF733270}"/>
              </a:ext>
            </a:extLst>
          </p:cNvPr>
          <p:cNvSpPr>
            <a:spLocks noGrp="1" noRot="1" noChangeAspect="1"/>
          </p:cNvSpPr>
          <p:nvPr>
            <p:ph type="sldImg"/>
          </p:nvPr>
        </p:nvSpPr>
        <p:spPr/>
      </p:sp>
    </p:spTree>
    <p:extLst>
      <p:ext uri="{BB962C8B-B14F-4D97-AF65-F5344CB8AC3E}">
        <p14:creationId xmlns:p14="http://schemas.microsoft.com/office/powerpoint/2010/main" val="1090539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2F134F1C-A699-4CD8-9E8A-F55EDF2B73BE}"/>
              </a:ext>
            </a:extLst>
          </p:cNvPr>
          <p:cNvSpPr>
            <a:spLocks noGrp="1" noRot="1" noChangeAspect="1"/>
          </p:cNvSpPr>
          <p:nvPr>
            <p:ph type="sldImg"/>
          </p:nvPr>
        </p:nvSpPr>
        <p:spPr/>
      </p:sp>
    </p:spTree>
    <p:extLst>
      <p:ext uri="{BB962C8B-B14F-4D97-AF65-F5344CB8AC3E}">
        <p14:creationId xmlns:p14="http://schemas.microsoft.com/office/powerpoint/2010/main" val="2171263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B90CC65B-A7AE-F5B4-209A-22231F6B6D96}"/>
              </a:ext>
            </a:extLst>
          </p:cNvPr>
          <p:cNvSpPr>
            <a:spLocks noGrp="1" noRot="1" noChangeAspect="1"/>
          </p:cNvSpPr>
          <p:nvPr>
            <p:ph type="sldImg"/>
          </p:nvPr>
        </p:nvSpPr>
        <p:spPr/>
      </p:sp>
    </p:spTree>
    <p:extLst>
      <p:ext uri="{BB962C8B-B14F-4D97-AF65-F5344CB8AC3E}">
        <p14:creationId xmlns:p14="http://schemas.microsoft.com/office/powerpoint/2010/main" val="2787140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301AEC9-FE36-F21E-9626-BACF00632886}"/>
              </a:ext>
            </a:extLst>
          </p:cNvPr>
          <p:cNvSpPr>
            <a:spLocks noGrp="1" noRot="1" noChangeAspect="1"/>
          </p:cNvSpPr>
          <p:nvPr>
            <p:ph type="sldImg"/>
          </p:nvPr>
        </p:nvSpPr>
        <p:spPr/>
      </p:sp>
    </p:spTree>
    <p:extLst>
      <p:ext uri="{BB962C8B-B14F-4D97-AF65-F5344CB8AC3E}">
        <p14:creationId xmlns:p14="http://schemas.microsoft.com/office/powerpoint/2010/main" val="3577903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B1F9510-AA14-A959-5F74-4EFD5F560042}"/>
              </a:ext>
            </a:extLst>
          </p:cNvPr>
          <p:cNvSpPr>
            <a:spLocks noGrp="1" noRot="1" noChangeAspect="1"/>
          </p:cNvSpPr>
          <p:nvPr>
            <p:ph type="sldImg"/>
          </p:nvPr>
        </p:nvSpPr>
        <p:spPr/>
      </p:sp>
    </p:spTree>
    <p:extLst>
      <p:ext uri="{BB962C8B-B14F-4D97-AF65-F5344CB8AC3E}">
        <p14:creationId xmlns:p14="http://schemas.microsoft.com/office/powerpoint/2010/main" val="105292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65D6496-B7C4-428C-895C-18E059C07AC6}"/>
              </a:ext>
            </a:extLst>
          </p:cNvPr>
          <p:cNvSpPr>
            <a:spLocks noGrp="1" noRot="1" noChangeAspect="1"/>
          </p:cNvSpPr>
          <p:nvPr>
            <p:ph type="sldImg"/>
          </p:nvPr>
        </p:nvSpPr>
        <p:spPr/>
      </p:sp>
    </p:spTree>
    <p:extLst>
      <p:ext uri="{BB962C8B-B14F-4D97-AF65-F5344CB8AC3E}">
        <p14:creationId xmlns:p14="http://schemas.microsoft.com/office/powerpoint/2010/main" val="4249835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5AD90A4-EE05-4092-6C17-9AEAAD28F732}"/>
              </a:ext>
            </a:extLst>
          </p:cNvPr>
          <p:cNvSpPr>
            <a:spLocks noGrp="1" noRot="1" noChangeAspect="1"/>
          </p:cNvSpPr>
          <p:nvPr>
            <p:ph type="sldImg"/>
          </p:nvPr>
        </p:nvSpPr>
        <p:spPr/>
      </p:sp>
    </p:spTree>
    <p:extLst>
      <p:ext uri="{BB962C8B-B14F-4D97-AF65-F5344CB8AC3E}">
        <p14:creationId xmlns:p14="http://schemas.microsoft.com/office/powerpoint/2010/main" val="454435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0A9E88C-715A-A0B2-89B2-12EC6024F401}"/>
              </a:ext>
            </a:extLst>
          </p:cNvPr>
          <p:cNvSpPr>
            <a:spLocks noGrp="1" noRot="1" noChangeAspect="1"/>
          </p:cNvSpPr>
          <p:nvPr>
            <p:ph type="sldImg"/>
          </p:nvPr>
        </p:nvSpPr>
        <p:spPr/>
      </p:sp>
    </p:spTree>
    <p:extLst>
      <p:ext uri="{BB962C8B-B14F-4D97-AF65-F5344CB8AC3E}">
        <p14:creationId xmlns:p14="http://schemas.microsoft.com/office/powerpoint/2010/main" val="1882394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C4DFEFD0-9CAA-B4BE-15AD-F277B71A866F}"/>
              </a:ext>
            </a:extLst>
          </p:cNvPr>
          <p:cNvSpPr>
            <a:spLocks noGrp="1" noRot="1" noChangeAspect="1"/>
          </p:cNvSpPr>
          <p:nvPr>
            <p:ph type="sldImg"/>
          </p:nvPr>
        </p:nvSpPr>
        <p:spPr/>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EA83760-C6C8-99FC-4E29-D20E972AE096}"/>
              </a:ext>
            </a:extLst>
          </p:cNvPr>
          <p:cNvSpPr>
            <a:spLocks noGrp="1" noRot="1" noChangeAspect="1"/>
          </p:cNvSpPr>
          <p:nvPr>
            <p:ph type="sldImg"/>
          </p:nvPr>
        </p:nvSpPr>
        <p:spPr/>
      </p:sp>
    </p:spTree>
    <p:extLst>
      <p:ext uri="{BB962C8B-B14F-4D97-AF65-F5344CB8AC3E}">
        <p14:creationId xmlns:p14="http://schemas.microsoft.com/office/powerpoint/2010/main" val="2914338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C748CC7-3297-C9A4-CF5F-AB155645CF98}"/>
              </a:ext>
            </a:extLst>
          </p:cNvPr>
          <p:cNvSpPr>
            <a:spLocks noGrp="1" noRot="1" noChangeAspect="1"/>
          </p:cNvSpPr>
          <p:nvPr>
            <p:ph type="sldImg"/>
          </p:nvPr>
        </p:nvSpPr>
        <p:spPr/>
      </p:sp>
    </p:spTree>
    <p:extLst>
      <p:ext uri="{BB962C8B-B14F-4D97-AF65-F5344CB8AC3E}">
        <p14:creationId xmlns:p14="http://schemas.microsoft.com/office/powerpoint/2010/main" val="1383615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C72A93D-F959-A792-1AEB-CA0A5617992E}"/>
              </a:ext>
            </a:extLst>
          </p:cNvPr>
          <p:cNvSpPr>
            <a:spLocks noGrp="1" noRot="1" noChangeAspect="1"/>
          </p:cNvSpPr>
          <p:nvPr>
            <p:ph type="sldImg"/>
          </p:nvPr>
        </p:nvSpPr>
        <p:spPr/>
      </p:sp>
    </p:spTree>
    <p:extLst>
      <p:ext uri="{BB962C8B-B14F-4D97-AF65-F5344CB8AC3E}">
        <p14:creationId xmlns:p14="http://schemas.microsoft.com/office/powerpoint/2010/main" val="4081536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9173509-6186-0813-34F0-12C743934F24}"/>
              </a:ext>
            </a:extLst>
          </p:cNvPr>
          <p:cNvSpPr>
            <a:spLocks noGrp="1" noRot="1" noChangeAspect="1"/>
          </p:cNvSpPr>
          <p:nvPr>
            <p:ph type="sldImg"/>
          </p:nvPr>
        </p:nvSpPr>
        <p:spPr/>
      </p:sp>
    </p:spTree>
    <p:extLst>
      <p:ext uri="{BB962C8B-B14F-4D97-AF65-F5344CB8AC3E}">
        <p14:creationId xmlns:p14="http://schemas.microsoft.com/office/powerpoint/2010/main" val="101031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34</a:t>
            </a:fld>
            <a:endParaRPr lang="ja-JP" altLang="en-US"/>
          </a:p>
        </p:txBody>
      </p:sp>
      <p:sp>
        <p:nvSpPr>
          <p:cNvPr id="3" name="スライド イメージ プレースホルダー 2">
            <a:extLst>
              <a:ext uri="{FF2B5EF4-FFF2-40B4-BE49-F238E27FC236}">
                <a16:creationId xmlns:a16="http://schemas.microsoft.com/office/drawing/2014/main" id="{833176F6-2FF5-CAD9-5B88-85BB04E369BD}"/>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8B163332-0CA1-ACA9-BFD9-04037515FF1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6669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35</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B071273-5E8F-8E63-F89A-B48D29C3C593}"/>
              </a:ext>
            </a:extLst>
          </p:cNvPr>
          <p:cNvSpPr>
            <a:spLocks noGrp="1" noRot="1" noChangeAspect="1"/>
          </p:cNvSpPr>
          <p:nvPr>
            <p:ph type="sldImg"/>
          </p:nvPr>
        </p:nvSpPr>
        <p:spPr/>
      </p:sp>
    </p:spTree>
    <p:extLst>
      <p:ext uri="{BB962C8B-B14F-4D97-AF65-F5344CB8AC3E}">
        <p14:creationId xmlns:p14="http://schemas.microsoft.com/office/powerpoint/2010/main" val="2070143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E091DA1-2FFF-FC90-CAA8-C91D8EEB100B}"/>
              </a:ext>
            </a:extLst>
          </p:cNvPr>
          <p:cNvSpPr>
            <a:spLocks noGrp="1" noRot="1" noChangeAspect="1"/>
          </p:cNvSpPr>
          <p:nvPr>
            <p:ph type="sldImg"/>
          </p:nvPr>
        </p:nvSpPr>
        <p:spPr/>
      </p:sp>
    </p:spTree>
    <p:extLst>
      <p:ext uri="{BB962C8B-B14F-4D97-AF65-F5344CB8AC3E}">
        <p14:creationId xmlns:p14="http://schemas.microsoft.com/office/powerpoint/2010/main" val="161206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0B70189-D08B-2C47-643D-69D36E91C357}"/>
              </a:ext>
            </a:extLst>
          </p:cNvPr>
          <p:cNvSpPr>
            <a:spLocks noGrp="1" noRot="1" noChangeAspect="1"/>
          </p:cNvSpPr>
          <p:nvPr>
            <p:ph type="sldImg"/>
          </p:nvPr>
        </p:nvSpPr>
        <p:spPr/>
      </p:sp>
    </p:spTree>
    <p:extLst>
      <p:ext uri="{BB962C8B-B14F-4D97-AF65-F5344CB8AC3E}">
        <p14:creationId xmlns:p14="http://schemas.microsoft.com/office/powerpoint/2010/main" val="3569601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E9B5C2A3-7F79-CBB1-D41F-7EB7CB1ED2CD}"/>
              </a:ext>
            </a:extLst>
          </p:cNvPr>
          <p:cNvSpPr>
            <a:spLocks noGrp="1" noRot="1" noChangeAspect="1"/>
          </p:cNvSpPr>
          <p:nvPr>
            <p:ph type="sldImg"/>
          </p:nvPr>
        </p:nvSpPr>
        <p:spPr/>
      </p:sp>
    </p:spTree>
    <p:extLst>
      <p:ext uri="{BB962C8B-B14F-4D97-AF65-F5344CB8AC3E}">
        <p14:creationId xmlns:p14="http://schemas.microsoft.com/office/powerpoint/2010/main" val="4068885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BA4F051-7E78-03ED-A98F-8AF40644FC60}"/>
              </a:ext>
            </a:extLst>
          </p:cNvPr>
          <p:cNvSpPr>
            <a:spLocks noGrp="1" noRot="1" noChangeAspect="1"/>
          </p:cNvSpPr>
          <p:nvPr>
            <p:ph type="sldImg"/>
          </p:nvPr>
        </p:nvSpPr>
        <p:spPr/>
      </p:sp>
    </p:spTree>
    <p:extLst>
      <p:ext uri="{BB962C8B-B14F-4D97-AF65-F5344CB8AC3E}">
        <p14:creationId xmlns:p14="http://schemas.microsoft.com/office/powerpoint/2010/main" val="3044282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63FB529-28AB-9AD5-FA56-FB447369E09F}"/>
              </a:ext>
            </a:extLst>
          </p:cNvPr>
          <p:cNvSpPr>
            <a:spLocks noGrp="1" noRot="1" noChangeAspect="1"/>
          </p:cNvSpPr>
          <p:nvPr>
            <p:ph type="sldImg"/>
          </p:nvPr>
        </p:nvSpPr>
        <p:spPr/>
      </p:sp>
    </p:spTree>
    <p:extLst>
      <p:ext uri="{BB962C8B-B14F-4D97-AF65-F5344CB8AC3E}">
        <p14:creationId xmlns:p14="http://schemas.microsoft.com/office/powerpoint/2010/main" val="1287958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43068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02235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322297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605413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マークをクリックして図を追加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993693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707362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94106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168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39406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43646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マスター タイトルの書式設定</a:t>
            </a:r>
            <a:endParaRPr lang="en-US"/>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a:solidFill>
                <a:sysClr val="windowText" lastClr="000000"/>
              </a:solidFill>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638000"/>
      </p:ext>
    </p:extLst>
  </p:cSld>
  <p:clrMapOvr>
    <a:masterClrMapping/>
  </p:clrMapOvr>
  <p:extLst>
    <p:ext uri="{DCECCB84-F9BA-43D5-87BE-67443E8EF086}">
      <p15:sldGuideLst xmlns:p15="http://schemas.microsoft.com/office/powerpoint/2012/main">
        <p15:guide id="11" orient="horz" pos="346"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94905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6457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46782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9585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5812006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5" r:id="rId3"/>
    <p:sldLayoutId id="2147483673" r:id="rId4"/>
    <p:sldLayoutId id="2147483674"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0.xml"/><Relationship Id="rId7"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2.xml"/><Relationship Id="rId7"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3.xml"/><Relationship Id="rId7"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6.emf"/><Relationship Id="rId11" Type="http://schemas.openxmlformats.org/officeDocument/2006/relationships/image" Target="../media/image29.png"/><Relationship Id="rId5" Type="http://schemas.openxmlformats.org/officeDocument/2006/relationships/oleObject" Target="../embeddings/oleObject1.bin"/><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16.xml"/><Relationship Id="rId7"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34.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8.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oleObject" Target="../embeddings/oleObject1.bin"/><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oleObject" Target="../embeddings/oleObject1.bin"/><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1.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oleObject" Target="../embeddings/oleObject1.bin"/><Relationship Id="rId5" Type="http://schemas.openxmlformats.org/officeDocument/2006/relationships/image" Target="../media/image32.png"/><Relationship Id="rId10" Type="http://schemas.openxmlformats.org/officeDocument/2006/relationships/image" Target="../media/image44.png"/><Relationship Id="rId4" Type="http://schemas.openxmlformats.org/officeDocument/2006/relationships/image" Target="../media/image31.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2.xml"/><Relationship Id="rId7" Type="http://schemas.openxmlformats.org/officeDocument/2006/relationships/image" Target="../media/image32.pn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6.emf"/></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3.xml"/><Relationship Id="rId7" Type="http://schemas.openxmlformats.org/officeDocument/2006/relationships/image" Target="../media/image49.png"/><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48.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4.xml"/><Relationship Id="rId7"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51.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oleObject" Target="../embeddings/oleObject1.bin"/><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26.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oleObject" Target="../embeddings/oleObject1.bin"/><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7.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oleObject" Target="../embeddings/oleObject1.bin"/><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8.xml"/><Relationship Id="rId7" Type="http://schemas.openxmlformats.org/officeDocument/2006/relationships/image" Target="../media/image62.jfif"/><Relationship Id="rId12" Type="http://schemas.microsoft.com/office/2007/relationships/hdphoto" Target="../media/hdphoto2.wdp"/><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6.emf"/><Relationship Id="rId11" Type="http://schemas.openxmlformats.org/officeDocument/2006/relationships/image" Target="../media/image65.png"/><Relationship Id="rId5" Type="http://schemas.openxmlformats.org/officeDocument/2006/relationships/oleObject" Target="../embeddings/oleObject1.bin"/><Relationship Id="rId10" Type="http://schemas.microsoft.com/office/2007/relationships/hdphoto" Target="../media/hdphoto1.wdp"/><Relationship Id="rId4" Type="http://schemas.openxmlformats.org/officeDocument/2006/relationships/image" Target="../media/image61.pn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29.xml"/><Relationship Id="rId7"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tags" Target="../tags/tag25.xml"/><Relationship Id="rId6" Type="http://schemas.microsoft.com/office/2007/relationships/hdphoto" Target="../media/hdphoto3.wdp"/><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2.jf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30.xml"/><Relationship Id="rId7" Type="http://schemas.microsoft.com/office/2007/relationships/hdphoto" Target="../media/hdphoto4.wdp"/><Relationship Id="rId12"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70.png"/><Relationship Id="rId11" Type="http://schemas.openxmlformats.org/officeDocument/2006/relationships/oleObject" Target="../embeddings/oleObject1.bin"/><Relationship Id="rId5" Type="http://schemas.openxmlformats.org/officeDocument/2006/relationships/image" Target="../media/image69.jpeg"/><Relationship Id="rId10" Type="http://schemas.microsoft.com/office/2007/relationships/hdphoto" Target="../media/hdphoto3.wdp"/><Relationship Id="rId4" Type="http://schemas.openxmlformats.org/officeDocument/2006/relationships/image" Target="../media/image68.pn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31.xml"/><Relationship Id="rId7" Type="http://schemas.openxmlformats.org/officeDocument/2006/relationships/image" Target="../media/image75.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74.jpeg"/><Relationship Id="rId5" Type="http://schemas.openxmlformats.org/officeDocument/2006/relationships/image" Target="../media/image73.png"/><Relationship Id="rId10" Type="http://schemas.openxmlformats.org/officeDocument/2006/relationships/image" Target="../media/image6.emf"/><Relationship Id="rId4" Type="http://schemas.openxmlformats.org/officeDocument/2006/relationships/image" Target="../media/image72.png"/><Relationship Id="rId9"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77.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76.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29.x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0.x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35.xml"/><Relationship Id="rId7" Type="http://schemas.openxmlformats.org/officeDocument/2006/relationships/diagramLayout" Target="../diagrams/layout1.xml"/><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diagramData" Target="../diagrams/data1.xml"/><Relationship Id="rId5" Type="http://schemas.openxmlformats.org/officeDocument/2006/relationships/image" Target="../media/image6.emf"/><Relationship Id="rId10" Type="http://schemas.microsoft.com/office/2007/relationships/diagramDrawing" Target="../diagrams/drawing1.xml"/><Relationship Id="rId4" Type="http://schemas.openxmlformats.org/officeDocument/2006/relationships/oleObject" Target="../embeddings/oleObject1.bin"/><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6.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oleObject" Target="../embeddings/oleObject1.bin"/><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7.xml"/><Relationship Id="rId7"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8.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oleObject" Target="../embeddings/oleObject1.bin"/><Relationship Id="rId5"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9.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oleObject" Target="../embeddings/oleObject1.bin"/><Relationship Id="rId5"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A1A8AFA-44DE-2E04-D7DA-9C3E74293E5B}"/>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3" name="サブタイトル 2"/>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メールをしてみよう</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961" y="291104"/>
            <a:ext cx="750152" cy="1113621"/>
          </a:xfrm>
          <a:prstGeom prst="rect">
            <a:avLst/>
          </a:prstGeom>
        </p:spPr>
      </p:pic>
      <p:sp>
        <p:nvSpPr>
          <p:cNvPr id="11" name="テキスト ボックス 10">
            <a:extLst>
              <a:ext uri="{FF2B5EF4-FFF2-40B4-BE49-F238E27FC236}">
                <a16:creationId xmlns:a16="http://schemas.microsoft.com/office/drawing/2014/main" id="{C666ED79-23D4-4339-9F1D-786E0861D5BA}"/>
              </a:ext>
            </a:extLst>
          </p:cNvPr>
          <p:cNvSpPr txBox="1"/>
          <p:nvPr/>
        </p:nvSpPr>
        <p:spPr>
          <a:xfrm>
            <a:off x="548030" y="721063"/>
            <a:ext cx="3477180" cy="400110"/>
          </a:xfrm>
          <a:prstGeom prst="rect">
            <a:avLst/>
          </a:prstGeom>
          <a:noFill/>
        </p:spPr>
        <p:txBody>
          <a:bodyPr wrap="square" rtlCol="0">
            <a:spAutoFit/>
          </a:bodyPr>
          <a:lstStyle/>
          <a:p>
            <a:r>
              <a:rPr lang="ja-JP" altLang="en-US" sz="2000" b="1">
                <a:solidFill>
                  <a:srgbClr val="4472C4"/>
                </a:solidFill>
                <a:latin typeface="BIZ UDPゴシック" panose="020B0400000000000000" pitchFamily="50" charset="-128"/>
                <a:ea typeface="BIZ UDPゴシック" panose="020B0400000000000000" pitchFamily="50" charset="-128"/>
                <a:cs typeface="Meiryo" charset="-128"/>
              </a:rPr>
              <a:t>スマートフォン初心者編</a:t>
            </a:r>
            <a:r>
              <a:rPr lang="en-US" altLang="ja-JP" sz="2000" b="1">
                <a:solidFill>
                  <a:srgbClr val="4472C4"/>
                </a:solidFill>
                <a:latin typeface="BIZ UDPゴシック" panose="020B0400000000000000" pitchFamily="50" charset="-128"/>
                <a:ea typeface="BIZ UDPゴシック" panose="020B0400000000000000" pitchFamily="50" charset="-128"/>
                <a:cs typeface="Meiryo" charset="-128"/>
              </a:rPr>
              <a:t> </a:t>
            </a:r>
            <a:endParaRPr lang="ja-JP" altLang="en-US" sz="20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A10638EB-4EBB-48D8-9019-3994E724A9AD}"/>
              </a:ext>
            </a:extLst>
          </p:cNvPr>
          <p:cNvSpPr txBox="1"/>
          <p:nvPr/>
        </p:nvSpPr>
        <p:spPr>
          <a:xfrm>
            <a:off x="620030" y="6090110"/>
            <a:ext cx="2159773" cy="307777"/>
          </a:xfrm>
          <a:prstGeom prst="rect">
            <a:avLst/>
          </a:prstGeom>
          <a:noFill/>
        </p:spPr>
        <p:txBody>
          <a:bodyPr wrap="square" rtlCol="0">
            <a:spAutoFit/>
          </a:bodyPr>
          <a:lstStyle/>
          <a:p>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令和</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7</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年</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11</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月</a:t>
            </a:r>
          </a:p>
        </p:txBody>
      </p:sp>
      <p:pic>
        <p:nvPicPr>
          <p:cNvPr id="7" name="図 6" descr="アイコン&#10;&#10;自動的に生成された説明">
            <a:extLst>
              <a:ext uri="{FF2B5EF4-FFF2-40B4-BE49-F238E27FC236}">
                <a16:creationId xmlns:a16="http://schemas.microsoft.com/office/drawing/2014/main" id="{3E1AEF47-C94A-EC35-38EB-C9EB97A7C2FD}"/>
              </a:ext>
            </a:extLst>
          </p:cNvPr>
          <p:cNvPicPr>
            <a:picLocks noChangeAspect="1"/>
          </p:cNvPicPr>
          <p:nvPr/>
        </p:nvPicPr>
        <p:blipFill>
          <a:blip r:embed="rId4"/>
          <a:stretch>
            <a:fillRect/>
          </a:stretch>
        </p:blipFill>
        <p:spPr>
          <a:xfrm>
            <a:off x="6326913" y="4365007"/>
            <a:ext cx="1909027" cy="2029092"/>
          </a:xfrm>
          <a:prstGeom prst="rect">
            <a:avLst/>
          </a:prstGeom>
        </p:spPr>
      </p:pic>
      <p:sp>
        <p:nvSpPr>
          <p:cNvPr id="8" name="角丸四角形 12">
            <a:extLst>
              <a:ext uri="{FF2B5EF4-FFF2-40B4-BE49-F238E27FC236}">
                <a16:creationId xmlns:a16="http://schemas.microsoft.com/office/drawing/2014/main" id="{DDBB8E58-1641-F14E-E364-51027950738D}"/>
              </a:ext>
            </a:extLst>
          </p:cNvPr>
          <p:cNvSpPr/>
          <p:nvPr/>
        </p:nvSpPr>
        <p:spPr>
          <a:xfrm>
            <a:off x="705028" y="291105"/>
            <a:ext cx="1211010" cy="400068"/>
          </a:xfrm>
          <a:prstGeom prst="roundRect">
            <a:avLst/>
          </a:prstGeom>
          <a:solidFill>
            <a:schemeClr val="bg1"/>
          </a:solid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33" b="1">
                <a:solidFill>
                  <a:srgbClr val="4472C4"/>
                </a:solidFill>
                <a:latin typeface="BIZ UDPゴシック" panose="020B0400000000000000" pitchFamily="50" charset="-128"/>
                <a:ea typeface="BIZ UDPゴシック" panose="020B0400000000000000" pitchFamily="50" charset="-128"/>
                <a:cs typeface="Meiryo" charset="-128"/>
              </a:rPr>
              <a:t>iPhone</a:t>
            </a:r>
            <a:endParaRPr lang="ja-JP" altLang="en-US" sz="1633" b="1">
              <a:solidFill>
                <a:srgbClr val="4472C4"/>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330816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4" name="タイトル 3">
            <a:extLst>
              <a:ext uri="{FF2B5EF4-FFF2-40B4-BE49-F238E27FC236}">
                <a16:creationId xmlns:a16="http://schemas.microsoft.com/office/drawing/2014/main" id="{752B75AC-8FD0-6E51-C611-5327DB42C879}"/>
              </a:ext>
            </a:extLst>
          </p:cNvPr>
          <p:cNvSpPr>
            <a:spLocks noGrp="1"/>
          </p:cNvSpPr>
          <p:nvPr>
            <p:ph type="ctrTitle"/>
          </p:nvPr>
        </p:nvSpPr>
        <p:spPr/>
        <p:txBody>
          <a:bodyPr/>
          <a:lstStyle/>
          <a:p>
            <a:r>
              <a:rPr lang="ja-JP" altLang="en-US">
                <a:latin typeface="+mn-ea"/>
                <a:ea typeface="+mn-ea"/>
              </a:rPr>
              <a:t>キーボードの切り替え</a:t>
            </a:r>
          </a:p>
        </p:txBody>
      </p:sp>
      <p:sp>
        <p:nvSpPr>
          <p:cNvPr id="13" name="テキスト ボックス 12">
            <a:extLst>
              <a:ext uri="{FF2B5EF4-FFF2-40B4-BE49-F238E27FC236}">
                <a16:creationId xmlns:a16="http://schemas.microsoft.com/office/drawing/2014/main" id="{B92929FD-BF88-B32A-FC65-F6897EA7693B}"/>
              </a:ext>
            </a:extLst>
          </p:cNvPr>
          <p:cNvSpPr txBox="1"/>
          <p:nvPr/>
        </p:nvSpPr>
        <p:spPr>
          <a:xfrm>
            <a:off x="1009045" y="2410371"/>
            <a:ext cx="1683355" cy="369332"/>
          </a:xfrm>
          <a:prstGeom prst="rect">
            <a:avLst/>
          </a:prstGeom>
          <a:noFill/>
        </p:spPr>
        <p:txBody>
          <a:bodyPr wrap="square" rtlCol="0">
            <a:spAutoFit/>
          </a:bodyPr>
          <a:lstStyle/>
          <a:p>
            <a:pPr algn="ctr"/>
            <a:r>
              <a:rPr lang="en-US" altLang="ja-JP" kern="100">
                <a:latin typeface="+mn-ea"/>
                <a:cs typeface="Times New Roman" panose="02020603050405020304" pitchFamily="18" charset="0"/>
              </a:rPr>
              <a:t>12</a:t>
            </a:r>
            <a:r>
              <a:rPr lang="ja-JP" altLang="en-US" kern="100">
                <a:latin typeface="+mn-ea"/>
                <a:cs typeface="Times New Roman" panose="02020603050405020304" pitchFamily="18" charset="0"/>
              </a:rPr>
              <a:t>キー配列</a:t>
            </a:r>
            <a:endParaRPr lang="ja-JP" altLang="ja-JP" kern="100">
              <a:latin typeface="+mn-ea"/>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DD3D91EF-EEB0-486E-0747-087BB49C911C}"/>
              </a:ext>
            </a:extLst>
          </p:cNvPr>
          <p:cNvSpPr txBox="1"/>
          <p:nvPr/>
        </p:nvSpPr>
        <p:spPr>
          <a:xfrm>
            <a:off x="651177" y="2343071"/>
            <a:ext cx="684498"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❶</a:t>
            </a:r>
            <a:endParaRPr lang="en-US" altLang="ja-JP" sz="3200">
              <a:solidFill>
                <a:srgbClr val="4472C4"/>
              </a:solidFill>
              <a:latin typeface="+mn-ea"/>
              <a:cs typeface="Meiryo" charset="-128"/>
            </a:endParaRPr>
          </a:p>
        </p:txBody>
      </p:sp>
      <p:sp>
        <p:nvSpPr>
          <p:cNvPr id="14" name="テキスト ボックス 13">
            <a:extLst>
              <a:ext uri="{FF2B5EF4-FFF2-40B4-BE49-F238E27FC236}">
                <a16:creationId xmlns:a16="http://schemas.microsoft.com/office/drawing/2014/main" id="{0A4E27DD-1B0D-0180-F6C9-059EE5073A9D}"/>
              </a:ext>
            </a:extLst>
          </p:cNvPr>
          <p:cNvSpPr txBox="1"/>
          <p:nvPr/>
        </p:nvSpPr>
        <p:spPr>
          <a:xfrm>
            <a:off x="3514925" y="2343071"/>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❷</a:t>
            </a:r>
            <a:endParaRPr lang="en-US" altLang="ja-JP" sz="3200">
              <a:solidFill>
                <a:srgbClr val="4472C4"/>
              </a:solidFill>
              <a:latin typeface="+mn-ea"/>
              <a:cs typeface="Meiryo" charset="-128"/>
            </a:endParaRPr>
          </a:p>
        </p:txBody>
      </p:sp>
      <p:sp>
        <p:nvSpPr>
          <p:cNvPr id="16" name="テキスト ボックス 15">
            <a:extLst>
              <a:ext uri="{FF2B5EF4-FFF2-40B4-BE49-F238E27FC236}">
                <a16:creationId xmlns:a16="http://schemas.microsoft.com/office/drawing/2014/main" id="{431DD8EF-3603-F408-A3A8-8E7447171FAE}"/>
              </a:ext>
            </a:extLst>
          </p:cNvPr>
          <p:cNvSpPr txBox="1"/>
          <p:nvPr/>
        </p:nvSpPr>
        <p:spPr>
          <a:xfrm>
            <a:off x="3993895" y="2410371"/>
            <a:ext cx="1192305" cy="369332"/>
          </a:xfrm>
          <a:prstGeom prst="rect">
            <a:avLst/>
          </a:prstGeom>
          <a:noFill/>
        </p:spPr>
        <p:txBody>
          <a:bodyPr wrap="square" rtlCol="0">
            <a:spAutoFit/>
          </a:bodyPr>
          <a:lstStyle/>
          <a:p>
            <a:pPr algn="ctr"/>
            <a:r>
              <a:rPr lang="ja-JP" altLang="en-US" kern="100">
                <a:latin typeface="+mn-ea"/>
                <a:cs typeface="Times New Roman" panose="02020603050405020304" pitchFamily="18" charset="0"/>
              </a:rPr>
              <a:t>英語配列</a:t>
            </a:r>
          </a:p>
        </p:txBody>
      </p:sp>
      <p:sp>
        <p:nvSpPr>
          <p:cNvPr id="44" name="テキスト ボックス 43" descr="10キー配列の画像">
            <a:extLst>
              <a:ext uri="{FF2B5EF4-FFF2-40B4-BE49-F238E27FC236}">
                <a16:creationId xmlns:a16="http://schemas.microsoft.com/office/drawing/2014/main" id="{37E18A0F-66AB-EDE8-B3EF-A1E3269EF533}"/>
              </a:ext>
            </a:extLst>
          </p:cNvPr>
          <p:cNvSpPr txBox="1"/>
          <p:nvPr/>
        </p:nvSpPr>
        <p:spPr>
          <a:xfrm>
            <a:off x="6881051" y="2410371"/>
            <a:ext cx="1448121" cy="369332"/>
          </a:xfrm>
          <a:prstGeom prst="rect">
            <a:avLst/>
          </a:prstGeom>
          <a:noFill/>
        </p:spPr>
        <p:txBody>
          <a:bodyPr wrap="square" rtlCol="0">
            <a:spAutoFit/>
          </a:bodyPr>
          <a:lstStyle/>
          <a:p>
            <a:pPr algn="ctr"/>
            <a:r>
              <a:rPr lang="en-US" altLang="ja-JP" kern="100">
                <a:latin typeface="+mn-ea"/>
                <a:cs typeface="Times New Roman" panose="02020603050405020304" pitchFamily="18" charset="0"/>
              </a:rPr>
              <a:t>10</a:t>
            </a:r>
            <a:r>
              <a:rPr lang="ja-JP" altLang="en-US" kern="100">
                <a:latin typeface="+mn-ea"/>
                <a:cs typeface="Times New Roman" panose="02020603050405020304" pitchFamily="18" charset="0"/>
              </a:rPr>
              <a:t>キー配列</a:t>
            </a:r>
            <a:endParaRPr lang="ja-JP" altLang="ja-JP" kern="100">
              <a:latin typeface="+mn-ea"/>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6A9F43E1-775E-9D38-8286-168A4E043B7B}"/>
              </a:ext>
            </a:extLst>
          </p:cNvPr>
          <p:cNvSpPr txBox="1"/>
          <p:nvPr/>
        </p:nvSpPr>
        <p:spPr>
          <a:xfrm>
            <a:off x="6421001" y="2343071"/>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❸</a:t>
            </a:r>
            <a:endParaRPr lang="en-US" altLang="ja-JP" sz="3200">
              <a:solidFill>
                <a:srgbClr val="4472C4"/>
              </a:solidFill>
              <a:latin typeface="+mn-ea"/>
              <a:cs typeface="Meiryo" charset="-128"/>
            </a:endParaRPr>
          </a:p>
        </p:txBody>
      </p:sp>
      <p:cxnSp>
        <p:nvCxnSpPr>
          <p:cNvPr id="1064" name="直線矢印コネクタ 1063">
            <a:extLst>
              <a:ext uri="{FF2B5EF4-FFF2-40B4-BE49-F238E27FC236}">
                <a16:creationId xmlns:a16="http://schemas.microsoft.com/office/drawing/2014/main" id="{B2FEAF8A-8B43-5AEA-6C02-03D0E59106C2}"/>
              </a:ext>
            </a:extLst>
          </p:cNvPr>
          <p:cNvCxnSpPr>
            <a:cxnSpLocks/>
            <a:stCxn id="2" idx="3"/>
            <a:endCxn id="4098" idx="1"/>
          </p:cNvCxnSpPr>
          <p:nvPr/>
        </p:nvCxnSpPr>
        <p:spPr>
          <a:xfrm>
            <a:off x="3076841" y="4783292"/>
            <a:ext cx="474665"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75" name="タイトル 1">
            <a:extLst>
              <a:ext uri="{FF2B5EF4-FFF2-40B4-BE49-F238E27FC236}">
                <a16:creationId xmlns:a16="http://schemas.microsoft.com/office/drawing/2014/main" id="{6192E6AF-1E50-6262-5C50-CDDF2423A6A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latin typeface="+mn-ea"/>
                <a:ea typeface="+mn-ea"/>
              </a:rPr>
              <a:t>1-C</a:t>
            </a:r>
            <a:endParaRPr kumimoji="0" lang="ja-JP" altLang="en-US" kern="0" dirty="0">
              <a:solidFill>
                <a:sysClr val="windowText" lastClr="000000"/>
              </a:solidFill>
              <a:latin typeface="+mn-ea"/>
              <a:ea typeface="+mn-ea"/>
            </a:endParaRPr>
          </a:p>
        </p:txBody>
      </p:sp>
      <p:grpSp>
        <p:nvGrpSpPr>
          <p:cNvPr id="32" name="グループ化 31">
            <a:extLst>
              <a:ext uri="{FF2B5EF4-FFF2-40B4-BE49-F238E27FC236}">
                <a16:creationId xmlns:a16="http://schemas.microsoft.com/office/drawing/2014/main" id="{EE428017-229E-C6B1-E358-BCBFAE9F2932}"/>
              </a:ext>
            </a:extLst>
          </p:cNvPr>
          <p:cNvGrpSpPr/>
          <p:nvPr/>
        </p:nvGrpSpPr>
        <p:grpSpPr>
          <a:xfrm>
            <a:off x="626161" y="4063292"/>
            <a:ext cx="2450680" cy="1440000"/>
            <a:chOff x="626161" y="4063292"/>
            <a:chExt cx="2450680" cy="1440000"/>
          </a:xfrm>
        </p:grpSpPr>
        <p:pic>
          <p:nvPicPr>
            <p:cNvPr id="2" name="Picture 3">
              <a:extLst>
                <a:ext uri="{FF2B5EF4-FFF2-40B4-BE49-F238E27FC236}">
                  <a16:creationId xmlns:a16="http://schemas.microsoft.com/office/drawing/2014/main" id="{C594CB3A-5F72-4DD4-9F37-F3DEC9E76D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965"/>
            <a:stretch/>
          </p:blipFill>
          <p:spPr bwMode="auto">
            <a:xfrm>
              <a:off x="626161" y="4063292"/>
              <a:ext cx="2450680" cy="14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B2A23C2E-1D72-97B7-8648-BF255C3A97C7}"/>
                </a:ext>
              </a:extLst>
            </p:cNvPr>
            <p:cNvSpPr/>
            <p:nvPr/>
          </p:nvSpPr>
          <p:spPr>
            <a:xfrm>
              <a:off x="635037" y="4783342"/>
              <a:ext cx="472378" cy="372858"/>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grpSp>
      <p:cxnSp>
        <p:nvCxnSpPr>
          <p:cNvPr id="9" name="直線矢印コネクタ 1060">
            <a:extLst>
              <a:ext uri="{FF2B5EF4-FFF2-40B4-BE49-F238E27FC236}">
                <a16:creationId xmlns:a16="http://schemas.microsoft.com/office/drawing/2014/main" id="{C37277F0-86BE-ED6F-31DE-D9658505E688}"/>
              </a:ext>
            </a:extLst>
          </p:cNvPr>
          <p:cNvCxnSpPr>
            <a:cxnSpLocks/>
            <a:stCxn id="4099" idx="2"/>
            <a:endCxn id="2" idx="2"/>
          </p:cNvCxnSpPr>
          <p:nvPr/>
        </p:nvCxnSpPr>
        <p:spPr>
          <a:xfrm rot="5400000">
            <a:off x="4759541" y="2592258"/>
            <a:ext cx="2995" cy="5819073"/>
          </a:xfrm>
          <a:prstGeom prst="bentConnector3">
            <a:avLst>
              <a:gd name="adj1" fmla="val 29782805"/>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字幕 14">
            <a:extLst>
              <a:ext uri="{FF2B5EF4-FFF2-40B4-BE49-F238E27FC236}">
                <a16:creationId xmlns:a16="http://schemas.microsoft.com/office/drawing/2014/main" id="{6BC3FA52-D874-DF9A-A751-B796320CE81C}"/>
              </a:ext>
            </a:extLst>
          </p:cNvPr>
          <p:cNvSpPr txBox="1">
            <a:spLocks/>
          </p:cNvSpPr>
          <p:nvPr/>
        </p:nvSpPr>
        <p:spPr>
          <a:xfrm>
            <a:off x="539552" y="1098669"/>
            <a:ext cx="8240660" cy="41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mn-ea"/>
              </a:rPr>
              <a:t>キーボードの配列の切り替え方</a:t>
            </a:r>
          </a:p>
          <a:p>
            <a:pPr marL="0" indent="0">
              <a:buNone/>
            </a:pPr>
            <a:endParaRPr lang="ja-JP" altLang="en-US" sz="2200" dirty="0">
              <a:latin typeface="+mn-ea"/>
            </a:endParaRPr>
          </a:p>
        </p:txBody>
      </p:sp>
      <p:sp>
        <p:nvSpPr>
          <p:cNvPr id="6" name="テキスト ボックス 5">
            <a:extLst>
              <a:ext uri="{FF2B5EF4-FFF2-40B4-BE49-F238E27FC236}">
                <a16:creationId xmlns:a16="http://schemas.microsoft.com/office/drawing/2014/main" id="{7DEE6424-B037-CE54-8B5F-F55EBDDCFEE8}"/>
              </a:ext>
            </a:extLst>
          </p:cNvPr>
          <p:cNvSpPr txBox="1"/>
          <p:nvPr/>
        </p:nvSpPr>
        <p:spPr>
          <a:xfrm>
            <a:off x="540635" y="2903062"/>
            <a:ext cx="2646963" cy="755720"/>
          </a:xfrm>
          <a:prstGeom prst="rect">
            <a:avLst/>
          </a:prstGeom>
          <a:noFill/>
        </p:spPr>
        <p:txBody>
          <a:bodyPr wrap="square" rtlCol="0">
            <a:spAutoFit/>
          </a:bodyPr>
          <a:lstStyle/>
          <a:p>
            <a:pPr>
              <a:lnSpc>
                <a:spcPct val="130000"/>
              </a:lnSpc>
            </a:pPr>
            <a:r>
              <a:rPr lang="ja-JP" altLang="en-US" dirty="0">
                <a:latin typeface="+mn-ea"/>
              </a:rPr>
              <a:t>「</a:t>
            </a:r>
            <a:r>
              <a:rPr lang="en-US" altLang="ja-JP" dirty="0">
                <a:latin typeface="+mn-ea"/>
              </a:rPr>
              <a:t>ABC</a:t>
            </a:r>
            <a:r>
              <a:rPr lang="ja-JP" altLang="en-US" dirty="0">
                <a:latin typeface="+mn-ea"/>
              </a:rPr>
              <a:t>」を押すと</a:t>
            </a:r>
            <a:endParaRPr lang="en-US" altLang="ja-JP" dirty="0">
              <a:latin typeface="+mn-ea"/>
            </a:endParaRPr>
          </a:p>
          <a:p>
            <a:pPr>
              <a:lnSpc>
                <a:spcPct val="130000"/>
              </a:lnSpc>
            </a:pPr>
            <a:r>
              <a:rPr lang="ja-JP" altLang="en-US" dirty="0">
                <a:solidFill>
                  <a:srgbClr val="4472C4"/>
                </a:solidFill>
                <a:latin typeface="+mn-ea"/>
              </a:rPr>
              <a:t>❷</a:t>
            </a:r>
            <a:r>
              <a:rPr lang="ja-JP" altLang="en-US" dirty="0">
                <a:latin typeface="+mn-ea"/>
              </a:rPr>
              <a:t>英語配列になります</a:t>
            </a:r>
            <a:endParaRPr lang="en-US" altLang="ja-JP" dirty="0">
              <a:latin typeface="+mn-ea"/>
            </a:endParaRPr>
          </a:p>
        </p:txBody>
      </p:sp>
      <p:cxnSp>
        <p:nvCxnSpPr>
          <p:cNvPr id="12" name="直線矢印コネクタ 11">
            <a:extLst>
              <a:ext uri="{FF2B5EF4-FFF2-40B4-BE49-F238E27FC236}">
                <a16:creationId xmlns:a16="http://schemas.microsoft.com/office/drawing/2014/main" id="{E79C9120-7BE9-679A-9E05-B91065609753}"/>
              </a:ext>
            </a:extLst>
          </p:cNvPr>
          <p:cNvCxnSpPr>
            <a:cxnSpLocks/>
            <a:stCxn id="4098" idx="3"/>
            <a:endCxn id="4099" idx="1"/>
          </p:cNvCxnSpPr>
          <p:nvPr/>
        </p:nvCxnSpPr>
        <p:spPr>
          <a:xfrm flipV="1">
            <a:off x="5981106" y="4780297"/>
            <a:ext cx="474828" cy="2995"/>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33" name="グループ化 32">
            <a:extLst>
              <a:ext uri="{FF2B5EF4-FFF2-40B4-BE49-F238E27FC236}">
                <a16:creationId xmlns:a16="http://schemas.microsoft.com/office/drawing/2014/main" id="{7F4EEC5D-B91E-5852-38A1-1AF684EABBA8}"/>
              </a:ext>
            </a:extLst>
          </p:cNvPr>
          <p:cNvGrpSpPr/>
          <p:nvPr/>
        </p:nvGrpSpPr>
        <p:grpSpPr>
          <a:xfrm>
            <a:off x="3551506" y="4063292"/>
            <a:ext cx="2429600" cy="1440000"/>
            <a:chOff x="3551506" y="4063292"/>
            <a:chExt cx="2429600" cy="1440000"/>
          </a:xfrm>
        </p:grpSpPr>
        <p:pic>
          <p:nvPicPr>
            <p:cNvPr id="4098" name="Picture 2">
              <a:extLst>
                <a:ext uri="{FF2B5EF4-FFF2-40B4-BE49-F238E27FC236}">
                  <a16:creationId xmlns:a16="http://schemas.microsoft.com/office/drawing/2014/main" id="{BA8A9380-5D5E-E1ED-5DF2-326FBB9198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678"/>
            <a:stretch/>
          </p:blipFill>
          <p:spPr bwMode="auto">
            <a:xfrm>
              <a:off x="3551506" y="4063292"/>
              <a:ext cx="2429600" cy="14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CBC7CA33-EB2C-7916-02BC-55113F798181}"/>
                </a:ext>
              </a:extLst>
            </p:cNvPr>
            <p:cNvSpPr/>
            <p:nvPr/>
          </p:nvSpPr>
          <p:spPr>
            <a:xfrm>
              <a:off x="3569847" y="4796042"/>
              <a:ext cx="472378" cy="372858"/>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34" name="グループ化 33">
            <a:extLst>
              <a:ext uri="{FF2B5EF4-FFF2-40B4-BE49-F238E27FC236}">
                <a16:creationId xmlns:a16="http://schemas.microsoft.com/office/drawing/2014/main" id="{E5C4642A-641D-0254-FF83-6ABDA5632B70}"/>
              </a:ext>
            </a:extLst>
          </p:cNvPr>
          <p:cNvGrpSpPr/>
          <p:nvPr/>
        </p:nvGrpSpPr>
        <p:grpSpPr>
          <a:xfrm>
            <a:off x="6454812" y="4060297"/>
            <a:ext cx="2430402" cy="1440000"/>
            <a:chOff x="6454812" y="4060297"/>
            <a:chExt cx="2430402" cy="1440000"/>
          </a:xfrm>
        </p:grpSpPr>
        <p:pic>
          <p:nvPicPr>
            <p:cNvPr id="4099" name="Picture 3">
              <a:extLst>
                <a:ext uri="{FF2B5EF4-FFF2-40B4-BE49-F238E27FC236}">
                  <a16:creationId xmlns:a16="http://schemas.microsoft.com/office/drawing/2014/main" id="{207CCAE3-77D4-FE50-FE0C-457FC6AFE9D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6673"/>
            <a:stretch/>
          </p:blipFill>
          <p:spPr bwMode="auto">
            <a:xfrm>
              <a:off x="6455934" y="4060297"/>
              <a:ext cx="2429280" cy="14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正方形/長方形 17">
              <a:extLst>
                <a:ext uri="{FF2B5EF4-FFF2-40B4-BE49-F238E27FC236}">
                  <a16:creationId xmlns:a16="http://schemas.microsoft.com/office/drawing/2014/main" id="{E3A663CB-277F-094D-E210-35C26C05FF0B}"/>
                </a:ext>
              </a:extLst>
            </p:cNvPr>
            <p:cNvSpPr/>
            <p:nvPr/>
          </p:nvSpPr>
          <p:spPr>
            <a:xfrm>
              <a:off x="6454812" y="4802295"/>
              <a:ext cx="472378" cy="372858"/>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23" name="テキスト ボックス 22">
            <a:extLst>
              <a:ext uri="{FF2B5EF4-FFF2-40B4-BE49-F238E27FC236}">
                <a16:creationId xmlns:a16="http://schemas.microsoft.com/office/drawing/2014/main" id="{C5D9632D-B0CF-15E7-7486-CE8EECC22E09}"/>
              </a:ext>
            </a:extLst>
          </p:cNvPr>
          <p:cNvSpPr txBox="1"/>
          <p:nvPr/>
        </p:nvSpPr>
        <p:spPr>
          <a:xfrm>
            <a:off x="3371363" y="2903062"/>
            <a:ext cx="2797662" cy="755720"/>
          </a:xfrm>
          <a:prstGeom prst="rect">
            <a:avLst/>
          </a:prstGeom>
          <a:noFill/>
        </p:spPr>
        <p:txBody>
          <a:bodyPr wrap="square" rtlCol="0">
            <a:spAutoFit/>
          </a:bodyPr>
          <a:lstStyle/>
          <a:p>
            <a:pPr>
              <a:lnSpc>
                <a:spcPct val="130000"/>
              </a:lnSpc>
            </a:pPr>
            <a:r>
              <a:rPr lang="ja-JP" altLang="en-US">
                <a:latin typeface="+mn-ea"/>
              </a:rPr>
              <a:t>「☆</a:t>
            </a:r>
            <a:r>
              <a:rPr lang="en-US" altLang="ja-JP">
                <a:latin typeface="+mn-ea"/>
              </a:rPr>
              <a:t>123</a:t>
            </a:r>
            <a:r>
              <a:rPr lang="ja-JP" altLang="en-US">
                <a:latin typeface="+mn-ea"/>
              </a:rPr>
              <a:t>」を押すと</a:t>
            </a:r>
            <a:endParaRPr lang="en-US" altLang="ja-JP">
              <a:latin typeface="+mn-ea"/>
            </a:endParaRPr>
          </a:p>
          <a:p>
            <a:pPr>
              <a:lnSpc>
                <a:spcPct val="130000"/>
              </a:lnSpc>
            </a:pPr>
            <a:r>
              <a:rPr lang="ja-JP" altLang="en-US">
                <a:solidFill>
                  <a:srgbClr val="4472C4"/>
                </a:solidFill>
                <a:latin typeface="+mn-ea"/>
              </a:rPr>
              <a:t>❸</a:t>
            </a:r>
            <a:r>
              <a:rPr lang="en-US" altLang="ja-JP">
                <a:latin typeface="+mn-ea"/>
              </a:rPr>
              <a:t>10</a:t>
            </a:r>
            <a:r>
              <a:rPr lang="ja-JP" altLang="en-US">
                <a:latin typeface="+mn-ea"/>
              </a:rPr>
              <a:t>キー配列になります</a:t>
            </a:r>
            <a:endParaRPr lang="en-US" altLang="ja-JP">
              <a:latin typeface="+mn-ea"/>
            </a:endParaRPr>
          </a:p>
        </p:txBody>
      </p:sp>
      <p:sp>
        <p:nvSpPr>
          <p:cNvPr id="24" name="テキスト ボックス 23">
            <a:extLst>
              <a:ext uri="{FF2B5EF4-FFF2-40B4-BE49-F238E27FC236}">
                <a16:creationId xmlns:a16="http://schemas.microsoft.com/office/drawing/2014/main" id="{2918F37C-149E-096F-1EB9-54E86A421711}"/>
              </a:ext>
            </a:extLst>
          </p:cNvPr>
          <p:cNvSpPr txBox="1"/>
          <p:nvPr/>
        </p:nvSpPr>
        <p:spPr>
          <a:xfrm>
            <a:off x="6251612" y="2903062"/>
            <a:ext cx="2797662" cy="755720"/>
          </a:xfrm>
          <a:prstGeom prst="rect">
            <a:avLst/>
          </a:prstGeom>
          <a:noFill/>
        </p:spPr>
        <p:txBody>
          <a:bodyPr wrap="square" rtlCol="0">
            <a:spAutoFit/>
          </a:bodyPr>
          <a:lstStyle/>
          <a:p>
            <a:pPr>
              <a:lnSpc>
                <a:spcPct val="130000"/>
              </a:lnSpc>
            </a:pPr>
            <a:r>
              <a:rPr lang="ja-JP" altLang="en-US">
                <a:latin typeface="+mn-ea"/>
              </a:rPr>
              <a:t>「あいう」を押すと</a:t>
            </a:r>
            <a:endParaRPr lang="en-US" altLang="ja-JP">
              <a:latin typeface="+mn-ea"/>
            </a:endParaRPr>
          </a:p>
          <a:p>
            <a:pPr>
              <a:lnSpc>
                <a:spcPct val="130000"/>
              </a:lnSpc>
            </a:pPr>
            <a:r>
              <a:rPr lang="ja-JP" altLang="en-US">
                <a:solidFill>
                  <a:srgbClr val="4472C4"/>
                </a:solidFill>
                <a:latin typeface="+mn-ea"/>
              </a:rPr>
              <a:t>❶</a:t>
            </a:r>
            <a:r>
              <a:rPr lang="en-US" altLang="ja-JP">
                <a:latin typeface="+mn-ea"/>
              </a:rPr>
              <a:t>12</a:t>
            </a:r>
            <a:r>
              <a:rPr lang="ja-JP" altLang="en-US">
                <a:latin typeface="+mn-ea"/>
              </a:rPr>
              <a:t>キー配列になります</a:t>
            </a:r>
            <a:endParaRPr lang="en-US" altLang="ja-JP">
              <a:latin typeface="+mn-ea"/>
            </a:endParaRPr>
          </a:p>
        </p:txBody>
      </p:sp>
      <p:sp>
        <p:nvSpPr>
          <p:cNvPr id="5" name="Slide Number Placeholder 5">
            <a:extLst>
              <a:ext uri="{FF2B5EF4-FFF2-40B4-BE49-F238E27FC236}">
                <a16:creationId xmlns:a16="http://schemas.microsoft.com/office/drawing/2014/main" id="{36AD581F-7A18-A2E6-90DD-8B4BF1459BBD}"/>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字幕 14">
            <a:extLst>
              <a:ext uri="{FF2B5EF4-FFF2-40B4-BE49-F238E27FC236}">
                <a16:creationId xmlns:a16="http://schemas.microsoft.com/office/drawing/2014/main" id="{AE25DAEF-5D93-866D-0B43-59DEBE330890}"/>
              </a:ext>
            </a:extLst>
          </p:cNvPr>
          <p:cNvSpPr txBox="1">
            <a:spLocks/>
          </p:cNvSpPr>
          <p:nvPr/>
        </p:nvSpPr>
        <p:spPr>
          <a:xfrm>
            <a:off x="5211464" y="1269258"/>
            <a:ext cx="3898233"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50000"/>
              </a:lnSpc>
              <a:buNone/>
            </a:pPr>
            <a:r>
              <a:rPr lang="en-US" altLang="ja-JP" sz="1600" dirty="0">
                <a:solidFill>
                  <a:srgbClr val="4472C4"/>
                </a:solidFill>
                <a:latin typeface="+mn-ea"/>
              </a:rPr>
              <a:t>※</a:t>
            </a:r>
            <a:r>
              <a:rPr lang="ja-JP" altLang="en-US" sz="1600" dirty="0">
                <a:solidFill>
                  <a:srgbClr val="4472C4"/>
                </a:solidFill>
                <a:latin typeface="+mn-ea"/>
              </a:rPr>
              <a:t>機種によって異なる場合があります</a:t>
            </a:r>
          </a:p>
        </p:txBody>
      </p:sp>
    </p:spTree>
    <p:extLst>
      <p:ext uri="{BB962C8B-B14F-4D97-AF65-F5344CB8AC3E}">
        <p14:creationId xmlns:p14="http://schemas.microsoft.com/office/powerpoint/2010/main" val="989954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4" name="タイトル 3">
            <a:extLst>
              <a:ext uri="{FF2B5EF4-FFF2-40B4-BE49-F238E27FC236}">
                <a16:creationId xmlns:a16="http://schemas.microsoft.com/office/drawing/2014/main" id="{752B75AC-8FD0-6E51-C611-5327DB42C879}"/>
              </a:ext>
            </a:extLst>
          </p:cNvPr>
          <p:cNvSpPr>
            <a:spLocks noGrp="1"/>
          </p:cNvSpPr>
          <p:nvPr>
            <p:ph type="ctrTitle"/>
          </p:nvPr>
        </p:nvSpPr>
        <p:spPr/>
        <p:txBody>
          <a:bodyPr/>
          <a:lstStyle/>
          <a:p>
            <a:r>
              <a:rPr lang="ja-JP" altLang="en-US">
                <a:latin typeface="+mn-ea"/>
                <a:ea typeface="+mn-ea"/>
              </a:rPr>
              <a:t>キーボードの切り替え</a:t>
            </a:r>
          </a:p>
        </p:txBody>
      </p:sp>
      <p:sp>
        <p:nvSpPr>
          <p:cNvPr id="1075" name="タイトル 1">
            <a:extLst>
              <a:ext uri="{FF2B5EF4-FFF2-40B4-BE49-F238E27FC236}">
                <a16:creationId xmlns:a16="http://schemas.microsoft.com/office/drawing/2014/main" id="{6192E6AF-1E50-6262-5C50-CDDF2423A6A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latin typeface="+mn-ea"/>
                <a:ea typeface="+mn-ea"/>
              </a:rPr>
              <a:t>1-C</a:t>
            </a:r>
            <a:endParaRPr kumimoji="0" lang="ja-JP" altLang="en-US" kern="0" dirty="0">
              <a:solidFill>
                <a:sysClr val="windowText" lastClr="000000"/>
              </a:solidFill>
              <a:latin typeface="+mn-ea"/>
              <a:ea typeface="+mn-ea"/>
            </a:endParaRPr>
          </a:p>
        </p:txBody>
      </p:sp>
      <p:sp>
        <p:nvSpPr>
          <p:cNvPr id="7" name="字幕 14">
            <a:extLst>
              <a:ext uri="{FF2B5EF4-FFF2-40B4-BE49-F238E27FC236}">
                <a16:creationId xmlns:a16="http://schemas.microsoft.com/office/drawing/2014/main" id="{6BC3FA52-D874-DF9A-A751-B796320CE81C}"/>
              </a:ext>
            </a:extLst>
          </p:cNvPr>
          <p:cNvSpPr txBox="1">
            <a:spLocks/>
          </p:cNvSpPr>
          <p:nvPr/>
        </p:nvSpPr>
        <p:spPr>
          <a:xfrm>
            <a:off x="539552" y="1098669"/>
            <a:ext cx="8240660" cy="41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a:latin typeface="+mn-ea"/>
              </a:rPr>
              <a:t>キーボードの配列の切り替え方</a:t>
            </a:r>
          </a:p>
          <a:p>
            <a:pPr marL="0" indent="0">
              <a:buNone/>
            </a:pPr>
            <a:endParaRPr lang="ja-JP" altLang="en-US" sz="2200">
              <a:latin typeface="+mn-ea"/>
            </a:endParaRPr>
          </a:p>
        </p:txBody>
      </p:sp>
      <p:grpSp>
        <p:nvGrpSpPr>
          <p:cNvPr id="38" name="グループ化 37">
            <a:extLst>
              <a:ext uri="{FF2B5EF4-FFF2-40B4-BE49-F238E27FC236}">
                <a16:creationId xmlns:a16="http://schemas.microsoft.com/office/drawing/2014/main" id="{A4D6D044-714D-2C98-6347-CC363C4D44B7}"/>
              </a:ext>
            </a:extLst>
          </p:cNvPr>
          <p:cNvGrpSpPr/>
          <p:nvPr/>
        </p:nvGrpSpPr>
        <p:grpSpPr>
          <a:xfrm>
            <a:off x="719335" y="3669260"/>
            <a:ext cx="7705330" cy="2016000"/>
            <a:chOff x="733514" y="2879411"/>
            <a:chExt cx="7705330" cy="2016000"/>
          </a:xfrm>
        </p:grpSpPr>
        <p:pic>
          <p:nvPicPr>
            <p:cNvPr id="21" name="Picture 4">
              <a:extLst>
                <a:ext uri="{FF2B5EF4-FFF2-40B4-BE49-F238E27FC236}">
                  <a16:creationId xmlns:a16="http://schemas.microsoft.com/office/drawing/2014/main" id="{9692BB15-42D8-52D4-B2BB-D9A8D94329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7544" b="3"/>
            <a:stretch/>
          </p:blipFill>
          <p:spPr bwMode="auto">
            <a:xfrm>
              <a:off x="733514" y="2879411"/>
              <a:ext cx="3492552" cy="201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正方形/長方形 21">
              <a:extLst>
                <a:ext uri="{FF2B5EF4-FFF2-40B4-BE49-F238E27FC236}">
                  <a16:creationId xmlns:a16="http://schemas.microsoft.com/office/drawing/2014/main" id="{08735AD6-EC3C-9D6E-430E-2F635DE7B0A8}"/>
                </a:ext>
              </a:extLst>
            </p:cNvPr>
            <p:cNvSpPr/>
            <p:nvPr/>
          </p:nvSpPr>
          <p:spPr>
            <a:xfrm>
              <a:off x="1473198" y="4435221"/>
              <a:ext cx="624200" cy="413974"/>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27" name="Picture 5">
              <a:extLst>
                <a:ext uri="{FF2B5EF4-FFF2-40B4-BE49-F238E27FC236}">
                  <a16:creationId xmlns:a16="http://schemas.microsoft.com/office/drawing/2014/main" id="{E1A0B43C-8B89-9388-0507-12461A8937E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7712" b="1"/>
            <a:stretch/>
          </p:blipFill>
          <p:spPr bwMode="auto">
            <a:xfrm>
              <a:off x="4928316" y="2879411"/>
              <a:ext cx="3510528" cy="201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正方形/長方形 28">
              <a:extLst>
                <a:ext uri="{FF2B5EF4-FFF2-40B4-BE49-F238E27FC236}">
                  <a16:creationId xmlns:a16="http://schemas.microsoft.com/office/drawing/2014/main" id="{5C0180F1-C30C-DDA8-7A83-FA7C9658091E}"/>
                </a:ext>
              </a:extLst>
            </p:cNvPr>
            <p:cNvSpPr/>
            <p:nvPr/>
          </p:nvSpPr>
          <p:spPr>
            <a:xfrm>
              <a:off x="5644537" y="4419838"/>
              <a:ext cx="641957" cy="423489"/>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25" name="Slide Number Placeholder 5">
            <a:extLst>
              <a:ext uri="{FF2B5EF4-FFF2-40B4-BE49-F238E27FC236}">
                <a16:creationId xmlns:a16="http://schemas.microsoft.com/office/drawing/2014/main" id="{0ABBB82E-48BD-083B-598B-678CD23E6982}"/>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07A77038-27BD-0091-17A1-A49128FB2A33}"/>
              </a:ext>
            </a:extLst>
          </p:cNvPr>
          <p:cNvSpPr txBox="1">
            <a:spLocks/>
          </p:cNvSpPr>
          <p:nvPr/>
        </p:nvSpPr>
        <p:spPr>
          <a:xfrm>
            <a:off x="5211464" y="1269258"/>
            <a:ext cx="3898233"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50000"/>
              </a:lnSpc>
              <a:buNone/>
            </a:pPr>
            <a:r>
              <a:rPr lang="en-US" altLang="ja-JP" sz="1600" dirty="0">
                <a:solidFill>
                  <a:srgbClr val="4472C4"/>
                </a:solidFill>
                <a:latin typeface="+mn-ea"/>
              </a:rPr>
              <a:t>※</a:t>
            </a:r>
            <a:r>
              <a:rPr lang="ja-JP" altLang="en-US" sz="1600" dirty="0">
                <a:solidFill>
                  <a:srgbClr val="4472C4"/>
                </a:solidFill>
                <a:latin typeface="+mn-ea"/>
              </a:rPr>
              <a:t>機種によって異なる場合があります</a:t>
            </a:r>
          </a:p>
        </p:txBody>
      </p:sp>
      <p:sp>
        <p:nvSpPr>
          <p:cNvPr id="16" name="テキスト ボックス 15">
            <a:extLst>
              <a:ext uri="{FF2B5EF4-FFF2-40B4-BE49-F238E27FC236}">
                <a16:creationId xmlns:a16="http://schemas.microsoft.com/office/drawing/2014/main" id="{AE7C888A-D7B1-7FAA-87D3-6EC9FE0E3DFF}"/>
              </a:ext>
            </a:extLst>
          </p:cNvPr>
          <p:cNvSpPr txBox="1"/>
          <p:nvPr/>
        </p:nvSpPr>
        <p:spPr>
          <a:xfrm>
            <a:off x="1183654" y="1762776"/>
            <a:ext cx="2532526" cy="430887"/>
          </a:xfrm>
          <a:prstGeom prst="rect">
            <a:avLst/>
          </a:prstGeom>
          <a:noFill/>
        </p:spPr>
        <p:txBody>
          <a:bodyPr wrap="square" rtlCol="0">
            <a:spAutoFit/>
          </a:bodyPr>
          <a:lstStyle/>
          <a:p>
            <a:r>
              <a:rPr lang="ja-JP" altLang="en-US" sz="2200" dirty="0">
                <a:solidFill>
                  <a:srgbClr val="4472C4"/>
                </a:solidFill>
                <a:latin typeface="+mn-ea"/>
              </a:rPr>
              <a:t>小文字の入力方法</a:t>
            </a:r>
          </a:p>
        </p:txBody>
      </p:sp>
      <p:sp>
        <p:nvSpPr>
          <p:cNvPr id="17" name="テキスト ボックス 16">
            <a:extLst>
              <a:ext uri="{FF2B5EF4-FFF2-40B4-BE49-F238E27FC236}">
                <a16:creationId xmlns:a16="http://schemas.microsoft.com/office/drawing/2014/main" id="{39A0AF28-7938-6E93-51C1-97DD73EDC01C}"/>
              </a:ext>
            </a:extLst>
          </p:cNvPr>
          <p:cNvSpPr txBox="1"/>
          <p:nvPr/>
        </p:nvSpPr>
        <p:spPr>
          <a:xfrm>
            <a:off x="5244726" y="1762776"/>
            <a:ext cx="2865715" cy="430887"/>
          </a:xfrm>
          <a:prstGeom prst="rect">
            <a:avLst/>
          </a:prstGeom>
          <a:noFill/>
        </p:spPr>
        <p:txBody>
          <a:bodyPr wrap="square" rtlCol="0">
            <a:spAutoFit/>
          </a:bodyPr>
          <a:lstStyle/>
          <a:p>
            <a:r>
              <a:rPr lang="ja-JP" altLang="en-US" sz="2200" dirty="0">
                <a:solidFill>
                  <a:srgbClr val="4472C4"/>
                </a:solidFill>
                <a:latin typeface="+mn-ea"/>
              </a:rPr>
              <a:t>英大文字の入力方法</a:t>
            </a:r>
          </a:p>
        </p:txBody>
      </p:sp>
      <p:grpSp>
        <p:nvGrpSpPr>
          <p:cNvPr id="39" name="グループ化 38">
            <a:extLst>
              <a:ext uri="{FF2B5EF4-FFF2-40B4-BE49-F238E27FC236}">
                <a16:creationId xmlns:a16="http://schemas.microsoft.com/office/drawing/2014/main" id="{AFA8ABAC-CFE1-3A2A-37D9-F1547F0E4A12}"/>
              </a:ext>
            </a:extLst>
          </p:cNvPr>
          <p:cNvGrpSpPr/>
          <p:nvPr/>
        </p:nvGrpSpPr>
        <p:grpSpPr>
          <a:xfrm>
            <a:off x="599467" y="2249540"/>
            <a:ext cx="3972533" cy="1155893"/>
            <a:chOff x="1145866" y="2249540"/>
            <a:chExt cx="3972533" cy="1155893"/>
          </a:xfrm>
        </p:grpSpPr>
        <p:sp>
          <p:nvSpPr>
            <p:cNvPr id="40" name="テキスト ボックス 39">
              <a:extLst>
                <a:ext uri="{FF2B5EF4-FFF2-40B4-BE49-F238E27FC236}">
                  <a16:creationId xmlns:a16="http://schemas.microsoft.com/office/drawing/2014/main" id="{9BFE65AF-5AC8-812A-0053-7EFF09DF7725}"/>
                </a:ext>
              </a:extLst>
            </p:cNvPr>
            <p:cNvSpPr txBox="1"/>
            <p:nvPr/>
          </p:nvSpPr>
          <p:spPr>
            <a:xfrm>
              <a:off x="1660047" y="2289615"/>
              <a:ext cx="3458352" cy="1115818"/>
            </a:xfrm>
            <a:prstGeom prst="rect">
              <a:avLst/>
            </a:prstGeom>
            <a:noFill/>
          </p:spPr>
          <p:txBody>
            <a:bodyPr wrap="square" rtlCol="0">
              <a:spAutoFit/>
            </a:bodyPr>
            <a:lstStyle/>
            <a:p>
              <a:pPr>
                <a:lnSpc>
                  <a:spcPct val="130000"/>
                </a:lnSpc>
              </a:pPr>
              <a:r>
                <a:rPr lang="ja-JP" altLang="en-US" dirty="0">
                  <a:latin typeface="+mn-ea"/>
                </a:rPr>
                <a:t>例：</a:t>
              </a:r>
              <a:r>
                <a:rPr lang="en-US" altLang="ja-JP" spc="300" dirty="0">
                  <a:latin typeface="+mn-ea"/>
                </a:rPr>
                <a:t>｢</a:t>
              </a:r>
              <a:r>
                <a:rPr lang="ja-JP" altLang="en-US" spc="300" dirty="0">
                  <a:latin typeface="+mn-ea"/>
                </a:rPr>
                <a:t>や</a:t>
              </a:r>
              <a:r>
                <a:rPr lang="en-US" altLang="ja-JP" dirty="0">
                  <a:latin typeface="+mn-ea"/>
                </a:rPr>
                <a:t>｣</a:t>
              </a:r>
              <a:r>
                <a:rPr lang="ja-JP" altLang="en-US" dirty="0">
                  <a:latin typeface="+mn-ea"/>
                </a:rPr>
                <a:t>と入力</a:t>
              </a:r>
              <a:endParaRPr lang="en-US" altLang="ja-JP" dirty="0">
                <a:latin typeface="+mn-ea"/>
              </a:endParaRPr>
            </a:p>
            <a:p>
              <a:pPr>
                <a:lnSpc>
                  <a:spcPct val="130000"/>
                </a:lnSpc>
              </a:pPr>
              <a:r>
                <a:rPr lang="ja-JP" altLang="en-US" dirty="0">
                  <a:latin typeface="+mn-ea"/>
                </a:rPr>
                <a:t>「や」と入力後に赤枠内を押すと</a:t>
              </a:r>
              <a:r>
                <a:rPr lang="en-US" altLang="ja-JP" dirty="0">
                  <a:latin typeface="+mn-ea"/>
                </a:rPr>
                <a:t>｢</a:t>
              </a:r>
              <a:r>
                <a:rPr lang="ja-JP" altLang="en-US" dirty="0">
                  <a:latin typeface="+mn-ea"/>
                </a:rPr>
                <a:t>ゃ</a:t>
              </a:r>
              <a:r>
                <a:rPr lang="en-US" altLang="ja-JP" dirty="0">
                  <a:latin typeface="+mn-ea"/>
                </a:rPr>
                <a:t>｣</a:t>
              </a:r>
              <a:r>
                <a:rPr lang="ja-JP" altLang="en-US" dirty="0">
                  <a:latin typeface="+mn-ea"/>
                </a:rPr>
                <a:t>と小文字になります</a:t>
              </a:r>
            </a:p>
          </p:txBody>
        </p:sp>
        <p:sp>
          <p:nvSpPr>
            <p:cNvPr id="41" name="テキスト ボックス 40">
              <a:extLst>
                <a:ext uri="{FF2B5EF4-FFF2-40B4-BE49-F238E27FC236}">
                  <a16:creationId xmlns:a16="http://schemas.microsoft.com/office/drawing/2014/main" id="{DDE9CE50-3261-C421-D7D3-511484920618}"/>
                </a:ext>
              </a:extLst>
            </p:cNvPr>
            <p:cNvSpPr txBox="1"/>
            <p:nvPr/>
          </p:nvSpPr>
          <p:spPr>
            <a:xfrm>
              <a:off x="1145866" y="2249540"/>
              <a:ext cx="62789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❹</a:t>
              </a:r>
              <a:endParaRPr lang="en-US" altLang="ja-JP" sz="3200" dirty="0">
                <a:solidFill>
                  <a:srgbClr val="4472C4"/>
                </a:solidFill>
                <a:latin typeface="+mn-ea"/>
                <a:cs typeface="Meiryo" charset="-128"/>
              </a:endParaRPr>
            </a:p>
          </p:txBody>
        </p:sp>
      </p:grpSp>
      <p:grpSp>
        <p:nvGrpSpPr>
          <p:cNvPr id="43" name="グループ化 42">
            <a:extLst>
              <a:ext uri="{FF2B5EF4-FFF2-40B4-BE49-F238E27FC236}">
                <a16:creationId xmlns:a16="http://schemas.microsoft.com/office/drawing/2014/main" id="{4BFDEC4C-21D4-72F9-B92F-7BF0F53753B9}"/>
              </a:ext>
            </a:extLst>
          </p:cNvPr>
          <p:cNvGrpSpPr/>
          <p:nvPr/>
        </p:nvGrpSpPr>
        <p:grpSpPr>
          <a:xfrm>
            <a:off x="4846683" y="2249540"/>
            <a:ext cx="3784362" cy="1528812"/>
            <a:chOff x="5270428" y="2249540"/>
            <a:chExt cx="3784362" cy="1528812"/>
          </a:xfrm>
        </p:grpSpPr>
        <p:sp>
          <p:nvSpPr>
            <p:cNvPr id="44" name="テキスト ボックス 43">
              <a:extLst>
                <a:ext uri="{FF2B5EF4-FFF2-40B4-BE49-F238E27FC236}">
                  <a16:creationId xmlns:a16="http://schemas.microsoft.com/office/drawing/2014/main" id="{6A47AC98-66C6-9F45-CDD3-35474FB8302B}"/>
                </a:ext>
              </a:extLst>
            </p:cNvPr>
            <p:cNvSpPr txBox="1"/>
            <p:nvPr/>
          </p:nvSpPr>
          <p:spPr>
            <a:xfrm>
              <a:off x="5727482" y="2302435"/>
              <a:ext cx="3327308" cy="1475917"/>
            </a:xfrm>
            <a:prstGeom prst="rect">
              <a:avLst/>
            </a:prstGeom>
            <a:noFill/>
          </p:spPr>
          <p:txBody>
            <a:bodyPr wrap="square" rtlCol="0">
              <a:spAutoFit/>
            </a:bodyPr>
            <a:lstStyle/>
            <a:p>
              <a:pPr>
                <a:lnSpc>
                  <a:spcPct val="130000"/>
                </a:lnSpc>
              </a:pPr>
              <a:r>
                <a:rPr lang="ja-JP" altLang="en-US" dirty="0">
                  <a:latin typeface="+mn-ea"/>
                </a:rPr>
                <a:t>例：</a:t>
              </a:r>
              <a:r>
                <a:rPr lang="en-US" altLang="ja-JP" dirty="0">
                  <a:latin typeface="+mn-ea"/>
                </a:rPr>
                <a:t>｢K｣</a:t>
              </a:r>
              <a:r>
                <a:rPr lang="ja-JP" altLang="en-US" dirty="0">
                  <a:latin typeface="+mn-ea"/>
                </a:rPr>
                <a:t>と入力</a:t>
              </a:r>
              <a:endParaRPr lang="en-US" altLang="ja-JP" dirty="0">
                <a:latin typeface="+mn-ea"/>
              </a:endParaRPr>
            </a:p>
            <a:p>
              <a:pPr>
                <a:lnSpc>
                  <a:spcPct val="130000"/>
                </a:lnSpc>
              </a:pPr>
              <a:r>
                <a:rPr lang="ja-JP" altLang="en-US" dirty="0">
                  <a:latin typeface="+mn-ea"/>
                </a:rPr>
                <a:t>「</a:t>
              </a:r>
              <a:r>
                <a:rPr lang="en-US" altLang="ja-JP" dirty="0">
                  <a:latin typeface="+mn-ea"/>
                </a:rPr>
                <a:t>k</a:t>
              </a:r>
              <a:r>
                <a:rPr lang="ja-JP" altLang="en-US" dirty="0">
                  <a:latin typeface="+mn-ea"/>
                </a:rPr>
                <a:t>」と入力後に下記赤枠内を</a:t>
              </a:r>
              <a:endParaRPr lang="en-US" altLang="ja-JP" dirty="0">
                <a:latin typeface="+mn-ea"/>
              </a:endParaRPr>
            </a:p>
            <a:p>
              <a:pPr>
                <a:lnSpc>
                  <a:spcPct val="130000"/>
                </a:lnSpc>
              </a:pPr>
              <a:r>
                <a:rPr lang="ja-JP" altLang="en-US" dirty="0">
                  <a:latin typeface="+mn-ea"/>
                </a:rPr>
                <a:t>押すと</a:t>
              </a:r>
              <a:r>
                <a:rPr lang="en-US" altLang="ja-JP" dirty="0">
                  <a:latin typeface="+mn-ea"/>
                </a:rPr>
                <a:t>｢K｣</a:t>
              </a:r>
              <a:r>
                <a:rPr lang="ja-JP" altLang="en-US" dirty="0">
                  <a:latin typeface="+mn-ea"/>
                </a:rPr>
                <a:t>と大文字になります</a:t>
              </a:r>
            </a:p>
            <a:p>
              <a:pPr>
                <a:lnSpc>
                  <a:spcPct val="130000"/>
                </a:lnSpc>
              </a:pPr>
              <a:endParaRPr lang="en-US" altLang="ja-JP" dirty="0">
                <a:latin typeface="+mn-ea"/>
              </a:endParaRPr>
            </a:p>
          </p:txBody>
        </p:sp>
        <p:sp>
          <p:nvSpPr>
            <p:cNvPr id="45" name="テキスト ボックス 44">
              <a:extLst>
                <a:ext uri="{FF2B5EF4-FFF2-40B4-BE49-F238E27FC236}">
                  <a16:creationId xmlns:a16="http://schemas.microsoft.com/office/drawing/2014/main" id="{B7CFD294-1642-B948-DEA8-EC6025A9AC6B}"/>
                </a:ext>
              </a:extLst>
            </p:cNvPr>
            <p:cNvSpPr txBox="1"/>
            <p:nvPr/>
          </p:nvSpPr>
          <p:spPr>
            <a:xfrm>
              <a:off x="5270428" y="2249540"/>
              <a:ext cx="62789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❺</a:t>
              </a:r>
              <a:endParaRPr lang="en-US" altLang="ja-JP" sz="3200" dirty="0">
                <a:solidFill>
                  <a:srgbClr val="4472C4"/>
                </a:solidFill>
                <a:latin typeface="+mn-ea"/>
                <a:cs typeface="Meiryo" charset="-128"/>
              </a:endParaRPr>
            </a:p>
          </p:txBody>
        </p:sp>
      </p:grpSp>
    </p:spTree>
    <p:extLst>
      <p:ext uri="{BB962C8B-B14F-4D97-AF65-F5344CB8AC3E}">
        <p14:creationId xmlns:p14="http://schemas.microsoft.com/office/powerpoint/2010/main" val="2441286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4" name="タイトル 3">
            <a:extLst>
              <a:ext uri="{FF2B5EF4-FFF2-40B4-BE49-F238E27FC236}">
                <a16:creationId xmlns:a16="http://schemas.microsoft.com/office/drawing/2014/main" id="{752B75AC-8FD0-6E51-C611-5327DB42C879}"/>
              </a:ext>
            </a:extLst>
          </p:cNvPr>
          <p:cNvSpPr>
            <a:spLocks noGrp="1"/>
          </p:cNvSpPr>
          <p:nvPr>
            <p:ph type="ctrTitle"/>
          </p:nvPr>
        </p:nvSpPr>
        <p:spPr/>
        <p:txBody>
          <a:bodyPr/>
          <a:lstStyle/>
          <a:p>
            <a:r>
              <a:rPr lang="ja-JP" altLang="en-US">
                <a:latin typeface="+mn-ea"/>
                <a:ea typeface="+mn-ea"/>
              </a:rPr>
              <a:t>キーボードの切り替え</a:t>
            </a:r>
          </a:p>
        </p:txBody>
      </p:sp>
      <p:grpSp>
        <p:nvGrpSpPr>
          <p:cNvPr id="9" name="グループ化 8">
            <a:extLst>
              <a:ext uri="{FF2B5EF4-FFF2-40B4-BE49-F238E27FC236}">
                <a16:creationId xmlns:a16="http://schemas.microsoft.com/office/drawing/2014/main" id="{57C152DE-FDA3-E65A-B9C5-CF6369BDFFBC}"/>
              </a:ext>
            </a:extLst>
          </p:cNvPr>
          <p:cNvGrpSpPr/>
          <p:nvPr/>
        </p:nvGrpSpPr>
        <p:grpSpPr>
          <a:xfrm>
            <a:off x="676577" y="1830828"/>
            <a:ext cx="6694023" cy="486287"/>
            <a:chOff x="676577" y="1844683"/>
            <a:chExt cx="6694023" cy="486287"/>
          </a:xfrm>
        </p:grpSpPr>
        <p:sp>
          <p:nvSpPr>
            <p:cNvPr id="13" name="テキスト ボックス 12">
              <a:extLst>
                <a:ext uri="{FF2B5EF4-FFF2-40B4-BE49-F238E27FC236}">
                  <a16:creationId xmlns:a16="http://schemas.microsoft.com/office/drawing/2014/main" id="{B92929FD-BF88-B32A-FC65-F6897EA7693B}"/>
                </a:ext>
              </a:extLst>
            </p:cNvPr>
            <p:cNvSpPr txBox="1"/>
            <p:nvPr/>
          </p:nvSpPr>
          <p:spPr>
            <a:xfrm>
              <a:off x="1034445" y="1903160"/>
              <a:ext cx="1759555" cy="369332"/>
            </a:xfrm>
            <a:prstGeom prst="rect">
              <a:avLst/>
            </a:prstGeom>
            <a:noFill/>
          </p:spPr>
          <p:txBody>
            <a:bodyPr wrap="square" rtlCol="0">
              <a:spAutoFit/>
            </a:bodyPr>
            <a:lstStyle/>
            <a:p>
              <a:pPr algn="ctr"/>
              <a:r>
                <a:rPr lang="en-US" altLang="ja-JP" kern="100" dirty="0">
                  <a:latin typeface="+mn-ea"/>
                  <a:cs typeface="Times New Roman" panose="02020603050405020304" pitchFamily="18" charset="0"/>
                </a:rPr>
                <a:t>12</a:t>
              </a:r>
              <a:r>
                <a:rPr lang="ja-JP" altLang="en-US" kern="100" dirty="0">
                  <a:latin typeface="+mn-ea"/>
                  <a:cs typeface="Times New Roman" panose="02020603050405020304" pitchFamily="18" charset="0"/>
                </a:rPr>
                <a:t>キー配列</a:t>
              </a:r>
              <a:endParaRPr lang="ja-JP" altLang="ja-JP" kern="100" dirty="0">
                <a:latin typeface="+mn-ea"/>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DD3D91EF-EEB0-486E-0747-087BB49C911C}"/>
                </a:ext>
              </a:extLst>
            </p:cNvPr>
            <p:cNvSpPr txBox="1"/>
            <p:nvPr/>
          </p:nvSpPr>
          <p:spPr>
            <a:xfrm>
              <a:off x="676577" y="1844683"/>
              <a:ext cx="684498"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❶</a:t>
              </a:r>
              <a:endParaRPr lang="en-US" altLang="ja-JP" sz="3200">
                <a:solidFill>
                  <a:srgbClr val="4472C4"/>
                </a:solidFill>
                <a:latin typeface="+mn-ea"/>
                <a:cs typeface="Meiryo" charset="-128"/>
              </a:endParaRPr>
            </a:p>
          </p:txBody>
        </p:sp>
        <p:sp>
          <p:nvSpPr>
            <p:cNvPr id="14" name="テキスト ボックス 13">
              <a:extLst>
                <a:ext uri="{FF2B5EF4-FFF2-40B4-BE49-F238E27FC236}">
                  <a16:creationId xmlns:a16="http://schemas.microsoft.com/office/drawing/2014/main" id="{0A4E27DD-1B0D-0180-F6C9-059EE5073A9D}"/>
                </a:ext>
              </a:extLst>
            </p:cNvPr>
            <p:cNvSpPr txBox="1"/>
            <p:nvPr/>
          </p:nvSpPr>
          <p:spPr>
            <a:xfrm>
              <a:off x="5724725" y="1844683"/>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❷</a:t>
              </a:r>
              <a:endParaRPr lang="en-US" altLang="ja-JP" sz="3200">
                <a:solidFill>
                  <a:srgbClr val="4472C4"/>
                </a:solidFill>
                <a:latin typeface="+mn-ea"/>
                <a:cs typeface="Meiryo" charset="-128"/>
              </a:endParaRPr>
            </a:p>
          </p:txBody>
        </p:sp>
        <p:sp>
          <p:nvSpPr>
            <p:cNvPr id="16" name="テキスト ボックス 15">
              <a:extLst>
                <a:ext uri="{FF2B5EF4-FFF2-40B4-BE49-F238E27FC236}">
                  <a16:creationId xmlns:a16="http://schemas.microsoft.com/office/drawing/2014/main" id="{431DD8EF-3603-F408-A3A8-8E7447171FAE}"/>
                </a:ext>
              </a:extLst>
            </p:cNvPr>
            <p:cNvSpPr txBox="1"/>
            <p:nvPr/>
          </p:nvSpPr>
          <p:spPr>
            <a:xfrm>
              <a:off x="6178295" y="1903160"/>
              <a:ext cx="1192305" cy="369332"/>
            </a:xfrm>
            <a:prstGeom prst="rect">
              <a:avLst/>
            </a:prstGeom>
            <a:noFill/>
          </p:spPr>
          <p:txBody>
            <a:bodyPr wrap="square" rtlCol="0">
              <a:spAutoFit/>
            </a:bodyPr>
            <a:lstStyle/>
            <a:p>
              <a:pPr algn="ctr"/>
              <a:r>
                <a:rPr lang="ja-JP" altLang="en-US" kern="100" dirty="0">
                  <a:latin typeface="+mn-ea"/>
                  <a:cs typeface="Times New Roman" panose="02020603050405020304" pitchFamily="18" charset="0"/>
                </a:rPr>
                <a:t>絵文字</a:t>
              </a:r>
              <a:endParaRPr lang="ja-JP" altLang="ja-JP" kern="100" dirty="0">
                <a:latin typeface="+mn-ea"/>
                <a:cs typeface="Times New Roman" panose="02020603050405020304" pitchFamily="18" charset="0"/>
              </a:endParaRPr>
            </a:p>
          </p:txBody>
        </p:sp>
      </p:grpSp>
      <p:cxnSp>
        <p:nvCxnSpPr>
          <p:cNvPr id="1064" name="直線矢印コネクタ 1063">
            <a:extLst>
              <a:ext uri="{FF2B5EF4-FFF2-40B4-BE49-F238E27FC236}">
                <a16:creationId xmlns:a16="http://schemas.microsoft.com/office/drawing/2014/main" id="{B2FEAF8A-8B43-5AEA-6C02-03D0E59106C2}"/>
              </a:ext>
            </a:extLst>
          </p:cNvPr>
          <p:cNvCxnSpPr>
            <a:cxnSpLocks/>
          </p:cNvCxnSpPr>
          <p:nvPr/>
        </p:nvCxnSpPr>
        <p:spPr>
          <a:xfrm rot="10800000" flipH="1">
            <a:off x="4331768" y="3311764"/>
            <a:ext cx="396456"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75" name="タイトル 1">
            <a:extLst>
              <a:ext uri="{FF2B5EF4-FFF2-40B4-BE49-F238E27FC236}">
                <a16:creationId xmlns:a16="http://schemas.microsoft.com/office/drawing/2014/main" id="{6192E6AF-1E50-6262-5C50-CDDF2423A6A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latin typeface="+mn-ea"/>
                <a:ea typeface="+mn-ea"/>
              </a:rPr>
              <a:t>1-C</a:t>
            </a:r>
            <a:endParaRPr kumimoji="0" lang="ja-JP" altLang="en-US" kern="0" dirty="0">
              <a:solidFill>
                <a:sysClr val="windowText" lastClr="000000"/>
              </a:solidFill>
              <a:latin typeface="+mn-ea"/>
              <a:ea typeface="+mn-ea"/>
            </a:endParaRPr>
          </a:p>
        </p:txBody>
      </p:sp>
      <p:grpSp>
        <p:nvGrpSpPr>
          <p:cNvPr id="6" name="グループ化 5">
            <a:extLst>
              <a:ext uri="{FF2B5EF4-FFF2-40B4-BE49-F238E27FC236}">
                <a16:creationId xmlns:a16="http://schemas.microsoft.com/office/drawing/2014/main" id="{9763665C-142E-4C1F-0B51-0FE482B1C80F}"/>
              </a:ext>
            </a:extLst>
          </p:cNvPr>
          <p:cNvGrpSpPr/>
          <p:nvPr/>
        </p:nvGrpSpPr>
        <p:grpSpPr>
          <a:xfrm>
            <a:off x="676577" y="4517868"/>
            <a:ext cx="6981719" cy="486287"/>
            <a:chOff x="676577" y="4494596"/>
            <a:chExt cx="6981719" cy="486287"/>
          </a:xfrm>
        </p:grpSpPr>
        <p:sp>
          <p:nvSpPr>
            <p:cNvPr id="44" name="テキスト ボックス 43" descr="10キー配列の画像">
              <a:extLst>
                <a:ext uri="{FF2B5EF4-FFF2-40B4-BE49-F238E27FC236}">
                  <a16:creationId xmlns:a16="http://schemas.microsoft.com/office/drawing/2014/main" id="{37E18A0F-66AB-EDE8-B3EF-A1E3269EF533}"/>
                </a:ext>
              </a:extLst>
            </p:cNvPr>
            <p:cNvSpPr txBox="1"/>
            <p:nvPr/>
          </p:nvSpPr>
          <p:spPr>
            <a:xfrm>
              <a:off x="6210175" y="4553073"/>
              <a:ext cx="1448121" cy="369332"/>
            </a:xfrm>
            <a:prstGeom prst="rect">
              <a:avLst/>
            </a:prstGeom>
            <a:noFill/>
          </p:spPr>
          <p:txBody>
            <a:bodyPr wrap="square" rtlCol="0">
              <a:spAutoFit/>
            </a:bodyPr>
            <a:lstStyle/>
            <a:p>
              <a:pPr algn="ctr"/>
              <a:r>
                <a:rPr lang="en-US" altLang="ja-JP" kern="100" dirty="0">
                  <a:latin typeface="+mn-ea"/>
                  <a:cs typeface="Times New Roman" panose="02020603050405020304" pitchFamily="18" charset="0"/>
                </a:rPr>
                <a:t>12</a:t>
              </a:r>
              <a:r>
                <a:rPr lang="ja-JP" altLang="en-US" kern="100" dirty="0">
                  <a:latin typeface="+mn-ea"/>
                  <a:cs typeface="Times New Roman" panose="02020603050405020304" pitchFamily="18" charset="0"/>
                </a:rPr>
                <a:t>キー配列</a:t>
              </a:r>
              <a:endParaRPr lang="ja-JP" altLang="ja-JP" kern="100" dirty="0">
                <a:latin typeface="+mn-ea"/>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6A9F43E1-775E-9D38-8286-168A4E043B7B}"/>
                </a:ext>
              </a:extLst>
            </p:cNvPr>
            <p:cNvSpPr txBox="1"/>
            <p:nvPr/>
          </p:nvSpPr>
          <p:spPr>
            <a:xfrm>
              <a:off x="5724725" y="4494596"/>
              <a:ext cx="54000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❸</a:t>
              </a:r>
              <a:endParaRPr lang="en-US" altLang="ja-JP" sz="3200" dirty="0">
                <a:solidFill>
                  <a:srgbClr val="4472C4"/>
                </a:solidFill>
                <a:latin typeface="+mn-ea"/>
                <a:cs typeface="Meiryo" charset="-128"/>
              </a:endParaRPr>
            </a:p>
          </p:txBody>
        </p:sp>
        <p:sp>
          <p:nvSpPr>
            <p:cNvPr id="34" name="テキスト ボックス 33">
              <a:extLst>
                <a:ext uri="{FF2B5EF4-FFF2-40B4-BE49-F238E27FC236}">
                  <a16:creationId xmlns:a16="http://schemas.microsoft.com/office/drawing/2014/main" id="{9DB92F48-A0FD-AB46-B9FD-9B91D8DB11E8}"/>
                </a:ext>
              </a:extLst>
            </p:cNvPr>
            <p:cNvSpPr txBox="1"/>
            <p:nvPr/>
          </p:nvSpPr>
          <p:spPr>
            <a:xfrm>
              <a:off x="676577" y="4494596"/>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❹</a:t>
              </a:r>
              <a:endParaRPr lang="en-US" altLang="ja-JP" sz="3200">
                <a:solidFill>
                  <a:srgbClr val="4472C4"/>
                </a:solidFill>
                <a:latin typeface="+mn-ea"/>
                <a:cs typeface="Meiryo" charset="-128"/>
              </a:endParaRPr>
            </a:p>
          </p:txBody>
        </p:sp>
        <p:sp>
          <p:nvSpPr>
            <p:cNvPr id="35" name="テキスト ボックス 34">
              <a:extLst>
                <a:ext uri="{FF2B5EF4-FFF2-40B4-BE49-F238E27FC236}">
                  <a16:creationId xmlns:a16="http://schemas.microsoft.com/office/drawing/2014/main" id="{510170A3-0477-E0D5-2CD2-9B1CCFBFF486}"/>
                </a:ext>
              </a:extLst>
            </p:cNvPr>
            <p:cNvSpPr txBox="1"/>
            <p:nvPr/>
          </p:nvSpPr>
          <p:spPr>
            <a:xfrm>
              <a:off x="1081757" y="4553073"/>
              <a:ext cx="2944140" cy="369332"/>
            </a:xfrm>
            <a:prstGeom prst="rect">
              <a:avLst/>
            </a:prstGeom>
            <a:noFill/>
          </p:spPr>
          <p:txBody>
            <a:bodyPr wrap="square" rtlCol="0">
              <a:spAutoFit/>
            </a:bodyPr>
            <a:lstStyle/>
            <a:p>
              <a:pPr algn="ctr"/>
              <a:r>
                <a:rPr lang="ja-JP" altLang="en-US" dirty="0">
                  <a:latin typeface="+mn-ea"/>
                  <a:cs typeface="Meiryo" charset="-128"/>
                </a:rPr>
                <a:t>パソコン配列（</a:t>
              </a:r>
              <a:r>
                <a:rPr lang="en-US" altLang="ja-JP" dirty="0">
                  <a:latin typeface="+mn-ea"/>
                  <a:cs typeface="Meiryo" charset="-128"/>
                </a:rPr>
                <a:t>QWERTY</a:t>
              </a:r>
              <a:r>
                <a:rPr lang="ja-JP" altLang="en-US" dirty="0">
                  <a:latin typeface="+mn-ea"/>
                  <a:cs typeface="Meiryo" charset="-128"/>
                </a:rPr>
                <a:t>）</a:t>
              </a:r>
              <a:endParaRPr lang="ja-JP" altLang="ja-JP" kern="100" dirty="0">
                <a:latin typeface="+mn-ea"/>
                <a:cs typeface="Times New Roman" panose="02020603050405020304" pitchFamily="18" charset="0"/>
              </a:endParaRPr>
            </a:p>
          </p:txBody>
        </p:sp>
      </p:grpSp>
      <p:grpSp>
        <p:nvGrpSpPr>
          <p:cNvPr id="18" name="グループ化 17">
            <a:extLst>
              <a:ext uri="{FF2B5EF4-FFF2-40B4-BE49-F238E27FC236}">
                <a16:creationId xmlns:a16="http://schemas.microsoft.com/office/drawing/2014/main" id="{A1EA0FD2-CA2F-7E98-9B96-116F415DB312}"/>
              </a:ext>
            </a:extLst>
          </p:cNvPr>
          <p:cNvGrpSpPr>
            <a:grpSpLocks noChangeAspect="1"/>
          </p:cNvGrpSpPr>
          <p:nvPr/>
        </p:nvGrpSpPr>
        <p:grpSpPr>
          <a:xfrm>
            <a:off x="805343" y="5163868"/>
            <a:ext cx="2494423" cy="1422338"/>
            <a:chOff x="745614" y="5177824"/>
            <a:chExt cx="2042208" cy="1164481"/>
          </a:xfrm>
        </p:grpSpPr>
        <p:pic>
          <p:nvPicPr>
            <p:cNvPr id="2050" name="Picture 2">
              <a:extLst>
                <a:ext uri="{FF2B5EF4-FFF2-40B4-BE49-F238E27FC236}">
                  <a16:creationId xmlns:a16="http://schemas.microsoft.com/office/drawing/2014/main" id="{E3E88B0A-58E0-24FC-0AE1-B3E023AAC8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7970"/>
            <a:stretch/>
          </p:blipFill>
          <p:spPr bwMode="auto">
            <a:xfrm>
              <a:off x="745614" y="5177824"/>
              <a:ext cx="2042208" cy="116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 name="正方形/長方形 35">
              <a:extLst>
                <a:ext uri="{FF2B5EF4-FFF2-40B4-BE49-F238E27FC236}">
                  <a16:creationId xmlns:a16="http://schemas.microsoft.com/office/drawing/2014/main" id="{8742704D-A2E1-98AF-39B1-B9F435C61E45}"/>
                </a:ext>
              </a:extLst>
            </p:cNvPr>
            <p:cNvSpPr/>
            <p:nvPr/>
          </p:nvSpPr>
          <p:spPr>
            <a:xfrm>
              <a:off x="1022554" y="6079079"/>
              <a:ext cx="221873" cy="263226"/>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cxnSp>
        <p:nvCxnSpPr>
          <p:cNvPr id="38" name="直線矢印コネクタ 37">
            <a:extLst>
              <a:ext uri="{FF2B5EF4-FFF2-40B4-BE49-F238E27FC236}">
                <a16:creationId xmlns:a16="http://schemas.microsoft.com/office/drawing/2014/main" id="{3C9D3752-E24A-DE82-8432-E9B69C4D1DCE}"/>
              </a:ext>
            </a:extLst>
          </p:cNvPr>
          <p:cNvCxnSpPr>
            <a:cxnSpLocks/>
          </p:cNvCxnSpPr>
          <p:nvPr/>
        </p:nvCxnSpPr>
        <p:spPr>
          <a:xfrm flipH="1">
            <a:off x="4328042" y="5875037"/>
            <a:ext cx="396456"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1" name="グループ化 10">
            <a:extLst>
              <a:ext uri="{FF2B5EF4-FFF2-40B4-BE49-F238E27FC236}">
                <a16:creationId xmlns:a16="http://schemas.microsoft.com/office/drawing/2014/main" id="{F7927811-10D5-B566-E604-FFFFEDEB6200}"/>
              </a:ext>
            </a:extLst>
          </p:cNvPr>
          <p:cNvGrpSpPr>
            <a:grpSpLocks noChangeAspect="1"/>
          </p:cNvGrpSpPr>
          <p:nvPr/>
        </p:nvGrpSpPr>
        <p:grpSpPr>
          <a:xfrm>
            <a:off x="793751" y="2578914"/>
            <a:ext cx="2513905" cy="1465700"/>
            <a:chOff x="737230" y="2793743"/>
            <a:chExt cx="2058158" cy="1199982"/>
          </a:xfrm>
        </p:grpSpPr>
        <p:pic>
          <p:nvPicPr>
            <p:cNvPr id="2" name="Picture 3">
              <a:extLst>
                <a:ext uri="{FF2B5EF4-FFF2-40B4-BE49-F238E27FC236}">
                  <a16:creationId xmlns:a16="http://schemas.microsoft.com/office/drawing/2014/main" id="{C594CB3A-5F72-4DD4-9F37-F3DEC9E76D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965"/>
            <a:stretch/>
          </p:blipFill>
          <p:spPr bwMode="auto">
            <a:xfrm>
              <a:off x="753180" y="2793743"/>
              <a:ext cx="2042208" cy="11999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B2A23C2E-1D72-97B7-8648-BF255C3A97C7}"/>
                </a:ext>
              </a:extLst>
            </p:cNvPr>
            <p:cNvSpPr/>
            <p:nvPr/>
          </p:nvSpPr>
          <p:spPr>
            <a:xfrm>
              <a:off x="737230" y="3713811"/>
              <a:ext cx="221873" cy="263226"/>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17" name="グループ化 16">
            <a:extLst>
              <a:ext uri="{FF2B5EF4-FFF2-40B4-BE49-F238E27FC236}">
                <a16:creationId xmlns:a16="http://schemas.microsoft.com/office/drawing/2014/main" id="{050DF594-DE2D-8519-ACEB-A3AD7165B625}"/>
              </a:ext>
            </a:extLst>
          </p:cNvPr>
          <p:cNvGrpSpPr>
            <a:grpSpLocks noChangeAspect="1"/>
          </p:cNvGrpSpPr>
          <p:nvPr/>
        </p:nvGrpSpPr>
        <p:grpSpPr>
          <a:xfrm>
            <a:off x="5752774" y="5142187"/>
            <a:ext cx="2512321" cy="1465700"/>
            <a:chOff x="3670230" y="5159609"/>
            <a:chExt cx="2056861" cy="1199982"/>
          </a:xfrm>
        </p:grpSpPr>
        <p:pic>
          <p:nvPicPr>
            <p:cNvPr id="33" name="Picture 3">
              <a:extLst>
                <a:ext uri="{FF2B5EF4-FFF2-40B4-BE49-F238E27FC236}">
                  <a16:creationId xmlns:a16="http://schemas.microsoft.com/office/drawing/2014/main" id="{1B17787C-1DE2-BB2E-5D9D-61FC61105A2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965"/>
            <a:stretch/>
          </p:blipFill>
          <p:spPr bwMode="auto">
            <a:xfrm>
              <a:off x="3684883" y="5159609"/>
              <a:ext cx="2042208" cy="11999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18F94670-41FB-71B4-C513-14BADA97F240}"/>
                </a:ext>
              </a:extLst>
            </p:cNvPr>
            <p:cNvSpPr/>
            <p:nvPr/>
          </p:nvSpPr>
          <p:spPr>
            <a:xfrm>
              <a:off x="3670230" y="6080375"/>
              <a:ext cx="221873" cy="263226"/>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5" name="字幕 14">
            <a:extLst>
              <a:ext uri="{FF2B5EF4-FFF2-40B4-BE49-F238E27FC236}">
                <a16:creationId xmlns:a16="http://schemas.microsoft.com/office/drawing/2014/main" id="{634B47ED-EA01-6904-8D8D-C248E3320AC9}"/>
              </a:ext>
            </a:extLst>
          </p:cNvPr>
          <p:cNvSpPr txBox="1">
            <a:spLocks/>
          </p:cNvSpPr>
          <p:nvPr/>
        </p:nvSpPr>
        <p:spPr>
          <a:xfrm>
            <a:off x="539552" y="1098669"/>
            <a:ext cx="8240660" cy="41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mn-ea"/>
              </a:rPr>
              <a:t>キーボードの配列の切り替え方</a:t>
            </a:r>
          </a:p>
          <a:p>
            <a:pPr marL="0" indent="0">
              <a:buNone/>
            </a:pPr>
            <a:endParaRPr lang="ja-JP" altLang="en-US" sz="2200" dirty="0">
              <a:latin typeface="+mn-ea"/>
            </a:endParaRPr>
          </a:p>
        </p:txBody>
      </p:sp>
      <p:grpSp>
        <p:nvGrpSpPr>
          <p:cNvPr id="12" name="グループ化 11">
            <a:extLst>
              <a:ext uri="{FF2B5EF4-FFF2-40B4-BE49-F238E27FC236}">
                <a16:creationId xmlns:a16="http://schemas.microsoft.com/office/drawing/2014/main" id="{2A2537E5-3C31-9E5F-FAA7-06262FAA1F1E}"/>
              </a:ext>
            </a:extLst>
          </p:cNvPr>
          <p:cNvGrpSpPr>
            <a:grpSpLocks noChangeAspect="1"/>
          </p:cNvGrpSpPr>
          <p:nvPr/>
        </p:nvGrpSpPr>
        <p:grpSpPr>
          <a:xfrm>
            <a:off x="5752336" y="2468132"/>
            <a:ext cx="2487252" cy="1687265"/>
            <a:chOff x="3670230" y="2778967"/>
            <a:chExt cx="2042209" cy="1385363"/>
          </a:xfrm>
        </p:grpSpPr>
        <p:pic>
          <p:nvPicPr>
            <p:cNvPr id="2052" name="Picture 4">
              <a:extLst>
                <a:ext uri="{FF2B5EF4-FFF2-40B4-BE49-F238E27FC236}">
                  <a16:creationId xmlns:a16="http://schemas.microsoft.com/office/drawing/2014/main" id="{13250569-56D1-350A-FFFE-161A249885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1841"/>
            <a:stretch/>
          </p:blipFill>
          <p:spPr bwMode="auto">
            <a:xfrm>
              <a:off x="3670230" y="2778967"/>
              <a:ext cx="2042209" cy="1385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33" name="正方形/長方形 1032">
              <a:extLst>
                <a:ext uri="{FF2B5EF4-FFF2-40B4-BE49-F238E27FC236}">
                  <a16:creationId xmlns:a16="http://schemas.microsoft.com/office/drawing/2014/main" id="{02907AC2-5C42-E763-1E3E-85371617C649}"/>
                </a:ext>
              </a:extLst>
            </p:cNvPr>
            <p:cNvSpPr/>
            <p:nvPr/>
          </p:nvSpPr>
          <p:spPr>
            <a:xfrm>
              <a:off x="3674404" y="3951984"/>
              <a:ext cx="267784" cy="187293"/>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grpSp>
      <p:sp>
        <p:nvSpPr>
          <p:cNvPr id="30" name="Slide Number Placeholder 5">
            <a:extLst>
              <a:ext uri="{FF2B5EF4-FFF2-40B4-BE49-F238E27FC236}">
                <a16:creationId xmlns:a16="http://schemas.microsoft.com/office/drawing/2014/main" id="{6CC4D423-6022-D66E-3382-D34E3285CB05}"/>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p>
        </p:txBody>
      </p:sp>
      <p:sp>
        <p:nvSpPr>
          <p:cNvPr id="8" name="字幕 14">
            <a:extLst>
              <a:ext uri="{FF2B5EF4-FFF2-40B4-BE49-F238E27FC236}">
                <a16:creationId xmlns:a16="http://schemas.microsoft.com/office/drawing/2014/main" id="{3AF4E1AE-8C7A-E9B1-B944-8BA81BFE90FC}"/>
              </a:ext>
            </a:extLst>
          </p:cNvPr>
          <p:cNvSpPr txBox="1">
            <a:spLocks/>
          </p:cNvSpPr>
          <p:nvPr/>
        </p:nvSpPr>
        <p:spPr>
          <a:xfrm>
            <a:off x="5211464" y="1269258"/>
            <a:ext cx="3898233"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50000"/>
              </a:lnSpc>
              <a:buNone/>
            </a:pPr>
            <a:r>
              <a:rPr lang="en-US" altLang="ja-JP" sz="1600" dirty="0">
                <a:solidFill>
                  <a:srgbClr val="4472C4"/>
                </a:solidFill>
                <a:latin typeface="+mn-ea"/>
              </a:rPr>
              <a:t>※</a:t>
            </a:r>
            <a:r>
              <a:rPr lang="ja-JP" altLang="en-US" sz="1600" dirty="0">
                <a:solidFill>
                  <a:srgbClr val="4472C4"/>
                </a:solidFill>
                <a:latin typeface="+mn-ea"/>
              </a:rPr>
              <a:t>機種によって異なる場合があります</a:t>
            </a:r>
          </a:p>
        </p:txBody>
      </p:sp>
      <p:cxnSp>
        <p:nvCxnSpPr>
          <p:cNvPr id="10" name="直線矢印コネクタ 9">
            <a:extLst>
              <a:ext uri="{FF2B5EF4-FFF2-40B4-BE49-F238E27FC236}">
                <a16:creationId xmlns:a16="http://schemas.microsoft.com/office/drawing/2014/main" id="{D7569FB6-A206-85C2-2E5B-8251AEDD1E16}"/>
              </a:ext>
            </a:extLst>
          </p:cNvPr>
          <p:cNvCxnSpPr>
            <a:cxnSpLocks/>
          </p:cNvCxnSpPr>
          <p:nvPr/>
        </p:nvCxnSpPr>
        <p:spPr>
          <a:xfrm rot="5400000" flipH="1">
            <a:off x="1856890" y="4361790"/>
            <a:ext cx="396456"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13678343-1F54-2333-DF65-0CF8A8C235E8}"/>
              </a:ext>
            </a:extLst>
          </p:cNvPr>
          <p:cNvCxnSpPr>
            <a:cxnSpLocks/>
          </p:cNvCxnSpPr>
          <p:nvPr/>
        </p:nvCxnSpPr>
        <p:spPr>
          <a:xfrm rot="16200000" flipH="1">
            <a:off x="6776362" y="4398367"/>
            <a:ext cx="396456"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06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2952010-0AF0-0780-6406-9D945C929D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970"/>
          <a:stretch/>
        </p:blipFill>
        <p:spPr bwMode="auto">
          <a:xfrm>
            <a:off x="719335" y="3541382"/>
            <a:ext cx="3538622" cy="201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4" name="タイトル 3">
            <a:extLst>
              <a:ext uri="{FF2B5EF4-FFF2-40B4-BE49-F238E27FC236}">
                <a16:creationId xmlns:a16="http://schemas.microsoft.com/office/drawing/2014/main" id="{752B75AC-8FD0-6E51-C611-5327DB42C879}"/>
              </a:ext>
            </a:extLst>
          </p:cNvPr>
          <p:cNvSpPr>
            <a:spLocks noGrp="1"/>
          </p:cNvSpPr>
          <p:nvPr>
            <p:ph type="ctrTitle"/>
          </p:nvPr>
        </p:nvSpPr>
        <p:spPr/>
        <p:txBody>
          <a:bodyPr/>
          <a:lstStyle/>
          <a:p>
            <a:r>
              <a:rPr lang="ja-JP" altLang="en-US">
                <a:latin typeface="+mn-ea"/>
                <a:ea typeface="+mn-ea"/>
              </a:rPr>
              <a:t>キーボードの切り替え</a:t>
            </a:r>
          </a:p>
        </p:txBody>
      </p:sp>
      <p:sp>
        <p:nvSpPr>
          <p:cNvPr id="1075" name="タイトル 1">
            <a:extLst>
              <a:ext uri="{FF2B5EF4-FFF2-40B4-BE49-F238E27FC236}">
                <a16:creationId xmlns:a16="http://schemas.microsoft.com/office/drawing/2014/main" id="{6192E6AF-1E50-6262-5C50-CDDF2423A6A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latin typeface="+mn-ea"/>
                <a:ea typeface="+mn-ea"/>
              </a:rPr>
              <a:t>1-C</a:t>
            </a:r>
            <a:endParaRPr kumimoji="0" lang="ja-JP" altLang="en-US" kern="0" dirty="0">
              <a:solidFill>
                <a:sysClr val="windowText" lastClr="000000"/>
              </a:solidFill>
              <a:latin typeface="+mn-ea"/>
              <a:ea typeface="+mn-ea"/>
            </a:endParaRPr>
          </a:p>
        </p:txBody>
      </p:sp>
      <p:sp>
        <p:nvSpPr>
          <p:cNvPr id="7" name="字幕 14">
            <a:extLst>
              <a:ext uri="{FF2B5EF4-FFF2-40B4-BE49-F238E27FC236}">
                <a16:creationId xmlns:a16="http://schemas.microsoft.com/office/drawing/2014/main" id="{6BC3FA52-D874-DF9A-A751-B796320CE81C}"/>
              </a:ext>
            </a:extLst>
          </p:cNvPr>
          <p:cNvSpPr txBox="1">
            <a:spLocks/>
          </p:cNvSpPr>
          <p:nvPr/>
        </p:nvSpPr>
        <p:spPr>
          <a:xfrm>
            <a:off x="539552" y="1098669"/>
            <a:ext cx="8240660" cy="41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a:latin typeface="+mn-ea"/>
              </a:rPr>
              <a:t>キーボードの配列の切り替え方</a:t>
            </a:r>
          </a:p>
          <a:p>
            <a:pPr marL="0" indent="0">
              <a:buNone/>
            </a:pPr>
            <a:endParaRPr lang="ja-JP" altLang="en-US" sz="2200">
              <a:latin typeface="+mn-ea"/>
            </a:endParaRPr>
          </a:p>
        </p:txBody>
      </p:sp>
      <p:sp>
        <p:nvSpPr>
          <p:cNvPr id="25" name="Slide Number Placeholder 5">
            <a:extLst>
              <a:ext uri="{FF2B5EF4-FFF2-40B4-BE49-F238E27FC236}">
                <a16:creationId xmlns:a16="http://schemas.microsoft.com/office/drawing/2014/main" id="{0ABBB82E-48BD-083B-598B-678CD23E6982}"/>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07A77038-27BD-0091-17A1-A49128FB2A33}"/>
              </a:ext>
            </a:extLst>
          </p:cNvPr>
          <p:cNvSpPr txBox="1">
            <a:spLocks/>
          </p:cNvSpPr>
          <p:nvPr/>
        </p:nvSpPr>
        <p:spPr>
          <a:xfrm>
            <a:off x="5211464" y="1269258"/>
            <a:ext cx="3898233"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50000"/>
              </a:lnSpc>
              <a:buNone/>
            </a:pPr>
            <a:r>
              <a:rPr lang="en-US" altLang="ja-JP" sz="1600" dirty="0">
                <a:solidFill>
                  <a:srgbClr val="4472C4"/>
                </a:solidFill>
                <a:latin typeface="+mn-ea"/>
              </a:rPr>
              <a:t>※</a:t>
            </a:r>
            <a:r>
              <a:rPr lang="ja-JP" altLang="en-US" sz="1600" dirty="0">
                <a:solidFill>
                  <a:srgbClr val="4472C4"/>
                </a:solidFill>
                <a:latin typeface="+mn-ea"/>
              </a:rPr>
              <a:t>機種によって異なる場合があります</a:t>
            </a:r>
          </a:p>
        </p:txBody>
      </p:sp>
      <p:sp>
        <p:nvSpPr>
          <p:cNvPr id="16" name="テキスト ボックス 15">
            <a:extLst>
              <a:ext uri="{FF2B5EF4-FFF2-40B4-BE49-F238E27FC236}">
                <a16:creationId xmlns:a16="http://schemas.microsoft.com/office/drawing/2014/main" id="{AE7C888A-D7B1-7FAA-87D3-6EC9FE0E3DFF}"/>
              </a:ext>
            </a:extLst>
          </p:cNvPr>
          <p:cNvSpPr txBox="1"/>
          <p:nvPr/>
        </p:nvSpPr>
        <p:spPr>
          <a:xfrm>
            <a:off x="1183653" y="1762776"/>
            <a:ext cx="2715621" cy="430887"/>
          </a:xfrm>
          <a:prstGeom prst="rect">
            <a:avLst/>
          </a:prstGeom>
          <a:noFill/>
        </p:spPr>
        <p:txBody>
          <a:bodyPr wrap="square" rtlCol="0">
            <a:spAutoFit/>
          </a:bodyPr>
          <a:lstStyle/>
          <a:p>
            <a:r>
              <a:rPr lang="ja-JP" altLang="en-US" sz="2200" dirty="0">
                <a:solidFill>
                  <a:srgbClr val="4472C4"/>
                </a:solidFill>
                <a:latin typeface="+mn-ea"/>
              </a:rPr>
              <a:t>英大文字の入力方法</a:t>
            </a:r>
          </a:p>
        </p:txBody>
      </p:sp>
      <p:sp>
        <p:nvSpPr>
          <p:cNvPr id="17" name="テキスト ボックス 16">
            <a:extLst>
              <a:ext uri="{FF2B5EF4-FFF2-40B4-BE49-F238E27FC236}">
                <a16:creationId xmlns:a16="http://schemas.microsoft.com/office/drawing/2014/main" id="{39A0AF28-7938-6E93-51C1-97DD73EDC01C}"/>
              </a:ext>
            </a:extLst>
          </p:cNvPr>
          <p:cNvSpPr txBox="1"/>
          <p:nvPr/>
        </p:nvSpPr>
        <p:spPr>
          <a:xfrm>
            <a:off x="5244726" y="1762776"/>
            <a:ext cx="2865715" cy="430887"/>
          </a:xfrm>
          <a:prstGeom prst="rect">
            <a:avLst/>
          </a:prstGeom>
          <a:noFill/>
        </p:spPr>
        <p:txBody>
          <a:bodyPr wrap="square" rtlCol="0">
            <a:spAutoFit/>
          </a:bodyPr>
          <a:lstStyle/>
          <a:p>
            <a:r>
              <a:rPr lang="ja-JP" altLang="en-US" sz="2200" dirty="0">
                <a:solidFill>
                  <a:srgbClr val="4472C4"/>
                </a:solidFill>
                <a:latin typeface="+mn-ea"/>
              </a:rPr>
              <a:t>キーボードの切り替え</a:t>
            </a:r>
          </a:p>
        </p:txBody>
      </p:sp>
      <p:grpSp>
        <p:nvGrpSpPr>
          <p:cNvPr id="19" name="グループ化 18">
            <a:extLst>
              <a:ext uri="{FF2B5EF4-FFF2-40B4-BE49-F238E27FC236}">
                <a16:creationId xmlns:a16="http://schemas.microsoft.com/office/drawing/2014/main" id="{61AE5772-E580-9177-B003-833FE2B7F158}"/>
              </a:ext>
            </a:extLst>
          </p:cNvPr>
          <p:cNvGrpSpPr/>
          <p:nvPr/>
        </p:nvGrpSpPr>
        <p:grpSpPr>
          <a:xfrm>
            <a:off x="599467" y="2249540"/>
            <a:ext cx="3786249" cy="795795"/>
            <a:chOff x="1145866" y="2249540"/>
            <a:chExt cx="3786249" cy="795795"/>
          </a:xfrm>
        </p:grpSpPr>
        <p:sp>
          <p:nvSpPr>
            <p:cNvPr id="23" name="テキスト ボックス 22">
              <a:extLst>
                <a:ext uri="{FF2B5EF4-FFF2-40B4-BE49-F238E27FC236}">
                  <a16:creationId xmlns:a16="http://schemas.microsoft.com/office/drawing/2014/main" id="{63A1E6AE-0D47-2612-43EB-D0B72E2FE63F}"/>
                </a:ext>
              </a:extLst>
            </p:cNvPr>
            <p:cNvSpPr txBox="1"/>
            <p:nvPr/>
          </p:nvSpPr>
          <p:spPr>
            <a:xfrm>
              <a:off x="1660047" y="2289615"/>
              <a:ext cx="3272068" cy="755720"/>
            </a:xfrm>
            <a:prstGeom prst="rect">
              <a:avLst/>
            </a:prstGeom>
            <a:noFill/>
          </p:spPr>
          <p:txBody>
            <a:bodyPr wrap="square" rtlCol="0">
              <a:spAutoFit/>
            </a:bodyPr>
            <a:lstStyle/>
            <a:p>
              <a:pPr>
                <a:lnSpc>
                  <a:spcPct val="130000"/>
                </a:lnSpc>
              </a:pPr>
              <a:r>
                <a:rPr lang="ja-JP" altLang="en-US" dirty="0">
                  <a:latin typeface="+mn-ea"/>
                </a:rPr>
                <a:t>赤枠内　   を押してから英字を入力すると大文字になります</a:t>
              </a:r>
            </a:p>
          </p:txBody>
        </p:sp>
        <p:sp>
          <p:nvSpPr>
            <p:cNvPr id="37" name="テキスト ボックス 36">
              <a:extLst>
                <a:ext uri="{FF2B5EF4-FFF2-40B4-BE49-F238E27FC236}">
                  <a16:creationId xmlns:a16="http://schemas.microsoft.com/office/drawing/2014/main" id="{774B1B8B-C4EE-CEC6-AF70-92D551041586}"/>
                </a:ext>
              </a:extLst>
            </p:cNvPr>
            <p:cNvSpPr txBox="1"/>
            <p:nvPr/>
          </p:nvSpPr>
          <p:spPr>
            <a:xfrm>
              <a:off x="1145866" y="2249540"/>
              <a:ext cx="62789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❺</a:t>
              </a:r>
              <a:endParaRPr lang="en-US" altLang="ja-JP" sz="3200" dirty="0">
                <a:solidFill>
                  <a:srgbClr val="4472C4"/>
                </a:solidFill>
                <a:latin typeface="+mn-ea"/>
                <a:cs typeface="Meiryo" charset="-128"/>
              </a:endParaRPr>
            </a:p>
          </p:txBody>
        </p:sp>
        <p:pic>
          <p:nvPicPr>
            <p:cNvPr id="3" name="図 2" descr="日本語ローマ字入力キーボードの大文字切り替えのキーの画像">
              <a:extLst>
                <a:ext uri="{FF2B5EF4-FFF2-40B4-BE49-F238E27FC236}">
                  <a16:creationId xmlns:a16="http://schemas.microsoft.com/office/drawing/2014/main" id="{51DE0FBF-8E10-6CB7-8AF8-CC9E062598BF}"/>
                </a:ext>
              </a:extLst>
            </p:cNvPr>
            <p:cNvPicPr>
              <a:picLocks noChangeAspect="1"/>
            </p:cNvPicPr>
            <p:nvPr/>
          </p:nvPicPr>
          <p:blipFill rotWithShape="1">
            <a:blip r:embed="rId7"/>
            <a:srcRect l="956" t="6446" r="88383" b="56245"/>
            <a:stretch/>
          </p:blipFill>
          <p:spPr>
            <a:xfrm>
              <a:off x="2487912" y="2376697"/>
              <a:ext cx="294539" cy="288000"/>
            </a:xfrm>
            <a:prstGeom prst="rect">
              <a:avLst/>
            </a:prstGeom>
            <a:ln w="9525">
              <a:noFill/>
            </a:ln>
          </p:spPr>
        </p:pic>
      </p:grpSp>
      <p:sp>
        <p:nvSpPr>
          <p:cNvPr id="6" name="正方形/長方形 5">
            <a:extLst>
              <a:ext uri="{FF2B5EF4-FFF2-40B4-BE49-F238E27FC236}">
                <a16:creationId xmlns:a16="http://schemas.microsoft.com/office/drawing/2014/main" id="{38DCEE40-6E9F-9935-46F4-20B233EBB49E}"/>
              </a:ext>
            </a:extLst>
          </p:cNvPr>
          <p:cNvSpPr/>
          <p:nvPr/>
        </p:nvSpPr>
        <p:spPr>
          <a:xfrm>
            <a:off x="728801" y="4618831"/>
            <a:ext cx="417065" cy="392447"/>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10" name="Picture 2">
            <a:extLst>
              <a:ext uri="{FF2B5EF4-FFF2-40B4-BE49-F238E27FC236}">
                <a16:creationId xmlns:a16="http://schemas.microsoft.com/office/drawing/2014/main" id="{06BDD539-097B-8210-9A98-8C74DB8AF0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970"/>
          <a:stretch/>
        </p:blipFill>
        <p:spPr bwMode="auto">
          <a:xfrm>
            <a:off x="4920964" y="3545040"/>
            <a:ext cx="3538622" cy="201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17F42DB-91CE-AA93-B21B-2347BD41D50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3728" r="34602" b="1"/>
          <a:stretch/>
        </p:blipFill>
        <p:spPr bwMode="auto">
          <a:xfrm>
            <a:off x="6123833" y="3871535"/>
            <a:ext cx="2300832" cy="28955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301975A9-870A-4FB2-ABB5-AA37D78BE707}"/>
              </a:ext>
            </a:extLst>
          </p:cNvPr>
          <p:cNvSpPr/>
          <p:nvPr/>
        </p:nvSpPr>
        <p:spPr>
          <a:xfrm>
            <a:off x="5364113" y="5112460"/>
            <a:ext cx="417065" cy="392447"/>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12" name="グラフィックス 11" descr="矢印: 反時計回りの曲線 単色塗りつぶし">
            <a:extLst>
              <a:ext uri="{FF2B5EF4-FFF2-40B4-BE49-F238E27FC236}">
                <a16:creationId xmlns:a16="http://schemas.microsoft.com/office/drawing/2014/main" id="{C573C07F-F9D2-B8A6-B79D-BDB9AEDCE2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409830">
            <a:off x="5457491" y="5446126"/>
            <a:ext cx="878806" cy="878807"/>
          </a:xfrm>
          <a:prstGeom prst="rect">
            <a:avLst/>
          </a:prstGeom>
          <a:effectLst/>
        </p:spPr>
      </p:pic>
      <p:grpSp>
        <p:nvGrpSpPr>
          <p:cNvPr id="24" name="グループ化 23">
            <a:extLst>
              <a:ext uri="{FF2B5EF4-FFF2-40B4-BE49-F238E27FC236}">
                <a16:creationId xmlns:a16="http://schemas.microsoft.com/office/drawing/2014/main" id="{5EF12727-317B-FB59-D191-164C6321A25B}"/>
              </a:ext>
            </a:extLst>
          </p:cNvPr>
          <p:cNvGrpSpPr/>
          <p:nvPr/>
        </p:nvGrpSpPr>
        <p:grpSpPr>
          <a:xfrm>
            <a:off x="4913589" y="2249540"/>
            <a:ext cx="4196108" cy="1168713"/>
            <a:chOff x="5270428" y="2249540"/>
            <a:chExt cx="4196108" cy="1168713"/>
          </a:xfrm>
        </p:grpSpPr>
        <p:sp>
          <p:nvSpPr>
            <p:cNvPr id="15" name="テキスト ボックス 14">
              <a:extLst>
                <a:ext uri="{FF2B5EF4-FFF2-40B4-BE49-F238E27FC236}">
                  <a16:creationId xmlns:a16="http://schemas.microsoft.com/office/drawing/2014/main" id="{CB4C4810-5055-AFBF-AC39-FA9E9E284B38}"/>
                </a:ext>
              </a:extLst>
            </p:cNvPr>
            <p:cNvSpPr txBox="1"/>
            <p:nvPr/>
          </p:nvSpPr>
          <p:spPr>
            <a:xfrm>
              <a:off x="5727482" y="2302435"/>
              <a:ext cx="3739054" cy="1115818"/>
            </a:xfrm>
            <a:prstGeom prst="rect">
              <a:avLst/>
            </a:prstGeom>
            <a:noFill/>
          </p:spPr>
          <p:txBody>
            <a:bodyPr wrap="square" rtlCol="0">
              <a:spAutoFit/>
            </a:bodyPr>
            <a:lstStyle/>
            <a:p>
              <a:pPr>
                <a:lnSpc>
                  <a:spcPct val="130000"/>
                </a:lnSpc>
              </a:pPr>
              <a:r>
                <a:rPr lang="ja-JP" altLang="en-US" dirty="0">
                  <a:latin typeface="+mn-ea"/>
                </a:rPr>
                <a:t>赤枠内　 　ボタンを長押しすると</a:t>
              </a:r>
              <a:endParaRPr lang="en-US" altLang="ja-JP" dirty="0">
                <a:latin typeface="+mn-ea"/>
              </a:endParaRPr>
            </a:p>
            <a:p>
              <a:pPr>
                <a:lnSpc>
                  <a:spcPct val="130000"/>
                </a:lnSpc>
              </a:pPr>
              <a:r>
                <a:rPr lang="ja-JP" altLang="en-US" dirty="0">
                  <a:latin typeface="+mn-ea"/>
                </a:rPr>
                <a:t>選択画面が表示されるので</a:t>
              </a:r>
            </a:p>
            <a:p>
              <a:pPr>
                <a:lnSpc>
                  <a:spcPct val="130000"/>
                </a:lnSpc>
              </a:pPr>
              <a:r>
                <a:rPr lang="ja-JP" altLang="en-US" dirty="0">
                  <a:latin typeface="+mn-ea"/>
                </a:rPr>
                <a:t>変更したいキーボードを押します</a:t>
              </a:r>
            </a:p>
          </p:txBody>
        </p:sp>
        <p:sp>
          <p:nvSpPr>
            <p:cNvPr id="36" name="テキスト ボックス 35">
              <a:extLst>
                <a:ext uri="{FF2B5EF4-FFF2-40B4-BE49-F238E27FC236}">
                  <a16:creationId xmlns:a16="http://schemas.microsoft.com/office/drawing/2014/main" id="{E39703FD-B6FC-AB9C-B283-6CD38B565655}"/>
                </a:ext>
              </a:extLst>
            </p:cNvPr>
            <p:cNvSpPr txBox="1"/>
            <p:nvPr/>
          </p:nvSpPr>
          <p:spPr>
            <a:xfrm>
              <a:off x="5270428" y="2249540"/>
              <a:ext cx="62789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❻</a:t>
              </a:r>
              <a:endParaRPr lang="en-US" altLang="ja-JP" sz="3200" dirty="0">
                <a:solidFill>
                  <a:srgbClr val="4472C4"/>
                </a:solidFill>
                <a:latin typeface="+mn-ea"/>
                <a:cs typeface="Meiryo" charset="-128"/>
              </a:endParaRPr>
            </a:p>
          </p:txBody>
        </p:sp>
        <p:pic>
          <p:nvPicPr>
            <p:cNvPr id="13" name="図 12" descr="日本語かなキーボードの画像">
              <a:extLst>
                <a:ext uri="{FF2B5EF4-FFF2-40B4-BE49-F238E27FC236}">
                  <a16:creationId xmlns:a16="http://schemas.microsoft.com/office/drawing/2014/main" id="{33086967-801F-7860-F562-2FA0DB1ABA04}"/>
                </a:ext>
              </a:extLst>
            </p:cNvPr>
            <p:cNvPicPr>
              <a:picLocks noChangeAspect="1"/>
            </p:cNvPicPr>
            <p:nvPr/>
          </p:nvPicPr>
          <p:blipFill rotWithShape="1">
            <a:blip r:embed="rId11"/>
            <a:srcRect l="1051" t="84261" r="91793" b="5600"/>
            <a:stretch/>
          </p:blipFill>
          <p:spPr>
            <a:xfrm>
              <a:off x="6552074" y="2390474"/>
              <a:ext cx="278506" cy="288000"/>
            </a:xfrm>
            <a:prstGeom prst="rect">
              <a:avLst/>
            </a:prstGeom>
            <a:ln w="9525">
              <a:noFill/>
            </a:ln>
          </p:spPr>
        </p:pic>
      </p:grpSp>
    </p:spTree>
    <p:extLst>
      <p:ext uri="{BB962C8B-B14F-4D97-AF65-F5344CB8AC3E}">
        <p14:creationId xmlns:p14="http://schemas.microsoft.com/office/powerpoint/2010/main" val="2021899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16029" y="2313608"/>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メールの使い方</a:t>
            </a:r>
          </a:p>
        </p:txBody>
      </p:sp>
      <p:sp>
        <p:nvSpPr>
          <p:cNvPr id="3" name="テキスト ボックス 2">
            <a:extLst>
              <a:ext uri="{FF2B5EF4-FFF2-40B4-BE49-F238E27FC236}">
                <a16:creationId xmlns:a16="http://schemas.microsoft.com/office/drawing/2014/main" id="{FCCD213E-C1A7-04D4-EF08-2DA1D4929E88}"/>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rPr>
              <a:t>2</a:t>
            </a:r>
            <a:endParaRPr kumimoji="1" lang="ja-JP" altLang="en-US" sz="8800" b="1" dirty="0">
              <a:solidFill>
                <a:srgbClr val="4472C4"/>
              </a:solidFill>
            </a:endParaRPr>
          </a:p>
        </p:txBody>
      </p:sp>
      <p:pic>
        <p:nvPicPr>
          <p:cNvPr id="4" name="図 3" descr="アイコン&#10;&#10;自動的に生成された説明">
            <a:extLst>
              <a:ext uri="{FF2B5EF4-FFF2-40B4-BE49-F238E27FC236}">
                <a16:creationId xmlns:a16="http://schemas.microsoft.com/office/drawing/2014/main" id="{96C07EC8-F6C2-7232-75C3-3EF4AB496827}"/>
              </a:ext>
            </a:extLst>
          </p:cNvPr>
          <p:cNvPicPr>
            <a:picLocks noChangeAspect="1"/>
          </p:cNvPicPr>
          <p:nvPr/>
        </p:nvPicPr>
        <p:blipFill>
          <a:blip r:embed="rId3"/>
          <a:stretch>
            <a:fillRect/>
          </a:stretch>
        </p:blipFill>
        <p:spPr>
          <a:xfrm>
            <a:off x="6326913" y="4365007"/>
            <a:ext cx="1909027" cy="2029092"/>
          </a:xfrm>
          <a:prstGeom prst="rect">
            <a:avLst/>
          </a:prstGeom>
        </p:spPr>
      </p:pic>
      <p:sp>
        <p:nvSpPr>
          <p:cNvPr id="5" name="Slide Number Placeholder 5">
            <a:extLst>
              <a:ext uri="{FF2B5EF4-FFF2-40B4-BE49-F238E27FC236}">
                <a16:creationId xmlns:a16="http://schemas.microsoft.com/office/drawing/2014/main" id="{39D7F124-859E-B2E0-A208-7A4D1DEB06CE}"/>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p>
        </p:txBody>
      </p:sp>
    </p:spTree>
    <p:extLst>
      <p:ext uri="{BB962C8B-B14F-4D97-AF65-F5344CB8AC3E}">
        <p14:creationId xmlns:p14="http://schemas.microsoft.com/office/powerpoint/2010/main" val="2726910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メールの特徴とメリット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13B63D09-81AD-3DB9-C945-BDF2A0A35CBA}"/>
              </a:ext>
            </a:extLst>
          </p:cNvPr>
          <p:cNvSpPr txBox="1">
            <a:spLocks noChangeAspect="1"/>
          </p:cNvSpPr>
          <p:nvPr/>
        </p:nvSpPr>
        <p:spPr>
          <a:xfrm flipH="1">
            <a:off x="936472" y="3192359"/>
            <a:ext cx="4051846" cy="369332"/>
          </a:xfrm>
          <a:prstGeom prst="rect">
            <a:avLst/>
          </a:prstGeom>
          <a:noFill/>
        </p:spPr>
        <p:txBody>
          <a:bodyPr wrap="square" rtlCol="0">
            <a:spAutoFit/>
          </a:bodyPr>
          <a:lstStyle/>
          <a:p>
            <a:r>
              <a:rPr kumimoji="1" lang="en-US" altLang="ja-JP">
                <a:solidFill>
                  <a:schemeClr val="bg1"/>
                </a:solidFill>
                <a:latin typeface="BIZ UDPゴシック" panose="020B0400000000000000" pitchFamily="50" charset="-128"/>
                <a:ea typeface="BIZ UDPゴシック" panose="020B0400000000000000" pitchFamily="50" charset="-128"/>
              </a:rPr>
              <a:t>Gmail</a:t>
            </a:r>
            <a:r>
              <a:rPr kumimoji="1" lang="ja-JP" altLang="en-US">
                <a:solidFill>
                  <a:schemeClr val="bg1"/>
                </a:solidFill>
                <a:latin typeface="BIZ UDPゴシック" panose="020B0400000000000000" pitchFamily="50" charset="-128"/>
                <a:ea typeface="BIZ UDPゴシック" panose="020B0400000000000000" pitchFamily="50" charset="-128"/>
              </a:rPr>
              <a:t>の特徴</a:t>
            </a:r>
          </a:p>
        </p:txBody>
      </p:sp>
      <p:sp>
        <p:nvSpPr>
          <p:cNvPr id="5" name="サブタイトル 2">
            <a:extLst>
              <a:ext uri="{FF2B5EF4-FFF2-40B4-BE49-F238E27FC236}">
                <a16:creationId xmlns:a16="http://schemas.microsoft.com/office/drawing/2014/main" id="{AFFE2BA2-83A4-2110-BDE6-208CBBA21546}"/>
              </a:ext>
            </a:extLst>
          </p:cNvPr>
          <p:cNvSpPr txBox="1">
            <a:spLocks/>
          </p:cNvSpPr>
          <p:nvPr/>
        </p:nvSpPr>
        <p:spPr>
          <a:xfrm>
            <a:off x="1074425" y="4266974"/>
            <a:ext cx="7619631" cy="2445019"/>
          </a:xfrm>
          <a:prstGeom prst="rect">
            <a:avLst/>
          </a:prstGeom>
          <a:ln>
            <a:noFill/>
          </a:ln>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ja-JP" altLang="en-US" sz="2400" dirty="0">
                <a:solidFill>
                  <a:srgbClr val="4472C4"/>
                </a:solidFill>
                <a:latin typeface="BIZ UDPゴシック" panose="020B0400000000000000" pitchFamily="50" charset="-128"/>
                <a:ea typeface="BIZ UDPゴシック" panose="020B0400000000000000" pitchFamily="50" charset="-128"/>
              </a:rPr>
              <a:t>■</a:t>
            </a:r>
            <a:r>
              <a:rPr lang="en-US" altLang="ja-JP" sz="2400" dirty="0">
                <a:solidFill>
                  <a:srgbClr val="4472C4"/>
                </a:solidFill>
                <a:latin typeface="BIZ UDPゴシック" panose="020B0400000000000000" pitchFamily="50" charset="-128"/>
                <a:ea typeface="BIZ UDPゴシック" panose="020B0400000000000000" pitchFamily="50" charset="-128"/>
              </a:rPr>
              <a:t>iCloud</a:t>
            </a:r>
            <a:r>
              <a:rPr lang="ja-JP" altLang="en-US" sz="2400" dirty="0">
                <a:solidFill>
                  <a:srgbClr val="4472C4"/>
                </a:solidFill>
                <a:latin typeface="BIZ UDPゴシック" panose="020B0400000000000000" pitchFamily="50" charset="-128"/>
                <a:ea typeface="BIZ UDPゴシック" panose="020B0400000000000000" pitchFamily="50" charset="-128"/>
              </a:rPr>
              <a:t>メールの特徴</a:t>
            </a:r>
            <a:endParaRPr lang="en-US" altLang="ja-JP" sz="2400" dirty="0">
              <a:solidFill>
                <a:srgbClr val="4472C4"/>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iCloud</a:t>
            </a:r>
            <a:r>
              <a:rPr lang="ja-JP" altLang="en-US" sz="2400" dirty="0">
                <a:latin typeface="BIZ UDPゴシック" panose="020B0400000000000000" pitchFamily="50" charset="-128"/>
                <a:ea typeface="BIZ UDPゴシック" panose="020B0400000000000000" pitchFamily="50" charset="-128"/>
              </a:rPr>
              <a:t>メールは</a:t>
            </a:r>
            <a:r>
              <a:rPr lang="en-US" altLang="ja-JP" sz="2400" dirty="0">
                <a:latin typeface="BIZ UDPゴシック" panose="020B0400000000000000" pitchFamily="50" charset="-128"/>
                <a:ea typeface="BIZ UDPゴシック" panose="020B0400000000000000" pitchFamily="50" charset="-128"/>
              </a:rPr>
              <a:t>Apple</a:t>
            </a:r>
            <a:r>
              <a:rPr lang="ja-JP" altLang="en-US" sz="2400" dirty="0">
                <a:latin typeface="BIZ UDPゴシック" panose="020B0400000000000000" pitchFamily="50" charset="-128"/>
                <a:ea typeface="BIZ UDPゴシック" panose="020B0400000000000000" pitchFamily="50" charset="-128"/>
              </a:rPr>
              <a:t>社の製品を持っていれば</a:t>
            </a:r>
            <a:br>
              <a:rPr lang="en-US" altLang="ja-JP" sz="2400" dirty="0">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誰でも使用できる無料の</a:t>
            </a:r>
            <a:r>
              <a:rPr lang="en-US" altLang="ja-JP" sz="2400" dirty="0">
                <a:latin typeface="BIZ UDPゴシック" panose="020B0400000000000000" pitchFamily="50" charset="-128"/>
                <a:ea typeface="BIZ UDPゴシック" panose="020B0400000000000000" pitchFamily="50" charset="-128"/>
              </a:rPr>
              <a:t>E</a:t>
            </a:r>
            <a:r>
              <a:rPr lang="ja-JP" altLang="en-US" sz="2400" dirty="0">
                <a:latin typeface="BIZ UDPゴシック" panose="020B0400000000000000" pitchFamily="50" charset="-128"/>
                <a:ea typeface="BIZ UDPゴシック" panose="020B0400000000000000" pitchFamily="50" charset="-128"/>
              </a:rPr>
              <a:t>メールサービスです。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利用には</a:t>
            </a:r>
            <a:r>
              <a:rPr lang="en-US" altLang="ja-JP" sz="2400" dirty="0" err="1">
                <a:latin typeface="BIZ UDPゴシック" panose="020B0400000000000000" pitchFamily="50" charset="-128"/>
                <a:ea typeface="BIZ UDPゴシック" panose="020B0400000000000000" pitchFamily="50" charset="-128"/>
              </a:rPr>
              <a:t>AppleID</a:t>
            </a:r>
            <a:r>
              <a:rPr lang="ja-JP" altLang="en-US" sz="2400" dirty="0">
                <a:latin typeface="BIZ UDPゴシック" panose="020B0400000000000000" pitchFamily="50" charset="-128"/>
                <a:ea typeface="BIZ UDPゴシック" panose="020B0400000000000000" pitchFamily="50" charset="-128"/>
              </a:rPr>
              <a:t>が必要になります。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buNone/>
            </a:pPr>
            <a:endParaRPr lang="en-US" altLang="ja-JP" sz="1800" dirty="0">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B4297630-C351-CC7E-ACE2-56FCE099BF07}"/>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p>
        </p:txBody>
      </p:sp>
      <p:sp>
        <p:nvSpPr>
          <p:cNvPr id="6" name="サブタイトル 2">
            <a:extLst>
              <a:ext uri="{FF2B5EF4-FFF2-40B4-BE49-F238E27FC236}">
                <a16:creationId xmlns:a16="http://schemas.microsoft.com/office/drawing/2014/main" id="{3A39523E-87D3-3D2A-ECDB-1C2D6303C924}"/>
              </a:ext>
            </a:extLst>
          </p:cNvPr>
          <p:cNvSpPr txBox="1">
            <a:spLocks/>
          </p:cNvSpPr>
          <p:nvPr/>
        </p:nvSpPr>
        <p:spPr>
          <a:xfrm>
            <a:off x="358593" y="1268413"/>
            <a:ext cx="8390303" cy="1888547"/>
          </a:xfrm>
          <a:prstGeom prst="rect">
            <a:avLst/>
          </a:prstGeom>
          <a:ln>
            <a:noFill/>
          </a:ln>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メールには、インターネットを供給している会社や​携帯会社が提供するサービスの契約者向けに提供している</a:t>
            </a:r>
            <a:r>
              <a:rPr lang="en-US" altLang="ja-JP" sz="2400" dirty="0">
                <a:latin typeface="BIZ UDPゴシック" panose="020B0400000000000000" pitchFamily="50" charset="-128"/>
                <a:ea typeface="BIZ UDPゴシック" panose="020B0400000000000000" pitchFamily="50" charset="-128"/>
              </a:rPr>
              <a:t>E</a:t>
            </a:r>
            <a:r>
              <a:rPr lang="ja-JP" altLang="en-US" sz="2400" dirty="0">
                <a:latin typeface="BIZ UDPゴシック" panose="020B0400000000000000" pitchFamily="50" charset="-128"/>
                <a:ea typeface="BIZ UDPゴシック" panose="020B0400000000000000" pitchFamily="50" charset="-128"/>
              </a:rPr>
              <a:t>メールサービスと、</a:t>
            </a:r>
            <a:r>
              <a:rPr lang="en-US" altLang="ja-JP" sz="2400" dirty="0">
                <a:latin typeface="BIZ UDPゴシック" panose="020B0400000000000000" pitchFamily="50" charset="-128"/>
                <a:ea typeface="BIZ UDPゴシック" panose="020B0400000000000000" pitchFamily="50" charset="-128"/>
              </a:rPr>
              <a:t>Gmail</a:t>
            </a:r>
            <a:r>
              <a:rPr lang="ja-JP" altLang="en-US" sz="2400" dirty="0">
                <a:latin typeface="BIZ UDPゴシック" panose="020B0400000000000000" pitchFamily="50" charset="-128"/>
                <a:ea typeface="BIZ UDPゴシック" panose="020B0400000000000000" pitchFamily="50" charset="-128"/>
              </a:rPr>
              <a:t>（ジーメール）をはじめとする、​登録すれば誰でも利用できる</a:t>
            </a:r>
            <a:r>
              <a:rPr lang="en-US" altLang="ja-JP" sz="2400" dirty="0">
                <a:latin typeface="BIZ UDPゴシック" panose="020B0400000000000000" pitchFamily="50" charset="-128"/>
                <a:ea typeface="BIZ UDPゴシック" panose="020B0400000000000000" pitchFamily="50" charset="-128"/>
              </a:rPr>
              <a:t>E</a:t>
            </a:r>
            <a:r>
              <a:rPr lang="ja-JP" altLang="en-US" sz="2400" dirty="0">
                <a:latin typeface="BIZ UDPゴシック" panose="020B0400000000000000" pitchFamily="50" charset="-128"/>
                <a:ea typeface="BIZ UDPゴシック" panose="020B0400000000000000" pitchFamily="50" charset="-128"/>
              </a:rPr>
              <a:t>メールサービス（</a:t>
            </a:r>
            <a:r>
              <a:rPr lang="en-US" altLang="ja-JP" sz="2400" dirty="0">
                <a:latin typeface="BIZ UDPゴシック" panose="020B0400000000000000" pitchFamily="50" charset="-128"/>
                <a:ea typeface="BIZ UDPゴシック" panose="020B0400000000000000" pitchFamily="50" charset="-128"/>
              </a:rPr>
              <a:t>Web</a:t>
            </a:r>
            <a:r>
              <a:rPr lang="ja-JP" altLang="en-US" sz="2400" dirty="0">
                <a:latin typeface="BIZ UDPゴシック" panose="020B0400000000000000" pitchFamily="50" charset="-128"/>
                <a:ea typeface="BIZ UDPゴシック" panose="020B0400000000000000" pitchFamily="50" charset="-128"/>
              </a:rPr>
              <a:t>メール）等があります。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その他のメールサービスを利用することも可能です。）</a:t>
            </a:r>
          </a:p>
          <a:p>
            <a:pPr marL="0" indent="0">
              <a:lnSpc>
                <a:spcPct val="130000"/>
              </a:lnSpc>
              <a:spcBef>
                <a:spcPts val="0"/>
              </a:spcBef>
              <a:buNone/>
            </a:pP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71997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iCloudメール」のメイン画面の画像">
            <a:extLst>
              <a:ext uri="{FF2B5EF4-FFF2-40B4-BE49-F238E27FC236}">
                <a16:creationId xmlns:a16="http://schemas.microsoft.com/office/drawing/2014/main" id="{E4D745AD-87FE-B0EC-BFED-D42AC4B622D1}"/>
              </a:ext>
            </a:extLst>
          </p:cNvPr>
          <p:cNvPicPr>
            <a:picLocks noChangeAspect="1"/>
          </p:cNvPicPr>
          <p:nvPr/>
        </p:nvPicPr>
        <p:blipFill>
          <a:blip r:embed="rId4"/>
          <a:stretch>
            <a:fillRect/>
          </a:stretch>
        </p:blipFill>
        <p:spPr>
          <a:xfrm>
            <a:off x="5450251" y="2407221"/>
            <a:ext cx="2432947" cy="4318478"/>
          </a:xfrm>
          <a:prstGeom prst="rect">
            <a:avLst/>
          </a:prstGeom>
          <a:ln w="9525">
            <a:solidFill>
              <a:schemeClr val="tx1"/>
            </a:solidFill>
          </a:ln>
        </p:spPr>
      </p:pic>
      <p:grpSp>
        <p:nvGrpSpPr>
          <p:cNvPr id="21" name="グループ化 20">
            <a:extLst>
              <a:ext uri="{FF2B5EF4-FFF2-40B4-BE49-F238E27FC236}">
                <a16:creationId xmlns:a16="http://schemas.microsoft.com/office/drawing/2014/main" id="{3DA9D042-6FDB-1885-3A52-8D1D41909141}"/>
              </a:ext>
            </a:extLst>
          </p:cNvPr>
          <p:cNvGrpSpPr/>
          <p:nvPr/>
        </p:nvGrpSpPr>
        <p:grpSpPr>
          <a:xfrm>
            <a:off x="1238298" y="2408114"/>
            <a:ext cx="2428785" cy="4318478"/>
            <a:chOff x="1043153" y="3081990"/>
            <a:chExt cx="1496787" cy="2671098"/>
          </a:xfrm>
        </p:grpSpPr>
        <p:pic>
          <p:nvPicPr>
            <p:cNvPr id="22" name="図 21" descr="グラフィカル ユーザー インターフェイス, アプリケーション&#10;&#10;自動的に生成された説明">
              <a:extLst>
                <a:ext uri="{FF2B5EF4-FFF2-40B4-BE49-F238E27FC236}">
                  <a16:creationId xmlns:a16="http://schemas.microsoft.com/office/drawing/2014/main" id="{03EE1DC6-A636-7DC2-E4F9-61FCDDCD3EE9}"/>
                </a:ext>
              </a:extLst>
            </p:cNvPr>
            <p:cNvPicPr>
              <a:picLocks noChangeAspect="1"/>
            </p:cNvPicPr>
            <p:nvPr/>
          </p:nvPicPr>
          <p:blipFill>
            <a:blip r:embed="rId5"/>
            <a:stretch>
              <a:fillRect/>
            </a:stretch>
          </p:blipFill>
          <p:spPr>
            <a:xfrm>
              <a:off x="1043153" y="3081990"/>
              <a:ext cx="1496787" cy="2671098"/>
            </a:xfrm>
            <a:prstGeom prst="rect">
              <a:avLst/>
            </a:prstGeom>
            <a:ln>
              <a:solidFill>
                <a:schemeClr val="tx1"/>
              </a:solidFill>
            </a:ln>
          </p:spPr>
        </p:pic>
        <p:pic>
          <p:nvPicPr>
            <p:cNvPr id="23" name="図 22">
              <a:extLst>
                <a:ext uri="{FF2B5EF4-FFF2-40B4-BE49-F238E27FC236}">
                  <a16:creationId xmlns:a16="http://schemas.microsoft.com/office/drawing/2014/main" id="{9EC97B18-15F8-20B6-0A6D-8C70BC1B4449}"/>
                </a:ext>
              </a:extLst>
            </p:cNvPr>
            <p:cNvPicPr>
              <a:picLocks noChangeAspect="1"/>
            </p:cNvPicPr>
            <p:nvPr/>
          </p:nvPicPr>
          <p:blipFill>
            <a:blip r:embed="rId6"/>
            <a:stretch>
              <a:fillRect/>
            </a:stretch>
          </p:blipFill>
          <p:spPr>
            <a:xfrm>
              <a:off x="1151909" y="3095450"/>
              <a:ext cx="141356" cy="54658"/>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タイトル 1">
            <a:extLst>
              <a:ext uri="{FF2B5EF4-FFF2-40B4-BE49-F238E27FC236}">
                <a16:creationId xmlns:a16="http://schemas.microsoft.com/office/drawing/2014/main" id="{586A35A4-458D-F615-1157-BD36A6692E44}"/>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3" name="字幕 14">
            <a:extLst>
              <a:ext uri="{FF2B5EF4-FFF2-40B4-BE49-F238E27FC236}">
                <a16:creationId xmlns:a16="http://schemas.microsoft.com/office/drawing/2014/main" id="{09E433A1-AE49-FBCF-B097-54762296160C}"/>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メールを作成しましょう</a:t>
            </a:r>
          </a:p>
        </p:txBody>
      </p:sp>
      <p:sp>
        <p:nvSpPr>
          <p:cNvPr id="4" name="Slide Number Placeholder 5">
            <a:extLst>
              <a:ext uri="{FF2B5EF4-FFF2-40B4-BE49-F238E27FC236}">
                <a16:creationId xmlns:a16="http://schemas.microsoft.com/office/drawing/2014/main" id="{B41A5C8A-770D-71C0-ADE7-4BBCE32B124C}"/>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14</a:t>
            </a:r>
          </a:p>
        </p:txBody>
      </p:sp>
      <p:cxnSp>
        <p:nvCxnSpPr>
          <p:cNvPr id="8" name="直線矢印コネクタ 7">
            <a:extLst>
              <a:ext uri="{FF2B5EF4-FFF2-40B4-BE49-F238E27FC236}">
                <a16:creationId xmlns:a16="http://schemas.microsoft.com/office/drawing/2014/main" id="{967D30A8-4BD9-8048-E9AF-A1E38A1187E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9BEAB0C-3FCB-65F4-320D-B8DB2B60FA3C}"/>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ED8EDDD7-7C74-140D-E476-6E6CA364F938}"/>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メール　　　　</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押</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11" name="テキスト ボックス 10">
            <a:extLst>
              <a:ext uri="{FF2B5EF4-FFF2-40B4-BE49-F238E27FC236}">
                <a16:creationId xmlns:a16="http://schemas.microsoft.com/office/drawing/2014/main" id="{7475BB19-BB55-D48A-DCCD-D5CFC088A65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29BA5CD7-9E1C-0A21-CDC1-56C84594BB1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新規作成ボタン　　　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15" name="図 14">
            <a:extLst>
              <a:ext uri="{FF2B5EF4-FFF2-40B4-BE49-F238E27FC236}">
                <a16:creationId xmlns:a16="http://schemas.microsoft.com/office/drawing/2014/main" id="{292E360B-FF27-A1DE-AD82-C9FE0B68F5B0}"/>
              </a:ext>
            </a:extLst>
          </p:cNvPr>
          <p:cNvPicPr>
            <a:picLocks noChangeAspect="1"/>
          </p:cNvPicPr>
          <p:nvPr/>
        </p:nvPicPr>
        <p:blipFill>
          <a:blip r:embed="rId9"/>
          <a:stretch>
            <a:fillRect/>
          </a:stretch>
        </p:blipFill>
        <p:spPr>
          <a:xfrm>
            <a:off x="2250611" y="1538304"/>
            <a:ext cx="453248" cy="427594"/>
          </a:xfrm>
          <a:prstGeom prst="rect">
            <a:avLst/>
          </a:prstGeom>
          <a:ln>
            <a:noFill/>
          </a:ln>
        </p:spPr>
      </p:pic>
      <p:sp>
        <p:nvSpPr>
          <p:cNvPr id="24" name="正方形/長方形 23">
            <a:extLst>
              <a:ext uri="{FF2B5EF4-FFF2-40B4-BE49-F238E27FC236}">
                <a16:creationId xmlns:a16="http://schemas.microsoft.com/office/drawing/2014/main" id="{7383FA19-917E-FB1B-A9CB-9DB471FC4C18}"/>
              </a:ext>
            </a:extLst>
          </p:cNvPr>
          <p:cNvSpPr/>
          <p:nvPr/>
        </p:nvSpPr>
        <p:spPr>
          <a:xfrm>
            <a:off x="1393668" y="2589795"/>
            <a:ext cx="417065" cy="392447"/>
          </a:xfrm>
          <a:prstGeom prst="rect">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27" name="図 26" descr="「iCloudメール」のメイン画面の画像">
            <a:extLst>
              <a:ext uri="{FF2B5EF4-FFF2-40B4-BE49-F238E27FC236}">
                <a16:creationId xmlns:a16="http://schemas.microsoft.com/office/drawing/2014/main" id="{44B3E1F6-EF60-CBD6-875B-FE8F451C1ED9}"/>
              </a:ext>
            </a:extLst>
          </p:cNvPr>
          <p:cNvPicPr>
            <a:picLocks noChangeAspect="1"/>
          </p:cNvPicPr>
          <p:nvPr/>
        </p:nvPicPr>
        <p:blipFill rotWithShape="1">
          <a:blip r:embed="rId4"/>
          <a:srcRect l="86758" t="93194" r="2781" b="913"/>
          <a:stretch/>
        </p:blipFill>
        <p:spPr>
          <a:xfrm>
            <a:off x="7347830" y="1607813"/>
            <a:ext cx="291600" cy="291600"/>
          </a:xfrm>
          <a:prstGeom prst="rect">
            <a:avLst/>
          </a:prstGeom>
          <a:ln w="9525">
            <a:noFill/>
          </a:ln>
        </p:spPr>
      </p:pic>
      <p:sp>
        <p:nvSpPr>
          <p:cNvPr id="30" name="正方形/長方形 29">
            <a:extLst>
              <a:ext uri="{FF2B5EF4-FFF2-40B4-BE49-F238E27FC236}">
                <a16:creationId xmlns:a16="http://schemas.microsoft.com/office/drawing/2014/main" id="{81D7D1E8-AF85-F8E2-4E71-3366B9BB800F}"/>
              </a:ext>
            </a:extLst>
          </p:cNvPr>
          <p:cNvSpPr/>
          <p:nvPr/>
        </p:nvSpPr>
        <p:spPr>
          <a:xfrm>
            <a:off x="7503136" y="6396208"/>
            <a:ext cx="380523" cy="329619"/>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4289446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タイトル 1">
            <a:extLst>
              <a:ext uri="{FF2B5EF4-FFF2-40B4-BE49-F238E27FC236}">
                <a16:creationId xmlns:a16="http://schemas.microsoft.com/office/drawing/2014/main" id="{586A35A4-458D-F615-1157-BD36A6692E44}"/>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3" name="字幕 14">
            <a:extLst>
              <a:ext uri="{FF2B5EF4-FFF2-40B4-BE49-F238E27FC236}">
                <a16:creationId xmlns:a16="http://schemas.microsoft.com/office/drawing/2014/main" id="{09E433A1-AE49-FBCF-B097-54762296160C}"/>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メールを作成しましょう</a:t>
            </a:r>
          </a:p>
          <a:p>
            <a:pPr marL="0" indent="0">
              <a:buNone/>
            </a:pPr>
            <a:endParaRPr lang="ja-JP" altLang="en-US" dirty="0">
              <a:latin typeface="BIZ UDPゴシック" panose="020B0400000000000000" pitchFamily="50" charset="-128"/>
              <a:ea typeface="BIZ UDPゴシック" panose="020B0400000000000000" pitchFamily="50" charset="-128"/>
            </a:endParaRPr>
          </a:p>
        </p:txBody>
      </p:sp>
      <p:sp>
        <p:nvSpPr>
          <p:cNvPr id="30" name="Slide Number Placeholder 5">
            <a:extLst>
              <a:ext uri="{FF2B5EF4-FFF2-40B4-BE49-F238E27FC236}">
                <a16:creationId xmlns:a16="http://schemas.microsoft.com/office/drawing/2014/main" id="{826835C8-94D8-5313-1618-2F3C62BBCC51}"/>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p>
        </p:txBody>
      </p:sp>
      <p:cxnSp>
        <p:nvCxnSpPr>
          <p:cNvPr id="15" name="直線矢印コネクタ 14">
            <a:extLst>
              <a:ext uri="{FF2B5EF4-FFF2-40B4-BE49-F238E27FC236}">
                <a16:creationId xmlns:a16="http://schemas.microsoft.com/office/drawing/2014/main" id="{C1886D3C-E67F-8B66-4056-21F40702D0A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80B0138-6709-17BB-8FB8-EC14A7D45911}"/>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8EDB8E5C-9D69-67D4-E044-86A202F54F0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宛先のメールアドレスを</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1" name="テキスト ボックス 20">
            <a:extLst>
              <a:ext uri="{FF2B5EF4-FFF2-40B4-BE49-F238E27FC236}">
                <a16:creationId xmlns:a16="http://schemas.microsoft.com/office/drawing/2014/main" id="{8427590E-1A7B-B44E-B419-CAB4FE51911E}"/>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CED934EB-98F6-4835-0655-CBE2A5872A3F}"/>
              </a:ext>
            </a:extLst>
          </p:cNvPr>
          <p:cNvSpPr txBox="1"/>
          <p:nvPr/>
        </p:nvSpPr>
        <p:spPr>
          <a:xfrm>
            <a:off x="5607128" y="1546661"/>
            <a:ext cx="3504237" cy="722057"/>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「件名」を入力します</a:t>
            </a:r>
          </a:p>
          <a:p>
            <a:pPr>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rPr>
              <a:t>※</a:t>
            </a:r>
            <a:r>
              <a:rPr lang="ja-JP" altLang="en-US" sz="1600" dirty="0">
                <a:solidFill>
                  <a:srgbClr val="4472C4"/>
                </a:solidFill>
                <a:latin typeface="BIZ UDPゴシック" panose="020B0400000000000000" pitchFamily="50" charset="-128"/>
                <a:ea typeface="BIZ UDPゴシック" panose="020B0400000000000000" pitchFamily="50" charset="-128"/>
              </a:rPr>
              <a:t>件名の入力は必須ではありません</a:t>
            </a:r>
          </a:p>
        </p:txBody>
      </p:sp>
      <p:sp>
        <p:nvSpPr>
          <p:cNvPr id="35" name="テキスト ボックス 34">
            <a:extLst>
              <a:ext uri="{FF2B5EF4-FFF2-40B4-BE49-F238E27FC236}">
                <a16:creationId xmlns:a16="http://schemas.microsoft.com/office/drawing/2014/main" id="{3AC2612B-A8D9-B905-5DF2-44D22BA903AB}"/>
              </a:ext>
            </a:extLst>
          </p:cNvPr>
          <p:cNvSpPr txBox="1"/>
          <p:nvPr/>
        </p:nvSpPr>
        <p:spPr>
          <a:xfrm>
            <a:off x="3628443" y="2469373"/>
            <a:ext cx="1829588" cy="888385"/>
          </a:xfrm>
          <a:prstGeom prst="rect">
            <a:avLst/>
          </a:prstGeom>
          <a:noFill/>
        </p:spPr>
        <p:txBody>
          <a:bodyPr wrap="square">
            <a:spAutoFit/>
          </a:bodyPr>
          <a:lstStyle/>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＋ボタンを押すと</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電話帳に登録済みの</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人から選べます</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C926FCD5-7B11-D106-8C67-7673B80D9106}"/>
              </a:ext>
            </a:extLst>
          </p:cNvPr>
          <p:cNvPicPr>
            <a:picLocks noChangeAspect="1"/>
          </p:cNvPicPr>
          <p:nvPr/>
        </p:nvPicPr>
        <p:blipFill>
          <a:blip r:embed="rId6"/>
          <a:stretch>
            <a:fillRect/>
          </a:stretch>
        </p:blipFill>
        <p:spPr>
          <a:xfrm>
            <a:off x="5440904" y="2399373"/>
            <a:ext cx="2456901" cy="4346825"/>
          </a:xfrm>
          <a:prstGeom prst="rect">
            <a:avLst/>
          </a:prstGeom>
        </p:spPr>
      </p:pic>
      <p:pic>
        <p:nvPicPr>
          <p:cNvPr id="5" name="図 4">
            <a:extLst>
              <a:ext uri="{FF2B5EF4-FFF2-40B4-BE49-F238E27FC236}">
                <a16:creationId xmlns:a16="http://schemas.microsoft.com/office/drawing/2014/main" id="{596E7C0B-B84A-D6DE-0AD1-5247E944BC70}"/>
              </a:ext>
            </a:extLst>
          </p:cNvPr>
          <p:cNvPicPr>
            <a:picLocks noChangeAspect="1"/>
          </p:cNvPicPr>
          <p:nvPr/>
        </p:nvPicPr>
        <p:blipFill>
          <a:blip r:embed="rId7"/>
          <a:stretch>
            <a:fillRect/>
          </a:stretch>
        </p:blipFill>
        <p:spPr>
          <a:xfrm>
            <a:off x="1212474" y="2408764"/>
            <a:ext cx="2475191" cy="4328535"/>
          </a:xfrm>
          <a:prstGeom prst="rect">
            <a:avLst/>
          </a:prstGeom>
        </p:spPr>
      </p:pic>
      <p:cxnSp>
        <p:nvCxnSpPr>
          <p:cNvPr id="36" name="コネクタ: カギ線 35">
            <a:extLst>
              <a:ext uri="{FF2B5EF4-FFF2-40B4-BE49-F238E27FC236}">
                <a16:creationId xmlns:a16="http://schemas.microsoft.com/office/drawing/2014/main" id="{29439079-6474-28BA-98B2-15076ADBAB41}"/>
              </a:ext>
            </a:extLst>
          </p:cNvPr>
          <p:cNvCxnSpPr>
            <a:cxnSpLocks/>
            <a:endCxn id="35" idx="2"/>
          </p:cNvCxnSpPr>
          <p:nvPr/>
        </p:nvCxnSpPr>
        <p:spPr>
          <a:xfrm flipV="1">
            <a:off x="3601850" y="3357758"/>
            <a:ext cx="941387" cy="252837"/>
          </a:xfrm>
          <a:prstGeom prst="bentConnector2">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980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0AC33E3-99B9-524E-32BE-BBC778EE14AB}"/>
              </a:ext>
            </a:extLst>
          </p:cNvPr>
          <p:cNvPicPr>
            <a:picLocks noChangeAspect="1"/>
          </p:cNvPicPr>
          <p:nvPr/>
        </p:nvPicPr>
        <p:blipFill>
          <a:blip r:embed="rId4"/>
          <a:stretch>
            <a:fillRect/>
          </a:stretch>
        </p:blipFill>
        <p:spPr>
          <a:xfrm>
            <a:off x="5452764" y="2405402"/>
            <a:ext cx="2456901" cy="4340728"/>
          </a:xfrm>
          <a:prstGeom prst="rect">
            <a:avLst/>
          </a:prstGeom>
        </p:spPr>
      </p:pic>
      <p:pic>
        <p:nvPicPr>
          <p:cNvPr id="2" name="図 1">
            <a:extLst>
              <a:ext uri="{FF2B5EF4-FFF2-40B4-BE49-F238E27FC236}">
                <a16:creationId xmlns:a16="http://schemas.microsoft.com/office/drawing/2014/main" id="{0DA9783C-871C-07CA-5D29-A4BA1EF4DC8D}"/>
              </a:ext>
            </a:extLst>
          </p:cNvPr>
          <p:cNvPicPr>
            <a:picLocks noChangeAspect="1"/>
          </p:cNvPicPr>
          <p:nvPr/>
        </p:nvPicPr>
        <p:blipFill>
          <a:blip r:embed="rId5"/>
          <a:stretch>
            <a:fillRect/>
          </a:stretch>
        </p:blipFill>
        <p:spPr>
          <a:xfrm>
            <a:off x="1236865" y="2397977"/>
            <a:ext cx="2456901" cy="4340728"/>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タイトル 1">
            <a:extLst>
              <a:ext uri="{FF2B5EF4-FFF2-40B4-BE49-F238E27FC236}">
                <a16:creationId xmlns:a16="http://schemas.microsoft.com/office/drawing/2014/main" id="{1C78BBA5-5B6F-B4D5-5307-520F35F7EEB8}"/>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sp>
        <p:nvSpPr>
          <p:cNvPr id="25" name="タイトル 1">
            <a:extLst>
              <a:ext uri="{FF2B5EF4-FFF2-40B4-BE49-F238E27FC236}">
                <a16:creationId xmlns:a16="http://schemas.microsoft.com/office/drawing/2014/main" id="{4CDFB125-2AE3-F105-6468-DC0B7B2DF78E}"/>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16" name="字幕 14">
            <a:extLst>
              <a:ext uri="{FF2B5EF4-FFF2-40B4-BE49-F238E27FC236}">
                <a16:creationId xmlns:a16="http://schemas.microsoft.com/office/drawing/2014/main" id="{AEAC9F06-B187-EE2E-2C39-ECD5E285CEB2}"/>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メールを作成しましょう</a:t>
            </a:r>
          </a:p>
          <a:p>
            <a:pPr marL="0" indent="0">
              <a:buNone/>
            </a:pPr>
            <a:endParaRPr lang="ja-JP" altLang="en-US" dirty="0">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C0736218-C362-0A57-D5CE-6080D9AD96EE}"/>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p>
        </p:txBody>
      </p:sp>
      <p:cxnSp>
        <p:nvCxnSpPr>
          <p:cNvPr id="4" name="直線矢印コネクタ 3">
            <a:extLst>
              <a:ext uri="{FF2B5EF4-FFF2-40B4-BE49-F238E27FC236}">
                <a16:creationId xmlns:a16="http://schemas.microsoft.com/office/drawing/2014/main" id="{AC4AF8F1-3810-AA3E-5FA4-5DC8446A7F9D}"/>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7A372FD-7D5B-D43A-4D88-D5F31B99F6B7}"/>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F8C61DCF-2E95-9698-2D83-952B9E6EC324}"/>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本文を作成します</a:t>
            </a:r>
          </a:p>
        </p:txBody>
      </p:sp>
      <p:sp>
        <p:nvSpPr>
          <p:cNvPr id="9" name="テキスト ボックス 8">
            <a:extLst>
              <a:ext uri="{FF2B5EF4-FFF2-40B4-BE49-F238E27FC236}">
                <a16:creationId xmlns:a16="http://schemas.microsoft.com/office/drawing/2014/main" id="{07060F92-2808-B350-8379-91535FBC22F9}"/>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856A5E33-66F3-E547-FE26-9E539D468B49}"/>
              </a:ext>
            </a:extLst>
          </p:cNvPr>
          <p:cNvSpPr txBox="1"/>
          <p:nvPr/>
        </p:nvSpPr>
        <p:spPr>
          <a:xfrm>
            <a:off x="5607129" y="1612650"/>
            <a:ext cx="3343506"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入力が完了したら画面右上の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　　ボタンを押して送信されます</a:t>
            </a:r>
          </a:p>
        </p:txBody>
      </p:sp>
      <p:pic>
        <p:nvPicPr>
          <p:cNvPr id="18" name="図 17" descr="グラフィカル ユーザー インターフェイス, テキスト, アプリケーション&#10;&#10;自動的に生成された説明">
            <a:extLst>
              <a:ext uri="{FF2B5EF4-FFF2-40B4-BE49-F238E27FC236}">
                <a16:creationId xmlns:a16="http://schemas.microsoft.com/office/drawing/2014/main" id="{CE5B7736-7962-3A7E-49B9-E214560C89A0}"/>
              </a:ext>
            </a:extLst>
          </p:cNvPr>
          <p:cNvPicPr>
            <a:picLocks noChangeAspect="1"/>
          </p:cNvPicPr>
          <p:nvPr/>
        </p:nvPicPr>
        <p:blipFill rotWithShape="1">
          <a:blip r:embed="rId8"/>
          <a:srcRect l="84330" t="14760" r="4270" b="78872"/>
          <a:stretch/>
        </p:blipFill>
        <p:spPr>
          <a:xfrm>
            <a:off x="5616085" y="2005576"/>
            <a:ext cx="357187" cy="354877"/>
          </a:xfrm>
          <a:prstGeom prst="rect">
            <a:avLst/>
          </a:prstGeom>
          <a:ln>
            <a:noFill/>
          </a:ln>
        </p:spPr>
      </p:pic>
      <p:sp>
        <p:nvSpPr>
          <p:cNvPr id="37" name="正方形/長方形 36">
            <a:extLst>
              <a:ext uri="{FF2B5EF4-FFF2-40B4-BE49-F238E27FC236}">
                <a16:creationId xmlns:a16="http://schemas.microsoft.com/office/drawing/2014/main" id="{88CB85F2-82DB-4D14-261D-20987AA7CF9D}"/>
              </a:ext>
            </a:extLst>
          </p:cNvPr>
          <p:cNvSpPr/>
          <p:nvPr/>
        </p:nvSpPr>
        <p:spPr>
          <a:xfrm>
            <a:off x="7396994" y="2632842"/>
            <a:ext cx="483964" cy="420373"/>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1322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BA3CC857-167D-16FB-60D0-064EF8A01D7B}"/>
              </a:ext>
            </a:extLst>
          </p:cNvPr>
          <p:cNvGrpSpPr>
            <a:grpSpLocks noChangeAspect="1"/>
          </p:cNvGrpSpPr>
          <p:nvPr/>
        </p:nvGrpSpPr>
        <p:grpSpPr>
          <a:xfrm>
            <a:off x="5542377" y="2398110"/>
            <a:ext cx="2167088" cy="4320000"/>
            <a:chOff x="3810254" y="3068598"/>
            <a:chExt cx="1509569" cy="3009262"/>
          </a:xfrm>
        </p:grpSpPr>
        <p:pic>
          <p:nvPicPr>
            <p:cNvPr id="30" name="図 29" descr="グラフィカル ユーザー インターフェイス, テキスト, アプリケーション&#10;&#10;自動的に生成された説明">
              <a:extLst>
                <a:ext uri="{FF2B5EF4-FFF2-40B4-BE49-F238E27FC236}">
                  <a16:creationId xmlns:a16="http://schemas.microsoft.com/office/drawing/2014/main" id="{88BAB9B2-0A7C-C2B8-2B30-EBB5F919CD0C}"/>
                </a:ext>
              </a:extLst>
            </p:cNvPr>
            <p:cNvPicPr>
              <a:picLocks noChangeAspect="1"/>
            </p:cNvPicPr>
            <p:nvPr/>
          </p:nvPicPr>
          <p:blipFill rotWithShape="1">
            <a:blip r:embed="rId4"/>
            <a:srcRect t="6551" b="1476"/>
            <a:stretch/>
          </p:blipFill>
          <p:spPr>
            <a:xfrm>
              <a:off x="3810254" y="3068598"/>
              <a:ext cx="1509569" cy="3009262"/>
            </a:xfrm>
            <a:prstGeom prst="rect">
              <a:avLst/>
            </a:prstGeom>
            <a:ln>
              <a:solidFill>
                <a:schemeClr val="tx1"/>
              </a:solidFill>
            </a:ln>
          </p:spPr>
        </p:pic>
        <p:sp>
          <p:nvSpPr>
            <p:cNvPr id="31" name="正方形/長方形 30">
              <a:extLst>
                <a:ext uri="{FF2B5EF4-FFF2-40B4-BE49-F238E27FC236}">
                  <a16:creationId xmlns:a16="http://schemas.microsoft.com/office/drawing/2014/main" id="{82BE1FA7-C5AD-F821-B873-F4C8AC326176}"/>
                </a:ext>
              </a:extLst>
            </p:cNvPr>
            <p:cNvSpPr/>
            <p:nvPr/>
          </p:nvSpPr>
          <p:spPr>
            <a:xfrm>
              <a:off x="3841267" y="4051115"/>
              <a:ext cx="1445333" cy="194383"/>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5" name="グループ化 24">
            <a:extLst>
              <a:ext uri="{FF2B5EF4-FFF2-40B4-BE49-F238E27FC236}">
                <a16:creationId xmlns:a16="http://schemas.microsoft.com/office/drawing/2014/main" id="{E96FE1F6-1C14-31B3-8DD1-3B90EAA209ED}"/>
              </a:ext>
            </a:extLst>
          </p:cNvPr>
          <p:cNvGrpSpPr>
            <a:grpSpLocks noChangeAspect="1"/>
          </p:cNvGrpSpPr>
          <p:nvPr/>
        </p:nvGrpSpPr>
        <p:grpSpPr>
          <a:xfrm>
            <a:off x="1344642" y="2398110"/>
            <a:ext cx="2224552" cy="4320000"/>
            <a:chOff x="810792" y="3045695"/>
            <a:chExt cx="1549593" cy="3009254"/>
          </a:xfrm>
        </p:grpSpPr>
        <p:pic>
          <p:nvPicPr>
            <p:cNvPr id="26" name="図 25">
              <a:extLst>
                <a:ext uri="{FF2B5EF4-FFF2-40B4-BE49-F238E27FC236}">
                  <a16:creationId xmlns:a16="http://schemas.microsoft.com/office/drawing/2014/main" id="{BA9742DB-8EFF-D818-A8C3-46127C4179DF}"/>
                </a:ext>
              </a:extLst>
            </p:cNvPr>
            <p:cNvPicPr>
              <a:picLocks noChangeAspect="1"/>
            </p:cNvPicPr>
            <p:nvPr/>
          </p:nvPicPr>
          <p:blipFill>
            <a:blip r:embed="rId5"/>
            <a:stretch>
              <a:fillRect/>
            </a:stretch>
          </p:blipFill>
          <p:spPr>
            <a:xfrm>
              <a:off x="810792" y="3045695"/>
              <a:ext cx="1549593" cy="3009254"/>
            </a:xfrm>
            <a:prstGeom prst="rect">
              <a:avLst/>
            </a:prstGeom>
          </p:spPr>
        </p:pic>
        <p:sp>
          <p:nvSpPr>
            <p:cNvPr id="27" name="正方形/長方形 26">
              <a:extLst>
                <a:ext uri="{FF2B5EF4-FFF2-40B4-BE49-F238E27FC236}">
                  <a16:creationId xmlns:a16="http://schemas.microsoft.com/office/drawing/2014/main" id="{AF6D9145-9E47-3CBD-223C-AAC093AA4F59}"/>
                </a:ext>
              </a:extLst>
            </p:cNvPr>
            <p:cNvSpPr/>
            <p:nvPr/>
          </p:nvSpPr>
          <p:spPr>
            <a:xfrm>
              <a:off x="828284" y="3075167"/>
              <a:ext cx="575363" cy="184417"/>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タイトル 1">
            <a:extLst>
              <a:ext uri="{FF2B5EF4-FFF2-40B4-BE49-F238E27FC236}">
                <a16:creationId xmlns:a16="http://schemas.microsoft.com/office/drawing/2014/main" id="{D751D251-0DE9-E9CB-66B6-3618E6BFEA81}"/>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7" name="字幕 14">
            <a:extLst>
              <a:ext uri="{FF2B5EF4-FFF2-40B4-BE49-F238E27FC236}">
                <a16:creationId xmlns:a16="http://schemas.microsoft.com/office/drawing/2014/main" id="{F00F6970-B2B5-B514-E324-8A5A4469C564}"/>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送信可否の確認方法</a:t>
            </a:r>
          </a:p>
        </p:txBody>
      </p:sp>
      <p:sp>
        <p:nvSpPr>
          <p:cNvPr id="12" name="Slide Number Placeholder 5">
            <a:extLst>
              <a:ext uri="{FF2B5EF4-FFF2-40B4-BE49-F238E27FC236}">
                <a16:creationId xmlns:a16="http://schemas.microsoft.com/office/drawing/2014/main" id="{AD92D74F-8FA7-BF1C-63BF-731449C92EB0}"/>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p>
        </p:txBody>
      </p:sp>
      <p:cxnSp>
        <p:nvCxnSpPr>
          <p:cNvPr id="14" name="直線矢印コネクタ 13">
            <a:extLst>
              <a:ext uri="{FF2B5EF4-FFF2-40B4-BE49-F238E27FC236}">
                <a16:creationId xmlns:a16="http://schemas.microsoft.com/office/drawing/2014/main" id="{0CB33FD5-F04C-8C4B-7B22-860A3A015CE2}"/>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DB1A6AB0-C160-BD28-1A1F-3FF88DAC7EED}"/>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69224DE0-0547-D6C2-FBE8-F05B2E2C4891}"/>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左上の「</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&lt;</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メールボックス」</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1A57817B-A64A-F0B5-6B77-2726B05D6776}"/>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08F07DB6-6C45-59B3-FEF6-43B68BA14237}"/>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「送信済み」を押します</a:t>
            </a:r>
          </a:p>
        </p:txBody>
      </p:sp>
    </p:spTree>
    <p:extLst>
      <p:ext uri="{BB962C8B-B14F-4D97-AF65-F5344CB8AC3E}">
        <p14:creationId xmlns:p14="http://schemas.microsoft.com/office/powerpoint/2010/main" val="1601301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E8254AE2-33AF-6B47-E9DA-D4F0060579B4}"/>
              </a:ext>
            </a:extLst>
          </p:cNvPr>
          <p:cNvSpPr txBox="1">
            <a:spLocks/>
          </p:cNvSpPr>
          <p:nvPr/>
        </p:nvSpPr>
        <p:spPr>
          <a:xfrm>
            <a:off x="2109621" y="908050"/>
            <a:ext cx="6613460" cy="40555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solidFill>
                  <a:schemeClr val="accent1"/>
                </a:solidFill>
                <a:latin typeface="+mn-ea"/>
              </a:rPr>
              <a:t>１．文字入力の仕方</a:t>
            </a:r>
          </a:p>
        </p:txBody>
      </p:sp>
      <p:sp>
        <p:nvSpPr>
          <p:cNvPr id="9" name="字幕 14">
            <a:extLst>
              <a:ext uri="{FF2B5EF4-FFF2-40B4-BE49-F238E27FC236}">
                <a16:creationId xmlns:a16="http://schemas.microsoft.com/office/drawing/2014/main" id="{4636C181-5433-4354-D08C-1C8CB8724D14}"/>
              </a:ext>
            </a:extLst>
          </p:cNvPr>
          <p:cNvSpPr txBox="1">
            <a:spLocks/>
          </p:cNvSpPr>
          <p:nvPr/>
        </p:nvSpPr>
        <p:spPr>
          <a:xfrm>
            <a:off x="2109620" y="2816225"/>
            <a:ext cx="6613463" cy="4616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b="1" dirty="0">
                <a:solidFill>
                  <a:schemeClr val="accent1"/>
                </a:solidFill>
                <a:latin typeface="+mn-ea"/>
              </a:rPr>
              <a:t>2</a:t>
            </a:r>
            <a:r>
              <a:rPr lang="ja-JP" altLang="en-US" sz="2400" b="1" dirty="0">
                <a:solidFill>
                  <a:schemeClr val="accent1"/>
                </a:solidFill>
                <a:latin typeface="+mn-ea"/>
              </a:rPr>
              <a:t>．メールの使い方</a:t>
            </a:r>
          </a:p>
        </p:txBody>
      </p:sp>
      <p:grpSp>
        <p:nvGrpSpPr>
          <p:cNvPr id="10" name="グループ化 9">
            <a:extLst>
              <a:ext uri="{FF2B5EF4-FFF2-40B4-BE49-F238E27FC236}">
                <a16:creationId xmlns:a16="http://schemas.microsoft.com/office/drawing/2014/main" id="{4605D56C-6CE2-6F4A-EE8A-A3BBD5122FE3}"/>
              </a:ext>
            </a:extLst>
          </p:cNvPr>
          <p:cNvGrpSpPr/>
          <p:nvPr/>
        </p:nvGrpSpPr>
        <p:grpSpPr>
          <a:xfrm>
            <a:off x="2147118" y="1194337"/>
            <a:ext cx="6866249" cy="1363585"/>
            <a:chOff x="2147118" y="1313605"/>
            <a:chExt cx="6866249" cy="1363585"/>
          </a:xfrm>
        </p:grpSpPr>
        <p:sp>
          <p:nvSpPr>
            <p:cNvPr id="8" name="正方形/長方形 7">
              <a:extLst>
                <a:ext uri="{FF2B5EF4-FFF2-40B4-BE49-F238E27FC236}">
                  <a16:creationId xmlns:a16="http://schemas.microsoft.com/office/drawing/2014/main" id="{020AB875-436F-0888-5150-90666F065C2E}"/>
                </a:ext>
              </a:extLst>
            </p:cNvPr>
            <p:cNvSpPr/>
            <p:nvPr/>
          </p:nvSpPr>
          <p:spPr>
            <a:xfrm>
              <a:off x="2822710" y="1315495"/>
              <a:ext cx="6190657" cy="1359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文字入力の仕方</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Ｐ２</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文字の訂正方法</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キーボードの切り替え</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Ｐ８</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729D4F20-1961-B217-A195-3B5F9E3F6621}"/>
                </a:ext>
              </a:extLst>
            </p:cNvPr>
            <p:cNvSpPr/>
            <p:nvPr/>
          </p:nvSpPr>
          <p:spPr>
            <a:xfrm>
              <a:off x="2147118" y="1313605"/>
              <a:ext cx="675592" cy="1363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a:t>
              </a:r>
            </a:p>
          </p:txBody>
        </p:sp>
      </p:grpSp>
      <p:grpSp>
        <p:nvGrpSpPr>
          <p:cNvPr id="11" name="グループ化 10">
            <a:extLst>
              <a:ext uri="{FF2B5EF4-FFF2-40B4-BE49-F238E27FC236}">
                <a16:creationId xmlns:a16="http://schemas.microsoft.com/office/drawing/2014/main" id="{066A821C-DF03-A823-6463-D649A5FE730E}"/>
              </a:ext>
            </a:extLst>
          </p:cNvPr>
          <p:cNvGrpSpPr/>
          <p:nvPr/>
        </p:nvGrpSpPr>
        <p:grpSpPr>
          <a:xfrm>
            <a:off x="2147119" y="3277880"/>
            <a:ext cx="6866248" cy="2771044"/>
            <a:chOff x="2147119" y="3277880"/>
            <a:chExt cx="6866248" cy="2771044"/>
          </a:xfrm>
        </p:grpSpPr>
        <p:sp>
          <p:nvSpPr>
            <p:cNvPr id="6" name="正方形/長方形 5">
              <a:extLst>
                <a:ext uri="{FF2B5EF4-FFF2-40B4-BE49-F238E27FC236}">
                  <a16:creationId xmlns:a16="http://schemas.microsoft.com/office/drawing/2014/main" id="{BA6FA86A-2326-1164-D3A9-73C0F27887C3}"/>
                </a:ext>
              </a:extLst>
            </p:cNvPr>
            <p:cNvSpPr/>
            <p:nvPr/>
          </p:nvSpPr>
          <p:spPr>
            <a:xfrm>
              <a:off x="2822709" y="3281660"/>
              <a:ext cx="6190658" cy="2767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iCloud</a:t>
              </a:r>
              <a:r>
                <a:rPr lang="ja-JP" altLang="en-US" dirty="0">
                  <a:ln w="0"/>
                  <a:solidFill>
                    <a:prstClr val="black"/>
                  </a:solidFill>
                  <a:latin typeface="BIZ UDPゴシック" panose="020B0400000000000000" pitchFamily="50" charset="-128"/>
                  <a:ea typeface="BIZ UDPゴシック" panose="020B0400000000000000" pitchFamily="50" charset="-128"/>
                </a:rPr>
                <a:t>メールの特徴とメリット</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３</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iCloud</a:t>
              </a:r>
              <a:r>
                <a:rPr lang="ja-JP" altLang="en-US" dirty="0">
                  <a:ln w="0"/>
                  <a:solidFill>
                    <a:prstClr val="black"/>
                  </a:solidFill>
                  <a:latin typeface="BIZ UDPゴシック" panose="020B0400000000000000" pitchFamily="50" charset="-128"/>
                  <a:ea typeface="BIZ UDPゴシック" panose="020B0400000000000000" pitchFamily="50" charset="-128"/>
                </a:rPr>
                <a:t>メールでメールを作成してみましょう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４</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メールに画像を添付しましょう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Ｐ２１</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iCloud</a:t>
              </a:r>
              <a:r>
                <a:rPr lang="ja-JP" altLang="en-US" dirty="0">
                  <a:ln w="0"/>
                  <a:solidFill>
                    <a:prstClr val="black"/>
                  </a:solidFill>
                  <a:latin typeface="BIZ UDPゴシック" panose="020B0400000000000000" pitchFamily="50" charset="-128"/>
                  <a:ea typeface="BIZ UDPゴシック" panose="020B0400000000000000" pitchFamily="50" charset="-128"/>
                </a:rPr>
                <a:t>メールで受信メールを確認しましょう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Ｐ２５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受信したメールに返信しましょう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６</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受信したメールの画像を保存しましょう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８</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詐欺メールにご用心</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Ｐ３０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FCCDA4FA-828B-0936-2233-D4152055FDAD}"/>
                </a:ext>
              </a:extLst>
            </p:cNvPr>
            <p:cNvSpPr/>
            <p:nvPr/>
          </p:nvSpPr>
          <p:spPr>
            <a:xfrm>
              <a:off x="2147119" y="3277880"/>
              <a:ext cx="675590" cy="2767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2-D</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2-E</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2-F</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2-G</a:t>
              </a:r>
            </a:p>
          </p:txBody>
        </p:sp>
      </p:grpSp>
    </p:spTree>
    <p:extLst>
      <p:ext uri="{BB962C8B-B14F-4D97-AF65-F5344CB8AC3E}">
        <p14:creationId xmlns:p14="http://schemas.microsoft.com/office/powerpoint/2010/main" val="1707843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E5DA271C-EA6A-32D0-CC33-B1617DFDD0A8}"/>
              </a:ext>
            </a:extLst>
          </p:cNvPr>
          <p:cNvGrpSpPr/>
          <p:nvPr/>
        </p:nvGrpSpPr>
        <p:grpSpPr>
          <a:xfrm>
            <a:off x="3357609" y="2411992"/>
            <a:ext cx="2440083" cy="4319999"/>
            <a:chOff x="6695584" y="3064745"/>
            <a:chExt cx="1570548" cy="2793480"/>
          </a:xfrm>
        </p:grpSpPr>
        <p:pic>
          <p:nvPicPr>
            <p:cNvPr id="14" name="図 13" descr="グラフィカル ユーザー インターフェイス, テキスト, アプリケーション, メール&#10;&#10;自動的に生成された説明">
              <a:extLst>
                <a:ext uri="{FF2B5EF4-FFF2-40B4-BE49-F238E27FC236}">
                  <a16:creationId xmlns:a16="http://schemas.microsoft.com/office/drawing/2014/main" id="{7FA7239E-F73E-CA0D-BE46-90428E614769}"/>
                </a:ext>
              </a:extLst>
            </p:cNvPr>
            <p:cNvPicPr>
              <a:picLocks noChangeAspect="1"/>
            </p:cNvPicPr>
            <p:nvPr/>
          </p:nvPicPr>
          <p:blipFill>
            <a:blip r:embed="rId4"/>
            <a:stretch>
              <a:fillRect/>
            </a:stretch>
          </p:blipFill>
          <p:spPr>
            <a:xfrm>
              <a:off x="6695584" y="3064745"/>
              <a:ext cx="1570548" cy="2793480"/>
            </a:xfrm>
            <a:prstGeom prst="rect">
              <a:avLst/>
            </a:prstGeom>
            <a:ln>
              <a:solidFill>
                <a:schemeClr val="tx1"/>
              </a:solidFill>
            </a:ln>
          </p:spPr>
        </p:pic>
        <p:sp>
          <p:nvSpPr>
            <p:cNvPr id="15" name="正方形/長方形 14">
              <a:extLst>
                <a:ext uri="{FF2B5EF4-FFF2-40B4-BE49-F238E27FC236}">
                  <a16:creationId xmlns:a16="http://schemas.microsoft.com/office/drawing/2014/main" id="{6DE4974D-48CD-E71E-C540-053C4710D53B}"/>
                </a:ext>
              </a:extLst>
            </p:cNvPr>
            <p:cNvSpPr/>
            <p:nvPr/>
          </p:nvSpPr>
          <p:spPr>
            <a:xfrm>
              <a:off x="6813167" y="3079789"/>
              <a:ext cx="135097" cy="11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タイトル 1">
            <a:extLst>
              <a:ext uri="{FF2B5EF4-FFF2-40B4-BE49-F238E27FC236}">
                <a16:creationId xmlns:a16="http://schemas.microsoft.com/office/drawing/2014/main" id="{D751D251-0DE9-E9CB-66B6-3618E6BFEA81}"/>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7" name="字幕 14">
            <a:extLst>
              <a:ext uri="{FF2B5EF4-FFF2-40B4-BE49-F238E27FC236}">
                <a16:creationId xmlns:a16="http://schemas.microsoft.com/office/drawing/2014/main" id="{9E86942F-B3F2-D009-4C9D-CF3AEB12A1F8}"/>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送信可否の確認方法</a:t>
            </a:r>
          </a:p>
        </p:txBody>
      </p:sp>
      <p:sp>
        <p:nvSpPr>
          <p:cNvPr id="8" name="Slide Number Placeholder 5">
            <a:extLst>
              <a:ext uri="{FF2B5EF4-FFF2-40B4-BE49-F238E27FC236}">
                <a16:creationId xmlns:a16="http://schemas.microsoft.com/office/drawing/2014/main" id="{FD8A50B0-2AE5-441F-238F-4F724528FEAF}"/>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6" name="テキスト ボックス 5">
            <a:extLst>
              <a:ext uri="{FF2B5EF4-FFF2-40B4-BE49-F238E27FC236}">
                <a16:creationId xmlns:a16="http://schemas.microsoft.com/office/drawing/2014/main" id="{729A9487-1B41-4B3C-E28A-B62ADB5312D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72F890EF-7546-1038-810D-3D5A01A0C1F4}"/>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送信済みのメールが</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一覧で表示されます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B181E483-541D-61CE-248B-E941D96621B3}"/>
              </a:ext>
            </a:extLst>
          </p:cNvPr>
          <p:cNvSpPr/>
          <p:nvPr/>
        </p:nvSpPr>
        <p:spPr>
          <a:xfrm>
            <a:off x="3281054" y="3127489"/>
            <a:ext cx="2577224" cy="608413"/>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5025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E77719C4-7248-2899-482A-046EDE672D55}"/>
              </a:ext>
            </a:extLst>
          </p:cNvPr>
          <p:cNvGrpSpPr/>
          <p:nvPr/>
        </p:nvGrpSpPr>
        <p:grpSpPr>
          <a:xfrm>
            <a:off x="1231767" y="2406771"/>
            <a:ext cx="2437021" cy="4319999"/>
            <a:chOff x="1039198" y="3082101"/>
            <a:chExt cx="1491987" cy="2680155"/>
          </a:xfrm>
        </p:grpSpPr>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80DC2ABF-8A92-56BF-6C84-81C227837AC3}"/>
                </a:ext>
              </a:extLst>
            </p:cNvPr>
            <p:cNvPicPr>
              <a:picLocks noChangeAspect="1"/>
            </p:cNvPicPr>
            <p:nvPr/>
          </p:nvPicPr>
          <p:blipFill>
            <a:blip r:embed="rId4"/>
            <a:stretch>
              <a:fillRect/>
            </a:stretch>
          </p:blipFill>
          <p:spPr>
            <a:xfrm>
              <a:off x="1039198" y="3082101"/>
              <a:ext cx="1491987" cy="2680155"/>
            </a:xfrm>
            <a:prstGeom prst="rect">
              <a:avLst/>
            </a:prstGeom>
            <a:ln>
              <a:solidFill>
                <a:schemeClr val="tx1"/>
              </a:solidFill>
            </a:ln>
          </p:spPr>
        </p:pic>
        <p:pic>
          <p:nvPicPr>
            <p:cNvPr id="23" name="図 22">
              <a:extLst>
                <a:ext uri="{FF2B5EF4-FFF2-40B4-BE49-F238E27FC236}">
                  <a16:creationId xmlns:a16="http://schemas.microsoft.com/office/drawing/2014/main" id="{41E5F800-0568-25B7-1BC5-77ACB9892F20}"/>
                </a:ext>
              </a:extLst>
            </p:cNvPr>
            <p:cNvPicPr>
              <a:picLocks noChangeAspect="1"/>
            </p:cNvPicPr>
            <p:nvPr/>
          </p:nvPicPr>
          <p:blipFill>
            <a:blip r:embed="rId5"/>
            <a:stretch>
              <a:fillRect/>
            </a:stretch>
          </p:blipFill>
          <p:spPr>
            <a:xfrm>
              <a:off x="1151909" y="3095450"/>
              <a:ext cx="141356" cy="54658"/>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タイトル 1">
            <a:extLst>
              <a:ext uri="{FF2B5EF4-FFF2-40B4-BE49-F238E27FC236}">
                <a16:creationId xmlns:a16="http://schemas.microsoft.com/office/drawing/2014/main" id="{8DC31AAD-2208-5059-FF07-6C1E7854E3F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14" name="字幕 14">
            <a:extLst>
              <a:ext uri="{FF2B5EF4-FFF2-40B4-BE49-F238E27FC236}">
                <a16:creationId xmlns:a16="http://schemas.microsoft.com/office/drawing/2014/main" id="{BCFFA010-06C6-CB61-380B-52F3DDAFC976}"/>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電話帳（連絡先）からメールを作成する方法</a:t>
            </a:r>
          </a:p>
          <a:p>
            <a:pPr marL="0" indent="0">
              <a:buNone/>
            </a:pPr>
            <a:endParaRPr lang="ja-JP" altLang="en-US" dirty="0">
              <a:latin typeface="BIZ UDPゴシック" panose="020B0400000000000000" pitchFamily="50" charset="-128"/>
              <a:ea typeface="BIZ UDPゴシック" panose="020B0400000000000000" pitchFamily="50" charset="-128"/>
            </a:endParaRPr>
          </a:p>
        </p:txBody>
      </p:sp>
      <p:sp>
        <p:nvSpPr>
          <p:cNvPr id="31" name="Slide Number Placeholder 5">
            <a:extLst>
              <a:ext uri="{FF2B5EF4-FFF2-40B4-BE49-F238E27FC236}">
                <a16:creationId xmlns:a16="http://schemas.microsoft.com/office/drawing/2014/main" id="{9A3C43E2-6274-55E8-CDA9-5BDC237BA3B6}"/>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cxnSp>
        <p:nvCxnSpPr>
          <p:cNvPr id="5" name="直線矢印コネクタ 4">
            <a:extLst>
              <a:ext uri="{FF2B5EF4-FFF2-40B4-BE49-F238E27FC236}">
                <a16:creationId xmlns:a16="http://schemas.microsoft.com/office/drawing/2014/main" id="{CFC5B075-A239-A9B8-F358-321F219E578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4CD77A35-2E73-76E7-77DD-A3BE84CFDE7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3D7A6422-161A-3B30-2654-F52FCC24A70B}"/>
              </a:ext>
            </a:extLst>
          </p:cNvPr>
          <p:cNvSpPr txBox="1"/>
          <p:nvPr/>
        </p:nvSpPr>
        <p:spPr>
          <a:xfrm>
            <a:off x="1412434" y="1512998"/>
            <a:ext cx="3525325"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受話器マーク　　　　を押します</a:t>
            </a:r>
            <a:endParaRPr lang="ja-JP" altLang="en-US" dirty="0">
              <a:latin typeface="BIZ UDPゴシック" panose="020B0400000000000000" pitchFamily="50" charset="-128"/>
              <a:ea typeface="BIZ UDPゴシック" panose="020B0400000000000000" pitchFamily="50" charset="-128"/>
              <a:cs typeface="IPAexGothic"/>
            </a:endParaRPr>
          </a:p>
        </p:txBody>
      </p:sp>
      <p:sp>
        <p:nvSpPr>
          <p:cNvPr id="8" name="テキスト ボックス 7">
            <a:extLst>
              <a:ext uri="{FF2B5EF4-FFF2-40B4-BE49-F238E27FC236}">
                <a16:creationId xmlns:a16="http://schemas.microsoft.com/office/drawing/2014/main" id="{DF148D5A-6DCB-0AC3-BC9D-C5E457BB0BAF}"/>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正方形/長方形 24">
            <a:extLst>
              <a:ext uri="{FF2B5EF4-FFF2-40B4-BE49-F238E27FC236}">
                <a16:creationId xmlns:a16="http://schemas.microsoft.com/office/drawing/2014/main" id="{1AACCD8A-8451-B548-CA78-8EFB0F67E856}"/>
              </a:ext>
            </a:extLst>
          </p:cNvPr>
          <p:cNvSpPr>
            <a:spLocks noChangeAspect="1"/>
          </p:cNvSpPr>
          <p:nvPr/>
        </p:nvSpPr>
        <p:spPr>
          <a:xfrm>
            <a:off x="1638583" y="6175537"/>
            <a:ext cx="476841" cy="468679"/>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40" name="図 39">
            <a:extLst>
              <a:ext uri="{FF2B5EF4-FFF2-40B4-BE49-F238E27FC236}">
                <a16:creationId xmlns:a16="http://schemas.microsoft.com/office/drawing/2014/main" id="{AEABE877-78A0-B584-D51E-9A2D1FF65F18}"/>
              </a:ext>
            </a:extLst>
          </p:cNvPr>
          <p:cNvPicPr>
            <a:picLocks noChangeAspect="1"/>
          </p:cNvPicPr>
          <p:nvPr/>
        </p:nvPicPr>
        <p:blipFill rotWithShape="1">
          <a:blip r:embed="rId8"/>
          <a:srcRect l="7451" t="88692" r="77079" b="2615"/>
          <a:stretch/>
        </p:blipFill>
        <p:spPr>
          <a:xfrm>
            <a:off x="2855067" y="1549388"/>
            <a:ext cx="378279" cy="378279"/>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grpSp>
        <p:nvGrpSpPr>
          <p:cNvPr id="12" name="グループ化 11">
            <a:extLst>
              <a:ext uri="{FF2B5EF4-FFF2-40B4-BE49-F238E27FC236}">
                <a16:creationId xmlns:a16="http://schemas.microsoft.com/office/drawing/2014/main" id="{9A67BF31-A2BD-AEDE-552C-9D6139E3ADF6}"/>
              </a:ext>
            </a:extLst>
          </p:cNvPr>
          <p:cNvGrpSpPr>
            <a:grpSpLocks noChangeAspect="1"/>
          </p:cNvGrpSpPr>
          <p:nvPr/>
        </p:nvGrpSpPr>
        <p:grpSpPr>
          <a:xfrm>
            <a:off x="5437938" y="2399289"/>
            <a:ext cx="2406296" cy="4321380"/>
            <a:chOff x="3584724" y="2685760"/>
            <a:chExt cx="1812621" cy="3248295"/>
          </a:xfrm>
        </p:grpSpPr>
        <p:pic>
          <p:nvPicPr>
            <p:cNvPr id="13" name="図 12">
              <a:extLst>
                <a:ext uri="{FF2B5EF4-FFF2-40B4-BE49-F238E27FC236}">
                  <a16:creationId xmlns:a16="http://schemas.microsoft.com/office/drawing/2014/main" id="{D4153DBE-4C0D-A48A-68A6-3040506190B9}"/>
                </a:ext>
              </a:extLst>
            </p:cNvPr>
            <p:cNvPicPr>
              <a:picLocks noChangeAspect="1"/>
            </p:cNvPicPr>
            <p:nvPr/>
          </p:nvPicPr>
          <p:blipFill>
            <a:blip r:embed="rId9"/>
            <a:stretch>
              <a:fillRect/>
            </a:stretch>
          </p:blipFill>
          <p:spPr>
            <a:xfrm>
              <a:off x="3584724" y="2685760"/>
              <a:ext cx="1812621" cy="3224049"/>
            </a:xfrm>
            <a:prstGeom prst="rect">
              <a:avLst/>
            </a:prstGeom>
            <a:ln>
              <a:solidFill>
                <a:schemeClr val="tx1"/>
              </a:solidFill>
            </a:ln>
          </p:spPr>
        </p:pic>
        <p:sp>
          <p:nvSpPr>
            <p:cNvPr id="16" name="四角形: 角を丸くする 15">
              <a:extLst>
                <a:ext uri="{FF2B5EF4-FFF2-40B4-BE49-F238E27FC236}">
                  <a16:creationId xmlns:a16="http://schemas.microsoft.com/office/drawing/2014/main" id="{0C3FBE8E-015C-7F6B-7A31-566FAA7693DC}"/>
                </a:ext>
              </a:extLst>
            </p:cNvPr>
            <p:cNvSpPr/>
            <p:nvPr/>
          </p:nvSpPr>
          <p:spPr>
            <a:xfrm>
              <a:off x="4321709" y="5610394"/>
              <a:ext cx="346413" cy="32366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17" name="テキスト ボックス 16">
            <a:extLst>
              <a:ext uri="{FF2B5EF4-FFF2-40B4-BE49-F238E27FC236}">
                <a16:creationId xmlns:a16="http://schemas.microsoft.com/office/drawing/2014/main" id="{D18026A9-56A5-1A9D-D6AE-A95CFF193E17}"/>
              </a:ext>
            </a:extLst>
          </p:cNvPr>
          <p:cNvSpPr txBox="1"/>
          <p:nvPr/>
        </p:nvSpPr>
        <p:spPr>
          <a:xfrm>
            <a:off x="5607128" y="1512998"/>
            <a:ext cx="298668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画面下部に出てくる</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連絡先　</a:t>
            </a:r>
            <a:r>
              <a:rPr lang="ja-JP" altLang="en-US" sz="1800" dirty="0">
                <a:solidFill>
                  <a:prstClr val="black"/>
                </a:solidFill>
                <a:latin typeface="BIZ UDPゴシック" panose="020B0400000000000000" pitchFamily="50" charset="-128"/>
                <a:ea typeface="BIZ UDPゴシック" panose="020B0400000000000000" pitchFamily="50" charset="-128"/>
              </a:rPr>
              <a:t> 　　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pic>
        <p:nvPicPr>
          <p:cNvPr id="21" name="図 20">
            <a:extLst>
              <a:ext uri="{FF2B5EF4-FFF2-40B4-BE49-F238E27FC236}">
                <a16:creationId xmlns:a16="http://schemas.microsoft.com/office/drawing/2014/main" id="{F0A4F718-177E-6A3F-6877-E067CD3BB588}"/>
              </a:ext>
            </a:extLst>
          </p:cNvPr>
          <p:cNvPicPr>
            <a:picLocks noChangeAspect="1"/>
          </p:cNvPicPr>
          <p:nvPr/>
        </p:nvPicPr>
        <p:blipFill rotWithShape="1">
          <a:blip r:embed="rId10"/>
          <a:srcRect l="44827" t="93315" r="44856" b="233"/>
          <a:stretch/>
        </p:blipFill>
        <p:spPr>
          <a:xfrm>
            <a:off x="6479377" y="1886075"/>
            <a:ext cx="382628" cy="432000"/>
          </a:xfrm>
          <a:custGeom>
            <a:avLst/>
            <a:gdLst>
              <a:gd name="connsiteX0" fmla="*/ 184157 w 1181100"/>
              <a:gd name="connsiteY0" fmla="*/ 0 h 1333500"/>
              <a:gd name="connsiteX1" fmla="*/ 996943 w 1181100"/>
              <a:gd name="connsiteY1" fmla="*/ 0 h 1333500"/>
              <a:gd name="connsiteX2" fmla="*/ 1181100 w 1181100"/>
              <a:gd name="connsiteY2" fmla="*/ 184157 h 1333500"/>
              <a:gd name="connsiteX3" fmla="*/ 1181100 w 1181100"/>
              <a:gd name="connsiteY3" fmla="*/ 1149343 h 1333500"/>
              <a:gd name="connsiteX4" fmla="*/ 996943 w 1181100"/>
              <a:gd name="connsiteY4" fmla="*/ 1333500 h 1333500"/>
              <a:gd name="connsiteX5" fmla="*/ 184157 w 1181100"/>
              <a:gd name="connsiteY5" fmla="*/ 1333500 h 1333500"/>
              <a:gd name="connsiteX6" fmla="*/ 0 w 1181100"/>
              <a:gd name="connsiteY6" fmla="*/ 1149343 h 1333500"/>
              <a:gd name="connsiteX7" fmla="*/ 0 w 1181100"/>
              <a:gd name="connsiteY7" fmla="*/ 184157 h 1333500"/>
              <a:gd name="connsiteX8" fmla="*/ 184157 w 1181100"/>
              <a:gd name="connsiteY8"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 h="1333500">
                <a:moveTo>
                  <a:pt x="184157" y="0"/>
                </a:moveTo>
                <a:lnTo>
                  <a:pt x="996943" y="0"/>
                </a:lnTo>
                <a:cubicBezTo>
                  <a:pt x="1098650" y="0"/>
                  <a:pt x="1181100" y="82450"/>
                  <a:pt x="1181100" y="184157"/>
                </a:cubicBezTo>
                <a:lnTo>
                  <a:pt x="1181100" y="1149343"/>
                </a:lnTo>
                <a:cubicBezTo>
                  <a:pt x="1181100" y="1251050"/>
                  <a:pt x="1098650" y="1333500"/>
                  <a:pt x="996943" y="1333500"/>
                </a:cubicBezTo>
                <a:lnTo>
                  <a:pt x="184157" y="1333500"/>
                </a:lnTo>
                <a:cubicBezTo>
                  <a:pt x="82450" y="1333500"/>
                  <a:pt x="0" y="1251050"/>
                  <a:pt x="0" y="1149343"/>
                </a:cubicBezTo>
                <a:lnTo>
                  <a:pt x="0" y="184157"/>
                </a:lnTo>
                <a:cubicBezTo>
                  <a:pt x="0" y="82450"/>
                  <a:pt x="82450" y="0"/>
                  <a:pt x="184157" y="0"/>
                </a:cubicBezTo>
                <a:close/>
              </a:path>
            </a:pathLst>
          </a:custGeom>
          <a:ln>
            <a:noFill/>
          </a:ln>
          <a:effectLst/>
        </p:spPr>
      </p:pic>
    </p:spTree>
    <p:extLst>
      <p:ext uri="{BB962C8B-B14F-4D97-AF65-F5344CB8AC3E}">
        <p14:creationId xmlns:p14="http://schemas.microsoft.com/office/powerpoint/2010/main" val="681652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グループ化 50">
            <a:extLst>
              <a:ext uri="{FF2B5EF4-FFF2-40B4-BE49-F238E27FC236}">
                <a16:creationId xmlns:a16="http://schemas.microsoft.com/office/drawing/2014/main" id="{333E527F-11F6-F1B5-8FC6-FCC9AB08D31E}"/>
              </a:ext>
            </a:extLst>
          </p:cNvPr>
          <p:cNvGrpSpPr/>
          <p:nvPr/>
        </p:nvGrpSpPr>
        <p:grpSpPr>
          <a:xfrm>
            <a:off x="5456352" y="2409965"/>
            <a:ext cx="2416883" cy="4320000"/>
            <a:chOff x="3931019" y="2251172"/>
            <a:chExt cx="1902943" cy="3521989"/>
          </a:xfrm>
        </p:grpSpPr>
        <p:grpSp>
          <p:nvGrpSpPr>
            <p:cNvPr id="52" name="グループ化 51">
              <a:extLst>
                <a:ext uri="{FF2B5EF4-FFF2-40B4-BE49-F238E27FC236}">
                  <a16:creationId xmlns:a16="http://schemas.microsoft.com/office/drawing/2014/main" id="{832766EF-D5E0-6C1A-30B3-EDE42E7B2605}"/>
                </a:ext>
              </a:extLst>
            </p:cNvPr>
            <p:cNvGrpSpPr/>
            <p:nvPr/>
          </p:nvGrpSpPr>
          <p:grpSpPr>
            <a:xfrm>
              <a:off x="3931019" y="2251172"/>
              <a:ext cx="1902943" cy="3521989"/>
              <a:chOff x="6518089" y="2749003"/>
              <a:chExt cx="1902943" cy="3521989"/>
            </a:xfrm>
          </p:grpSpPr>
          <p:grpSp>
            <p:nvGrpSpPr>
              <p:cNvPr id="54" name="グループ化 53">
                <a:extLst>
                  <a:ext uri="{FF2B5EF4-FFF2-40B4-BE49-F238E27FC236}">
                    <a16:creationId xmlns:a16="http://schemas.microsoft.com/office/drawing/2014/main" id="{6168D943-1219-83EA-9FAD-C9A067B87B70}"/>
                  </a:ext>
                </a:extLst>
              </p:cNvPr>
              <p:cNvGrpSpPr/>
              <p:nvPr/>
            </p:nvGrpSpPr>
            <p:grpSpPr>
              <a:xfrm>
                <a:off x="6518089" y="2749003"/>
                <a:ext cx="1902943" cy="3521989"/>
                <a:chOff x="6518089" y="2749003"/>
                <a:chExt cx="1902943" cy="3521989"/>
              </a:xfrm>
            </p:grpSpPr>
            <p:pic>
              <p:nvPicPr>
                <p:cNvPr id="57" name="図 56" descr="グラフィカル ユーザー インターフェイス, アプリケーション&#10;&#10;自動的に生成された説明">
                  <a:extLst>
                    <a:ext uri="{FF2B5EF4-FFF2-40B4-BE49-F238E27FC236}">
                      <a16:creationId xmlns:a16="http://schemas.microsoft.com/office/drawing/2014/main" id="{B31036C7-E059-6002-3869-398A4131C50A}"/>
                    </a:ext>
                  </a:extLst>
                </p:cNvPr>
                <p:cNvPicPr>
                  <a:picLocks noChangeAspect="1"/>
                </p:cNvPicPr>
                <p:nvPr/>
              </p:nvPicPr>
              <p:blipFill>
                <a:blip r:embed="rId4"/>
                <a:stretch>
                  <a:fillRect/>
                </a:stretch>
              </p:blipFill>
              <p:spPr>
                <a:xfrm>
                  <a:off x="6518089" y="2749003"/>
                  <a:ext cx="1902943" cy="3521989"/>
                </a:xfrm>
                <a:prstGeom prst="rect">
                  <a:avLst/>
                </a:prstGeom>
                <a:ln>
                  <a:solidFill>
                    <a:schemeClr val="tx1"/>
                  </a:solidFill>
                </a:ln>
              </p:spPr>
            </p:pic>
            <p:sp>
              <p:nvSpPr>
                <p:cNvPr id="58" name="正方形/長方形 57">
                  <a:extLst>
                    <a:ext uri="{FF2B5EF4-FFF2-40B4-BE49-F238E27FC236}">
                      <a16:creationId xmlns:a16="http://schemas.microsoft.com/office/drawing/2014/main" id="{8F02F527-07C6-180D-BB7A-688AC79CC49C}"/>
                    </a:ext>
                  </a:extLst>
                </p:cNvPr>
                <p:cNvSpPr/>
                <p:nvPr/>
              </p:nvSpPr>
              <p:spPr>
                <a:xfrm>
                  <a:off x="6588224" y="4509120"/>
                  <a:ext cx="648072" cy="1131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9" name="正方形/長方形 58">
                  <a:extLst>
                    <a:ext uri="{FF2B5EF4-FFF2-40B4-BE49-F238E27FC236}">
                      <a16:creationId xmlns:a16="http://schemas.microsoft.com/office/drawing/2014/main" id="{819F1E27-07F8-EE72-30AA-48D395E6960B}"/>
                    </a:ext>
                  </a:extLst>
                </p:cNvPr>
                <p:cNvSpPr/>
                <p:nvPr/>
              </p:nvSpPr>
              <p:spPr>
                <a:xfrm>
                  <a:off x="6588224" y="4952039"/>
                  <a:ext cx="648072" cy="1244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56" name="図 55">
                <a:extLst>
                  <a:ext uri="{FF2B5EF4-FFF2-40B4-BE49-F238E27FC236}">
                    <a16:creationId xmlns:a16="http://schemas.microsoft.com/office/drawing/2014/main" id="{C220FCE6-0FD2-A573-31DC-FA00D4AE3362}"/>
                  </a:ext>
                </a:extLst>
              </p:cNvPr>
              <p:cNvPicPr>
                <a:picLocks noChangeAspect="1"/>
              </p:cNvPicPr>
              <p:nvPr/>
            </p:nvPicPr>
            <p:blipFill>
              <a:blip r:embed="rId5"/>
              <a:stretch>
                <a:fillRect/>
              </a:stretch>
            </p:blipFill>
            <p:spPr>
              <a:xfrm>
                <a:off x="6650286" y="2758529"/>
                <a:ext cx="523948" cy="82785"/>
              </a:xfrm>
              <a:prstGeom prst="rect">
                <a:avLst/>
              </a:prstGeom>
            </p:spPr>
          </p:pic>
        </p:grpSp>
        <p:sp>
          <p:nvSpPr>
            <p:cNvPr id="53" name="正方形/長方形 52">
              <a:extLst>
                <a:ext uri="{FF2B5EF4-FFF2-40B4-BE49-F238E27FC236}">
                  <a16:creationId xmlns:a16="http://schemas.microsoft.com/office/drawing/2014/main" id="{CDE8D177-F2DA-CDA4-8866-344E132438CC}"/>
                </a:ext>
              </a:extLst>
            </p:cNvPr>
            <p:cNvSpPr>
              <a:spLocks noChangeAspect="1"/>
            </p:cNvSpPr>
            <p:nvPr/>
          </p:nvSpPr>
          <p:spPr>
            <a:xfrm>
              <a:off x="5336701" y="3417043"/>
              <a:ext cx="480534" cy="360038"/>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45" name="グループ化 44">
            <a:extLst>
              <a:ext uri="{FF2B5EF4-FFF2-40B4-BE49-F238E27FC236}">
                <a16:creationId xmlns:a16="http://schemas.microsoft.com/office/drawing/2014/main" id="{807046EB-F647-08E3-B9EE-A8325CDB29BE}"/>
              </a:ext>
            </a:extLst>
          </p:cNvPr>
          <p:cNvGrpSpPr/>
          <p:nvPr/>
        </p:nvGrpSpPr>
        <p:grpSpPr>
          <a:xfrm>
            <a:off x="1224627" y="2407767"/>
            <a:ext cx="2449742" cy="4320000"/>
            <a:chOff x="5828841" y="2310219"/>
            <a:chExt cx="1953381" cy="3429118"/>
          </a:xfrm>
        </p:grpSpPr>
        <p:grpSp>
          <p:nvGrpSpPr>
            <p:cNvPr id="46" name="グループ化 45">
              <a:extLst>
                <a:ext uri="{FF2B5EF4-FFF2-40B4-BE49-F238E27FC236}">
                  <a16:creationId xmlns:a16="http://schemas.microsoft.com/office/drawing/2014/main" id="{1C177785-542B-69B8-D5F4-AD3149766C2A}"/>
                </a:ext>
              </a:extLst>
            </p:cNvPr>
            <p:cNvGrpSpPr/>
            <p:nvPr/>
          </p:nvGrpSpPr>
          <p:grpSpPr>
            <a:xfrm>
              <a:off x="5828841" y="2310219"/>
              <a:ext cx="1947689" cy="3429118"/>
              <a:chOff x="3421525" y="2718045"/>
              <a:chExt cx="1947689" cy="3429118"/>
            </a:xfrm>
          </p:grpSpPr>
          <p:pic>
            <p:nvPicPr>
              <p:cNvPr id="49" name="図 48" descr="グラフィカル ユーザー インターフェイス, アプリケーション&#10;&#10;自動的に生成された説明">
                <a:extLst>
                  <a:ext uri="{FF2B5EF4-FFF2-40B4-BE49-F238E27FC236}">
                    <a16:creationId xmlns:a16="http://schemas.microsoft.com/office/drawing/2014/main" id="{4901EB5C-CD3C-AD4B-AD5E-FE16CB3A4A28}"/>
                  </a:ext>
                </a:extLst>
              </p:cNvPr>
              <p:cNvPicPr>
                <a:picLocks noChangeAspect="1"/>
              </p:cNvPicPr>
              <p:nvPr/>
            </p:nvPicPr>
            <p:blipFill>
              <a:blip r:embed="rId6"/>
              <a:stretch>
                <a:fillRect/>
              </a:stretch>
            </p:blipFill>
            <p:spPr>
              <a:xfrm>
                <a:off x="3421525" y="2718045"/>
                <a:ext cx="1947689" cy="3429118"/>
              </a:xfrm>
              <a:prstGeom prst="rect">
                <a:avLst/>
              </a:prstGeom>
              <a:ln>
                <a:solidFill>
                  <a:schemeClr val="tx1"/>
                </a:solidFill>
              </a:ln>
            </p:spPr>
          </p:pic>
          <p:sp>
            <p:nvSpPr>
              <p:cNvPr id="50" name="正方形/長方形 49">
                <a:extLst>
                  <a:ext uri="{FF2B5EF4-FFF2-40B4-BE49-F238E27FC236}">
                    <a16:creationId xmlns:a16="http://schemas.microsoft.com/office/drawing/2014/main" id="{0A4EAD3B-6E5F-E5C4-6FFA-0AD7F03E18D1}"/>
                  </a:ext>
                </a:extLst>
              </p:cNvPr>
              <p:cNvSpPr/>
              <p:nvPr/>
            </p:nvSpPr>
            <p:spPr>
              <a:xfrm>
                <a:off x="3579103" y="2718046"/>
                <a:ext cx="189052" cy="1131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7" name="正方形/長方形 46">
              <a:extLst>
                <a:ext uri="{FF2B5EF4-FFF2-40B4-BE49-F238E27FC236}">
                  <a16:creationId xmlns:a16="http://schemas.microsoft.com/office/drawing/2014/main" id="{0710E4A9-A2BE-9B07-E040-E8170DFA9513}"/>
                </a:ext>
              </a:extLst>
            </p:cNvPr>
            <p:cNvSpPr/>
            <p:nvPr/>
          </p:nvSpPr>
          <p:spPr>
            <a:xfrm>
              <a:off x="5859433" y="3917392"/>
              <a:ext cx="1922789" cy="252309"/>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23" name="図 22">
            <a:extLst>
              <a:ext uri="{FF2B5EF4-FFF2-40B4-BE49-F238E27FC236}">
                <a16:creationId xmlns:a16="http://schemas.microsoft.com/office/drawing/2014/main" id="{41E5F800-0568-25B7-1BC5-77ACB9892F20}"/>
              </a:ext>
            </a:extLst>
          </p:cNvPr>
          <p:cNvPicPr>
            <a:picLocks noChangeAspect="1"/>
          </p:cNvPicPr>
          <p:nvPr/>
        </p:nvPicPr>
        <p:blipFill>
          <a:blip r:embed="rId7"/>
          <a:stretch>
            <a:fillRect/>
          </a:stretch>
        </p:blipFill>
        <p:spPr>
          <a:xfrm>
            <a:off x="1415870" y="2428288"/>
            <a:ext cx="230892" cy="88100"/>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タイトル 1">
            <a:extLst>
              <a:ext uri="{FF2B5EF4-FFF2-40B4-BE49-F238E27FC236}">
                <a16:creationId xmlns:a16="http://schemas.microsoft.com/office/drawing/2014/main" id="{8DC31AAD-2208-5059-FF07-6C1E7854E3F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14" name="字幕 14">
            <a:extLst>
              <a:ext uri="{FF2B5EF4-FFF2-40B4-BE49-F238E27FC236}">
                <a16:creationId xmlns:a16="http://schemas.microsoft.com/office/drawing/2014/main" id="{BCFFA010-06C6-CB61-380B-52F3DDAFC976}"/>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電話帳（連絡先）からメールを作成する方法</a:t>
            </a:r>
          </a:p>
          <a:p>
            <a:pPr marL="0" indent="0">
              <a:buNone/>
            </a:pPr>
            <a:endParaRPr lang="ja-JP" altLang="en-US" dirty="0">
              <a:latin typeface="BIZ UDPゴシック" panose="020B0400000000000000" pitchFamily="50" charset="-128"/>
              <a:ea typeface="BIZ UDPゴシック" panose="020B0400000000000000" pitchFamily="50" charset="-128"/>
            </a:endParaRPr>
          </a:p>
        </p:txBody>
      </p:sp>
      <p:sp>
        <p:nvSpPr>
          <p:cNvPr id="31" name="Slide Number Placeholder 5">
            <a:extLst>
              <a:ext uri="{FF2B5EF4-FFF2-40B4-BE49-F238E27FC236}">
                <a16:creationId xmlns:a16="http://schemas.microsoft.com/office/drawing/2014/main" id="{9A3C43E2-6274-55E8-CDA9-5BDC237BA3B6}"/>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cxnSp>
        <p:nvCxnSpPr>
          <p:cNvPr id="5" name="直線矢印コネクタ 4">
            <a:extLst>
              <a:ext uri="{FF2B5EF4-FFF2-40B4-BE49-F238E27FC236}">
                <a16:creationId xmlns:a16="http://schemas.microsoft.com/office/drawing/2014/main" id="{CFC5B075-A239-A9B8-F358-321F219E578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4CD77A35-2E73-76E7-77DD-A3BE84CFDE7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3D7A6422-161A-3B30-2654-F52FCC24A70B}"/>
              </a:ext>
            </a:extLst>
          </p:cNvPr>
          <p:cNvSpPr txBox="1"/>
          <p:nvPr/>
        </p:nvSpPr>
        <p:spPr>
          <a:xfrm>
            <a:off x="1412434" y="1512998"/>
            <a:ext cx="3525325"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メールを送信する相手を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一覧から選びます</a:t>
            </a:r>
          </a:p>
        </p:txBody>
      </p:sp>
      <p:sp>
        <p:nvSpPr>
          <p:cNvPr id="8" name="テキスト ボックス 7">
            <a:extLst>
              <a:ext uri="{FF2B5EF4-FFF2-40B4-BE49-F238E27FC236}">
                <a16:creationId xmlns:a16="http://schemas.microsoft.com/office/drawing/2014/main" id="{DF148D5A-6DCB-0AC3-BC9D-C5E457BB0BAF}"/>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BAB84CB2-6D13-7147-EC63-A19E0752324C}"/>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メール</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dirty="0">
                <a:latin typeface="BIZ UDPゴシック" panose="020B0400000000000000" pitchFamily="50" charset="-128"/>
                <a:ea typeface="BIZ UDPゴシック" panose="020B0400000000000000" pitchFamily="50" charset="-128"/>
              </a:rPr>
              <a:t>を押すと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メール作成画面に移動します</a:t>
            </a:r>
          </a:p>
        </p:txBody>
      </p:sp>
      <p:pic>
        <p:nvPicPr>
          <p:cNvPr id="42" name="図 41" descr="グラフィカル ユーザー インターフェイス, アプリケーション&#10;&#10;自動的に生成された説明">
            <a:extLst>
              <a:ext uri="{FF2B5EF4-FFF2-40B4-BE49-F238E27FC236}">
                <a16:creationId xmlns:a16="http://schemas.microsoft.com/office/drawing/2014/main" id="{EE3826CD-BCF8-14F4-105C-BAAF3534740D}"/>
              </a:ext>
            </a:extLst>
          </p:cNvPr>
          <p:cNvPicPr>
            <a:picLocks noChangeAspect="1"/>
          </p:cNvPicPr>
          <p:nvPr/>
        </p:nvPicPr>
        <p:blipFill rotWithShape="1">
          <a:blip r:embed="rId4"/>
          <a:srcRect l="80814" t="35339" r="7292" b="58185"/>
          <a:stretch/>
        </p:blipFill>
        <p:spPr>
          <a:xfrm>
            <a:off x="6375428" y="1446213"/>
            <a:ext cx="462615" cy="466174"/>
          </a:xfrm>
          <a:prstGeom prst="rect">
            <a:avLst/>
          </a:prstGeom>
          <a:ln>
            <a:noFill/>
          </a:ln>
        </p:spPr>
      </p:pic>
    </p:spTree>
    <p:extLst>
      <p:ext uri="{BB962C8B-B14F-4D97-AF65-F5344CB8AC3E}">
        <p14:creationId xmlns:p14="http://schemas.microsoft.com/office/powerpoint/2010/main" val="3297113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2-C</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0C603594-DF91-F35F-367A-589CC9713499}"/>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メールに画像を添付しましょう</a:t>
            </a:r>
          </a:p>
        </p:txBody>
      </p:sp>
      <p:pic>
        <p:nvPicPr>
          <p:cNvPr id="7175" name="図 7174" descr="電子機器, キーボード が含まれている画像&#10;&#10;自動的に生成された説明">
            <a:extLst>
              <a:ext uri="{FF2B5EF4-FFF2-40B4-BE49-F238E27FC236}">
                <a16:creationId xmlns:a16="http://schemas.microsoft.com/office/drawing/2014/main" id="{92A8DBDC-D531-516E-29DF-D8EC9C14C8D0}"/>
              </a:ext>
            </a:extLst>
          </p:cNvPr>
          <p:cNvPicPr>
            <a:picLocks noChangeAspect="1"/>
          </p:cNvPicPr>
          <p:nvPr/>
        </p:nvPicPr>
        <p:blipFill rotWithShape="1">
          <a:blip r:embed="rId6"/>
          <a:srcRect l="3327" t="62000" r="86388" b="31756"/>
          <a:stretch/>
        </p:blipFill>
        <p:spPr>
          <a:xfrm>
            <a:off x="2674695" y="1572678"/>
            <a:ext cx="300106" cy="324000"/>
          </a:xfrm>
          <a:prstGeom prst="rect">
            <a:avLst/>
          </a:prstGeom>
          <a:ln>
            <a:noFill/>
          </a:ln>
        </p:spPr>
      </p:pic>
      <p:sp>
        <p:nvSpPr>
          <p:cNvPr id="3" name="字幕 14">
            <a:extLst>
              <a:ext uri="{FF2B5EF4-FFF2-40B4-BE49-F238E27FC236}">
                <a16:creationId xmlns:a16="http://schemas.microsoft.com/office/drawing/2014/main" id="{4D2960FC-8AB3-B412-3CDA-E8D59E3BFE03}"/>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00" dirty="0">
                <a:latin typeface="BIZ UDPゴシック" panose="020B0400000000000000" pitchFamily="50" charset="-128"/>
                <a:ea typeface="BIZ UDPゴシック" panose="020B0400000000000000" pitchFamily="50" charset="-128"/>
              </a:rPr>
              <a:t>メールに画像を付けて送りましょう</a:t>
            </a:r>
          </a:p>
        </p:txBody>
      </p:sp>
      <p:sp>
        <p:nvSpPr>
          <p:cNvPr id="6" name="Slide Number Placeholder 5">
            <a:extLst>
              <a:ext uri="{FF2B5EF4-FFF2-40B4-BE49-F238E27FC236}">
                <a16:creationId xmlns:a16="http://schemas.microsoft.com/office/drawing/2014/main" id="{91A08338-05F8-0BEF-5318-745A975C3709}"/>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p>
        </p:txBody>
      </p:sp>
      <p:cxnSp>
        <p:nvCxnSpPr>
          <p:cNvPr id="10" name="直線矢印コネクタ 9">
            <a:extLst>
              <a:ext uri="{FF2B5EF4-FFF2-40B4-BE49-F238E27FC236}">
                <a16:creationId xmlns:a16="http://schemas.microsoft.com/office/drawing/2014/main" id="{BA1EA44F-1DE1-7B59-AEAD-8AA1AA76E4C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79BC16CE-9395-1CF6-C6C5-B49690BB8D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8644DEA7-8DB7-BEFF-DA48-24083FB039AE}"/>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写真ボタン　　　を押します</a:t>
            </a:r>
            <a:endParaRPr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3D5018BC-5DE4-5C80-F56E-63B369371E4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5817D87C-215C-D225-77A8-8863F450831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添付したい画像を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選択します</a:t>
            </a:r>
          </a:p>
        </p:txBody>
      </p:sp>
      <p:pic>
        <p:nvPicPr>
          <p:cNvPr id="4" name="図 3">
            <a:extLst>
              <a:ext uri="{FF2B5EF4-FFF2-40B4-BE49-F238E27FC236}">
                <a16:creationId xmlns:a16="http://schemas.microsoft.com/office/drawing/2014/main" id="{216B958E-C280-032A-F8D3-941C2AFB471E}"/>
              </a:ext>
            </a:extLst>
          </p:cNvPr>
          <p:cNvPicPr>
            <a:picLocks noChangeAspect="1"/>
          </p:cNvPicPr>
          <p:nvPr/>
        </p:nvPicPr>
        <p:blipFill>
          <a:blip r:embed="rId7"/>
          <a:stretch>
            <a:fillRect/>
          </a:stretch>
        </p:blipFill>
        <p:spPr>
          <a:xfrm>
            <a:off x="5398351" y="2414813"/>
            <a:ext cx="2505673" cy="4346825"/>
          </a:xfrm>
          <a:prstGeom prst="rect">
            <a:avLst/>
          </a:prstGeom>
        </p:spPr>
      </p:pic>
      <p:pic>
        <p:nvPicPr>
          <p:cNvPr id="5" name="図 4">
            <a:extLst>
              <a:ext uri="{FF2B5EF4-FFF2-40B4-BE49-F238E27FC236}">
                <a16:creationId xmlns:a16="http://schemas.microsoft.com/office/drawing/2014/main" id="{AD498B43-DC6D-1DF6-518B-0D5EE1229C4B}"/>
              </a:ext>
            </a:extLst>
          </p:cNvPr>
          <p:cNvPicPr>
            <a:picLocks noChangeAspect="1"/>
          </p:cNvPicPr>
          <p:nvPr/>
        </p:nvPicPr>
        <p:blipFill>
          <a:blip r:embed="rId8"/>
          <a:stretch>
            <a:fillRect/>
          </a:stretch>
        </p:blipFill>
        <p:spPr>
          <a:xfrm>
            <a:off x="1236655" y="2414814"/>
            <a:ext cx="2456901" cy="4346825"/>
          </a:xfrm>
          <a:prstGeom prst="rect">
            <a:avLst/>
          </a:prstGeom>
        </p:spPr>
      </p:pic>
    </p:spTree>
    <p:extLst>
      <p:ext uri="{BB962C8B-B14F-4D97-AF65-F5344CB8AC3E}">
        <p14:creationId xmlns:p14="http://schemas.microsoft.com/office/powerpoint/2010/main" val="1855826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2-C</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0C603594-DF91-F35F-367A-589CC9713499}"/>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メールに画像を添付しましょう</a:t>
            </a:r>
          </a:p>
        </p:txBody>
      </p:sp>
      <p:sp>
        <p:nvSpPr>
          <p:cNvPr id="3" name="字幕 14">
            <a:extLst>
              <a:ext uri="{FF2B5EF4-FFF2-40B4-BE49-F238E27FC236}">
                <a16:creationId xmlns:a16="http://schemas.microsoft.com/office/drawing/2014/main" id="{0E636C0E-6D66-6375-6F0C-7F86998E956B}"/>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00" dirty="0">
                <a:latin typeface="BIZ UDPゴシック" panose="020B0400000000000000" pitchFamily="50" charset="-128"/>
                <a:ea typeface="BIZ UDPゴシック" panose="020B0400000000000000" pitchFamily="50" charset="-128"/>
              </a:rPr>
              <a:t>メールに画像を付けて送りましょう</a:t>
            </a:r>
          </a:p>
        </p:txBody>
      </p:sp>
      <p:sp>
        <p:nvSpPr>
          <p:cNvPr id="6" name="Slide Number Placeholder 5">
            <a:extLst>
              <a:ext uri="{FF2B5EF4-FFF2-40B4-BE49-F238E27FC236}">
                <a16:creationId xmlns:a16="http://schemas.microsoft.com/office/drawing/2014/main" id="{F79D6002-08E2-3213-AF63-033912C539C1}"/>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cxnSp>
        <p:nvCxnSpPr>
          <p:cNvPr id="10" name="直線矢印コネクタ 9">
            <a:extLst>
              <a:ext uri="{FF2B5EF4-FFF2-40B4-BE49-F238E27FC236}">
                <a16:creationId xmlns:a16="http://schemas.microsoft.com/office/drawing/2014/main" id="{993A5D29-F92F-375A-103E-9FD2BE50E081}"/>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13E52DF7-F3A4-B487-FC1E-25447CBE4DD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F5BE09BB-98F1-019A-CD0E-758399737AF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画像にチェックが入り</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画像が添付されます</a:t>
            </a:r>
          </a:p>
        </p:txBody>
      </p:sp>
      <p:sp>
        <p:nvSpPr>
          <p:cNvPr id="13" name="テキスト ボックス 12">
            <a:extLst>
              <a:ext uri="{FF2B5EF4-FFF2-40B4-BE49-F238E27FC236}">
                <a16:creationId xmlns:a16="http://schemas.microsoft.com/office/drawing/2014/main" id="{13794FA1-17CE-AE4E-2D66-514E6AE983F6}"/>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CA959517-594C-56FD-967A-A891711E3965}"/>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画面右下赤枠内の</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　　　ボタンを押します</a:t>
            </a:r>
          </a:p>
        </p:txBody>
      </p:sp>
      <p:pic>
        <p:nvPicPr>
          <p:cNvPr id="22" name="図 21">
            <a:extLst>
              <a:ext uri="{FF2B5EF4-FFF2-40B4-BE49-F238E27FC236}">
                <a16:creationId xmlns:a16="http://schemas.microsoft.com/office/drawing/2014/main" id="{F64C126D-8AD4-4A71-D8A7-045FEC665FA3}"/>
              </a:ext>
            </a:extLst>
          </p:cNvPr>
          <p:cNvPicPr>
            <a:picLocks noChangeAspect="1"/>
          </p:cNvPicPr>
          <p:nvPr/>
        </p:nvPicPr>
        <p:blipFill>
          <a:blip r:embed="rId6"/>
          <a:stretch>
            <a:fillRect/>
          </a:stretch>
        </p:blipFill>
        <p:spPr>
          <a:xfrm>
            <a:off x="5702155" y="1904592"/>
            <a:ext cx="407352" cy="407352"/>
          </a:xfrm>
          <a:prstGeom prst="rect">
            <a:avLst/>
          </a:prstGeom>
          <a:ln>
            <a:noFill/>
          </a:ln>
        </p:spPr>
      </p:pic>
      <p:pic>
        <p:nvPicPr>
          <p:cNvPr id="4" name="図 3">
            <a:extLst>
              <a:ext uri="{FF2B5EF4-FFF2-40B4-BE49-F238E27FC236}">
                <a16:creationId xmlns:a16="http://schemas.microsoft.com/office/drawing/2014/main" id="{FC8DBE60-6EFD-A551-BF92-E018D2E7905D}"/>
              </a:ext>
            </a:extLst>
          </p:cNvPr>
          <p:cNvPicPr>
            <a:picLocks noChangeAspect="1"/>
          </p:cNvPicPr>
          <p:nvPr/>
        </p:nvPicPr>
        <p:blipFill>
          <a:blip r:embed="rId7"/>
          <a:stretch>
            <a:fillRect/>
          </a:stretch>
        </p:blipFill>
        <p:spPr>
          <a:xfrm>
            <a:off x="5446654" y="2417108"/>
            <a:ext cx="2450804" cy="4340728"/>
          </a:xfrm>
          <a:prstGeom prst="rect">
            <a:avLst/>
          </a:prstGeom>
        </p:spPr>
      </p:pic>
      <p:pic>
        <p:nvPicPr>
          <p:cNvPr id="5" name="図 4">
            <a:extLst>
              <a:ext uri="{FF2B5EF4-FFF2-40B4-BE49-F238E27FC236}">
                <a16:creationId xmlns:a16="http://schemas.microsoft.com/office/drawing/2014/main" id="{C298EE94-F6AB-3345-8829-8D9FE3C909CA}"/>
              </a:ext>
            </a:extLst>
          </p:cNvPr>
          <p:cNvPicPr>
            <a:picLocks noChangeAspect="1"/>
          </p:cNvPicPr>
          <p:nvPr/>
        </p:nvPicPr>
        <p:blipFill>
          <a:blip r:embed="rId8"/>
          <a:stretch>
            <a:fillRect/>
          </a:stretch>
        </p:blipFill>
        <p:spPr>
          <a:xfrm>
            <a:off x="1240597" y="2417108"/>
            <a:ext cx="2450804" cy="4340728"/>
          </a:xfrm>
          <a:prstGeom prst="rect">
            <a:avLst/>
          </a:prstGeom>
        </p:spPr>
      </p:pic>
    </p:spTree>
    <p:extLst>
      <p:ext uri="{BB962C8B-B14F-4D97-AF65-F5344CB8AC3E}">
        <p14:creationId xmlns:p14="http://schemas.microsoft.com/office/powerpoint/2010/main" val="1719810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C01B1EC0-7ECF-A586-1CFC-FA5B47B44912}"/>
              </a:ext>
            </a:extLst>
          </p:cNvPr>
          <p:cNvGrpSpPr/>
          <p:nvPr/>
        </p:nvGrpSpPr>
        <p:grpSpPr>
          <a:xfrm>
            <a:off x="3361121" y="2411992"/>
            <a:ext cx="2425272" cy="4320000"/>
            <a:chOff x="3667576" y="2964503"/>
            <a:chExt cx="1786458" cy="3177513"/>
          </a:xfrm>
        </p:grpSpPr>
        <p:pic>
          <p:nvPicPr>
            <p:cNvPr id="14" name="図 13" descr="白黒の写真にテキストが書いてあるスマートフォンのスクリーンショット&#10;&#10;低い精度で自動的に生成された説明">
              <a:extLst>
                <a:ext uri="{FF2B5EF4-FFF2-40B4-BE49-F238E27FC236}">
                  <a16:creationId xmlns:a16="http://schemas.microsoft.com/office/drawing/2014/main" id="{D978859E-C765-CDD4-E06C-A822F2CF24A1}"/>
                </a:ext>
              </a:extLst>
            </p:cNvPr>
            <p:cNvPicPr>
              <a:picLocks noChangeAspect="1"/>
            </p:cNvPicPr>
            <p:nvPr/>
          </p:nvPicPr>
          <p:blipFill>
            <a:blip r:embed="rId4"/>
            <a:stretch>
              <a:fillRect/>
            </a:stretch>
          </p:blipFill>
          <p:spPr>
            <a:xfrm>
              <a:off x="3667576" y="2964503"/>
              <a:ext cx="1786458" cy="3177513"/>
            </a:xfrm>
            <a:prstGeom prst="rect">
              <a:avLst/>
            </a:prstGeom>
            <a:ln>
              <a:solidFill>
                <a:schemeClr val="tx1"/>
              </a:solidFill>
            </a:ln>
          </p:spPr>
        </p:pic>
        <p:pic>
          <p:nvPicPr>
            <p:cNvPr id="15" name="図 14">
              <a:extLst>
                <a:ext uri="{FF2B5EF4-FFF2-40B4-BE49-F238E27FC236}">
                  <a16:creationId xmlns:a16="http://schemas.microsoft.com/office/drawing/2014/main" id="{08118026-9110-C102-B5CF-0FB06DF44AAF}"/>
                </a:ext>
              </a:extLst>
            </p:cNvPr>
            <p:cNvPicPr>
              <a:picLocks noChangeAspect="1"/>
            </p:cNvPicPr>
            <p:nvPr/>
          </p:nvPicPr>
          <p:blipFill>
            <a:blip r:embed="rId5"/>
            <a:stretch>
              <a:fillRect/>
            </a:stretch>
          </p:blipFill>
          <p:spPr>
            <a:xfrm>
              <a:off x="3794101" y="2964883"/>
              <a:ext cx="278645" cy="102659"/>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2-C</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0C603594-DF91-F35F-367A-589CC9713499}"/>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メールに画像を添付しましょう</a:t>
            </a:r>
          </a:p>
        </p:txBody>
      </p:sp>
      <p:sp>
        <p:nvSpPr>
          <p:cNvPr id="25" name="テキスト ボックス 24">
            <a:extLst>
              <a:ext uri="{FF2B5EF4-FFF2-40B4-BE49-F238E27FC236}">
                <a16:creationId xmlns:a16="http://schemas.microsoft.com/office/drawing/2014/main" id="{0128E445-25F7-E33A-363C-94D038E78B28}"/>
              </a:ext>
            </a:extLst>
          </p:cNvPr>
          <p:cNvSpPr txBox="1"/>
          <p:nvPr/>
        </p:nvSpPr>
        <p:spPr>
          <a:xfrm>
            <a:off x="3167574" y="1460459"/>
            <a:ext cx="540000" cy="584775"/>
          </a:xfrm>
          <a:prstGeom prst="rect">
            <a:avLst/>
          </a:prstGeom>
          <a:noFill/>
        </p:spPr>
        <p:txBody>
          <a:bodyPr wrap="square" rtlCol="0">
            <a:spAutoFit/>
          </a:bodyPr>
          <a:lstStyle/>
          <a:p>
            <a:r>
              <a:rPr lang="ja-JP" altLang="en-US" sz="3200" dirty="0">
                <a:solidFill>
                  <a:srgbClr val="4472C4"/>
                </a:solidFill>
                <a:latin typeface="+mn-ea"/>
                <a:cs typeface="Meiryo" charset="-128"/>
              </a:rPr>
              <a:t>❺</a:t>
            </a:r>
            <a:endParaRPr lang="en-US" altLang="ja-JP" sz="3200" dirty="0">
              <a:solidFill>
                <a:srgbClr val="4472C4"/>
              </a:solidFill>
              <a:latin typeface="+mn-ea"/>
              <a:cs typeface="Meiryo" charset="-128"/>
            </a:endParaRPr>
          </a:p>
        </p:txBody>
      </p:sp>
      <p:sp>
        <p:nvSpPr>
          <p:cNvPr id="7172" name="テキスト ボックス 7171">
            <a:extLst>
              <a:ext uri="{FF2B5EF4-FFF2-40B4-BE49-F238E27FC236}">
                <a16:creationId xmlns:a16="http://schemas.microsoft.com/office/drawing/2014/main" id="{794D0FF7-48F0-D7FB-B66C-03DB57C45A95}"/>
              </a:ext>
            </a:extLst>
          </p:cNvPr>
          <p:cNvSpPr txBox="1"/>
          <p:nvPr/>
        </p:nvSpPr>
        <p:spPr>
          <a:xfrm>
            <a:off x="3707574" y="1447098"/>
            <a:ext cx="2520000" cy="72943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メールに画像が</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添付されます</a:t>
            </a:r>
            <a:endParaRPr lang="en-US" altLang="ja-JP" dirty="0">
              <a:latin typeface="BIZ UDPゴシック" panose="020B0400000000000000" pitchFamily="50" charset="-128"/>
              <a:ea typeface="BIZ UDPゴシック" panose="020B0400000000000000" pitchFamily="50" charset="-128"/>
            </a:endParaRPr>
          </a:p>
        </p:txBody>
      </p:sp>
      <p:sp>
        <p:nvSpPr>
          <p:cNvPr id="3" name="字幕 14">
            <a:extLst>
              <a:ext uri="{FF2B5EF4-FFF2-40B4-BE49-F238E27FC236}">
                <a16:creationId xmlns:a16="http://schemas.microsoft.com/office/drawing/2014/main" id="{0E486615-BA3C-3ACB-7A9A-42FEB60A88EE}"/>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00" dirty="0">
                <a:latin typeface="BIZ UDPゴシック" panose="020B0400000000000000" pitchFamily="50" charset="-128"/>
                <a:ea typeface="BIZ UDPゴシック" panose="020B0400000000000000" pitchFamily="50" charset="-128"/>
              </a:rPr>
              <a:t>メールに画像を付けて送りましょう</a:t>
            </a:r>
          </a:p>
        </p:txBody>
      </p:sp>
      <p:sp>
        <p:nvSpPr>
          <p:cNvPr id="5" name="正方形/長方形 4">
            <a:extLst>
              <a:ext uri="{FF2B5EF4-FFF2-40B4-BE49-F238E27FC236}">
                <a16:creationId xmlns:a16="http://schemas.microsoft.com/office/drawing/2014/main" id="{555D018F-7151-231F-B86D-1E2F13A843FD}"/>
              </a:ext>
            </a:extLst>
          </p:cNvPr>
          <p:cNvSpPr>
            <a:spLocks noChangeAspect="1"/>
          </p:cNvSpPr>
          <p:nvPr/>
        </p:nvSpPr>
        <p:spPr>
          <a:xfrm>
            <a:off x="3436068" y="3374684"/>
            <a:ext cx="2031008" cy="1487773"/>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8" name="Slide Number Placeholder 5">
            <a:extLst>
              <a:ext uri="{FF2B5EF4-FFF2-40B4-BE49-F238E27FC236}">
                <a16:creationId xmlns:a16="http://schemas.microsoft.com/office/drawing/2014/main" id="{4A639436-B225-798A-FE20-DAEDF4A867D8}"/>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Tree>
    <p:extLst>
      <p:ext uri="{BB962C8B-B14F-4D97-AF65-F5344CB8AC3E}">
        <p14:creationId xmlns:p14="http://schemas.microsoft.com/office/powerpoint/2010/main" val="564680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C01B1EC0-7ECF-A586-1CFC-FA5B47B44912}"/>
              </a:ext>
            </a:extLst>
          </p:cNvPr>
          <p:cNvGrpSpPr/>
          <p:nvPr/>
        </p:nvGrpSpPr>
        <p:grpSpPr>
          <a:xfrm>
            <a:off x="3357607" y="2415335"/>
            <a:ext cx="2428786" cy="4316657"/>
            <a:chOff x="3667576" y="2964503"/>
            <a:chExt cx="1786458" cy="3177513"/>
          </a:xfrm>
        </p:grpSpPr>
        <p:pic>
          <p:nvPicPr>
            <p:cNvPr id="14" name="図 13" descr="白黒の写真にテキストが書いてあるスマートフォンのスクリーンショット&#10;&#10;低い精度で自動的に生成された説明">
              <a:extLst>
                <a:ext uri="{FF2B5EF4-FFF2-40B4-BE49-F238E27FC236}">
                  <a16:creationId xmlns:a16="http://schemas.microsoft.com/office/drawing/2014/main" id="{D978859E-C765-CDD4-E06C-A822F2CF24A1}"/>
                </a:ext>
              </a:extLst>
            </p:cNvPr>
            <p:cNvPicPr>
              <a:picLocks noChangeAspect="1"/>
            </p:cNvPicPr>
            <p:nvPr/>
          </p:nvPicPr>
          <p:blipFill>
            <a:blip r:embed="rId4"/>
            <a:stretch>
              <a:fillRect/>
            </a:stretch>
          </p:blipFill>
          <p:spPr>
            <a:xfrm>
              <a:off x="3667576" y="2964503"/>
              <a:ext cx="1786458" cy="3177513"/>
            </a:xfrm>
            <a:prstGeom prst="rect">
              <a:avLst/>
            </a:prstGeom>
            <a:ln>
              <a:solidFill>
                <a:schemeClr val="tx1"/>
              </a:solidFill>
            </a:ln>
          </p:spPr>
        </p:pic>
        <p:pic>
          <p:nvPicPr>
            <p:cNvPr id="15" name="図 14">
              <a:extLst>
                <a:ext uri="{FF2B5EF4-FFF2-40B4-BE49-F238E27FC236}">
                  <a16:creationId xmlns:a16="http://schemas.microsoft.com/office/drawing/2014/main" id="{08118026-9110-C102-B5CF-0FB06DF44AAF}"/>
                </a:ext>
              </a:extLst>
            </p:cNvPr>
            <p:cNvPicPr>
              <a:picLocks noChangeAspect="1"/>
            </p:cNvPicPr>
            <p:nvPr/>
          </p:nvPicPr>
          <p:blipFill>
            <a:blip r:embed="rId5"/>
            <a:stretch>
              <a:fillRect/>
            </a:stretch>
          </p:blipFill>
          <p:spPr>
            <a:xfrm>
              <a:off x="3794101" y="2964883"/>
              <a:ext cx="278645" cy="102659"/>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2-C</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0C603594-DF91-F35F-367A-589CC9713499}"/>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メールに画像を添付しましょう</a:t>
            </a:r>
          </a:p>
        </p:txBody>
      </p:sp>
      <p:sp>
        <p:nvSpPr>
          <p:cNvPr id="22" name="テキスト ボックス 21">
            <a:extLst>
              <a:ext uri="{FF2B5EF4-FFF2-40B4-BE49-F238E27FC236}">
                <a16:creationId xmlns:a16="http://schemas.microsoft.com/office/drawing/2014/main" id="{86C2D634-0CFA-1F44-03B0-D65B4AB7B1D2}"/>
              </a:ext>
            </a:extLst>
          </p:cNvPr>
          <p:cNvSpPr txBox="1"/>
          <p:nvPr/>
        </p:nvSpPr>
        <p:spPr>
          <a:xfrm>
            <a:off x="6184233" y="2353379"/>
            <a:ext cx="2527321" cy="2196114"/>
          </a:xfrm>
          <a:prstGeom prst="rect">
            <a:avLst/>
          </a:prstGeom>
          <a:noFill/>
        </p:spPr>
        <p:txBody>
          <a:bodyPr wrap="square" rtlCol="0">
            <a:spAutoFit/>
          </a:bodyPr>
          <a:lstStyle/>
          <a:p>
            <a:pPr marL="285750" indent="-285750">
              <a:lnSpc>
                <a:spcPct val="130000"/>
              </a:lnSpc>
              <a:buFont typeface="BIZ UDPゴシック" panose="020B0400000000000000" pitchFamily="50" charset="-128"/>
              <a:buChar char="※"/>
            </a:pPr>
            <a:r>
              <a:rPr lang="ja-JP" altLang="en-US" dirty="0">
                <a:solidFill>
                  <a:srgbClr val="4472C4"/>
                </a:solidFill>
                <a:latin typeface="+mn-ea"/>
              </a:rPr>
              <a:t>画像の容量が一定の大きさを超える場合、画質を落として容量を少なくするか選択が必要になることがあります</a:t>
            </a:r>
          </a:p>
        </p:txBody>
      </p:sp>
      <p:sp>
        <p:nvSpPr>
          <p:cNvPr id="25" name="テキスト ボックス 24">
            <a:extLst>
              <a:ext uri="{FF2B5EF4-FFF2-40B4-BE49-F238E27FC236}">
                <a16:creationId xmlns:a16="http://schemas.microsoft.com/office/drawing/2014/main" id="{0128E445-25F7-E33A-363C-94D038E78B28}"/>
              </a:ext>
            </a:extLst>
          </p:cNvPr>
          <p:cNvSpPr txBox="1"/>
          <p:nvPr/>
        </p:nvSpPr>
        <p:spPr>
          <a:xfrm>
            <a:off x="3167574" y="1460459"/>
            <a:ext cx="540000" cy="584775"/>
          </a:xfrm>
          <a:prstGeom prst="rect">
            <a:avLst/>
          </a:prstGeom>
          <a:noFill/>
        </p:spPr>
        <p:txBody>
          <a:bodyPr wrap="square" rtlCol="0">
            <a:spAutoFit/>
          </a:bodyPr>
          <a:lstStyle/>
          <a:p>
            <a:r>
              <a:rPr lang="ja-JP" altLang="en-US" sz="3200" dirty="0">
                <a:solidFill>
                  <a:srgbClr val="4472C4"/>
                </a:solidFill>
                <a:latin typeface="+mn-ea"/>
                <a:cs typeface="Meiryo" charset="-128"/>
              </a:rPr>
              <a:t>❻</a:t>
            </a:r>
            <a:endParaRPr lang="en-US" altLang="ja-JP" sz="3200" dirty="0">
              <a:solidFill>
                <a:srgbClr val="4472C4"/>
              </a:solidFill>
              <a:latin typeface="+mn-ea"/>
              <a:cs typeface="Meiryo" charset="-128"/>
            </a:endParaRPr>
          </a:p>
        </p:txBody>
      </p:sp>
      <p:sp>
        <p:nvSpPr>
          <p:cNvPr id="7172" name="テキスト ボックス 7171">
            <a:extLst>
              <a:ext uri="{FF2B5EF4-FFF2-40B4-BE49-F238E27FC236}">
                <a16:creationId xmlns:a16="http://schemas.microsoft.com/office/drawing/2014/main" id="{794D0FF7-48F0-D7FB-B66C-03DB57C45A95}"/>
              </a:ext>
            </a:extLst>
          </p:cNvPr>
          <p:cNvSpPr txBox="1"/>
          <p:nvPr/>
        </p:nvSpPr>
        <p:spPr>
          <a:xfrm>
            <a:off x="3707573" y="1447098"/>
            <a:ext cx="3786045" cy="646331"/>
          </a:xfrm>
          <a:prstGeom prst="rect">
            <a:avLst/>
          </a:prstGeom>
          <a:noFill/>
        </p:spPr>
        <p:txBody>
          <a:bodyPr wrap="square" rtlCol="0">
            <a:spAutoFit/>
          </a:bodyPr>
          <a:lstStyle/>
          <a:p>
            <a:r>
              <a:rPr lang="ja-JP" altLang="en-US" sz="1800" dirty="0">
                <a:latin typeface="+mn-ea"/>
                <a:cs typeface="Times New Roman" panose="02020603050405020304" pitchFamily="18" charset="0"/>
              </a:rPr>
              <a:t>本文の編集が完了したら</a:t>
            </a:r>
            <a:endParaRPr lang="en-US" altLang="ja-JP" sz="1800" dirty="0">
              <a:latin typeface="+mn-ea"/>
              <a:cs typeface="Times New Roman" panose="02020603050405020304" pitchFamily="18" charset="0"/>
            </a:endParaRPr>
          </a:p>
          <a:p>
            <a:r>
              <a:rPr lang="ja-JP" altLang="en-US" sz="1800" dirty="0">
                <a:latin typeface="+mn-ea"/>
                <a:cs typeface="Times New Roman" panose="02020603050405020304" pitchFamily="18" charset="0"/>
              </a:rPr>
              <a:t>送信ボタン　　を押して送信します</a:t>
            </a:r>
            <a:endParaRPr lang="ja-JP" altLang="en-US" sz="1800" dirty="0">
              <a:latin typeface="+mn-ea"/>
            </a:endParaRPr>
          </a:p>
        </p:txBody>
      </p:sp>
      <p:grpSp>
        <p:nvGrpSpPr>
          <p:cNvPr id="7173" name="グループ化 7172" descr="送る写真のサイズ確認画面の画像">
            <a:extLst>
              <a:ext uri="{FF2B5EF4-FFF2-40B4-BE49-F238E27FC236}">
                <a16:creationId xmlns:a16="http://schemas.microsoft.com/office/drawing/2014/main" id="{46644BB0-8A48-A879-AB91-A10A0E1BD3D5}"/>
              </a:ext>
            </a:extLst>
          </p:cNvPr>
          <p:cNvGrpSpPr/>
          <p:nvPr/>
        </p:nvGrpSpPr>
        <p:grpSpPr>
          <a:xfrm>
            <a:off x="6390555" y="4606872"/>
            <a:ext cx="2160000" cy="1595836"/>
            <a:chOff x="5088357" y="2103473"/>
            <a:chExt cx="2160000" cy="1595836"/>
          </a:xfrm>
        </p:grpSpPr>
        <p:pic>
          <p:nvPicPr>
            <p:cNvPr id="7174" name="図 7173" descr="グラフィカル ユーザー インターフェイス が含まれている画像&#10;&#10;自動的に生成された説明">
              <a:extLst>
                <a:ext uri="{FF2B5EF4-FFF2-40B4-BE49-F238E27FC236}">
                  <a16:creationId xmlns:a16="http://schemas.microsoft.com/office/drawing/2014/main" id="{0AF1FED9-A7C7-F54A-F3EB-BE785120EC8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95" t="50581" r="2004" b="10124"/>
            <a:stretch/>
          </p:blipFill>
          <p:spPr>
            <a:xfrm>
              <a:off x="5088357" y="2103473"/>
              <a:ext cx="2160000" cy="1595836"/>
            </a:xfrm>
            <a:prstGeom prst="rect">
              <a:avLst/>
            </a:prstGeom>
            <a:ln w="9525">
              <a:solidFill>
                <a:schemeClr val="tx1">
                  <a:lumMod val="50000"/>
                  <a:lumOff val="50000"/>
                </a:schemeClr>
              </a:solidFill>
            </a:ln>
          </p:spPr>
        </p:pic>
        <p:sp>
          <p:nvSpPr>
            <p:cNvPr id="7177" name="正方形/長方形 7176">
              <a:extLst>
                <a:ext uri="{FF2B5EF4-FFF2-40B4-BE49-F238E27FC236}">
                  <a16:creationId xmlns:a16="http://schemas.microsoft.com/office/drawing/2014/main" id="{A5F4C2C5-886D-7098-5CA2-30498975BFF7}"/>
                </a:ext>
              </a:extLst>
            </p:cNvPr>
            <p:cNvSpPr>
              <a:spLocks/>
            </p:cNvSpPr>
            <p:nvPr/>
          </p:nvSpPr>
          <p:spPr>
            <a:xfrm>
              <a:off x="5088357" y="2971458"/>
              <a:ext cx="2160000" cy="324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grpSp>
      <p:sp>
        <p:nvSpPr>
          <p:cNvPr id="3" name="字幕 14">
            <a:extLst>
              <a:ext uri="{FF2B5EF4-FFF2-40B4-BE49-F238E27FC236}">
                <a16:creationId xmlns:a16="http://schemas.microsoft.com/office/drawing/2014/main" id="{0E486615-BA3C-3ACB-7A9A-42FEB60A88EE}"/>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00" dirty="0">
                <a:latin typeface="BIZ UDPゴシック" panose="020B0400000000000000" pitchFamily="50" charset="-128"/>
                <a:ea typeface="BIZ UDPゴシック" panose="020B0400000000000000" pitchFamily="50" charset="-128"/>
              </a:rPr>
              <a:t>メールに画像を付けて送りましょう</a:t>
            </a:r>
          </a:p>
        </p:txBody>
      </p:sp>
      <p:sp>
        <p:nvSpPr>
          <p:cNvPr id="4" name="Slide Number Placeholder 5">
            <a:extLst>
              <a:ext uri="{FF2B5EF4-FFF2-40B4-BE49-F238E27FC236}">
                <a16:creationId xmlns:a16="http://schemas.microsoft.com/office/drawing/2014/main" id="{73E0504D-4EC5-12B6-8216-C84398D3CE32}"/>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pic>
        <p:nvPicPr>
          <p:cNvPr id="18" name="図 17">
            <a:extLst>
              <a:ext uri="{FF2B5EF4-FFF2-40B4-BE49-F238E27FC236}">
                <a16:creationId xmlns:a16="http://schemas.microsoft.com/office/drawing/2014/main" id="{F903CF9A-E155-B6D2-B182-090727158CE1}"/>
              </a:ext>
            </a:extLst>
          </p:cNvPr>
          <p:cNvPicPr>
            <a:picLocks noChangeAspect="1"/>
          </p:cNvPicPr>
          <p:nvPr/>
        </p:nvPicPr>
        <p:blipFill rotWithShape="1">
          <a:blip r:embed="rId9"/>
          <a:srcRect l="19848" t="18544" r="3916" b="1456"/>
          <a:stretch/>
        </p:blipFill>
        <p:spPr>
          <a:xfrm>
            <a:off x="5467813" y="2783878"/>
            <a:ext cx="144000" cy="144000"/>
          </a:xfrm>
          <a:custGeom>
            <a:avLst/>
            <a:gdLst>
              <a:gd name="connsiteX0" fmla="*/ 72000 w 144000"/>
              <a:gd name="connsiteY0" fmla="*/ 0 h 144000"/>
              <a:gd name="connsiteX1" fmla="*/ 144000 w 144000"/>
              <a:gd name="connsiteY1" fmla="*/ 72000 h 144000"/>
              <a:gd name="connsiteX2" fmla="*/ 72000 w 144000"/>
              <a:gd name="connsiteY2" fmla="*/ 144000 h 144000"/>
              <a:gd name="connsiteX3" fmla="*/ 0 w 144000"/>
              <a:gd name="connsiteY3" fmla="*/ 72000 h 144000"/>
              <a:gd name="connsiteX4" fmla="*/ 72000 w 144000"/>
              <a:gd name="connsiteY4" fmla="*/ 0 h 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 h="144000">
                <a:moveTo>
                  <a:pt x="72000" y="0"/>
                </a:moveTo>
                <a:cubicBezTo>
                  <a:pt x="111765" y="0"/>
                  <a:pt x="144000" y="32235"/>
                  <a:pt x="144000" y="72000"/>
                </a:cubicBezTo>
                <a:cubicBezTo>
                  <a:pt x="144000" y="111765"/>
                  <a:pt x="111765" y="144000"/>
                  <a:pt x="72000" y="144000"/>
                </a:cubicBezTo>
                <a:cubicBezTo>
                  <a:pt x="32235" y="144000"/>
                  <a:pt x="0" y="111765"/>
                  <a:pt x="0" y="72000"/>
                </a:cubicBezTo>
                <a:cubicBezTo>
                  <a:pt x="0" y="32235"/>
                  <a:pt x="32235" y="0"/>
                  <a:pt x="72000" y="0"/>
                </a:cubicBezTo>
                <a:close/>
              </a:path>
            </a:pathLst>
          </a:custGeom>
        </p:spPr>
      </p:pic>
      <p:pic>
        <p:nvPicPr>
          <p:cNvPr id="21" name="図 20">
            <a:extLst>
              <a:ext uri="{FF2B5EF4-FFF2-40B4-BE49-F238E27FC236}">
                <a16:creationId xmlns:a16="http://schemas.microsoft.com/office/drawing/2014/main" id="{AED83A0D-9CA2-6AF5-B55F-DB82151DC7C0}"/>
              </a:ext>
            </a:extLst>
          </p:cNvPr>
          <p:cNvPicPr>
            <a:picLocks noChangeAspect="1"/>
          </p:cNvPicPr>
          <p:nvPr/>
        </p:nvPicPr>
        <p:blipFill rotWithShape="1">
          <a:blip r:embed="rId9"/>
          <a:srcRect l="19848" t="18544" r="3916" b="1456"/>
          <a:stretch/>
        </p:blipFill>
        <p:spPr>
          <a:xfrm>
            <a:off x="4939153" y="1817004"/>
            <a:ext cx="216000" cy="216000"/>
          </a:xfrm>
          <a:custGeom>
            <a:avLst/>
            <a:gdLst>
              <a:gd name="connsiteX0" fmla="*/ 72000 w 144000"/>
              <a:gd name="connsiteY0" fmla="*/ 0 h 144000"/>
              <a:gd name="connsiteX1" fmla="*/ 144000 w 144000"/>
              <a:gd name="connsiteY1" fmla="*/ 72000 h 144000"/>
              <a:gd name="connsiteX2" fmla="*/ 72000 w 144000"/>
              <a:gd name="connsiteY2" fmla="*/ 144000 h 144000"/>
              <a:gd name="connsiteX3" fmla="*/ 0 w 144000"/>
              <a:gd name="connsiteY3" fmla="*/ 72000 h 144000"/>
              <a:gd name="connsiteX4" fmla="*/ 72000 w 144000"/>
              <a:gd name="connsiteY4" fmla="*/ 0 h 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 h="144000">
                <a:moveTo>
                  <a:pt x="72000" y="0"/>
                </a:moveTo>
                <a:cubicBezTo>
                  <a:pt x="111765" y="0"/>
                  <a:pt x="144000" y="32235"/>
                  <a:pt x="144000" y="72000"/>
                </a:cubicBezTo>
                <a:cubicBezTo>
                  <a:pt x="144000" y="111765"/>
                  <a:pt x="111765" y="144000"/>
                  <a:pt x="72000" y="144000"/>
                </a:cubicBezTo>
                <a:cubicBezTo>
                  <a:pt x="32235" y="144000"/>
                  <a:pt x="0" y="111765"/>
                  <a:pt x="0" y="72000"/>
                </a:cubicBezTo>
                <a:cubicBezTo>
                  <a:pt x="0" y="32235"/>
                  <a:pt x="32235" y="0"/>
                  <a:pt x="72000" y="0"/>
                </a:cubicBezTo>
                <a:close/>
              </a:path>
            </a:pathLst>
          </a:custGeom>
          <a:ln>
            <a:noFill/>
          </a:ln>
        </p:spPr>
      </p:pic>
      <p:sp>
        <p:nvSpPr>
          <p:cNvPr id="23" name="正方形/長方形 22">
            <a:extLst>
              <a:ext uri="{FF2B5EF4-FFF2-40B4-BE49-F238E27FC236}">
                <a16:creationId xmlns:a16="http://schemas.microsoft.com/office/drawing/2014/main" id="{25F0C28D-7923-A640-B1D7-34A2E6505E8C}"/>
              </a:ext>
            </a:extLst>
          </p:cNvPr>
          <p:cNvSpPr>
            <a:spLocks/>
          </p:cNvSpPr>
          <p:nvPr/>
        </p:nvSpPr>
        <p:spPr>
          <a:xfrm>
            <a:off x="5351001" y="2693878"/>
            <a:ext cx="377624" cy="324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667788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6A9E10ED-6907-807C-5F56-CAE350BB2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627"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BD0A7893-228E-45B7-0033-B17CFFA9D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メールで受信メールを確認しましょう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字幕 14">
            <a:extLst>
              <a:ext uri="{FF2B5EF4-FFF2-40B4-BE49-F238E27FC236}">
                <a16:creationId xmlns:a16="http://schemas.microsoft.com/office/drawing/2014/main" id="{6A7E9360-B6D1-9A3E-40AC-4C185358E4A1}"/>
              </a:ext>
            </a:extLst>
          </p:cNvPr>
          <p:cNvSpPr txBox="1">
            <a:spLocks/>
          </p:cNvSpPr>
          <p:nvPr/>
        </p:nvSpPr>
        <p:spPr>
          <a:xfrm>
            <a:off x="507804" y="142017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400" dirty="0">
              <a:latin typeface="+mn-ea"/>
            </a:endParaRPr>
          </a:p>
        </p:txBody>
      </p:sp>
      <p:sp>
        <p:nvSpPr>
          <p:cNvPr id="3" name="字幕 14">
            <a:extLst>
              <a:ext uri="{FF2B5EF4-FFF2-40B4-BE49-F238E27FC236}">
                <a16:creationId xmlns:a16="http://schemas.microsoft.com/office/drawing/2014/main" id="{C184C211-A9FB-3310-C62A-F72365B9E5F0}"/>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受信したメールを確認しましょう</a:t>
            </a:r>
            <a:endParaRPr lang="ja-JP" altLang="en-US" sz="4000" dirty="0">
              <a:latin typeface="BIZ UDPゴシック" panose="020B0400000000000000" pitchFamily="50" charset="-128"/>
              <a:ea typeface="BIZ UDPゴシック" panose="020B0400000000000000" pitchFamily="50" charset="-128"/>
            </a:endParaRPr>
          </a:p>
        </p:txBody>
      </p:sp>
      <p:sp>
        <p:nvSpPr>
          <p:cNvPr id="12" name="Slide Number Placeholder 5">
            <a:extLst>
              <a:ext uri="{FF2B5EF4-FFF2-40B4-BE49-F238E27FC236}">
                <a16:creationId xmlns:a16="http://schemas.microsoft.com/office/drawing/2014/main" id="{7E2D4004-D291-F62B-F4AE-8C8614FADF3F}"/>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cxnSp>
        <p:nvCxnSpPr>
          <p:cNvPr id="9" name="直線矢印コネクタ 8">
            <a:extLst>
              <a:ext uri="{FF2B5EF4-FFF2-40B4-BE49-F238E27FC236}">
                <a16:creationId xmlns:a16="http://schemas.microsoft.com/office/drawing/2014/main" id="{6470CDC0-6F81-BF76-4F5D-A74CED7DD198}"/>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E58B00E-A671-B5F6-9D33-569E33F1C1B1}"/>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6E58B899-30FF-ECD9-391F-91BD966F9CD7}"/>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ホーム画面からメールを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起動し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受信</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4" name="テキスト ボックス 13">
            <a:extLst>
              <a:ext uri="{FF2B5EF4-FFF2-40B4-BE49-F238E27FC236}">
                <a16:creationId xmlns:a16="http://schemas.microsoft.com/office/drawing/2014/main" id="{A6161453-5C95-F15B-2670-51AAB011CED7}"/>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7A9FD2A0-81DD-C7A3-0FB5-9BD6E6784609}"/>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読みたいメールを押します</a:t>
            </a:r>
          </a:p>
        </p:txBody>
      </p:sp>
      <p:sp>
        <p:nvSpPr>
          <p:cNvPr id="25" name="正方形/長方形 24">
            <a:extLst>
              <a:ext uri="{FF2B5EF4-FFF2-40B4-BE49-F238E27FC236}">
                <a16:creationId xmlns:a16="http://schemas.microsoft.com/office/drawing/2014/main" id="{F5D80AC3-F9F4-DFC6-EC61-FCF353EA417A}"/>
              </a:ext>
            </a:extLst>
          </p:cNvPr>
          <p:cNvSpPr>
            <a:spLocks/>
          </p:cNvSpPr>
          <p:nvPr/>
        </p:nvSpPr>
        <p:spPr>
          <a:xfrm>
            <a:off x="1134470" y="3101169"/>
            <a:ext cx="2640498" cy="377423"/>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27" name="図 26">
            <a:extLst>
              <a:ext uri="{FF2B5EF4-FFF2-40B4-BE49-F238E27FC236}">
                <a16:creationId xmlns:a16="http://schemas.microsoft.com/office/drawing/2014/main" id="{C3923747-6339-4579-3870-8CB68312214B}"/>
              </a:ext>
            </a:extLst>
          </p:cNvPr>
          <p:cNvPicPr>
            <a:picLocks noChangeAspect="1"/>
          </p:cNvPicPr>
          <p:nvPr/>
        </p:nvPicPr>
        <p:blipFill>
          <a:blip r:embed="rId8"/>
          <a:stretch>
            <a:fillRect/>
          </a:stretch>
        </p:blipFill>
        <p:spPr>
          <a:xfrm>
            <a:off x="5456775" y="3804984"/>
            <a:ext cx="2400590" cy="2439944"/>
          </a:xfrm>
          <a:prstGeom prst="rect">
            <a:avLst/>
          </a:prstGeom>
        </p:spPr>
      </p:pic>
      <p:grpSp>
        <p:nvGrpSpPr>
          <p:cNvPr id="29" name="グループ化 28">
            <a:extLst>
              <a:ext uri="{FF2B5EF4-FFF2-40B4-BE49-F238E27FC236}">
                <a16:creationId xmlns:a16="http://schemas.microsoft.com/office/drawing/2014/main" id="{8E132A7B-B2BC-2DAF-CD65-5B58FB90B8BF}"/>
              </a:ext>
            </a:extLst>
          </p:cNvPr>
          <p:cNvGrpSpPr/>
          <p:nvPr/>
        </p:nvGrpSpPr>
        <p:grpSpPr>
          <a:xfrm>
            <a:off x="5296048" y="3155655"/>
            <a:ext cx="2722043" cy="681020"/>
            <a:chOff x="5706473" y="2946584"/>
            <a:chExt cx="2583385" cy="646330"/>
          </a:xfrm>
        </p:grpSpPr>
        <p:sp>
          <p:nvSpPr>
            <p:cNvPr id="30" name="正方形/長方形 29">
              <a:extLst>
                <a:ext uri="{FF2B5EF4-FFF2-40B4-BE49-F238E27FC236}">
                  <a16:creationId xmlns:a16="http://schemas.microsoft.com/office/drawing/2014/main" id="{A6401347-C8B7-033F-51E2-8391985767BD}"/>
                </a:ext>
              </a:extLst>
            </p:cNvPr>
            <p:cNvSpPr>
              <a:spLocks/>
            </p:cNvSpPr>
            <p:nvPr/>
          </p:nvSpPr>
          <p:spPr>
            <a:xfrm>
              <a:off x="5706473" y="2946584"/>
              <a:ext cx="2583385" cy="64633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1" name="正方形/長方形 30">
              <a:extLst>
                <a:ext uri="{FF2B5EF4-FFF2-40B4-BE49-F238E27FC236}">
                  <a16:creationId xmlns:a16="http://schemas.microsoft.com/office/drawing/2014/main" id="{2DFDA0C2-CBBE-3C10-A549-967E3BC6CC64}"/>
                </a:ext>
              </a:extLst>
            </p:cNvPr>
            <p:cNvSpPr/>
            <p:nvPr/>
          </p:nvSpPr>
          <p:spPr>
            <a:xfrm>
              <a:off x="5991868" y="2978777"/>
              <a:ext cx="1704332" cy="153152"/>
            </a:xfrm>
            <a:prstGeom prst="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kumimoji="1" lang="en-US" altLang="ja-JP" sz="1100" dirty="0">
                  <a:solidFill>
                    <a:schemeClr val="tx1"/>
                  </a:solidFill>
                  <a:latin typeface="Calibri" panose="020F0502020204030204"/>
                  <a:ea typeface="游ゴシック" panose="020B0400000000000000" pitchFamily="50" charset="-128"/>
                </a:rPr>
                <a:t>xxx-xx@xxx.xxx.co.jp</a:t>
              </a:r>
              <a:endParaRPr kumimoji="1" lang="ja-JP" altLang="en-US" sz="1100" dirty="0">
                <a:solidFill>
                  <a:schemeClr val="tx1"/>
                </a:solidFill>
                <a:latin typeface="Calibri" panose="020F0502020204030204"/>
                <a:ea typeface="游ゴシック" panose="020B0400000000000000" pitchFamily="50" charset="-128"/>
              </a:endParaRPr>
            </a:p>
          </p:txBody>
        </p:sp>
        <p:sp>
          <p:nvSpPr>
            <p:cNvPr id="32" name="正方形/長方形 31">
              <a:extLst>
                <a:ext uri="{FF2B5EF4-FFF2-40B4-BE49-F238E27FC236}">
                  <a16:creationId xmlns:a16="http://schemas.microsoft.com/office/drawing/2014/main" id="{D272686A-24AF-56F4-02FE-2CB04B3DF188}"/>
                </a:ext>
              </a:extLst>
            </p:cNvPr>
            <p:cNvSpPr/>
            <p:nvPr/>
          </p:nvSpPr>
          <p:spPr>
            <a:xfrm>
              <a:off x="6006155" y="3400425"/>
              <a:ext cx="1999608" cy="97631"/>
            </a:xfrm>
            <a:prstGeom prst="rect">
              <a:avLst/>
            </a:prstGeom>
            <a:solidFill>
              <a:schemeClr val="bg1"/>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游ゴシック" panose="020B0400000000000000" pitchFamily="50" charset="-128"/>
              </a:endParaRPr>
            </a:p>
          </p:txBody>
        </p:sp>
      </p:grpSp>
    </p:spTree>
    <p:extLst>
      <p:ext uri="{BB962C8B-B14F-4D97-AF65-F5344CB8AC3E}">
        <p14:creationId xmlns:p14="http://schemas.microsoft.com/office/powerpoint/2010/main" val="2039418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C1E6F8B3-3C9E-8767-9A6A-653D0D6DB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26" y="2402734"/>
            <a:ext cx="2428786" cy="431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2-E</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受信したメールに返信しましょう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字幕 14">
            <a:extLst>
              <a:ext uri="{FF2B5EF4-FFF2-40B4-BE49-F238E27FC236}">
                <a16:creationId xmlns:a16="http://schemas.microsoft.com/office/drawing/2014/main" id="{C73543D8-3EAF-A1C0-CF65-C5A4F15C172F}"/>
              </a:ext>
            </a:extLst>
          </p:cNvPr>
          <p:cNvSpPr txBox="1">
            <a:spLocks/>
          </p:cNvSpPr>
          <p:nvPr/>
        </p:nvSpPr>
        <p:spPr>
          <a:xfrm>
            <a:off x="507804" y="96297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BIZ UDPゴシック" panose="020B0400000000000000" pitchFamily="50" charset="-128"/>
                <a:ea typeface="BIZ UDPゴシック" panose="020B0400000000000000" pitchFamily="50" charset="-128"/>
              </a:rPr>
              <a:t>受信したメールに返信する方法</a:t>
            </a:r>
          </a:p>
        </p:txBody>
      </p:sp>
      <p:sp>
        <p:nvSpPr>
          <p:cNvPr id="4" name="Slide Number Placeholder 5">
            <a:extLst>
              <a:ext uri="{FF2B5EF4-FFF2-40B4-BE49-F238E27FC236}">
                <a16:creationId xmlns:a16="http://schemas.microsoft.com/office/drawing/2014/main" id="{8D33F21C-A2D7-3F6F-9BE2-9C21F60B564B}"/>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p>
        </p:txBody>
      </p:sp>
      <p:pic>
        <p:nvPicPr>
          <p:cNvPr id="15" name="図 14">
            <a:extLst>
              <a:ext uri="{FF2B5EF4-FFF2-40B4-BE49-F238E27FC236}">
                <a16:creationId xmlns:a16="http://schemas.microsoft.com/office/drawing/2014/main" id="{B22C28EE-5709-99A1-2786-8E7F64EF5BE5}"/>
              </a:ext>
            </a:extLst>
          </p:cNvPr>
          <p:cNvPicPr>
            <a:picLocks noChangeAspect="1"/>
          </p:cNvPicPr>
          <p:nvPr/>
        </p:nvPicPr>
        <p:blipFill>
          <a:blip r:embed="rId7"/>
          <a:stretch>
            <a:fillRect/>
          </a:stretch>
        </p:blipFill>
        <p:spPr>
          <a:xfrm>
            <a:off x="5449699" y="2406592"/>
            <a:ext cx="2428786" cy="4320000"/>
          </a:xfrm>
          <a:prstGeom prst="rect">
            <a:avLst/>
          </a:prstGeom>
          <a:ln>
            <a:solidFill>
              <a:schemeClr val="tx1"/>
            </a:solidFill>
          </a:ln>
        </p:spPr>
      </p:pic>
      <p:cxnSp>
        <p:nvCxnSpPr>
          <p:cNvPr id="16" name="直線矢印コネクタ 15">
            <a:extLst>
              <a:ext uri="{FF2B5EF4-FFF2-40B4-BE49-F238E27FC236}">
                <a16:creationId xmlns:a16="http://schemas.microsoft.com/office/drawing/2014/main" id="{FF027141-2FFE-8571-AFC2-CC1D1DFA6402}"/>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48E2D963-9592-AB7F-4D2C-9C158C3559F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B81019A6-F375-1864-492A-FFB510F38A85}"/>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返信したいメールを表示し</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ボタンを押します</a:t>
            </a:r>
          </a:p>
        </p:txBody>
      </p:sp>
      <p:sp>
        <p:nvSpPr>
          <p:cNvPr id="22" name="テキスト ボックス 21">
            <a:extLst>
              <a:ext uri="{FF2B5EF4-FFF2-40B4-BE49-F238E27FC236}">
                <a16:creationId xmlns:a16="http://schemas.microsoft.com/office/drawing/2014/main" id="{8BAF6AD2-01BA-8240-7683-5BB1538F223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2589FFF4-662D-072B-AB96-B7707289F570}"/>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赤枠内の　　　ボタンを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25" name="Picture 2">
            <a:extLst>
              <a:ext uri="{FF2B5EF4-FFF2-40B4-BE49-F238E27FC236}">
                <a16:creationId xmlns:a16="http://schemas.microsoft.com/office/drawing/2014/main" id="{74465A20-B4EF-CFAE-0C5B-E40C8C84E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132" t="54832" r="6374" b="40232"/>
          <a:stretch/>
        </p:blipFill>
        <p:spPr bwMode="auto">
          <a:xfrm>
            <a:off x="1401517" y="1861357"/>
            <a:ext cx="344457" cy="40350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6" name="Picture 3">
            <a:extLst>
              <a:ext uri="{FF2B5EF4-FFF2-40B4-BE49-F238E27FC236}">
                <a16:creationId xmlns:a16="http://schemas.microsoft.com/office/drawing/2014/main" id="{65328144-4C38-9B6F-A3A2-A29A37EFF5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441" t="61478" r="67568" b="29811"/>
          <a:stretch/>
        </p:blipFill>
        <p:spPr bwMode="auto">
          <a:xfrm>
            <a:off x="6685491" y="1525251"/>
            <a:ext cx="316722" cy="446449"/>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1D1EA893-4B2B-6633-E734-CA0EAB5FB24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l="18117" t="12982" b="66820"/>
          <a:stretch/>
        </p:blipFill>
        <p:spPr bwMode="auto">
          <a:xfrm>
            <a:off x="1599014" y="2925494"/>
            <a:ext cx="1998285" cy="8767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0" name="正方形/長方形 29">
            <a:extLst>
              <a:ext uri="{FF2B5EF4-FFF2-40B4-BE49-F238E27FC236}">
                <a16:creationId xmlns:a16="http://schemas.microsoft.com/office/drawing/2014/main" id="{7EFC5DCD-3393-C3CD-9F42-65EA66278ADD}"/>
              </a:ext>
            </a:extLst>
          </p:cNvPr>
          <p:cNvSpPr>
            <a:spLocks noChangeAspect="1"/>
          </p:cNvSpPr>
          <p:nvPr/>
        </p:nvSpPr>
        <p:spPr>
          <a:xfrm>
            <a:off x="3247680" y="4718513"/>
            <a:ext cx="342434" cy="342434"/>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31" name="グループ化 30">
            <a:extLst>
              <a:ext uri="{FF2B5EF4-FFF2-40B4-BE49-F238E27FC236}">
                <a16:creationId xmlns:a16="http://schemas.microsoft.com/office/drawing/2014/main" id="{48D4C42B-7686-485D-F3FF-0A9FBD723355}"/>
              </a:ext>
            </a:extLst>
          </p:cNvPr>
          <p:cNvGrpSpPr/>
          <p:nvPr/>
        </p:nvGrpSpPr>
        <p:grpSpPr>
          <a:xfrm>
            <a:off x="5440259" y="2409091"/>
            <a:ext cx="2438226" cy="4313642"/>
            <a:chOff x="5880733" y="2503501"/>
            <a:chExt cx="2023987" cy="3599998"/>
          </a:xfrm>
        </p:grpSpPr>
        <p:pic>
          <p:nvPicPr>
            <p:cNvPr id="7168" name="Picture 3">
              <a:extLst>
                <a:ext uri="{FF2B5EF4-FFF2-40B4-BE49-F238E27FC236}">
                  <a16:creationId xmlns:a16="http://schemas.microsoft.com/office/drawing/2014/main" id="{DD69992D-B3F6-A78B-FDD0-1E3B1E6B21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0733" y="2503501"/>
              <a:ext cx="2023987" cy="359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69" name="正方形/長方形 7168">
              <a:extLst>
                <a:ext uri="{FF2B5EF4-FFF2-40B4-BE49-F238E27FC236}">
                  <a16:creationId xmlns:a16="http://schemas.microsoft.com/office/drawing/2014/main" id="{DDD2B3E3-07EE-5E25-DEFE-AC9CEA312AE3}"/>
                </a:ext>
              </a:extLst>
            </p:cNvPr>
            <p:cNvSpPr>
              <a:spLocks/>
            </p:cNvSpPr>
            <p:nvPr/>
          </p:nvSpPr>
          <p:spPr>
            <a:xfrm>
              <a:off x="5988299" y="4655468"/>
              <a:ext cx="869701" cy="397795"/>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7172" name="Picture 3">
            <a:extLst>
              <a:ext uri="{FF2B5EF4-FFF2-40B4-BE49-F238E27FC236}">
                <a16:creationId xmlns:a16="http://schemas.microsoft.com/office/drawing/2014/main" id="{D0C50AF6-5371-6632-B153-3E7D2252F55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artisticBlur radius="20"/>
                    </a14:imgEffect>
                  </a14:imgLayer>
                </a14:imgProps>
              </a:ext>
              <a:ext uri="{28A0092B-C50C-407E-A947-70E740481C1C}">
                <a14:useLocalDpi xmlns:a14="http://schemas.microsoft.com/office/drawing/2010/main" val="0"/>
              </a:ext>
            </a:extLst>
          </a:blip>
          <a:srcRect l="16990" t="12494" b="67212"/>
          <a:stretch/>
        </p:blipFill>
        <p:spPr bwMode="auto">
          <a:xfrm>
            <a:off x="5829984" y="2918821"/>
            <a:ext cx="2023966" cy="8801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173" name="Picture 3">
            <a:extLst>
              <a:ext uri="{FF2B5EF4-FFF2-40B4-BE49-F238E27FC236}">
                <a16:creationId xmlns:a16="http://schemas.microsoft.com/office/drawing/2014/main" id="{E973EA69-BC0A-CED8-9681-488947ED213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artisticBlur radius="20"/>
                    </a14:imgEffect>
                  </a14:imgLayer>
                </a14:imgProps>
              </a:ext>
              <a:ext uri="{28A0092B-C50C-407E-A947-70E740481C1C}">
                <a14:useLocalDpi xmlns:a14="http://schemas.microsoft.com/office/drawing/2010/main" val="0"/>
              </a:ext>
            </a:extLst>
          </a:blip>
          <a:srcRect l="16990" t="47705" b="44038"/>
          <a:stretch/>
        </p:blipFill>
        <p:spPr bwMode="auto">
          <a:xfrm>
            <a:off x="5829984" y="4415045"/>
            <a:ext cx="2023966" cy="3580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5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605B663C-1B49-6B11-C6DF-2CEBFC77985B}"/>
              </a:ext>
            </a:extLst>
          </p:cNvPr>
          <p:cNvGrpSpPr/>
          <p:nvPr/>
        </p:nvGrpSpPr>
        <p:grpSpPr>
          <a:xfrm>
            <a:off x="1235751" y="2406588"/>
            <a:ext cx="2430002" cy="4320000"/>
            <a:chOff x="1471984" y="2491467"/>
            <a:chExt cx="2027226" cy="3612205"/>
          </a:xfrm>
        </p:grpSpPr>
        <p:pic>
          <p:nvPicPr>
            <p:cNvPr id="30" name="Picture 2">
              <a:extLst>
                <a:ext uri="{FF2B5EF4-FFF2-40B4-BE49-F238E27FC236}">
                  <a16:creationId xmlns:a16="http://schemas.microsoft.com/office/drawing/2014/main" id="{9E4B1C15-C2DA-0964-9038-D072136488A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985" y="2491467"/>
              <a:ext cx="2027225" cy="36122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正方形/長方形 30">
              <a:extLst>
                <a:ext uri="{FF2B5EF4-FFF2-40B4-BE49-F238E27FC236}">
                  <a16:creationId xmlns:a16="http://schemas.microsoft.com/office/drawing/2014/main" id="{79E40D76-F10F-8A22-4F94-357D749C283D}"/>
                </a:ext>
              </a:extLst>
            </p:cNvPr>
            <p:cNvSpPr>
              <a:spLocks/>
            </p:cNvSpPr>
            <p:nvPr/>
          </p:nvSpPr>
          <p:spPr>
            <a:xfrm>
              <a:off x="1471986" y="3886201"/>
              <a:ext cx="2023987" cy="288757"/>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2" name="Picture 2">
              <a:extLst>
                <a:ext uri="{FF2B5EF4-FFF2-40B4-BE49-F238E27FC236}">
                  <a16:creationId xmlns:a16="http://schemas.microsoft.com/office/drawing/2014/main" id="{8D7C2731-0B3F-0BE8-78F0-D9339316B50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rcRect t="18356" b="71644"/>
            <a:stretch/>
          </p:blipFill>
          <p:spPr bwMode="auto">
            <a:xfrm>
              <a:off x="1471985" y="3152401"/>
              <a:ext cx="2023987"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A4F6E3FA-1083-36FD-FBA2-1166E5E4FD9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rcRect t="54704" b="38633"/>
            <a:stretch/>
          </p:blipFill>
          <p:spPr bwMode="auto">
            <a:xfrm>
              <a:off x="1471984" y="4440853"/>
              <a:ext cx="2023987" cy="2398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2-E</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受信したメールに返信しましょう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字幕 14">
            <a:extLst>
              <a:ext uri="{FF2B5EF4-FFF2-40B4-BE49-F238E27FC236}">
                <a16:creationId xmlns:a16="http://schemas.microsoft.com/office/drawing/2014/main" id="{C73543D8-3EAF-A1C0-CF65-C5A4F15C172F}"/>
              </a:ext>
            </a:extLst>
          </p:cNvPr>
          <p:cNvSpPr txBox="1">
            <a:spLocks/>
          </p:cNvSpPr>
          <p:nvPr/>
        </p:nvSpPr>
        <p:spPr>
          <a:xfrm>
            <a:off x="507804" y="96297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a:latin typeface="BIZ UDPゴシック" panose="020B0400000000000000" pitchFamily="50" charset="-128"/>
                <a:ea typeface="BIZ UDPゴシック" panose="020B0400000000000000" pitchFamily="50" charset="-128"/>
              </a:rPr>
              <a:t>受信したメールに返信する方法</a:t>
            </a:r>
          </a:p>
        </p:txBody>
      </p:sp>
      <p:sp>
        <p:nvSpPr>
          <p:cNvPr id="9" name="Slide Number Placeholder 5">
            <a:extLst>
              <a:ext uri="{FF2B5EF4-FFF2-40B4-BE49-F238E27FC236}">
                <a16:creationId xmlns:a16="http://schemas.microsoft.com/office/drawing/2014/main" id="{D1AFC344-0E12-705D-5A72-9705021DC75E}"/>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pic>
        <p:nvPicPr>
          <p:cNvPr id="18" name="図 17">
            <a:extLst>
              <a:ext uri="{FF2B5EF4-FFF2-40B4-BE49-F238E27FC236}">
                <a16:creationId xmlns:a16="http://schemas.microsoft.com/office/drawing/2014/main" id="{F71D7DB9-9812-9573-FD40-0E4472FDE646}"/>
              </a:ext>
            </a:extLst>
          </p:cNvPr>
          <p:cNvPicPr>
            <a:picLocks noChangeAspect="1"/>
          </p:cNvPicPr>
          <p:nvPr/>
        </p:nvPicPr>
        <p:blipFill>
          <a:blip r:embed="rId9"/>
          <a:stretch>
            <a:fillRect/>
          </a:stretch>
        </p:blipFill>
        <p:spPr>
          <a:xfrm>
            <a:off x="5449699" y="2406592"/>
            <a:ext cx="2428786" cy="4320000"/>
          </a:xfrm>
          <a:prstGeom prst="rect">
            <a:avLst/>
          </a:prstGeom>
          <a:ln>
            <a:solidFill>
              <a:schemeClr val="tx1"/>
            </a:solidFill>
          </a:ln>
        </p:spPr>
      </p:pic>
      <p:cxnSp>
        <p:nvCxnSpPr>
          <p:cNvPr id="21" name="直線矢印コネクタ 20">
            <a:extLst>
              <a:ext uri="{FF2B5EF4-FFF2-40B4-BE49-F238E27FC236}">
                <a16:creationId xmlns:a16="http://schemas.microsoft.com/office/drawing/2014/main" id="{B8F656EB-1DBB-9DFB-A28A-97F304D1D04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C50F732-CE0D-D7E6-9293-79A29448B300}"/>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BB48CCBB-1522-F17B-6C6E-D64B0F4F6DE1}"/>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返信する文面を作成します</a:t>
            </a:r>
          </a:p>
        </p:txBody>
      </p:sp>
      <p:sp>
        <p:nvSpPr>
          <p:cNvPr id="24" name="テキスト ボックス 23">
            <a:extLst>
              <a:ext uri="{FF2B5EF4-FFF2-40B4-BE49-F238E27FC236}">
                <a16:creationId xmlns:a16="http://schemas.microsoft.com/office/drawing/2014/main" id="{8A2E12CE-6466-2CDC-A6AA-5D2AF2E9B52E}"/>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9FD5234D-78D1-CF6E-3282-A90F5660DD8F}"/>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文面の作成が完了したら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　　ボタンで送信します</a:t>
            </a:r>
          </a:p>
        </p:txBody>
      </p:sp>
      <p:pic>
        <p:nvPicPr>
          <p:cNvPr id="27" name="Picture 2">
            <a:extLst>
              <a:ext uri="{FF2B5EF4-FFF2-40B4-BE49-F238E27FC236}">
                <a16:creationId xmlns:a16="http://schemas.microsoft.com/office/drawing/2014/main" id="{FA6DF10A-0ECB-E353-A102-236DF5757C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548" t="7805" r="5691" b="87387"/>
          <a:stretch/>
        </p:blipFill>
        <p:spPr bwMode="auto">
          <a:xfrm>
            <a:off x="5664160" y="1934122"/>
            <a:ext cx="337836" cy="32974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grpSp>
        <p:nvGrpSpPr>
          <p:cNvPr id="34" name="グループ化 33">
            <a:extLst>
              <a:ext uri="{FF2B5EF4-FFF2-40B4-BE49-F238E27FC236}">
                <a16:creationId xmlns:a16="http://schemas.microsoft.com/office/drawing/2014/main" id="{35794182-F6EC-40A1-09A6-0BCA7F9445F1}"/>
              </a:ext>
            </a:extLst>
          </p:cNvPr>
          <p:cNvGrpSpPr/>
          <p:nvPr/>
        </p:nvGrpSpPr>
        <p:grpSpPr>
          <a:xfrm>
            <a:off x="5449841" y="2410406"/>
            <a:ext cx="2430001" cy="4320000"/>
            <a:chOff x="5880731" y="2491469"/>
            <a:chExt cx="2025119" cy="3615408"/>
          </a:xfrm>
        </p:grpSpPr>
        <p:pic>
          <p:nvPicPr>
            <p:cNvPr id="35" name="Picture 2">
              <a:extLst>
                <a:ext uri="{FF2B5EF4-FFF2-40B4-BE49-F238E27FC236}">
                  <a16:creationId xmlns:a16="http://schemas.microsoft.com/office/drawing/2014/main" id="{1ACE16C0-AB78-95DD-F003-9B5DC5A944F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732" y="2491469"/>
              <a:ext cx="2025118" cy="36154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B829C7A9-4D5D-34E3-5C95-53CCE2DD8E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rcRect t="18356" b="71644"/>
            <a:stretch/>
          </p:blipFill>
          <p:spPr bwMode="auto">
            <a:xfrm>
              <a:off x="5880732" y="3152401"/>
              <a:ext cx="2023987"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6D410BF-37A3-4A90-8729-B216732C997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rcRect t="54704" b="38633"/>
            <a:stretch/>
          </p:blipFill>
          <p:spPr bwMode="auto">
            <a:xfrm>
              <a:off x="5880731" y="4440853"/>
              <a:ext cx="2023987" cy="2398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8" name="正方形/長方形 37">
              <a:extLst>
                <a:ext uri="{FF2B5EF4-FFF2-40B4-BE49-F238E27FC236}">
                  <a16:creationId xmlns:a16="http://schemas.microsoft.com/office/drawing/2014/main" id="{15878DE3-BC07-1DE1-037F-A2DF33FBD857}"/>
                </a:ext>
              </a:extLst>
            </p:cNvPr>
            <p:cNvSpPr>
              <a:spLocks/>
            </p:cNvSpPr>
            <p:nvPr/>
          </p:nvSpPr>
          <p:spPr>
            <a:xfrm>
              <a:off x="7528341" y="2730061"/>
              <a:ext cx="340282" cy="247435"/>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106634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5" name="図 4" descr="アイコン&#10;&#10;自動的に生成された説明">
            <a:extLst>
              <a:ext uri="{FF2B5EF4-FFF2-40B4-BE49-F238E27FC236}">
                <a16:creationId xmlns:a16="http://schemas.microsoft.com/office/drawing/2014/main" id="{F806AEA6-7CB7-A795-F2CF-C9B7D32DC45A}"/>
              </a:ext>
            </a:extLst>
          </p:cNvPr>
          <p:cNvPicPr>
            <a:picLocks noChangeAspect="1"/>
          </p:cNvPicPr>
          <p:nvPr/>
        </p:nvPicPr>
        <p:blipFill>
          <a:blip r:embed="rId3"/>
          <a:stretch>
            <a:fillRect/>
          </a:stretch>
        </p:blipFill>
        <p:spPr>
          <a:xfrm>
            <a:off x="323974" y="3861003"/>
            <a:ext cx="2163753" cy="2706020"/>
          </a:xfrm>
          <a:prstGeom prst="rect">
            <a:avLst/>
          </a:prstGeom>
        </p:spPr>
      </p:pic>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16029" y="2313608"/>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文字入力の仕方</a:t>
            </a:r>
          </a:p>
        </p:txBody>
      </p:sp>
      <p:sp>
        <p:nvSpPr>
          <p:cNvPr id="3" name="テキスト ボックス 2">
            <a:extLst>
              <a:ext uri="{FF2B5EF4-FFF2-40B4-BE49-F238E27FC236}">
                <a16:creationId xmlns:a16="http://schemas.microsoft.com/office/drawing/2014/main" id="{FCCD213E-C1A7-04D4-EF08-2DA1D4929E88}"/>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rPr>
              <a:t>1</a:t>
            </a:r>
            <a:endParaRPr kumimoji="1" lang="ja-JP" altLang="en-US" sz="8800" b="1" dirty="0">
              <a:solidFill>
                <a:srgbClr val="4472C4"/>
              </a:solidFill>
            </a:endParaRPr>
          </a:p>
        </p:txBody>
      </p:sp>
      <p:sp>
        <p:nvSpPr>
          <p:cNvPr id="4" name="Slide Number Placeholder 5">
            <a:extLst>
              <a:ext uri="{FF2B5EF4-FFF2-40B4-BE49-F238E27FC236}">
                <a16:creationId xmlns:a16="http://schemas.microsoft.com/office/drawing/2014/main" id="{6A197FCB-DFAC-507F-CB09-615AAEA099E9}"/>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a:solidFill>
                  <a:schemeClr val="accent1"/>
                </a:solidFill>
                <a:latin typeface="BIZ UDPゴシック" panose="020B0400000000000000" pitchFamily="50" charset="-128"/>
                <a:ea typeface="BIZ UDPゴシック" panose="020B0400000000000000" pitchFamily="50" charset="-128"/>
              </a:rPr>
              <a:t>１</a:t>
            </a: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グループ化 36">
            <a:extLst>
              <a:ext uri="{FF2B5EF4-FFF2-40B4-BE49-F238E27FC236}">
                <a16:creationId xmlns:a16="http://schemas.microsoft.com/office/drawing/2014/main" id="{C76DDC50-13B1-78E9-6064-B2A932B011F2}"/>
              </a:ext>
            </a:extLst>
          </p:cNvPr>
          <p:cNvGrpSpPr/>
          <p:nvPr/>
        </p:nvGrpSpPr>
        <p:grpSpPr>
          <a:xfrm>
            <a:off x="5447394" y="2406591"/>
            <a:ext cx="2428785" cy="4319989"/>
            <a:chOff x="5880730" y="2491468"/>
            <a:chExt cx="2023988" cy="3600000"/>
          </a:xfrm>
        </p:grpSpPr>
        <p:pic>
          <p:nvPicPr>
            <p:cNvPr id="38" name="Picture 4">
              <a:extLst>
                <a:ext uri="{FF2B5EF4-FFF2-40B4-BE49-F238E27FC236}">
                  <a16:creationId xmlns:a16="http://schemas.microsoft.com/office/drawing/2014/main" id="{19B0F2BE-FD11-C700-B1FF-F8086AE54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730" y="2491468"/>
              <a:ext cx="2023988" cy="359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 name="図 38" descr="テキスト, 手紙&#10;&#10;自動的に生成された説明">
              <a:extLst>
                <a:ext uri="{FF2B5EF4-FFF2-40B4-BE49-F238E27FC236}">
                  <a16:creationId xmlns:a16="http://schemas.microsoft.com/office/drawing/2014/main" id="{C4F6A7FF-7D38-BB1F-66DB-BB124CB41E8C}"/>
                </a:ext>
              </a:extLst>
            </p:cNvPr>
            <p:cNvPicPr>
              <a:picLocks noChangeAspect="1"/>
            </p:cNvPicPr>
            <p:nvPr/>
          </p:nvPicPr>
          <p:blipFill rotWithShape="1">
            <a:blip r:embed="rId5">
              <a:extLst>
                <a:ext uri="{28A0092B-C50C-407E-A947-70E740481C1C}">
                  <a14:useLocalDpi xmlns:a14="http://schemas.microsoft.com/office/drawing/2010/main" val="0"/>
                </a:ext>
              </a:extLst>
            </a:blip>
            <a:srcRect l="2898" t="57784" r="3540" b="21183"/>
            <a:stretch/>
          </p:blipFill>
          <p:spPr>
            <a:xfrm>
              <a:off x="5881957" y="2830065"/>
              <a:ext cx="2022761" cy="985190"/>
            </a:xfrm>
            <a:prstGeom prst="rect">
              <a:avLst/>
            </a:prstGeom>
            <a:ln w="9525">
              <a:noFill/>
            </a:ln>
          </p:spPr>
        </p:pic>
        <p:pic>
          <p:nvPicPr>
            <p:cNvPr id="40" name="Picture 2">
              <a:extLst>
                <a:ext uri="{FF2B5EF4-FFF2-40B4-BE49-F238E27FC236}">
                  <a16:creationId xmlns:a16="http://schemas.microsoft.com/office/drawing/2014/main" id="{50F9441C-A6C8-3D30-0FCA-DD0D6C70F9C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radius="20"/>
                      </a14:imgEffect>
                    </a14:imgLayer>
                  </a14:imgProps>
                </a:ext>
                <a:ext uri="{28A0092B-C50C-407E-A947-70E740481C1C}">
                  <a14:useLocalDpi xmlns:a14="http://schemas.microsoft.com/office/drawing/2010/main" val="0"/>
                </a:ext>
              </a:extLst>
            </a:blip>
            <a:srcRect t="67862" b="9281"/>
            <a:stretch/>
          </p:blipFill>
          <p:spPr bwMode="auto">
            <a:xfrm>
              <a:off x="5881957" y="3815255"/>
              <a:ext cx="2022761" cy="85402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1" name="正方形/長方形 40">
              <a:extLst>
                <a:ext uri="{FF2B5EF4-FFF2-40B4-BE49-F238E27FC236}">
                  <a16:creationId xmlns:a16="http://schemas.microsoft.com/office/drawing/2014/main" id="{10F256FC-7055-A85B-F34A-A56E3B1660E5}"/>
                </a:ext>
              </a:extLst>
            </p:cNvPr>
            <p:cNvSpPr>
              <a:spLocks/>
            </p:cNvSpPr>
            <p:nvPr/>
          </p:nvSpPr>
          <p:spPr>
            <a:xfrm>
              <a:off x="5880731" y="5835832"/>
              <a:ext cx="297999" cy="255636"/>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6" name="グループ化 35">
            <a:extLst>
              <a:ext uri="{FF2B5EF4-FFF2-40B4-BE49-F238E27FC236}">
                <a16:creationId xmlns:a16="http://schemas.microsoft.com/office/drawing/2014/main" id="{99EFF89B-5B6D-6955-857A-C88E42C8C8A9}"/>
              </a:ext>
            </a:extLst>
          </p:cNvPr>
          <p:cNvGrpSpPr/>
          <p:nvPr/>
        </p:nvGrpSpPr>
        <p:grpSpPr>
          <a:xfrm>
            <a:off x="1229809" y="2407646"/>
            <a:ext cx="2430000" cy="4320000"/>
            <a:chOff x="1229810" y="2407646"/>
            <a:chExt cx="2293821" cy="4057324"/>
          </a:xfrm>
        </p:grpSpPr>
        <p:pic>
          <p:nvPicPr>
            <p:cNvPr id="29" name="Picture 2">
              <a:extLst>
                <a:ext uri="{FF2B5EF4-FFF2-40B4-BE49-F238E27FC236}">
                  <a16:creationId xmlns:a16="http://schemas.microsoft.com/office/drawing/2014/main" id="{37C86618-E01C-1E87-C7A8-CBDA9F19A9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2526" y="2407646"/>
              <a:ext cx="2281105" cy="40573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図 29" descr="テキスト, 手紙&#10;&#10;自動的に生成された説明">
              <a:extLst>
                <a:ext uri="{FF2B5EF4-FFF2-40B4-BE49-F238E27FC236}">
                  <a16:creationId xmlns:a16="http://schemas.microsoft.com/office/drawing/2014/main" id="{0CEE8D4E-C113-3617-EF0D-108930BFB018}"/>
                </a:ext>
              </a:extLst>
            </p:cNvPr>
            <p:cNvPicPr>
              <a:picLocks noChangeAspect="1"/>
            </p:cNvPicPr>
            <p:nvPr/>
          </p:nvPicPr>
          <p:blipFill rotWithShape="1">
            <a:blip r:embed="rId5">
              <a:extLst>
                <a:ext uri="{28A0092B-C50C-407E-A947-70E740481C1C}">
                  <a14:useLocalDpi xmlns:a14="http://schemas.microsoft.com/office/drawing/2010/main" val="0"/>
                </a:ext>
              </a:extLst>
            </a:blip>
            <a:srcRect l="2898" t="57784" r="3540" b="21183"/>
            <a:stretch/>
          </p:blipFill>
          <p:spPr>
            <a:xfrm>
              <a:off x="1229810" y="4051375"/>
              <a:ext cx="2281105" cy="1111017"/>
            </a:xfrm>
            <a:prstGeom prst="rect">
              <a:avLst/>
            </a:prstGeom>
            <a:ln w="9525">
              <a:noFill/>
            </a:ln>
          </p:spPr>
        </p:pic>
        <p:pic>
          <p:nvPicPr>
            <p:cNvPr id="31" name="Picture 2">
              <a:extLst>
                <a:ext uri="{FF2B5EF4-FFF2-40B4-BE49-F238E27FC236}">
                  <a16:creationId xmlns:a16="http://schemas.microsoft.com/office/drawing/2014/main" id="{71BCCC55-5575-D692-A15D-4301059295F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radius="20"/>
                      </a14:imgEffect>
                    </a14:imgLayer>
                  </a14:imgProps>
                </a:ext>
                <a:ext uri="{28A0092B-C50C-407E-A947-70E740481C1C}">
                  <a14:useLocalDpi xmlns:a14="http://schemas.microsoft.com/office/drawing/2010/main" val="0"/>
                </a:ext>
              </a:extLst>
            </a:blip>
            <a:srcRect t="67862" b="9281"/>
            <a:stretch/>
          </p:blipFill>
          <p:spPr bwMode="auto">
            <a:xfrm>
              <a:off x="1291316" y="5162392"/>
              <a:ext cx="2175943" cy="8846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2" name="正方形/長方形 31">
              <a:extLst>
                <a:ext uri="{FF2B5EF4-FFF2-40B4-BE49-F238E27FC236}">
                  <a16:creationId xmlns:a16="http://schemas.microsoft.com/office/drawing/2014/main" id="{47EBF720-3471-B6F3-5A98-73175533AC32}"/>
                </a:ext>
              </a:extLst>
            </p:cNvPr>
            <p:cNvSpPr>
              <a:spLocks/>
            </p:cNvSpPr>
            <p:nvPr/>
          </p:nvSpPr>
          <p:spPr>
            <a:xfrm>
              <a:off x="1239035" y="4037530"/>
              <a:ext cx="2282487" cy="1124862"/>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3" name="Picture 2">
              <a:extLst>
                <a:ext uri="{FF2B5EF4-FFF2-40B4-BE49-F238E27FC236}">
                  <a16:creationId xmlns:a16="http://schemas.microsoft.com/office/drawing/2014/main" id="{2184990C-AB18-1AF2-DE91-2B3141A7072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18356" b="71644"/>
            <a:stretch/>
          </p:blipFill>
          <p:spPr bwMode="auto">
            <a:xfrm>
              <a:off x="1255818" y="2876968"/>
              <a:ext cx="2267813" cy="4033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8B859C14-ECB8-4285-C791-72876FAF70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950" t="36596" r="19073" b="60709"/>
            <a:stretch/>
          </p:blipFill>
          <p:spPr bwMode="auto">
            <a:xfrm>
              <a:off x="1355015" y="3886269"/>
              <a:ext cx="638176" cy="109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7ECEDC01-E0B8-B7EE-3226-000F5FD8684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919" t="36967" r="19073" b="60709"/>
            <a:stretch/>
          </p:blipFill>
          <p:spPr bwMode="auto">
            <a:xfrm>
              <a:off x="1383592" y="3906328"/>
              <a:ext cx="1414463" cy="942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11" imgW="554" imgH="551" progId="TCLayout.ActiveDocument.1">
                  <p:embed/>
                </p:oleObj>
              </mc:Choice>
              <mc:Fallback>
                <p:oleObj name="think-cell スライド" r:id="rId11"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12"/>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受信したメールの画像を保存しましょう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字幕 14">
            <a:extLst>
              <a:ext uri="{FF2B5EF4-FFF2-40B4-BE49-F238E27FC236}">
                <a16:creationId xmlns:a16="http://schemas.microsoft.com/office/drawing/2014/main" id="{C73543D8-3EAF-A1C0-CF65-C5A4F15C172F}"/>
              </a:ext>
            </a:extLst>
          </p:cNvPr>
          <p:cNvSpPr txBox="1">
            <a:spLocks/>
          </p:cNvSpPr>
          <p:nvPr/>
        </p:nvSpPr>
        <p:spPr>
          <a:xfrm>
            <a:off x="507804" y="96297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BIZ UDPゴシック" panose="020B0400000000000000" pitchFamily="50" charset="-128"/>
                <a:ea typeface="BIZ UDPゴシック" panose="020B0400000000000000" pitchFamily="50" charset="-128"/>
              </a:rPr>
              <a:t>受信したメールの画像をアルバムに保存しましょう</a:t>
            </a:r>
          </a:p>
        </p:txBody>
      </p:sp>
      <p:sp>
        <p:nvSpPr>
          <p:cNvPr id="25" name="Slide Number Placeholder 5">
            <a:extLst>
              <a:ext uri="{FF2B5EF4-FFF2-40B4-BE49-F238E27FC236}">
                <a16:creationId xmlns:a16="http://schemas.microsoft.com/office/drawing/2014/main" id="{FE81EF7B-6116-A42D-8CA1-0B28F4B83606}"/>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cxnSp>
        <p:nvCxnSpPr>
          <p:cNvPr id="13" name="直線矢印コネクタ 12">
            <a:extLst>
              <a:ext uri="{FF2B5EF4-FFF2-40B4-BE49-F238E27FC236}">
                <a16:creationId xmlns:a16="http://schemas.microsoft.com/office/drawing/2014/main" id="{3C913B39-7615-AB74-BB34-14C59C731A28}"/>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2BEE9CD-8311-EDFF-7AF3-7EE6F701059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4CCE0B0E-4C60-18D8-B1B2-207607122AAD}"/>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保存したい画像を</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長押しします</a:t>
            </a:r>
          </a:p>
        </p:txBody>
      </p:sp>
      <p:sp>
        <p:nvSpPr>
          <p:cNvPr id="16" name="テキスト ボックス 15">
            <a:extLst>
              <a:ext uri="{FF2B5EF4-FFF2-40B4-BE49-F238E27FC236}">
                <a16:creationId xmlns:a16="http://schemas.microsoft.com/office/drawing/2014/main" id="{411ED6A2-CD05-A104-53A4-0594DA13F7EC}"/>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10F074D4-1CBA-8311-CA09-CC4CCB329650}"/>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左下の　　　ボタンを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27" name="Picture 4">
            <a:extLst>
              <a:ext uri="{FF2B5EF4-FFF2-40B4-BE49-F238E27FC236}">
                <a16:creationId xmlns:a16="http://schemas.microsoft.com/office/drawing/2014/main" id="{A0F3E5BE-B85B-7082-1FAA-4BC3865349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 t="92899" r="85277"/>
          <a:stretch/>
        </p:blipFill>
        <p:spPr bwMode="auto">
          <a:xfrm>
            <a:off x="6470572" y="1594578"/>
            <a:ext cx="300685" cy="2556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068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B3D2ADD5-EB4D-31FD-D499-300504743A03}"/>
              </a:ext>
            </a:extLst>
          </p:cNvPr>
          <p:cNvGrpSpPr>
            <a:grpSpLocks noChangeAspect="1"/>
          </p:cNvGrpSpPr>
          <p:nvPr/>
        </p:nvGrpSpPr>
        <p:grpSpPr>
          <a:xfrm>
            <a:off x="1242526" y="2409092"/>
            <a:ext cx="2428786" cy="4320000"/>
            <a:chOff x="1474402" y="2521759"/>
            <a:chExt cx="2003456" cy="3563481"/>
          </a:xfrm>
        </p:grpSpPr>
        <p:pic>
          <p:nvPicPr>
            <p:cNvPr id="25" name="Picture 2">
              <a:extLst>
                <a:ext uri="{FF2B5EF4-FFF2-40B4-BE49-F238E27FC236}">
                  <a16:creationId xmlns:a16="http://schemas.microsoft.com/office/drawing/2014/main" id="{689E20D6-C59A-2D19-67B6-3711B5A1A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402" y="2521759"/>
              <a:ext cx="2003456" cy="35634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 name="正方形/長方形 25">
              <a:extLst>
                <a:ext uri="{FF2B5EF4-FFF2-40B4-BE49-F238E27FC236}">
                  <a16:creationId xmlns:a16="http://schemas.microsoft.com/office/drawing/2014/main" id="{A056BD94-139F-0DB0-19E3-1898B96482CE}"/>
                </a:ext>
              </a:extLst>
            </p:cNvPr>
            <p:cNvSpPr>
              <a:spLocks/>
            </p:cNvSpPr>
            <p:nvPr/>
          </p:nvSpPr>
          <p:spPr>
            <a:xfrm>
              <a:off x="1586053" y="4396146"/>
              <a:ext cx="1799834" cy="257917"/>
            </a:xfrm>
            <a:prstGeom prst="rect">
              <a:avLst/>
            </a:prstGeom>
            <a:noFill/>
            <a:ln w="19050">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grpSp>
        <p:nvGrpSpPr>
          <p:cNvPr id="27" name="グループ化 26">
            <a:extLst>
              <a:ext uri="{FF2B5EF4-FFF2-40B4-BE49-F238E27FC236}">
                <a16:creationId xmlns:a16="http://schemas.microsoft.com/office/drawing/2014/main" id="{ABBFC9DB-9F70-FC1C-0D5D-A39A44A916A8}"/>
              </a:ext>
            </a:extLst>
          </p:cNvPr>
          <p:cNvGrpSpPr>
            <a:grpSpLocks/>
          </p:cNvGrpSpPr>
          <p:nvPr/>
        </p:nvGrpSpPr>
        <p:grpSpPr>
          <a:xfrm>
            <a:off x="5449694" y="2406528"/>
            <a:ext cx="2430000" cy="4320000"/>
            <a:chOff x="5880730" y="2496051"/>
            <a:chExt cx="2023987" cy="3602261"/>
          </a:xfrm>
        </p:grpSpPr>
        <p:pic>
          <p:nvPicPr>
            <p:cNvPr id="29" name="Picture 2">
              <a:extLst>
                <a:ext uri="{FF2B5EF4-FFF2-40B4-BE49-F238E27FC236}">
                  <a16:creationId xmlns:a16="http://schemas.microsoft.com/office/drawing/2014/main" id="{0B71B9AD-422C-2597-5ED2-27DFC072D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730" y="2498313"/>
              <a:ext cx="2023987" cy="359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図 29" descr="アプリケーション が含まれている画像&#10;&#10;自動的に生成された説明">
              <a:extLst>
                <a:ext uri="{FF2B5EF4-FFF2-40B4-BE49-F238E27FC236}">
                  <a16:creationId xmlns:a16="http://schemas.microsoft.com/office/drawing/2014/main" id="{D3C53F17-D82C-ABAF-7299-9A29E662785D}"/>
                </a:ext>
              </a:extLst>
            </p:cNvPr>
            <p:cNvPicPr>
              <a:picLocks noChangeAspect="1"/>
            </p:cNvPicPr>
            <p:nvPr/>
          </p:nvPicPr>
          <p:blipFill rotWithShape="1">
            <a:blip r:embed="rId6">
              <a:extLst>
                <a:ext uri="{28A0092B-C50C-407E-A947-70E740481C1C}">
                  <a14:useLocalDpi xmlns:a14="http://schemas.microsoft.com/office/drawing/2010/main" val="0"/>
                </a:ext>
              </a:extLst>
            </a:blip>
            <a:srcRect l="1747" t="9121" r="73532" b="78579"/>
            <a:stretch/>
          </p:blipFill>
          <p:spPr>
            <a:xfrm>
              <a:off x="6552752" y="4855651"/>
              <a:ext cx="713556" cy="694197"/>
            </a:xfrm>
            <a:prstGeom prst="rect">
              <a:avLst/>
            </a:prstGeom>
            <a:ln w="9525">
              <a:noFill/>
            </a:ln>
          </p:spPr>
        </p:pic>
        <p:pic>
          <p:nvPicPr>
            <p:cNvPr id="31" name="Picture 2">
              <a:extLst>
                <a:ext uri="{FF2B5EF4-FFF2-40B4-BE49-F238E27FC236}">
                  <a16:creationId xmlns:a16="http://schemas.microsoft.com/office/drawing/2014/main" id="{CD7E1376-2DCA-0760-3BB1-446368EA0ED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Blur radius="20"/>
                      </a14:imgEffect>
                    </a14:imgLayer>
                  </a14:imgProps>
                </a:ext>
                <a:ext uri="{28A0092B-C50C-407E-A947-70E740481C1C}">
                  <a14:useLocalDpi xmlns:a14="http://schemas.microsoft.com/office/drawing/2010/main" val="0"/>
                </a:ext>
              </a:extLst>
            </a:blip>
            <a:srcRect b="34455"/>
            <a:stretch/>
          </p:blipFill>
          <p:spPr bwMode="auto">
            <a:xfrm>
              <a:off x="5880730" y="2496051"/>
              <a:ext cx="2023987" cy="2359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F332FCF8-3384-BAF5-0E2B-7FCC551F7D3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Blur radius="20"/>
                      </a14:imgEffect>
                    </a14:imgLayer>
                  </a14:imgProps>
                </a:ext>
                <a:ext uri="{28A0092B-C50C-407E-A947-70E740481C1C}">
                  <a14:useLocalDpi xmlns:a14="http://schemas.microsoft.com/office/drawing/2010/main" val="0"/>
                </a:ext>
              </a:extLst>
            </a:blip>
            <a:srcRect t="66385" r="67989" b="14502"/>
            <a:stretch/>
          </p:blipFill>
          <p:spPr bwMode="auto">
            <a:xfrm>
              <a:off x="5880730" y="4877418"/>
              <a:ext cx="665897" cy="6880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3" name="正方形/長方形 32">
              <a:extLst>
                <a:ext uri="{FF2B5EF4-FFF2-40B4-BE49-F238E27FC236}">
                  <a16:creationId xmlns:a16="http://schemas.microsoft.com/office/drawing/2014/main" id="{8A9C203A-D096-0F23-8DE3-FD24D7E33F77}"/>
                </a:ext>
              </a:extLst>
            </p:cNvPr>
            <p:cNvSpPr>
              <a:spLocks/>
            </p:cNvSpPr>
            <p:nvPr/>
          </p:nvSpPr>
          <p:spPr>
            <a:xfrm>
              <a:off x="6573679" y="4882598"/>
              <a:ext cx="648000" cy="648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9" imgW="554" imgH="551" progId="TCLayout.ActiveDocument.1">
                  <p:embed/>
                </p:oleObj>
              </mc:Choice>
              <mc:Fallback>
                <p:oleObj name="think-cell スライド" r:id="rId9"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10"/>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受信したメールの画像を保存しましょう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字幕 14">
            <a:extLst>
              <a:ext uri="{FF2B5EF4-FFF2-40B4-BE49-F238E27FC236}">
                <a16:creationId xmlns:a16="http://schemas.microsoft.com/office/drawing/2014/main" id="{C73543D8-3EAF-A1C0-CF65-C5A4F15C172F}"/>
              </a:ext>
            </a:extLst>
          </p:cNvPr>
          <p:cNvSpPr txBox="1">
            <a:spLocks/>
          </p:cNvSpPr>
          <p:nvPr/>
        </p:nvSpPr>
        <p:spPr>
          <a:xfrm>
            <a:off x="507351" y="96740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BIZ UDPゴシック" panose="020B0400000000000000" pitchFamily="50" charset="-128"/>
                <a:ea typeface="BIZ UDPゴシック" panose="020B0400000000000000" pitchFamily="50" charset="-128"/>
              </a:rPr>
              <a:t>受信したメールの画像をアルバムに保存しましょう</a:t>
            </a:r>
          </a:p>
        </p:txBody>
      </p:sp>
      <p:sp>
        <p:nvSpPr>
          <p:cNvPr id="8" name="Slide Number Placeholder 5">
            <a:extLst>
              <a:ext uri="{FF2B5EF4-FFF2-40B4-BE49-F238E27FC236}">
                <a16:creationId xmlns:a16="http://schemas.microsoft.com/office/drawing/2014/main" id="{558E09E4-4099-2742-5C33-CBDF796FFB6D}"/>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cxnSp>
        <p:nvCxnSpPr>
          <p:cNvPr id="12" name="直線矢印コネクタ 11">
            <a:extLst>
              <a:ext uri="{FF2B5EF4-FFF2-40B4-BE49-F238E27FC236}">
                <a16:creationId xmlns:a16="http://schemas.microsoft.com/office/drawing/2014/main" id="{2D0AD45C-9F38-DEFC-3566-756865FCF26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0240B11-BE38-67FA-1AD8-FD021BA02B6A}"/>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1C92BA6B-84B3-4314-D359-91A05228813E}"/>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「画像を保存」を押します</a:t>
            </a:r>
          </a:p>
        </p:txBody>
      </p:sp>
      <p:sp>
        <p:nvSpPr>
          <p:cNvPr id="21" name="テキスト ボックス 20">
            <a:extLst>
              <a:ext uri="{FF2B5EF4-FFF2-40B4-BE49-F238E27FC236}">
                <a16:creationId xmlns:a16="http://schemas.microsoft.com/office/drawing/2014/main" id="{3F2B6897-E114-82D0-B4CE-098F2322BE3F}"/>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9782A0A1-21D1-B6C8-C9C3-FD8510316942}"/>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画像がアルバムの中に</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保存されます</a:t>
            </a:r>
          </a:p>
        </p:txBody>
      </p:sp>
    </p:spTree>
    <p:extLst>
      <p:ext uri="{BB962C8B-B14F-4D97-AF65-F5344CB8AC3E}">
        <p14:creationId xmlns:p14="http://schemas.microsoft.com/office/powerpoint/2010/main" val="4153282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2-G</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詐欺メールにご用心</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サブタイトル 2">
            <a:extLst>
              <a:ext uri="{FF2B5EF4-FFF2-40B4-BE49-F238E27FC236}">
                <a16:creationId xmlns:a16="http://schemas.microsoft.com/office/drawing/2014/main" id="{8772328D-E3C6-7728-74B5-126264902B6B}"/>
              </a:ext>
            </a:extLst>
          </p:cNvPr>
          <p:cNvSpPr txBox="1">
            <a:spLocks/>
          </p:cNvSpPr>
          <p:nvPr/>
        </p:nvSpPr>
        <p:spPr>
          <a:xfrm>
            <a:off x="630147" y="1053860"/>
            <a:ext cx="8224826" cy="4608512"/>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ja-JP" altLang="en-US" sz="3200" b="1" dirty="0">
                <a:solidFill>
                  <a:srgbClr val="4472C4"/>
                </a:solidFill>
                <a:latin typeface="BIZ UDPゴシック" panose="020B0400000000000000" pitchFamily="50" charset="-128"/>
                <a:ea typeface="BIZ UDPゴシック" panose="020B0400000000000000" pitchFamily="50" charset="-128"/>
              </a:rPr>
              <a:t>身に覚えのないメールにご注意ください</a:t>
            </a:r>
            <a:r>
              <a:rPr lang="en-US" altLang="ja-JP" sz="3200" b="1" dirty="0">
                <a:solidFill>
                  <a:srgbClr val="4472C4"/>
                </a:solidFill>
                <a:latin typeface="BIZ UDPゴシック" panose="020B0400000000000000" pitchFamily="50" charset="-128"/>
                <a:ea typeface="BIZ UDPゴシック" panose="020B0400000000000000" pitchFamily="50" charset="-128"/>
              </a:rPr>
              <a:t>!</a:t>
            </a:r>
            <a:endParaRPr lang="ja-JP" altLang="en-US" sz="3200" b="1" dirty="0">
              <a:solidFill>
                <a:srgbClr val="4472C4"/>
              </a:solidFill>
              <a:latin typeface="BIZ UDPゴシック" panose="020B0400000000000000" pitchFamily="50" charset="-128"/>
              <a:ea typeface="BIZ UDPゴシック" panose="020B0400000000000000" pitchFamily="50" charset="-128"/>
            </a:endParaRPr>
          </a:p>
          <a:p>
            <a:pPr marL="0" indent="0">
              <a:lnSpc>
                <a:spcPct val="130000"/>
              </a:lnSpc>
              <a:buNone/>
            </a:pPr>
            <a:r>
              <a:rPr lang="ja-JP" altLang="en-US" sz="1800" dirty="0">
                <a:latin typeface="BIZ UDPゴシック" panose="020B0400000000000000" pitchFamily="50" charset="-128"/>
                <a:ea typeface="BIZ UDPゴシック" panose="020B0400000000000000" pitchFamily="50" charset="-128"/>
              </a:rPr>
              <a:t>ショップやメーカーの公式サイトからのメールになりすまし、メールから偽のサイトに誘導し、そこでユーザー</a:t>
            </a:r>
            <a:r>
              <a:rPr lang="en-US" altLang="ja-JP" sz="1800" dirty="0">
                <a:latin typeface="BIZ UDPゴシック" panose="020B0400000000000000" pitchFamily="50" charset="-128"/>
                <a:ea typeface="BIZ UDPゴシック" panose="020B0400000000000000" pitchFamily="50" charset="-128"/>
              </a:rPr>
              <a:t>ID</a:t>
            </a:r>
            <a:r>
              <a:rPr lang="ja-JP" altLang="en-US" sz="1800" dirty="0">
                <a:latin typeface="BIZ UDPゴシック" panose="020B0400000000000000" pitchFamily="50" charset="-128"/>
                <a:ea typeface="BIZ UDPゴシック" panose="020B0400000000000000" pitchFamily="50" charset="-128"/>
              </a:rPr>
              <a:t>やパスワード、クレジットカードなどの情報を入力させて盗み取ろうとする詐欺メールをフィッシングメールと呼びます。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buNone/>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dirty="0">
                <a:latin typeface="BIZ UDPゴシック" panose="020B0400000000000000" pitchFamily="50" charset="-128"/>
                <a:ea typeface="BIZ UDPゴシック" panose="020B0400000000000000" pitchFamily="50" charset="-128"/>
              </a:rPr>
              <a:t>還付金があります」「お金をあげます</a:t>
            </a: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dirty="0">
                <a:latin typeface="BIZ UDPゴシック" panose="020B0400000000000000" pitchFamily="50" charset="-128"/>
                <a:ea typeface="BIZ UDPゴシック" panose="020B0400000000000000" pitchFamily="50" charset="-128"/>
              </a:rPr>
              <a:t>など都合の良い儲け話が書かれたメールは、ほとんどが詐欺メールです。このようなメールにご注意ください。</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buNone/>
            </a:pPr>
            <a:r>
              <a:rPr lang="ja-JP" altLang="en-US" sz="1800" b="1" u="sng" dirty="0">
                <a:solidFill>
                  <a:srgbClr val="FF3300"/>
                </a:solidFill>
                <a:latin typeface="BIZ UDPゴシック" panose="020B0400000000000000" pitchFamily="50" charset="-128"/>
                <a:ea typeface="BIZ UDPゴシック" panose="020B0400000000000000" pitchFamily="50" charset="-128"/>
              </a:rPr>
              <a:t>怪しいと感じたメールは削除することをおすすめします。</a:t>
            </a:r>
          </a:p>
        </p:txBody>
      </p:sp>
      <p:pic>
        <p:nvPicPr>
          <p:cNvPr id="4" name="図 3" descr="アイコン&#10;&#10;自動的に生成された説明">
            <a:extLst>
              <a:ext uri="{FF2B5EF4-FFF2-40B4-BE49-F238E27FC236}">
                <a16:creationId xmlns:a16="http://schemas.microsoft.com/office/drawing/2014/main" id="{684B7E5B-5F4C-21EA-8472-B5407857F1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855" y="4615672"/>
            <a:ext cx="2222957" cy="2093399"/>
          </a:xfrm>
          <a:prstGeom prst="rect">
            <a:avLst/>
          </a:prstGeom>
        </p:spPr>
      </p:pic>
      <p:sp>
        <p:nvSpPr>
          <p:cNvPr id="11" name="四角形: 角を丸くする 10">
            <a:extLst>
              <a:ext uri="{FF2B5EF4-FFF2-40B4-BE49-F238E27FC236}">
                <a16:creationId xmlns:a16="http://schemas.microsoft.com/office/drawing/2014/main" id="{2F459317-035D-BEF5-42FA-84EDC4364557}"/>
              </a:ext>
            </a:extLst>
          </p:cNvPr>
          <p:cNvSpPr/>
          <p:nvPr/>
        </p:nvSpPr>
        <p:spPr>
          <a:xfrm>
            <a:off x="1563189" y="4892696"/>
            <a:ext cx="3618412" cy="1724004"/>
          </a:xfrm>
          <a:prstGeom prst="roundRect">
            <a:avLst>
              <a:gd name="adj" fmla="val 10037"/>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33" dirty="0">
                <a:solidFill>
                  <a:schemeClr val="tx1">
                    <a:lumMod val="75000"/>
                    <a:lumOff val="25000"/>
                  </a:schemeClr>
                </a:solidFill>
                <a:ea typeface="游ゴシック" panose="020B0400000000000000" pitchFamily="50" charset="-128"/>
              </a:rPr>
              <a:t>・還付金があります</a:t>
            </a:r>
            <a:r>
              <a:rPr kumimoji="1" lang="en-US" altLang="ja-JP" sz="1633" dirty="0">
                <a:solidFill>
                  <a:schemeClr val="tx1">
                    <a:lumMod val="75000"/>
                    <a:lumOff val="25000"/>
                  </a:schemeClr>
                </a:solidFill>
                <a:ea typeface="游ゴシック" panose="020B0400000000000000" pitchFamily="50" charset="-128"/>
              </a:rPr>
              <a:t>…</a:t>
            </a:r>
          </a:p>
          <a:p>
            <a:r>
              <a:rPr kumimoji="1" lang="ja-JP" altLang="en-US" sz="1633" dirty="0">
                <a:solidFill>
                  <a:schemeClr val="tx1">
                    <a:lumMod val="75000"/>
                    <a:lumOff val="25000"/>
                  </a:schemeClr>
                </a:solidFill>
                <a:ea typeface="游ゴシック" panose="020B0400000000000000" pitchFamily="50" charset="-128"/>
              </a:rPr>
              <a:t>・お金をあげます</a:t>
            </a:r>
            <a:r>
              <a:rPr kumimoji="1" lang="en-US" altLang="ja-JP" sz="1633" dirty="0">
                <a:solidFill>
                  <a:schemeClr val="tx1">
                    <a:lumMod val="75000"/>
                    <a:lumOff val="25000"/>
                  </a:schemeClr>
                </a:solidFill>
                <a:ea typeface="游ゴシック" panose="020B0400000000000000" pitchFamily="50" charset="-128"/>
              </a:rPr>
              <a:t>…</a:t>
            </a:r>
          </a:p>
          <a:p>
            <a:r>
              <a:rPr kumimoji="1" lang="ja-JP" altLang="en-US" sz="1633" dirty="0">
                <a:solidFill>
                  <a:schemeClr val="tx1">
                    <a:lumMod val="75000"/>
                    <a:lumOff val="25000"/>
                  </a:schemeClr>
                </a:solidFill>
                <a:ea typeface="游ゴシック" panose="020B0400000000000000" pitchFamily="50" charset="-128"/>
              </a:rPr>
              <a:t>・私は有名タレントの●●です</a:t>
            </a:r>
            <a:r>
              <a:rPr kumimoji="1" lang="en-US" altLang="ja-JP" sz="1633" dirty="0">
                <a:solidFill>
                  <a:schemeClr val="tx1">
                    <a:lumMod val="75000"/>
                    <a:lumOff val="25000"/>
                  </a:schemeClr>
                </a:solidFill>
                <a:ea typeface="游ゴシック" panose="020B0400000000000000" pitchFamily="50" charset="-128"/>
              </a:rPr>
              <a:t>…</a:t>
            </a:r>
          </a:p>
          <a:p>
            <a:r>
              <a:rPr kumimoji="1" lang="ja-JP" altLang="en-US" sz="1633" dirty="0">
                <a:solidFill>
                  <a:schemeClr val="tx1">
                    <a:lumMod val="75000"/>
                    <a:lumOff val="25000"/>
                  </a:schemeClr>
                </a:solidFill>
                <a:ea typeface="游ゴシック" panose="020B0400000000000000" pitchFamily="50" charset="-128"/>
              </a:rPr>
              <a:t>・至急お支払いをお願いします</a:t>
            </a:r>
            <a:r>
              <a:rPr kumimoji="1" lang="en-US" altLang="ja-JP" sz="1633" dirty="0">
                <a:solidFill>
                  <a:schemeClr val="tx1">
                    <a:lumMod val="75000"/>
                    <a:lumOff val="25000"/>
                  </a:schemeClr>
                </a:solidFill>
                <a:ea typeface="游ゴシック" panose="020B0400000000000000" pitchFamily="50" charset="-128"/>
              </a:rPr>
              <a:t>…</a:t>
            </a:r>
            <a:endParaRPr kumimoji="1" lang="ja-JP" altLang="en-US" sz="1633" dirty="0">
              <a:solidFill>
                <a:schemeClr val="tx1">
                  <a:lumMod val="75000"/>
                  <a:lumOff val="25000"/>
                </a:schemeClr>
              </a:solidFill>
              <a:ea typeface="游ゴシック" panose="020B0400000000000000" pitchFamily="50" charset="-128"/>
            </a:endParaRPr>
          </a:p>
        </p:txBody>
      </p:sp>
      <p:pic>
        <p:nvPicPr>
          <p:cNvPr id="12" name="図 11" descr="アイコン&#10;&#10;自動的に生成された説明">
            <a:extLst>
              <a:ext uri="{FF2B5EF4-FFF2-40B4-BE49-F238E27FC236}">
                <a16:creationId xmlns:a16="http://schemas.microsoft.com/office/drawing/2014/main" id="{468F0639-A535-1401-D967-2FC17C7BEEE7}"/>
              </a:ext>
            </a:extLst>
          </p:cNvPr>
          <p:cNvPicPr>
            <a:picLocks noChangeAspect="1"/>
          </p:cNvPicPr>
          <p:nvPr/>
        </p:nvPicPr>
        <p:blipFill rotWithShape="1">
          <a:blip r:embed="rId7">
            <a:extLst>
              <a:ext uri="{28A0092B-C50C-407E-A947-70E740481C1C}">
                <a14:useLocalDpi xmlns:a14="http://schemas.microsoft.com/office/drawing/2010/main" val="0"/>
              </a:ext>
            </a:extLst>
          </a:blip>
          <a:srcRect l="61875" t="61575"/>
          <a:stretch/>
        </p:blipFill>
        <p:spPr>
          <a:xfrm>
            <a:off x="2884927" y="4281356"/>
            <a:ext cx="901219" cy="882751"/>
          </a:xfrm>
          <a:prstGeom prst="rect">
            <a:avLst/>
          </a:prstGeom>
        </p:spPr>
      </p:pic>
      <p:sp>
        <p:nvSpPr>
          <p:cNvPr id="6" name="Slide Number Placeholder 5">
            <a:extLst>
              <a:ext uri="{FF2B5EF4-FFF2-40B4-BE49-F238E27FC236}">
                <a16:creationId xmlns:a16="http://schemas.microsoft.com/office/drawing/2014/main" id="{B9319613-F434-5A14-ECEE-869B31809A3E}"/>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Tree>
    <p:extLst>
      <p:ext uri="{BB962C8B-B14F-4D97-AF65-F5344CB8AC3E}">
        <p14:creationId xmlns:p14="http://schemas.microsoft.com/office/powerpoint/2010/main" val="1924903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2-G</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タイトル 1">
            <a:extLst>
              <a:ext uri="{FF2B5EF4-FFF2-40B4-BE49-F238E27FC236}">
                <a16:creationId xmlns:a16="http://schemas.microsoft.com/office/drawing/2014/main" id="{43AA73DC-84EA-5E08-4FF2-ECBE84980D95}"/>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詐欺メールにご用心</a:t>
            </a:r>
          </a:p>
        </p:txBody>
      </p:sp>
      <p:sp>
        <p:nvSpPr>
          <p:cNvPr id="21" name="テキスト ボックス 20">
            <a:extLst>
              <a:ext uri="{FF2B5EF4-FFF2-40B4-BE49-F238E27FC236}">
                <a16:creationId xmlns:a16="http://schemas.microsoft.com/office/drawing/2014/main" id="{49339409-2DCC-1E07-66DE-0BC92D35BEF4}"/>
              </a:ext>
            </a:extLst>
          </p:cNvPr>
          <p:cNvSpPr txBox="1"/>
          <p:nvPr/>
        </p:nvSpPr>
        <p:spPr>
          <a:xfrm>
            <a:off x="2440249" y="1835339"/>
            <a:ext cx="4320480" cy="4185761"/>
          </a:xfrm>
          <a:prstGeom prst="rect">
            <a:avLst/>
          </a:prstGeom>
          <a:noFill/>
          <a:ln>
            <a:solidFill>
              <a:schemeClr val="tx1"/>
            </a:solidFill>
          </a:ln>
        </p:spPr>
        <p:txBody>
          <a:bodyPr wrap="square">
            <a:spAutoFit/>
          </a:bodyPr>
          <a:lstStyle/>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ja-JP" altLang="en-US" sz="1600" i="0" u="none" strike="noStrike">
                <a:solidFill>
                  <a:srgbClr val="000000"/>
                </a:solidFill>
                <a:effectLst/>
                <a:latin typeface="BIZ UDPゴシック" panose="020B0400000000000000" pitchFamily="50" charset="-128"/>
                <a:ea typeface="BIZ UDPゴシック" panose="020B0400000000000000" pitchFamily="50" charset="-128"/>
              </a:rPr>
              <a:t>差出人：</a:t>
            </a:r>
            <a:r>
              <a:rPr lang="en-US" altLang="ja-JP" sz="1600" i="0" u="none" strike="noStrike">
                <a:solidFill>
                  <a:srgbClr val="000000"/>
                </a:solidFill>
                <a:effectLst/>
                <a:latin typeface="BIZ UDPゴシック" panose="020B0400000000000000" pitchFamily="50" charset="-128"/>
                <a:ea typeface="BIZ UDPゴシック" panose="020B0400000000000000" pitchFamily="50" charset="-128"/>
              </a:rPr>
              <a:t>sagimail@xxx.co.jp</a:t>
            </a:r>
            <a:endParaRPr lang="en-US" altLang="ja-JP">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en-US" altLang="ja-JP">
                <a:effectLst/>
                <a:latin typeface="BIZ UDPゴシック" panose="020B0400000000000000" pitchFamily="50" charset="-128"/>
                <a:ea typeface="BIZ UDPゴシック" panose="020B0400000000000000" pitchFamily="50" charset="-128"/>
              </a:rPr>
            </a:br>
            <a:r>
              <a:rPr lang="ja-JP" altLang="en-US" sz="1600" i="0" u="none" strike="noStrike">
                <a:solidFill>
                  <a:srgbClr val="000000"/>
                </a:solidFill>
                <a:effectLst/>
                <a:latin typeface="BIZ UDPゴシック" panose="020B0400000000000000" pitchFamily="50" charset="-128"/>
                <a:ea typeface="BIZ UDPゴシック" panose="020B0400000000000000" pitchFamily="50" charset="-128"/>
              </a:rPr>
              <a:t>件名：〇〇運送不在通知</a:t>
            </a:r>
            <a:endParaRPr lang="ja-JP" altLang="en-US">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en-US" altLang="ja-JP" sz="1800" i="0" u="none" strike="noStrike">
                <a:solidFill>
                  <a:srgbClr val="000000"/>
                </a:solidFill>
                <a:effectLst/>
                <a:latin typeface="BIZ UDPゴシック" panose="020B0400000000000000" pitchFamily="50" charset="-128"/>
                <a:ea typeface="BIZ UDPゴシック" panose="020B0400000000000000" pitchFamily="50" charset="-128"/>
              </a:rPr>
              <a:t>XXX</a:t>
            </a:r>
            <a:r>
              <a:rPr lang="ja-JP" altLang="en-US" sz="1800" i="0" u="none" strike="noStrike">
                <a:solidFill>
                  <a:srgbClr val="000000"/>
                </a:solidFill>
                <a:effectLst/>
                <a:latin typeface="BIZ UDPゴシック" panose="020B0400000000000000" pitchFamily="50" charset="-128"/>
                <a:ea typeface="BIZ UDPゴシック" panose="020B0400000000000000" pitchFamily="50" charset="-128"/>
              </a:rPr>
              <a:t>様</a:t>
            </a:r>
            <a:endParaRPr lang="ja-JP" altLang="en-US">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ja-JP" altLang="en-US" sz="1800" i="0" u="none" strike="noStrike">
                <a:solidFill>
                  <a:srgbClr val="000000"/>
                </a:solidFill>
                <a:effectLst/>
                <a:latin typeface="BIZ UDPゴシック" panose="020B0400000000000000" pitchFamily="50" charset="-128"/>
                <a:ea typeface="BIZ UDPゴシック" panose="020B0400000000000000" pitchFamily="50" charset="-128"/>
              </a:rPr>
              <a:t>お客様が</a:t>
            </a:r>
            <a:r>
              <a:rPr lang="ja-JP" altLang="en-US" sz="1800" i="0" u="none" strike="noStrike">
                <a:solidFill>
                  <a:srgbClr val="202124"/>
                </a:solidFill>
                <a:effectLst/>
                <a:latin typeface="BIZ UDPゴシック" panose="020B0400000000000000" pitchFamily="50" charset="-128"/>
                <a:ea typeface="BIZ UDPゴシック" panose="020B0400000000000000" pitchFamily="50" charset="-128"/>
              </a:rPr>
              <a:t>缺席のため荷物を持ち帰</a:t>
            </a:r>
            <a:endParaRPr lang="ja-JP" altLang="en-US">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ja-JP" altLang="en-US" sz="1800" i="0" u="none" strike="noStrike">
                <a:solidFill>
                  <a:srgbClr val="202124"/>
                </a:solidFill>
                <a:effectLst/>
                <a:latin typeface="BIZ UDPゴシック" panose="020B0400000000000000" pitchFamily="50" charset="-128"/>
                <a:ea typeface="BIZ UDPゴシック" panose="020B0400000000000000" pitchFamily="50" charset="-128"/>
              </a:rPr>
              <a:t>りしました。</a:t>
            </a:r>
            <a:endParaRPr lang="ja-JP" altLang="en-US">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ja-JP" altLang="en-US" sz="1800" i="0" u="none" strike="noStrike">
                <a:solidFill>
                  <a:srgbClr val="202124"/>
                </a:solidFill>
                <a:effectLst/>
                <a:latin typeface="BIZ UDPゴシック" panose="020B0400000000000000" pitchFamily="50" charset="-128"/>
                <a:ea typeface="BIZ UDPゴシック" panose="020B0400000000000000" pitchFamily="50" charset="-128"/>
              </a:rPr>
              <a:t>こちらから確認をください</a:t>
            </a:r>
            <a:endParaRPr lang="en-US" altLang="ja-JP" sz="1800" i="0" u="none" strike="noStrike">
              <a:solidFill>
                <a:srgbClr val="202124"/>
              </a:solidFill>
              <a:effectLst/>
              <a:latin typeface="BIZ UDPゴシック" panose="020B0400000000000000" pitchFamily="50" charset="-128"/>
              <a:ea typeface="BIZ UDPゴシック" panose="020B0400000000000000" pitchFamily="50" charset="-128"/>
            </a:endParaRPr>
          </a:p>
          <a:p>
            <a:pPr rtl="0">
              <a:spcBef>
                <a:spcPts val="0"/>
              </a:spcBef>
              <a:spcAft>
                <a:spcPts val="0"/>
              </a:spcAft>
            </a:pPr>
            <a:endParaRPr lang="en-US" altLang="ja-JP" sz="1800" i="0" u="none" strike="noStrike">
              <a:solidFill>
                <a:srgbClr val="202124"/>
              </a:solidFill>
              <a:effectLst/>
              <a:latin typeface="BIZ UDPゴシック" panose="020B0400000000000000" pitchFamily="50" charset="-128"/>
              <a:ea typeface="BIZ UDPゴシック" panose="020B0400000000000000" pitchFamily="50" charset="-128"/>
            </a:endParaRPr>
          </a:p>
          <a:p>
            <a:pPr rtl="0">
              <a:spcBef>
                <a:spcPts val="0"/>
              </a:spcBef>
              <a:spcAft>
                <a:spcPts val="0"/>
              </a:spcAft>
            </a:pPr>
            <a:r>
              <a:rPr lang="en-US" altLang="ja-JP" sz="1800" i="0" u="sng">
                <a:solidFill>
                  <a:srgbClr val="0000FF"/>
                </a:solidFill>
                <a:effectLst/>
                <a:latin typeface="BIZ UDPゴシック" panose="020B0400000000000000" pitchFamily="50" charset="-128"/>
                <a:ea typeface="BIZ UDPゴシック" panose="020B0400000000000000" pitchFamily="50" charset="-128"/>
              </a:rPr>
              <a:t>6rme.wunm.com</a:t>
            </a:r>
          </a:p>
          <a:p>
            <a:pPr rtl="0">
              <a:spcBef>
                <a:spcPts val="0"/>
              </a:spcBef>
              <a:spcAft>
                <a:spcPts val="0"/>
              </a:spcAft>
            </a:pPr>
            <a:endParaRPr lang="en-US" altLang="ja-JP">
              <a:effectLst/>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0C91A6B0-84D4-54B8-11A3-244C3B827023}"/>
              </a:ext>
            </a:extLst>
          </p:cNvPr>
          <p:cNvSpPr txBox="1"/>
          <p:nvPr/>
        </p:nvSpPr>
        <p:spPr>
          <a:xfrm>
            <a:off x="6949217" y="5274852"/>
            <a:ext cx="2177787" cy="338554"/>
          </a:xfrm>
          <a:prstGeom prst="rect">
            <a:avLst/>
          </a:prstGeom>
          <a:noFill/>
        </p:spPr>
        <p:txBody>
          <a:bodyPr wrap="square" lIns="91440" tIns="45720" rIns="91440" bIns="45720" anchor="t">
            <a:spAutoFit/>
          </a:bodyPr>
          <a:lstStyle/>
          <a:p>
            <a:pPr rtl="0">
              <a:spcBef>
                <a:spcPts val="0"/>
              </a:spcBef>
              <a:spcAft>
                <a:spcPts val="0"/>
              </a:spcAft>
            </a:pP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不自然な言葉使い</a:t>
            </a:r>
            <a:endParaRPr lang="ja-JP" altLang="en-US" sz="1600">
              <a:effectLst/>
              <a:latin typeface="BIZ UDPゴシック" panose="020B0400000000000000" pitchFamily="50" charset="-128"/>
              <a:ea typeface="BIZ UDPゴシック" panose="020B0400000000000000" pitchFamily="50" charset="-128"/>
            </a:endParaRPr>
          </a:p>
        </p:txBody>
      </p:sp>
      <p:sp>
        <p:nvSpPr>
          <p:cNvPr id="23" name="サブタイトル 2">
            <a:extLst>
              <a:ext uri="{FF2B5EF4-FFF2-40B4-BE49-F238E27FC236}">
                <a16:creationId xmlns:a16="http://schemas.microsoft.com/office/drawing/2014/main" id="{8EE0D7CB-2090-FE4E-90DC-154B596A8441}"/>
              </a:ext>
            </a:extLst>
          </p:cNvPr>
          <p:cNvSpPr txBox="1">
            <a:spLocks/>
          </p:cNvSpPr>
          <p:nvPr/>
        </p:nvSpPr>
        <p:spPr>
          <a:xfrm>
            <a:off x="640918" y="1259297"/>
            <a:ext cx="7200000" cy="468389"/>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75000"/>
              </a:lnSpc>
              <a:buNone/>
            </a:pPr>
            <a:r>
              <a:rPr lang="en-US" altLang="ja-JP">
                <a:solidFill>
                  <a:srgbClr val="4472C4"/>
                </a:solidFill>
                <a:latin typeface="BIZ UDPゴシック" panose="020B0400000000000000" pitchFamily="50" charset="-128"/>
                <a:ea typeface="BIZ UDPゴシック" panose="020B0400000000000000" pitchFamily="50" charset="-128"/>
              </a:rPr>
              <a:t>【</a:t>
            </a:r>
            <a:r>
              <a:rPr lang="ja-JP" altLang="en-US">
                <a:solidFill>
                  <a:srgbClr val="4472C4"/>
                </a:solidFill>
                <a:latin typeface="BIZ UDPゴシック" panose="020B0400000000000000" pitchFamily="50" charset="-128"/>
                <a:ea typeface="BIZ UDPゴシック" panose="020B0400000000000000" pitchFamily="50" charset="-128"/>
              </a:rPr>
              <a:t>参考</a:t>
            </a:r>
            <a:r>
              <a:rPr lang="en-US" altLang="ja-JP">
                <a:solidFill>
                  <a:srgbClr val="4472C4"/>
                </a:solidFill>
                <a:latin typeface="BIZ UDPゴシック" panose="020B0400000000000000" pitchFamily="50" charset="-128"/>
                <a:ea typeface="BIZ UDPゴシック" panose="020B0400000000000000" pitchFamily="50" charset="-128"/>
              </a:rPr>
              <a:t>】</a:t>
            </a:r>
            <a:r>
              <a:rPr lang="ja-JP" altLang="en-US">
                <a:solidFill>
                  <a:srgbClr val="4472C4"/>
                </a:solidFill>
                <a:latin typeface="BIZ UDPゴシック" panose="020B0400000000000000" pitchFamily="50" charset="-128"/>
                <a:ea typeface="BIZ UDPゴシック" panose="020B0400000000000000" pitchFamily="50" charset="-128"/>
              </a:rPr>
              <a:t>フィッシングメールの例</a:t>
            </a:r>
          </a:p>
        </p:txBody>
      </p:sp>
      <p:cxnSp>
        <p:nvCxnSpPr>
          <p:cNvPr id="24" name="直線コネクタ 23">
            <a:extLst>
              <a:ext uri="{FF2B5EF4-FFF2-40B4-BE49-F238E27FC236}">
                <a16:creationId xmlns:a16="http://schemas.microsoft.com/office/drawing/2014/main" id="{AF5F6957-EB96-3786-A53A-214DA70F9F8C}"/>
              </a:ext>
            </a:extLst>
          </p:cNvPr>
          <p:cNvCxnSpPr>
            <a:cxnSpLocks/>
          </p:cNvCxnSpPr>
          <p:nvPr/>
        </p:nvCxnSpPr>
        <p:spPr>
          <a:xfrm>
            <a:off x="2422992" y="2535978"/>
            <a:ext cx="4320480" cy="0"/>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9F262F79-013B-95B8-3334-7C35F9910AD2}"/>
              </a:ext>
            </a:extLst>
          </p:cNvPr>
          <p:cNvCxnSpPr>
            <a:cxnSpLocks/>
          </p:cNvCxnSpPr>
          <p:nvPr/>
        </p:nvCxnSpPr>
        <p:spPr>
          <a:xfrm>
            <a:off x="2440249" y="3016990"/>
            <a:ext cx="4320480" cy="0"/>
          </a:xfrm>
          <a:prstGeom prst="line">
            <a:avLst/>
          </a:prstGeom>
        </p:spPr>
        <p:style>
          <a:lnRef idx="1">
            <a:schemeClr val="dk1"/>
          </a:lnRef>
          <a:fillRef idx="0">
            <a:schemeClr val="dk1"/>
          </a:fillRef>
          <a:effectRef idx="0">
            <a:schemeClr val="dk1"/>
          </a:effectRef>
          <a:fontRef idx="minor">
            <a:schemeClr val="tx1"/>
          </a:fontRef>
        </p:style>
      </p:cxnSp>
      <p:sp>
        <p:nvSpPr>
          <p:cNvPr id="26" name="四角形: 角を丸くする 25">
            <a:extLst>
              <a:ext uri="{FF2B5EF4-FFF2-40B4-BE49-F238E27FC236}">
                <a16:creationId xmlns:a16="http://schemas.microsoft.com/office/drawing/2014/main" id="{34CF0650-D8A6-9E30-13C0-755E933C71E9}"/>
              </a:ext>
            </a:extLst>
          </p:cNvPr>
          <p:cNvSpPr/>
          <p:nvPr/>
        </p:nvSpPr>
        <p:spPr>
          <a:xfrm>
            <a:off x="3402616" y="3688105"/>
            <a:ext cx="312489" cy="345200"/>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A36928B3-51CB-CCFB-99B4-A8BABDB8978B}"/>
              </a:ext>
            </a:extLst>
          </p:cNvPr>
          <p:cNvSpPr/>
          <p:nvPr/>
        </p:nvSpPr>
        <p:spPr>
          <a:xfrm>
            <a:off x="2492925" y="4745742"/>
            <a:ext cx="2826507" cy="352352"/>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BA0A4B23-02C7-EB3A-7F3E-691E0583DD47}"/>
              </a:ext>
            </a:extLst>
          </p:cNvPr>
          <p:cNvSpPr/>
          <p:nvPr/>
        </p:nvSpPr>
        <p:spPr>
          <a:xfrm>
            <a:off x="2492925" y="5388992"/>
            <a:ext cx="2826507" cy="348533"/>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B1957CCD-548A-DE53-441D-57C27859DE57}"/>
              </a:ext>
            </a:extLst>
          </p:cNvPr>
          <p:cNvSpPr/>
          <p:nvPr/>
        </p:nvSpPr>
        <p:spPr>
          <a:xfrm>
            <a:off x="2512101" y="4268289"/>
            <a:ext cx="1347021" cy="345200"/>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5EFB1678-E342-D466-80DC-566ABB6398AE}"/>
              </a:ext>
            </a:extLst>
          </p:cNvPr>
          <p:cNvSpPr/>
          <p:nvPr/>
        </p:nvSpPr>
        <p:spPr>
          <a:xfrm>
            <a:off x="5258265" y="3685146"/>
            <a:ext cx="1042712" cy="345200"/>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サブタイトル 2">
            <a:extLst>
              <a:ext uri="{FF2B5EF4-FFF2-40B4-BE49-F238E27FC236}">
                <a16:creationId xmlns:a16="http://schemas.microsoft.com/office/drawing/2014/main" id="{A454160C-8A0E-6929-120F-45BF3E69A236}"/>
              </a:ext>
            </a:extLst>
          </p:cNvPr>
          <p:cNvSpPr txBox="1">
            <a:spLocks/>
          </p:cNvSpPr>
          <p:nvPr/>
        </p:nvSpPr>
        <p:spPr>
          <a:xfrm>
            <a:off x="6959704" y="2016243"/>
            <a:ext cx="1942509" cy="289552"/>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ポイント１</a:t>
            </a:r>
          </a:p>
        </p:txBody>
      </p:sp>
      <p:cxnSp>
        <p:nvCxnSpPr>
          <p:cNvPr id="33" name="直線コネクタ 32">
            <a:extLst>
              <a:ext uri="{FF2B5EF4-FFF2-40B4-BE49-F238E27FC236}">
                <a16:creationId xmlns:a16="http://schemas.microsoft.com/office/drawing/2014/main" id="{129E20ED-3A87-56D1-A74B-018D50868451}"/>
              </a:ext>
            </a:extLst>
          </p:cNvPr>
          <p:cNvCxnSpPr>
            <a:cxnSpLocks/>
            <a:stCxn id="26" idx="0"/>
          </p:cNvCxnSpPr>
          <p:nvPr/>
        </p:nvCxnSpPr>
        <p:spPr>
          <a:xfrm rot="16200000" flipV="1">
            <a:off x="2067801" y="2197044"/>
            <a:ext cx="572878" cy="2409243"/>
          </a:xfrm>
          <a:prstGeom prst="bentConnector2">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sp>
        <p:nvSpPr>
          <p:cNvPr id="3" name="四角形: 角を丸くする 2">
            <a:extLst>
              <a:ext uri="{FF2B5EF4-FFF2-40B4-BE49-F238E27FC236}">
                <a16:creationId xmlns:a16="http://schemas.microsoft.com/office/drawing/2014/main" id="{9E0B43BA-1694-698D-DB0E-666AEF72C4FD}"/>
              </a:ext>
            </a:extLst>
          </p:cNvPr>
          <p:cNvSpPr/>
          <p:nvPr/>
        </p:nvSpPr>
        <p:spPr>
          <a:xfrm>
            <a:off x="3208204" y="2138381"/>
            <a:ext cx="2147740" cy="345200"/>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1FE9B014-F458-5A58-380D-105F8CA86C97}"/>
              </a:ext>
            </a:extLst>
          </p:cNvPr>
          <p:cNvSpPr txBox="1"/>
          <p:nvPr/>
        </p:nvSpPr>
        <p:spPr>
          <a:xfrm>
            <a:off x="6926839" y="2220616"/>
            <a:ext cx="2869649" cy="338554"/>
          </a:xfrm>
          <a:prstGeom prst="rect">
            <a:avLst/>
          </a:prstGeom>
          <a:noFill/>
        </p:spPr>
        <p:txBody>
          <a:bodyPr wrap="square" lIns="91440" tIns="45720" rIns="91440" bIns="45720" anchor="t">
            <a:spAutoFit/>
          </a:bodyPr>
          <a:lstStyle/>
          <a:p>
            <a:pPr rtl="0">
              <a:spcBef>
                <a:spcPts val="0"/>
              </a:spcBef>
              <a:spcAft>
                <a:spcPts val="0"/>
              </a:spcAft>
            </a:pPr>
            <a:r>
              <a:rPr lang="ja-JP" altLang="en-US" sz="1600">
                <a:solidFill>
                  <a:srgbClr val="434343"/>
                </a:solidFill>
                <a:latin typeface="BIZ UDPゴシック" panose="020B0400000000000000" pitchFamily="50" charset="-128"/>
                <a:ea typeface="BIZ UDPゴシック" panose="020B0400000000000000" pitchFamily="50" charset="-128"/>
              </a:rPr>
              <a:t>見覚えのないアドレス</a:t>
            </a:r>
            <a:endParaRPr lang="en-US" altLang="ja-JP" sz="1600">
              <a:solidFill>
                <a:srgbClr val="434343"/>
              </a:solidFill>
              <a:latin typeface="BIZ UDPゴシック" panose="020B0400000000000000" pitchFamily="50" charset="-128"/>
              <a:ea typeface="BIZ UDPゴシック" panose="020B0400000000000000" pitchFamily="50" charset="-128"/>
            </a:endParaRPr>
          </a:p>
        </p:txBody>
      </p:sp>
      <p:sp>
        <p:nvSpPr>
          <p:cNvPr id="15" name="サブタイトル 2">
            <a:extLst>
              <a:ext uri="{FF2B5EF4-FFF2-40B4-BE49-F238E27FC236}">
                <a16:creationId xmlns:a16="http://schemas.microsoft.com/office/drawing/2014/main" id="{FC48F419-230D-F17D-8847-840A687E4F7A}"/>
              </a:ext>
            </a:extLst>
          </p:cNvPr>
          <p:cNvSpPr txBox="1">
            <a:spLocks/>
          </p:cNvSpPr>
          <p:nvPr/>
        </p:nvSpPr>
        <p:spPr>
          <a:xfrm>
            <a:off x="84668" y="2953134"/>
            <a:ext cx="1942509" cy="289552"/>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ポイント２</a:t>
            </a:r>
          </a:p>
        </p:txBody>
      </p:sp>
      <p:sp>
        <p:nvSpPr>
          <p:cNvPr id="18" name="サブタイトル 2">
            <a:extLst>
              <a:ext uri="{FF2B5EF4-FFF2-40B4-BE49-F238E27FC236}">
                <a16:creationId xmlns:a16="http://schemas.microsoft.com/office/drawing/2014/main" id="{31C8EB01-ABED-C145-457D-5FAABF7EFE35}"/>
              </a:ext>
            </a:extLst>
          </p:cNvPr>
          <p:cNvSpPr txBox="1">
            <a:spLocks/>
          </p:cNvSpPr>
          <p:nvPr/>
        </p:nvSpPr>
        <p:spPr>
          <a:xfrm>
            <a:off x="6959704" y="3836293"/>
            <a:ext cx="1135296" cy="299340"/>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ポイント３</a:t>
            </a:r>
          </a:p>
        </p:txBody>
      </p:sp>
      <p:sp>
        <p:nvSpPr>
          <p:cNvPr id="45" name="サブタイトル 2">
            <a:extLst>
              <a:ext uri="{FF2B5EF4-FFF2-40B4-BE49-F238E27FC236}">
                <a16:creationId xmlns:a16="http://schemas.microsoft.com/office/drawing/2014/main" id="{CC268CAB-4897-F86E-43A3-C310DD963247}"/>
              </a:ext>
            </a:extLst>
          </p:cNvPr>
          <p:cNvSpPr txBox="1">
            <a:spLocks/>
          </p:cNvSpPr>
          <p:nvPr/>
        </p:nvSpPr>
        <p:spPr>
          <a:xfrm>
            <a:off x="6959704" y="5007087"/>
            <a:ext cx="1942509" cy="289552"/>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ポイント４</a:t>
            </a:r>
          </a:p>
        </p:txBody>
      </p:sp>
      <p:sp>
        <p:nvSpPr>
          <p:cNvPr id="5" name="テキスト ボックス 4">
            <a:extLst>
              <a:ext uri="{FF2B5EF4-FFF2-40B4-BE49-F238E27FC236}">
                <a16:creationId xmlns:a16="http://schemas.microsoft.com/office/drawing/2014/main" id="{BCD45459-27D3-C990-384F-F6A919245CD0}"/>
              </a:ext>
            </a:extLst>
          </p:cNvPr>
          <p:cNvSpPr txBox="1"/>
          <p:nvPr/>
        </p:nvSpPr>
        <p:spPr>
          <a:xfrm>
            <a:off x="73974" y="3139323"/>
            <a:ext cx="2869649" cy="769441"/>
          </a:xfrm>
          <a:prstGeom prst="rect">
            <a:avLst/>
          </a:prstGeom>
          <a:noFill/>
        </p:spPr>
        <p:txBody>
          <a:bodyPr wrap="square" lIns="91440" tIns="45720" rIns="91440" bIns="45720" anchor="t">
            <a:spAutoFit/>
          </a:bodyPr>
          <a:lstStyle/>
          <a:p>
            <a:pPr rtl="0">
              <a:spcBef>
                <a:spcPts val="0"/>
              </a:spcBef>
              <a:spcAft>
                <a:spcPts val="0"/>
              </a:spcAft>
            </a:pPr>
            <a:r>
              <a:rPr lang="ja-JP" altLang="en-US" sz="1400" i="0" u="none" strike="noStrike">
                <a:solidFill>
                  <a:srgbClr val="434343"/>
                </a:solidFill>
                <a:effectLst/>
                <a:latin typeface="BIZ UDPゴシック" panose="020B0400000000000000" pitchFamily="50" charset="-128"/>
                <a:ea typeface="BIZ UDPゴシック" panose="020B0400000000000000" pitchFamily="50" charset="-128"/>
              </a:rPr>
              <a:t>簡体字</a:t>
            </a:r>
            <a:r>
              <a:rPr lang="ja-JP" altLang="en-US" sz="1400">
                <a:solidFill>
                  <a:srgbClr val="434343"/>
                </a:solidFill>
                <a:latin typeface="BIZ UDPゴシック" panose="020B0400000000000000" pitchFamily="50" charset="-128"/>
                <a:ea typeface="BIZ UDPゴシック" panose="020B0400000000000000" pitchFamily="50" charset="-128"/>
              </a:rPr>
              <a:t>等の</a:t>
            </a:r>
            <a:endParaRPr lang="en-US" altLang="ja-JP" sz="1400">
              <a:solidFill>
                <a:srgbClr val="434343"/>
              </a:solidFill>
              <a:latin typeface="BIZ UDPゴシック" panose="020B0400000000000000" pitchFamily="50" charset="-128"/>
              <a:ea typeface="BIZ UDPゴシック" panose="020B0400000000000000" pitchFamily="50" charset="-128"/>
            </a:endParaRPr>
          </a:p>
          <a:p>
            <a:pPr rtl="0">
              <a:spcBef>
                <a:spcPts val="0"/>
              </a:spcBef>
              <a:spcAft>
                <a:spcPts val="0"/>
              </a:spcAft>
            </a:pPr>
            <a:r>
              <a:rPr lang="ja-JP" altLang="en-US" sz="1400">
                <a:solidFill>
                  <a:srgbClr val="434343"/>
                </a:solidFill>
                <a:latin typeface="BIZ UDPゴシック" panose="020B0400000000000000" pitchFamily="50" charset="-128"/>
                <a:ea typeface="BIZ UDPゴシック" panose="020B0400000000000000" pitchFamily="50" charset="-128"/>
              </a:rPr>
              <a:t>特殊文字</a:t>
            </a:r>
            <a:r>
              <a:rPr lang="ja-JP" altLang="en-US" sz="1400" i="0" u="none" strike="noStrike">
                <a:solidFill>
                  <a:srgbClr val="434343"/>
                </a:solidFill>
                <a:effectLst/>
                <a:latin typeface="BIZ UDPゴシック" panose="020B0400000000000000" pitchFamily="50" charset="-128"/>
                <a:ea typeface="BIZ UDPゴシック" panose="020B0400000000000000" pitchFamily="50" charset="-128"/>
              </a:rPr>
              <a:t>が入っている</a:t>
            </a:r>
            <a:endParaRPr lang="ja-JP" altLang="en-US" sz="1400">
              <a:effectLst/>
              <a:latin typeface="BIZ UDPゴシック" panose="020B0400000000000000" pitchFamily="50" charset="-128"/>
              <a:ea typeface="BIZ UDPゴシック" panose="020B0400000000000000" pitchFamily="50" charset="-128"/>
            </a:endParaRPr>
          </a:p>
          <a:p>
            <a:pPr rtl="0">
              <a:spcBef>
                <a:spcPts val="0"/>
              </a:spcBef>
              <a:spcAft>
                <a:spcPts val="0"/>
              </a:spcAft>
            </a:pPr>
            <a:endParaRPr lang="en-US" altLang="ja-JP" sz="1600">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63E4668-1CAE-64A6-1EC2-3B93D0441C76}"/>
              </a:ext>
            </a:extLst>
          </p:cNvPr>
          <p:cNvSpPr txBox="1"/>
          <p:nvPr/>
        </p:nvSpPr>
        <p:spPr>
          <a:xfrm>
            <a:off x="39374" y="4759691"/>
            <a:ext cx="2869649" cy="1323439"/>
          </a:xfrm>
          <a:prstGeom prst="rect">
            <a:avLst/>
          </a:prstGeom>
          <a:noFill/>
        </p:spPr>
        <p:txBody>
          <a:bodyPr wrap="square" lIns="91440" tIns="45720" rIns="91440" bIns="45720" anchor="t">
            <a:spAutoFit/>
          </a:bodyPr>
          <a:lstStyle/>
          <a:p>
            <a:pPr rtl="0">
              <a:spcBef>
                <a:spcPts val="0"/>
              </a:spcBef>
              <a:spcAft>
                <a:spcPts val="0"/>
              </a:spcAft>
            </a:pP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身に覚えのないリンク</a:t>
            </a:r>
            <a:endParaRPr lang="en-US" altLang="ja-JP" sz="1600">
              <a:solidFill>
                <a:srgbClr val="434343"/>
              </a:solidFill>
              <a:latin typeface="BIZ UDPゴシック" panose="020B0400000000000000" pitchFamily="50" charset="-128"/>
              <a:ea typeface="BIZ UDPゴシック" panose="020B0400000000000000" pitchFamily="50" charset="-128"/>
            </a:endParaRPr>
          </a:p>
          <a:p>
            <a:pPr rtl="0">
              <a:spcBef>
                <a:spcPts val="0"/>
              </a:spcBef>
              <a:spcAft>
                <a:spcPts val="0"/>
              </a:spcAft>
            </a:pPr>
            <a:r>
              <a:rPr lang="en-US" altLang="ja-JP" sz="1600" i="0" u="none" strike="noStrike">
                <a:solidFill>
                  <a:srgbClr val="434343"/>
                </a:solidFill>
                <a:effectLst/>
                <a:latin typeface="BIZ UDPゴシック" panose="020B0400000000000000" pitchFamily="50" charset="-128"/>
                <a:ea typeface="BIZ UDPゴシック" panose="020B0400000000000000" pitchFamily="50" charset="-128"/>
              </a:rPr>
              <a:t>(URL)</a:t>
            </a: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がある。</a:t>
            </a:r>
            <a:endParaRPr lang="en-US" altLang="ja-JP" sz="1600" i="0" u="none" strike="noStrike">
              <a:solidFill>
                <a:srgbClr val="434343"/>
              </a:solidFill>
              <a:effectLst/>
              <a:latin typeface="BIZ UDPゴシック" panose="020B0400000000000000" pitchFamily="50" charset="-128"/>
              <a:ea typeface="BIZ UDPゴシック" panose="020B0400000000000000" pitchFamily="50" charset="-128"/>
            </a:endParaRPr>
          </a:p>
          <a:p>
            <a:pPr rtl="0">
              <a:spcBef>
                <a:spcPts val="0"/>
              </a:spcBef>
              <a:spcAft>
                <a:spcPts val="0"/>
              </a:spcAft>
            </a:pPr>
            <a:r>
              <a:rPr lang="en-US" altLang="ja-JP" sz="1600">
                <a:solidFill>
                  <a:srgbClr val="434343"/>
                </a:solidFill>
                <a:latin typeface="BIZ UDPゴシック" panose="020B0400000000000000" pitchFamily="50" charset="-128"/>
                <a:ea typeface="BIZ UDPゴシック" panose="020B0400000000000000" pitchFamily="50" charset="-128"/>
              </a:rPr>
              <a:t>※</a:t>
            </a:r>
            <a:r>
              <a:rPr lang="ja-JP" altLang="en-US" sz="1600">
                <a:solidFill>
                  <a:srgbClr val="434343"/>
                </a:solidFill>
                <a:latin typeface="BIZ UDPゴシック" panose="020B0400000000000000" pitchFamily="50" charset="-128"/>
                <a:ea typeface="BIZ UDPゴシック" panose="020B0400000000000000" pitchFamily="50" charset="-128"/>
              </a:rPr>
              <a:t>絶対に押さない</a:t>
            </a:r>
            <a:endParaRPr lang="ja-JP" altLang="en-US" sz="1600">
              <a:effectLst/>
              <a:latin typeface="BIZ UDPゴシック" panose="020B0400000000000000" pitchFamily="50" charset="-128"/>
              <a:ea typeface="BIZ UDPゴシック" panose="020B0400000000000000" pitchFamily="50" charset="-128"/>
            </a:endParaRPr>
          </a:p>
          <a:p>
            <a:pPr rtl="0">
              <a:spcBef>
                <a:spcPts val="0"/>
              </a:spcBef>
              <a:spcAft>
                <a:spcPts val="0"/>
              </a:spcAft>
            </a:pPr>
            <a:r>
              <a:rPr lang="en-US" altLang="ja-JP" sz="1600" i="0" u="none" strike="noStrike">
                <a:solidFill>
                  <a:srgbClr val="434343"/>
                </a:solidFill>
                <a:effectLst/>
                <a:latin typeface="BIZ UDPゴシック" panose="020B0400000000000000" pitchFamily="50" charset="-128"/>
                <a:ea typeface="BIZ UDPゴシック" panose="020B0400000000000000" pitchFamily="50" charset="-128"/>
              </a:rPr>
              <a:t>※</a:t>
            </a: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青文字の文章の</a:t>
            </a:r>
            <a:endParaRPr lang="en-US" altLang="ja-JP" sz="1600" i="0" u="none" strike="noStrike">
              <a:solidFill>
                <a:srgbClr val="434343"/>
              </a:solidFill>
              <a:effectLst/>
              <a:latin typeface="BIZ UDPゴシック" panose="020B0400000000000000" pitchFamily="50" charset="-128"/>
              <a:ea typeface="BIZ UDPゴシック" panose="020B0400000000000000" pitchFamily="50" charset="-128"/>
            </a:endParaRPr>
          </a:p>
          <a:p>
            <a:pPr rtl="0">
              <a:spcBef>
                <a:spcPts val="0"/>
              </a:spcBef>
              <a:spcAft>
                <a:spcPts val="0"/>
              </a:spcAft>
            </a:pPr>
            <a:r>
              <a:rPr lang="ja-JP" altLang="en-US" sz="1600">
                <a:solidFill>
                  <a:srgbClr val="434343"/>
                </a:solidFill>
                <a:latin typeface="BIZ UDPゴシック" panose="020B0400000000000000" pitchFamily="50" charset="-128"/>
                <a:ea typeface="BIZ UDPゴシック" panose="020B0400000000000000" pitchFamily="50" charset="-128"/>
              </a:rPr>
              <a:t>　 </a:t>
            </a: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場合もあり</a:t>
            </a:r>
            <a:endParaRPr lang="ja-JP" altLang="en-US" sz="1600">
              <a:effectLst/>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CA7417D8-2978-2B73-F83E-9EEAD8585523}"/>
              </a:ext>
            </a:extLst>
          </p:cNvPr>
          <p:cNvSpPr txBox="1"/>
          <p:nvPr/>
        </p:nvSpPr>
        <p:spPr>
          <a:xfrm>
            <a:off x="6974435" y="4092692"/>
            <a:ext cx="1894538" cy="338554"/>
          </a:xfrm>
          <a:prstGeom prst="rect">
            <a:avLst/>
          </a:prstGeom>
          <a:noFill/>
        </p:spPr>
        <p:txBody>
          <a:bodyPr wrap="square" lIns="91440" tIns="45720" rIns="91440" bIns="45720" anchor="t">
            <a:spAutoFit/>
          </a:bodyPr>
          <a:lstStyle/>
          <a:p>
            <a:pPr rtl="0">
              <a:spcBef>
                <a:spcPts val="0"/>
              </a:spcBef>
              <a:spcAft>
                <a:spcPts val="0"/>
              </a:spcAft>
            </a:pPr>
            <a:r>
              <a:rPr lang="ja-JP" altLang="en-US" sz="1600">
                <a:solidFill>
                  <a:srgbClr val="434343"/>
                </a:solidFill>
                <a:latin typeface="BIZ UDPゴシック" panose="020B0400000000000000" pitchFamily="50" charset="-128"/>
                <a:ea typeface="BIZ UDPゴシック" panose="020B0400000000000000" pitchFamily="50" charset="-128"/>
              </a:rPr>
              <a:t>不自然な改行</a:t>
            </a:r>
            <a:endParaRPr lang="en-US" altLang="ja-JP" sz="1600">
              <a:effectLst/>
              <a:latin typeface="BIZ UDPゴシック" panose="020B0400000000000000" pitchFamily="50" charset="-128"/>
              <a:ea typeface="BIZ UDPゴシック" panose="020B0400000000000000" pitchFamily="50" charset="-128"/>
            </a:endParaRPr>
          </a:p>
        </p:txBody>
      </p:sp>
      <p:cxnSp>
        <p:nvCxnSpPr>
          <p:cNvPr id="43" name="直線コネクタ 32">
            <a:extLst>
              <a:ext uri="{FF2B5EF4-FFF2-40B4-BE49-F238E27FC236}">
                <a16:creationId xmlns:a16="http://schemas.microsoft.com/office/drawing/2014/main" id="{FF5E73A2-C044-B25D-06CC-BC25CD3F4AC4}"/>
              </a:ext>
            </a:extLst>
          </p:cNvPr>
          <p:cNvCxnSpPr>
            <a:cxnSpLocks/>
            <a:stCxn id="18" idx="1"/>
            <a:endCxn id="31" idx="3"/>
          </p:cNvCxnSpPr>
          <p:nvPr/>
        </p:nvCxnSpPr>
        <p:spPr>
          <a:xfrm rot="10800000">
            <a:off x="6300978" y="3857747"/>
            <a:ext cx="658727" cy="128217"/>
          </a:xfrm>
          <a:prstGeom prst="bentConnector3">
            <a:avLst>
              <a:gd name="adj1" fmla="val 13369"/>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cxnSp>
        <p:nvCxnSpPr>
          <p:cNvPr id="50" name="直線コネクタ 32">
            <a:extLst>
              <a:ext uri="{FF2B5EF4-FFF2-40B4-BE49-F238E27FC236}">
                <a16:creationId xmlns:a16="http://schemas.microsoft.com/office/drawing/2014/main" id="{0479E35D-999D-2DB1-C5AA-CF7E6AB10333}"/>
              </a:ext>
            </a:extLst>
          </p:cNvPr>
          <p:cNvCxnSpPr>
            <a:cxnSpLocks/>
            <a:stCxn id="18" idx="1"/>
            <a:endCxn id="30" idx="3"/>
          </p:cNvCxnSpPr>
          <p:nvPr/>
        </p:nvCxnSpPr>
        <p:spPr>
          <a:xfrm rot="10800000" flipV="1">
            <a:off x="3859122" y="3985963"/>
            <a:ext cx="3100582" cy="454926"/>
          </a:xfrm>
          <a:prstGeom prst="bentConnector3">
            <a:avLst>
              <a:gd name="adj1" fmla="val 2845"/>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cxnSp>
        <p:nvCxnSpPr>
          <p:cNvPr id="58" name="直線コネクタ 32">
            <a:extLst>
              <a:ext uri="{FF2B5EF4-FFF2-40B4-BE49-F238E27FC236}">
                <a16:creationId xmlns:a16="http://schemas.microsoft.com/office/drawing/2014/main" id="{57C54E28-F30A-F1EE-4311-6F462A58435A}"/>
              </a:ext>
            </a:extLst>
          </p:cNvPr>
          <p:cNvCxnSpPr>
            <a:cxnSpLocks/>
            <a:stCxn id="45" idx="1"/>
            <a:endCxn id="27" idx="3"/>
          </p:cNvCxnSpPr>
          <p:nvPr/>
        </p:nvCxnSpPr>
        <p:spPr>
          <a:xfrm rot="10800000">
            <a:off x="5319432" y="4921919"/>
            <a:ext cx="1640272" cy="229945"/>
          </a:xfrm>
          <a:prstGeom prst="bentConnector3">
            <a:avLst>
              <a:gd name="adj1" fmla="val 50000"/>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cxnSp>
        <p:nvCxnSpPr>
          <p:cNvPr id="63" name="直線コネクタ 32">
            <a:extLst>
              <a:ext uri="{FF2B5EF4-FFF2-40B4-BE49-F238E27FC236}">
                <a16:creationId xmlns:a16="http://schemas.microsoft.com/office/drawing/2014/main" id="{99483AA4-1B5E-0F03-B5BC-AEBA8F2990B5}"/>
              </a:ext>
            </a:extLst>
          </p:cNvPr>
          <p:cNvCxnSpPr>
            <a:cxnSpLocks/>
          </p:cNvCxnSpPr>
          <p:nvPr/>
        </p:nvCxnSpPr>
        <p:spPr>
          <a:xfrm rot="10800000" flipV="1">
            <a:off x="5258266" y="2145535"/>
            <a:ext cx="1701439" cy="188469"/>
          </a:xfrm>
          <a:prstGeom prst="bentConnector3">
            <a:avLst>
              <a:gd name="adj1" fmla="val 50000"/>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sp>
        <p:nvSpPr>
          <p:cNvPr id="67" name="サブタイトル 2">
            <a:extLst>
              <a:ext uri="{FF2B5EF4-FFF2-40B4-BE49-F238E27FC236}">
                <a16:creationId xmlns:a16="http://schemas.microsoft.com/office/drawing/2014/main" id="{271446DD-B39F-7D23-06D1-3704BD19C5F9}"/>
              </a:ext>
            </a:extLst>
          </p:cNvPr>
          <p:cNvSpPr txBox="1">
            <a:spLocks/>
          </p:cNvSpPr>
          <p:nvPr/>
        </p:nvSpPr>
        <p:spPr>
          <a:xfrm>
            <a:off x="47640" y="4505628"/>
            <a:ext cx="1135296" cy="299340"/>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ポイント５</a:t>
            </a:r>
          </a:p>
        </p:txBody>
      </p:sp>
      <p:cxnSp>
        <p:nvCxnSpPr>
          <p:cNvPr id="70" name="直線コネクタ 32">
            <a:extLst>
              <a:ext uri="{FF2B5EF4-FFF2-40B4-BE49-F238E27FC236}">
                <a16:creationId xmlns:a16="http://schemas.microsoft.com/office/drawing/2014/main" id="{ED85C035-4630-F4F1-3D31-7F13D5B9AC8E}"/>
              </a:ext>
            </a:extLst>
          </p:cNvPr>
          <p:cNvCxnSpPr>
            <a:cxnSpLocks/>
            <a:endCxn id="67" idx="3"/>
          </p:cNvCxnSpPr>
          <p:nvPr/>
        </p:nvCxnSpPr>
        <p:spPr>
          <a:xfrm rot="10800000">
            <a:off x="1182937" y="4655299"/>
            <a:ext cx="1309989" cy="892811"/>
          </a:xfrm>
          <a:prstGeom prst="bentConnector3">
            <a:avLst>
              <a:gd name="adj1" fmla="val 18007"/>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sp>
        <p:nvSpPr>
          <p:cNvPr id="76" name="Slide Number Placeholder 5">
            <a:extLst>
              <a:ext uri="{FF2B5EF4-FFF2-40B4-BE49-F238E27FC236}">
                <a16:creationId xmlns:a16="http://schemas.microsoft.com/office/drawing/2014/main" id="{543743EC-7555-ED86-DEFA-66FBE077E15B}"/>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31</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9DC46E67-165B-1A6D-E22B-DCEBC2D8D460}"/>
              </a:ext>
            </a:extLst>
          </p:cNvPr>
          <p:cNvSpPr txBox="1">
            <a:spLocks/>
          </p:cNvSpPr>
          <p:nvPr/>
        </p:nvSpPr>
        <p:spPr>
          <a:xfrm>
            <a:off x="881959" y="6277499"/>
            <a:ext cx="7380082" cy="289552"/>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u="sng" dirty="0">
                <a:solidFill>
                  <a:srgbClr val="4472C4"/>
                </a:solidFill>
                <a:latin typeface="BIZ UDPゴシック" panose="020B0400000000000000" pitchFamily="50" charset="-128"/>
                <a:ea typeface="BIZ UDPゴシック" panose="020B0400000000000000" pitchFamily="50" charset="-128"/>
              </a:rPr>
              <a:t>上記はあくまで一例としてですが、非常に巧妙なものもあるのでご注意ください</a:t>
            </a:r>
          </a:p>
        </p:txBody>
      </p:sp>
    </p:spTree>
    <p:extLst>
      <p:ext uri="{BB962C8B-B14F-4D97-AF65-F5344CB8AC3E}">
        <p14:creationId xmlns:p14="http://schemas.microsoft.com/office/powerpoint/2010/main" val="3644505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電子機器, キーボード が含まれている画像&#10;&#10;自動的に生成された説明">
            <a:extLst>
              <a:ext uri="{FF2B5EF4-FFF2-40B4-BE49-F238E27FC236}">
                <a16:creationId xmlns:a16="http://schemas.microsoft.com/office/drawing/2014/main" id="{B0BB7211-200F-6ABE-93E3-02D02FF173A8}"/>
              </a:ext>
            </a:extLst>
          </p:cNvPr>
          <p:cNvPicPr>
            <a:picLocks noChangeAspect="1"/>
          </p:cNvPicPr>
          <p:nvPr/>
        </p:nvPicPr>
        <p:blipFill rotWithShape="1">
          <a:blip r:embed="rId4">
            <a:extLst>
              <a:ext uri="{28A0092B-C50C-407E-A947-70E740481C1C}">
                <a14:useLocalDpi xmlns:a14="http://schemas.microsoft.com/office/drawing/2010/main" val="0"/>
              </a:ext>
            </a:extLst>
          </a:blip>
          <a:srcRect t="32067" r="38717" b="54865"/>
          <a:stretch/>
        </p:blipFill>
        <p:spPr>
          <a:xfrm>
            <a:off x="5463337" y="2484789"/>
            <a:ext cx="1942047" cy="896210"/>
          </a:xfrm>
          <a:prstGeom prst="rect">
            <a:avLst/>
          </a:prstGeom>
          <a:ln>
            <a:solidFill>
              <a:schemeClr val="accent5">
                <a:lumMod val="50000"/>
              </a:schemeClr>
            </a:solidFill>
          </a:ln>
        </p:spPr>
      </p:pic>
      <p:pic>
        <p:nvPicPr>
          <p:cNvPr id="6" name="図 5" descr="キーボード が含まれている画像&#10;&#10;自動的に生成された説明">
            <a:extLst>
              <a:ext uri="{FF2B5EF4-FFF2-40B4-BE49-F238E27FC236}">
                <a16:creationId xmlns:a16="http://schemas.microsoft.com/office/drawing/2014/main" id="{917D5833-5842-D2A3-4829-688D591A9328}"/>
              </a:ext>
            </a:extLst>
          </p:cNvPr>
          <p:cNvPicPr>
            <a:picLocks noChangeAspect="1"/>
          </p:cNvPicPr>
          <p:nvPr/>
        </p:nvPicPr>
        <p:blipFill rotWithShape="1">
          <a:blip r:embed="rId5">
            <a:extLst>
              <a:ext uri="{28A0092B-C50C-407E-A947-70E740481C1C}">
                <a14:useLocalDpi xmlns:a14="http://schemas.microsoft.com/office/drawing/2010/main" val="0"/>
              </a:ext>
            </a:extLst>
          </a:blip>
          <a:srcRect t="37803"/>
          <a:stretch/>
        </p:blipFill>
        <p:spPr>
          <a:xfrm>
            <a:off x="1738616" y="2494173"/>
            <a:ext cx="1983556" cy="2669862"/>
          </a:xfrm>
          <a:prstGeom prst="rect">
            <a:avLst/>
          </a:prstGeom>
          <a:ln>
            <a:solidFill>
              <a:schemeClr val="accent5">
                <a:lumMod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文字入力の仕方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字幕 14">
            <a:extLst>
              <a:ext uri="{FF2B5EF4-FFF2-40B4-BE49-F238E27FC236}">
                <a16:creationId xmlns:a16="http://schemas.microsoft.com/office/drawing/2014/main" id="{14C0DD28-F885-5ADD-D278-28880B3A3F61}"/>
              </a:ext>
            </a:extLst>
          </p:cNvPr>
          <p:cNvSpPr txBox="1">
            <a:spLocks/>
          </p:cNvSpPr>
          <p:nvPr/>
        </p:nvSpPr>
        <p:spPr>
          <a:xfrm>
            <a:off x="539552" y="1098668"/>
            <a:ext cx="8240660" cy="1395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a:latin typeface="+mn-ea"/>
              </a:rPr>
              <a:t>スマートフォンにおける文字入力には、様々な入力方法があります</a:t>
            </a:r>
          </a:p>
          <a:p>
            <a:pPr marL="0" indent="0">
              <a:buNone/>
            </a:pPr>
            <a:endParaRPr lang="ja-JP" altLang="en-US" sz="2200">
              <a:latin typeface="+mn-ea"/>
            </a:endParaRPr>
          </a:p>
        </p:txBody>
      </p:sp>
      <p:sp>
        <p:nvSpPr>
          <p:cNvPr id="22" name="テキスト ボックス 21">
            <a:extLst>
              <a:ext uri="{FF2B5EF4-FFF2-40B4-BE49-F238E27FC236}">
                <a16:creationId xmlns:a16="http://schemas.microsoft.com/office/drawing/2014/main" id="{35E6F483-5AA4-0CAD-4E12-EB6020EF05EA}"/>
              </a:ext>
            </a:extLst>
          </p:cNvPr>
          <p:cNvSpPr txBox="1"/>
          <p:nvPr/>
        </p:nvSpPr>
        <p:spPr>
          <a:xfrm>
            <a:off x="746113" y="1826775"/>
            <a:ext cx="3863704" cy="369332"/>
          </a:xfrm>
          <a:prstGeom prst="rect">
            <a:avLst/>
          </a:prstGeom>
          <a:noFill/>
        </p:spPr>
        <p:txBody>
          <a:bodyPr wrap="square" rtlCol="0">
            <a:spAutoFit/>
          </a:bodyPr>
          <a:lstStyle/>
          <a:p>
            <a:r>
              <a:rPr kumimoji="0" lang="en-US" altLang="ja-JP" kern="0" dirty="0">
                <a:solidFill>
                  <a:srgbClr val="4472C4"/>
                </a:solidFill>
                <a:latin typeface="+mn-ea"/>
                <a:cs typeface="Meiryo" charset="-128"/>
              </a:rPr>
              <a:t>A </a:t>
            </a:r>
            <a:r>
              <a:rPr kumimoji="0" lang="ja-JP" altLang="en-US" kern="0" dirty="0">
                <a:solidFill>
                  <a:srgbClr val="4472C4"/>
                </a:solidFill>
                <a:latin typeface="+mn-ea"/>
                <a:cs typeface="Meiryo" charset="-128"/>
              </a:rPr>
              <a:t>ケータイ入力（トグル入力）</a:t>
            </a:r>
          </a:p>
        </p:txBody>
      </p:sp>
      <p:sp>
        <p:nvSpPr>
          <p:cNvPr id="25" name="テキスト ボックス 24">
            <a:extLst>
              <a:ext uri="{FF2B5EF4-FFF2-40B4-BE49-F238E27FC236}">
                <a16:creationId xmlns:a16="http://schemas.microsoft.com/office/drawing/2014/main" id="{818B86CC-2E32-A800-2F7F-67E99A395D68}"/>
              </a:ext>
            </a:extLst>
          </p:cNvPr>
          <p:cNvSpPr txBox="1"/>
          <p:nvPr/>
        </p:nvSpPr>
        <p:spPr>
          <a:xfrm>
            <a:off x="5208523" y="4938523"/>
            <a:ext cx="2756473" cy="395621"/>
          </a:xfrm>
          <a:prstGeom prst="rect">
            <a:avLst/>
          </a:prstGeom>
          <a:noFill/>
        </p:spPr>
        <p:txBody>
          <a:bodyPr wrap="square">
            <a:spAutoFit/>
          </a:bodyPr>
          <a:lstStyle/>
          <a:p>
            <a:pPr algn="ctr">
              <a:lnSpc>
                <a:spcPct val="130000"/>
              </a:lnSpc>
            </a:pPr>
            <a:r>
              <a:rPr lang="en-US" altLang="ja-JP">
                <a:latin typeface="+mn-ea"/>
                <a:cs typeface="Meiryo" charset="-128"/>
              </a:rPr>
              <a:t>｢</a:t>
            </a:r>
            <a:r>
              <a:rPr lang="ja-JP" altLang="en-US">
                <a:latin typeface="+mn-ea"/>
                <a:cs typeface="Meiryo" charset="-128"/>
              </a:rPr>
              <a:t>は</a:t>
            </a:r>
            <a:r>
              <a:rPr lang="en-US" altLang="ja-JP">
                <a:latin typeface="+mn-ea"/>
                <a:cs typeface="Meiryo" charset="-128"/>
              </a:rPr>
              <a:t>｣</a:t>
            </a:r>
            <a:r>
              <a:rPr lang="ja-JP" altLang="en-US">
                <a:latin typeface="+mn-ea"/>
                <a:cs typeface="Meiryo" charset="-128"/>
              </a:rPr>
              <a:t>⇒</a:t>
            </a:r>
            <a:r>
              <a:rPr lang="en-US" altLang="ja-JP">
                <a:latin typeface="+mn-ea"/>
                <a:cs typeface="Meiryo" charset="-128"/>
              </a:rPr>
              <a:t>｢</a:t>
            </a:r>
            <a:r>
              <a:rPr lang="ja-JP" altLang="en-US">
                <a:latin typeface="+mn-ea"/>
                <a:cs typeface="Meiryo" charset="-128"/>
              </a:rPr>
              <a:t>ひ</a:t>
            </a:r>
            <a:r>
              <a:rPr lang="en-US" altLang="ja-JP">
                <a:latin typeface="+mn-ea"/>
                <a:cs typeface="Meiryo" charset="-128"/>
              </a:rPr>
              <a:t>｣</a:t>
            </a:r>
            <a:r>
              <a:rPr lang="ja-JP" altLang="en-US">
                <a:latin typeface="+mn-ea"/>
                <a:cs typeface="Meiryo" charset="-128"/>
              </a:rPr>
              <a:t>⇒</a:t>
            </a:r>
            <a:r>
              <a:rPr lang="en-US" altLang="ja-JP">
                <a:latin typeface="+mn-ea"/>
                <a:cs typeface="Meiryo" charset="-128"/>
              </a:rPr>
              <a:t>｢</a:t>
            </a:r>
            <a:r>
              <a:rPr lang="ja-JP" altLang="en-US">
                <a:latin typeface="+mn-ea"/>
                <a:cs typeface="Meiryo" charset="-128"/>
              </a:rPr>
              <a:t>ふ</a:t>
            </a:r>
            <a:r>
              <a:rPr lang="en-US" altLang="ja-JP">
                <a:latin typeface="+mn-ea"/>
                <a:cs typeface="Meiryo" charset="-128"/>
              </a:rPr>
              <a:t>｣</a:t>
            </a:r>
            <a:r>
              <a:rPr lang="ja-JP" altLang="en-US">
                <a:latin typeface="+mn-ea"/>
                <a:cs typeface="Meiryo" charset="-128"/>
              </a:rPr>
              <a:t>と変化</a:t>
            </a:r>
          </a:p>
        </p:txBody>
      </p:sp>
      <p:sp>
        <p:nvSpPr>
          <p:cNvPr id="79" name="テキスト ボックス 78">
            <a:extLst>
              <a:ext uri="{FF2B5EF4-FFF2-40B4-BE49-F238E27FC236}">
                <a16:creationId xmlns:a16="http://schemas.microsoft.com/office/drawing/2014/main" id="{51293CB6-6C7E-66A3-24B5-B9B74E86C7AA}"/>
              </a:ext>
            </a:extLst>
          </p:cNvPr>
          <p:cNvSpPr txBox="1"/>
          <p:nvPr/>
        </p:nvSpPr>
        <p:spPr>
          <a:xfrm>
            <a:off x="1183772" y="5338567"/>
            <a:ext cx="3093244" cy="755720"/>
          </a:xfrm>
          <a:prstGeom prst="rect">
            <a:avLst/>
          </a:prstGeom>
          <a:solidFill>
            <a:schemeClr val="bg1"/>
          </a:solidFill>
          <a:ln w="9525">
            <a:noFill/>
            <a:prstDash val="dash"/>
          </a:ln>
        </p:spPr>
        <p:txBody>
          <a:bodyPr wrap="square" lIns="91440" tIns="45720" rIns="91440" bIns="45720" anchor="t">
            <a:spAutoFit/>
          </a:bodyPr>
          <a:lstStyle/>
          <a:p>
            <a:pPr>
              <a:lnSpc>
                <a:spcPct val="130000"/>
              </a:lnSpc>
            </a:pPr>
            <a:r>
              <a:rPr lang="ja-JP" altLang="en-US">
                <a:latin typeface="+mn-ea"/>
                <a:cs typeface="Meiryo" charset="-128"/>
              </a:rPr>
              <a:t>「ふ」と入力するには</a:t>
            </a:r>
            <a:r>
              <a:rPr lang="en-US" altLang="ja-JP">
                <a:latin typeface="+mn-ea"/>
                <a:cs typeface="Meiryo" charset="-128"/>
              </a:rPr>
              <a:t>｢</a:t>
            </a:r>
            <a:r>
              <a:rPr lang="ja-JP" altLang="en-US">
                <a:latin typeface="+mn-ea"/>
                <a:cs typeface="Meiryo" charset="-128"/>
              </a:rPr>
              <a:t>は</a:t>
            </a:r>
            <a:r>
              <a:rPr lang="en-US" altLang="ja-JP">
                <a:latin typeface="+mn-ea"/>
                <a:cs typeface="Meiryo" charset="-128"/>
              </a:rPr>
              <a:t>｣</a:t>
            </a:r>
            <a:r>
              <a:rPr lang="ja-JP" altLang="en-US">
                <a:latin typeface="+mn-ea"/>
                <a:cs typeface="Meiryo" charset="-128"/>
              </a:rPr>
              <a:t>を</a:t>
            </a:r>
            <a:endParaRPr lang="en-US" altLang="ja-JP">
              <a:latin typeface="+mn-ea"/>
              <a:cs typeface="Meiryo" charset="-128"/>
            </a:endParaRPr>
          </a:p>
          <a:p>
            <a:pPr>
              <a:lnSpc>
                <a:spcPct val="130000"/>
              </a:lnSpc>
            </a:pPr>
            <a:r>
              <a:rPr lang="ja-JP" altLang="en-US">
                <a:latin typeface="+mn-ea"/>
                <a:cs typeface="Meiryo" charset="-128"/>
              </a:rPr>
              <a:t>３回連続押します</a:t>
            </a:r>
          </a:p>
        </p:txBody>
      </p:sp>
      <p:sp>
        <p:nvSpPr>
          <p:cNvPr id="81" name="正方形/長方形 80">
            <a:extLst>
              <a:ext uri="{FF2B5EF4-FFF2-40B4-BE49-F238E27FC236}">
                <a16:creationId xmlns:a16="http://schemas.microsoft.com/office/drawing/2014/main" id="{C1398F36-AB8A-37EE-186E-930E8F22E23C}"/>
              </a:ext>
            </a:extLst>
          </p:cNvPr>
          <p:cNvSpPr>
            <a:spLocks/>
          </p:cNvSpPr>
          <p:nvPr/>
        </p:nvSpPr>
        <p:spPr>
          <a:xfrm>
            <a:off x="2915376" y="3988158"/>
            <a:ext cx="414779" cy="234284"/>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06" name="直線矢印コネクタ 105">
            <a:extLst>
              <a:ext uri="{FF2B5EF4-FFF2-40B4-BE49-F238E27FC236}">
                <a16:creationId xmlns:a16="http://schemas.microsoft.com/office/drawing/2014/main" id="{13F08825-7196-DBB8-033A-D0697C659301}"/>
              </a:ext>
            </a:extLst>
          </p:cNvPr>
          <p:cNvCxnSpPr>
            <a:cxnSpLocks/>
          </p:cNvCxnSpPr>
          <p:nvPr/>
        </p:nvCxnSpPr>
        <p:spPr>
          <a:xfrm>
            <a:off x="3967758" y="2928172"/>
            <a:ext cx="1113778"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 name="図 2" descr="電子機器, キーボード が含まれている画像&#10;&#10;自動的に生成された説明">
            <a:extLst>
              <a:ext uri="{FF2B5EF4-FFF2-40B4-BE49-F238E27FC236}">
                <a16:creationId xmlns:a16="http://schemas.microsoft.com/office/drawing/2014/main" id="{11B86BEC-EEA2-64A9-C2B6-8BB1E68CDF92}"/>
              </a:ext>
            </a:extLst>
          </p:cNvPr>
          <p:cNvPicPr>
            <a:picLocks noChangeAspect="1"/>
          </p:cNvPicPr>
          <p:nvPr/>
        </p:nvPicPr>
        <p:blipFill rotWithShape="1">
          <a:blip r:embed="rId4">
            <a:extLst>
              <a:ext uri="{28A0092B-C50C-407E-A947-70E740481C1C}">
                <a14:useLocalDpi xmlns:a14="http://schemas.microsoft.com/office/drawing/2010/main" val="0"/>
              </a:ext>
            </a:extLst>
          </a:blip>
          <a:srcRect t="32067" r="38717" b="54865"/>
          <a:stretch/>
        </p:blipFill>
        <p:spPr>
          <a:xfrm>
            <a:off x="5788876" y="3272113"/>
            <a:ext cx="1942047" cy="896210"/>
          </a:xfrm>
          <a:prstGeom prst="rect">
            <a:avLst/>
          </a:prstGeom>
          <a:ln>
            <a:solidFill>
              <a:schemeClr val="accent5">
                <a:lumMod val="50000"/>
              </a:schemeClr>
            </a:solidFill>
          </a:ln>
        </p:spPr>
      </p:pic>
      <p:pic>
        <p:nvPicPr>
          <p:cNvPr id="4" name="図 3" descr="電子機器, キーボード が含まれている画像&#10;&#10;自動的に生成された説明">
            <a:extLst>
              <a:ext uri="{FF2B5EF4-FFF2-40B4-BE49-F238E27FC236}">
                <a16:creationId xmlns:a16="http://schemas.microsoft.com/office/drawing/2014/main" id="{A37D68A7-EDCA-246E-6C92-FA59F67669FE}"/>
              </a:ext>
            </a:extLst>
          </p:cNvPr>
          <p:cNvPicPr>
            <a:picLocks noChangeAspect="1"/>
          </p:cNvPicPr>
          <p:nvPr/>
        </p:nvPicPr>
        <p:blipFill rotWithShape="1">
          <a:blip r:embed="rId4">
            <a:extLst>
              <a:ext uri="{28A0092B-C50C-407E-A947-70E740481C1C}">
                <a14:useLocalDpi xmlns:a14="http://schemas.microsoft.com/office/drawing/2010/main" val="0"/>
              </a:ext>
            </a:extLst>
          </a:blip>
          <a:srcRect t="32067" r="38717" b="54865"/>
          <a:stretch/>
        </p:blipFill>
        <p:spPr>
          <a:xfrm>
            <a:off x="6114415" y="4051697"/>
            <a:ext cx="1942047" cy="896210"/>
          </a:xfrm>
          <a:prstGeom prst="rect">
            <a:avLst/>
          </a:prstGeom>
          <a:ln>
            <a:solidFill>
              <a:schemeClr val="accent5">
                <a:lumMod val="50000"/>
              </a:schemeClr>
            </a:solidFill>
          </a:ln>
        </p:spPr>
      </p:pic>
      <p:sp>
        <p:nvSpPr>
          <p:cNvPr id="7" name="正方形/長方形 6">
            <a:extLst>
              <a:ext uri="{FF2B5EF4-FFF2-40B4-BE49-F238E27FC236}">
                <a16:creationId xmlns:a16="http://schemas.microsoft.com/office/drawing/2014/main" id="{5346787E-1FAB-F424-A49D-5F6FB6F2F166}"/>
              </a:ext>
            </a:extLst>
          </p:cNvPr>
          <p:cNvSpPr>
            <a:spLocks noChangeAspect="1"/>
          </p:cNvSpPr>
          <p:nvPr/>
        </p:nvSpPr>
        <p:spPr>
          <a:xfrm>
            <a:off x="6180725" y="4455786"/>
            <a:ext cx="288000" cy="288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字幕 14">
            <a:extLst>
              <a:ext uri="{FF2B5EF4-FFF2-40B4-BE49-F238E27FC236}">
                <a16:creationId xmlns:a16="http://schemas.microsoft.com/office/drawing/2014/main" id="{D6DDFCCB-0AAF-0423-2F0C-8F35ABA17DC2}"/>
              </a:ext>
            </a:extLst>
          </p:cNvPr>
          <p:cNvSpPr txBox="1">
            <a:spLocks/>
          </p:cNvSpPr>
          <p:nvPr/>
        </p:nvSpPr>
        <p:spPr>
          <a:xfrm>
            <a:off x="5491616" y="2949819"/>
            <a:ext cx="363034" cy="260737"/>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b="1" u="sng">
                <a:latin typeface="+mn-ea"/>
              </a:rPr>
              <a:t>は</a:t>
            </a:r>
          </a:p>
        </p:txBody>
      </p:sp>
      <p:sp>
        <p:nvSpPr>
          <p:cNvPr id="9" name="字幕 14">
            <a:extLst>
              <a:ext uri="{FF2B5EF4-FFF2-40B4-BE49-F238E27FC236}">
                <a16:creationId xmlns:a16="http://schemas.microsoft.com/office/drawing/2014/main" id="{73E421B1-47CC-BFB3-6E6D-9DFC602A7946}"/>
              </a:ext>
            </a:extLst>
          </p:cNvPr>
          <p:cNvSpPr txBox="1">
            <a:spLocks/>
          </p:cNvSpPr>
          <p:nvPr/>
        </p:nvSpPr>
        <p:spPr>
          <a:xfrm>
            <a:off x="5829777" y="3828451"/>
            <a:ext cx="363034" cy="260737"/>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b="1" u="sng">
                <a:latin typeface="+mn-ea"/>
              </a:rPr>
              <a:t>ひ</a:t>
            </a:r>
          </a:p>
        </p:txBody>
      </p:sp>
      <p:sp>
        <p:nvSpPr>
          <p:cNvPr id="23" name="正方形/長方形 22">
            <a:extLst>
              <a:ext uri="{FF2B5EF4-FFF2-40B4-BE49-F238E27FC236}">
                <a16:creationId xmlns:a16="http://schemas.microsoft.com/office/drawing/2014/main" id="{6422BDD6-863B-3C37-F632-2894E3FFD2F3}"/>
              </a:ext>
            </a:extLst>
          </p:cNvPr>
          <p:cNvSpPr>
            <a:spLocks noChangeAspect="1"/>
          </p:cNvSpPr>
          <p:nvPr/>
        </p:nvSpPr>
        <p:spPr>
          <a:xfrm>
            <a:off x="5500876" y="2913325"/>
            <a:ext cx="288000" cy="288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 name="正方形/長方形 10">
            <a:extLst>
              <a:ext uri="{FF2B5EF4-FFF2-40B4-BE49-F238E27FC236}">
                <a16:creationId xmlns:a16="http://schemas.microsoft.com/office/drawing/2014/main" id="{3CEAB4D6-90DF-03EF-3193-9EC918F93A4D}"/>
              </a:ext>
            </a:extLst>
          </p:cNvPr>
          <p:cNvSpPr>
            <a:spLocks noChangeAspect="1"/>
          </p:cNvSpPr>
          <p:nvPr/>
        </p:nvSpPr>
        <p:spPr>
          <a:xfrm>
            <a:off x="5842775" y="3802944"/>
            <a:ext cx="288000" cy="288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Slide Number Placeholder 5">
            <a:extLst>
              <a:ext uri="{FF2B5EF4-FFF2-40B4-BE49-F238E27FC236}">
                <a16:creationId xmlns:a16="http://schemas.microsoft.com/office/drawing/2014/main" id="{A5245429-7D62-9145-38D9-618AB04BA2FC}"/>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a:solidFill>
                  <a:schemeClr val="accent1"/>
                </a:solidFill>
                <a:latin typeface="BIZ UDPゴシック" panose="020B0400000000000000" pitchFamily="50" charset="-128"/>
                <a:ea typeface="BIZ UDPゴシック" panose="020B0400000000000000" pitchFamily="50" charset="-128"/>
              </a:rPr>
              <a:t>２</a:t>
            </a:r>
          </a:p>
        </p:txBody>
      </p:sp>
    </p:spTree>
    <p:extLst>
      <p:ext uri="{BB962C8B-B14F-4D97-AF65-F5344CB8AC3E}">
        <p14:creationId xmlns:p14="http://schemas.microsoft.com/office/powerpoint/2010/main" val="291303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文字入力の仕方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FC86808F-1319-A898-8222-E8E1BF04F3DE}"/>
              </a:ext>
            </a:extLst>
          </p:cNvPr>
          <p:cNvGrpSpPr/>
          <p:nvPr/>
        </p:nvGrpSpPr>
        <p:grpSpPr>
          <a:xfrm>
            <a:off x="5406601" y="2316509"/>
            <a:ext cx="2692369" cy="1315572"/>
            <a:chOff x="5442702" y="2497119"/>
            <a:chExt cx="1992076" cy="1009613"/>
          </a:xfrm>
        </p:grpSpPr>
        <p:pic>
          <p:nvPicPr>
            <p:cNvPr id="31" name="図 30" descr="キーボード が含まれている画像&#10;&#10;自動的に生成された説明">
              <a:extLst>
                <a:ext uri="{FF2B5EF4-FFF2-40B4-BE49-F238E27FC236}">
                  <a16:creationId xmlns:a16="http://schemas.microsoft.com/office/drawing/2014/main" id="{94A5580F-930B-F734-D63C-1E1EB269CA36}"/>
                </a:ext>
              </a:extLst>
            </p:cNvPr>
            <p:cNvPicPr>
              <a:picLocks noChangeAspect="1"/>
            </p:cNvPicPr>
            <p:nvPr/>
          </p:nvPicPr>
          <p:blipFill rotWithShape="1">
            <a:blip r:embed="rId6">
              <a:extLst>
                <a:ext uri="{28A0092B-C50C-407E-A947-70E740481C1C}">
                  <a14:useLocalDpi xmlns:a14="http://schemas.microsoft.com/office/drawing/2010/main" val="0"/>
                </a:ext>
              </a:extLst>
            </a:blip>
            <a:srcRect t="32645" r="37138" b="52633"/>
            <a:stretch/>
          </p:blipFill>
          <p:spPr>
            <a:xfrm>
              <a:off x="5442702" y="2497119"/>
              <a:ext cx="1992076" cy="1009613"/>
            </a:xfrm>
            <a:prstGeom prst="rect">
              <a:avLst/>
            </a:prstGeom>
            <a:ln>
              <a:solidFill>
                <a:schemeClr val="tx1"/>
              </a:solidFill>
            </a:ln>
          </p:spPr>
        </p:pic>
        <p:sp>
          <p:nvSpPr>
            <p:cNvPr id="24" name="正方形/長方形 23">
              <a:extLst>
                <a:ext uri="{FF2B5EF4-FFF2-40B4-BE49-F238E27FC236}">
                  <a16:creationId xmlns:a16="http://schemas.microsoft.com/office/drawing/2014/main" id="{BFDBB2B4-FA0C-2C13-0F49-DC88027F6C09}"/>
                </a:ext>
              </a:extLst>
            </p:cNvPr>
            <p:cNvSpPr>
              <a:spLocks noChangeAspect="1"/>
            </p:cNvSpPr>
            <p:nvPr/>
          </p:nvSpPr>
          <p:spPr>
            <a:xfrm>
              <a:off x="5497256" y="2857925"/>
              <a:ext cx="288000" cy="288000"/>
            </a:xfrm>
            <a:prstGeom prst="rect">
              <a:avLst/>
            </a:prstGeom>
            <a:noFill/>
            <a:ln w="19050">
              <a:solidFill>
                <a:srgbClr val="FF3300"/>
              </a:solidFill>
              <a:prstDash val="sysDash"/>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30" name="テキスト ボックス 29">
            <a:extLst>
              <a:ext uri="{FF2B5EF4-FFF2-40B4-BE49-F238E27FC236}">
                <a16:creationId xmlns:a16="http://schemas.microsoft.com/office/drawing/2014/main" id="{7689DE47-8796-03AA-A738-21AA31E6D4A0}"/>
              </a:ext>
            </a:extLst>
          </p:cNvPr>
          <p:cNvSpPr txBox="1"/>
          <p:nvPr/>
        </p:nvSpPr>
        <p:spPr>
          <a:xfrm>
            <a:off x="5284765" y="3739898"/>
            <a:ext cx="2936039" cy="369332"/>
          </a:xfrm>
          <a:prstGeom prst="rect">
            <a:avLst/>
          </a:prstGeom>
          <a:solidFill>
            <a:schemeClr val="bg1"/>
          </a:solidFill>
        </p:spPr>
        <p:txBody>
          <a:bodyPr wrap="square">
            <a:spAutoFit/>
          </a:bodyPr>
          <a:lstStyle/>
          <a:p>
            <a:pPr algn="ctr"/>
            <a:r>
              <a:rPr lang="en-US" altLang="ja-JP">
                <a:latin typeface="+mn-ea"/>
                <a:cs typeface="Meiryo" charset="-128"/>
              </a:rPr>
              <a:t>｢</a:t>
            </a:r>
            <a:r>
              <a:rPr lang="ja-JP" altLang="en-US">
                <a:latin typeface="+mn-ea"/>
                <a:cs typeface="Meiryo" charset="-128"/>
              </a:rPr>
              <a:t>い</a:t>
            </a:r>
            <a:r>
              <a:rPr lang="en-US" altLang="ja-JP">
                <a:latin typeface="+mn-ea"/>
                <a:cs typeface="Meiryo" charset="-128"/>
              </a:rPr>
              <a:t>｣</a:t>
            </a:r>
            <a:r>
              <a:rPr lang="ja-JP" altLang="en-US">
                <a:latin typeface="+mn-ea"/>
                <a:cs typeface="Meiryo" charset="-128"/>
              </a:rPr>
              <a:t>の文字が入力できます</a:t>
            </a:r>
          </a:p>
        </p:txBody>
      </p:sp>
      <p:pic>
        <p:nvPicPr>
          <p:cNvPr id="12" name="図 11" descr="電子機器, キーボード が含まれている画像&#10;&#10;自動的に生成された説明">
            <a:extLst>
              <a:ext uri="{FF2B5EF4-FFF2-40B4-BE49-F238E27FC236}">
                <a16:creationId xmlns:a16="http://schemas.microsoft.com/office/drawing/2014/main" id="{7FBF2F95-45C7-FD43-62E5-AE6E54024078}"/>
              </a:ext>
            </a:extLst>
          </p:cNvPr>
          <p:cNvPicPr>
            <a:picLocks noChangeAspect="1"/>
          </p:cNvPicPr>
          <p:nvPr/>
        </p:nvPicPr>
        <p:blipFill rotWithShape="1">
          <a:blip r:embed="rId7">
            <a:extLst>
              <a:ext uri="{28A0092B-C50C-407E-A947-70E740481C1C}">
                <a14:useLocalDpi xmlns:a14="http://schemas.microsoft.com/office/drawing/2010/main" val="0"/>
              </a:ext>
            </a:extLst>
          </a:blip>
          <a:srcRect t="47148" b="-1"/>
          <a:stretch/>
        </p:blipFill>
        <p:spPr>
          <a:xfrm>
            <a:off x="1783498" y="2316509"/>
            <a:ext cx="2698683" cy="3086763"/>
          </a:xfrm>
          <a:prstGeom prst="rect">
            <a:avLst/>
          </a:prstGeom>
          <a:ln>
            <a:solidFill>
              <a:schemeClr val="tx1"/>
            </a:solidFill>
          </a:ln>
        </p:spPr>
      </p:pic>
      <p:sp>
        <p:nvSpPr>
          <p:cNvPr id="54" name="正方形/長方形 53">
            <a:extLst>
              <a:ext uri="{FF2B5EF4-FFF2-40B4-BE49-F238E27FC236}">
                <a16:creationId xmlns:a16="http://schemas.microsoft.com/office/drawing/2014/main" id="{9BFF9255-4F3C-FB7E-C0D8-C1A521D30455}"/>
              </a:ext>
            </a:extLst>
          </p:cNvPr>
          <p:cNvSpPr>
            <a:spLocks noChangeAspect="1"/>
          </p:cNvSpPr>
          <p:nvPr/>
        </p:nvSpPr>
        <p:spPr>
          <a:xfrm>
            <a:off x="2330891" y="3399463"/>
            <a:ext cx="546458" cy="396967"/>
          </a:xfrm>
          <a:prstGeom prst="rect">
            <a:avLst/>
          </a:prstGeom>
          <a:noFill/>
          <a:ln w="19050">
            <a:solidFill>
              <a:srgbClr val="FF3300"/>
            </a:solidFill>
            <a:prstDash val="sysDash"/>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05" name="直線矢印コネクタ 104">
            <a:extLst>
              <a:ext uri="{FF2B5EF4-FFF2-40B4-BE49-F238E27FC236}">
                <a16:creationId xmlns:a16="http://schemas.microsoft.com/office/drawing/2014/main" id="{447BF838-2B49-AF19-65DC-C688D16D5222}"/>
              </a:ext>
            </a:extLst>
          </p:cNvPr>
          <p:cNvCxnSpPr>
            <a:cxnSpLocks/>
          </p:cNvCxnSpPr>
          <p:nvPr/>
        </p:nvCxnSpPr>
        <p:spPr>
          <a:xfrm>
            <a:off x="4659882" y="3180070"/>
            <a:ext cx="612000"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BF2A3DAD-B87B-B0AB-4004-738709D8D91C}"/>
              </a:ext>
            </a:extLst>
          </p:cNvPr>
          <p:cNvSpPr txBox="1"/>
          <p:nvPr/>
        </p:nvSpPr>
        <p:spPr>
          <a:xfrm>
            <a:off x="746113" y="1826775"/>
            <a:ext cx="3863704" cy="369332"/>
          </a:xfrm>
          <a:prstGeom prst="rect">
            <a:avLst/>
          </a:prstGeom>
          <a:noFill/>
        </p:spPr>
        <p:txBody>
          <a:bodyPr wrap="square" rtlCol="0">
            <a:spAutoFit/>
          </a:bodyPr>
          <a:lstStyle/>
          <a:p>
            <a:r>
              <a:rPr kumimoji="0" lang="en-US" altLang="ja-JP" kern="0" dirty="0">
                <a:solidFill>
                  <a:srgbClr val="4472C4"/>
                </a:solidFill>
                <a:latin typeface="+mn-ea"/>
                <a:cs typeface="Meiryo" charset="-128"/>
              </a:rPr>
              <a:t>B </a:t>
            </a:r>
            <a:r>
              <a:rPr kumimoji="0" lang="ja-JP" altLang="en-US" kern="0" dirty="0">
                <a:solidFill>
                  <a:srgbClr val="4472C4"/>
                </a:solidFill>
                <a:latin typeface="+mn-ea"/>
                <a:cs typeface="Meiryo" charset="-128"/>
              </a:rPr>
              <a:t>スマートフォン入力</a:t>
            </a:r>
            <a:r>
              <a:rPr kumimoji="0" lang="en-US" altLang="ja-JP" kern="0" dirty="0">
                <a:solidFill>
                  <a:srgbClr val="4472C4"/>
                </a:solidFill>
                <a:latin typeface="+mn-ea"/>
                <a:cs typeface="Meiryo" charset="-128"/>
              </a:rPr>
              <a:t>(</a:t>
            </a:r>
            <a:r>
              <a:rPr kumimoji="0" lang="ja-JP" altLang="en-US" kern="0" dirty="0">
                <a:solidFill>
                  <a:srgbClr val="4472C4"/>
                </a:solidFill>
                <a:latin typeface="+mn-ea"/>
                <a:cs typeface="Meiryo" charset="-128"/>
              </a:rPr>
              <a:t>フリック入力）</a:t>
            </a:r>
            <a:endParaRPr kumimoji="0" lang="en-US" altLang="ja-JP" kern="0" dirty="0">
              <a:solidFill>
                <a:srgbClr val="4472C4"/>
              </a:solidFill>
              <a:latin typeface="+mn-ea"/>
              <a:cs typeface="Meiryo" charset="-128"/>
            </a:endParaRPr>
          </a:p>
        </p:txBody>
      </p:sp>
      <p:sp>
        <p:nvSpPr>
          <p:cNvPr id="4" name="右矢印 5">
            <a:extLst>
              <a:ext uri="{FF2B5EF4-FFF2-40B4-BE49-F238E27FC236}">
                <a16:creationId xmlns:a16="http://schemas.microsoft.com/office/drawing/2014/main" id="{CE801551-583A-DA47-458D-6B60D721F36D}"/>
              </a:ext>
            </a:extLst>
          </p:cNvPr>
          <p:cNvSpPr>
            <a:spLocks/>
          </p:cNvSpPr>
          <p:nvPr/>
        </p:nvSpPr>
        <p:spPr>
          <a:xfrm>
            <a:off x="2869751" y="3497210"/>
            <a:ext cx="356781" cy="22298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右矢印 139">
            <a:extLst>
              <a:ext uri="{FF2B5EF4-FFF2-40B4-BE49-F238E27FC236}">
                <a16:creationId xmlns:a16="http://schemas.microsoft.com/office/drawing/2014/main" id="{72617328-76BE-B8F9-E94F-30863335F682}"/>
              </a:ext>
            </a:extLst>
          </p:cNvPr>
          <p:cNvSpPr>
            <a:spLocks/>
          </p:cNvSpPr>
          <p:nvPr/>
        </p:nvSpPr>
        <p:spPr>
          <a:xfrm flipH="1">
            <a:off x="1981708" y="3497210"/>
            <a:ext cx="356781" cy="22298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右矢印 140">
            <a:extLst>
              <a:ext uri="{FF2B5EF4-FFF2-40B4-BE49-F238E27FC236}">
                <a16:creationId xmlns:a16="http://schemas.microsoft.com/office/drawing/2014/main" id="{6DF62470-635F-B047-E8A5-2CA12E43A4DA}"/>
              </a:ext>
            </a:extLst>
          </p:cNvPr>
          <p:cNvSpPr>
            <a:spLocks/>
          </p:cNvSpPr>
          <p:nvPr/>
        </p:nvSpPr>
        <p:spPr>
          <a:xfrm rot="5400000">
            <a:off x="2418520" y="3854285"/>
            <a:ext cx="356781" cy="22298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 name="右矢印 141">
            <a:extLst>
              <a:ext uri="{FF2B5EF4-FFF2-40B4-BE49-F238E27FC236}">
                <a16:creationId xmlns:a16="http://schemas.microsoft.com/office/drawing/2014/main" id="{F9D1461A-5660-E556-7FC3-4C27F2F66EF4}"/>
              </a:ext>
            </a:extLst>
          </p:cNvPr>
          <p:cNvSpPr>
            <a:spLocks/>
          </p:cNvSpPr>
          <p:nvPr/>
        </p:nvSpPr>
        <p:spPr>
          <a:xfrm rot="5400000" flipH="1">
            <a:off x="2418520" y="3098489"/>
            <a:ext cx="356781" cy="22298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 name="テキスト ボックス 10">
            <a:extLst>
              <a:ext uri="{FF2B5EF4-FFF2-40B4-BE49-F238E27FC236}">
                <a16:creationId xmlns:a16="http://schemas.microsoft.com/office/drawing/2014/main" id="{37AD64CC-7E37-9A64-C64C-45688D95DA2D}"/>
              </a:ext>
            </a:extLst>
          </p:cNvPr>
          <p:cNvSpPr txBox="1">
            <a:spLocks noChangeAspect="1"/>
          </p:cNvSpPr>
          <p:nvPr/>
        </p:nvSpPr>
        <p:spPr>
          <a:xfrm>
            <a:off x="1512713" y="3374704"/>
            <a:ext cx="476593" cy="468000"/>
          </a:xfrm>
          <a:prstGeom prst="rect">
            <a:avLst/>
          </a:prstGeom>
          <a:solidFill>
            <a:schemeClr val="bg1"/>
          </a:solidFill>
          <a:ln w="28575">
            <a:solidFill>
              <a:srgbClr val="FF3300"/>
            </a:solidFill>
            <a:prstDash val="sysDot"/>
          </a:ln>
        </p:spPr>
        <p:txBody>
          <a:bodyPr wrap="square" rtlCol="0" anchor="ctr">
            <a:spAutoFit/>
          </a:bodyPr>
          <a:lstStyle/>
          <a:p>
            <a:pPr algn="ctr"/>
            <a:r>
              <a:rPr kumimoji="1" lang="ja-JP" altLang="en-US" sz="1600" b="1">
                <a:solidFill>
                  <a:srgbClr val="FF3300"/>
                </a:solidFill>
                <a:latin typeface="+mn-ea"/>
              </a:rPr>
              <a:t>い</a:t>
            </a:r>
          </a:p>
        </p:txBody>
      </p:sp>
      <p:sp>
        <p:nvSpPr>
          <p:cNvPr id="13" name="テキスト ボックス 12">
            <a:extLst>
              <a:ext uri="{FF2B5EF4-FFF2-40B4-BE49-F238E27FC236}">
                <a16:creationId xmlns:a16="http://schemas.microsoft.com/office/drawing/2014/main" id="{3439CB89-79E1-55B7-A258-5D6E901718E8}"/>
              </a:ext>
            </a:extLst>
          </p:cNvPr>
          <p:cNvSpPr txBox="1">
            <a:spLocks noChangeAspect="1"/>
          </p:cNvSpPr>
          <p:nvPr/>
        </p:nvSpPr>
        <p:spPr>
          <a:xfrm>
            <a:off x="2358614" y="2562568"/>
            <a:ext cx="476593" cy="468000"/>
          </a:xfrm>
          <a:prstGeom prst="rect">
            <a:avLst/>
          </a:prstGeom>
          <a:solidFill>
            <a:schemeClr val="bg1"/>
          </a:solidFill>
          <a:ln w="28575">
            <a:solidFill>
              <a:srgbClr val="FF3300"/>
            </a:solidFill>
            <a:prstDash val="sysDot"/>
          </a:ln>
        </p:spPr>
        <p:txBody>
          <a:bodyPr wrap="square" rtlCol="0" anchor="ctr">
            <a:spAutoFit/>
          </a:bodyPr>
          <a:lstStyle/>
          <a:p>
            <a:pPr algn="ctr"/>
            <a:r>
              <a:rPr kumimoji="1" lang="ja-JP" altLang="en-US" sz="1600" b="1">
                <a:solidFill>
                  <a:srgbClr val="FF3300"/>
                </a:solidFill>
                <a:latin typeface="+mn-ea"/>
              </a:rPr>
              <a:t>う</a:t>
            </a:r>
          </a:p>
        </p:txBody>
      </p:sp>
      <p:sp>
        <p:nvSpPr>
          <p:cNvPr id="14" name="テキスト ボックス 13">
            <a:extLst>
              <a:ext uri="{FF2B5EF4-FFF2-40B4-BE49-F238E27FC236}">
                <a16:creationId xmlns:a16="http://schemas.microsoft.com/office/drawing/2014/main" id="{0C2A5C00-7413-71FA-5702-7094D0A414AE}"/>
              </a:ext>
            </a:extLst>
          </p:cNvPr>
          <p:cNvSpPr txBox="1">
            <a:spLocks noChangeAspect="1"/>
          </p:cNvSpPr>
          <p:nvPr/>
        </p:nvSpPr>
        <p:spPr>
          <a:xfrm>
            <a:off x="3218934" y="3374704"/>
            <a:ext cx="476593" cy="468000"/>
          </a:xfrm>
          <a:prstGeom prst="rect">
            <a:avLst/>
          </a:prstGeom>
          <a:solidFill>
            <a:schemeClr val="bg1"/>
          </a:solidFill>
          <a:ln w="28575">
            <a:solidFill>
              <a:srgbClr val="FF3300"/>
            </a:solidFill>
            <a:prstDash val="sysDot"/>
          </a:ln>
        </p:spPr>
        <p:txBody>
          <a:bodyPr wrap="square" rtlCol="0" anchor="ctr">
            <a:spAutoFit/>
          </a:bodyPr>
          <a:lstStyle/>
          <a:p>
            <a:pPr algn="ctr"/>
            <a:r>
              <a:rPr kumimoji="1" lang="ja-JP" altLang="en-US" sz="1600" b="1">
                <a:solidFill>
                  <a:srgbClr val="FF3300"/>
                </a:solidFill>
                <a:latin typeface="+mn-ea"/>
              </a:rPr>
              <a:t>え</a:t>
            </a:r>
          </a:p>
        </p:txBody>
      </p:sp>
      <p:sp>
        <p:nvSpPr>
          <p:cNvPr id="15" name="テキスト ボックス 14">
            <a:extLst>
              <a:ext uri="{FF2B5EF4-FFF2-40B4-BE49-F238E27FC236}">
                <a16:creationId xmlns:a16="http://schemas.microsoft.com/office/drawing/2014/main" id="{259164EF-289E-EAA5-CAD0-E4E3E2077E27}"/>
              </a:ext>
            </a:extLst>
          </p:cNvPr>
          <p:cNvSpPr txBox="1">
            <a:spLocks noChangeAspect="1"/>
          </p:cNvSpPr>
          <p:nvPr/>
        </p:nvSpPr>
        <p:spPr>
          <a:xfrm>
            <a:off x="2358614" y="4145192"/>
            <a:ext cx="476593" cy="468000"/>
          </a:xfrm>
          <a:prstGeom prst="rect">
            <a:avLst/>
          </a:prstGeom>
          <a:solidFill>
            <a:schemeClr val="bg1"/>
          </a:solidFill>
          <a:ln w="28575">
            <a:solidFill>
              <a:srgbClr val="FF3300"/>
            </a:solidFill>
            <a:prstDash val="sysDot"/>
          </a:ln>
        </p:spPr>
        <p:txBody>
          <a:bodyPr wrap="square" rtlCol="0" anchor="ctr">
            <a:spAutoFit/>
          </a:bodyPr>
          <a:lstStyle/>
          <a:p>
            <a:pPr algn="ctr"/>
            <a:r>
              <a:rPr kumimoji="1" lang="ja-JP" altLang="en-US" sz="1600" b="1">
                <a:solidFill>
                  <a:srgbClr val="FF3300"/>
                </a:solidFill>
                <a:latin typeface="+mn-ea"/>
              </a:rPr>
              <a:t>お</a:t>
            </a:r>
          </a:p>
        </p:txBody>
      </p:sp>
      <p:sp>
        <p:nvSpPr>
          <p:cNvPr id="21" name="テキスト ボックス 20">
            <a:extLst>
              <a:ext uri="{FF2B5EF4-FFF2-40B4-BE49-F238E27FC236}">
                <a16:creationId xmlns:a16="http://schemas.microsoft.com/office/drawing/2014/main" id="{2EB767FC-89B8-F82E-087F-B64B833F4E90}"/>
              </a:ext>
            </a:extLst>
          </p:cNvPr>
          <p:cNvSpPr txBox="1"/>
          <p:nvPr/>
        </p:nvSpPr>
        <p:spPr>
          <a:xfrm>
            <a:off x="682525" y="5643765"/>
            <a:ext cx="5024690" cy="755720"/>
          </a:xfrm>
          <a:prstGeom prst="rect">
            <a:avLst/>
          </a:prstGeom>
          <a:solidFill>
            <a:schemeClr val="bg1"/>
          </a:solidFill>
          <a:ln w="9525">
            <a:noFill/>
            <a:prstDash val="dash"/>
          </a:ln>
        </p:spPr>
        <p:txBody>
          <a:bodyPr wrap="square" lIns="91440" tIns="45720" rIns="91440" bIns="45720" anchor="t">
            <a:spAutoFit/>
          </a:bodyPr>
          <a:lstStyle/>
          <a:p>
            <a:pPr>
              <a:lnSpc>
                <a:spcPct val="130000"/>
              </a:lnSpc>
            </a:pPr>
            <a:r>
              <a:rPr lang="ja-JP" altLang="en-US" dirty="0">
                <a:latin typeface="+mn-ea"/>
                <a:cs typeface="Meiryo" charset="-128"/>
              </a:rPr>
              <a:t>「い」と入力するには</a:t>
            </a:r>
            <a:r>
              <a:rPr lang="en-US" altLang="ja-JP" dirty="0">
                <a:latin typeface="+mn-ea"/>
                <a:cs typeface="Meiryo" charset="-128"/>
              </a:rPr>
              <a:t>｢</a:t>
            </a:r>
            <a:r>
              <a:rPr lang="ja-JP" altLang="en-US" dirty="0">
                <a:latin typeface="+mn-ea"/>
                <a:cs typeface="Meiryo" charset="-128"/>
              </a:rPr>
              <a:t>あ</a:t>
            </a:r>
            <a:r>
              <a:rPr lang="en-US" altLang="ja-JP" dirty="0">
                <a:latin typeface="+mn-ea"/>
                <a:cs typeface="Meiryo" charset="-128"/>
              </a:rPr>
              <a:t>｣</a:t>
            </a:r>
            <a:r>
              <a:rPr lang="ja-JP" altLang="en-US" dirty="0">
                <a:latin typeface="+mn-ea"/>
                <a:cs typeface="Meiryo" charset="-128"/>
              </a:rPr>
              <a:t>から左に指をスライドし、</a:t>
            </a:r>
            <a:r>
              <a:rPr lang="en-US" altLang="ja-JP" dirty="0">
                <a:latin typeface="+mn-ea"/>
                <a:cs typeface="Meiryo" charset="-128"/>
              </a:rPr>
              <a:t>｢</a:t>
            </a:r>
            <a:r>
              <a:rPr lang="ja-JP" altLang="en-US" dirty="0">
                <a:latin typeface="+mn-ea"/>
                <a:cs typeface="Meiryo" charset="-128"/>
              </a:rPr>
              <a:t>い</a:t>
            </a:r>
            <a:r>
              <a:rPr lang="en-US" altLang="ja-JP" dirty="0">
                <a:latin typeface="+mn-ea"/>
                <a:cs typeface="Meiryo" charset="-128"/>
              </a:rPr>
              <a:t>｣</a:t>
            </a:r>
            <a:r>
              <a:rPr lang="ja-JP" altLang="en-US" dirty="0">
                <a:latin typeface="+mn-ea"/>
                <a:cs typeface="Meiryo" charset="-128"/>
              </a:rPr>
              <a:t>の表示に変わったら指を離します</a:t>
            </a:r>
          </a:p>
        </p:txBody>
      </p:sp>
      <p:sp>
        <p:nvSpPr>
          <p:cNvPr id="23" name="字幕 14">
            <a:extLst>
              <a:ext uri="{FF2B5EF4-FFF2-40B4-BE49-F238E27FC236}">
                <a16:creationId xmlns:a16="http://schemas.microsoft.com/office/drawing/2014/main" id="{FF48660A-9039-0D1B-3C3D-3C2DA2A6A7C9}"/>
              </a:ext>
            </a:extLst>
          </p:cNvPr>
          <p:cNvSpPr txBox="1">
            <a:spLocks/>
          </p:cNvSpPr>
          <p:nvPr/>
        </p:nvSpPr>
        <p:spPr>
          <a:xfrm>
            <a:off x="539552" y="1098668"/>
            <a:ext cx="8240660" cy="1395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a:latin typeface="+mn-ea"/>
              </a:rPr>
              <a:t>スマートフォンにおける文字入力には、様々な入力方法があります</a:t>
            </a:r>
          </a:p>
          <a:p>
            <a:pPr marL="0" indent="0">
              <a:buNone/>
            </a:pPr>
            <a:endParaRPr lang="ja-JP" altLang="en-US" sz="2200">
              <a:latin typeface="+mn-ea"/>
            </a:endParaRPr>
          </a:p>
        </p:txBody>
      </p:sp>
      <p:sp>
        <p:nvSpPr>
          <p:cNvPr id="26" name="Slide Number Placeholder 5">
            <a:extLst>
              <a:ext uri="{FF2B5EF4-FFF2-40B4-BE49-F238E27FC236}">
                <a16:creationId xmlns:a16="http://schemas.microsoft.com/office/drawing/2014/main" id="{8B62345C-D16E-9FCD-33FE-902E751F7DCF}"/>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38584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B2D81C-D6F0-E332-A38A-DD105F31EF97}"/>
              </a:ext>
            </a:extLst>
          </p:cNvPr>
          <p:cNvPicPr>
            <a:picLocks noChangeAspect="1"/>
          </p:cNvPicPr>
          <p:nvPr/>
        </p:nvPicPr>
        <p:blipFill>
          <a:blip r:embed="rId4"/>
          <a:stretch>
            <a:fillRect/>
          </a:stretch>
        </p:blipFill>
        <p:spPr>
          <a:xfrm>
            <a:off x="5707912" y="2410250"/>
            <a:ext cx="1993565" cy="4316342"/>
          </a:xfrm>
          <a:prstGeom prst="rect">
            <a:avLst/>
          </a:prstGeom>
          <a:ln>
            <a:solidFill>
              <a:schemeClr val="tx1"/>
            </a:solidFill>
          </a:ln>
        </p:spPr>
      </p:pic>
      <p:pic>
        <p:nvPicPr>
          <p:cNvPr id="8" name="図 7">
            <a:extLst>
              <a:ext uri="{FF2B5EF4-FFF2-40B4-BE49-F238E27FC236}">
                <a16:creationId xmlns:a16="http://schemas.microsoft.com/office/drawing/2014/main" id="{10C620BA-F198-520C-0F50-934A263E24F1}"/>
              </a:ext>
            </a:extLst>
          </p:cNvPr>
          <p:cNvPicPr>
            <a:picLocks noChangeAspect="1"/>
          </p:cNvPicPr>
          <p:nvPr/>
        </p:nvPicPr>
        <p:blipFill>
          <a:blip r:embed="rId5"/>
          <a:stretch>
            <a:fillRect/>
          </a:stretch>
        </p:blipFill>
        <p:spPr>
          <a:xfrm>
            <a:off x="1430967" y="2410250"/>
            <a:ext cx="1987468" cy="4316342"/>
          </a:xfrm>
          <a:prstGeom prst="rect">
            <a:avLst/>
          </a:prstGeom>
          <a:ln>
            <a:solidFill>
              <a:schemeClr val="tx1"/>
            </a:solidFill>
          </a:ln>
        </p:spPr>
      </p:pic>
      <p:sp>
        <p:nvSpPr>
          <p:cNvPr id="6" name="字幕 14">
            <a:extLst>
              <a:ext uri="{FF2B5EF4-FFF2-40B4-BE49-F238E27FC236}">
                <a16:creationId xmlns:a16="http://schemas.microsoft.com/office/drawing/2014/main" id="{07DBAE1B-64A5-1E84-C7CB-E2C62663D1C8}"/>
              </a:ext>
            </a:extLst>
          </p:cNvPr>
          <p:cNvSpPr txBox="1">
            <a:spLocks/>
          </p:cNvSpPr>
          <p:nvPr/>
        </p:nvSpPr>
        <p:spPr>
          <a:xfrm>
            <a:off x="539552" y="1098668"/>
            <a:ext cx="8240660" cy="1395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mn-ea"/>
              </a:rPr>
              <a:t>スマートフォンにおける文字入力には、様々な入力方法があります</a:t>
            </a:r>
          </a:p>
          <a:p>
            <a:pPr marL="0" indent="0">
              <a:buNone/>
            </a:pPr>
            <a:endParaRPr lang="ja-JP" altLang="en-US" sz="2200" dirty="0">
              <a:latin typeface="+mn-ea"/>
            </a:endParaRPr>
          </a:p>
        </p:txBody>
      </p:sp>
      <p:sp>
        <p:nvSpPr>
          <p:cNvPr id="27" name="テキスト ボックス 26">
            <a:extLst>
              <a:ext uri="{FF2B5EF4-FFF2-40B4-BE49-F238E27FC236}">
                <a16:creationId xmlns:a16="http://schemas.microsoft.com/office/drawing/2014/main" id="{88552B96-01CC-76A2-CB40-3E4D8CDB1433}"/>
              </a:ext>
            </a:extLst>
          </p:cNvPr>
          <p:cNvSpPr txBox="1"/>
          <p:nvPr/>
        </p:nvSpPr>
        <p:spPr>
          <a:xfrm>
            <a:off x="909963" y="1858328"/>
            <a:ext cx="4022789" cy="395621"/>
          </a:xfrm>
          <a:prstGeom prst="rect">
            <a:avLst/>
          </a:prstGeom>
          <a:noFill/>
        </p:spPr>
        <p:txBody>
          <a:bodyPr wrap="square">
            <a:spAutoFit/>
          </a:bodyPr>
          <a:lstStyle/>
          <a:p>
            <a:pPr>
              <a:lnSpc>
                <a:spcPct val="130000"/>
              </a:lnSpc>
            </a:pPr>
            <a:r>
              <a:rPr lang="ja-JP" altLang="en-US">
                <a:solidFill>
                  <a:srgbClr val="4472C4"/>
                </a:solidFill>
                <a:latin typeface="+mn-ea"/>
                <a:cs typeface="Meiryo" charset="-128"/>
              </a:rPr>
              <a:t>マイクボタン 　  を押して話しかける</a:t>
            </a: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文字入力の仕方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図 33" descr="キーボード が含まれている画像&#10;&#10;自動的に生成された説明">
            <a:extLst>
              <a:ext uri="{FF2B5EF4-FFF2-40B4-BE49-F238E27FC236}">
                <a16:creationId xmlns:a16="http://schemas.microsoft.com/office/drawing/2014/main" id="{6BD1BC2C-73F6-9E78-4176-A3DB617CE375}"/>
              </a:ext>
            </a:extLst>
          </p:cNvPr>
          <p:cNvPicPr>
            <a:picLocks noChangeAspect="1"/>
          </p:cNvPicPr>
          <p:nvPr/>
        </p:nvPicPr>
        <p:blipFill rotWithShape="1">
          <a:blip r:embed="rId8">
            <a:extLst>
              <a:ext uri="{28A0092B-C50C-407E-A947-70E740481C1C}">
                <a14:useLocalDpi xmlns:a14="http://schemas.microsoft.com/office/drawing/2010/main" val="0"/>
              </a:ext>
            </a:extLst>
          </a:blip>
          <a:srcRect l="85529" t="92944" r="7322" b="2267"/>
          <a:stretch/>
        </p:blipFill>
        <p:spPr>
          <a:xfrm>
            <a:off x="2316828" y="1915195"/>
            <a:ext cx="229823" cy="333192"/>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7" name="テキスト ボックス 6">
            <a:extLst>
              <a:ext uri="{FF2B5EF4-FFF2-40B4-BE49-F238E27FC236}">
                <a16:creationId xmlns:a16="http://schemas.microsoft.com/office/drawing/2014/main" id="{50BDFA39-6454-5FD3-D9B3-F6CA2E82FE6E}"/>
              </a:ext>
            </a:extLst>
          </p:cNvPr>
          <p:cNvSpPr txBox="1"/>
          <p:nvPr/>
        </p:nvSpPr>
        <p:spPr>
          <a:xfrm>
            <a:off x="653434" y="1482023"/>
            <a:ext cx="3863704" cy="369332"/>
          </a:xfrm>
          <a:prstGeom prst="rect">
            <a:avLst/>
          </a:prstGeom>
          <a:noFill/>
        </p:spPr>
        <p:txBody>
          <a:bodyPr wrap="square" rtlCol="0">
            <a:spAutoFit/>
          </a:bodyPr>
          <a:lstStyle/>
          <a:p>
            <a:r>
              <a:rPr kumimoji="0" lang="en-US" altLang="ja-JP" kern="0" dirty="0">
                <a:solidFill>
                  <a:srgbClr val="4472C4"/>
                </a:solidFill>
                <a:latin typeface="+mn-ea"/>
                <a:cs typeface="Meiryo" charset="-128"/>
              </a:rPr>
              <a:t>C </a:t>
            </a:r>
            <a:r>
              <a:rPr kumimoji="0" lang="ja-JP" altLang="en-US" kern="0" dirty="0">
                <a:solidFill>
                  <a:srgbClr val="4472C4"/>
                </a:solidFill>
                <a:latin typeface="+mn-ea"/>
                <a:cs typeface="Meiryo" charset="-128"/>
              </a:rPr>
              <a:t>音声入力</a:t>
            </a:r>
            <a:endParaRPr kumimoji="0" lang="en-US" altLang="ja-JP" kern="0" dirty="0">
              <a:solidFill>
                <a:srgbClr val="4472C4"/>
              </a:solidFill>
              <a:latin typeface="+mn-ea"/>
              <a:cs typeface="Meiryo" charset="-128"/>
            </a:endParaRPr>
          </a:p>
        </p:txBody>
      </p:sp>
      <p:sp>
        <p:nvSpPr>
          <p:cNvPr id="12" name="テキスト ボックス 11">
            <a:extLst>
              <a:ext uri="{FF2B5EF4-FFF2-40B4-BE49-F238E27FC236}">
                <a16:creationId xmlns:a16="http://schemas.microsoft.com/office/drawing/2014/main" id="{1DD18CC1-BC95-B3BD-CD2B-84FBF52DD167}"/>
              </a:ext>
            </a:extLst>
          </p:cNvPr>
          <p:cNvSpPr txBox="1"/>
          <p:nvPr/>
        </p:nvSpPr>
        <p:spPr>
          <a:xfrm>
            <a:off x="5618130" y="1858327"/>
            <a:ext cx="3204000" cy="395621"/>
          </a:xfrm>
          <a:prstGeom prst="rect">
            <a:avLst/>
          </a:prstGeom>
          <a:noFill/>
        </p:spPr>
        <p:txBody>
          <a:bodyPr wrap="square">
            <a:spAutoFit/>
          </a:bodyPr>
          <a:lstStyle/>
          <a:p>
            <a:pPr>
              <a:lnSpc>
                <a:spcPct val="130000"/>
              </a:lnSpc>
            </a:pPr>
            <a:r>
              <a:rPr lang="ja-JP" altLang="en-US">
                <a:solidFill>
                  <a:srgbClr val="4472C4"/>
                </a:solidFill>
                <a:latin typeface="+mn-ea"/>
                <a:cs typeface="Meiryo" charset="-128"/>
              </a:rPr>
              <a:t>自動的に文字が入ります</a:t>
            </a:r>
          </a:p>
        </p:txBody>
      </p:sp>
      <p:sp>
        <p:nvSpPr>
          <p:cNvPr id="13" name="Slide Number Placeholder 5">
            <a:extLst>
              <a:ext uri="{FF2B5EF4-FFF2-40B4-BE49-F238E27FC236}">
                <a16:creationId xmlns:a16="http://schemas.microsoft.com/office/drawing/2014/main" id="{2C292952-A76B-9F8E-338E-C1B0C582DCF8}"/>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cxnSp>
        <p:nvCxnSpPr>
          <p:cNvPr id="22" name="直線矢印コネクタ 21">
            <a:extLst>
              <a:ext uri="{FF2B5EF4-FFF2-40B4-BE49-F238E27FC236}">
                <a16:creationId xmlns:a16="http://schemas.microsoft.com/office/drawing/2014/main" id="{18610D78-C610-10FD-FFFB-A4E265F6497C}"/>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9" name="図 28">
            <a:extLst>
              <a:ext uri="{FF2B5EF4-FFF2-40B4-BE49-F238E27FC236}">
                <a16:creationId xmlns:a16="http://schemas.microsoft.com/office/drawing/2014/main" id="{AF70F25A-EDDD-425B-9B41-3BAD7E3580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22286" y="4347876"/>
            <a:ext cx="1181457" cy="1799534"/>
          </a:xfrm>
          <a:prstGeom prst="rect">
            <a:avLst/>
          </a:prstGeom>
        </p:spPr>
      </p:pic>
      <p:sp>
        <p:nvSpPr>
          <p:cNvPr id="30" name="吹き出し: 円形 29">
            <a:extLst>
              <a:ext uri="{FF2B5EF4-FFF2-40B4-BE49-F238E27FC236}">
                <a16:creationId xmlns:a16="http://schemas.microsoft.com/office/drawing/2014/main" id="{33B59D11-EBCD-293F-14CA-971595D10A35}"/>
              </a:ext>
            </a:extLst>
          </p:cNvPr>
          <p:cNvSpPr/>
          <p:nvPr/>
        </p:nvSpPr>
        <p:spPr>
          <a:xfrm>
            <a:off x="3149582" y="4103262"/>
            <a:ext cx="1422418" cy="785622"/>
          </a:xfrm>
          <a:prstGeom prst="wedgeEllipseCallout">
            <a:avLst>
              <a:gd name="adj1" fmla="val 46022"/>
              <a:gd name="adj2" fmla="val 55437"/>
            </a:avLst>
          </a:prstGeom>
          <a:solidFill>
            <a:schemeClr val="bg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Calibri" panose="020F0502020204030204"/>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5CA0FB92-05BD-2921-66C8-6910C7B62107}"/>
              </a:ext>
            </a:extLst>
          </p:cNvPr>
          <p:cNvSpPr txBox="1"/>
          <p:nvPr/>
        </p:nvSpPr>
        <p:spPr>
          <a:xfrm>
            <a:off x="3286382" y="4315602"/>
            <a:ext cx="1141659" cy="338554"/>
          </a:xfrm>
          <a:prstGeom prst="rect">
            <a:avLst/>
          </a:prstGeom>
          <a:noFill/>
        </p:spPr>
        <p:txBody>
          <a:bodyPr wrap="none" rtlCol="0">
            <a:spAutoFit/>
          </a:bodyPr>
          <a:lstStyle/>
          <a:p>
            <a:r>
              <a:rPr lang="ja-JP" altLang="en-US" sz="1600" b="1">
                <a:solidFill>
                  <a:schemeClr val="accent1"/>
                </a:solidFill>
                <a:latin typeface="+mn-ea"/>
                <a:cs typeface="Meiryo" charset="-128"/>
              </a:rPr>
              <a:t>とうきょう</a:t>
            </a:r>
            <a:endParaRPr kumimoji="1" lang="ja-JP" altLang="en-US" sz="1600" b="1">
              <a:solidFill>
                <a:schemeClr val="accent1"/>
              </a:solidFill>
              <a:latin typeface="+mn-ea"/>
              <a:cs typeface="Meiryo" charset="-128"/>
            </a:endParaRPr>
          </a:p>
        </p:txBody>
      </p:sp>
      <p:sp>
        <p:nvSpPr>
          <p:cNvPr id="32" name="正方形/長方形 31">
            <a:extLst>
              <a:ext uri="{FF2B5EF4-FFF2-40B4-BE49-F238E27FC236}">
                <a16:creationId xmlns:a16="http://schemas.microsoft.com/office/drawing/2014/main" id="{1874885F-1723-84B4-444D-81DAEE4D1FE2}"/>
              </a:ext>
            </a:extLst>
          </p:cNvPr>
          <p:cNvSpPr>
            <a:spLocks noChangeAspect="1"/>
          </p:cNvSpPr>
          <p:nvPr/>
        </p:nvSpPr>
        <p:spPr>
          <a:xfrm>
            <a:off x="3018916" y="6311879"/>
            <a:ext cx="389687" cy="389687"/>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960708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1D6614AC-2A5D-F780-78F9-116FB0C70321}"/>
              </a:ext>
            </a:extLst>
          </p:cNvPr>
          <p:cNvGrpSpPr/>
          <p:nvPr/>
        </p:nvGrpSpPr>
        <p:grpSpPr>
          <a:xfrm>
            <a:off x="5453760" y="2405940"/>
            <a:ext cx="2430000" cy="4319999"/>
            <a:chOff x="815472" y="3247939"/>
            <a:chExt cx="1712016" cy="2875497"/>
          </a:xfrm>
        </p:grpSpPr>
        <p:grpSp>
          <p:nvGrpSpPr>
            <p:cNvPr id="33" name="グループ化 32">
              <a:extLst>
                <a:ext uri="{FF2B5EF4-FFF2-40B4-BE49-F238E27FC236}">
                  <a16:creationId xmlns:a16="http://schemas.microsoft.com/office/drawing/2014/main" id="{2E62B582-9EC4-504D-DAD7-18311ADB0403}"/>
                </a:ext>
              </a:extLst>
            </p:cNvPr>
            <p:cNvGrpSpPr/>
            <p:nvPr/>
          </p:nvGrpSpPr>
          <p:grpSpPr>
            <a:xfrm>
              <a:off x="815472" y="3247939"/>
              <a:ext cx="1712016" cy="2875497"/>
              <a:chOff x="806519" y="3278851"/>
              <a:chExt cx="1712016" cy="2875497"/>
            </a:xfrm>
          </p:grpSpPr>
          <p:pic>
            <p:nvPicPr>
              <p:cNvPr id="36" name="図 35" descr="白黒の写真にテキストが書いてあるスマートフォンのスクリーンショット&#10;&#10;低い精度で自動的に生成された説明">
                <a:extLst>
                  <a:ext uri="{FF2B5EF4-FFF2-40B4-BE49-F238E27FC236}">
                    <a16:creationId xmlns:a16="http://schemas.microsoft.com/office/drawing/2014/main" id="{F62AA6CF-D83A-C370-4370-1F4169F0B5D1}"/>
                  </a:ext>
                </a:extLst>
              </p:cNvPr>
              <p:cNvPicPr>
                <a:picLocks noChangeAspect="1"/>
              </p:cNvPicPr>
              <p:nvPr/>
            </p:nvPicPr>
            <p:blipFill rotWithShape="1">
              <a:blip r:embed="rId4"/>
              <a:srcRect/>
              <a:stretch/>
            </p:blipFill>
            <p:spPr>
              <a:xfrm>
                <a:off x="806519" y="3278851"/>
                <a:ext cx="1712016" cy="2875497"/>
              </a:xfrm>
              <a:prstGeom prst="rect">
                <a:avLst/>
              </a:prstGeom>
              <a:ln>
                <a:solidFill>
                  <a:schemeClr val="tx1"/>
                </a:solidFill>
              </a:ln>
            </p:spPr>
          </p:pic>
          <p:pic>
            <p:nvPicPr>
              <p:cNvPr id="41" name="図 40">
                <a:extLst>
                  <a:ext uri="{FF2B5EF4-FFF2-40B4-BE49-F238E27FC236}">
                    <a16:creationId xmlns:a16="http://schemas.microsoft.com/office/drawing/2014/main" id="{57B38F7C-110F-ADD1-34FD-87B01BA3797E}"/>
                  </a:ext>
                </a:extLst>
              </p:cNvPr>
              <p:cNvPicPr>
                <a:picLocks noChangeAspect="1"/>
              </p:cNvPicPr>
              <p:nvPr/>
            </p:nvPicPr>
            <p:blipFill>
              <a:blip r:embed="rId5"/>
              <a:stretch>
                <a:fillRect/>
              </a:stretch>
            </p:blipFill>
            <p:spPr>
              <a:xfrm>
                <a:off x="911695" y="3295619"/>
                <a:ext cx="174365" cy="45719"/>
              </a:xfrm>
              <a:prstGeom prst="rect">
                <a:avLst/>
              </a:prstGeom>
              <a:ln>
                <a:solidFill>
                  <a:schemeClr val="tx1"/>
                </a:solidFill>
              </a:ln>
            </p:spPr>
          </p:pic>
        </p:grpSp>
        <p:sp>
          <p:nvSpPr>
            <p:cNvPr id="35" name="正方形/長方形 34">
              <a:extLst>
                <a:ext uri="{FF2B5EF4-FFF2-40B4-BE49-F238E27FC236}">
                  <a16:creationId xmlns:a16="http://schemas.microsoft.com/office/drawing/2014/main" id="{361F9A94-1864-D084-79B5-44C21E8A651E}"/>
                </a:ext>
              </a:extLst>
            </p:cNvPr>
            <p:cNvSpPr/>
            <p:nvPr/>
          </p:nvSpPr>
          <p:spPr>
            <a:xfrm>
              <a:off x="1198207" y="4184172"/>
              <a:ext cx="1066584" cy="11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7B7011C3-B051-2946-D1AA-7C1B11ED4912}"/>
              </a:ext>
            </a:extLst>
          </p:cNvPr>
          <p:cNvGrpSpPr/>
          <p:nvPr/>
        </p:nvGrpSpPr>
        <p:grpSpPr>
          <a:xfrm>
            <a:off x="1249057" y="2405940"/>
            <a:ext cx="2430427" cy="4319999"/>
            <a:chOff x="5874645" y="2283625"/>
            <a:chExt cx="1624129" cy="2875500"/>
          </a:xfrm>
        </p:grpSpPr>
        <p:grpSp>
          <p:nvGrpSpPr>
            <p:cNvPr id="15" name="グループ化 14">
              <a:extLst>
                <a:ext uri="{FF2B5EF4-FFF2-40B4-BE49-F238E27FC236}">
                  <a16:creationId xmlns:a16="http://schemas.microsoft.com/office/drawing/2014/main" id="{A5961321-71FE-84BB-3331-95F5D5578BD5}"/>
                </a:ext>
              </a:extLst>
            </p:cNvPr>
            <p:cNvGrpSpPr/>
            <p:nvPr/>
          </p:nvGrpSpPr>
          <p:grpSpPr>
            <a:xfrm>
              <a:off x="5874645" y="2283625"/>
              <a:ext cx="1624129" cy="2875500"/>
              <a:chOff x="3700435" y="3253796"/>
              <a:chExt cx="1624129" cy="2875500"/>
            </a:xfrm>
          </p:grpSpPr>
          <p:pic>
            <p:nvPicPr>
              <p:cNvPr id="17" name="図 16" descr="キーボード が含まれている画像&#10;&#10;自動的に生成された説明">
                <a:extLst>
                  <a:ext uri="{FF2B5EF4-FFF2-40B4-BE49-F238E27FC236}">
                    <a16:creationId xmlns:a16="http://schemas.microsoft.com/office/drawing/2014/main" id="{62B15835-873C-8029-2018-7198C8437D06}"/>
                  </a:ext>
                </a:extLst>
              </p:cNvPr>
              <p:cNvPicPr>
                <a:picLocks noChangeAspect="1"/>
              </p:cNvPicPr>
              <p:nvPr/>
            </p:nvPicPr>
            <p:blipFill>
              <a:blip r:embed="rId6"/>
              <a:stretch>
                <a:fillRect/>
              </a:stretch>
            </p:blipFill>
            <p:spPr>
              <a:xfrm>
                <a:off x="3700435" y="3253796"/>
                <a:ext cx="1624129" cy="2875500"/>
              </a:xfrm>
              <a:prstGeom prst="rect">
                <a:avLst/>
              </a:prstGeom>
              <a:ln>
                <a:solidFill>
                  <a:schemeClr val="tx1"/>
                </a:solidFill>
              </a:ln>
            </p:spPr>
          </p:pic>
          <p:pic>
            <p:nvPicPr>
              <p:cNvPr id="18" name="図 17">
                <a:extLst>
                  <a:ext uri="{FF2B5EF4-FFF2-40B4-BE49-F238E27FC236}">
                    <a16:creationId xmlns:a16="http://schemas.microsoft.com/office/drawing/2014/main" id="{5AEBF085-0B8B-8408-441E-242A5FA595DD}"/>
                  </a:ext>
                </a:extLst>
              </p:cNvPr>
              <p:cNvPicPr>
                <a:picLocks noChangeAspect="1"/>
              </p:cNvPicPr>
              <p:nvPr/>
            </p:nvPicPr>
            <p:blipFill>
              <a:blip r:embed="rId5"/>
              <a:stretch>
                <a:fillRect/>
              </a:stretch>
            </p:blipFill>
            <p:spPr>
              <a:xfrm>
                <a:off x="3812852" y="3268412"/>
                <a:ext cx="174365" cy="45719"/>
              </a:xfrm>
              <a:prstGeom prst="rect">
                <a:avLst/>
              </a:prstGeom>
              <a:ln>
                <a:solidFill>
                  <a:schemeClr val="tx1"/>
                </a:solidFill>
              </a:ln>
            </p:spPr>
          </p:pic>
        </p:grpSp>
        <p:sp>
          <p:nvSpPr>
            <p:cNvPr id="16" name="正方形/長方形 15">
              <a:extLst>
                <a:ext uri="{FF2B5EF4-FFF2-40B4-BE49-F238E27FC236}">
                  <a16:creationId xmlns:a16="http://schemas.microsoft.com/office/drawing/2014/main" id="{94DB45CD-0887-B081-B786-B00BE9184DE8}"/>
                </a:ext>
              </a:extLst>
            </p:cNvPr>
            <p:cNvSpPr/>
            <p:nvPr/>
          </p:nvSpPr>
          <p:spPr>
            <a:xfrm>
              <a:off x="6468395" y="3224889"/>
              <a:ext cx="1030379" cy="133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１</a:t>
            </a:r>
            <a:r>
              <a:rPr lang="en-US" altLang="ja-JP" dirty="0">
                <a:solidFill>
                  <a:sysClr val="windowText" lastClr="000000"/>
                </a:solidFill>
              </a:rPr>
              <a:t>-B</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タイトル 1">
            <a:extLst>
              <a:ext uri="{FF2B5EF4-FFF2-40B4-BE49-F238E27FC236}">
                <a16:creationId xmlns:a16="http://schemas.microsoft.com/office/drawing/2014/main" id="{CD01D921-1DB6-A20C-2435-9D06B1238F1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文字の訂正方法</a:t>
            </a:r>
          </a:p>
        </p:txBody>
      </p:sp>
      <p:sp>
        <p:nvSpPr>
          <p:cNvPr id="60" name="Slide Number Placeholder 5">
            <a:extLst>
              <a:ext uri="{FF2B5EF4-FFF2-40B4-BE49-F238E27FC236}">
                <a16:creationId xmlns:a16="http://schemas.microsoft.com/office/drawing/2014/main" id="{DC2D366D-8EB4-E72B-BDBD-3EB011021646}"/>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61" name="字幕 14">
            <a:extLst>
              <a:ext uri="{FF2B5EF4-FFF2-40B4-BE49-F238E27FC236}">
                <a16:creationId xmlns:a16="http://schemas.microsoft.com/office/drawing/2014/main" id="{01E26037-1F12-32F3-4DFE-57F1D5EF8E2F}"/>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文字の訂正</a:t>
            </a:r>
          </a:p>
        </p:txBody>
      </p:sp>
      <p:sp>
        <p:nvSpPr>
          <p:cNvPr id="62" name="テキスト ボックス 61">
            <a:extLst>
              <a:ext uri="{FF2B5EF4-FFF2-40B4-BE49-F238E27FC236}">
                <a16:creationId xmlns:a16="http://schemas.microsoft.com/office/drawing/2014/main" id="{34F49791-E31A-D639-E51B-4D7C3310A3E0}"/>
              </a:ext>
            </a:extLst>
          </p:cNvPr>
          <p:cNvSpPr txBox="1"/>
          <p:nvPr/>
        </p:nvSpPr>
        <p:spPr>
          <a:xfrm>
            <a:off x="2182105" y="1063472"/>
            <a:ext cx="5644300" cy="307777"/>
          </a:xfrm>
          <a:prstGeom prst="rect">
            <a:avLst/>
          </a:prstGeom>
          <a:noFill/>
        </p:spPr>
        <p:txBody>
          <a:bodyPr wrap="square">
            <a:spAutoFit/>
          </a:bodyPr>
          <a:lstStyle/>
          <a:p>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例</a:t>
            </a:r>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「今日</a:t>
            </a:r>
            <a:r>
              <a:rPr lang="ja-JP" altLang="en-US" sz="1400" b="1">
                <a:solidFill>
                  <a:srgbClr val="FF0000"/>
                </a:solidFill>
                <a:latin typeface="BIZ UDPゴシック" panose="020B0400000000000000" pitchFamily="50" charset="-128"/>
                <a:ea typeface="BIZ UDPゴシック" panose="020B0400000000000000" pitchFamily="50" charset="-128"/>
              </a:rPr>
              <a:t>ほ</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いい天気ですが」⇒「今日</a:t>
            </a:r>
            <a:r>
              <a:rPr lang="ja-JP" altLang="en-US" sz="1400" b="1">
                <a:solidFill>
                  <a:srgbClr val="FF3300"/>
                </a:solidFill>
                <a:latin typeface="BIZ UDPゴシック" panose="020B0400000000000000" pitchFamily="50" charset="-128"/>
                <a:ea typeface="BIZ UDPゴシック" panose="020B0400000000000000" pitchFamily="50" charset="-128"/>
              </a:rPr>
              <a:t>は</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いい天気ですが」へ修正</a:t>
            </a:r>
            <a:endParaRPr lang="en-US" altLang="ja-JP" sz="1400">
              <a:solidFill>
                <a:srgbClr val="4472C4"/>
              </a:solidFill>
              <a:latin typeface="BIZ UDPゴシック" panose="020B0400000000000000" pitchFamily="50" charset="-128"/>
              <a:ea typeface="BIZ UDPゴシック" panose="020B0400000000000000" pitchFamily="50" charset="-128"/>
            </a:endParaRPr>
          </a:p>
        </p:txBody>
      </p:sp>
      <p:cxnSp>
        <p:nvCxnSpPr>
          <p:cNvPr id="4" name="直線矢印コネクタ 3">
            <a:extLst>
              <a:ext uri="{FF2B5EF4-FFF2-40B4-BE49-F238E27FC236}">
                <a16:creationId xmlns:a16="http://schemas.microsoft.com/office/drawing/2014/main" id="{8EA37A3F-D372-751B-990D-01829B43A25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AA47D134-E61C-89FF-D6E3-0C414764CB5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12FB4320-23EB-9EFE-3864-E7A2CE1B6597}"/>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が</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の右にカーソルがある</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ことを確認します</a:t>
            </a:r>
          </a:p>
        </p:txBody>
      </p:sp>
      <p:sp>
        <p:nvSpPr>
          <p:cNvPr id="8" name="テキスト ボックス 7">
            <a:extLst>
              <a:ext uri="{FF2B5EF4-FFF2-40B4-BE49-F238E27FC236}">
                <a16:creationId xmlns:a16="http://schemas.microsoft.com/office/drawing/2014/main" id="{329FD560-909D-E5BE-4E27-965B6A44810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DC9E2068-E681-4C18-3440-DBE3F2D2A369}"/>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が</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の右側を長押しすると</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文字が拡大表示されます</a:t>
            </a:r>
          </a:p>
        </p:txBody>
      </p:sp>
      <p:pic>
        <p:nvPicPr>
          <p:cNvPr id="21" name="図 20" descr="白黒の写真にテキストが書いてあるスマートフォンのスクリーンショット&#10;&#10;低い精度で自動的に生成された説明">
            <a:extLst>
              <a:ext uri="{FF2B5EF4-FFF2-40B4-BE49-F238E27FC236}">
                <a16:creationId xmlns:a16="http://schemas.microsoft.com/office/drawing/2014/main" id="{5A8A850F-9ABE-F9C0-95B5-407EDEC38B27}"/>
              </a:ext>
            </a:extLst>
          </p:cNvPr>
          <p:cNvPicPr>
            <a:picLocks noChangeAspect="1"/>
          </p:cNvPicPr>
          <p:nvPr/>
        </p:nvPicPr>
        <p:blipFill rotWithShape="1">
          <a:blip r:embed="rId4"/>
          <a:srcRect l="2631" t="45679" r="43302" b="49519"/>
          <a:stretch/>
        </p:blipFill>
        <p:spPr>
          <a:xfrm>
            <a:off x="1327893" y="4390857"/>
            <a:ext cx="1181101" cy="186572"/>
          </a:xfrm>
          <a:prstGeom prst="rect">
            <a:avLst/>
          </a:prstGeom>
          <a:ln>
            <a:noFill/>
          </a:ln>
        </p:spPr>
      </p:pic>
      <p:pic>
        <p:nvPicPr>
          <p:cNvPr id="22" name="図 21">
            <a:extLst>
              <a:ext uri="{FF2B5EF4-FFF2-40B4-BE49-F238E27FC236}">
                <a16:creationId xmlns:a16="http://schemas.microsoft.com/office/drawing/2014/main" id="{DFF551E1-1806-5DCE-0E0B-161245C44F1B}"/>
              </a:ext>
            </a:extLst>
          </p:cNvPr>
          <p:cNvPicPr>
            <a:picLocks noChangeAspect="1"/>
          </p:cNvPicPr>
          <p:nvPr/>
        </p:nvPicPr>
        <p:blipFill>
          <a:blip r:embed="rId5"/>
          <a:stretch>
            <a:fillRect/>
          </a:stretch>
        </p:blipFill>
        <p:spPr>
          <a:xfrm>
            <a:off x="3003199" y="2476599"/>
            <a:ext cx="235610" cy="61778"/>
          </a:xfrm>
          <a:prstGeom prst="rect">
            <a:avLst/>
          </a:prstGeom>
          <a:ln>
            <a:solidFill>
              <a:schemeClr val="tx1"/>
            </a:solidFill>
          </a:ln>
        </p:spPr>
      </p:pic>
      <p:sp>
        <p:nvSpPr>
          <p:cNvPr id="24" name="吹き出し: 四角形 23">
            <a:extLst>
              <a:ext uri="{FF2B5EF4-FFF2-40B4-BE49-F238E27FC236}">
                <a16:creationId xmlns:a16="http://schemas.microsoft.com/office/drawing/2014/main" id="{7BE5C6D9-4D1A-6352-C863-9FA320C7B49D}"/>
              </a:ext>
            </a:extLst>
          </p:cNvPr>
          <p:cNvSpPr/>
          <p:nvPr/>
        </p:nvSpPr>
        <p:spPr>
          <a:xfrm>
            <a:off x="2706697" y="3241275"/>
            <a:ext cx="1511152" cy="980188"/>
          </a:xfrm>
          <a:prstGeom prst="wedgeRectCallout">
            <a:avLst>
              <a:gd name="adj1" fmla="val -79598"/>
              <a:gd name="adj2" fmla="val 57529"/>
            </a:avLst>
          </a:prstGeom>
          <a:solidFill>
            <a:schemeClr val="bg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Calibri" panose="020F0502020204030204"/>
              <a:ea typeface="游ゴシック" panose="020B0400000000000000" pitchFamily="50" charset="-128"/>
            </a:endParaRPr>
          </a:p>
        </p:txBody>
      </p:sp>
      <p:pic>
        <p:nvPicPr>
          <p:cNvPr id="25" name="図 24" descr="白黒の写真にテキストが書いてあるスマートフォンのスクリーンショット&#10;&#10;低い精度で自動的に生成された説明">
            <a:extLst>
              <a:ext uri="{FF2B5EF4-FFF2-40B4-BE49-F238E27FC236}">
                <a16:creationId xmlns:a16="http://schemas.microsoft.com/office/drawing/2014/main" id="{09BBE850-AA18-E984-261C-C7A9543F4D82}"/>
              </a:ext>
            </a:extLst>
          </p:cNvPr>
          <p:cNvPicPr>
            <a:picLocks noChangeAspect="1"/>
          </p:cNvPicPr>
          <p:nvPr/>
        </p:nvPicPr>
        <p:blipFill rotWithShape="1">
          <a:blip r:embed="rId4"/>
          <a:srcRect l="40383" t="45679" r="50323" b="49597"/>
          <a:stretch/>
        </p:blipFill>
        <p:spPr>
          <a:xfrm>
            <a:off x="2800102" y="3280317"/>
            <a:ext cx="1012046" cy="914785"/>
          </a:xfrm>
          <a:prstGeom prst="rect">
            <a:avLst/>
          </a:prstGeom>
          <a:ln>
            <a:noFill/>
          </a:ln>
        </p:spPr>
      </p:pic>
      <p:sp>
        <p:nvSpPr>
          <p:cNvPr id="26" name="正方形/長方形 25">
            <a:extLst>
              <a:ext uri="{FF2B5EF4-FFF2-40B4-BE49-F238E27FC236}">
                <a16:creationId xmlns:a16="http://schemas.microsoft.com/office/drawing/2014/main" id="{B997E380-A1A2-4CDD-F35B-5A7AC1A5B953}"/>
              </a:ext>
            </a:extLst>
          </p:cNvPr>
          <p:cNvSpPr>
            <a:spLocks/>
          </p:cNvSpPr>
          <p:nvPr/>
        </p:nvSpPr>
        <p:spPr>
          <a:xfrm>
            <a:off x="3347130" y="3312085"/>
            <a:ext cx="493593" cy="827026"/>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正方形/長方形 41">
            <a:extLst>
              <a:ext uri="{FF2B5EF4-FFF2-40B4-BE49-F238E27FC236}">
                <a16:creationId xmlns:a16="http://schemas.microsoft.com/office/drawing/2014/main" id="{842C6EEE-59E6-C957-055E-EC4B1B27FD64}"/>
              </a:ext>
            </a:extLst>
          </p:cNvPr>
          <p:cNvSpPr>
            <a:spLocks/>
          </p:cNvSpPr>
          <p:nvPr/>
        </p:nvSpPr>
        <p:spPr>
          <a:xfrm>
            <a:off x="6195792" y="3946453"/>
            <a:ext cx="806460" cy="43459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09907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51B4528A-C4D4-7A6E-2CB5-C96B17C45589}"/>
              </a:ext>
            </a:extLst>
          </p:cNvPr>
          <p:cNvGrpSpPr/>
          <p:nvPr/>
        </p:nvGrpSpPr>
        <p:grpSpPr>
          <a:xfrm>
            <a:off x="1249057" y="2406592"/>
            <a:ext cx="2445245" cy="4320000"/>
            <a:chOff x="5882114" y="2283625"/>
            <a:chExt cx="1629290" cy="2885250"/>
          </a:xfrm>
        </p:grpSpPr>
        <p:grpSp>
          <p:nvGrpSpPr>
            <p:cNvPr id="16" name="グループ化 15">
              <a:extLst>
                <a:ext uri="{FF2B5EF4-FFF2-40B4-BE49-F238E27FC236}">
                  <a16:creationId xmlns:a16="http://schemas.microsoft.com/office/drawing/2014/main" id="{C60C8F26-14C4-D8FE-F631-3EEB62C47B35}"/>
                </a:ext>
              </a:extLst>
            </p:cNvPr>
            <p:cNvGrpSpPr/>
            <p:nvPr/>
          </p:nvGrpSpPr>
          <p:grpSpPr>
            <a:xfrm>
              <a:off x="5882114" y="2283625"/>
              <a:ext cx="1616660" cy="2885250"/>
              <a:chOff x="3707904" y="3253796"/>
              <a:chExt cx="1616660" cy="2885250"/>
            </a:xfrm>
          </p:grpSpPr>
          <p:pic>
            <p:nvPicPr>
              <p:cNvPr id="21" name="図 20" descr="キーボード が含まれている画像&#10;&#10;自動的に生成された説明">
                <a:extLst>
                  <a:ext uri="{FF2B5EF4-FFF2-40B4-BE49-F238E27FC236}">
                    <a16:creationId xmlns:a16="http://schemas.microsoft.com/office/drawing/2014/main" id="{BD7F09E3-11F5-AEAB-B9F9-0FE343DE67DD}"/>
                  </a:ext>
                </a:extLst>
              </p:cNvPr>
              <p:cNvPicPr>
                <a:picLocks noChangeAspect="1"/>
              </p:cNvPicPr>
              <p:nvPr/>
            </p:nvPicPr>
            <p:blipFill>
              <a:blip r:embed="rId4"/>
              <a:stretch>
                <a:fillRect/>
              </a:stretch>
            </p:blipFill>
            <p:spPr>
              <a:xfrm>
                <a:off x="3707904" y="3253796"/>
                <a:ext cx="1616660" cy="2885250"/>
              </a:xfrm>
              <a:prstGeom prst="rect">
                <a:avLst/>
              </a:prstGeom>
              <a:ln>
                <a:solidFill>
                  <a:schemeClr val="tx1"/>
                </a:solidFill>
              </a:ln>
            </p:spPr>
          </p:pic>
          <p:pic>
            <p:nvPicPr>
              <p:cNvPr id="22" name="図 21">
                <a:extLst>
                  <a:ext uri="{FF2B5EF4-FFF2-40B4-BE49-F238E27FC236}">
                    <a16:creationId xmlns:a16="http://schemas.microsoft.com/office/drawing/2014/main" id="{096251EC-E505-3DED-7C94-3011A1D0E4D8}"/>
                  </a:ext>
                </a:extLst>
              </p:cNvPr>
              <p:cNvPicPr>
                <a:picLocks noChangeAspect="1"/>
              </p:cNvPicPr>
              <p:nvPr/>
            </p:nvPicPr>
            <p:blipFill>
              <a:blip r:embed="rId5"/>
              <a:stretch>
                <a:fillRect/>
              </a:stretch>
            </p:blipFill>
            <p:spPr>
              <a:xfrm>
                <a:off x="3812852" y="3268412"/>
                <a:ext cx="174365" cy="45719"/>
              </a:xfrm>
              <a:prstGeom prst="rect">
                <a:avLst/>
              </a:prstGeom>
              <a:ln>
                <a:solidFill>
                  <a:schemeClr val="tx1"/>
                </a:solidFill>
              </a:ln>
            </p:spPr>
          </p:pic>
        </p:grpSp>
        <p:sp>
          <p:nvSpPr>
            <p:cNvPr id="17" name="正方形/長方形 16">
              <a:extLst>
                <a:ext uri="{FF2B5EF4-FFF2-40B4-BE49-F238E27FC236}">
                  <a16:creationId xmlns:a16="http://schemas.microsoft.com/office/drawing/2014/main" id="{C5830ECF-D1A6-94BD-59EA-311A4392CC0E}"/>
                </a:ext>
              </a:extLst>
            </p:cNvPr>
            <p:cNvSpPr>
              <a:spLocks noChangeAspect="1"/>
            </p:cNvSpPr>
            <p:nvPr/>
          </p:nvSpPr>
          <p:spPr>
            <a:xfrm>
              <a:off x="7176961" y="4233873"/>
              <a:ext cx="334443" cy="249068"/>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290A02-214E-614E-D370-7A07C6FE1E63}"/>
                </a:ext>
              </a:extLst>
            </p:cNvPr>
            <p:cNvSpPr/>
            <p:nvPr/>
          </p:nvSpPr>
          <p:spPr>
            <a:xfrm>
              <a:off x="6468395" y="3224889"/>
              <a:ext cx="1030379" cy="133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43" name="グループ化 42">
            <a:extLst>
              <a:ext uri="{FF2B5EF4-FFF2-40B4-BE49-F238E27FC236}">
                <a16:creationId xmlns:a16="http://schemas.microsoft.com/office/drawing/2014/main" id="{97080D64-07EC-6253-9744-7A0115E35CC9}"/>
              </a:ext>
            </a:extLst>
          </p:cNvPr>
          <p:cNvGrpSpPr/>
          <p:nvPr/>
        </p:nvGrpSpPr>
        <p:grpSpPr>
          <a:xfrm>
            <a:off x="5457896" y="2406129"/>
            <a:ext cx="2420589" cy="4320000"/>
            <a:chOff x="5882114" y="2283625"/>
            <a:chExt cx="1629290" cy="2875500"/>
          </a:xfrm>
        </p:grpSpPr>
        <p:grpSp>
          <p:nvGrpSpPr>
            <p:cNvPr id="44" name="グループ化 43">
              <a:extLst>
                <a:ext uri="{FF2B5EF4-FFF2-40B4-BE49-F238E27FC236}">
                  <a16:creationId xmlns:a16="http://schemas.microsoft.com/office/drawing/2014/main" id="{59DC9EDF-290B-6DB0-FD26-6CA9EBCAF470}"/>
                </a:ext>
              </a:extLst>
            </p:cNvPr>
            <p:cNvGrpSpPr/>
            <p:nvPr/>
          </p:nvGrpSpPr>
          <p:grpSpPr>
            <a:xfrm>
              <a:off x="5882114" y="2283625"/>
              <a:ext cx="1629290" cy="2875500"/>
              <a:chOff x="3707904" y="3253796"/>
              <a:chExt cx="1629290" cy="2875500"/>
            </a:xfrm>
          </p:grpSpPr>
          <p:pic>
            <p:nvPicPr>
              <p:cNvPr id="47" name="図 46" descr="キーボード が含まれている画像&#10;&#10;自動的に生成された説明">
                <a:extLst>
                  <a:ext uri="{FF2B5EF4-FFF2-40B4-BE49-F238E27FC236}">
                    <a16:creationId xmlns:a16="http://schemas.microsoft.com/office/drawing/2014/main" id="{85C87539-4E74-BDB4-2A6C-2116258E6021}"/>
                  </a:ext>
                </a:extLst>
              </p:cNvPr>
              <p:cNvPicPr>
                <a:picLocks noChangeAspect="1"/>
              </p:cNvPicPr>
              <p:nvPr/>
            </p:nvPicPr>
            <p:blipFill>
              <a:blip r:embed="rId4"/>
              <a:stretch>
                <a:fillRect/>
              </a:stretch>
            </p:blipFill>
            <p:spPr>
              <a:xfrm>
                <a:off x="3707904" y="3253796"/>
                <a:ext cx="1629290" cy="2875500"/>
              </a:xfrm>
              <a:prstGeom prst="rect">
                <a:avLst/>
              </a:prstGeom>
              <a:ln>
                <a:solidFill>
                  <a:schemeClr val="tx1"/>
                </a:solidFill>
              </a:ln>
            </p:spPr>
          </p:pic>
          <p:pic>
            <p:nvPicPr>
              <p:cNvPr id="50" name="図 49">
                <a:extLst>
                  <a:ext uri="{FF2B5EF4-FFF2-40B4-BE49-F238E27FC236}">
                    <a16:creationId xmlns:a16="http://schemas.microsoft.com/office/drawing/2014/main" id="{8EAAEE52-73B9-D22E-5475-8CE4407AC96E}"/>
                  </a:ext>
                </a:extLst>
              </p:cNvPr>
              <p:cNvPicPr>
                <a:picLocks noChangeAspect="1"/>
              </p:cNvPicPr>
              <p:nvPr/>
            </p:nvPicPr>
            <p:blipFill>
              <a:blip r:embed="rId5"/>
              <a:stretch>
                <a:fillRect/>
              </a:stretch>
            </p:blipFill>
            <p:spPr>
              <a:xfrm>
                <a:off x="3812852" y="3268412"/>
                <a:ext cx="174365" cy="45719"/>
              </a:xfrm>
              <a:prstGeom prst="rect">
                <a:avLst/>
              </a:prstGeom>
              <a:ln>
                <a:solidFill>
                  <a:schemeClr val="tx1"/>
                </a:solidFill>
              </a:ln>
            </p:spPr>
          </p:pic>
        </p:grpSp>
        <p:sp>
          <p:nvSpPr>
            <p:cNvPr id="45" name="正方形/長方形 44">
              <a:extLst>
                <a:ext uri="{FF2B5EF4-FFF2-40B4-BE49-F238E27FC236}">
                  <a16:creationId xmlns:a16="http://schemas.microsoft.com/office/drawing/2014/main" id="{3BF7CE02-AD35-4D66-FEA2-4B9B46C4A8A7}"/>
                </a:ext>
              </a:extLst>
            </p:cNvPr>
            <p:cNvSpPr>
              <a:spLocks noChangeAspect="1"/>
            </p:cNvSpPr>
            <p:nvPr/>
          </p:nvSpPr>
          <p:spPr>
            <a:xfrm>
              <a:off x="7176961" y="4233873"/>
              <a:ext cx="334443" cy="249068"/>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正方形/長方形 45">
              <a:extLst>
                <a:ext uri="{FF2B5EF4-FFF2-40B4-BE49-F238E27FC236}">
                  <a16:creationId xmlns:a16="http://schemas.microsoft.com/office/drawing/2014/main" id="{EF77AF31-A8CD-6CCC-549A-1B63C9307E1D}"/>
                </a:ext>
              </a:extLst>
            </p:cNvPr>
            <p:cNvSpPr/>
            <p:nvPr/>
          </p:nvSpPr>
          <p:spPr>
            <a:xfrm>
              <a:off x="6468395" y="3224889"/>
              <a:ext cx="1030379" cy="133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１</a:t>
            </a:r>
            <a:r>
              <a:rPr lang="en-US" altLang="ja-JP" dirty="0">
                <a:solidFill>
                  <a:sysClr val="windowText" lastClr="000000"/>
                </a:solidFill>
              </a:rPr>
              <a:t>-B</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タイトル 1">
            <a:extLst>
              <a:ext uri="{FF2B5EF4-FFF2-40B4-BE49-F238E27FC236}">
                <a16:creationId xmlns:a16="http://schemas.microsoft.com/office/drawing/2014/main" id="{CD01D921-1DB6-A20C-2435-9D06B1238F1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文字の訂正方法</a:t>
            </a:r>
          </a:p>
        </p:txBody>
      </p:sp>
      <p:sp>
        <p:nvSpPr>
          <p:cNvPr id="6157" name="Slide Number Placeholder 5">
            <a:extLst>
              <a:ext uri="{FF2B5EF4-FFF2-40B4-BE49-F238E27FC236}">
                <a16:creationId xmlns:a16="http://schemas.microsoft.com/office/drawing/2014/main" id="{97694D5F-0221-FDD0-94CC-AF3C7FA65215}"/>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6158" name="字幕 14">
            <a:extLst>
              <a:ext uri="{FF2B5EF4-FFF2-40B4-BE49-F238E27FC236}">
                <a16:creationId xmlns:a16="http://schemas.microsoft.com/office/drawing/2014/main" id="{E047F7E8-A755-C689-7721-0A9F354561A9}"/>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文字の訂正</a:t>
            </a:r>
          </a:p>
        </p:txBody>
      </p:sp>
      <p:sp>
        <p:nvSpPr>
          <p:cNvPr id="6159" name="テキスト ボックス 6158">
            <a:extLst>
              <a:ext uri="{FF2B5EF4-FFF2-40B4-BE49-F238E27FC236}">
                <a16:creationId xmlns:a16="http://schemas.microsoft.com/office/drawing/2014/main" id="{CAD1BBB3-9757-900D-2E3C-B93F8C21B9E8}"/>
              </a:ext>
            </a:extLst>
          </p:cNvPr>
          <p:cNvSpPr txBox="1"/>
          <p:nvPr/>
        </p:nvSpPr>
        <p:spPr>
          <a:xfrm>
            <a:off x="2182105" y="1063472"/>
            <a:ext cx="5644300" cy="307777"/>
          </a:xfrm>
          <a:prstGeom prst="rect">
            <a:avLst/>
          </a:prstGeom>
          <a:noFill/>
        </p:spPr>
        <p:txBody>
          <a:bodyPr wrap="square">
            <a:spAutoFit/>
          </a:bodyPr>
          <a:lstStyle/>
          <a:p>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例</a:t>
            </a:r>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「今日</a:t>
            </a:r>
            <a:r>
              <a:rPr lang="ja-JP" altLang="en-US" sz="1400" b="1">
                <a:solidFill>
                  <a:srgbClr val="FF0000"/>
                </a:solidFill>
                <a:latin typeface="BIZ UDPゴシック" panose="020B0400000000000000" pitchFamily="50" charset="-128"/>
                <a:ea typeface="BIZ UDPゴシック" panose="020B0400000000000000" pitchFamily="50" charset="-128"/>
              </a:rPr>
              <a:t>ほ</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いい天気ですが」⇒「今日</a:t>
            </a:r>
            <a:r>
              <a:rPr lang="ja-JP" altLang="en-US" sz="1400" b="1">
                <a:solidFill>
                  <a:srgbClr val="FF3300"/>
                </a:solidFill>
                <a:latin typeface="BIZ UDPゴシック" panose="020B0400000000000000" pitchFamily="50" charset="-128"/>
                <a:ea typeface="BIZ UDPゴシック" panose="020B0400000000000000" pitchFamily="50" charset="-128"/>
              </a:rPr>
              <a:t>は</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いい天気ですが」へ修正</a:t>
            </a:r>
            <a:endParaRPr lang="en-US" altLang="ja-JP" sz="1400">
              <a:solidFill>
                <a:srgbClr val="4472C4"/>
              </a:solidFill>
              <a:latin typeface="BIZ UDPゴシック" panose="020B0400000000000000" pitchFamily="50" charset="-128"/>
              <a:ea typeface="BIZ UDPゴシック" panose="020B0400000000000000" pitchFamily="50" charset="-128"/>
            </a:endParaRPr>
          </a:p>
        </p:txBody>
      </p:sp>
      <p:cxnSp>
        <p:nvCxnSpPr>
          <p:cNvPr id="5" name="直線矢印コネクタ 4">
            <a:extLst>
              <a:ext uri="{FF2B5EF4-FFF2-40B4-BE49-F238E27FC236}">
                <a16:creationId xmlns:a16="http://schemas.microsoft.com/office/drawing/2014/main" id="{8B17DEB8-1BCB-0973-0DDE-2A584696CD0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E9D3269-13F3-8BFF-A8B9-DDA1A008B246}"/>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テキスト ボックス 7">
            <a:extLst>
              <a:ext uri="{FF2B5EF4-FFF2-40B4-BE49-F238E27FC236}">
                <a16:creationId xmlns:a16="http://schemas.microsoft.com/office/drawing/2014/main" id="{3C47E6CA-A434-FFB7-BCBE-169D20A90C1B}"/>
              </a:ext>
            </a:extLst>
          </p:cNvPr>
          <p:cNvSpPr txBox="1"/>
          <p:nvPr/>
        </p:nvSpPr>
        <p:spPr>
          <a:xfrm>
            <a:off x="1412435" y="1512998"/>
            <a:ext cx="325638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画面に指をつけたまま</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ほ</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位置まで移動し、指を離します</a:t>
            </a:r>
          </a:p>
        </p:txBody>
      </p:sp>
      <p:sp>
        <p:nvSpPr>
          <p:cNvPr id="9" name="テキスト ボックス 8">
            <a:extLst>
              <a:ext uri="{FF2B5EF4-FFF2-40B4-BE49-F238E27FC236}">
                <a16:creationId xmlns:a16="http://schemas.microsoft.com/office/drawing/2014/main" id="{BC55B023-E1D8-D7BA-9DF2-EDD871A834F9}"/>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B1F14930-590E-81FD-2115-4638E5421024}"/>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削除ボタン     を押し、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ほ</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を削除します</a:t>
            </a:r>
          </a:p>
        </p:txBody>
      </p:sp>
      <p:pic>
        <p:nvPicPr>
          <p:cNvPr id="13" name="図 12" descr="キーボード が含まれている画像&#10;&#10;自動的に生成された説明">
            <a:extLst>
              <a:ext uri="{FF2B5EF4-FFF2-40B4-BE49-F238E27FC236}">
                <a16:creationId xmlns:a16="http://schemas.microsoft.com/office/drawing/2014/main" id="{449302A3-B4AE-1F79-6688-901D6F0C3D2B}"/>
              </a:ext>
            </a:extLst>
          </p:cNvPr>
          <p:cNvPicPr>
            <a:picLocks noChangeAspect="1"/>
          </p:cNvPicPr>
          <p:nvPr/>
        </p:nvPicPr>
        <p:blipFill rotWithShape="1">
          <a:blip r:embed="rId8"/>
          <a:srcRect l="85526" t="69276" r="4458" b="25755"/>
          <a:stretch/>
        </p:blipFill>
        <p:spPr>
          <a:xfrm>
            <a:off x="6851079" y="1613797"/>
            <a:ext cx="285454" cy="251870"/>
          </a:xfrm>
          <a:prstGeom prst="rect">
            <a:avLst/>
          </a:prstGeom>
          <a:ln>
            <a:noFill/>
          </a:ln>
        </p:spPr>
      </p:pic>
      <p:pic>
        <p:nvPicPr>
          <p:cNvPr id="26" name="図 25">
            <a:extLst>
              <a:ext uri="{FF2B5EF4-FFF2-40B4-BE49-F238E27FC236}">
                <a16:creationId xmlns:a16="http://schemas.microsoft.com/office/drawing/2014/main" id="{DE026723-5AAB-B661-CCCB-53FB5C4F6607}"/>
              </a:ext>
            </a:extLst>
          </p:cNvPr>
          <p:cNvPicPr>
            <a:picLocks noChangeAspect="1"/>
          </p:cNvPicPr>
          <p:nvPr/>
        </p:nvPicPr>
        <p:blipFill>
          <a:blip r:embed="rId5"/>
          <a:stretch>
            <a:fillRect/>
          </a:stretch>
        </p:blipFill>
        <p:spPr>
          <a:xfrm>
            <a:off x="2991950" y="2455610"/>
            <a:ext cx="259821" cy="68126"/>
          </a:xfrm>
          <a:prstGeom prst="rect">
            <a:avLst/>
          </a:prstGeom>
          <a:ln>
            <a:solidFill>
              <a:schemeClr val="tx1"/>
            </a:solidFill>
          </a:ln>
        </p:spPr>
      </p:pic>
      <p:pic>
        <p:nvPicPr>
          <p:cNvPr id="27" name="図 26" descr="白黒の写真にテキストが書いてあるスマートフォンのスクリーンショット&#10;&#10;低い精度で自動的に生成された説明">
            <a:extLst>
              <a:ext uri="{FF2B5EF4-FFF2-40B4-BE49-F238E27FC236}">
                <a16:creationId xmlns:a16="http://schemas.microsoft.com/office/drawing/2014/main" id="{19064342-661A-0967-CD52-21910A226A18}"/>
              </a:ext>
            </a:extLst>
          </p:cNvPr>
          <p:cNvPicPr>
            <a:picLocks noChangeAspect="1"/>
          </p:cNvPicPr>
          <p:nvPr/>
        </p:nvPicPr>
        <p:blipFill rotWithShape="1">
          <a:blip r:embed="rId9"/>
          <a:srcRect l="2631" t="45679" r="53113" b="49519"/>
          <a:stretch/>
        </p:blipFill>
        <p:spPr>
          <a:xfrm>
            <a:off x="1316645" y="4394115"/>
            <a:ext cx="1066137" cy="205744"/>
          </a:xfrm>
          <a:prstGeom prst="rect">
            <a:avLst/>
          </a:prstGeom>
          <a:ln>
            <a:noFill/>
          </a:ln>
        </p:spPr>
      </p:pic>
      <p:sp>
        <p:nvSpPr>
          <p:cNvPr id="30" name="吹き出し: 四角形 29">
            <a:extLst>
              <a:ext uri="{FF2B5EF4-FFF2-40B4-BE49-F238E27FC236}">
                <a16:creationId xmlns:a16="http://schemas.microsoft.com/office/drawing/2014/main" id="{F35099CB-F078-EC00-EB68-9CC9F01DB108}"/>
              </a:ext>
            </a:extLst>
          </p:cNvPr>
          <p:cNvSpPr/>
          <p:nvPr/>
        </p:nvSpPr>
        <p:spPr>
          <a:xfrm>
            <a:off x="2706206" y="3231044"/>
            <a:ext cx="1666439" cy="1078368"/>
          </a:xfrm>
          <a:prstGeom prst="wedgeRectCallout">
            <a:avLst>
              <a:gd name="adj1" fmla="val -79598"/>
              <a:gd name="adj2" fmla="val 57529"/>
            </a:avLst>
          </a:prstGeom>
          <a:solidFill>
            <a:schemeClr val="bg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Calibri" panose="020F0502020204030204"/>
              <a:ea typeface="游ゴシック" panose="020B0400000000000000" pitchFamily="50" charset="-128"/>
            </a:endParaRPr>
          </a:p>
        </p:txBody>
      </p:sp>
      <p:cxnSp>
        <p:nvCxnSpPr>
          <p:cNvPr id="34" name="直線コネクタ 33">
            <a:extLst>
              <a:ext uri="{FF2B5EF4-FFF2-40B4-BE49-F238E27FC236}">
                <a16:creationId xmlns:a16="http://schemas.microsoft.com/office/drawing/2014/main" id="{492A02CA-DDDE-1628-344D-A0B59756AF41}"/>
              </a:ext>
            </a:extLst>
          </p:cNvPr>
          <p:cNvCxnSpPr>
            <a:cxnSpLocks/>
          </p:cNvCxnSpPr>
          <p:nvPr/>
        </p:nvCxnSpPr>
        <p:spPr>
          <a:xfrm>
            <a:off x="1629189" y="4442246"/>
            <a:ext cx="0" cy="11434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7C389F08-BE9A-2E06-3478-96E31E333457}"/>
              </a:ext>
            </a:extLst>
          </p:cNvPr>
          <p:cNvSpPr>
            <a:spLocks/>
          </p:cNvSpPr>
          <p:nvPr/>
        </p:nvSpPr>
        <p:spPr>
          <a:xfrm>
            <a:off x="1566161" y="4340413"/>
            <a:ext cx="108058" cy="323411"/>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7" name="図 36" descr="白黒の写真にテキストが書いてあるスマートフォンのスクリーンショット&#10;&#10;低い精度で自動的に生成された説明">
            <a:extLst>
              <a:ext uri="{FF2B5EF4-FFF2-40B4-BE49-F238E27FC236}">
                <a16:creationId xmlns:a16="http://schemas.microsoft.com/office/drawing/2014/main" id="{21B01F13-DA3E-CC12-BBB7-FD79AE806945}"/>
              </a:ext>
            </a:extLst>
          </p:cNvPr>
          <p:cNvPicPr>
            <a:picLocks noChangeAspect="1"/>
          </p:cNvPicPr>
          <p:nvPr/>
        </p:nvPicPr>
        <p:blipFill rotWithShape="1">
          <a:blip r:embed="rId9"/>
          <a:srcRect l="10495" t="46922" r="77740" b="50312"/>
          <a:stretch/>
        </p:blipFill>
        <p:spPr>
          <a:xfrm>
            <a:off x="2763400" y="3479111"/>
            <a:ext cx="1555714" cy="650435"/>
          </a:xfrm>
          <a:prstGeom prst="rect">
            <a:avLst/>
          </a:prstGeom>
          <a:ln>
            <a:noFill/>
          </a:ln>
        </p:spPr>
      </p:pic>
      <p:sp>
        <p:nvSpPr>
          <p:cNvPr id="38" name="正方形/長方形 37">
            <a:extLst>
              <a:ext uri="{FF2B5EF4-FFF2-40B4-BE49-F238E27FC236}">
                <a16:creationId xmlns:a16="http://schemas.microsoft.com/office/drawing/2014/main" id="{9104AEC6-E859-065E-D94A-288A653EF50A}"/>
              </a:ext>
            </a:extLst>
          </p:cNvPr>
          <p:cNvSpPr>
            <a:spLocks/>
          </p:cNvSpPr>
          <p:nvPr/>
        </p:nvSpPr>
        <p:spPr>
          <a:xfrm>
            <a:off x="3270027" y="3318687"/>
            <a:ext cx="544315" cy="909864"/>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40" name="直線コネクタ 39">
            <a:extLst>
              <a:ext uri="{FF2B5EF4-FFF2-40B4-BE49-F238E27FC236}">
                <a16:creationId xmlns:a16="http://schemas.microsoft.com/office/drawing/2014/main" id="{06F7434C-3D11-8BBD-D660-667DF637AD7B}"/>
              </a:ext>
            </a:extLst>
          </p:cNvPr>
          <p:cNvCxnSpPr>
            <a:cxnSpLocks/>
          </p:cNvCxnSpPr>
          <p:nvPr/>
        </p:nvCxnSpPr>
        <p:spPr>
          <a:xfrm>
            <a:off x="3529721" y="3549823"/>
            <a:ext cx="0" cy="534432"/>
          </a:xfrm>
          <a:prstGeom prst="line">
            <a:avLst/>
          </a:prstGeom>
          <a:ln w="381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006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96EA94CA-D93E-94FD-CB44-24924C0DBC47}"/>
              </a:ext>
            </a:extLst>
          </p:cNvPr>
          <p:cNvGrpSpPr/>
          <p:nvPr/>
        </p:nvGrpSpPr>
        <p:grpSpPr>
          <a:xfrm>
            <a:off x="3357607" y="2411992"/>
            <a:ext cx="2428786" cy="4320000"/>
            <a:chOff x="6505737" y="3262127"/>
            <a:chExt cx="1616659" cy="2875497"/>
          </a:xfrm>
        </p:grpSpPr>
        <p:sp>
          <p:nvSpPr>
            <p:cNvPr id="15" name="正方形/長方形 14">
              <a:extLst>
                <a:ext uri="{FF2B5EF4-FFF2-40B4-BE49-F238E27FC236}">
                  <a16:creationId xmlns:a16="http://schemas.microsoft.com/office/drawing/2014/main" id="{FED90026-1297-1714-91D2-9E4DB696F517}"/>
                </a:ext>
              </a:extLst>
            </p:cNvPr>
            <p:cNvSpPr>
              <a:spLocks noChangeAspect="1"/>
            </p:cNvSpPr>
            <p:nvPr/>
          </p:nvSpPr>
          <p:spPr>
            <a:xfrm>
              <a:off x="7395289" y="5317823"/>
              <a:ext cx="288000" cy="288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6" name="図形グループ 68">
              <a:extLst>
                <a:ext uri="{FF2B5EF4-FFF2-40B4-BE49-F238E27FC236}">
                  <a16:creationId xmlns:a16="http://schemas.microsoft.com/office/drawing/2014/main" id="{5C006BD2-31BD-9846-90E5-0270C224E10D}"/>
                </a:ext>
              </a:extLst>
            </p:cNvPr>
            <p:cNvGrpSpPr/>
            <p:nvPr/>
          </p:nvGrpSpPr>
          <p:grpSpPr>
            <a:xfrm>
              <a:off x="7241608" y="5159879"/>
              <a:ext cx="296586" cy="293005"/>
              <a:chOff x="4232441" y="3995693"/>
              <a:chExt cx="296586" cy="293005"/>
            </a:xfrm>
          </p:grpSpPr>
          <p:sp>
            <p:nvSpPr>
              <p:cNvPr id="32" name="円/楕円 69">
                <a:extLst>
                  <a:ext uri="{FF2B5EF4-FFF2-40B4-BE49-F238E27FC236}">
                    <a16:creationId xmlns:a16="http://schemas.microsoft.com/office/drawing/2014/main" id="{7E239485-851B-05ED-4E8C-D2B3A6BFD02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フリーフォーム 70">
                <a:extLst>
                  <a:ext uri="{FF2B5EF4-FFF2-40B4-BE49-F238E27FC236}">
                    <a16:creationId xmlns:a16="http://schemas.microsoft.com/office/drawing/2014/main" id="{4F44C55C-A4BF-E38D-2260-5CCA3E70E148}"/>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3" name="グループ化 22">
              <a:extLst>
                <a:ext uri="{FF2B5EF4-FFF2-40B4-BE49-F238E27FC236}">
                  <a16:creationId xmlns:a16="http://schemas.microsoft.com/office/drawing/2014/main" id="{5069216A-2142-C80A-2674-D4B79ED7C3C2}"/>
                </a:ext>
              </a:extLst>
            </p:cNvPr>
            <p:cNvGrpSpPr/>
            <p:nvPr/>
          </p:nvGrpSpPr>
          <p:grpSpPr>
            <a:xfrm>
              <a:off x="6505737" y="3262127"/>
              <a:ext cx="1616659" cy="2875497"/>
              <a:chOff x="6405851" y="3257943"/>
              <a:chExt cx="1616659" cy="2875497"/>
            </a:xfrm>
          </p:grpSpPr>
          <p:grpSp>
            <p:nvGrpSpPr>
              <p:cNvPr id="25" name="グループ化 24">
                <a:extLst>
                  <a:ext uri="{FF2B5EF4-FFF2-40B4-BE49-F238E27FC236}">
                    <a16:creationId xmlns:a16="http://schemas.microsoft.com/office/drawing/2014/main" id="{677DD436-0D59-C5DD-8008-E600B833C955}"/>
                  </a:ext>
                </a:extLst>
              </p:cNvPr>
              <p:cNvGrpSpPr/>
              <p:nvPr/>
            </p:nvGrpSpPr>
            <p:grpSpPr>
              <a:xfrm>
                <a:off x="6405851" y="3257943"/>
                <a:ext cx="1616659" cy="2875497"/>
                <a:chOff x="520468" y="3033589"/>
                <a:chExt cx="1616659" cy="2875497"/>
              </a:xfrm>
            </p:grpSpPr>
            <p:pic>
              <p:nvPicPr>
                <p:cNvPr id="30" name="図 29" descr="キーボード が含まれている画像&#10;&#10;自動的に生成された説明">
                  <a:extLst>
                    <a:ext uri="{FF2B5EF4-FFF2-40B4-BE49-F238E27FC236}">
                      <a16:creationId xmlns:a16="http://schemas.microsoft.com/office/drawing/2014/main" id="{656D9DE8-8752-2CB4-8827-8B5411A912A0}"/>
                    </a:ext>
                  </a:extLst>
                </p:cNvPr>
                <p:cNvPicPr>
                  <a:picLocks noChangeAspect="1"/>
                </p:cNvPicPr>
                <p:nvPr/>
              </p:nvPicPr>
              <p:blipFill>
                <a:blip r:embed="rId4"/>
                <a:stretch>
                  <a:fillRect/>
                </a:stretch>
              </p:blipFill>
              <p:spPr>
                <a:xfrm>
                  <a:off x="520468" y="3033589"/>
                  <a:ext cx="1616659" cy="2875497"/>
                </a:xfrm>
                <a:prstGeom prst="rect">
                  <a:avLst/>
                </a:prstGeom>
                <a:ln>
                  <a:solidFill>
                    <a:schemeClr val="tx1"/>
                  </a:solidFill>
                </a:ln>
              </p:spPr>
            </p:pic>
            <p:pic>
              <p:nvPicPr>
                <p:cNvPr id="31" name="図 30">
                  <a:extLst>
                    <a:ext uri="{FF2B5EF4-FFF2-40B4-BE49-F238E27FC236}">
                      <a16:creationId xmlns:a16="http://schemas.microsoft.com/office/drawing/2014/main" id="{337C5A73-EDE2-A579-A2B8-918852010FEB}"/>
                    </a:ext>
                  </a:extLst>
                </p:cNvPr>
                <p:cNvPicPr>
                  <a:picLocks noChangeAspect="1"/>
                </p:cNvPicPr>
                <p:nvPr/>
              </p:nvPicPr>
              <p:blipFill>
                <a:blip r:embed="rId5"/>
                <a:stretch>
                  <a:fillRect/>
                </a:stretch>
              </p:blipFill>
              <p:spPr>
                <a:xfrm>
                  <a:off x="622884" y="3048627"/>
                  <a:ext cx="174365" cy="45719"/>
                </a:xfrm>
                <a:prstGeom prst="rect">
                  <a:avLst/>
                </a:prstGeom>
              </p:spPr>
            </p:pic>
          </p:grpSp>
          <p:sp>
            <p:nvSpPr>
              <p:cNvPr id="26" name="正方形/長方形 25">
                <a:extLst>
                  <a:ext uri="{FF2B5EF4-FFF2-40B4-BE49-F238E27FC236}">
                    <a16:creationId xmlns:a16="http://schemas.microsoft.com/office/drawing/2014/main" id="{4396605F-9E4B-21E0-E779-AD435096601F}"/>
                  </a:ext>
                </a:extLst>
              </p:cNvPr>
              <p:cNvSpPr/>
              <p:nvPr/>
            </p:nvSpPr>
            <p:spPr>
              <a:xfrm>
                <a:off x="6972130" y="4196872"/>
                <a:ext cx="1050380" cy="11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4" name="正方形/長方形 23">
              <a:extLst>
                <a:ext uri="{FF2B5EF4-FFF2-40B4-BE49-F238E27FC236}">
                  <a16:creationId xmlns:a16="http://schemas.microsoft.com/office/drawing/2014/main" id="{5C1C33CD-2FA9-0013-57AA-828B0633E6D8}"/>
                </a:ext>
              </a:extLst>
            </p:cNvPr>
            <p:cNvSpPr>
              <a:spLocks noChangeAspect="1"/>
            </p:cNvSpPr>
            <p:nvPr/>
          </p:nvSpPr>
          <p:spPr>
            <a:xfrm>
              <a:off x="6681455" y="4607234"/>
              <a:ext cx="120121" cy="89457"/>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１</a:t>
            </a:r>
            <a:r>
              <a:rPr lang="en-US" altLang="ja-JP" dirty="0">
                <a:solidFill>
                  <a:sysClr val="windowText" lastClr="000000"/>
                </a:solidFill>
              </a:rPr>
              <a:t>-B</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タイトル 1">
            <a:extLst>
              <a:ext uri="{FF2B5EF4-FFF2-40B4-BE49-F238E27FC236}">
                <a16:creationId xmlns:a16="http://schemas.microsoft.com/office/drawing/2014/main" id="{CD01D921-1DB6-A20C-2435-9D06B1238F1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文字の訂正方法</a:t>
            </a:r>
          </a:p>
        </p:txBody>
      </p:sp>
      <p:sp>
        <p:nvSpPr>
          <p:cNvPr id="5" name="Slide Number Placeholder 5">
            <a:extLst>
              <a:ext uri="{FF2B5EF4-FFF2-40B4-BE49-F238E27FC236}">
                <a16:creationId xmlns:a16="http://schemas.microsoft.com/office/drawing/2014/main" id="{797E4E1B-F2E9-547F-15AC-FC4E71ECD58D}"/>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6" name="字幕 14">
            <a:extLst>
              <a:ext uri="{FF2B5EF4-FFF2-40B4-BE49-F238E27FC236}">
                <a16:creationId xmlns:a16="http://schemas.microsoft.com/office/drawing/2014/main" id="{76B900B9-8803-0A92-938C-1AE0E6199FF5}"/>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文字の訂正</a:t>
            </a:r>
          </a:p>
        </p:txBody>
      </p:sp>
      <p:sp>
        <p:nvSpPr>
          <p:cNvPr id="8" name="テキスト ボックス 7">
            <a:extLst>
              <a:ext uri="{FF2B5EF4-FFF2-40B4-BE49-F238E27FC236}">
                <a16:creationId xmlns:a16="http://schemas.microsoft.com/office/drawing/2014/main" id="{D9A8F7FC-5AFC-1C48-BA1B-2D123A30D315}"/>
              </a:ext>
            </a:extLst>
          </p:cNvPr>
          <p:cNvSpPr txBox="1"/>
          <p:nvPr/>
        </p:nvSpPr>
        <p:spPr>
          <a:xfrm>
            <a:off x="2182105" y="1063472"/>
            <a:ext cx="5644300" cy="307777"/>
          </a:xfrm>
          <a:prstGeom prst="rect">
            <a:avLst/>
          </a:prstGeom>
          <a:noFill/>
        </p:spPr>
        <p:txBody>
          <a:bodyPr wrap="square">
            <a:spAutoFit/>
          </a:bodyPr>
          <a:lstStyle/>
          <a:p>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例</a:t>
            </a:r>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「今日</a:t>
            </a:r>
            <a:r>
              <a:rPr lang="ja-JP" altLang="en-US" sz="1400" b="1">
                <a:solidFill>
                  <a:srgbClr val="FF0000"/>
                </a:solidFill>
                <a:latin typeface="BIZ UDPゴシック" panose="020B0400000000000000" pitchFamily="50" charset="-128"/>
                <a:ea typeface="BIZ UDPゴシック" panose="020B0400000000000000" pitchFamily="50" charset="-128"/>
              </a:rPr>
              <a:t>ほ</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いい天気ですが」⇒「今日</a:t>
            </a:r>
            <a:r>
              <a:rPr lang="ja-JP" altLang="en-US" sz="1400" b="1">
                <a:solidFill>
                  <a:srgbClr val="FF3300"/>
                </a:solidFill>
                <a:latin typeface="BIZ UDPゴシック" panose="020B0400000000000000" pitchFamily="50" charset="-128"/>
                <a:ea typeface="BIZ UDPゴシック" panose="020B0400000000000000" pitchFamily="50" charset="-128"/>
              </a:rPr>
              <a:t>は</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いい天気ですが」へ修正</a:t>
            </a:r>
            <a:endParaRPr lang="en-US" altLang="ja-JP" sz="1400">
              <a:solidFill>
                <a:srgbClr val="4472C4"/>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3779B411-6785-5499-50A6-A05619FAA257}"/>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699026C2-F4C9-8460-A3B3-63C541F9991B}"/>
              </a:ext>
            </a:extLst>
          </p:cNvPr>
          <p:cNvSpPr txBox="1"/>
          <p:nvPr/>
        </p:nvSpPr>
        <p:spPr>
          <a:xfrm>
            <a:off x="3485787" y="1512998"/>
            <a:ext cx="4001535"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IPAexGothic"/>
              </a:rPr>
              <a:t>カーソルの位置に</a:t>
            </a:r>
            <a:r>
              <a:rPr lang="en-US" altLang="ja-JP" dirty="0">
                <a:latin typeface="BIZ UDPゴシック" panose="020B0400000000000000" pitchFamily="50" charset="-128"/>
                <a:ea typeface="BIZ UDPゴシック" panose="020B0400000000000000" pitchFamily="50" charset="-128"/>
                <a:cs typeface="IPAexGothic"/>
              </a:rPr>
              <a:t>｢</a:t>
            </a:r>
            <a:r>
              <a:rPr lang="ja-JP" altLang="en-US" dirty="0">
                <a:latin typeface="BIZ UDPゴシック" panose="020B0400000000000000" pitchFamily="50" charset="-128"/>
                <a:ea typeface="BIZ UDPゴシック" panose="020B0400000000000000" pitchFamily="50" charset="-128"/>
                <a:cs typeface="IPAexGothic"/>
              </a:rPr>
              <a:t>は</a:t>
            </a:r>
            <a:r>
              <a:rPr lang="en-US" altLang="ja-JP" dirty="0">
                <a:latin typeface="BIZ UDPゴシック" panose="020B0400000000000000" pitchFamily="50" charset="-128"/>
                <a:ea typeface="BIZ UDPゴシック" panose="020B0400000000000000" pitchFamily="50" charset="-128"/>
                <a:cs typeface="IPAexGothic"/>
              </a:rPr>
              <a:t>｣</a:t>
            </a:r>
            <a:r>
              <a:rPr lang="ja-JP" altLang="en-US" dirty="0">
                <a:latin typeface="BIZ UDPゴシック" panose="020B0400000000000000" pitchFamily="50" charset="-128"/>
                <a:ea typeface="BIZ UDPゴシック" panose="020B0400000000000000" pitchFamily="50" charset="-128"/>
                <a:cs typeface="IPAexGothic"/>
              </a:rPr>
              <a:t>を入力後、</a:t>
            </a:r>
            <a:endParaRPr lang="en-US" altLang="ja-JP" dirty="0">
              <a:latin typeface="BIZ UDPゴシック" panose="020B0400000000000000" pitchFamily="50" charset="-128"/>
              <a:ea typeface="BIZ UDPゴシック" panose="020B0400000000000000" pitchFamily="50" charset="-128"/>
              <a:cs typeface="IPAexGothic"/>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文の末尾を押して文書作成へ戻ります</a:t>
            </a:r>
            <a:endParaRPr lang="ja-JP" altLang="en-US" dirty="0">
              <a:latin typeface="BIZ UDPゴシック" panose="020B0400000000000000" pitchFamily="50" charset="-128"/>
              <a:ea typeface="BIZ UDPゴシック" panose="020B0400000000000000" pitchFamily="50" charset="-128"/>
              <a:cs typeface="IPAexGothic"/>
            </a:endParaRPr>
          </a:p>
        </p:txBody>
      </p:sp>
      <p:pic>
        <p:nvPicPr>
          <p:cNvPr id="10" name="Picture 2">
            <a:extLst>
              <a:ext uri="{FF2B5EF4-FFF2-40B4-BE49-F238E27FC236}">
                <a16:creationId xmlns:a16="http://schemas.microsoft.com/office/drawing/2014/main" id="{27BACF34-6E76-A9B2-B6C1-04D1F9D08E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007" t="32655" b="59799"/>
          <a:stretch/>
        </p:blipFill>
        <p:spPr bwMode="auto">
          <a:xfrm>
            <a:off x="5130800" y="2962074"/>
            <a:ext cx="655593" cy="3259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7338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FF3300"/>
          </a:solidFill>
          <a:prstDash val="sysDash"/>
        </a:ln>
      </a:spPr>
      <a:bodyPr rtlCol="0" anchor="ctr"/>
      <a:lstStyle>
        <a:defPPr algn="ctr">
          <a:defRPr sz="1633" dirty="0">
            <a:solidFill>
              <a:prstClr val="white"/>
            </a:solidFill>
            <a:latin typeface="Calibri" panose="020F0502020204030204"/>
            <a:ea typeface="游ゴシック" panose="020B04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a11c2663ab92a0fbc46fe69a28746cc2">
  <xsd:schema xmlns:xsd="http://www.w3.org/2001/XMLSchema" xmlns:xs="http://www.w3.org/2001/XMLSchema" xmlns:p="http://schemas.microsoft.com/office/2006/metadata/properties" xmlns:ns2="5ee39776-654d-4190-9d41-90b94a876707" targetNamespace="http://schemas.microsoft.com/office/2006/metadata/properties" ma:root="true" ma:fieldsID="b83f16d3a62d112188cee080a689bad3"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B5F644-4080-4084-B968-774A0D807A7E}"/>
</file>

<file path=customXml/itemProps2.xml><?xml version="1.0" encoding="utf-8"?>
<ds:datastoreItem xmlns:ds="http://schemas.openxmlformats.org/officeDocument/2006/customXml" ds:itemID="{80B2C6F9-D5CE-4EBC-B9CD-0ACF79C40430}">
  <ds:schemaRefs>
    <ds:schemaRef ds:uri="http://purl.org/dc/terms/"/>
    <ds:schemaRef ds:uri="c23fec77-1f23-433b-b54b-3158c30b0fa3"/>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elements/1.1/"/>
    <ds:schemaRef ds:uri="956f8374-eac6-4c01-9e9a-c7d7573af740"/>
    <ds:schemaRef ds:uri="http://purl.org/dc/dcmitype/"/>
  </ds:schemaRefs>
</ds:datastoreItem>
</file>

<file path=customXml/itemProps3.xml><?xml version="1.0" encoding="utf-8"?>
<ds:datastoreItem xmlns:ds="http://schemas.openxmlformats.org/officeDocument/2006/customXml" ds:itemID="{59FA4130-BE44-427B-B003-3D280E3CC8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1943</TotalTime>
  <Words>1948</Words>
  <Application>Microsoft Office PowerPoint</Application>
  <PresentationFormat>画面に合わせる (4:3)</PresentationFormat>
  <Paragraphs>442</Paragraphs>
  <Slides>35</Slides>
  <Notes>35</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35</vt:i4>
      </vt:variant>
    </vt:vector>
  </HeadingPairs>
  <TitlesOfParts>
    <vt:vector size="41" baseType="lpstr">
      <vt:lpstr>BIZ UDPゴシック</vt:lpstr>
      <vt:lpstr>游ゴシック</vt:lpstr>
      <vt:lpstr>Arial</vt:lpstr>
      <vt:lpstr>Calibri</vt:lpstr>
      <vt:lpstr>Office テーマ</vt:lpstr>
      <vt:lpstr>think-cell スライド</vt:lpstr>
      <vt:lpstr>PowerPoint プレゼンテーション</vt:lpstr>
      <vt:lpstr>PowerPoint プレゼンテーション</vt:lpstr>
      <vt:lpstr>PowerPoint プレゼンテーション</vt:lpstr>
      <vt:lpstr>1-A</vt:lpstr>
      <vt:lpstr>1-A</vt:lpstr>
      <vt:lpstr>1-A</vt:lpstr>
      <vt:lpstr>１-B</vt:lpstr>
      <vt:lpstr>１-B</vt:lpstr>
      <vt:lpstr>１-B</vt:lpstr>
      <vt:lpstr>キーボードの切り替え</vt:lpstr>
      <vt:lpstr>キーボードの切り替え</vt:lpstr>
      <vt:lpstr>キーボードの切り替え</vt:lpstr>
      <vt:lpstr>キーボードの切り替え</vt:lpstr>
      <vt:lpstr>PowerPoint プレゼンテーション</vt:lpstr>
      <vt:lpstr>2-A</vt:lpstr>
      <vt:lpstr>2-B</vt:lpstr>
      <vt:lpstr>2-B</vt:lpstr>
      <vt:lpstr>2-B</vt:lpstr>
      <vt:lpstr>2-B</vt:lpstr>
      <vt:lpstr>2-B</vt:lpstr>
      <vt:lpstr>2-B</vt:lpstr>
      <vt:lpstr>2-B</vt:lpstr>
      <vt:lpstr>2-C</vt:lpstr>
      <vt:lpstr>2-C</vt:lpstr>
      <vt:lpstr>2-C</vt:lpstr>
      <vt:lpstr>2-C</vt:lpstr>
      <vt:lpstr>2-D</vt:lpstr>
      <vt:lpstr>2-E</vt:lpstr>
      <vt:lpstr>2-E</vt:lpstr>
      <vt:lpstr>2-F</vt:lpstr>
      <vt:lpstr>2-F</vt:lpstr>
      <vt:lpstr>2-G</vt:lpstr>
      <vt:lpstr>2-G</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齋藤 将大</dc:creator>
  <cp:lastModifiedBy>川上 能徳</cp:lastModifiedBy>
  <cp:revision>19</cp:revision>
  <cp:lastPrinted>2025-03-22T07:04:41Z</cp:lastPrinted>
  <dcterms:created xsi:type="dcterms:W3CDTF">2024-07-07T09:06:49Z</dcterms:created>
  <dcterms:modified xsi:type="dcterms:W3CDTF">2025-10-02T06:58:09Z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0x01010086F37CC57251AD49BD16DFA498AB63FA</vt:lpwstr>
  </property>
  <property fmtid="{D5CDD505-2E9C-101B-9397-08002B2CF9AE}" pid="3" name="MediaServiceImageTags">
    <vt:lpwstr/>
  </property>
</Properties>
</file>